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8" r:id="rId1"/>
    <p:sldMasterId id="2147485797" r:id="rId2"/>
  </p:sldMasterIdLst>
  <p:notesMasterIdLst>
    <p:notesMasterId r:id="rId30"/>
  </p:notesMasterIdLst>
  <p:handoutMasterIdLst>
    <p:handoutMasterId r:id="rId31"/>
  </p:handoutMasterIdLst>
  <p:sldIdLst>
    <p:sldId id="1024" r:id="rId3"/>
    <p:sldId id="1425" r:id="rId4"/>
    <p:sldId id="1417" r:id="rId5"/>
    <p:sldId id="1405" r:id="rId6"/>
    <p:sldId id="1418" r:id="rId7"/>
    <p:sldId id="1420" r:id="rId8"/>
    <p:sldId id="1419" r:id="rId9"/>
    <p:sldId id="1286" r:id="rId10"/>
    <p:sldId id="1407" r:id="rId11"/>
    <p:sldId id="1408" r:id="rId12"/>
    <p:sldId id="1409" r:id="rId13"/>
    <p:sldId id="1422" r:id="rId14"/>
    <p:sldId id="1421" r:id="rId15"/>
    <p:sldId id="1292" r:id="rId16"/>
    <p:sldId id="1293" r:id="rId17"/>
    <p:sldId id="1353" r:id="rId18"/>
    <p:sldId id="1424" r:id="rId19"/>
    <p:sldId id="1423" r:id="rId20"/>
    <p:sldId id="1410" r:id="rId21"/>
    <p:sldId id="1394" r:id="rId22"/>
    <p:sldId id="1395" r:id="rId23"/>
    <p:sldId id="1398" r:id="rId24"/>
    <p:sldId id="1411" r:id="rId25"/>
    <p:sldId id="1426" r:id="rId26"/>
    <p:sldId id="1412" r:id="rId27"/>
    <p:sldId id="1384" r:id="rId28"/>
    <p:sldId id="1404" r:id="rId29"/>
  </p:sldIdLst>
  <p:sldSz cx="9144000" cy="6858000" type="screen4x3"/>
  <p:notesSz cx="6858000" cy="9296400"/>
  <p:custDataLst>
    <p:tags r:id="rId32"/>
  </p:custDataLst>
  <p:defaultTextStyle>
    <a:defPPr>
      <a:defRPr lang="en-US"/>
    </a:defPPr>
    <a:lvl1pPr algn="l" rtl="0" fontAlgn="base">
      <a:spcBef>
        <a:spcPct val="0"/>
      </a:spcBef>
      <a:spcAft>
        <a:spcPct val="0"/>
      </a:spcAft>
      <a:defRPr sz="2400" b="1" kern="1200">
        <a:solidFill>
          <a:schemeClr val="tx2"/>
        </a:solidFill>
        <a:latin typeface="Arial" charset="0"/>
        <a:ea typeface="+mn-ea"/>
        <a:cs typeface="+mn-cs"/>
      </a:defRPr>
    </a:lvl1pPr>
    <a:lvl2pPr marL="457200" algn="l" rtl="0" fontAlgn="base">
      <a:spcBef>
        <a:spcPct val="0"/>
      </a:spcBef>
      <a:spcAft>
        <a:spcPct val="0"/>
      </a:spcAft>
      <a:defRPr sz="2400" b="1" kern="1200">
        <a:solidFill>
          <a:schemeClr val="tx2"/>
        </a:solidFill>
        <a:latin typeface="Arial" charset="0"/>
        <a:ea typeface="+mn-ea"/>
        <a:cs typeface="+mn-cs"/>
      </a:defRPr>
    </a:lvl2pPr>
    <a:lvl3pPr marL="914400" algn="l" rtl="0" fontAlgn="base">
      <a:spcBef>
        <a:spcPct val="0"/>
      </a:spcBef>
      <a:spcAft>
        <a:spcPct val="0"/>
      </a:spcAft>
      <a:defRPr sz="2400" b="1" kern="1200">
        <a:solidFill>
          <a:schemeClr val="tx2"/>
        </a:solidFill>
        <a:latin typeface="Arial" charset="0"/>
        <a:ea typeface="+mn-ea"/>
        <a:cs typeface="+mn-cs"/>
      </a:defRPr>
    </a:lvl3pPr>
    <a:lvl4pPr marL="1371600" algn="l" rtl="0" fontAlgn="base">
      <a:spcBef>
        <a:spcPct val="0"/>
      </a:spcBef>
      <a:spcAft>
        <a:spcPct val="0"/>
      </a:spcAft>
      <a:defRPr sz="2400" b="1" kern="1200">
        <a:solidFill>
          <a:schemeClr val="tx2"/>
        </a:solidFill>
        <a:latin typeface="Arial" charset="0"/>
        <a:ea typeface="+mn-ea"/>
        <a:cs typeface="+mn-cs"/>
      </a:defRPr>
    </a:lvl4pPr>
    <a:lvl5pPr marL="1828800" algn="l" rtl="0" fontAlgn="base">
      <a:spcBef>
        <a:spcPct val="0"/>
      </a:spcBef>
      <a:spcAft>
        <a:spcPct val="0"/>
      </a:spcAft>
      <a:defRPr sz="2400" b="1" kern="1200">
        <a:solidFill>
          <a:schemeClr val="tx2"/>
        </a:solidFill>
        <a:latin typeface="Arial" charset="0"/>
        <a:ea typeface="+mn-ea"/>
        <a:cs typeface="+mn-cs"/>
      </a:defRPr>
    </a:lvl5pPr>
    <a:lvl6pPr marL="2286000" algn="l" defTabSz="914400" rtl="0" eaLnBrk="1" latinLnBrk="0" hangingPunct="1">
      <a:defRPr sz="2400" b="1" kern="1200">
        <a:solidFill>
          <a:schemeClr val="tx2"/>
        </a:solidFill>
        <a:latin typeface="Arial" charset="0"/>
        <a:ea typeface="+mn-ea"/>
        <a:cs typeface="+mn-cs"/>
      </a:defRPr>
    </a:lvl6pPr>
    <a:lvl7pPr marL="2743200" algn="l" defTabSz="914400" rtl="0" eaLnBrk="1" latinLnBrk="0" hangingPunct="1">
      <a:defRPr sz="2400" b="1" kern="1200">
        <a:solidFill>
          <a:schemeClr val="tx2"/>
        </a:solidFill>
        <a:latin typeface="Arial" charset="0"/>
        <a:ea typeface="+mn-ea"/>
        <a:cs typeface="+mn-cs"/>
      </a:defRPr>
    </a:lvl7pPr>
    <a:lvl8pPr marL="3200400" algn="l" defTabSz="914400" rtl="0" eaLnBrk="1" latinLnBrk="0" hangingPunct="1">
      <a:defRPr sz="2400" b="1" kern="1200">
        <a:solidFill>
          <a:schemeClr val="tx2"/>
        </a:solidFill>
        <a:latin typeface="Arial" charset="0"/>
        <a:ea typeface="+mn-ea"/>
        <a:cs typeface="+mn-cs"/>
      </a:defRPr>
    </a:lvl8pPr>
    <a:lvl9pPr marL="3657600" algn="l" defTabSz="914400" rtl="0" eaLnBrk="1" latinLnBrk="0" hangingPunct="1">
      <a:defRPr sz="24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iper" initials="" lastIdx="3" clrIdx="0"/>
  <p:cmAuthor id="1" name=" " initials="" lastIdx="1" clrIdx="1"/>
  <p:cmAuthor id="2" name="nweintraub"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3BF41"/>
    <a:srgbClr val="95C85C"/>
    <a:srgbClr val="2F5D76"/>
    <a:srgbClr val="2F5DAC"/>
    <a:srgbClr val="DDDDDD"/>
    <a:srgbClr val="F6A01A"/>
    <a:srgbClr val="777777"/>
    <a:srgbClr val="4D4D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1" autoAdjust="0"/>
    <p:restoredTop sz="95825" autoAdjust="0"/>
  </p:normalViewPr>
  <p:slideViewPr>
    <p:cSldViewPr snapToGrid="0">
      <p:cViewPr>
        <p:scale>
          <a:sx n="50" d="100"/>
          <a:sy n="50" d="100"/>
        </p:scale>
        <p:origin x="-2069" y="-677"/>
      </p:cViewPr>
      <p:guideLst>
        <p:guide orient="horz" pos="3084"/>
        <p:guide pos="4344"/>
      </p:guideLst>
    </p:cSldViewPr>
  </p:slideViewPr>
  <p:notesTextViewPr>
    <p:cViewPr>
      <p:scale>
        <a:sx n="100" d="100"/>
        <a:sy n="100" d="100"/>
      </p:scale>
      <p:origin x="0" y="0"/>
    </p:cViewPr>
  </p:notesTextViewPr>
  <p:sorterViewPr>
    <p:cViewPr>
      <p:scale>
        <a:sx n="100" d="100"/>
        <a:sy n="100" d="100"/>
      </p:scale>
      <p:origin x="0" y="17274"/>
    </p:cViewPr>
  </p:sorterViewPr>
  <p:notesViewPr>
    <p:cSldViewPr snapToGrid="0">
      <p:cViewPr varScale="1">
        <p:scale>
          <a:sx n="82" d="100"/>
          <a:sy n="82" d="100"/>
        </p:scale>
        <p:origin x="-3216"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957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defRPr>
            </a:lvl1pPr>
          </a:lstStyle>
          <a:p>
            <a:pPr>
              <a:defRPr/>
            </a:pPr>
            <a:endParaRPr lang="en-US"/>
          </a:p>
        </p:txBody>
      </p:sp>
      <p:sp>
        <p:nvSpPr>
          <p:cNvPr id="1389571"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defRPr>
            </a:lvl1pPr>
          </a:lstStyle>
          <a:p>
            <a:pPr>
              <a:defRPr/>
            </a:pPr>
            <a:fld id="{DE57C66B-9242-400A-A771-A219E0A67654}" type="datetimeFigureOut">
              <a:rPr lang="en-US"/>
              <a:pPr>
                <a:defRPr/>
              </a:pPr>
              <a:t>10/18/2010</a:t>
            </a:fld>
            <a:endParaRPr lang="en-US"/>
          </a:p>
        </p:txBody>
      </p:sp>
      <p:sp>
        <p:nvSpPr>
          <p:cNvPr id="1389572"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defRPr>
            </a:lvl1pPr>
          </a:lstStyle>
          <a:p>
            <a:pPr>
              <a:defRPr/>
            </a:pPr>
            <a:endParaRPr lang="en-US"/>
          </a:p>
        </p:txBody>
      </p:sp>
      <p:sp>
        <p:nvSpPr>
          <p:cNvPr id="1389573"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pPr>
              <a:defRPr/>
            </a:pPr>
            <a:fld id="{8317A2E2-B6EB-47AC-829C-9C35B9E572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9788"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52A68FE0-9F5C-4F73-B163-853CF0905A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anchor="b"/>
          <a:lstStyle/>
          <a:p>
            <a:pPr algn="r"/>
            <a:fld id="{B5A2ED5A-2DA2-4AEF-97E6-B3D13C9D1C55}" type="slidenum">
              <a:rPr lang="en-US" sz="1200" b="0">
                <a:solidFill>
                  <a:schemeClr val="tx1"/>
                </a:solidFill>
              </a:rPr>
              <a:pPr algn="r"/>
              <a:t>1</a:t>
            </a:fld>
            <a:endParaRPr lang="en-US" sz="1200" b="0">
              <a:solidFill>
                <a:schemeClr val="tx1"/>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0" tIns="46150" rIns="92300" bIns="46150" anchor="b"/>
          <a:lstStyle/>
          <a:p>
            <a:pPr algn="r" defTabSz="923925"/>
            <a:fld id="{CC6E3569-04B7-46C9-B529-AF54D129F835}" type="slidenum">
              <a:rPr lang="en-US" sz="1200" b="0">
                <a:solidFill>
                  <a:schemeClr val="tx1"/>
                </a:solidFill>
                <a:ea typeface="ヒラギノ角ゴ Pro W3"/>
                <a:cs typeface="Arial" charset="0"/>
              </a:rPr>
              <a:pPr algn="r" defTabSz="923925"/>
              <a:t>10</a:t>
            </a:fld>
            <a:endParaRPr lang="en-US" sz="1200" b="0">
              <a:solidFill>
                <a:schemeClr val="tx1"/>
              </a:solidFill>
              <a:ea typeface="ヒラギノ角ゴ Pro W3"/>
              <a:cs typeface="Arial" charset="0"/>
            </a:endParaRPr>
          </a:p>
        </p:txBody>
      </p:sp>
      <p:sp>
        <p:nvSpPr>
          <p:cNvPr id="32770"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352" tIns="46676" rIns="93352" bIns="46676" anchor="b"/>
          <a:lstStyle/>
          <a:p>
            <a:pPr algn="r" defTabSz="935038"/>
            <a:fld id="{D0D3C6D5-7838-4442-8900-F8B19EA78FC2}" type="slidenum">
              <a:rPr lang="en-US" sz="1200" b="0">
                <a:solidFill>
                  <a:schemeClr val="tx1"/>
                </a:solidFill>
                <a:ea typeface="ヒラギノ角ゴ Pro W3"/>
                <a:cs typeface="Arial" charset="0"/>
              </a:rPr>
              <a:pPr algn="r" defTabSz="935038"/>
              <a:t>10</a:t>
            </a:fld>
            <a:endParaRPr lang="en-US" sz="1200" b="0">
              <a:solidFill>
                <a:schemeClr val="tx1"/>
              </a:solidFill>
              <a:ea typeface="ヒラギノ角ゴ Pro W3"/>
              <a:cs typeface="Arial" charset="0"/>
            </a:endParaRPr>
          </a:p>
        </p:txBody>
      </p:sp>
      <p:sp>
        <p:nvSpPr>
          <p:cNvPr id="32771" name="Rectangle 2"/>
          <p:cNvSpPr>
            <a:spLocks noGrp="1" noRot="1" noChangeAspect="1" noChangeArrowheads="1" noTextEdit="1"/>
          </p:cNvSpPr>
          <p:nvPr>
            <p:ph type="sldImg"/>
          </p:nvPr>
        </p:nvSpPr>
        <p:spPr>
          <a:xfrm>
            <a:off x="1103313" y="696913"/>
            <a:ext cx="4651375" cy="3487737"/>
          </a:xfrm>
          <a:ln/>
        </p:spPr>
      </p:sp>
      <p:sp>
        <p:nvSpPr>
          <p:cNvPr id="32772" name="Rectangle 3"/>
          <p:cNvSpPr>
            <a:spLocks noGrp="1" noChangeArrowheads="1"/>
          </p:cNvSpPr>
          <p:nvPr>
            <p:ph type="body" idx="1"/>
          </p:nvPr>
        </p:nvSpPr>
        <p:spPr>
          <a:noFill/>
          <a:ln/>
        </p:spPr>
        <p:txBody>
          <a:bodyPr lIns="93352" tIns="46676" rIns="93352" bIns="4667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0" tIns="46150" rIns="92300" bIns="46150" anchor="b"/>
          <a:lstStyle/>
          <a:p>
            <a:pPr algn="r" defTabSz="923925"/>
            <a:fld id="{E26518DD-78F4-4FE0-889F-C5761E26599F}" type="slidenum">
              <a:rPr lang="en-US" sz="1200" b="0">
                <a:solidFill>
                  <a:schemeClr val="tx1"/>
                </a:solidFill>
                <a:ea typeface="ヒラギノ角ゴ Pro W3"/>
                <a:cs typeface="Arial" charset="0"/>
              </a:rPr>
              <a:pPr algn="r" defTabSz="923925"/>
              <a:t>11</a:t>
            </a:fld>
            <a:endParaRPr lang="en-US" sz="1200" b="0">
              <a:solidFill>
                <a:schemeClr val="tx1"/>
              </a:solidFill>
              <a:ea typeface="ヒラギノ角ゴ Pro W3"/>
              <a:cs typeface="Arial" charset="0"/>
            </a:endParaRPr>
          </a:p>
        </p:txBody>
      </p:sp>
      <p:sp>
        <p:nvSpPr>
          <p:cNvPr id="34818"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352" tIns="46676" rIns="93352" bIns="46676" anchor="b"/>
          <a:lstStyle/>
          <a:p>
            <a:pPr algn="r" defTabSz="935038"/>
            <a:fld id="{C6C11FD3-90EE-4363-8AEF-15DBE9303FEE}" type="slidenum">
              <a:rPr lang="en-US" sz="1200" b="0">
                <a:solidFill>
                  <a:schemeClr val="tx1"/>
                </a:solidFill>
                <a:ea typeface="ヒラギノ角ゴ Pro W3"/>
                <a:cs typeface="Arial" charset="0"/>
              </a:rPr>
              <a:pPr algn="r" defTabSz="935038"/>
              <a:t>11</a:t>
            </a:fld>
            <a:endParaRPr lang="en-US" sz="1200" b="0">
              <a:solidFill>
                <a:schemeClr val="tx1"/>
              </a:solidFill>
              <a:ea typeface="ヒラギノ角ゴ Pro W3"/>
              <a:cs typeface="Arial" charset="0"/>
            </a:endParaRPr>
          </a:p>
        </p:txBody>
      </p:sp>
      <p:sp>
        <p:nvSpPr>
          <p:cNvPr id="34819" name="Rectangle 2"/>
          <p:cNvSpPr>
            <a:spLocks noGrp="1" noRot="1" noChangeAspect="1" noChangeArrowheads="1" noTextEdit="1"/>
          </p:cNvSpPr>
          <p:nvPr>
            <p:ph type="sldImg"/>
          </p:nvPr>
        </p:nvSpPr>
        <p:spPr>
          <a:xfrm>
            <a:off x="1103313" y="696913"/>
            <a:ext cx="4651375" cy="3487737"/>
          </a:xfrm>
          <a:ln/>
        </p:spPr>
      </p:sp>
      <p:sp>
        <p:nvSpPr>
          <p:cNvPr id="34820" name="Rectangle 3"/>
          <p:cNvSpPr>
            <a:spLocks noGrp="1" noChangeArrowheads="1"/>
          </p:cNvSpPr>
          <p:nvPr>
            <p:ph type="body" idx="1"/>
          </p:nvPr>
        </p:nvSpPr>
        <p:spPr>
          <a:noFill/>
          <a:ln/>
        </p:spPr>
        <p:txBody>
          <a:bodyPr lIns="93352" tIns="46676" rIns="93352" bIns="4667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104900" y="696913"/>
            <a:ext cx="4648200" cy="3486150"/>
          </a:xfrm>
          <a:ln/>
        </p:spPr>
      </p:sp>
      <p:sp>
        <p:nvSpPr>
          <p:cNvPr id="36866" name="Notes Placeholder 2"/>
          <p:cNvSpPr>
            <a:spLocks noGrp="1"/>
          </p:cNvSpPr>
          <p:nvPr>
            <p:ph type="body" idx="1"/>
          </p:nvPr>
        </p:nvSpPr>
        <p:spPr>
          <a:noFill/>
          <a:ln/>
        </p:spPr>
        <p:txBody>
          <a:bodyPr/>
          <a:lstStyle/>
          <a:p>
            <a:pPr eaLnBrk="1" hangingPunct="1"/>
            <a:endParaRPr lang="en-US" smtClean="0"/>
          </a:p>
        </p:txBody>
      </p:sp>
      <p:sp>
        <p:nvSpPr>
          <p:cNvPr id="3686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0E415526-5FCC-494C-B45F-1ED150770158}" type="slidenum">
              <a:rPr lang="en-US" sz="1200">
                <a:solidFill>
                  <a:srgbClr val="1F497D"/>
                </a:solidFill>
              </a:rPr>
              <a:pPr algn="r"/>
              <a:t>12</a:t>
            </a:fld>
            <a:endParaRPr lang="en-US" sz="1200">
              <a:solidFill>
                <a:srgbClr val="1F497D"/>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104900" y="696913"/>
            <a:ext cx="4648200" cy="3486150"/>
          </a:xfrm>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884613" y="8829675"/>
            <a:ext cx="2971800" cy="465138"/>
          </a:xfrm>
          <a:prstGeom prst="rect">
            <a:avLst/>
          </a:prstGeom>
          <a:noFill/>
        </p:spPr>
        <p:txBody>
          <a:bodyPr anchor="b"/>
          <a:lstStyle/>
          <a:p>
            <a:pPr algn="r" fontAlgn="auto">
              <a:spcBef>
                <a:spcPts val="0"/>
              </a:spcBef>
              <a:spcAft>
                <a:spcPts val="0"/>
              </a:spcAft>
              <a:defRPr/>
            </a:pPr>
            <a:fld id="{01D6D968-FF13-479C-9640-76000079E130}" type="slidenum">
              <a:rPr lang="en-US" sz="1200" b="0">
                <a:solidFill>
                  <a:schemeClr val="tx1"/>
                </a:solidFill>
                <a:latin typeface="+mn-lt"/>
              </a:rPr>
              <a:pPr algn="r" fontAlgn="auto">
                <a:spcBef>
                  <a:spcPts val="0"/>
                </a:spcBef>
                <a:spcAft>
                  <a:spcPts val="0"/>
                </a:spcAft>
                <a:defRPr/>
              </a:pPr>
              <a:t>13</a:t>
            </a:fld>
            <a:endParaRPr lang="en-US" sz="1200" b="0">
              <a:solidFill>
                <a:schemeClr val="tx1"/>
              </a:solidFill>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smtClean="0"/>
          </a:p>
        </p:txBody>
      </p:sp>
      <p:sp>
        <p:nvSpPr>
          <p:cNvPr id="40963" name="Slide Number Placeholder 3"/>
          <p:cNvSpPr>
            <a:spLocks noGrp="1"/>
          </p:cNvSpPr>
          <p:nvPr>
            <p:ph type="sldNum" sz="quarter" idx="5"/>
          </p:nvPr>
        </p:nvSpPr>
        <p:spPr>
          <a:noFill/>
        </p:spPr>
        <p:txBody>
          <a:bodyPr/>
          <a:lstStyle/>
          <a:p>
            <a:fld id="{7F5C5A92-C22D-47E6-9F0F-A8CA63A2280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smtClean="0"/>
          </a:p>
        </p:txBody>
      </p:sp>
      <p:sp>
        <p:nvSpPr>
          <p:cNvPr id="43011" name="Slide Number Placeholder 3"/>
          <p:cNvSpPr>
            <a:spLocks noGrp="1"/>
          </p:cNvSpPr>
          <p:nvPr>
            <p:ph type="sldNum" sz="quarter" idx="5"/>
          </p:nvPr>
        </p:nvSpPr>
        <p:spPr>
          <a:noFill/>
        </p:spPr>
        <p:txBody>
          <a:bodyPr/>
          <a:lstStyle/>
          <a:p>
            <a:fld id="{3C16A42A-547E-4604-BD35-8F4A3944D4E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smtClean="0"/>
          </a:p>
        </p:txBody>
      </p:sp>
      <p:sp>
        <p:nvSpPr>
          <p:cNvPr id="45059" name="Slide Number Placeholder 3"/>
          <p:cNvSpPr>
            <a:spLocks noGrp="1"/>
          </p:cNvSpPr>
          <p:nvPr>
            <p:ph type="sldNum" sz="quarter" idx="5"/>
          </p:nvPr>
        </p:nvSpPr>
        <p:spPr>
          <a:noFill/>
        </p:spPr>
        <p:txBody>
          <a:bodyPr/>
          <a:lstStyle/>
          <a:p>
            <a:fld id="{484DB153-B91C-445F-92EA-B33CC7B2E87C}"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104900" y="696913"/>
            <a:ext cx="4648200" cy="3486150"/>
          </a:xfrm>
          <a:ln/>
        </p:spPr>
      </p:sp>
      <p:sp>
        <p:nvSpPr>
          <p:cNvPr id="47106" name="Notes Placeholder 2"/>
          <p:cNvSpPr>
            <a:spLocks noGrp="1"/>
          </p:cNvSpPr>
          <p:nvPr>
            <p:ph type="body" idx="1"/>
          </p:nvPr>
        </p:nvSpPr>
        <p:spPr>
          <a:noFill/>
          <a:ln/>
        </p:spPr>
        <p:txBody>
          <a:bodyPr/>
          <a:lstStyle/>
          <a:p>
            <a:pPr eaLnBrk="1" hangingPunct="1"/>
            <a:endParaRPr lang="en-US" dirty="0" smtClean="0"/>
          </a:p>
        </p:txBody>
      </p:sp>
      <p:sp>
        <p:nvSpPr>
          <p:cNvPr id="4710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81F0140C-F2B1-4E52-B0D6-40DF9E4BA894}" type="slidenum">
              <a:rPr lang="en-US" sz="1200">
                <a:solidFill>
                  <a:srgbClr val="1F497D"/>
                </a:solidFill>
              </a:rPr>
              <a:pPr algn="r"/>
              <a:t>17</a:t>
            </a:fld>
            <a:endParaRPr lang="en-US" sz="1200">
              <a:solidFill>
                <a:srgbClr val="1F497D"/>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1104900" y="696913"/>
            <a:ext cx="4648200" cy="3486150"/>
          </a:xfrm>
          <a:ln/>
        </p:spPr>
      </p:sp>
      <p:sp>
        <p:nvSpPr>
          <p:cNvPr id="49154"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884613" y="8829675"/>
            <a:ext cx="2971800" cy="465138"/>
          </a:xfrm>
          <a:prstGeom prst="rect">
            <a:avLst/>
          </a:prstGeom>
          <a:noFill/>
        </p:spPr>
        <p:txBody>
          <a:bodyPr anchor="b"/>
          <a:lstStyle/>
          <a:p>
            <a:pPr algn="r" fontAlgn="auto">
              <a:spcBef>
                <a:spcPts val="0"/>
              </a:spcBef>
              <a:spcAft>
                <a:spcPts val="0"/>
              </a:spcAft>
              <a:defRPr/>
            </a:pPr>
            <a:fld id="{F71604D4-9690-487C-9036-62C7663501DF}" type="slidenum">
              <a:rPr lang="en-US" sz="1200" b="0">
                <a:solidFill>
                  <a:schemeClr val="tx1"/>
                </a:solidFill>
                <a:latin typeface="+mn-lt"/>
              </a:rPr>
              <a:pPr algn="r" fontAlgn="auto">
                <a:spcBef>
                  <a:spcPts val="0"/>
                </a:spcBef>
                <a:spcAft>
                  <a:spcPts val="0"/>
                </a:spcAft>
                <a:defRPr/>
              </a:pPr>
              <a:t>18</a:t>
            </a:fld>
            <a:endParaRPr lang="en-US" sz="1200" b="0">
              <a:solidFill>
                <a:schemeClr val="tx1"/>
              </a:solidFill>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eaLnBrk="1" hangingPunct="1"/>
            <a:endParaRPr lang="en-US" smtClean="0"/>
          </a:p>
        </p:txBody>
      </p:sp>
      <p:sp>
        <p:nvSpPr>
          <p:cNvPr id="51203" name="Slide Number Placeholder 3"/>
          <p:cNvSpPr>
            <a:spLocks noGrp="1"/>
          </p:cNvSpPr>
          <p:nvPr>
            <p:ph type="sldNum" sz="quarter" idx="5"/>
          </p:nvPr>
        </p:nvSpPr>
        <p:spPr>
          <a:noFill/>
        </p:spPr>
        <p:txBody>
          <a:bodyPr/>
          <a:lstStyle/>
          <a:p>
            <a:fld id="{764B7C7F-68C3-47CB-AB41-A9C0B6F64B03}" type="slidenum">
              <a:rPr lang="en-US" b="1" smtClean="0">
                <a:solidFill>
                  <a:srgbClr val="1F497D"/>
                </a:solidFill>
              </a:rPr>
              <a:pPr/>
              <a:t>19</a:t>
            </a:fld>
            <a:endParaRPr lang="en-US" b="1" smtClean="0">
              <a:solidFill>
                <a:srgbClr val="1F497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04900" y="696913"/>
            <a:ext cx="4648200" cy="3486150"/>
          </a:xfrm>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828088"/>
            <a:ext cx="2971800" cy="466725"/>
          </a:xfrm>
          <a:prstGeom prst="rect">
            <a:avLst/>
          </a:prstGeom>
          <a:noFill/>
          <a:ln w="9525">
            <a:noFill/>
            <a:miter lim="800000"/>
            <a:headEnd/>
            <a:tailEnd/>
          </a:ln>
        </p:spPr>
        <p:txBody>
          <a:bodyPr lIns="92397" tIns="46199" rIns="92397" bIns="46199" anchor="b"/>
          <a:lstStyle/>
          <a:p>
            <a:pPr algn="r" defTabSz="915988"/>
            <a:fld id="{2B3F4646-2ED1-45C4-89F2-38ADE771B596}" type="slidenum">
              <a:rPr lang="en-US" sz="1200">
                <a:solidFill>
                  <a:srgbClr val="000000"/>
                </a:solidFill>
                <a:ea typeface="ヒラギノ角ゴ Pro W3"/>
                <a:cs typeface="ヒラギノ角ゴ Pro W3"/>
              </a:rPr>
              <a:pPr algn="r" defTabSz="915988"/>
              <a:t>20</a:t>
            </a:fld>
            <a:endParaRPr lang="en-US" sz="1200">
              <a:solidFill>
                <a:srgbClr val="000000"/>
              </a:solidFill>
              <a:ea typeface="ヒラギノ角ゴ Pro W3"/>
              <a:cs typeface="ヒラギノ角ゴ Pro W3"/>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7388" y="4416425"/>
            <a:ext cx="5483225" cy="4183063"/>
          </a:xfrm>
          <a:noFill/>
          <a:ln/>
        </p:spPr>
        <p:txBody>
          <a:bodyPr lIns="92397" tIns="46199" rIns="92397" bIns="46199"/>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4613" y="8828088"/>
            <a:ext cx="2971800" cy="466725"/>
          </a:xfrm>
          <a:prstGeom prst="rect">
            <a:avLst/>
          </a:prstGeom>
          <a:noFill/>
          <a:ln w="9525">
            <a:noFill/>
            <a:miter lim="800000"/>
            <a:headEnd/>
            <a:tailEnd/>
          </a:ln>
        </p:spPr>
        <p:txBody>
          <a:bodyPr lIns="92397" tIns="46199" rIns="92397" bIns="46199" anchor="b"/>
          <a:lstStyle/>
          <a:p>
            <a:pPr algn="r" defTabSz="915988"/>
            <a:fld id="{90904C76-C827-4048-8F2D-636C67190531}" type="slidenum">
              <a:rPr lang="en-US" sz="1200">
                <a:solidFill>
                  <a:srgbClr val="000000"/>
                </a:solidFill>
                <a:ea typeface="ヒラギノ角ゴ Pro W3"/>
                <a:cs typeface="ヒラギノ角ゴ Pro W3"/>
              </a:rPr>
              <a:pPr algn="r" defTabSz="915988"/>
              <a:t>21</a:t>
            </a:fld>
            <a:endParaRPr lang="en-US" sz="1200">
              <a:solidFill>
                <a:srgbClr val="000000"/>
              </a:solidFill>
              <a:ea typeface="ヒラギノ角ゴ Pro W3"/>
              <a:cs typeface="ヒラギノ角ゴ Pro W3"/>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7388" y="4416425"/>
            <a:ext cx="5483225" cy="4183063"/>
          </a:xfrm>
          <a:noFill/>
          <a:ln/>
        </p:spPr>
        <p:txBody>
          <a:bodyPr lIns="92397" tIns="46199" rIns="92397" bIns="46199"/>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lnSpc>
                <a:spcPct val="90000"/>
              </a:lnSpc>
            </a:pPr>
            <a:endParaRPr lang="en-US" smtClean="0"/>
          </a:p>
        </p:txBody>
      </p:sp>
      <p:sp>
        <p:nvSpPr>
          <p:cNvPr id="57347" name="Slide Number Placeholder 3"/>
          <p:cNvSpPr>
            <a:spLocks noGrp="1"/>
          </p:cNvSpPr>
          <p:nvPr>
            <p:ph type="sldNum" sz="quarter" idx="5"/>
          </p:nvPr>
        </p:nvSpPr>
        <p:spPr>
          <a:noFill/>
        </p:spPr>
        <p:txBody>
          <a:bodyPr/>
          <a:lstStyle/>
          <a:p>
            <a:fld id="{1F639774-C9EF-4740-A705-B62E3836C647}"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eaLnBrk="1" hangingPunct="1">
              <a:lnSpc>
                <a:spcPct val="80000"/>
              </a:lnSpc>
            </a:pPr>
            <a:endParaRPr lang="en-US" smtClean="0"/>
          </a:p>
        </p:txBody>
      </p:sp>
      <p:sp>
        <p:nvSpPr>
          <p:cNvPr id="59395" name="Slide Number Placeholder 3"/>
          <p:cNvSpPr>
            <a:spLocks noGrp="1"/>
          </p:cNvSpPr>
          <p:nvPr>
            <p:ph type="sldNum" sz="quarter" idx="5"/>
          </p:nvPr>
        </p:nvSpPr>
        <p:spPr>
          <a:noFill/>
        </p:spPr>
        <p:txBody>
          <a:bodyPr/>
          <a:lstStyle/>
          <a:p>
            <a:fld id="{66A07302-E4F4-4A46-8E46-70827E490F3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104900" y="696913"/>
            <a:ext cx="4648200" cy="3486150"/>
          </a:xfrm>
          <a:ln/>
        </p:spPr>
      </p:sp>
      <p:sp>
        <p:nvSpPr>
          <p:cNvPr id="47106" name="Notes Placeholder 2"/>
          <p:cNvSpPr>
            <a:spLocks noGrp="1"/>
          </p:cNvSpPr>
          <p:nvPr>
            <p:ph type="body" idx="1"/>
          </p:nvPr>
        </p:nvSpPr>
        <p:spPr>
          <a:noFill/>
          <a:ln/>
        </p:spPr>
        <p:txBody>
          <a:bodyPr/>
          <a:lstStyle/>
          <a:p>
            <a:pPr eaLnBrk="1" hangingPunct="1"/>
            <a:endParaRPr lang="en-US" dirty="0" smtClean="0"/>
          </a:p>
        </p:txBody>
      </p:sp>
      <p:sp>
        <p:nvSpPr>
          <p:cNvPr id="4710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81F0140C-F2B1-4E52-B0D6-40DF9E4BA894}" type="slidenum">
              <a:rPr lang="en-US" sz="1200">
                <a:solidFill>
                  <a:srgbClr val="1F497D"/>
                </a:solidFill>
              </a:rPr>
              <a:pPr algn="r"/>
              <a:t>24</a:t>
            </a:fld>
            <a:endParaRPr lang="en-US" sz="1200">
              <a:solidFill>
                <a:srgbClr val="1F497D"/>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eaLnBrk="1" hangingPunct="1"/>
            <a:endParaRPr lang="en-US" smtClean="0"/>
          </a:p>
        </p:txBody>
      </p:sp>
      <p:sp>
        <p:nvSpPr>
          <p:cNvPr id="61443" name="Slide Number Placeholder 3"/>
          <p:cNvSpPr>
            <a:spLocks noGrp="1"/>
          </p:cNvSpPr>
          <p:nvPr>
            <p:ph type="sldNum" sz="quarter" idx="5"/>
          </p:nvPr>
        </p:nvSpPr>
        <p:spPr>
          <a:noFill/>
        </p:spPr>
        <p:txBody>
          <a:bodyPr/>
          <a:lstStyle/>
          <a:p>
            <a:fld id="{3F0C8ADA-0C8C-46DE-AB1B-76458421757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pPr eaLnBrk="1" hangingPunct="1"/>
            <a:endParaRPr lang="en-US" smtClean="0"/>
          </a:p>
        </p:txBody>
      </p:sp>
      <p:sp>
        <p:nvSpPr>
          <p:cNvPr id="63491" name="Slide Number Placeholder 3"/>
          <p:cNvSpPr>
            <a:spLocks noGrp="1"/>
          </p:cNvSpPr>
          <p:nvPr>
            <p:ph type="sldNum" sz="quarter" idx="5"/>
          </p:nvPr>
        </p:nvSpPr>
        <p:spPr>
          <a:noFill/>
        </p:spPr>
        <p:txBody>
          <a:bodyPr/>
          <a:lstStyle/>
          <a:p>
            <a:fld id="{D8A7354A-816D-4DEF-BEEB-AB73EF358E3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anchor="b"/>
          <a:lstStyle/>
          <a:p>
            <a:pPr algn="r"/>
            <a:fld id="{E2A106C6-66B0-4E1B-B6B5-760F0C68BB83}" type="slidenum">
              <a:rPr lang="en-US" sz="1200"/>
              <a:pPr algn="r"/>
              <a:t>27</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smtClean="0"/>
          </a:p>
        </p:txBody>
      </p:sp>
      <p:sp>
        <p:nvSpPr>
          <p:cNvPr id="18435"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anchor="b"/>
          <a:lstStyle/>
          <a:p>
            <a:pPr algn="r"/>
            <a:fld id="{A929CFCD-3AF5-4249-9CD0-C52659850F33}" type="slidenum">
              <a:rPr lang="en-US" sz="1200" b="0">
                <a:solidFill>
                  <a:schemeClr val="tx1"/>
                </a:solidFill>
              </a:rPr>
              <a:pPr algn="r"/>
              <a:t>3</a:t>
            </a:fld>
            <a:endParaRPr lang="en-U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US" smtClean="0"/>
          </a:p>
        </p:txBody>
      </p:sp>
      <p:sp>
        <p:nvSpPr>
          <p:cNvPr id="20483" name="Slide Number Placeholder 3"/>
          <p:cNvSpPr>
            <a:spLocks noGrp="1"/>
          </p:cNvSpPr>
          <p:nvPr>
            <p:ph type="sldNum" sz="quarter" idx="5"/>
          </p:nvPr>
        </p:nvSpPr>
        <p:spPr>
          <a:noFill/>
        </p:spPr>
        <p:txBody>
          <a:bodyPr/>
          <a:lstStyle/>
          <a:p>
            <a:fld id="{317FA318-639A-4ACD-9148-FC04DEBEA76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104900" y="696913"/>
            <a:ext cx="4648200" cy="3486150"/>
          </a:xfrm>
          <a:ln/>
        </p:spPr>
      </p:sp>
      <p:sp>
        <p:nvSpPr>
          <p:cNvPr id="22530"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884613" y="8829675"/>
            <a:ext cx="2971800" cy="465138"/>
          </a:xfrm>
          <a:prstGeom prst="rect">
            <a:avLst/>
          </a:prstGeom>
          <a:noFill/>
        </p:spPr>
        <p:txBody>
          <a:bodyPr anchor="b"/>
          <a:lstStyle/>
          <a:p>
            <a:pPr algn="r" fontAlgn="auto">
              <a:spcBef>
                <a:spcPts val="0"/>
              </a:spcBef>
              <a:spcAft>
                <a:spcPts val="0"/>
              </a:spcAft>
              <a:defRPr/>
            </a:pPr>
            <a:fld id="{07975199-CBAB-416C-8271-78E77B9A3ACD}" type="slidenum">
              <a:rPr lang="en-US" sz="1200" b="0">
                <a:solidFill>
                  <a:schemeClr val="tx1"/>
                </a:solidFill>
                <a:latin typeface="+mn-lt"/>
              </a:rPr>
              <a:pPr algn="r" fontAlgn="auto">
                <a:spcBef>
                  <a:spcPts val="0"/>
                </a:spcBef>
                <a:spcAft>
                  <a:spcPts val="0"/>
                </a:spcAft>
                <a:defRPr/>
              </a:pPr>
              <a:t>5</a:t>
            </a:fld>
            <a:endParaRPr lang="en-US" sz="1200" b="0">
              <a:solidFill>
                <a:schemeClr val="tx1"/>
              </a:solidFill>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1104900" y="696913"/>
            <a:ext cx="4648200" cy="3486150"/>
          </a:xfrm>
          <a:ln/>
        </p:spPr>
      </p:sp>
      <p:sp>
        <p:nvSpPr>
          <p:cNvPr id="24578" name="Notes Placeholder 2"/>
          <p:cNvSpPr>
            <a:spLocks noGrp="1"/>
          </p:cNvSpPr>
          <p:nvPr>
            <p:ph type="body" idx="1"/>
          </p:nvPr>
        </p:nvSpPr>
        <p:spPr>
          <a:noFill/>
          <a:ln/>
        </p:spPr>
        <p:txBody>
          <a:bodyPr/>
          <a:lstStyle/>
          <a:p>
            <a:pPr eaLnBrk="1" hangingPunct="1"/>
            <a:endParaRPr lang="en-US" smtClean="0"/>
          </a:p>
        </p:txBody>
      </p:sp>
      <p:sp>
        <p:nvSpPr>
          <p:cNvPr id="24579"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91DCDFD7-51B2-4BF1-94D7-5B5465F872C6}" type="slidenum">
              <a:rPr lang="en-US" sz="1200">
                <a:solidFill>
                  <a:srgbClr val="1F497D"/>
                </a:solidFill>
              </a:rPr>
              <a:pPr algn="r"/>
              <a:t>6</a:t>
            </a:fld>
            <a:endParaRPr lang="en-US" sz="1200">
              <a:solidFill>
                <a:srgbClr val="1F497D"/>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xfrm>
            <a:off x="1104900" y="696913"/>
            <a:ext cx="4648200" cy="3486150"/>
          </a:xfrm>
          <a:ln/>
        </p:spPr>
      </p:sp>
      <p:sp>
        <p:nvSpPr>
          <p:cNvPr id="26626"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884613" y="8829675"/>
            <a:ext cx="2971800" cy="465138"/>
          </a:xfrm>
          <a:prstGeom prst="rect">
            <a:avLst/>
          </a:prstGeom>
          <a:noFill/>
        </p:spPr>
        <p:txBody>
          <a:bodyPr anchor="b"/>
          <a:lstStyle/>
          <a:p>
            <a:pPr algn="r" fontAlgn="auto">
              <a:spcBef>
                <a:spcPts val="0"/>
              </a:spcBef>
              <a:spcAft>
                <a:spcPts val="0"/>
              </a:spcAft>
              <a:defRPr/>
            </a:pPr>
            <a:fld id="{BA89D2A3-7D73-490B-BC1A-36D0768C77B7}" type="slidenum">
              <a:rPr lang="en-US" sz="1200" b="0">
                <a:solidFill>
                  <a:schemeClr val="tx1"/>
                </a:solidFill>
                <a:latin typeface="+mn-lt"/>
              </a:rPr>
              <a:pPr algn="r" fontAlgn="auto">
                <a:spcBef>
                  <a:spcPts val="0"/>
                </a:spcBef>
                <a:spcAft>
                  <a:spcPts val="0"/>
                </a:spcAft>
                <a:defRPr/>
              </a:pPr>
              <a:t>7</a:t>
            </a:fld>
            <a:endParaRPr lang="en-US" sz="1200" b="0">
              <a:solidFill>
                <a:schemeClr val="tx1"/>
              </a:solidFill>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0" tIns="46150" rIns="92300" bIns="46150" anchor="b"/>
          <a:lstStyle/>
          <a:p>
            <a:pPr algn="r" defTabSz="923925"/>
            <a:fld id="{8EE0B8E0-39F2-4524-A8E5-D2961D7C2261}" type="slidenum">
              <a:rPr lang="en-US" sz="1200" b="0">
                <a:solidFill>
                  <a:schemeClr val="tx1"/>
                </a:solidFill>
                <a:ea typeface="ヒラギノ角ゴ Pro W3"/>
                <a:cs typeface="Arial" charset="0"/>
              </a:rPr>
              <a:pPr algn="r" defTabSz="923925"/>
              <a:t>8</a:t>
            </a:fld>
            <a:endParaRPr lang="en-US" sz="1200" b="0">
              <a:solidFill>
                <a:schemeClr val="tx1"/>
              </a:solidFill>
              <a:ea typeface="ヒラギノ角ゴ Pro W3"/>
              <a:cs typeface="Arial" charset="0"/>
            </a:endParaRPr>
          </a:p>
        </p:txBody>
      </p:sp>
      <p:sp>
        <p:nvSpPr>
          <p:cNvPr id="28674"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352" tIns="46676" rIns="93352" bIns="46676" anchor="b"/>
          <a:lstStyle/>
          <a:p>
            <a:pPr algn="r" defTabSz="935038"/>
            <a:fld id="{A9AAD79B-C4AD-4CD0-8E92-8247454A2466}" type="slidenum">
              <a:rPr lang="en-US" sz="1200" b="0">
                <a:solidFill>
                  <a:schemeClr val="tx1"/>
                </a:solidFill>
                <a:ea typeface="ヒラギノ角ゴ Pro W3"/>
                <a:cs typeface="Arial" charset="0"/>
              </a:rPr>
              <a:pPr algn="r" defTabSz="935038"/>
              <a:t>8</a:t>
            </a:fld>
            <a:endParaRPr lang="en-US" sz="1200" b="0">
              <a:solidFill>
                <a:schemeClr val="tx1"/>
              </a:solidFill>
              <a:ea typeface="ヒラギノ角ゴ Pro W3"/>
              <a:cs typeface="Arial" charset="0"/>
            </a:endParaRPr>
          </a:p>
        </p:txBody>
      </p:sp>
      <p:sp>
        <p:nvSpPr>
          <p:cNvPr id="28675" name="Rectangle 2"/>
          <p:cNvSpPr>
            <a:spLocks noGrp="1" noRot="1" noChangeAspect="1" noChangeArrowheads="1" noTextEdit="1"/>
          </p:cNvSpPr>
          <p:nvPr>
            <p:ph type="sldImg"/>
          </p:nvPr>
        </p:nvSpPr>
        <p:spPr>
          <a:xfrm>
            <a:off x="1103313" y="696913"/>
            <a:ext cx="4651375" cy="3487737"/>
          </a:xfrm>
          <a:ln/>
        </p:spPr>
      </p:sp>
      <p:sp>
        <p:nvSpPr>
          <p:cNvPr id="28676" name="Rectangle 3"/>
          <p:cNvSpPr>
            <a:spLocks noGrp="1" noChangeArrowheads="1"/>
          </p:cNvSpPr>
          <p:nvPr>
            <p:ph type="body" idx="1"/>
          </p:nvPr>
        </p:nvSpPr>
        <p:spPr>
          <a:noFill/>
          <a:ln/>
        </p:spPr>
        <p:txBody>
          <a:bodyPr lIns="93352" tIns="46676" rIns="93352" bIns="4667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0" tIns="46150" rIns="92300" bIns="46150" anchor="b"/>
          <a:lstStyle/>
          <a:p>
            <a:pPr algn="r" defTabSz="923925"/>
            <a:fld id="{97EF53E3-AFEE-446C-9762-7FBCBA6B2449}" type="slidenum">
              <a:rPr lang="en-US" sz="1200" b="0">
                <a:solidFill>
                  <a:schemeClr val="tx1"/>
                </a:solidFill>
                <a:ea typeface="ヒラギノ角ゴ Pro W3"/>
                <a:cs typeface="Arial" charset="0"/>
              </a:rPr>
              <a:pPr algn="r" defTabSz="923925"/>
              <a:t>9</a:t>
            </a:fld>
            <a:endParaRPr lang="en-US" sz="1200" b="0">
              <a:solidFill>
                <a:schemeClr val="tx1"/>
              </a:solidFill>
              <a:ea typeface="ヒラギノ角ゴ Pro W3"/>
              <a:cs typeface="Arial" charset="0"/>
            </a:endParaRPr>
          </a:p>
        </p:txBody>
      </p:sp>
      <p:sp>
        <p:nvSpPr>
          <p:cNvPr id="30722" name="Rectangle 7"/>
          <p:cNvSpPr txBox="1">
            <a:spLocks noGrp="1" noChangeArrowheads="1"/>
          </p:cNvSpPr>
          <p:nvPr/>
        </p:nvSpPr>
        <p:spPr bwMode="auto">
          <a:xfrm>
            <a:off x="3886200" y="8831263"/>
            <a:ext cx="2970213" cy="463550"/>
          </a:xfrm>
          <a:prstGeom prst="rect">
            <a:avLst/>
          </a:prstGeom>
          <a:noFill/>
          <a:ln w="9525">
            <a:noFill/>
            <a:miter lim="800000"/>
            <a:headEnd/>
            <a:tailEnd/>
          </a:ln>
        </p:spPr>
        <p:txBody>
          <a:bodyPr lIns="93352" tIns="46676" rIns="93352" bIns="46676" anchor="b"/>
          <a:lstStyle/>
          <a:p>
            <a:pPr algn="r" defTabSz="935038"/>
            <a:fld id="{08BE53F6-310C-4066-AD71-F2040F741C00}" type="slidenum">
              <a:rPr lang="en-US" sz="1200" b="0">
                <a:solidFill>
                  <a:schemeClr val="tx1"/>
                </a:solidFill>
                <a:ea typeface="ヒラギノ角ゴ Pro W3"/>
                <a:cs typeface="Arial" charset="0"/>
              </a:rPr>
              <a:pPr algn="r" defTabSz="935038"/>
              <a:t>9</a:t>
            </a:fld>
            <a:endParaRPr lang="en-US" sz="1200" b="0">
              <a:solidFill>
                <a:schemeClr val="tx1"/>
              </a:solidFill>
              <a:ea typeface="ヒラギノ角ゴ Pro W3"/>
              <a:cs typeface="Arial" charset="0"/>
            </a:endParaRPr>
          </a:p>
        </p:txBody>
      </p:sp>
      <p:sp>
        <p:nvSpPr>
          <p:cNvPr id="30723" name="Rectangle 2"/>
          <p:cNvSpPr>
            <a:spLocks noGrp="1" noRot="1" noChangeAspect="1" noChangeArrowheads="1" noTextEdit="1"/>
          </p:cNvSpPr>
          <p:nvPr>
            <p:ph type="sldImg"/>
          </p:nvPr>
        </p:nvSpPr>
        <p:spPr>
          <a:xfrm>
            <a:off x="1103313" y="696913"/>
            <a:ext cx="4651375" cy="3487737"/>
          </a:xfrm>
          <a:ln/>
        </p:spPr>
      </p:sp>
      <p:sp>
        <p:nvSpPr>
          <p:cNvPr id="1601541" name="Rectangle 3"/>
          <p:cNvSpPr>
            <a:spLocks noGrp="1" noChangeArrowheads="1"/>
          </p:cNvSpPr>
          <p:nvPr>
            <p:ph type="body" idx="1"/>
          </p:nvPr>
        </p:nvSpPr>
        <p:spPr>
          <a:ln/>
        </p:spPr>
        <p:txBody>
          <a:bodyPr lIns="93352" tIns="46676" rIns="93352" bIns="46676"/>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algn="ctr">
              <a:defRPr/>
            </a:pPr>
            <a:endParaRPr lang="en-US">
              <a:latin typeface="Arial" pitchFamily="34" charset="0"/>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6" name="Picture 6" descr="juniper_black.png"/>
          <p:cNvPicPr>
            <a:picLocks noChangeAspect="1"/>
          </p:cNvPicPr>
          <p:nvPr/>
        </p:nvPicPr>
        <p:blipFill>
          <a:blip r:embed="rId3" cstate="print"/>
          <a:srcRect/>
          <a:stretch>
            <a:fillRect/>
          </a:stretch>
        </p:blipFill>
        <p:spPr bwMode="auto">
          <a:xfrm>
            <a:off x="6496050" y="917575"/>
            <a:ext cx="1717675" cy="468313"/>
          </a:xfrm>
          <a:prstGeom prst="rect">
            <a:avLst/>
          </a:prstGeom>
          <a:noFill/>
          <a:ln w="9525">
            <a:noFill/>
            <a:miter lim="800000"/>
            <a:headEnd/>
            <a:tailEnd/>
          </a:ln>
        </p:spPr>
      </p:pic>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ts val="2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359424" y="1143000"/>
            <a:ext cx="8229600" cy="4914900"/>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buSzPct val="96000"/>
              <a:buFont typeface="Wingdings" pitchFamily="2" charset="2"/>
              <a:buChar char="§"/>
              <a:defRPr>
                <a:solidFill>
                  <a:schemeClr val="tx1"/>
                </a:solidFill>
              </a:defRPr>
            </a:lvl3pPr>
            <a:lvl4pPr marL="1147763" indent="-233363">
              <a:buClr>
                <a:schemeClr val="tx1"/>
              </a:buClr>
              <a:defRPr>
                <a:solidFill>
                  <a:schemeClr val="tx1"/>
                </a:solidFill>
              </a:defRPr>
            </a:lvl4pPr>
            <a:lvl5pPr marL="1484313" indent="-225425">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2" name="Picture 2" descr="lrg-ven-gradient-3.png"/>
          <p:cNvPicPr>
            <a:picLocks noChangeAspect="1"/>
          </p:cNvPicPr>
          <p:nvPr/>
        </p:nvPicPr>
        <p:blipFill>
          <a:blip r:embed="rId2"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algn="ctr">
              <a:defRPr/>
            </a:pPr>
            <a:endParaRPr lang="en-US">
              <a:latin typeface="Arial" pitchFamily="34" charset="0"/>
            </a:endParaRPr>
          </a:p>
        </p:txBody>
      </p:sp>
      <p:pic>
        <p:nvPicPr>
          <p:cNvPr id="4" name="Picture 43" descr="junos_brand_transparent"/>
          <p:cNvPicPr>
            <a:picLocks noChangeAspect="1" noChangeArrowheads="1"/>
          </p:cNvPicPr>
          <p:nvPr/>
        </p:nvPicPr>
        <p:blipFill>
          <a:blip r:embed="rId3" cstate="print"/>
          <a:srcRect/>
          <a:stretch>
            <a:fillRect/>
          </a:stretch>
        </p:blipFill>
        <p:spPr bwMode="auto">
          <a:xfrm>
            <a:off x="3759200" y="2211388"/>
            <a:ext cx="4483100" cy="37274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ue Divider">
    <p:spTree>
      <p:nvGrpSpPr>
        <p:cNvPr id="1" name=""/>
        <p:cNvGrpSpPr/>
        <p:nvPr/>
      </p:nvGrpSpPr>
      <p:grpSpPr>
        <a:xfrm>
          <a:off x="0" y="0"/>
          <a:ext cx="0" cy="0"/>
          <a:chOff x="0" y="0"/>
          <a:chExt cx="0" cy="0"/>
        </a:xfrm>
      </p:grpSpPr>
      <p:pic>
        <p:nvPicPr>
          <p:cNvPr id="4" name="Picture 30" descr="blue-section"/>
          <p:cNvPicPr>
            <a:picLocks noChangeAspect="1" noChangeArrowheads="1"/>
          </p:cNvPicPr>
          <p:nvPr/>
        </p:nvPicPr>
        <p:blipFill>
          <a:blip r:embed="rId2" cstate="print"/>
          <a:srcRect/>
          <a:stretch>
            <a:fillRect/>
          </a:stretch>
        </p:blipFill>
        <p:spPr bwMode="auto">
          <a:xfrm>
            <a:off x="0" y="0"/>
            <a:ext cx="9144000" cy="6872288"/>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old Divider">
    <p:spTree>
      <p:nvGrpSpPr>
        <p:cNvPr id="1" name=""/>
        <p:cNvGrpSpPr/>
        <p:nvPr/>
      </p:nvGrpSpPr>
      <p:grpSpPr>
        <a:xfrm>
          <a:off x="0" y="0"/>
          <a:ext cx="0" cy="0"/>
          <a:chOff x="0" y="0"/>
          <a:chExt cx="0" cy="0"/>
        </a:xfrm>
      </p:grpSpPr>
      <p:pic>
        <p:nvPicPr>
          <p:cNvPr id="4" name="Picture 2" descr="gold-sec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Green Divider">
    <p:spTree>
      <p:nvGrpSpPr>
        <p:cNvPr id="1" name=""/>
        <p:cNvGrpSpPr/>
        <p:nvPr/>
      </p:nvGrpSpPr>
      <p:grpSpPr>
        <a:xfrm>
          <a:off x="0" y="0"/>
          <a:ext cx="0" cy="0"/>
          <a:chOff x="0" y="0"/>
          <a:chExt cx="0" cy="0"/>
        </a:xfrm>
      </p:grpSpPr>
      <p:pic>
        <p:nvPicPr>
          <p:cNvPr id="4" name="Picture 2" descr="green-sec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pper Divider">
    <p:spTree>
      <p:nvGrpSpPr>
        <p:cNvPr id="1" name=""/>
        <p:cNvGrpSpPr/>
        <p:nvPr/>
      </p:nvGrpSpPr>
      <p:grpSpPr>
        <a:xfrm>
          <a:off x="0" y="0"/>
          <a:ext cx="0" cy="0"/>
          <a:chOff x="0" y="0"/>
          <a:chExt cx="0" cy="0"/>
        </a:xfrm>
      </p:grpSpPr>
      <p:pic>
        <p:nvPicPr>
          <p:cNvPr id="4" name="Picture 2" descr="red-sec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tIns="0" rIns="0" bIns="0"/>
          <a:lstStyle>
            <a:lvl1pPr algn="l">
              <a:defRPr sz="3000">
                <a:solidFill>
                  <a:schemeClr val="bg1"/>
                </a:solidFill>
              </a:defRPr>
            </a:lvl1pPr>
          </a:lstStyle>
          <a:p>
            <a:pPr lvl="0"/>
            <a:r>
              <a:rPr lang="en-US" smtClean="0"/>
              <a:t>Click to edit Master title style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027" name="Text Placeholder 2"/>
          <p:cNvSpPr>
            <a:spLocks noGrp="1"/>
          </p:cNvSpPr>
          <p:nvPr>
            <p:ph type="body" idx="1"/>
          </p:nvPr>
        </p:nvSpPr>
        <p:spPr bwMode="auto">
          <a:xfrm>
            <a:off x="363538" y="1150938"/>
            <a:ext cx="8220075" cy="477361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algn="ctr">
                <a:defRPr/>
              </a:pPr>
              <a:endParaRPr lang="en-US">
                <a:latin typeface="Arial" pitchFamily="34" charset="0"/>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algn="ctr">
                <a:defRPr/>
              </a:pPr>
              <a:endParaRPr lang="en-US">
                <a:latin typeface="Arial" pitchFamily="34" charset="0"/>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algn="ctr">
                <a:defRPr/>
              </a:pPr>
              <a:endParaRPr lang="en-US">
                <a:latin typeface="Arial" pitchFamily="34" charset="0"/>
              </a:endParaRPr>
            </a:p>
          </p:txBody>
        </p:sp>
      </p:grpSp>
      <p:sp>
        <p:nvSpPr>
          <p:cNvPr id="11"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hangingPunct="0">
              <a:tabLst>
                <a:tab pos="461963" algn="l"/>
                <a:tab pos="4572000" algn="ctr"/>
                <a:tab pos="8461375" algn="r"/>
                <a:tab pos="8855075" algn="r"/>
              </a:tabLst>
              <a:defRPr/>
            </a:pPr>
            <a:fld id="{80EC309E-D8D9-421D-BE2E-8632E036B543}" type="slidenum">
              <a:rPr lang="en-US" sz="1000">
                <a:solidFill>
                  <a:srgbClr val="807F83"/>
                </a:solidFill>
                <a:latin typeface="Arial" pitchFamily="34" charset="0"/>
              </a:rPr>
              <a:pPr eaLnBrk="0" hangingPunct="0">
                <a:tabLst>
                  <a:tab pos="461963" algn="l"/>
                  <a:tab pos="4572000" algn="ctr"/>
                  <a:tab pos="8461375" algn="r"/>
                  <a:tab pos="8855075" algn="r"/>
                </a:tabLst>
                <a:defRPr/>
              </a:pPr>
              <a:t>‹#›</a:t>
            </a:fld>
            <a:endParaRPr lang="en-US" sz="1000">
              <a:solidFill>
                <a:srgbClr val="807F83"/>
              </a:solidFill>
              <a:latin typeface="Arial" pitchFamily="34" charset="0"/>
            </a:endParaRPr>
          </a:p>
        </p:txBody>
      </p:sp>
      <p:sp>
        <p:nvSpPr>
          <p:cNvPr id="13" name="TextBox 12"/>
          <p:cNvSpPr txBox="1"/>
          <p:nvPr/>
        </p:nvSpPr>
        <p:spPr>
          <a:xfrm>
            <a:off x="2895600" y="6240463"/>
            <a:ext cx="2971800" cy="215900"/>
          </a:xfrm>
          <a:prstGeom prst="rect">
            <a:avLst/>
          </a:prstGeom>
          <a:noFill/>
        </p:spPr>
        <p:txBody>
          <a:bodyPr wrap="none">
            <a:spAutoFit/>
          </a:bodyPr>
          <a:lstStyle/>
          <a:p>
            <a:pPr>
              <a:spcBef>
                <a:spcPct val="50000"/>
              </a:spcBef>
              <a:defRPr/>
            </a:pPr>
            <a:r>
              <a:rPr lang="en-US" sz="800" dirty="0">
                <a:solidFill>
                  <a:schemeClr val="accent6"/>
                </a:solidFill>
              </a:rPr>
              <a:t>Copyright </a:t>
            </a:r>
            <a:r>
              <a:rPr lang="en-US" sz="800" dirty="0">
                <a:solidFill>
                  <a:schemeClr val="accent6"/>
                </a:solidFill>
                <a:ea typeface="ＭＳ Ｐゴシック" charset="-128"/>
              </a:rPr>
              <a:t>© 2009 Juniper Networks, Inc.     www.juniper.net </a:t>
            </a:r>
            <a:r>
              <a:rPr lang="en-US" sz="800" dirty="0">
                <a:solidFill>
                  <a:schemeClr val="accent6"/>
                </a:solidFill>
              </a:rPr>
              <a:t> </a:t>
            </a:r>
          </a:p>
        </p:txBody>
      </p:sp>
      <p:pic>
        <p:nvPicPr>
          <p:cNvPr id="1031" name="Picture 11" descr="juniper_black.png"/>
          <p:cNvPicPr>
            <a:picLocks noChangeAspect="1"/>
          </p:cNvPicPr>
          <p:nvPr/>
        </p:nvPicPr>
        <p:blipFill>
          <a:blip r:embed="rId11" cstate="print"/>
          <a:srcRect/>
          <a:stretch>
            <a:fillRect/>
          </a:stretch>
        </p:blipFill>
        <p:spPr bwMode="auto">
          <a:xfrm>
            <a:off x="7564438" y="6316663"/>
            <a:ext cx="1111250"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808" r:id="rId1"/>
    <p:sldLayoutId id="2147485807" r:id="rId2"/>
    <p:sldLayoutId id="2147485806" r:id="rId3"/>
    <p:sldLayoutId id="2147485809" r:id="rId4"/>
    <p:sldLayoutId id="2147485810" r:id="rId5"/>
    <p:sldLayoutId id="2147485811" r:id="rId6"/>
    <p:sldLayoutId id="2147485812" r:id="rId7"/>
    <p:sldLayoutId id="2147485813" r:id="rId8"/>
    <p:sldLayoutId id="2147485805" r:id="rId9"/>
  </p:sldLayoutIdLst>
  <p:transition spd="slow">
    <p:fade/>
  </p:transition>
  <p:timing>
    <p:tnLst>
      <p:par>
        <p:cTn id="1" dur="indefinite" restart="never" nodeType="tmRoot"/>
      </p:par>
    </p:tnLst>
  </p:timing>
  <p:txStyles>
    <p:titleStyle>
      <a:lvl1pPr algn="l" defTabSz="457200" rtl="0" eaLnBrk="0" fontAlgn="base" hangingPunct="0">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eaLnBrk="0" fontAlgn="base" hangingPunct="0">
        <a:lnSpc>
          <a:spcPct val="90000"/>
        </a:lnSpc>
        <a:spcBef>
          <a:spcPct val="0"/>
        </a:spcBef>
        <a:spcAft>
          <a:spcPct val="20000"/>
        </a:spcAft>
        <a:defRPr sz="2400" b="1">
          <a:solidFill>
            <a:srgbClr val="292929"/>
          </a:solidFill>
          <a:latin typeface="Arial" charset="0"/>
        </a:defRPr>
      </a:lvl2pPr>
      <a:lvl3pPr algn="l" defTabSz="457200" rtl="0" eaLnBrk="0" fontAlgn="base" hangingPunct="0">
        <a:lnSpc>
          <a:spcPct val="90000"/>
        </a:lnSpc>
        <a:spcBef>
          <a:spcPct val="0"/>
        </a:spcBef>
        <a:spcAft>
          <a:spcPct val="20000"/>
        </a:spcAft>
        <a:defRPr sz="2400" b="1">
          <a:solidFill>
            <a:srgbClr val="292929"/>
          </a:solidFill>
          <a:latin typeface="Arial" charset="0"/>
        </a:defRPr>
      </a:lvl3pPr>
      <a:lvl4pPr algn="l" defTabSz="457200" rtl="0" eaLnBrk="0" fontAlgn="base" hangingPunct="0">
        <a:lnSpc>
          <a:spcPct val="90000"/>
        </a:lnSpc>
        <a:spcBef>
          <a:spcPct val="0"/>
        </a:spcBef>
        <a:spcAft>
          <a:spcPct val="20000"/>
        </a:spcAft>
        <a:defRPr sz="2400" b="1">
          <a:solidFill>
            <a:srgbClr val="292929"/>
          </a:solidFill>
          <a:latin typeface="Arial" charset="0"/>
        </a:defRPr>
      </a:lvl4pPr>
      <a:lvl5pPr algn="l" defTabSz="457200" rtl="0" eaLnBrk="0" fontAlgn="base" hangingPunct="0">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p:titleStyle>
    <p:bodyStyle>
      <a:lvl1pPr marL="112713" indent="-112713" algn="l" rtl="0" eaLnBrk="0" fontAlgn="base" hangingPunct="0">
        <a:spcBef>
          <a:spcPts val="800"/>
        </a:spcBef>
        <a:spcAft>
          <a:spcPts val="400"/>
        </a:spcAft>
        <a:buClr>
          <a:schemeClr val="tx1"/>
        </a:buClr>
        <a:buSzPct val="25000"/>
        <a:buFont typeface="Arial" charset="0"/>
        <a:buChar char=" "/>
        <a:defRPr lang="en-US" sz="2200" kern="1200" dirty="0">
          <a:solidFill>
            <a:schemeClr val="tx1"/>
          </a:solidFill>
          <a:latin typeface="Arial" pitchFamily="34" charset="0"/>
          <a:ea typeface="+mn-ea"/>
          <a:cs typeface="+mn-cs"/>
        </a:defRPr>
      </a:lvl1pPr>
      <a:lvl2pPr marL="569913" indent="-225425" algn="l" rtl="0" eaLnBrk="0" fontAlgn="base" hangingPunct="0">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eaLnBrk="0" fontAlgn="base" hangingPunct="0">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eaLnBrk="0" fontAlgn="base" hangingPunct="0">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4pPr>
      <a:lvl5pPr marL="1431925" indent="-173038" algn="l" rtl="0" eaLnBrk="0" fontAlgn="base" hangingPunct="0">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1267" name="Text Placeholder 2"/>
          <p:cNvSpPr>
            <a:spLocks noGrp="1"/>
          </p:cNvSpPr>
          <p:nvPr>
            <p:ph type="body" idx="1"/>
          </p:nvPr>
        </p:nvSpPr>
        <p:spPr bwMode="auto">
          <a:xfrm>
            <a:off x="363538" y="1150938"/>
            <a:ext cx="8220075" cy="477361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268"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a:defRPr/>
              </a:pPr>
              <a:endParaRPr lang="en-US" sz="1800" b="0">
                <a:solidFill>
                  <a:srgbClr val="333333"/>
                </a:solidFill>
                <a:latin typeface="Arial" pitchFamily="34" charset="0"/>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a:defRPr/>
              </a:pPr>
              <a:endParaRPr lang="en-US" sz="1800" b="0">
                <a:solidFill>
                  <a:srgbClr val="333333"/>
                </a:solidFill>
                <a:latin typeface="Arial" pitchFamily="34" charset="0"/>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a:defRPr/>
              </a:pPr>
              <a:endParaRPr lang="en-US" sz="1800" b="0">
                <a:solidFill>
                  <a:srgbClr val="333333"/>
                </a:solidFill>
                <a:latin typeface="Arial" pitchFamily="34" charset="0"/>
              </a:endParaRPr>
            </a:p>
          </p:txBody>
        </p:sp>
      </p:grpSp>
      <p:sp>
        <p:nvSpPr>
          <p:cNvPr id="11"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hangingPunct="0">
              <a:tabLst>
                <a:tab pos="461963" algn="l"/>
                <a:tab pos="4572000" algn="ctr"/>
                <a:tab pos="8461375" algn="r"/>
                <a:tab pos="8855075" algn="r"/>
              </a:tabLst>
              <a:defRPr/>
            </a:pPr>
            <a:fld id="{82916E28-E523-483F-A7ED-93AB715B4789}" type="slidenum">
              <a:rPr lang="en-US" sz="1000" b="0">
                <a:solidFill>
                  <a:srgbClr val="807F83"/>
                </a:solidFill>
                <a:latin typeface="Arial" pitchFamily="34" charset="0"/>
              </a:rPr>
              <a:pPr eaLnBrk="0" hangingPunct="0">
                <a:tabLst>
                  <a:tab pos="461963" algn="l"/>
                  <a:tab pos="4572000" algn="ctr"/>
                  <a:tab pos="8461375" algn="r"/>
                  <a:tab pos="8855075" algn="r"/>
                </a:tabLst>
                <a:defRPr/>
              </a:pPr>
              <a:t>‹#›</a:t>
            </a:fld>
            <a:endParaRPr lang="en-US" sz="1000" b="0">
              <a:solidFill>
                <a:srgbClr val="807F83"/>
              </a:solidFill>
              <a:latin typeface="Arial" pitchFamily="34" charset="0"/>
            </a:endParaRPr>
          </a:p>
        </p:txBody>
      </p:sp>
      <p:sp>
        <p:nvSpPr>
          <p:cNvPr id="13" name="TextBox 12"/>
          <p:cNvSpPr txBox="1"/>
          <p:nvPr/>
        </p:nvSpPr>
        <p:spPr>
          <a:xfrm>
            <a:off x="2895600" y="6240463"/>
            <a:ext cx="2971800" cy="215900"/>
          </a:xfrm>
          <a:prstGeom prst="rect">
            <a:avLst/>
          </a:prstGeom>
          <a:noFill/>
        </p:spPr>
        <p:txBody>
          <a:bodyPr wrap="none">
            <a:spAutoFit/>
          </a:bodyPr>
          <a:lstStyle/>
          <a:p>
            <a:pPr>
              <a:spcBef>
                <a:spcPct val="50000"/>
              </a:spcBef>
              <a:defRPr/>
            </a:pPr>
            <a:r>
              <a:rPr lang="en-US" sz="800" b="0" dirty="0">
                <a:solidFill>
                  <a:srgbClr val="807F83"/>
                </a:solidFill>
              </a:rPr>
              <a:t>Copyright </a:t>
            </a:r>
            <a:r>
              <a:rPr lang="en-US" sz="800" b="0" dirty="0">
                <a:solidFill>
                  <a:srgbClr val="807F83"/>
                </a:solidFill>
                <a:ea typeface="ＭＳ Ｐゴシック" charset="-128"/>
              </a:rPr>
              <a:t>© 2009 Juniper Networks, Inc.     www.juniper.net </a:t>
            </a:r>
            <a:r>
              <a:rPr lang="en-US" sz="800" b="0" dirty="0">
                <a:solidFill>
                  <a:srgbClr val="807F83"/>
                </a:solidFill>
              </a:rPr>
              <a:t> </a:t>
            </a:r>
          </a:p>
        </p:txBody>
      </p:sp>
      <p:pic>
        <p:nvPicPr>
          <p:cNvPr id="11271" name="Picture 11" descr="juniper_black.png"/>
          <p:cNvPicPr>
            <a:picLocks noChangeAspect="1"/>
          </p:cNvPicPr>
          <p:nvPr/>
        </p:nvPicPr>
        <p:blipFill>
          <a:blip r:embed="rId3" cstate="print"/>
          <a:srcRect/>
          <a:stretch>
            <a:fillRect/>
          </a:stretch>
        </p:blipFill>
        <p:spPr bwMode="auto">
          <a:xfrm>
            <a:off x="7564438" y="6316663"/>
            <a:ext cx="1111250"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814" r:id="rId1"/>
  </p:sldLayoutIdLst>
  <p:txStyles>
    <p:titleStyle>
      <a:lvl1pPr algn="l" defTabSz="457200" rtl="0" eaLnBrk="0" fontAlgn="base" hangingPunct="0">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eaLnBrk="0" fontAlgn="base" hangingPunct="0">
        <a:lnSpc>
          <a:spcPct val="90000"/>
        </a:lnSpc>
        <a:spcBef>
          <a:spcPct val="0"/>
        </a:spcBef>
        <a:spcAft>
          <a:spcPct val="20000"/>
        </a:spcAft>
        <a:defRPr sz="2400" b="1">
          <a:solidFill>
            <a:srgbClr val="292929"/>
          </a:solidFill>
          <a:latin typeface="Arial" charset="0"/>
        </a:defRPr>
      </a:lvl2pPr>
      <a:lvl3pPr algn="l" defTabSz="457200" rtl="0" eaLnBrk="0" fontAlgn="base" hangingPunct="0">
        <a:lnSpc>
          <a:spcPct val="90000"/>
        </a:lnSpc>
        <a:spcBef>
          <a:spcPct val="0"/>
        </a:spcBef>
        <a:spcAft>
          <a:spcPct val="20000"/>
        </a:spcAft>
        <a:defRPr sz="2400" b="1">
          <a:solidFill>
            <a:srgbClr val="292929"/>
          </a:solidFill>
          <a:latin typeface="Arial" charset="0"/>
        </a:defRPr>
      </a:lvl3pPr>
      <a:lvl4pPr algn="l" defTabSz="457200" rtl="0" eaLnBrk="0" fontAlgn="base" hangingPunct="0">
        <a:lnSpc>
          <a:spcPct val="90000"/>
        </a:lnSpc>
        <a:spcBef>
          <a:spcPct val="0"/>
        </a:spcBef>
        <a:spcAft>
          <a:spcPct val="20000"/>
        </a:spcAft>
        <a:defRPr sz="2400" b="1">
          <a:solidFill>
            <a:srgbClr val="292929"/>
          </a:solidFill>
          <a:latin typeface="Arial" charset="0"/>
        </a:defRPr>
      </a:lvl4pPr>
      <a:lvl5pPr algn="l" defTabSz="457200" rtl="0" eaLnBrk="0" fontAlgn="base" hangingPunct="0">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p:titleStyle>
    <p:bodyStyle>
      <a:lvl1pPr marL="112713" indent="-112713" algn="l" rtl="0" eaLnBrk="0" fontAlgn="base" hangingPunct="0">
        <a:spcBef>
          <a:spcPts val="800"/>
        </a:spcBef>
        <a:spcAft>
          <a:spcPts val="400"/>
        </a:spcAft>
        <a:buClr>
          <a:schemeClr val="tx1"/>
        </a:buClr>
        <a:buSzPct val="25000"/>
        <a:buFont typeface="Arial" charset="0"/>
        <a:buChar char=" "/>
        <a:defRPr lang="en-US" sz="2200" kern="1200" dirty="0">
          <a:solidFill>
            <a:schemeClr val="tx1"/>
          </a:solidFill>
          <a:latin typeface="Arial" pitchFamily="34" charset="0"/>
          <a:ea typeface="+mn-ea"/>
          <a:cs typeface="+mn-cs"/>
        </a:defRPr>
      </a:lvl1pPr>
      <a:lvl2pPr marL="569913" indent="-225425" algn="l" rtl="0" eaLnBrk="0" fontAlgn="base" hangingPunct="0">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eaLnBrk="0" fontAlgn="base" hangingPunct="0">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eaLnBrk="0" fontAlgn="base" hangingPunct="0">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4pPr>
      <a:lvl5pPr marL="1431925" indent="-173038" algn="l" rtl="0" eaLnBrk="0" fontAlgn="base" hangingPunct="0">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7.png"/><Relationship Id="rId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9.xml"/><Relationship Id="rId18" Type="http://schemas.openxmlformats.org/officeDocument/2006/relationships/image" Target="../media/image16.png"/><Relationship Id="rId3" Type="http://schemas.openxmlformats.org/officeDocument/2006/relationships/tags" Target="../tags/tag25.xml"/><Relationship Id="rId21" Type="http://schemas.openxmlformats.org/officeDocument/2006/relationships/image" Target="../media/image19.pn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15.png"/><Relationship Id="rId2" Type="http://schemas.openxmlformats.org/officeDocument/2006/relationships/tags" Target="../tags/tag24.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image" Target="../media/image13.png"/><Relationship Id="rId10" Type="http://schemas.openxmlformats.org/officeDocument/2006/relationships/tags" Target="../tags/tag32.xml"/><Relationship Id="rId19" Type="http://schemas.openxmlformats.org/officeDocument/2006/relationships/image" Target="../media/image17.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19.png"/><Relationship Id="rId18" Type="http://schemas.openxmlformats.org/officeDocument/2006/relationships/image" Target="../media/image40.png"/><Relationship Id="rId3" Type="http://schemas.openxmlformats.org/officeDocument/2006/relationships/tags" Target="../tags/tag37.xml"/><Relationship Id="rId7" Type="http://schemas.openxmlformats.org/officeDocument/2006/relationships/slideLayout" Target="../slideLayouts/slideLayout9.xml"/><Relationship Id="rId12" Type="http://schemas.openxmlformats.org/officeDocument/2006/relationships/image" Target="../media/image18.png"/><Relationship Id="rId17" Type="http://schemas.openxmlformats.org/officeDocument/2006/relationships/image" Target="../media/image39.png"/><Relationship Id="rId2" Type="http://schemas.openxmlformats.org/officeDocument/2006/relationships/tags" Target="../tags/tag36.xml"/><Relationship Id="rId16" Type="http://schemas.openxmlformats.org/officeDocument/2006/relationships/image" Target="../media/image38.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17.png"/><Relationship Id="rId5" Type="http://schemas.openxmlformats.org/officeDocument/2006/relationships/tags" Target="../tags/tag39.xml"/><Relationship Id="rId1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tags" Target="../tags/tag38.xml"/><Relationship Id="rId9" Type="http://schemas.openxmlformats.org/officeDocument/2006/relationships/image" Target="../media/image15.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9.xml"/><Relationship Id="rId18" Type="http://schemas.openxmlformats.org/officeDocument/2006/relationships/image" Target="../media/image16.png"/><Relationship Id="rId3" Type="http://schemas.openxmlformats.org/officeDocument/2006/relationships/tags" Target="../tags/tag43.xml"/><Relationship Id="rId21" Type="http://schemas.openxmlformats.org/officeDocument/2006/relationships/image" Target="../media/image19.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15.png"/><Relationship Id="rId2" Type="http://schemas.openxmlformats.org/officeDocument/2006/relationships/tags" Target="../tags/tag4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image" Target="../media/image13.png"/><Relationship Id="rId10" Type="http://schemas.openxmlformats.org/officeDocument/2006/relationships/tags" Target="../tags/tag50.xml"/><Relationship Id="rId19" Type="http://schemas.openxmlformats.org/officeDocument/2006/relationships/image" Target="../media/image17.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3.png"/><Relationship Id="rId3" Type="http://schemas.openxmlformats.org/officeDocument/2006/relationships/tags" Target="../tags/tag55.xml"/><Relationship Id="rId7" Type="http://schemas.openxmlformats.org/officeDocument/2006/relationships/notesSlide" Target="../notesSlides/notesSlide18.xml"/><Relationship Id="rId12" Type="http://schemas.openxmlformats.org/officeDocument/2006/relationships/image" Target="../media/image19.png"/><Relationship Id="rId2" Type="http://schemas.openxmlformats.org/officeDocument/2006/relationships/tags" Target="../tags/tag54.xml"/><Relationship Id="rId16" Type="http://schemas.openxmlformats.org/officeDocument/2006/relationships/image" Target="../media/image43.png"/><Relationship Id="rId1" Type="http://schemas.openxmlformats.org/officeDocument/2006/relationships/tags" Target="../tags/tag53.xml"/><Relationship Id="rId6" Type="http://schemas.openxmlformats.org/officeDocument/2006/relationships/slideLayout" Target="../slideLayouts/slideLayout9.xml"/><Relationship Id="rId11" Type="http://schemas.openxmlformats.org/officeDocument/2006/relationships/image" Target="../media/image18.png"/><Relationship Id="rId5" Type="http://schemas.openxmlformats.org/officeDocument/2006/relationships/tags" Target="../tags/tag57.xml"/><Relationship Id="rId15" Type="http://schemas.openxmlformats.org/officeDocument/2006/relationships/image" Target="../media/image42.png"/><Relationship Id="rId10" Type="http://schemas.openxmlformats.org/officeDocument/2006/relationships/image" Target="../media/image17.png"/><Relationship Id="rId4" Type="http://schemas.openxmlformats.org/officeDocument/2006/relationships/tags" Target="../tags/tag56.xml"/><Relationship Id="rId9" Type="http://schemas.openxmlformats.org/officeDocument/2006/relationships/image" Target="../media/image16.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imgres?imgurl=http://www.interactiondesign.se/blog/wp-content/uploads/2007/01/iphone_425px.jpg&amp;imgrefurl=http://www.interactiondesign.se/blog/2007/01/the-iphone-user-experience-a-first-look/&amp;usg=__nedaDwDVVi6mhxeE-d4EETDrK-8=&amp;h=461&amp;w=425&amp;sz=48&amp;hl=en&amp;start=1&amp;um=1&amp;tbnid=_Xj4b4p53llQNM:&amp;tbnh=128&amp;tbnw=118&amp;prev=/images?q=iphone+user++picture&amp;hl=en&amp;rlz=1T4ITVA_enUS216US222&amp;um=1" TargetMode="External"/><Relationship Id="rId3" Type="http://schemas.openxmlformats.org/officeDocument/2006/relationships/image" Target="../media/image46.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9.jpeg"/><Relationship Id="rId5" Type="http://schemas.openxmlformats.org/officeDocument/2006/relationships/image" Target="../media/image12.png"/><Relationship Id="rId10" Type="http://schemas.openxmlformats.org/officeDocument/2006/relationships/hyperlink" Target="http://images.google.com/imgres?imgurl=http://media.libsyn.com/media/sellinggeek/PCUserPic.jpg&amp;imgrefurl=http://sellinggeek.com/category/commentary/&amp;usg=__4rv0uIELfSmY6qZjH7vSkEDtkWw=&amp;h=1050&amp;w=698&amp;sz=385&amp;hl=en&amp;start=1&amp;um=1&amp;tbnid=GJxj3tZugIkspM:&amp;tbnh=150&amp;tbnw=100&amp;prev=/images?q=pc+user+picture&amp;hl=en&amp;um=1" TargetMode="External"/><Relationship Id="rId4" Type="http://schemas.openxmlformats.org/officeDocument/2006/relationships/image" Target="../media/image47.pn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imgres?imgurl=http://media.libsyn.com/media/sellinggeek/PCUserPic.jpg&amp;imgrefurl=http://sellinggeek.com/category/commentary/&amp;usg=__4rv0uIELfSmY6qZjH7vSkEDtkWw=&amp;h=1050&amp;w=698&amp;sz=385&amp;hl=en&amp;start=1&amp;um=1&amp;tbnid=GJxj3tZugIkspM:&amp;tbnh=150&amp;tbnw=100&amp;prev=/images?q=pc+user+picture&amp;hl=en&amp;um=1" TargetMode="External"/><Relationship Id="rId3" Type="http://schemas.openxmlformats.org/officeDocument/2006/relationships/image" Target="../media/image46.png"/><Relationship Id="rId7"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images.google.com/imgres?imgurl=http://www.interactiondesign.se/blog/wp-content/uploads/2007/01/iphone_425px.jpg&amp;imgrefurl=http://www.interactiondesign.se/blog/2007/01/the-iphone-user-experience-a-first-look/&amp;usg=__nedaDwDVVi6mhxeE-d4EETDrK-8=&amp;h=461&amp;w=425&amp;sz=48&amp;hl=en&amp;start=1&amp;um=1&amp;tbnid=_Xj4b4p53llQNM:&amp;tbnh=128&amp;tbnw=118&amp;prev=/images?q=iphone+user++picture&amp;hl=en&amp;rlz=1T4ITVA_enUS216US222&amp;um=1" TargetMode="External"/><Relationship Id="rId11" Type="http://schemas.openxmlformats.org/officeDocument/2006/relationships/image" Target="../media/image43.png"/><Relationship Id="rId5" Type="http://schemas.openxmlformats.org/officeDocument/2006/relationships/image" Target="../media/image12.png"/><Relationship Id="rId10" Type="http://schemas.openxmlformats.org/officeDocument/2006/relationships/image" Target="../media/image42.png"/><Relationship Id="rId4" Type="http://schemas.openxmlformats.org/officeDocument/2006/relationships/image" Target="../media/image47.pn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56.jpeg"/><Relationship Id="rId12"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5.jpeg"/><Relationship Id="rId11" Type="http://schemas.openxmlformats.org/officeDocument/2006/relationships/image" Target="../media/image43.png"/><Relationship Id="rId5" Type="http://schemas.openxmlformats.org/officeDocument/2006/relationships/image" Target="../media/image54.png"/><Relationship Id="rId10" Type="http://schemas.openxmlformats.org/officeDocument/2006/relationships/image" Target="../media/image42.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slideLayout" Target="../slideLayouts/slideLayout9.xml"/><Relationship Id="rId18" Type="http://schemas.openxmlformats.org/officeDocument/2006/relationships/image" Target="../media/image16.png"/><Relationship Id="rId3" Type="http://schemas.openxmlformats.org/officeDocument/2006/relationships/tags" Target="../tags/tag60.xml"/><Relationship Id="rId21" Type="http://schemas.openxmlformats.org/officeDocument/2006/relationships/image" Target="../media/image19.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15.png"/><Relationship Id="rId2" Type="http://schemas.openxmlformats.org/officeDocument/2006/relationships/tags" Target="../tags/tag5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image" Target="../media/image13.png"/><Relationship Id="rId10" Type="http://schemas.openxmlformats.org/officeDocument/2006/relationships/tags" Target="../tags/tag67.xml"/><Relationship Id="rId19" Type="http://schemas.openxmlformats.org/officeDocument/2006/relationships/image" Target="../media/image17.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xml"/><Relationship Id="rId7"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2.png"/><Relationship Id="rId4" Type="http://schemas.openxmlformats.org/officeDocument/2006/relationships/tags" Target="../tags/tag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9.xml"/><Relationship Id="rId18" Type="http://schemas.openxmlformats.org/officeDocument/2006/relationships/image" Target="../media/image16.png"/><Relationship Id="rId3" Type="http://schemas.openxmlformats.org/officeDocument/2006/relationships/tags" Target="../tags/tag10.xml"/><Relationship Id="rId21" Type="http://schemas.openxmlformats.org/officeDocument/2006/relationships/image" Target="../media/image19.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15.png"/><Relationship Id="rId2" Type="http://schemas.openxmlformats.org/officeDocument/2006/relationships/tags" Target="../tags/tag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13.png"/><Relationship Id="rId10" Type="http://schemas.openxmlformats.org/officeDocument/2006/relationships/tags" Target="../tags/tag17.xml"/><Relationship Id="rId19" Type="http://schemas.openxmlformats.org/officeDocument/2006/relationships/image" Target="../media/image17.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png"/><Relationship Id="rId11" Type="http://schemas.openxmlformats.org/officeDocument/2006/relationships/image" Target="../media/image15.png"/><Relationship Id="rId5" Type="http://schemas.openxmlformats.org/officeDocument/2006/relationships/notesSlide" Target="../notesSlides/notesSlide7.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slideLayout" Target="../slideLayouts/slideLayout9.xml"/><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912813" y="2528888"/>
            <a:ext cx="5018087" cy="876300"/>
          </a:xfrm>
        </p:spPr>
        <p:txBody>
          <a:bodyPr/>
          <a:lstStyle/>
          <a:p>
            <a:r>
              <a:rPr cap="none" dirty="0" smtClean="0">
                <a:latin typeface="Arial" charset="0"/>
                <a:cs typeface="Arial" charset="0"/>
              </a:rPr>
              <a:t>STEPS </a:t>
            </a:r>
            <a:r>
              <a:rPr cap="none" dirty="0">
                <a:latin typeface="Arial" charset="0"/>
                <a:cs typeface="Arial" charset="0"/>
              </a:rPr>
              <a:t>TO A CLOUD READY DATA CENTER</a:t>
            </a:r>
          </a:p>
        </p:txBody>
      </p:sp>
      <p:sp>
        <p:nvSpPr>
          <p:cNvPr id="1847299" name="Rectangle 3"/>
          <p:cNvSpPr>
            <a:spLocks noGrp="1" noChangeArrowheads="1"/>
          </p:cNvSpPr>
          <p:nvPr>
            <p:ph type="subTitle" idx="1"/>
          </p:nvPr>
        </p:nvSpPr>
        <p:spPr>
          <a:xfrm>
            <a:off x="912813" y="4122738"/>
            <a:ext cx="5943600" cy="1047750"/>
          </a:xfrm>
        </p:spPr>
        <p:txBody>
          <a:bodyPr/>
          <a:lstStyle/>
          <a:p>
            <a:pPr>
              <a:defRPr/>
            </a:pPr>
            <a:r>
              <a:rPr dirty="0"/>
              <a:t>Debbie Montano, Chief Architect</a:t>
            </a:r>
          </a:p>
          <a:p>
            <a:pPr>
              <a:defRPr/>
            </a:pPr>
            <a:r>
              <a:rPr dirty="0"/>
              <a:t>dmontano@juniper.net</a:t>
            </a:r>
          </a:p>
        </p:txBody>
      </p:sp>
      <p:sp>
        <p:nvSpPr>
          <p:cNvPr id="15363" name="Rectangle 6"/>
          <p:cNvSpPr>
            <a:spLocks noChangeArrowheads="1"/>
          </p:cNvSpPr>
          <p:nvPr/>
        </p:nvSpPr>
        <p:spPr bwMode="black">
          <a:xfrm>
            <a:off x="138113" y="5551488"/>
            <a:ext cx="3516312" cy="982662"/>
          </a:xfrm>
          <a:prstGeom prst="rect">
            <a:avLst/>
          </a:prstGeom>
          <a:noFill/>
          <a:ln w="9525">
            <a:noFill/>
            <a:miter lim="800000"/>
            <a:headEnd/>
            <a:tailEnd/>
          </a:ln>
        </p:spPr>
        <p:txBody>
          <a:bodyPr lIns="0" tIns="0" rIns="0" bIns="0" anchor="ctr"/>
          <a:lstStyle/>
          <a:p>
            <a:pPr eaLnBrk="0" hangingPunct="0">
              <a:spcBef>
                <a:spcPct val="45000"/>
              </a:spcBef>
              <a:spcAft>
                <a:spcPct val="20000"/>
              </a:spcAft>
              <a:buClr>
                <a:srgbClr val="FFA02F"/>
              </a:buClr>
              <a:buFont typeface="Wingdings" pitchFamily="2" charset="2"/>
              <a:buNone/>
            </a:pPr>
            <a:endParaRPr lang="en-US" sz="1600"/>
          </a:p>
        </p:txBody>
      </p:sp>
      <p:sp>
        <p:nvSpPr>
          <p:cNvPr id="15364" name="Rectangle 2"/>
          <p:cNvSpPr txBox="1">
            <a:spLocks noChangeArrowheads="1"/>
          </p:cNvSpPr>
          <p:nvPr/>
        </p:nvSpPr>
        <p:spPr bwMode="auto">
          <a:xfrm>
            <a:off x="912813" y="3381375"/>
            <a:ext cx="6216650" cy="428625"/>
          </a:xfrm>
          <a:prstGeom prst="rect">
            <a:avLst/>
          </a:prstGeom>
          <a:noFill/>
          <a:ln w="9525" algn="ctr">
            <a:noFill/>
            <a:miter lim="800000"/>
            <a:headEnd/>
            <a:tailEnd/>
          </a:ln>
        </p:spPr>
        <p:txBody>
          <a:bodyPr lIns="0" tIns="0" rIns="0" bIns="0" anchor="b"/>
          <a:lstStyle/>
          <a:p>
            <a:pPr defTabSz="457200">
              <a:lnSpc>
                <a:spcPct val="90000"/>
              </a:lnSpc>
              <a:spcAft>
                <a:spcPct val="20000"/>
              </a:spcAft>
            </a:pPr>
            <a:r>
              <a:rPr lang="en-US" sz="2000" dirty="0">
                <a:solidFill>
                  <a:srgbClr val="4F5151"/>
                </a:solidFill>
              </a:rPr>
              <a:t>DATA CENTER TO CLOUD INITIATIVE</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Line 184"/>
          <p:cNvSpPr>
            <a:spLocks noChangeShapeType="1"/>
          </p:cNvSpPr>
          <p:nvPr/>
        </p:nvSpPr>
        <p:spPr bwMode="auto">
          <a:xfrm>
            <a:off x="2973388" y="1420813"/>
            <a:ext cx="1066800"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7" name="Freeform 288"/>
          <p:cNvSpPr>
            <a:spLocks/>
          </p:cNvSpPr>
          <p:nvPr/>
        </p:nvSpPr>
        <p:spPr bwMode="auto">
          <a:xfrm flipH="1">
            <a:off x="3049588" y="2481263"/>
            <a:ext cx="685800" cy="1535112"/>
          </a:xfrm>
          <a:custGeom>
            <a:avLst/>
            <a:gdLst>
              <a:gd name="T0" fmla="*/ 0 w 1392"/>
              <a:gd name="T1" fmla="*/ 1028 h 1008"/>
              <a:gd name="T2" fmla="*/ 0 w 1392"/>
              <a:gd name="T3" fmla="*/ 734 h 1008"/>
              <a:gd name="T4" fmla="*/ 432 w 1392"/>
              <a:gd name="T5" fmla="*/ 734 h 1008"/>
              <a:gd name="T6" fmla="*/ 432 w 1392"/>
              <a:gd name="T7" fmla="*/ 0 h 1008"/>
              <a:gd name="T8" fmla="*/ 0 60000 65536"/>
              <a:gd name="T9" fmla="*/ 0 60000 65536"/>
              <a:gd name="T10" fmla="*/ 0 60000 65536"/>
              <a:gd name="T11" fmla="*/ 0 60000 65536"/>
              <a:gd name="T12" fmla="*/ 0 w 1392"/>
              <a:gd name="T13" fmla="*/ 0 h 1008"/>
              <a:gd name="T14" fmla="*/ 1392 w 1392"/>
              <a:gd name="T15" fmla="*/ 1008 h 1008"/>
            </a:gdLst>
            <a:ahLst/>
            <a:cxnLst>
              <a:cxn ang="T8">
                <a:pos x="T0" y="T1"/>
              </a:cxn>
              <a:cxn ang="T9">
                <a:pos x="T2" y="T3"/>
              </a:cxn>
              <a:cxn ang="T10">
                <a:pos x="T4" y="T5"/>
              </a:cxn>
              <a:cxn ang="T11">
                <a:pos x="T6" y="T7"/>
              </a:cxn>
            </a:cxnLst>
            <a:rect l="T12" t="T13" r="T14" b="T15"/>
            <a:pathLst>
              <a:path w="1392" h="1008">
                <a:moveTo>
                  <a:pt x="0" y="1008"/>
                </a:moveTo>
                <a:lnTo>
                  <a:pt x="0" y="720"/>
                </a:lnTo>
                <a:lnTo>
                  <a:pt x="1392" y="720"/>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8" name="Freeform 289"/>
          <p:cNvSpPr>
            <a:spLocks/>
          </p:cNvSpPr>
          <p:nvPr/>
        </p:nvSpPr>
        <p:spPr bwMode="auto">
          <a:xfrm>
            <a:off x="2211388" y="2587625"/>
            <a:ext cx="1676400" cy="1428750"/>
          </a:xfrm>
          <a:custGeom>
            <a:avLst/>
            <a:gdLst>
              <a:gd name="T0" fmla="*/ 0 w 1056"/>
              <a:gd name="T1" fmla="*/ 1016 h 1016"/>
              <a:gd name="T2" fmla="*/ 0 w 1056"/>
              <a:gd name="T3" fmla="*/ 867 h 1016"/>
              <a:gd name="T4" fmla="*/ 1056 w 1056"/>
              <a:gd name="T5" fmla="*/ 867 h 1016"/>
              <a:gd name="T6" fmla="*/ 1043 w 1056"/>
              <a:gd name="T7" fmla="*/ 0 h 1016"/>
              <a:gd name="T8" fmla="*/ 0 60000 65536"/>
              <a:gd name="T9" fmla="*/ 0 60000 65536"/>
              <a:gd name="T10" fmla="*/ 0 60000 65536"/>
              <a:gd name="T11" fmla="*/ 0 60000 65536"/>
              <a:gd name="T12" fmla="*/ 0 w 1056"/>
              <a:gd name="T13" fmla="*/ 0 h 1016"/>
              <a:gd name="T14" fmla="*/ 1056 w 1056"/>
              <a:gd name="T15" fmla="*/ 1016 h 1016"/>
              <a:gd name="connsiteX0" fmla="*/ 0 w 1056"/>
              <a:gd name="connsiteY0" fmla="*/ 900 h 900"/>
              <a:gd name="connsiteX1" fmla="*/ 0 w 1056"/>
              <a:gd name="connsiteY1" fmla="*/ 751 h 900"/>
              <a:gd name="connsiteX2" fmla="*/ 1056 w 1056"/>
              <a:gd name="connsiteY2" fmla="*/ 751 h 900"/>
              <a:gd name="connsiteX3" fmla="*/ 1043 w 1056"/>
              <a:gd name="connsiteY3" fmla="*/ 0 h 900"/>
            </a:gdLst>
            <a:ahLst/>
            <a:cxnLst>
              <a:cxn ang="0">
                <a:pos x="connsiteX0" y="connsiteY0"/>
              </a:cxn>
              <a:cxn ang="0">
                <a:pos x="connsiteX1" y="connsiteY1"/>
              </a:cxn>
              <a:cxn ang="0">
                <a:pos x="connsiteX2" y="connsiteY2"/>
              </a:cxn>
              <a:cxn ang="0">
                <a:pos x="connsiteX3" y="connsiteY3"/>
              </a:cxn>
            </a:cxnLst>
            <a:rect l="l" t="t" r="r" b="b"/>
            <a:pathLst>
              <a:path w="1056" h="900">
                <a:moveTo>
                  <a:pt x="0" y="900"/>
                </a:moveTo>
                <a:lnTo>
                  <a:pt x="0" y="751"/>
                </a:lnTo>
                <a:lnTo>
                  <a:pt x="1056" y="751"/>
                </a:lnTo>
                <a:cubicBezTo>
                  <a:pt x="1052" y="462"/>
                  <a:pt x="1047" y="289"/>
                  <a:pt x="1043" y="0"/>
                </a:cubicBez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6" name="Freeform 287"/>
          <p:cNvSpPr>
            <a:spLocks/>
          </p:cNvSpPr>
          <p:nvPr/>
        </p:nvSpPr>
        <p:spPr bwMode="auto">
          <a:xfrm flipH="1">
            <a:off x="4040188" y="2497138"/>
            <a:ext cx="1981200" cy="1519237"/>
          </a:xfrm>
          <a:custGeom>
            <a:avLst/>
            <a:gdLst>
              <a:gd name="T0" fmla="*/ 0 w 1392"/>
              <a:gd name="T1" fmla="*/ 1028 h 1008"/>
              <a:gd name="T2" fmla="*/ 0 w 1392"/>
              <a:gd name="T3" fmla="*/ 734 h 1008"/>
              <a:gd name="T4" fmla="*/ 1248 w 1392"/>
              <a:gd name="T5" fmla="*/ 734 h 1008"/>
              <a:gd name="T6" fmla="*/ 1248 w 1392"/>
              <a:gd name="T7" fmla="*/ 0 h 1008"/>
              <a:gd name="T8" fmla="*/ 0 60000 65536"/>
              <a:gd name="T9" fmla="*/ 0 60000 65536"/>
              <a:gd name="T10" fmla="*/ 0 60000 65536"/>
              <a:gd name="T11" fmla="*/ 0 60000 65536"/>
              <a:gd name="T12" fmla="*/ 0 w 1392"/>
              <a:gd name="T13" fmla="*/ 0 h 1008"/>
              <a:gd name="T14" fmla="*/ 1392 w 1392"/>
              <a:gd name="T15" fmla="*/ 1008 h 1008"/>
            </a:gdLst>
            <a:ahLst/>
            <a:cxnLst>
              <a:cxn ang="T8">
                <a:pos x="T0" y="T1"/>
              </a:cxn>
              <a:cxn ang="T9">
                <a:pos x="T2" y="T3"/>
              </a:cxn>
              <a:cxn ang="T10">
                <a:pos x="T4" y="T5"/>
              </a:cxn>
              <a:cxn ang="T11">
                <a:pos x="T6" y="T7"/>
              </a:cxn>
            </a:cxnLst>
            <a:rect l="T12" t="T13" r="T14" b="T15"/>
            <a:pathLst>
              <a:path w="1392" h="1008">
                <a:moveTo>
                  <a:pt x="0" y="1008"/>
                </a:moveTo>
                <a:lnTo>
                  <a:pt x="0" y="720"/>
                </a:lnTo>
                <a:lnTo>
                  <a:pt x="1392" y="720"/>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5" name="Line 187"/>
          <p:cNvSpPr>
            <a:spLocks noChangeShapeType="1"/>
          </p:cNvSpPr>
          <p:nvPr/>
        </p:nvSpPr>
        <p:spPr bwMode="auto">
          <a:xfrm flipH="1">
            <a:off x="4002088" y="1363663"/>
            <a:ext cx="3175" cy="1647825"/>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65" name="Freeform 286"/>
          <p:cNvSpPr>
            <a:spLocks/>
          </p:cNvSpPr>
          <p:nvPr/>
        </p:nvSpPr>
        <p:spPr bwMode="auto">
          <a:xfrm>
            <a:off x="687388" y="2579688"/>
            <a:ext cx="2209800" cy="1436687"/>
          </a:xfrm>
          <a:custGeom>
            <a:avLst/>
            <a:gdLst>
              <a:gd name="T0" fmla="*/ 0 w 1392"/>
              <a:gd name="T1" fmla="*/ 1028 h 1008"/>
              <a:gd name="T2" fmla="*/ 0 w 1392"/>
              <a:gd name="T3" fmla="*/ 734 h 1008"/>
              <a:gd name="T4" fmla="*/ 1392 w 1392"/>
              <a:gd name="T5" fmla="*/ 734 h 1008"/>
              <a:gd name="T6" fmla="*/ 1392 w 1392"/>
              <a:gd name="T7" fmla="*/ 0 h 1008"/>
              <a:gd name="T8" fmla="*/ 0 60000 65536"/>
              <a:gd name="T9" fmla="*/ 0 60000 65536"/>
              <a:gd name="T10" fmla="*/ 0 60000 65536"/>
              <a:gd name="T11" fmla="*/ 0 60000 65536"/>
              <a:gd name="T12" fmla="*/ 0 w 1392"/>
              <a:gd name="T13" fmla="*/ 0 h 1008"/>
              <a:gd name="T14" fmla="*/ 1392 w 1392"/>
              <a:gd name="T15" fmla="*/ 1008 h 1008"/>
              <a:gd name="connsiteX0" fmla="*/ 0 w 1392"/>
              <a:gd name="connsiteY0" fmla="*/ 857 h 857"/>
              <a:gd name="connsiteX1" fmla="*/ 0 w 1392"/>
              <a:gd name="connsiteY1" fmla="*/ 569 h 857"/>
              <a:gd name="connsiteX2" fmla="*/ 1392 w 1392"/>
              <a:gd name="connsiteY2" fmla="*/ 569 h 857"/>
              <a:gd name="connsiteX3" fmla="*/ 1392 w 1392"/>
              <a:gd name="connsiteY3" fmla="*/ 0 h 857"/>
            </a:gdLst>
            <a:ahLst/>
            <a:cxnLst>
              <a:cxn ang="0">
                <a:pos x="connsiteX0" y="connsiteY0"/>
              </a:cxn>
              <a:cxn ang="0">
                <a:pos x="connsiteX1" y="connsiteY1"/>
              </a:cxn>
              <a:cxn ang="0">
                <a:pos x="connsiteX2" y="connsiteY2"/>
              </a:cxn>
              <a:cxn ang="0">
                <a:pos x="connsiteX3" y="connsiteY3"/>
              </a:cxn>
            </a:cxnLst>
            <a:rect l="l" t="t" r="r" b="b"/>
            <a:pathLst>
              <a:path w="1392" h="857">
                <a:moveTo>
                  <a:pt x="0" y="857"/>
                </a:moveTo>
                <a:lnTo>
                  <a:pt x="0" y="569"/>
                </a:lnTo>
                <a:lnTo>
                  <a:pt x="1392" y="569"/>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3" name="Freeform 151"/>
          <p:cNvSpPr>
            <a:spLocks/>
          </p:cNvSpPr>
          <p:nvPr/>
        </p:nvSpPr>
        <p:spPr bwMode="auto">
          <a:xfrm>
            <a:off x="1519238" y="2322513"/>
            <a:ext cx="1454150" cy="381000"/>
          </a:xfrm>
          <a:custGeom>
            <a:avLst/>
            <a:gdLst/>
            <a:ahLst/>
            <a:cxnLst>
              <a:cxn ang="0">
                <a:pos x="1392" y="0"/>
              </a:cxn>
              <a:cxn ang="0">
                <a:pos x="0" y="0"/>
              </a:cxn>
              <a:cxn ang="0">
                <a:pos x="0" y="240"/>
              </a:cxn>
            </a:cxnLst>
            <a:rect l="0" t="0" r="r" b="b"/>
            <a:pathLst>
              <a:path w="1392" h="240">
                <a:moveTo>
                  <a:pt x="1392" y="0"/>
                </a:moveTo>
                <a:lnTo>
                  <a:pt x="0" y="0"/>
                </a:lnTo>
                <a:lnTo>
                  <a:pt x="0" y="24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1" name="Line 186"/>
          <p:cNvSpPr>
            <a:spLocks noChangeShapeType="1"/>
          </p:cNvSpPr>
          <p:nvPr/>
        </p:nvSpPr>
        <p:spPr bwMode="auto">
          <a:xfrm>
            <a:off x="2987675" y="1389063"/>
            <a:ext cx="1588" cy="1527175"/>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2" name="Freeform 150"/>
          <p:cNvSpPr>
            <a:spLocks/>
          </p:cNvSpPr>
          <p:nvPr/>
        </p:nvSpPr>
        <p:spPr bwMode="auto">
          <a:xfrm>
            <a:off x="1300163" y="2093913"/>
            <a:ext cx="2587625" cy="1087437"/>
          </a:xfrm>
          <a:custGeom>
            <a:avLst/>
            <a:gdLst/>
            <a:ahLst/>
            <a:cxnLst>
              <a:cxn ang="0">
                <a:pos x="2064" y="144"/>
              </a:cxn>
              <a:cxn ang="0">
                <a:pos x="2064" y="0"/>
              </a:cxn>
              <a:cxn ang="0">
                <a:pos x="0" y="0"/>
              </a:cxn>
              <a:cxn ang="0">
                <a:pos x="0" y="384"/>
              </a:cxn>
            </a:cxnLst>
            <a:rect l="0" t="0" r="r" b="b"/>
            <a:pathLst>
              <a:path w="2064" h="384">
                <a:moveTo>
                  <a:pt x="2064" y="144"/>
                </a:moveTo>
                <a:lnTo>
                  <a:pt x="2064" y="0"/>
                </a:lnTo>
                <a:lnTo>
                  <a:pt x="0" y="0"/>
                </a:lnTo>
                <a:lnTo>
                  <a:pt x="0" y="384"/>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61" name="Rounded Rectangle 560"/>
          <p:cNvSpPr/>
          <p:nvPr/>
        </p:nvSpPr>
        <p:spPr>
          <a:xfrm>
            <a:off x="279400" y="3846513"/>
            <a:ext cx="3073400" cy="228600"/>
          </a:xfrm>
          <a:prstGeom prst="roundRect">
            <a:avLst>
              <a:gd name="adj" fmla="val 4371"/>
            </a:avLst>
          </a:prstGeom>
          <a:solidFill>
            <a:srgbClr val="F6A01A">
              <a:alpha val="32000"/>
            </a:srgbClr>
          </a:solidFill>
          <a:ln>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Rounded Rectangle 547"/>
          <p:cNvSpPr/>
          <p:nvPr/>
        </p:nvSpPr>
        <p:spPr>
          <a:xfrm>
            <a:off x="3413125" y="3846513"/>
            <a:ext cx="3073400" cy="228600"/>
          </a:xfrm>
          <a:prstGeom prst="roundRect">
            <a:avLst>
              <a:gd name="adj" fmla="val 4371"/>
            </a:avLst>
          </a:prstGeom>
          <a:solidFill>
            <a:srgbClr val="F6A01A">
              <a:alpha val="32000"/>
            </a:srgbClr>
          </a:solidFill>
          <a:ln>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1756" name="Group 950"/>
          <p:cNvGrpSpPr>
            <a:grpSpLocks/>
          </p:cNvGrpSpPr>
          <p:nvPr/>
        </p:nvGrpSpPr>
        <p:grpSpPr bwMode="auto">
          <a:xfrm>
            <a:off x="5616575" y="4508500"/>
            <a:ext cx="461963" cy="319088"/>
            <a:chOff x="613171" y="4506856"/>
            <a:chExt cx="461963" cy="318721"/>
          </a:xfrm>
        </p:grpSpPr>
        <p:pic>
          <p:nvPicPr>
            <p:cNvPr id="32195" name="Picture 951"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2196" name="Picture 952"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2197" name="Picture 953"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2198" name="Picture 954"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2199" name="Picture 955"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2200" name="Picture 956"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2201" name="Picture 957"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2202" name="Picture 958"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sp>
        <p:nvSpPr>
          <p:cNvPr id="1600630" name="Rectangle 118"/>
          <p:cNvSpPr>
            <a:spLocks noGrp="1" noChangeArrowheads="1"/>
          </p:cNvSpPr>
          <p:nvPr>
            <p:ph type="title"/>
          </p:nvPr>
        </p:nvSpPr>
        <p:spPr>
          <a:xfrm>
            <a:off x="458788" y="525463"/>
            <a:ext cx="8264525" cy="415925"/>
          </a:xfrm>
        </p:spPr>
        <p:txBody>
          <a:bodyPr/>
          <a:lstStyle/>
          <a:p>
            <a:pPr>
              <a:defRPr/>
            </a:pPr>
            <a:r>
              <a:rPr/>
              <a:t>Simplify—Juniper’s Vision</a:t>
            </a:r>
            <a:endParaRPr i="1"/>
          </a:p>
        </p:txBody>
      </p:sp>
      <p:cxnSp>
        <p:nvCxnSpPr>
          <p:cNvPr id="311" name="Straight Connector 310"/>
          <p:cNvCxnSpPr>
            <a:cxnSpLocks noChangeShapeType="1"/>
          </p:cNvCxnSpPr>
          <p:nvPr/>
        </p:nvCxnSpPr>
        <p:spPr bwMode="auto">
          <a:xfrm rot="5400000">
            <a:off x="4024312" y="5662613"/>
            <a:ext cx="523875" cy="0"/>
          </a:xfrm>
          <a:prstGeom prst="line">
            <a:avLst/>
          </a:prstGeom>
          <a:noFill/>
          <a:ln w="38100">
            <a:solidFill>
              <a:schemeClr val="accent1"/>
            </a:solidFill>
            <a:round/>
            <a:headEnd/>
            <a:tailEnd/>
          </a:ln>
        </p:spPr>
      </p:cxnSp>
      <p:sp>
        <p:nvSpPr>
          <p:cNvPr id="312" name="Line 185"/>
          <p:cNvSpPr>
            <a:spLocks noChangeShapeType="1"/>
          </p:cNvSpPr>
          <p:nvPr/>
        </p:nvSpPr>
        <p:spPr bwMode="auto">
          <a:xfrm flipV="1">
            <a:off x="4402138" y="5232400"/>
            <a:ext cx="0" cy="290513"/>
          </a:xfrm>
          <a:prstGeom prst="line">
            <a:avLst/>
          </a:prstGeom>
          <a:noFill/>
          <a:ln w="38100">
            <a:solidFill>
              <a:schemeClr val="accent1"/>
            </a:solidFill>
            <a:round/>
            <a:headEnd/>
            <a:tailEnd/>
          </a:ln>
        </p:spPr>
        <p:txBody>
          <a:bodyPr wrap="none" lIns="0" tIns="0" rIns="0" bIns="0" anchor="ctr"/>
          <a:lstStyle/>
          <a:p>
            <a:endParaRPr lang="en-US"/>
          </a:p>
        </p:txBody>
      </p:sp>
      <p:cxnSp>
        <p:nvCxnSpPr>
          <p:cNvPr id="313" name="Straight Connector 312"/>
          <p:cNvCxnSpPr>
            <a:cxnSpLocks noChangeShapeType="1"/>
          </p:cNvCxnSpPr>
          <p:nvPr/>
        </p:nvCxnSpPr>
        <p:spPr bwMode="auto">
          <a:xfrm rot="5400000">
            <a:off x="8156575" y="5662613"/>
            <a:ext cx="523875" cy="0"/>
          </a:xfrm>
          <a:prstGeom prst="line">
            <a:avLst/>
          </a:prstGeom>
          <a:noFill/>
          <a:ln w="38100">
            <a:solidFill>
              <a:schemeClr val="accent1"/>
            </a:solidFill>
            <a:round/>
            <a:headEnd/>
            <a:tailEnd/>
          </a:ln>
        </p:spPr>
      </p:cxnSp>
      <p:cxnSp>
        <p:nvCxnSpPr>
          <p:cNvPr id="314" name="Straight Connector 313"/>
          <p:cNvCxnSpPr>
            <a:cxnSpLocks noChangeShapeType="1"/>
          </p:cNvCxnSpPr>
          <p:nvPr/>
        </p:nvCxnSpPr>
        <p:spPr bwMode="auto">
          <a:xfrm rot="5400000">
            <a:off x="8066087" y="5510213"/>
            <a:ext cx="523875" cy="0"/>
          </a:xfrm>
          <a:prstGeom prst="line">
            <a:avLst/>
          </a:prstGeom>
          <a:noFill/>
          <a:ln w="38100">
            <a:solidFill>
              <a:schemeClr val="accent1"/>
            </a:solidFill>
            <a:round/>
            <a:headEnd/>
            <a:tailEnd/>
          </a:ln>
        </p:spPr>
      </p:cxnSp>
      <p:cxnSp>
        <p:nvCxnSpPr>
          <p:cNvPr id="315" name="Straight Connector 314"/>
          <p:cNvCxnSpPr>
            <a:cxnSpLocks noChangeShapeType="1"/>
          </p:cNvCxnSpPr>
          <p:nvPr/>
        </p:nvCxnSpPr>
        <p:spPr bwMode="auto">
          <a:xfrm rot="5400000">
            <a:off x="2289175" y="5510213"/>
            <a:ext cx="523875" cy="0"/>
          </a:xfrm>
          <a:prstGeom prst="line">
            <a:avLst/>
          </a:prstGeom>
          <a:noFill/>
          <a:ln w="38100">
            <a:solidFill>
              <a:schemeClr val="accent1"/>
            </a:solidFill>
            <a:round/>
            <a:headEnd/>
            <a:tailEnd/>
          </a:ln>
        </p:spPr>
      </p:cxnSp>
      <p:cxnSp>
        <p:nvCxnSpPr>
          <p:cNvPr id="316" name="Straight Connector 315"/>
          <p:cNvCxnSpPr>
            <a:cxnSpLocks noChangeShapeType="1"/>
          </p:cNvCxnSpPr>
          <p:nvPr/>
        </p:nvCxnSpPr>
        <p:spPr bwMode="auto">
          <a:xfrm rot="5400000">
            <a:off x="2498725" y="5457826"/>
            <a:ext cx="339725" cy="0"/>
          </a:xfrm>
          <a:prstGeom prst="line">
            <a:avLst/>
          </a:prstGeom>
          <a:noFill/>
          <a:ln w="38100">
            <a:solidFill>
              <a:schemeClr val="accent1"/>
            </a:solidFill>
            <a:round/>
            <a:headEnd/>
            <a:tailEnd/>
          </a:ln>
        </p:spPr>
      </p:cxnSp>
      <p:cxnSp>
        <p:nvCxnSpPr>
          <p:cNvPr id="317" name="Straight Connector 316"/>
          <p:cNvCxnSpPr>
            <a:cxnSpLocks noChangeShapeType="1"/>
          </p:cNvCxnSpPr>
          <p:nvPr/>
        </p:nvCxnSpPr>
        <p:spPr bwMode="auto">
          <a:xfrm rot="5400000">
            <a:off x="6792912" y="5457826"/>
            <a:ext cx="339725" cy="0"/>
          </a:xfrm>
          <a:prstGeom prst="line">
            <a:avLst/>
          </a:prstGeom>
          <a:noFill/>
          <a:ln w="38100">
            <a:solidFill>
              <a:schemeClr val="accent1"/>
            </a:solidFill>
            <a:round/>
            <a:headEnd/>
            <a:tailEnd/>
          </a:ln>
        </p:spPr>
      </p:cxnSp>
      <p:sp>
        <p:nvSpPr>
          <p:cNvPr id="318" name="Line 185"/>
          <p:cNvSpPr>
            <a:spLocks noChangeShapeType="1"/>
          </p:cNvSpPr>
          <p:nvPr/>
        </p:nvSpPr>
        <p:spPr bwMode="auto">
          <a:xfrm flipH="1">
            <a:off x="4371975" y="4933950"/>
            <a:ext cx="1476375" cy="365125"/>
          </a:xfrm>
          <a:prstGeom prst="line">
            <a:avLst/>
          </a:prstGeom>
          <a:noFill/>
          <a:ln w="25400">
            <a:solidFill>
              <a:schemeClr val="accent1"/>
            </a:solidFill>
            <a:round/>
            <a:headEnd/>
            <a:tailEnd/>
          </a:ln>
        </p:spPr>
        <p:txBody>
          <a:bodyPr wrap="none" lIns="0" tIns="0" rIns="0" bIns="0" anchor="ctr"/>
          <a:lstStyle/>
          <a:p>
            <a:endParaRPr lang="en-US"/>
          </a:p>
        </p:txBody>
      </p:sp>
      <p:sp>
        <p:nvSpPr>
          <p:cNvPr id="319" name="Line 185"/>
          <p:cNvSpPr>
            <a:spLocks noChangeShapeType="1"/>
          </p:cNvSpPr>
          <p:nvPr/>
        </p:nvSpPr>
        <p:spPr bwMode="auto">
          <a:xfrm flipH="1">
            <a:off x="4365625" y="4929188"/>
            <a:ext cx="763588" cy="381000"/>
          </a:xfrm>
          <a:prstGeom prst="line">
            <a:avLst/>
          </a:prstGeom>
          <a:noFill/>
          <a:ln w="25400">
            <a:solidFill>
              <a:schemeClr val="accent1"/>
            </a:solidFill>
            <a:round/>
            <a:headEnd/>
            <a:tailEnd/>
          </a:ln>
        </p:spPr>
        <p:txBody>
          <a:bodyPr wrap="none" lIns="0" tIns="0" rIns="0" bIns="0" anchor="ctr"/>
          <a:lstStyle/>
          <a:p>
            <a:endParaRPr lang="en-US"/>
          </a:p>
        </p:txBody>
      </p:sp>
      <p:grpSp>
        <p:nvGrpSpPr>
          <p:cNvPr id="3" name="Group 382"/>
          <p:cNvGrpSpPr>
            <a:grpSpLocks/>
          </p:cNvGrpSpPr>
          <p:nvPr/>
        </p:nvGrpSpPr>
        <p:grpSpPr bwMode="auto">
          <a:xfrm>
            <a:off x="5653088" y="4811713"/>
            <a:ext cx="376237" cy="123825"/>
            <a:chOff x="1234" y="3121"/>
            <a:chExt cx="254" cy="98"/>
          </a:xfrm>
        </p:grpSpPr>
        <p:sp>
          <p:nvSpPr>
            <p:cNvPr id="32192"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93"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94"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4" name="Group 378"/>
          <p:cNvGrpSpPr>
            <a:grpSpLocks/>
          </p:cNvGrpSpPr>
          <p:nvPr/>
        </p:nvGrpSpPr>
        <p:grpSpPr bwMode="auto">
          <a:xfrm>
            <a:off x="4941888" y="4811713"/>
            <a:ext cx="376237" cy="123825"/>
            <a:chOff x="1234" y="3121"/>
            <a:chExt cx="254" cy="98"/>
          </a:xfrm>
        </p:grpSpPr>
        <p:sp>
          <p:nvSpPr>
            <p:cNvPr id="32189"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90"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91"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328" name="Line 185"/>
          <p:cNvSpPr>
            <a:spLocks noChangeShapeType="1"/>
          </p:cNvSpPr>
          <p:nvPr/>
        </p:nvSpPr>
        <p:spPr bwMode="auto">
          <a:xfrm>
            <a:off x="3692525" y="4933950"/>
            <a:ext cx="679450"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5" name="Group 386"/>
          <p:cNvGrpSpPr>
            <a:grpSpLocks/>
          </p:cNvGrpSpPr>
          <p:nvPr/>
        </p:nvGrpSpPr>
        <p:grpSpPr bwMode="auto">
          <a:xfrm>
            <a:off x="4229100" y="4811713"/>
            <a:ext cx="376238" cy="123825"/>
            <a:chOff x="1284" y="3121"/>
            <a:chExt cx="254" cy="98"/>
          </a:xfrm>
        </p:grpSpPr>
        <p:sp>
          <p:nvSpPr>
            <p:cNvPr id="32186" name="Freeform 198"/>
            <p:cNvSpPr>
              <a:spLocks/>
            </p:cNvSpPr>
            <p:nvPr/>
          </p:nvSpPr>
          <p:spPr bwMode="auto">
            <a:xfrm rot="10800000">
              <a:off x="128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87" name="Line 200"/>
            <p:cNvSpPr>
              <a:spLocks noChangeShapeType="1"/>
            </p:cNvSpPr>
            <p:nvPr/>
          </p:nvSpPr>
          <p:spPr bwMode="auto">
            <a:xfrm rot="10800000" flipV="1">
              <a:off x="1446"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88" name="Line 201"/>
            <p:cNvSpPr>
              <a:spLocks noChangeShapeType="1"/>
            </p:cNvSpPr>
            <p:nvPr/>
          </p:nvSpPr>
          <p:spPr bwMode="auto">
            <a:xfrm rot="10800000" flipV="1">
              <a:off x="1362"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6" name="Group 363"/>
          <p:cNvGrpSpPr>
            <a:grpSpLocks/>
          </p:cNvGrpSpPr>
          <p:nvPr/>
        </p:nvGrpSpPr>
        <p:grpSpPr bwMode="auto">
          <a:xfrm>
            <a:off x="3516313" y="4811713"/>
            <a:ext cx="379412" cy="123825"/>
            <a:chOff x="1234" y="3121"/>
            <a:chExt cx="254" cy="98"/>
          </a:xfrm>
        </p:grpSpPr>
        <p:sp>
          <p:nvSpPr>
            <p:cNvPr id="32183"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84"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85"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337" name="Line 185"/>
          <p:cNvSpPr>
            <a:spLocks noChangeShapeType="1"/>
          </p:cNvSpPr>
          <p:nvPr/>
        </p:nvSpPr>
        <p:spPr bwMode="auto">
          <a:xfrm flipH="1">
            <a:off x="2601913" y="4933950"/>
            <a:ext cx="382587" cy="346075"/>
          </a:xfrm>
          <a:prstGeom prst="line">
            <a:avLst/>
          </a:prstGeom>
          <a:noFill/>
          <a:ln w="25400">
            <a:solidFill>
              <a:schemeClr val="accent1"/>
            </a:solidFill>
            <a:round/>
            <a:headEnd/>
            <a:tailEnd/>
          </a:ln>
        </p:spPr>
        <p:txBody>
          <a:bodyPr wrap="none" lIns="0" tIns="0" rIns="0" bIns="0" anchor="ctr"/>
          <a:lstStyle/>
          <a:p>
            <a:endParaRPr lang="en-US"/>
          </a:p>
        </p:txBody>
      </p:sp>
      <p:grpSp>
        <p:nvGrpSpPr>
          <p:cNvPr id="7" name="Group 359"/>
          <p:cNvGrpSpPr>
            <a:grpSpLocks/>
          </p:cNvGrpSpPr>
          <p:nvPr/>
        </p:nvGrpSpPr>
        <p:grpSpPr bwMode="auto">
          <a:xfrm>
            <a:off x="2794000" y="4811713"/>
            <a:ext cx="379413" cy="123825"/>
            <a:chOff x="1234" y="3121"/>
            <a:chExt cx="254" cy="98"/>
          </a:xfrm>
        </p:grpSpPr>
        <p:sp>
          <p:nvSpPr>
            <p:cNvPr id="32180"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81"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82"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342" name="Line 185"/>
          <p:cNvSpPr>
            <a:spLocks noChangeShapeType="1"/>
          </p:cNvSpPr>
          <p:nvPr/>
        </p:nvSpPr>
        <p:spPr bwMode="auto">
          <a:xfrm>
            <a:off x="2260600" y="4933950"/>
            <a:ext cx="331788"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8" name="Group 355"/>
          <p:cNvGrpSpPr>
            <a:grpSpLocks/>
          </p:cNvGrpSpPr>
          <p:nvPr/>
        </p:nvGrpSpPr>
        <p:grpSpPr bwMode="auto">
          <a:xfrm>
            <a:off x="2079625" y="4811713"/>
            <a:ext cx="376238" cy="123825"/>
            <a:chOff x="1234" y="3121"/>
            <a:chExt cx="254" cy="98"/>
          </a:xfrm>
        </p:grpSpPr>
        <p:sp>
          <p:nvSpPr>
            <p:cNvPr id="32177"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78"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79"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grpSp>
      <p:sp>
        <p:nvSpPr>
          <p:cNvPr id="347" name="Line 185"/>
          <p:cNvSpPr>
            <a:spLocks noChangeShapeType="1"/>
          </p:cNvSpPr>
          <p:nvPr/>
        </p:nvSpPr>
        <p:spPr bwMode="auto">
          <a:xfrm>
            <a:off x="1525588" y="4941888"/>
            <a:ext cx="1066800" cy="357187"/>
          </a:xfrm>
          <a:prstGeom prst="line">
            <a:avLst/>
          </a:prstGeom>
          <a:noFill/>
          <a:ln w="25400">
            <a:solidFill>
              <a:schemeClr val="accent1"/>
            </a:solidFill>
            <a:round/>
            <a:headEnd/>
            <a:tailEnd/>
          </a:ln>
        </p:spPr>
        <p:txBody>
          <a:bodyPr wrap="none" lIns="0" tIns="0" rIns="0" bIns="0" anchor="ctr"/>
          <a:lstStyle/>
          <a:p>
            <a:endParaRPr lang="en-US"/>
          </a:p>
        </p:txBody>
      </p:sp>
      <p:grpSp>
        <p:nvGrpSpPr>
          <p:cNvPr id="9" name="Group 351"/>
          <p:cNvGrpSpPr>
            <a:grpSpLocks/>
          </p:cNvGrpSpPr>
          <p:nvPr/>
        </p:nvGrpSpPr>
        <p:grpSpPr bwMode="auto">
          <a:xfrm>
            <a:off x="1362075" y="4814888"/>
            <a:ext cx="374650" cy="120650"/>
            <a:chOff x="1234" y="3121"/>
            <a:chExt cx="254" cy="98"/>
          </a:xfrm>
        </p:grpSpPr>
        <p:sp>
          <p:nvSpPr>
            <p:cNvPr id="32174"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2175"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2176"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352" name="Line 185"/>
          <p:cNvSpPr>
            <a:spLocks noChangeShapeType="1"/>
          </p:cNvSpPr>
          <p:nvPr/>
        </p:nvSpPr>
        <p:spPr bwMode="auto">
          <a:xfrm>
            <a:off x="823913" y="4933950"/>
            <a:ext cx="1773237" cy="369888"/>
          </a:xfrm>
          <a:prstGeom prst="line">
            <a:avLst/>
          </a:prstGeom>
          <a:noFill/>
          <a:ln w="25400">
            <a:solidFill>
              <a:schemeClr val="accent1"/>
            </a:solidFill>
            <a:round/>
            <a:headEnd/>
            <a:tailEnd/>
          </a:ln>
        </p:spPr>
        <p:txBody>
          <a:bodyPr wrap="none" lIns="0" tIns="0" rIns="0" bIns="0" anchor="ctr"/>
          <a:lstStyle/>
          <a:p>
            <a:endParaRPr lang="en-US"/>
          </a:p>
        </p:txBody>
      </p:sp>
      <p:grpSp>
        <p:nvGrpSpPr>
          <p:cNvPr id="10" name="Group 347"/>
          <p:cNvGrpSpPr>
            <a:grpSpLocks/>
          </p:cNvGrpSpPr>
          <p:nvPr/>
        </p:nvGrpSpPr>
        <p:grpSpPr bwMode="auto">
          <a:xfrm>
            <a:off x="649288" y="4813300"/>
            <a:ext cx="376237" cy="122238"/>
            <a:chOff x="1234" y="3121"/>
            <a:chExt cx="254" cy="98"/>
          </a:xfrm>
        </p:grpSpPr>
        <p:sp>
          <p:nvSpPr>
            <p:cNvPr id="32171"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38100">
              <a:solidFill>
                <a:schemeClr val="accent1"/>
              </a:solidFill>
              <a:round/>
              <a:headEnd/>
              <a:tailEnd/>
            </a:ln>
          </p:spPr>
          <p:txBody>
            <a:bodyPr rot="10800000" wrap="none" lIns="0" tIns="0" rIns="0" bIns="0" anchor="ctr"/>
            <a:lstStyle/>
            <a:p>
              <a:endParaRPr lang="en-US"/>
            </a:p>
          </p:txBody>
        </p:sp>
        <p:sp>
          <p:nvSpPr>
            <p:cNvPr id="32172" name="Line 200"/>
            <p:cNvSpPr>
              <a:spLocks noChangeShapeType="1"/>
            </p:cNvSpPr>
            <p:nvPr/>
          </p:nvSpPr>
          <p:spPr bwMode="auto">
            <a:xfrm rot="10800000" flipV="1">
              <a:off x="1401" y="3121"/>
              <a:ext cx="0" cy="96"/>
            </a:xfrm>
            <a:prstGeom prst="line">
              <a:avLst/>
            </a:prstGeom>
            <a:noFill/>
            <a:ln w="38100">
              <a:solidFill>
                <a:schemeClr val="accent1"/>
              </a:solidFill>
              <a:round/>
              <a:headEnd/>
              <a:tailEnd/>
            </a:ln>
          </p:spPr>
          <p:txBody>
            <a:bodyPr wrap="none" lIns="0" tIns="0" rIns="0" bIns="0" anchor="ctr"/>
            <a:lstStyle/>
            <a:p>
              <a:endParaRPr lang="en-US"/>
            </a:p>
          </p:txBody>
        </p:sp>
        <p:sp>
          <p:nvSpPr>
            <p:cNvPr id="32173" name="Line 201"/>
            <p:cNvSpPr>
              <a:spLocks noChangeShapeType="1"/>
            </p:cNvSpPr>
            <p:nvPr/>
          </p:nvSpPr>
          <p:spPr bwMode="auto">
            <a:xfrm rot="10800000" flipV="1">
              <a:off x="1317" y="3121"/>
              <a:ext cx="0" cy="96"/>
            </a:xfrm>
            <a:prstGeom prst="line">
              <a:avLst/>
            </a:prstGeom>
            <a:noFill/>
            <a:ln w="38100">
              <a:solidFill>
                <a:schemeClr val="accent1"/>
              </a:solidFill>
              <a:round/>
              <a:headEnd/>
              <a:tailEnd/>
            </a:ln>
          </p:spPr>
          <p:txBody>
            <a:bodyPr wrap="none" lIns="0" tIns="0" rIns="0" bIns="0" anchor="ctr"/>
            <a:lstStyle/>
            <a:p>
              <a:endParaRPr lang="en-US"/>
            </a:p>
          </p:txBody>
        </p:sp>
      </p:grpSp>
      <p:sp>
        <p:nvSpPr>
          <p:cNvPr id="363" name="Line 199"/>
          <p:cNvSpPr>
            <a:spLocks noChangeShapeType="1"/>
          </p:cNvSpPr>
          <p:nvPr/>
        </p:nvSpPr>
        <p:spPr bwMode="auto">
          <a:xfrm flipV="1">
            <a:off x="839788" y="3932238"/>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364" name="Freeform 198"/>
          <p:cNvSpPr>
            <a:spLocks/>
          </p:cNvSpPr>
          <p:nvPr/>
        </p:nvSpPr>
        <p:spPr bwMode="auto">
          <a:xfrm>
            <a:off x="652463" y="439737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365" name="Line 200"/>
          <p:cNvSpPr>
            <a:spLocks noChangeShapeType="1"/>
          </p:cNvSpPr>
          <p:nvPr/>
        </p:nvSpPr>
        <p:spPr bwMode="auto">
          <a:xfrm flipV="1">
            <a:off x="781050"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366" name="Line 201"/>
          <p:cNvSpPr>
            <a:spLocks noChangeShapeType="1"/>
          </p:cNvSpPr>
          <p:nvPr/>
        </p:nvSpPr>
        <p:spPr bwMode="auto">
          <a:xfrm flipV="1">
            <a:off x="906463"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377" name="Freeform 253"/>
          <p:cNvSpPr>
            <a:spLocks/>
          </p:cNvSpPr>
          <p:nvPr/>
        </p:nvSpPr>
        <p:spPr bwMode="auto">
          <a:xfrm>
            <a:off x="2081213" y="439896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378" name="Line 254"/>
          <p:cNvSpPr>
            <a:spLocks noChangeShapeType="1"/>
          </p:cNvSpPr>
          <p:nvPr/>
        </p:nvSpPr>
        <p:spPr bwMode="auto">
          <a:xfrm flipV="1">
            <a:off x="2268538" y="3932238"/>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379" name="Line 255"/>
          <p:cNvSpPr>
            <a:spLocks noChangeShapeType="1"/>
          </p:cNvSpPr>
          <p:nvPr/>
        </p:nvSpPr>
        <p:spPr bwMode="auto">
          <a:xfrm flipV="1">
            <a:off x="2211388" y="4400550"/>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380" name="Line 256"/>
          <p:cNvSpPr>
            <a:spLocks noChangeShapeType="1"/>
          </p:cNvSpPr>
          <p:nvPr/>
        </p:nvSpPr>
        <p:spPr bwMode="auto">
          <a:xfrm flipV="1">
            <a:off x="2336800" y="4400550"/>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393" name="Freeform 234"/>
          <p:cNvSpPr>
            <a:spLocks/>
          </p:cNvSpPr>
          <p:nvPr/>
        </p:nvSpPr>
        <p:spPr bwMode="auto">
          <a:xfrm>
            <a:off x="2795588" y="439896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394" name="Line 235"/>
          <p:cNvSpPr>
            <a:spLocks noChangeShapeType="1"/>
          </p:cNvSpPr>
          <p:nvPr/>
        </p:nvSpPr>
        <p:spPr bwMode="auto">
          <a:xfrm flipH="1" flipV="1">
            <a:off x="2981325" y="3932238"/>
            <a:ext cx="1588" cy="457200"/>
          </a:xfrm>
          <a:prstGeom prst="line">
            <a:avLst/>
          </a:prstGeom>
          <a:noFill/>
          <a:ln w="25400">
            <a:solidFill>
              <a:srgbClr val="F6A01A"/>
            </a:solidFill>
            <a:round/>
            <a:headEnd/>
            <a:tailEnd/>
          </a:ln>
        </p:spPr>
        <p:txBody>
          <a:bodyPr wrap="none" lIns="0" tIns="0" rIns="0" bIns="0" anchor="ctr"/>
          <a:lstStyle/>
          <a:p>
            <a:endParaRPr lang="en-US"/>
          </a:p>
        </p:txBody>
      </p:sp>
      <p:sp>
        <p:nvSpPr>
          <p:cNvPr id="395" name="Line 236"/>
          <p:cNvSpPr>
            <a:spLocks noChangeShapeType="1"/>
          </p:cNvSpPr>
          <p:nvPr/>
        </p:nvSpPr>
        <p:spPr bwMode="auto">
          <a:xfrm flipV="1">
            <a:off x="2925763" y="4400550"/>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396" name="Line 237"/>
          <p:cNvSpPr>
            <a:spLocks noChangeShapeType="1"/>
          </p:cNvSpPr>
          <p:nvPr/>
        </p:nvSpPr>
        <p:spPr bwMode="auto">
          <a:xfrm flipV="1">
            <a:off x="3051175" y="4400550"/>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410" name="Freeform 216"/>
          <p:cNvSpPr>
            <a:spLocks/>
          </p:cNvSpPr>
          <p:nvPr/>
        </p:nvSpPr>
        <p:spPr bwMode="auto">
          <a:xfrm>
            <a:off x="1366838" y="439737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411" name="Line 217"/>
          <p:cNvSpPr>
            <a:spLocks noChangeShapeType="1"/>
          </p:cNvSpPr>
          <p:nvPr/>
        </p:nvSpPr>
        <p:spPr bwMode="auto">
          <a:xfrm flipH="1" flipV="1">
            <a:off x="1550988" y="3932238"/>
            <a:ext cx="3175" cy="457200"/>
          </a:xfrm>
          <a:prstGeom prst="line">
            <a:avLst/>
          </a:prstGeom>
          <a:noFill/>
          <a:ln w="25400">
            <a:solidFill>
              <a:srgbClr val="F6A01A"/>
            </a:solidFill>
            <a:round/>
            <a:headEnd/>
            <a:tailEnd/>
          </a:ln>
        </p:spPr>
        <p:txBody>
          <a:bodyPr wrap="none" lIns="0" tIns="0" rIns="0" bIns="0" anchor="ctr"/>
          <a:lstStyle/>
          <a:p>
            <a:endParaRPr lang="en-US"/>
          </a:p>
        </p:txBody>
      </p:sp>
      <p:sp>
        <p:nvSpPr>
          <p:cNvPr id="412" name="Line 218"/>
          <p:cNvSpPr>
            <a:spLocks noChangeShapeType="1"/>
          </p:cNvSpPr>
          <p:nvPr/>
        </p:nvSpPr>
        <p:spPr bwMode="auto">
          <a:xfrm flipV="1">
            <a:off x="1497013"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413" name="Line 219"/>
          <p:cNvSpPr>
            <a:spLocks noChangeShapeType="1"/>
          </p:cNvSpPr>
          <p:nvPr/>
        </p:nvSpPr>
        <p:spPr bwMode="auto">
          <a:xfrm flipV="1">
            <a:off x="1620838"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431" name="Line 199"/>
          <p:cNvSpPr>
            <a:spLocks noChangeShapeType="1"/>
          </p:cNvSpPr>
          <p:nvPr/>
        </p:nvSpPr>
        <p:spPr bwMode="auto">
          <a:xfrm flipV="1">
            <a:off x="3698875" y="3932238"/>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433" name="Freeform 198"/>
          <p:cNvSpPr>
            <a:spLocks/>
          </p:cNvSpPr>
          <p:nvPr/>
        </p:nvSpPr>
        <p:spPr bwMode="auto">
          <a:xfrm>
            <a:off x="3511550" y="439737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434" name="Line 200"/>
          <p:cNvSpPr>
            <a:spLocks noChangeShapeType="1"/>
          </p:cNvSpPr>
          <p:nvPr/>
        </p:nvSpPr>
        <p:spPr bwMode="auto">
          <a:xfrm flipV="1">
            <a:off x="3640138"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435" name="Line 201"/>
          <p:cNvSpPr>
            <a:spLocks noChangeShapeType="1"/>
          </p:cNvSpPr>
          <p:nvPr/>
        </p:nvSpPr>
        <p:spPr bwMode="auto">
          <a:xfrm flipV="1">
            <a:off x="3765550"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448" name="Freeform 253"/>
          <p:cNvSpPr>
            <a:spLocks/>
          </p:cNvSpPr>
          <p:nvPr/>
        </p:nvSpPr>
        <p:spPr bwMode="auto">
          <a:xfrm>
            <a:off x="4940300" y="439896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449" name="Line 254"/>
          <p:cNvSpPr>
            <a:spLocks noChangeShapeType="1"/>
          </p:cNvSpPr>
          <p:nvPr/>
        </p:nvSpPr>
        <p:spPr bwMode="auto">
          <a:xfrm flipV="1">
            <a:off x="5127625" y="3932238"/>
            <a:ext cx="0" cy="457200"/>
          </a:xfrm>
          <a:prstGeom prst="line">
            <a:avLst/>
          </a:prstGeom>
          <a:noFill/>
          <a:ln w="25400">
            <a:solidFill>
              <a:schemeClr val="folHlink"/>
            </a:solidFill>
            <a:round/>
            <a:headEnd/>
            <a:tailEnd/>
          </a:ln>
        </p:spPr>
        <p:txBody>
          <a:bodyPr wrap="none" lIns="0" tIns="0" rIns="0" bIns="0" anchor="ctr"/>
          <a:lstStyle/>
          <a:p>
            <a:endParaRPr lang="en-US"/>
          </a:p>
        </p:txBody>
      </p:sp>
      <p:sp>
        <p:nvSpPr>
          <p:cNvPr id="450" name="Line 255"/>
          <p:cNvSpPr>
            <a:spLocks noChangeShapeType="1"/>
          </p:cNvSpPr>
          <p:nvPr/>
        </p:nvSpPr>
        <p:spPr bwMode="auto">
          <a:xfrm flipV="1">
            <a:off x="5068888" y="4400550"/>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451" name="Line 256"/>
          <p:cNvSpPr>
            <a:spLocks noChangeShapeType="1"/>
          </p:cNvSpPr>
          <p:nvPr/>
        </p:nvSpPr>
        <p:spPr bwMode="auto">
          <a:xfrm flipV="1">
            <a:off x="5194300" y="4400550"/>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464" name="Freeform 234"/>
          <p:cNvSpPr>
            <a:spLocks/>
          </p:cNvSpPr>
          <p:nvPr/>
        </p:nvSpPr>
        <p:spPr bwMode="auto">
          <a:xfrm>
            <a:off x="5654675" y="439896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465" name="Line 235"/>
          <p:cNvSpPr>
            <a:spLocks noChangeShapeType="1"/>
          </p:cNvSpPr>
          <p:nvPr/>
        </p:nvSpPr>
        <p:spPr bwMode="auto">
          <a:xfrm flipH="1" flipV="1">
            <a:off x="5851525" y="3932238"/>
            <a:ext cx="3175" cy="457200"/>
          </a:xfrm>
          <a:prstGeom prst="line">
            <a:avLst/>
          </a:prstGeom>
          <a:noFill/>
          <a:ln w="25400">
            <a:solidFill>
              <a:schemeClr val="folHlink"/>
            </a:solidFill>
            <a:round/>
            <a:headEnd/>
            <a:tailEnd/>
          </a:ln>
        </p:spPr>
        <p:txBody>
          <a:bodyPr wrap="none" lIns="0" tIns="0" rIns="0" bIns="0" anchor="ctr"/>
          <a:lstStyle/>
          <a:p>
            <a:endParaRPr lang="en-US"/>
          </a:p>
        </p:txBody>
      </p:sp>
      <p:sp>
        <p:nvSpPr>
          <p:cNvPr id="466" name="Line 236"/>
          <p:cNvSpPr>
            <a:spLocks noChangeShapeType="1"/>
          </p:cNvSpPr>
          <p:nvPr/>
        </p:nvSpPr>
        <p:spPr bwMode="auto">
          <a:xfrm flipV="1">
            <a:off x="5784850" y="4400550"/>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467" name="Line 237"/>
          <p:cNvSpPr>
            <a:spLocks noChangeShapeType="1"/>
          </p:cNvSpPr>
          <p:nvPr/>
        </p:nvSpPr>
        <p:spPr bwMode="auto">
          <a:xfrm flipV="1">
            <a:off x="5908675" y="4400550"/>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481" name="Freeform 216"/>
          <p:cNvSpPr>
            <a:spLocks/>
          </p:cNvSpPr>
          <p:nvPr/>
        </p:nvSpPr>
        <p:spPr bwMode="auto">
          <a:xfrm>
            <a:off x="4225925" y="439737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482" name="Line 217"/>
          <p:cNvSpPr>
            <a:spLocks noChangeShapeType="1"/>
          </p:cNvSpPr>
          <p:nvPr/>
        </p:nvSpPr>
        <p:spPr bwMode="auto">
          <a:xfrm flipH="1" flipV="1">
            <a:off x="4410075" y="3932238"/>
            <a:ext cx="3175" cy="457200"/>
          </a:xfrm>
          <a:prstGeom prst="line">
            <a:avLst/>
          </a:prstGeom>
          <a:noFill/>
          <a:ln w="25400">
            <a:solidFill>
              <a:srgbClr val="F6A01A"/>
            </a:solidFill>
            <a:round/>
            <a:headEnd/>
            <a:tailEnd/>
          </a:ln>
        </p:spPr>
        <p:txBody>
          <a:bodyPr wrap="none" lIns="0" tIns="0" rIns="0" bIns="0" anchor="ctr"/>
          <a:lstStyle/>
          <a:p>
            <a:endParaRPr lang="en-US"/>
          </a:p>
        </p:txBody>
      </p:sp>
      <p:sp>
        <p:nvSpPr>
          <p:cNvPr id="483" name="Line 218"/>
          <p:cNvSpPr>
            <a:spLocks noChangeShapeType="1"/>
          </p:cNvSpPr>
          <p:nvPr/>
        </p:nvSpPr>
        <p:spPr bwMode="auto">
          <a:xfrm flipV="1">
            <a:off x="4354513"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484" name="Line 219"/>
          <p:cNvSpPr>
            <a:spLocks noChangeShapeType="1"/>
          </p:cNvSpPr>
          <p:nvPr/>
        </p:nvSpPr>
        <p:spPr bwMode="auto">
          <a:xfrm flipV="1">
            <a:off x="4479925" y="4400550"/>
            <a:ext cx="0" cy="119063"/>
          </a:xfrm>
          <a:prstGeom prst="line">
            <a:avLst/>
          </a:prstGeom>
          <a:noFill/>
          <a:ln w="25400">
            <a:solidFill>
              <a:srgbClr val="F6A01A"/>
            </a:solidFill>
            <a:round/>
            <a:headEnd/>
            <a:tailEnd/>
          </a:ln>
        </p:spPr>
        <p:txBody>
          <a:bodyPr wrap="none" lIns="0" tIns="0" rIns="0" bIns="0" anchor="ctr"/>
          <a:lstStyle/>
          <a:p>
            <a:endParaRPr lang="en-US"/>
          </a:p>
        </p:txBody>
      </p:sp>
      <p:sp>
        <p:nvSpPr>
          <p:cNvPr id="517" name="Line 185"/>
          <p:cNvSpPr>
            <a:spLocks noChangeShapeType="1"/>
          </p:cNvSpPr>
          <p:nvPr/>
        </p:nvSpPr>
        <p:spPr bwMode="auto">
          <a:xfrm flipH="1">
            <a:off x="4376738" y="4951413"/>
            <a:ext cx="26987" cy="354012"/>
          </a:xfrm>
          <a:prstGeom prst="line">
            <a:avLst/>
          </a:prstGeom>
          <a:noFill/>
          <a:ln w="25400">
            <a:solidFill>
              <a:schemeClr val="accent1"/>
            </a:solidFill>
            <a:round/>
            <a:headEnd/>
            <a:tailEnd/>
          </a:ln>
        </p:spPr>
        <p:txBody>
          <a:bodyPr wrap="none" lIns="0" tIns="0" rIns="0" bIns="0" anchor="ctr"/>
          <a:lstStyle/>
          <a:p>
            <a:endParaRPr lang="en-US"/>
          </a:p>
        </p:txBody>
      </p:sp>
      <p:sp>
        <p:nvSpPr>
          <p:cNvPr id="518" name="Line 185"/>
          <p:cNvSpPr>
            <a:spLocks noChangeShapeType="1"/>
          </p:cNvSpPr>
          <p:nvPr/>
        </p:nvSpPr>
        <p:spPr bwMode="auto">
          <a:xfrm rot="10800000" flipH="1">
            <a:off x="8370888" y="4765675"/>
            <a:ext cx="285750" cy="495300"/>
          </a:xfrm>
          <a:prstGeom prst="line">
            <a:avLst/>
          </a:prstGeom>
          <a:noFill/>
          <a:ln w="25400">
            <a:solidFill>
              <a:schemeClr val="accent1"/>
            </a:solidFill>
            <a:round/>
            <a:headEnd/>
            <a:tailEnd/>
          </a:ln>
        </p:spPr>
        <p:txBody>
          <a:bodyPr wrap="none" lIns="0" tIns="0" rIns="0" bIns="0" anchor="ctr"/>
          <a:lstStyle/>
          <a:p>
            <a:endParaRPr lang="en-US"/>
          </a:p>
        </p:txBody>
      </p:sp>
      <p:sp>
        <p:nvSpPr>
          <p:cNvPr id="519" name="Line 185"/>
          <p:cNvSpPr>
            <a:spLocks noChangeShapeType="1"/>
          </p:cNvSpPr>
          <p:nvPr/>
        </p:nvSpPr>
        <p:spPr bwMode="auto">
          <a:xfrm rot="10800000" flipV="1">
            <a:off x="8359775" y="4765675"/>
            <a:ext cx="82550" cy="519113"/>
          </a:xfrm>
          <a:prstGeom prst="line">
            <a:avLst/>
          </a:prstGeom>
          <a:noFill/>
          <a:ln w="25400">
            <a:solidFill>
              <a:schemeClr val="accent1"/>
            </a:solidFill>
            <a:round/>
            <a:headEnd/>
            <a:tailEnd/>
          </a:ln>
        </p:spPr>
        <p:txBody>
          <a:bodyPr wrap="none" lIns="0" tIns="0" rIns="0" bIns="0" anchor="ctr"/>
          <a:lstStyle/>
          <a:p>
            <a:endParaRPr lang="en-US"/>
          </a:p>
        </p:txBody>
      </p:sp>
      <p:sp>
        <p:nvSpPr>
          <p:cNvPr id="520" name="Line 185"/>
          <p:cNvSpPr>
            <a:spLocks noChangeShapeType="1"/>
          </p:cNvSpPr>
          <p:nvPr/>
        </p:nvSpPr>
        <p:spPr bwMode="auto">
          <a:xfrm rot="10800000" flipH="1" flipV="1">
            <a:off x="8229600" y="4765675"/>
            <a:ext cx="134938" cy="519113"/>
          </a:xfrm>
          <a:prstGeom prst="line">
            <a:avLst/>
          </a:prstGeom>
          <a:noFill/>
          <a:ln w="25400">
            <a:solidFill>
              <a:schemeClr val="accent1"/>
            </a:solidFill>
            <a:round/>
            <a:headEnd/>
            <a:tailEnd/>
          </a:ln>
        </p:spPr>
        <p:txBody>
          <a:bodyPr wrap="none" lIns="0" tIns="0" rIns="0" bIns="0" anchor="ctr"/>
          <a:lstStyle/>
          <a:p>
            <a:endParaRPr lang="en-US"/>
          </a:p>
        </p:txBody>
      </p:sp>
      <p:sp>
        <p:nvSpPr>
          <p:cNvPr id="521" name="Line 185"/>
          <p:cNvSpPr>
            <a:spLocks noChangeShapeType="1"/>
          </p:cNvSpPr>
          <p:nvPr/>
        </p:nvSpPr>
        <p:spPr bwMode="auto">
          <a:xfrm rot="10800000" flipH="1" flipV="1">
            <a:off x="8016875" y="4765675"/>
            <a:ext cx="35877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522" name="Line 185"/>
          <p:cNvSpPr>
            <a:spLocks noChangeShapeType="1"/>
          </p:cNvSpPr>
          <p:nvPr/>
        </p:nvSpPr>
        <p:spPr bwMode="auto">
          <a:xfrm rot="10800000" flipH="1" flipV="1">
            <a:off x="7802563" y="4765675"/>
            <a:ext cx="573087" cy="500063"/>
          </a:xfrm>
          <a:prstGeom prst="line">
            <a:avLst/>
          </a:prstGeom>
          <a:noFill/>
          <a:ln w="25400">
            <a:solidFill>
              <a:schemeClr val="accent1"/>
            </a:solidFill>
            <a:round/>
            <a:headEnd/>
            <a:tailEnd/>
          </a:ln>
        </p:spPr>
        <p:txBody>
          <a:bodyPr wrap="none" lIns="0" tIns="0" rIns="0" bIns="0" anchor="ctr"/>
          <a:lstStyle/>
          <a:p>
            <a:endParaRPr lang="en-US"/>
          </a:p>
        </p:txBody>
      </p:sp>
      <p:sp>
        <p:nvSpPr>
          <p:cNvPr id="523" name="Line 185"/>
          <p:cNvSpPr>
            <a:spLocks noChangeShapeType="1"/>
          </p:cNvSpPr>
          <p:nvPr/>
        </p:nvSpPr>
        <p:spPr bwMode="auto">
          <a:xfrm rot="10800000" flipH="1">
            <a:off x="8364538" y="4765675"/>
            <a:ext cx="504825" cy="500063"/>
          </a:xfrm>
          <a:prstGeom prst="line">
            <a:avLst/>
          </a:prstGeom>
          <a:noFill/>
          <a:ln w="25400">
            <a:solidFill>
              <a:schemeClr val="accent1"/>
            </a:solidFill>
            <a:round/>
            <a:headEnd/>
            <a:tailEnd/>
          </a:ln>
        </p:spPr>
        <p:txBody>
          <a:bodyPr wrap="none" lIns="0" tIns="0" rIns="0" bIns="0" anchor="ctr"/>
          <a:lstStyle/>
          <a:p>
            <a:endParaRPr lang="en-US"/>
          </a:p>
        </p:txBody>
      </p:sp>
      <p:sp>
        <p:nvSpPr>
          <p:cNvPr id="31819" name="Text Box 198"/>
          <p:cNvSpPr txBox="1">
            <a:spLocks noChangeAspect="1" noChangeArrowheads="1"/>
          </p:cNvSpPr>
          <p:nvPr/>
        </p:nvSpPr>
        <p:spPr bwMode="auto">
          <a:xfrm>
            <a:off x="-65088" y="4572000"/>
            <a:ext cx="539751" cy="192088"/>
          </a:xfrm>
          <a:prstGeom prst="rect">
            <a:avLst/>
          </a:prstGeom>
          <a:noFill/>
          <a:ln w="9525">
            <a:noFill/>
            <a:miter lim="800000"/>
            <a:headEnd/>
            <a:tailEnd/>
          </a:ln>
        </p:spPr>
        <p:txBody>
          <a:bodyPr wrap="none" tIns="0" bIns="0" anchor="ctr"/>
          <a:lstStyle/>
          <a:p>
            <a:pPr>
              <a:lnSpc>
                <a:spcPct val="90000"/>
              </a:lnSpc>
            </a:pPr>
            <a:r>
              <a:rPr lang="en-US" sz="900">
                <a:solidFill>
                  <a:srgbClr val="4D4D4D"/>
                </a:solidFill>
                <a:ea typeface="ヒラギノ角ゴ Pro W3"/>
                <a:cs typeface="Arial" charset="0"/>
              </a:rPr>
              <a:t>SERVERS</a:t>
            </a:r>
          </a:p>
        </p:txBody>
      </p:sp>
      <p:sp>
        <p:nvSpPr>
          <p:cNvPr id="527" name="Text Box 198"/>
          <p:cNvSpPr txBox="1">
            <a:spLocks noChangeAspect="1" noChangeArrowheads="1"/>
          </p:cNvSpPr>
          <p:nvPr/>
        </p:nvSpPr>
        <p:spPr bwMode="auto">
          <a:xfrm>
            <a:off x="5810250" y="5953125"/>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FC SAN</a:t>
            </a:r>
          </a:p>
        </p:txBody>
      </p:sp>
      <p:sp>
        <p:nvSpPr>
          <p:cNvPr id="31821" name="Text Box 198"/>
          <p:cNvSpPr txBox="1">
            <a:spLocks noChangeAspect="1" noChangeArrowheads="1"/>
          </p:cNvSpPr>
          <p:nvPr/>
        </p:nvSpPr>
        <p:spPr bwMode="auto">
          <a:xfrm>
            <a:off x="7213600" y="4187825"/>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STORAGE</a:t>
            </a:r>
          </a:p>
        </p:txBody>
      </p:sp>
      <p:sp>
        <p:nvSpPr>
          <p:cNvPr id="529" name="Line 185"/>
          <p:cNvSpPr>
            <a:spLocks noChangeShapeType="1"/>
          </p:cNvSpPr>
          <p:nvPr/>
        </p:nvSpPr>
        <p:spPr bwMode="auto">
          <a:xfrm rot="10800000" flipH="1">
            <a:off x="6883400" y="4749800"/>
            <a:ext cx="315913" cy="515938"/>
          </a:xfrm>
          <a:prstGeom prst="line">
            <a:avLst/>
          </a:prstGeom>
          <a:noFill/>
          <a:ln w="25400">
            <a:solidFill>
              <a:schemeClr val="accent1"/>
            </a:solidFill>
            <a:round/>
            <a:headEnd/>
            <a:tailEnd/>
          </a:ln>
        </p:spPr>
        <p:txBody>
          <a:bodyPr wrap="none" lIns="0" tIns="0" rIns="0" bIns="0" anchor="ctr"/>
          <a:lstStyle/>
          <a:p>
            <a:endParaRPr lang="en-US"/>
          </a:p>
        </p:txBody>
      </p:sp>
      <p:sp>
        <p:nvSpPr>
          <p:cNvPr id="530" name="Line 185"/>
          <p:cNvSpPr>
            <a:spLocks noChangeShapeType="1"/>
          </p:cNvSpPr>
          <p:nvPr/>
        </p:nvSpPr>
        <p:spPr bwMode="auto">
          <a:xfrm rot="10800000" flipV="1">
            <a:off x="6913563" y="4749800"/>
            <a:ext cx="71437" cy="500063"/>
          </a:xfrm>
          <a:prstGeom prst="line">
            <a:avLst/>
          </a:prstGeom>
          <a:noFill/>
          <a:ln w="25400">
            <a:solidFill>
              <a:schemeClr val="accent1"/>
            </a:solidFill>
            <a:round/>
            <a:headEnd/>
            <a:tailEnd/>
          </a:ln>
        </p:spPr>
        <p:txBody>
          <a:bodyPr wrap="none" lIns="0" tIns="0" rIns="0" bIns="0" anchor="ctr"/>
          <a:lstStyle/>
          <a:p>
            <a:endParaRPr lang="en-US"/>
          </a:p>
        </p:txBody>
      </p:sp>
      <p:sp>
        <p:nvSpPr>
          <p:cNvPr id="531" name="Line 185"/>
          <p:cNvSpPr>
            <a:spLocks noChangeShapeType="1"/>
          </p:cNvSpPr>
          <p:nvPr/>
        </p:nvSpPr>
        <p:spPr bwMode="auto">
          <a:xfrm rot="10800000" flipH="1" flipV="1">
            <a:off x="6772275" y="4749800"/>
            <a:ext cx="13652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532" name="Line 185"/>
          <p:cNvSpPr>
            <a:spLocks noChangeShapeType="1"/>
          </p:cNvSpPr>
          <p:nvPr/>
        </p:nvSpPr>
        <p:spPr bwMode="auto">
          <a:xfrm rot="10800000" flipH="1" flipV="1">
            <a:off x="6559550" y="4749800"/>
            <a:ext cx="358775" cy="511175"/>
          </a:xfrm>
          <a:prstGeom prst="line">
            <a:avLst/>
          </a:prstGeom>
          <a:noFill/>
          <a:ln w="25400">
            <a:solidFill>
              <a:schemeClr val="accent1"/>
            </a:solidFill>
            <a:round/>
            <a:headEnd/>
            <a:tailEnd/>
          </a:ln>
        </p:spPr>
        <p:txBody>
          <a:bodyPr wrap="none" lIns="0" tIns="0" rIns="0" bIns="0" anchor="ctr"/>
          <a:lstStyle/>
          <a:p>
            <a:endParaRPr lang="en-US"/>
          </a:p>
        </p:txBody>
      </p:sp>
      <p:sp>
        <p:nvSpPr>
          <p:cNvPr id="533" name="Line 185"/>
          <p:cNvSpPr>
            <a:spLocks noChangeShapeType="1"/>
          </p:cNvSpPr>
          <p:nvPr/>
        </p:nvSpPr>
        <p:spPr bwMode="auto">
          <a:xfrm rot="10800000" flipH="1" flipV="1">
            <a:off x="6345238" y="4749800"/>
            <a:ext cx="568325" cy="515938"/>
          </a:xfrm>
          <a:prstGeom prst="line">
            <a:avLst/>
          </a:prstGeom>
          <a:noFill/>
          <a:ln w="25400">
            <a:solidFill>
              <a:schemeClr val="accent1"/>
            </a:solidFill>
            <a:round/>
            <a:headEnd/>
            <a:tailEnd/>
          </a:ln>
        </p:spPr>
        <p:txBody>
          <a:bodyPr wrap="none" lIns="0" tIns="0" rIns="0" bIns="0" anchor="ctr"/>
          <a:lstStyle/>
          <a:p>
            <a:endParaRPr lang="en-US"/>
          </a:p>
        </p:txBody>
      </p:sp>
      <p:sp>
        <p:nvSpPr>
          <p:cNvPr id="534" name="Line 185"/>
          <p:cNvSpPr>
            <a:spLocks noChangeShapeType="1"/>
          </p:cNvSpPr>
          <p:nvPr/>
        </p:nvSpPr>
        <p:spPr bwMode="auto">
          <a:xfrm rot="10800000" flipH="1">
            <a:off x="6913563" y="4749800"/>
            <a:ext cx="498475" cy="490538"/>
          </a:xfrm>
          <a:prstGeom prst="line">
            <a:avLst/>
          </a:prstGeom>
          <a:noFill/>
          <a:ln w="25400">
            <a:solidFill>
              <a:schemeClr val="accent1"/>
            </a:solidFill>
            <a:round/>
            <a:headEnd/>
            <a:tailEnd/>
          </a:ln>
        </p:spPr>
        <p:txBody>
          <a:bodyPr wrap="none" lIns="0" tIns="0" rIns="0" bIns="0" anchor="ctr"/>
          <a:lstStyle/>
          <a:p>
            <a:endParaRPr lang="en-US"/>
          </a:p>
        </p:txBody>
      </p:sp>
      <p:sp>
        <p:nvSpPr>
          <p:cNvPr id="535" name="Line 185"/>
          <p:cNvSpPr>
            <a:spLocks noChangeShapeType="1"/>
          </p:cNvSpPr>
          <p:nvPr/>
        </p:nvSpPr>
        <p:spPr bwMode="auto">
          <a:xfrm flipV="1">
            <a:off x="6823075" y="5232400"/>
            <a:ext cx="0" cy="290513"/>
          </a:xfrm>
          <a:prstGeom prst="line">
            <a:avLst/>
          </a:prstGeom>
          <a:noFill/>
          <a:ln w="38100">
            <a:solidFill>
              <a:schemeClr val="accent1"/>
            </a:solidFill>
            <a:round/>
            <a:headEnd/>
            <a:tailEnd/>
          </a:ln>
        </p:spPr>
        <p:txBody>
          <a:bodyPr wrap="none" lIns="0" tIns="0" rIns="0" bIns="0" anchor="ctr"/>
          <a:lstStyle/>
          <a:p>
            <a:endParaRPr lang="en-US"/>
          </a:p>
        </p:txBody>
      </p:sp>
      <p:cxnSp>
        <p:nvCxnSpPr>
          <p:cNvPr id="628" name="Straight Connector 627"/>
          <p:cNvCxnSpPr>
            <a:cxnSpLocks noChangeShapeType="1"/>
          </p:cNvCxnSpPr>
          <p:nvPr/>
        </p:nvCxnSpPr>
        <p:spPr bwMode="auto">
          <a:xfrm flipV="1">
            <a:off x="2651125" y="5634038"/>
            <a:ext cx="4332288" cy="0"/>
          </a:xfrm>
          <a:prstGeom prst="line">
            <a:avLst/>
          </a:prstGeom>
          <a:noFill/>
          <a:ln w="38100">
            <a:solidFill>
              <a:schemeClr val="accent1"/>
            </a:solidFill>
            <a:round/>
            <a:headEnd/>
            <a:tailEnd/>
          </a:ln>
        </p:spPr>
      </p:cxnSp>
      <p:cxnSp>
        <p:nvCxnSpPr>
          <p:cNvPr id="629" name="Straight Connector 628"/>
          <p:cNvCxnSpPr>
            <a:cxnSpLocks noChangeShapeType="1"/>
          </p:cNvCxnSpPr>
          <p:nvPr/>
        </p:nvCxnSpPr>
        <p:spPr bwMode="auto">
          <a:xfrm flipV="1">
            <a:off x="2552700" y="5751513"/>
            <a:ext cx="5775325" cy="0"/>
          </a:xfrm>
          <a:prstGeom prst="line">
            <a:avLst/>
          </a:prstGeom>
          <a:noFill/>
          <a:ln w="38100">
            <a:solidFill>
              <a:schemeClr val="accent1"/>
            </a:solidFill>
            <a:round/>
            <a:headEnd/>
            <a:tailEnd/>
          </a:ln>
        </p:spPr>
      </p:cxnSp>
      <p:cxnSp>
        <p:nvCxnSpPr>
          <p:cNvPr id="630" name="Straight Connector 629"/>
          <p:cNvCxnSpPr>
            <a:cxnSpLocks noChangeShapeType="1"/>
          </p:cNvCxnSpPr>
          <p:nvPr/>
        </p:nvCxnSpPr>
        <p:spPr bwMode="auto">
          <a:xfrm>
            <a:off x="4379913" y="5541963"/>
            <a:ext cx="2459037" cy="0"/>
          </a:xfrm>
          <a:prstGeom prst="line">
            <a:avLst/>
          </a:prstGeom>
          <a:noFill/>
          <a:ln w="38100">
            <a:solidFill>
              <a:schemeClr val="accent1"/>
            </a:solidFill>
            <a:round/>
            <a:headEnd/>
            <a:tailEnd/>
          </a:ln>
        </p:spPr>
      </p:cxnSp>
      <p:cxnSp>
        <p:nvCxnSpPr>
          <p:cNvPr id="631" name="Straight Connector 630"/>
          <p:cNvCxnSpPr>
            <a:cxnSpLocks noChangeShapeType="1"/>
          </p:cNvCxnSpPr>
          <p:nvPr/>
        </p:nvCxnSpPr>
        <p:spPr bwMode="auto">
          <a:xfrm>
            <a:off x="4268788" y="5907088"/>
            <a:ext cx="4154487" cy="0"/>
          </a:xfrm>
          <a:prstGeom prst="line">
            <a:avLst/>
          </a:prstGeom>
          <a:noFill/>
          <a:ln w="38100">
            <a:solidFill>
              <a:schemeClr val="accent1"/>
            </a:solidFill>
            <a:round/>
            <a:headEnd/>
            <a:tailEnd/>
          </a:ln>
        </p:spPr>
      </p:cxnSp>
      <p:grpSp>
        <p:nvGrpSpPr>
          <p:cNvPr id="31833" name="Group 731"/>
          <p:cNvGrpSpPr>
            <a:grpSpLocks/>
          </p:cNvGrpSpPr>
          <p:nvPr/>
        </p:nvGrpSpPr>
        <p:grpSpPr bwMode="auto">
          <a:xfrm>
            <a:off x="7718425" y="4416425"/>
            <a:ext cx="1211263" cy="381000"/>
            <a:chOff x="7641238" y="3682903"/>
            <a:chExt cx="1211905" cy="381195"/>
          </a:xfrm>
        </p:grpSpPr>
        <p:grpSp>
          <p:nvGrpSpPr>
            <p:cNvPr id="32049" name="Group 919"/>
            <p:cNvGrpSpPr>
              <a:grpSpLocks/>
            </p:cNvGrpSpPr>
            <p:nvPr/>
          </p:nvGrpSpPr>
          <p:grpSpPr bwMode="auto">
            <a:xfrm>
              <a:off x="7643384" y="3891111"/>
              <a:ext cx="1209759" cy="172987"/>
              <a:chOff x="2752728" y="4927599"/>
              <a:chExt cx="1209672" cy="173039"/>
            </a:xfrm>
          </p:grpSpPr>
          <p:grpSp>
            <p:nvGrpSpPr>
              <p:cNvPr id="32111" name="Group 920"/>
              <p:cNvGrpSpPr>
                <a:grpSpLocks/>
              </p:cNvGrpSpPr>
              <p:nvPr/>
            </p:nvGrpSpPr>
            <p:grpSpPr bwMode="auto">
              <a:xfrm>
                <a:off x="3800228" y="4928188"/>
                <a:ext cx="161913" cy="173089"/>
                <a:chOff x="3799620" y="4160178"/>
                <a:chExt cx="555591" cy="943947"/>
              </a:xfrm>
            </p:grpSpPr>
            <p:sp>
              <p:nvSpPr>
                <p:cNvPr id="662" name="Rectangle 661"/>
                <p:cNvSpPr>
                  <a:spLocks noChangeArrowheads="1"/>
                </p:cNvSpPr>
                <p:nvPr/>
              </p:nvSpPr>
              <p:spPr bwMode="auto">
                <a:xfrm>
                  <a:off x="3800214"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3" name="Rectangle 662"/>
                <p:cNvSpPr>
                  <a:spLocks noChangeArrowheads="1"/>
                </p:cNvSpPr>
                <p:nvPr/>
              </p:nvSpPr>
              <p:spPr bwMode="auto">
                <a:xfrm>
                  <a:off x="3843813"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4" name="Oval 663"/>
                <p:cNvSpPr>
                  <a:spLocks noChangeArrowheads="1"/>
                </p:cNvSpPr>
                <p:nvPr/>
              </p:nvSpPr>
              <p:spPr bwMode="auto">
                <a:xfrm>
                  <a:off x="3881960"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5" name="Oval 664"/>
                <p:cNvSpPr>
                  <a:spLocks noChangeArrowheads="1"/>
                </p:cNvSpPr>
                <p:nvPr/>
              </p:nvSpPr>
              <p:spPr bwMode="auto">
                <a:xfrm>
                  <a:off x="3881960"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6" name="Oval 665"/>
                <p:cNvSpPr>
                  <a:spLocks noChangeArrowheads="1"/>
                </p:cNvSpPr>
                <p:nvPr/>
              </p:nvSpPr>
              <p:spPr bwMode="auto">
                <a:xfrm>
                  <a:off x="3881960"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7" name="Oval 666"/>
                <p:cNvSpPr>
                  <a:spLocks noChangeArrowheads="1"/>
                </p:cNvSpPr>
                <p:nvPr/>
              </p:nvSpPr>
              <p:spPr bwMode="auto">
                <a:xfrm>
                  <a:off x="3881960"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8" name="Oval 667"/>
                <p:cNvSpPr>
                  <a:spLocks noChangeArrowheads="1"/>
                </p:cNvSpPr>
                <p:nvPr/>
              </p:nvSpPr>
              <p:spPr bwMode="auto">
                <a:xfrm>
                  <a:off x="3881960"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9" name="Oval 668"/>
                <p:cNvSpPr>
                  <a:spLocks noChangeArrowheads="1"/>
                </p:cNvSpPr>
                <p:nvPr/>
              </p:nvSpPr>
              <p:spPr bwMode="auto">
                <a:xfrm>
                  <a:off x="3881960"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70" name="Oval 669"/>
                <p:cNvSpPr>
                  <a:spLocks noChangeArrowheads="1"/>
                </p:cNvSpPr>
                <p:nvPr/>
              </p:nvSpPr>
              <p:spPr bwMode="auto">
                <a:xfrm>
                  <a:off x="3881960"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112" name="Group 921"/>
              <p:cNvGrpSpPr>
                <a:grpSpLocks/>
              </p:cNvGrpSpPr>
              <p:nvPr/>
            </p:nvGrpSpPr>
            <p:grpSpPr bwMode="auto">
              <a:xfrm>
                <a:off x="3590693" y="4928188"/>
                <a:ext cx="161913" cy="173089"/>
                <a:chOff x="3799672" y="4160178"/>
                <a:chExt cx="555591" cy="943947"/>
              </a:xfrm>
            </p:grpSpPr>
            <p:sp>
              <p:nvSpPr>
                <p:cNvPr id="653" name="Rectangle 652"/>
                <p:cNvSpPr>
                  <a:spLocks noChangeArrowheads="1"/>
                </p:cNvSpPr>
                <p:nvPr/>
              </p:nvSpPr>
              <p:spPr bwMode="auto">
                <a:xfrm>
                  <a:off x="3799885"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4" name="Rectangle 653"/>
                <p:cNvSpPr>
                  <a:spLocks noChangeArrowheads="1"/>
                </p:cNvSpPr>
                <p:nvPr/>
              </p:nvSpPr>
              <p:spPr bwMode="auto">
                <a:xfrm>
                  <a:off x="3843484"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5" name="Oval 654"/>
                <p:cNvSpPr>
                  <a:spLocks noChangeArrowheads="1"/>
                </p:cNvSpPr>
                <p:nvPr/>
              </p:nvSpPr>
              <p:spPr bwMode="auto">
                <a:xfrm>
                  <a:off x="3881631"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6" name="Oval 655"/>
                <p:cNvSpPr>
                  <a:spLocks noChangeArrowheads="1"/>
                </p:cNvSpPr>
                <p:nvPr/>
              </p:nvSpPr>
              <p:spPr bwMode="auto">
                <a:xfrm>
                  <a:off x="3881631"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7" name="Oval 656"/>
                <p:cNvSpPr>
                  <a:spLocks noChangeArrowheads="1"/>
                </p:cNvSpPr>
                <p:nvPr/>
              </p:nvSpPr>
              <p:spPr bwMode="auto">
                <a:xfrm>
                  <a:off x="3881631"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8" name="Oval 657"/>
                <p:cNvSpPr>
                  <a:spLocks noChangeArrowheads="1"/>
                </p:cNvSpPr>
                <p:nvPr/>
              </p:nvSpPr>
              <p:spPr bwMode="auto">
                <a:xfrm>
                  <a:off x="3881631"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9" name="Oval 658"/>
                <p:cNvSpPr>
                  <a:spLocks noChangeArrowheads="1"/>
                </p:cNvSpPr>
                <p:nvPr/>
              </p:nvSpPr>
              <p:spPr bwMode="auto">
                <a:xfrm>
                  <a:off x="3881631"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0" name="Oval 659"/>
                <p:cNvSpPr>
                  <a:spLocks noChangeArrowheads="1"/>
                </p:cNvSpPr>
                <p:nvPr/>
              </p:nvSpPr>
              <p:spPr bwMode="auto">
                <a:xfrm>
                  <a:off x="3881631"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1" name="Oval 660"/>
                <p:cNvSpPr>
                  <a:spLocks noChangeArrowheads="1"/>
                </p:cNvSpPr>
                <p:nvPr/>
              </p:nvSpPr>
              <p:spPr bwMode="auto">
                <a:xfrm>
                  <a:off x="3881631"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113" name="Group 922"/>
              <p:cNvGrpSpPr>
                <a:grpSpLocks/>
              </p:cNvGrpSpPr>
              <p:nvPr/>
            </p:nvGrpSpPr>
            <p:grpSpPr bwMode="auto">
              <a:xfrm>
                <a:off x="3381158" y="4928188"/>
                <a:ext cx="161913" cy="173089"/>
                <a:chOff x="3799723" y="4160178"/>
                <a:chExt cx="555591" cy="943947"/>
              </a:xfrm>
            </p:grpSpPr>
            <p:sp>
              <p:nvSpPr>
                <p:cNvPr id="644" name="Rectangle 643"/>
                <p:cNvSpPr>
                  <a:spLocks noChangeArrowheads="1"/>
                </p:cNvSpPr>
                <p:nvPr/>
              </p:nvSpPr>
              <p:spPr bwMode="auto">
                <a:xfrm>
                  <a:off x="3799555"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5" name="Rectangle 644"/>
                <p:cNvSpPr>
                  <a:spLocks noChangeArrowheads="1"/>
                </p:cNvSpPr>
                <p:nvPr/>
              </p:nvSpPr>
              <p:spPr bwMode="auto">
                <a:xfrm>
                  <a:off x="3843154"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6" name="Oval 645"/>
                <p:cNvSpPr>
                  <a:spLocks noChangeArrowheads="1"/>
                </p:cNvSpPr>
                <p:nvPr/>
              </p:nvSpPr>
              <p:spPr bwMode="auto">
                <a:xfrm>
                  <a:off x="3881301"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7" name="Oval 646"/>
                <p:cNvSpPr>
                  <a:spLocks noChangeArrowheads="1"/>
                </p:cNvSpPr>
                <p:nvPr/>
              </p:nvSpPr>
              <p:spPr bwMode="auto">
                <a:xfrm>
                  <a:off x="3881301"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8" name="Oval 647"/>
                <p:cNvSpPr>
                  <a:spLocks noChangeArrowheads="1"/>
                </p:cNvSpPr>
                <p:nvPr/>
              </p:nvSpPr>
              <p:spPr bwMode="auto">
                <a:xfrm>
                  <a:off x="3881301"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9" name="Oval 648"/>
                <p:cNvSpPr>
                  <a:spLocks noChangeArrowheads="1"/>
                </p:cNvSpPr>
                <p:nvPr/>
              </p:nvSpPr>
              <p:spPr bwMode="auto">
                <a:xfrm>
                  <a:off x="3881301"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0" name="Oval 649"/>
                <p:cNvSpPr>
                  <a:spLocks noChangeArrowheads="1"/>
                </p:cNvSpPr>
                <p:nvPr/>
              </p:nvSpPr>
              <p:spPr bwMode="auto">
                <a:xfrm>
                  <a:off x="3881301"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1" name="Oval 650"/>
                <p:cNvSpPr>
                  <a:spLocks noChangeArrowheads="1"/>
                </p:cNvSpPr>
                <p:nvPr/>
              </p:nvSpPr>
              <p:spPr bwMode="auto">
                <a:xfrm>
                  <a:off x="3881301"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2" name="Oval 651"/>
                <p:cNvSpPr>
                  <a:spLocks noChangeArrowheads="1"/>
                </p:cNvSpPr>
                <p:nvPr/>
              </p:nvSpPr>
              <p:spPr bwMode="auto">
                <a:xfrm>
                  <a:off x="3881301"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114" name="Group 923"/>
              <p:cNvGrpSpPr>
                <a:grpSpLocks/>
              </p:cNvGrpSpPr>
              <p:nvPr/>
            </p:nvGrpSpPr>
            <p:grpSpPr bwMode="auto">
              <a:xfrm>
                <a:off x="3171623" y="4928188"/>
                <a:ext cx="161913" cy="173089"/>
                <a:chOff x="3799775" y="4160178"/>
                <a:chExt cx="555591" cy="943947"/>
              </a:xfrm>
            </p:grpSpPr>
            <p:sp>
              <p:nvSpPr>
                <p:cNvPr id="635" name="Rectangle 634"/>
                <p:cNvSpPr>
                  <a:spLocks noChangeArrowheads="1"/>
                </p:cNvSpPr>
                <p:nvPr/>
              </p:nvSpPr>
              <p:spPr bwMode="auto">
                <a:xfrm>
                  <a:off x="3799226"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6" name="Rectangle 635"/>
                <p:cNvSpPr>
                  <a:spLocks noChangeArrowheads="1"/>
                </p:cNvSpPr>
                <p:nvPr/>
              </p:nvSpPr>
              <p:spPr bwMode="auto">
                <a:xfrm>
                  <a:off x="3842825"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7" name="Oval 636"/>
                <p:cNvSpPr>
                  <a:spLocks noChangeArrowheads="1"/>
                </p:cNvSpPr>
                <p:nvPr/>
              </p:nvSpPr>
              <p:spPr bwMode="auto">
                <a:xfrm>
                  <a:off x="3880972"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8" name="Oval 637"/>
                <p:cNvSpPr>
                  <a:spLocks noChangeArrowheads="1"/>
                </p:cNvSpPr>
                <p:nvPr/>
              </p:nvSpPr>
              <p:spPr bwMode="auto">
                <a:xfrm>
                  <a:off x="3880972"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9" name="Oval 638"/>
                <p:cNvSpPr>
                  <a:spLocks noChangeArrowheads="1"/>
                </p:cNvSpPr>
                <p:nvPr/>
              </p:nvSpPr>
              <p:spPr bwMode="auto">
                <a:xfrm>
                  <a:off x="3880972"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0" name="Oval 639"/>
                <p:cNvSpPr>
                  <a:spLocks noChangeArrowheads="1"/>
                </p:cNvSpPr>
                <p:nvPr/>
              </p:nvSpPr>
              <p:spPr bwMode="auto">
                <a:xfrm>
                  <a:off x="3880972"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1" name="Oval 640"/>
                <p:cNvSpPr>
                  <a:spLocks noChangeArrowheads="1"/>
                </p:cNvSpPr>
                <p:nvPr/>
              </p:nvSpPr>
              <p:spPr bwMode="auto">
                <a:xfrm>
                  <a:off x="3880972"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2" name="Oval 641"/>
                <p:cNvSpPr>
                  <a:spLocks noChangeArrowheads="1"/>
                </p:cNvSpPr>
                <p:nvPr/>
              </p:nvSpPr>
              <p:spPr bwMode="auto">
                <a:xfrm>
                  <a:off x="3880972"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3" name="Oval 642"/>
                <p:cNvSpPr>
                  <a:spLocks noChangeArrowheads="1"/>
                </p:cNvSpPr>
                <p:nvPr/>
              </p:nvSpPr>
              <p:spPr bwMode="auto">
                <a:xfrm>
                  <a:off x="3880972"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115" name="Group 924"/>
              <p:cNvGrpSpPr>
                <a:grpSpLocks/>
              </p:cNvGrpSpPr>
              <p:nvPr/>
            </p:nvGrpSpPr>
            <p:grpSpPr bwMode="auto">
              <a:xfrm>
                <a:off x="2962088" y="4928188"/>
                <a:ext cx="161913" cy="173089"/>
                <a:chOff x="3799830" y="4160178"/>
                <a:chExt cx="555591" cy="943947"/>
              </a:xfrm>
            </p:grpSpPr>
            <p:sp>
              <p:nvSpPr>
                <p:cNvPr id="581" name="Rectangle 580"/>
                <p:cNvSpPr>
                  <a:spLocks noChangeArrowheads="1"/>
                </p:cNvSpPr>
                <p:nvPr/>
              </p:nvSpPr>
              <p:spPr bwMode="auto">
                <a:xfrm>
                  <a:off x="3798900"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2" name="Rectangle 581"/>
                <p:cNvSpPr>
                  <a:spLocks noChangeArrowheads="1"/>
                </p:cNvSpPr>
                <p:nvPr/>
              </p:nvSpPr>
              <p:spPr bwMode="auto">
                <a:xfrm>
                  <a:off x="3842499"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3" name="Oval 582"/>
                <p:cNvSpPr>
                  <a:spLocks noChangeArrowheads="1"/>
                </p:cNvSpPr>
                <p:nvPr/>
              </p:nvSpPr>
              <p:spPr bwMode="auto">
                <a:xfrm>
                  <a:off x="3880646"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4" name="Oval 583"/>
                <p:cNvSpPr>
                  <a:spLocks noChangeArrowheads="1"/>
                </p:cNvSpPr>
                <p:nvPr/>
              </p:nvSpPr>
              <p:spPr bwMode="auto">
                <a:xfrm>
                  <a:off x="3880646"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5" name="Oval 584"/>
                <p:cNvSpPr>
                  <a:spLocks noChangeArrowheads="1"/>
                </p:cNvSpPr>
                <p:nvPr/>
              </p:nvSpPr>
              <p:spPr bwMode="auto">
                <a:xfrm>
                  <a:off x="3880646"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6" name="Oval 585"/>
                <p:cNvSpPr>
                  <a:spLocks noChangeArrowheads="1"/>
                </p:cNvSpPr>
                <p:nvPr/>
              </p:nvSpPr>
              <p:spPr bwMode="auto">
                <a:xfrm>
                  <a:off x="3880646"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2" name="Oval 631"/>
                <p:cNvSpPr>
                  <a:spLocks noChangeArrowheads="1"/>
                </p:cNvSpPr>
                <p:nvPr/>
              </p:nvSpPr>
              <p:spPr bwMode="auto">
                <a:xfrm>
                  <a:off x="3880646"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3" name="Oval 632"/>
                <p:cNvSpPr>
                  <a:spLocks noChangeArrowheads="1"/>
                </p:cNvSpPr>
                <p:nvPr/>
              </p:nvSpPr>
              <p:spPr bwMode="auto">
                <a:xfrm>
                  <a:off x="3880646"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4" name="Oval 633"/>
                <p:cNvSpPr>
                  <a:spLocks noChangeArrowheads="1"/>
                </p:cNvSpPr>
                <p:nvPr/>
              </p:nvSpPr>
              <p:spPr bwMode="auto">
                <a:xfrm>
                  <a:off x="3880646"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116" name="Group 925"/>
              <p:cNvGrpSpPr>
                <a:grpSpLocks/>
              </p:cNvGrpSpPr>
              <p:nvPr/>
            </p:nvGrpSpPr>
            <p:grpSpPr bwMode="auto">
              <a:xfrm>
                <a:off x="2752553" y="4928188"/>
                <a:ext cx="161913" cy="173089"/>
                <a:chOff x="3799878" y="4160178"/>
                <a:chExt cx="555591" cy="943947"/>
              </a:xfrm>
            </p:grpSpPr>
            <p:sp>
              <p:nvSpPr>
                <p:cNvPr id="572" name="Rectangle 571"/>
                <p:cNvSpPr>
                  <a:spLocks noChangeArrowheads="1"/>
                </p:cNvSpPr>
                <p:nvPr/>
              </p:nvSpPr>
              <p:spPr bwMode="auto">
                <a:xfrm>
                  <a:off x="3798567"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3" name="Rectangle 572"/>
                <p:cNvSpPr>
                  <a:spLocks noChangeArrowheads="1"/>
                </p:cNvSpPr>
                <p:nvPr/>
              </p:nvSpPr>
              <p:spPr bwMode="auto">
                <a:xfrm>
                  <a:off x="3842166"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4" name="Oval 573"/>
                <p:cNvSpPr>
                  <a:spLocks noChangeArrowheads="1"/>
                </p:cNvSpPr>
                <p:nvPr/>
              </p:nvSpPr>
              <p:spPr bwMode="auto">
                <a:xfrm>
                  <a:off x="3880313"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5" name="Oval 574"/>
                <p:cNvSpPr>
                  <a:spLocks noChangeArrowheads="1"/>
                </p:cNvSpPr>
                <p:nvPr/>
              </p:nvSpPr>
              <p:spPr bwMode="auto">
                <a:xfrm>
                  <a:off x="3880313"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6" name="Oval 575"/>
                <p:cNvSpPr>
                  <a:spLocks noChangeArrowheads="1"/>
                </p:cNvSpPr>
                <p:nvPr/>
              </p:nvSpPr>
              <p:spPr bwMode="auto">
                <a:xfrm>
                  <a:off x="3880313"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7" name="Oval 576"/>
                <p:cNvSpPr>
                  <a:spLocks noChangeArrowheads="1"/>
                </p:cNvSpPr>
                <p:nvPr/>
              </p:nvSpPr>
              <p:spPr bwMode="auto">
                <a:xfrm>
                  <a:off x="3880313"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8" name="Oval 577"/>
                <p:cNvSpPr>
                  <a:spLocks noChangeArrowheads="1"/>
                </p:cNvSpPr>
                <p:nvPr/>
              </p:nvSpPr>
              <p:spPr bwMode="auto">
                <a:xfrm>
                  <a:off x="3880313"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9" name="Oval 578"/>
                <p:cNvSpPr>
                  <a:spLocks noChangeArrowheads="1"/>
                </p:cNvSpPr>
                <p:nvPr/>
              </p:nvSpPr>
              <p:spPr bwMode="auto">
                <a:xfrm>
                  <a:off x="3880313"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0" name="Oval 579"/>
                <p:cNvSpPr>
                  <a:spLocks noChangeArrowheads="1"/>
                </p:cNvSpPr>
                <p:nvPr/>
              </p:nvSpPr>
              <p:spPr bwMode="auto">
                <a:xfrm>
                  <a:off x="3880313"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32050" name="Group 919"/>
            <p:cNvGrpSpPr>
              <a:grpSpLocks/>
            </p:cNvGrpSpPr>
            <p:nvPr/>
          </p:nvGrpSpPr>
          <p:grpSpPr bwMode="auto">
            <a:xfrm>
              <a:off x="7641238" y="3682903"/>
              <a:ext cx="1209759" cy="172987"/>
              <a:chOff x="2752728" y="4927599"/>
              <a:chExt cx="1209672" cy="173039"/>
            </a:xfrm>
          </p:grpSpPr>
          <p:grpSp>
            <p:nvGrpSpPr>
              <p:cNvPr id="32051" name="Group 920"/>
              <p:cNvGrpSpPr>
                <a:grpSpLocks/>
              </p:cNvGrpSpPr>
              <p:nvPr/>
            </p:nvGrpSpPr>
            <p:grpSpPr bwMode="auto">
              <a:xfrm>
                <a:off x="3800228" y="4928188"/>
                <a:ext cx="161913" cy="173089"/>
                <a:chOff x="3799620" y="4160178"/>
                <a:chExt cx="555591" cy="943947"/>
              </a:xfrm>
            </p:grpSpPr>
            <p:sp>
              <p:nvSpPr>
                <p:cNvPr id="723" name="Rectangle 722"/>
                <p:cNvSpPr>
                  <a:spLocks noChangeArrowheads="1"/>
                </p:cNvSpPr>
                <p:nvPr/>
              </p:nvSpPr>
              <p:spPr bwMode="auto">
                <a:xfrm>
                  <a:off x="3802126" y="4156963"/>
                  <a:ext cx="5667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4" name="Rectangle 723"/>
                <p:cNvSpPr>
                  <a:spLocks noChangeArrowheads="1"/>
                </p:cNvSpPr>
                <p:nvPr/>
              </p:nvSpPr>
              <p:spPr bwMode="auto">
                <a:xfrm>
                  <a:off x="3845725" y="4200288"/>
                  <a:ext cx="4795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5" name="Oval 724"/>
                <p:cNvSpPr>
                  <a:spLocks noChangeArrowheads="1"/>
                </p:cNvSpPr>
                <p:nvPr/>
              </p:nvSpPr>
              <p:spPr bwMode="auto">
                <a:xfrm>
                  <a:off x="3883876" y="4893448"/>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6" name="Oval 725"/>
                <p:cNvSpPr>
                  <a:spLocks noChangeArrowheads="1"/>
                </p:cNvSpPr>
                <p:nvPr/>
              </p:nvSpPr>
              <p:spPr bwMode="auto">
                <a:xfrm>
                  <a:off x="3883876" y="4780807"/>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7" name="Oval 726"/>
                <p:cNvSpPr>
                  <a:spLocks noChangeArrowheads="1"/>
                </p:cNvSpPr>
                <p:nvPr/>
              </p:nvSpPr>
              <p:spPr bwMode="auto">
                <a:xfrm>
                  <a:off x="3883876" y="4668171"/>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8" name="Oval 727"/>
                <p:cNvSpPr>
                  <a:spLocks noChangeArrowheads="1"/>
                </p:cNvSpPr>
                <p:nvPr/>
              </p:nvSpPr>
              <p:spPr bwMode="auto">
                <a:xfrm>
                  <a:off x="3883876" y="4555530"/>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9" name="Oval 728"/>
                <p:cNvSpPr>
                  <a:spLocks noChangeArrowheads="1"/>
                </p:cNvSpPr>
                <p:nvPr/>
              </p:nvSpPr>
              <p:spPr bwMode="auto">
                <a:xfrm>
                  <a:off x="3883876" y="4451556"/>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0" name="Oval 729"/>
                <p:cNvSpPr>
                  <a:spLocks noChangeArrowheads="1"/>
                </p:cNvSpPr>
                <p:nvPr/>
              </p:nvSpPr>
              <p:spPr bwMode="auto">
                <a:xfrm>
                  <a:off x="3883876" y="4330253"/>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1" name="Oval 730"/>
                <p:cNvSpPr>
                  <a:spLocks noChangeArrowheads="1"/>
                </p:cNvSpPr>
                <p:nvPr/>
              </p:nvSpPr>
              <p:spPr bwMode="auto">
                <a:xfrm>
                  <a:off x="3883876" y="4226279"/>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052" name="Group 921"/>
              <p:cNvGrpSpPr>
                <a:grpSpLocks/>
              </p:cNvGrpSpPr>
              <p:nvPr/>
            </p:nvGrpSpPr>
            <p:grpSpPr bwMode="auto">
              <a:xfrm>
                <a:off x="3590693" y="4928188"/>
                <a:ext cx="161913" cy="173089"/>
                <a:chOff x="3799672" y="4160178"/>
                <a:chExt cx="555591" cy="943947"/>
              </a:xfrm>
            </p:grpSpPr>
            <p:sp>
              <p:nvSpPr>
                <p:cNvPr id="714" name="Rectangle 713"/>
                <p:cNvSpPr>
                  <a:spLocks noChangeArrowheads="1"/>
                </p:cNvSpPr>
                <p:nvPr/>
              </p:nvSpPr>
              <p:spPr bwMode="auto">
                <a:xfrm>
                  <a:off x="3801797"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5" name="Rectangle 714"/>
                <p:cNvSpPr>
                  <a:spLocks noChangeArrowheads="1"/>
                </p:cNvSpPr>
                <p:nvPr/>
              </p:nvSpPr>
              <p:spPr bwMode="auto">
                <a:xfrm>
                  <a:off x="3845396"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6" name="Oval 715"/>
                <p:cNvSpPr>
                  <a:spLocks noChangeArrowheads="1"/>
                </p:cNvSpPr>
                <p:nvPr/>
              </p:nvSpPr>
              <p:spPr bwMode="auto">
                <a:xfrm>
                  <a:off x="3883547"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7" name="Oval 716"/>
                <p:cNvSpPr>
                  <a:spLocks noChangeArrowheads="1"/>
                </p:cNvSpPr>
                <p:nvPr/>
              </p:nvSpPr>
              <p:spPr bwMode="auto">
                <a:xfrm>
                  <a:off x="3883547"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8" name="Oval 717"/>
                <p:cNvSpPr>
                  <a:spLocks noChangeArrowheads="1"/>
                </p:cNvSpPr>
                <p:nvPr/>
              </p:nvSpPr>
              <p:spPr bwMode="auto">
                <a:xfrm>
                  <a:off x="3883547"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9" name="Oval 718"/>
                <p:cNvSpPr>
                  <a:spLocks noChangeArrowheads="1"/>
                </p:cNvSpPr>
                <p:nvPr/>
              </p:nvSpPr>
              <p:spPr bwMode="auto">
                <a:xfrm>
                  <a:off x="3883547"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0" name="Oval 719"/>
                <p:cNvSpPr>
                  <a:spLocks noChangeArrowheads="1"/>
                </p:cNvSpPr>
                <p:nvPr/>
              </p:nvSpPr>
              <p:spPr bwMode="auto">
                <a:xfrm>
                  <a:off x="3883547"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1" name="Oval 720"/>
                <p:cNvSpPr>
                  <a:spLocks noChangeArrowheads="1"/>
                </p:cNvSpPr>
                <p:nvPr/>
              </p:nvSpPr>
              <p:spPr bwMode="auto">
                <a:xfrm>
                  <a:off x="3883547"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2" name="Oval 721"/>
                <p:cNvSpPr>
                  <a:spLocks noChangeArrowheads="1"/>
                </p:cNvSpPr>
                <p:nvPr/>
              </p:nvSpPr>
              <p:spPr bwMode="auto">
                <a:xfrm>
                  <a:off x="3883547"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053" name="Group 922"/>
              <p:cNvGrpSpPr>
                <a:grpSpLocks/>
              </p:cNvGrpSpPr>
              <p:nvPr/>
            </p:nvGrpSpPr>
            <p:grpSpPr bwMode="auto">
              <a:xfrm>
                <a:off x="3381158" y="4928188"/>
                <a:ext cx="161913" cy="173089"/>
                <a:chOff x="3799723" y="4160178"/>
                <a:chExt cx="555591" cy="943947"/>
              </a:xfrm>
            </p:grpSpPr>
            <p:sp>
              <p:nvSpPr>
                <p:cNvPr id="705" name="Rectangle 704"/>
                <p:cNvSpPr>
                  <a:spLocks noChangeArrowheads="1"/>
                </p:cNvSpPr>
                <p:nvPr/>
              </p:nvSpPr>
              <p:spPr bwMode="auto">
                <a:xfrm>
                  <a:off x="3801467"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6" name="Rectangle 705"/>
                <p:cNvSpPr>
                  <a:spLocks noChangeArrowheads="1"/>
                </p:cNvSpPr>
                <p:nvPr/>
              </p:nvSpPr>
              <p:spPr bwMode="auto">
                <a:xfrm>
                  <a:off x="3845066"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7" name="Oval 706"/>
                <p:cNvSpPr>
                  <a:spLocks noChangeArrowheads="1"/>
                </p:cNvSpPr>
                <p:nvPr/>
              </p:nvSpPr>
              <p:spPr bwMode="auto">
                <a:xfrm>
                  <a:off x="3883217"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8" name="Oval 707"/>
                <p:cNvSpPr>
                  <a:spLocks noChangeArrowheads="1"/>
                </p:cNvSpPr>
                <p:nvPr/>
              </p:nvSpPr>
              <p:spPr bwMode="auto">
                <a:xfrm>
                  <a:off x="3883217"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9" name="Oval 708"/>
                <p:cNvSpPr>
                  <a:spLocks noChangeArrowheads="1"/>
                </p:cNvSpPr>
                <p:nvPr/>
              </p:nvSpPr>
              <p:spPr bwMode="auto">
                <a:xfrm>
                  <a:off x="3883217"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0" name="Oval 709"/>
                <p:cNvSpPr>
                  <a:spLocks noChangeArrowheads="1"/>
                </p:cNvSpPr>
                <p:nvPr/>
              </p:nvSpPr>
              <p:spPr bwMode="auto">
                <a:xfrm>
                  <a:off x="3883217"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1" name="Oval 710"/>
                <p:cNvSpPr>
                  <a:spLocks noChangeArrowheads="1"/>
                </p:cNvSpPr>
                <p:nvPr/>
              </p:nvSpPr>
              <p:spPr bwMode="auto">
                <a:xfrm>
                  <a:off x="3883217"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2" name="Oval 711"/>
                <p:cNvSpPr>
                  <a:spLocks noChangeArrowheads="1"/>
                </p:cNvSpPr>
                <p:nvPr/>
              </p:nvSpPr>
              <p:spPr bwMode="auto">
                <a:xfrm>
                  <a:off x="3883217"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3" name="Oval 712"/>
                <p:cNvSpPr>
                  <a:spLocks noChangeArrowheads="1"/>
                </p:cNvSpPr>
                <p:nvPr/>
              </p:nvSpPr>
              <p:spPr bwMode="auto">
                <a:xfrm>
                  <a:off x="3883217"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054" name="Group 923"/>
              <p:cNvGrpSpPr>
                <a:grpSpLocks/>
              </p:cNvGrpSpPr>
              <p:nvPr/>
            </p:nvGrpSpPr>
            <p:grpSpPr bwMode="auto">
              <a:xfrm>
                <a:off x="3171623" y="4928188"/>
                <a:ext cx="161913" cy="173089"/>
                <a:chOff x="3799775" y="4160178"/>
                <a:chExt cx="555591" cy="943947"/>
              </a:xfrm>
            </p:grpSpPr>
            <p:sp>
              <p:nvSpPr>
                <p:cNvPr id="696" name="Rectangle 695"/>
                <p:cNvSpPr>
                  <a:spLocks noChangeArrowheads="1"/>
                </p:cNvSpPr>
                <p:nvPr/>
              </p:nvSpPr>
              <p:spPr bwMode="auto">
                <a:xfrm>
                  <a:off x="3801138"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7" name="Rectangle 696"/>
                <p:cNvSpPr>
                  <a:spLocks noChangeArrowheads="1"/>
                </p:cNvSpPr>
                <p:nvPr/>
              </p:nvSpPr>
              <p:spPr bwMode="auto">
                <a:xfrm>
                  <a:off x="3844737"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8" name="Oval 697"/>
                <p:cNvSpPr>
                  <a:spLocks noChangeArrowheads="1"/>
                </p:cNvSpPr>
                <p:nvPr/>
              </p:nvSpPr>
              <p:spPr bwMode="auto">
                <a:xfrm>
                  <a:off x="3882888"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9" name="Oval 698"/>
                <p:cNvSpPr>
                  <a:spLocks noChangeArrowheads="1"/>
                </p:cNvSpPr>
                <p:nvPr/>
              </p:nvSpPr>
              <p:spPr bwMode="auto">
                <a:xfrm>
                  <a:off x="388288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0" name="Oval 699"/>
                <p:cNvSpPr>
                  <a:spLocks noChangeArrowheads="1"/>
                </p:cNvSpPr>
                <p:nvPr/>
              </p:nvSpPr>
              <p:spPr bwMode="auto">
                <a:xfrm>
                  <a:off x="3882888"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1" name="Oval 700"/>
                <p:cNvSpPr>
                  <a:spLocks noChangeArrowheads="1"/>
                </p:cNvSpPr>
                <p:nvPr/>
              </p:nvSpPr>
              <p:spPr bwMode="auto">
                <a:xfrm>
                  <a:off x="388288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2" name="Oval 701"/>
                <p:cNvSpPr>
                  <a:spLocks noChangeArrowheads="1"/>
                </p:cNvSpPr>
                <p:nvPr/>
              </p:nvSpPr>
              <p:spPr bwMode="auto">
                <a:xfrm>
                  <a:off x="3882888"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3" name="Oval 702"/>
                <p:cNvSpPr>
                  <a:spLocks noChangeArrowheads="1"/>
                </p:cNvSpPr>
                <p:nvPr/>
              </p:nvSpPr>
              <p:spPr bwMode="auto">
                <a:xfrm>
                  <a:off x="388288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4" name="Oval 703"/>
                <p:cNvSpPr>
                  <a:spLocks noChangeArrowheads="1"/>
                </p:cNvSpPr>
                <p:nvPr/>
              </p:nvSpPr>
              <p:spPr bwMode="auto">
                <a:xfrm>
                  <a:off x="3882888"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055" name="Group 924"/>
              <p:cNvGrpSpPr>
                <a:grpSpLocks/>
              </p:cNvGrpSpPr>
              <p:nvPr/>
            </p:nvGrpSpPr>
            <p:grpSpPr bwMode="auto">
              <a:xfrm>
                <a:off x="2962088" y="4928188"/>
                <a:ext cx="161913" cy="173089"/>
                <a:chOff x="3799830" y="4160178"/>
                <a:chExt cx="555591" cy="943947"/>
              </a:xfrm>
            </p:grpSpPr>
            <p:sp>
              <p:nvSpPr>
                <p:cNvPr id="687" name="Rectangle 686"/>
                <p:cNvSpPr>
                  <a:spLocks noChangeArrowheads="1"/>
                </p:cNvSpPr>
                <p:nvPr/>
              </p:nvSpPr>
              <p:spPr bwMode="auto">
                <a:xfrm>
                  <a:off x="3800812"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8" name="Rectangle 687"/>
                <p:cNvSpPr>
                  <a:spLocks noChangeArrowheads="1"/>
                </p:cNvSpPr>
                <p:nvPr/>
              </p:nvSpPr>
              <p:spPr bwMode="auto">
                <a:xfrm>
                  <a:off x="3844411"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9" name="Oval 688"/>
                <p:cNvSpPr>
                  <a:spLocks noChangeArrowheads="1"/>
                </p:cNvSpPr>
                <p:nvPr/>
              </p:nvSpPr>
              <p:spPr bwMode="auto">
                <a:xfrm>
                  <a:off x="3882562"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0" name="Oval 689"/>
                <p:cNvSpPr>
                  <a:spLocks noChangeArrowheads="1"/>
                </p:cNvSpPr>
                <p:nvPr/>
              </p:nvSpPr>
              <p:spPr bwMode="auto">
                <a:xfrm>
                  <a:off x="3882562"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1" name="Oval 690"/>
                <p:cNvSpPr>
                  <a:spLocks noChangeArrowheads="1"/>
                </p:cNvSpPr>
                <p:nvPr/>
              </p:nvSpPr>
              <p:spPr bwMode="auto">
                <a:xfrm>
                  <a:off x="3882562"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2" name="Oval 691"/>
                <p:cNvSpPr>
                  <a:spLocks noChangeArrowheads="1"/>
                </p:cNvSpPr>
                <p:nvPr/>
              </p:nvSpPr>
              <p:spPr bwMode="auto">
                <a:xfrm>
                  <a:off x="3882562"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3" name="Oval 692"/>
                <p:cNvSpPr>
                  <a:spLocks noChangeArrowheads="1"/>
                </p:cNvSpPr>
                <p:nvPr/>
              </p:nvSpPr>
              <p:spPr bwMode="auto">
                <a:xfrm>
                  <a:off x="3882562"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4" name="Oval 693"/>
                <p:cNvSpPr>
                  <a:spLocks noChangeArrowheads="1"/>
                </p:cNvSpPr>
                <p:nvPr/>
              </p:nvSpPr>
              <p:spPr bwMode="auto">
                <a:xfrm>
                  <a:off x="3882562"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5" name="Oval 694"/>
                <p:cNvSpPr>
                  <a:spLocks noChangeArrowheads="1"/>
                </p:cNvSpPr>
                <p:nvPr/>
              </p:nvSpPr>
              <p:spPr bwMode="auto">
                <a:xfrm>
                  <a:off x="3882562"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2056" name="Group 925"/>
              <p:cNvGrpSpPr>
                <a:grpSpLocks/>
              </p:cNvGrpSpPr>
              <p:nvPr/>
            </p:nvGrpSpPr>
            <p:grpSpPr bwMode="auto">
              <a:xfrm>
                <a:off x="2752553" y="4928188"/>
                <a:ext cx="161913" cy="173089"/>
                <a:chOff x="3799878" y="4160178"/>
                <a:chExt cx="555591" cy="943947"/>
              </a:xfrm>
            </p:grpSpPr>
            <p:sp>
              <p:nvSpPr>
                <p:cNvPr id="678" name="Rectangle 677"/>
                <p:cNvSpPr>
                  <a:spLocks noChangeArrowheads="1"/>
                </p:cNvSpPr>
                <p:nvPr/>
              </p:nvSpPr>
              <p:spPr bwMode="auto">
                <a:xfrm>
                  <a:off x="3800479"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79" name="Rectangle 678"/>
                <p:cNvSpPr>
                  <a:spLocks noChangeArrowheads="1"/>
                </p:cNvSpPr>
                <p:nvPr/>
              </p:nvSpPr>
              <p:spPr bwMode="auto">
                <a:xfrm>
                  <a:off x="3844078"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0" name="Oval 679"/>
                <p:cNvSpPr>
                  <a:spLocks noChangeArrowheads="1"/>
                </p:cNvSpPr>
                <p:nvPr/>
              </p:nvSpPr>
              <p:spPr bwMode="auto">
                <a:xfrm>
                  <a:off x="3882228"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1" name="Oval 680"/>
                <p:cNvSpPr>
                  <a:spLocks noChangeArrowheads="1"/>
                </p:cNvSpPr>
                <p:nvPr/>
              </p:nvSpPr>
              <p:spPr bwMode="auto">
                <a:xfrm>
                  <a:off x="388222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2" name="Oval 681"/>
                <p:cNvSpPr>
                  <a:spLocks noChangeArrowheads="1"/>
                </p:cNvSpPr>
                <p:nvPr/>
              </p:nvSpPr>
              <p:spPr bwMode="auto">
                <a:xfrm>
                  <a:off x="3882228"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3" name="Oval 682"/>
                <p:cNvSpPr>
                  <a:spLocks noChangeArrowheads="1"/>
                </p:cNvSpPr>
                <p:nvPr/>
              </p:nvSpPr>
              <p:spPr bwMode="auto">
                <a:xfrm>
                  <a:off x="388222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4" name="Oval 683"/>
                <p:cNvSpPr>
                  <a:spLocks noChangeArrowheads="1"/>
                </p:cNvSpPr>
                <p:nvPr/>
              </p:nvSpPr>
              <p:spPr bwMode="auto">
                <a:xfrm>
                  <a:off x="3882228"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5" name="Oval 684"/>
                <p:cNvSpPr>
                  <a:spLocks noChangeArrowheads="1"/>
                </p:cNvSpPr>
                <p:nvPr/>
              </p:nvSpPr>
              <p:spPr bwMode="auto">
                <a:xfrm>
                  <a:off x="388222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6" name="Oval 685"/>
                <p:cNvSpPr>
                  <a:spLocks noChangeArrowheads="1"/>
                </p:cNvSpPr>
                <p:nvPr/>
              </p:nvSpPr>
              <p:spPr bwMode="auto">
                <a:xfrm>
                  <a:off x="3882228"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31834" name="Group 732"/>
          <p:cNvGrpSpPr>
            <a:grpSpLocks/>
          </p:cNvGrpSpPr>
          <p:nvPr/>
        </p:nvGrpSpPr>
        <p:grpSpPr bwMode="auto">
          <a:xfrm>
            <a:off x="6273800" y="4416425"/>
            <a:ext cx="1211263" cy="381000"/>
            <a:chOff x="7641238" y="3682903"/>
            <a:chExt cx="1211905" cy="381195"/>
          </a:xfrm>
        </p:grpSpPr>
        <p:grpSp>
          <p:nvGrpSpPr>
            <p:cNvPr id="31927" name="Group 919"/>
            <p:cNvGrpSpPr>
              <a:grpSpLocks/>
            </p:cNvGrpSpPr>
            <p:nvPr/>
          </p:nvGrpSpPr>
          <p:grpSpPr bwMode="auto">
            <a:xfrm>
              <a:off x="7643219" y="3891700"/>
              <a:ext cx="1209680" cy="173037"/>
              <a:chOff x="2752553" y="4928188"/>
              <a:chExt cx="1209588" cy="173089"/>
            </a:xfrm>
          </p:grpSpPr>
          <p:grpSp>
            <p:nvGrpSpPr>
              <p:cNvPr id="31989" name="Group 920"/>
              <p:cNvGrpSpPr>
                <a:grpSpLocks/>
              </p:cNvGrpSpPr>
              <p:nvPr/>
            </p:nvGrpSpPr>
            <p:grpSpPr bwMode="auto">
              <a:xfrm>
                <a:off x="3800228" y="4928188"/>
                <a:ext cx="161913" cy="173089"/>
                <a:chOff x="3799620" y="4160178"/>
                <a:chExt cx="555591" cy="943947"/>
              </a:xfrm>
            </p:grpSpPr>
            <p:sp>
              <p:nvSpPr>
                <p:cNvPr id="847" name="Rectangle 846"/>
                <p:cNvSpPr>
                  <a:spLocks noChangeArrowheads="1"/>
                </p:cNvSpPr>
                <p:nvPr/>
              </p:nvSpPr>
              <p:spPr bwMode="auto">
                <a:xfrm>
                  <a:off x="3800166"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8" name="Rectangle 847"/>
                <p:cNvSpPr>
                  <a:spLocks noChangeArrowheads="1"/>
                </p:cNvSpPr>
                <p:nvPr/>
              </p:nvSpPr>
              <p:spPr bwMode="auto">
                <a:xfrm>
                  <a:off x="3843764"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9" name="Oval 848"/>
                <p:cNvSpPr>
                  <a:spLocks noChangeArrowheads="1"/>
                </p:cNvSpPr>
                <p:nvPr/>
              </p:nvSpPr>
              <p:spPr bwMode="auto">
                <a:xfrm>
                  <a:off x="3881912"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0" name="Oval 849"/>
                <p:cNvSpPr>
                  <a:spLocks noChangeArrowheads="1"/>
                </p:cNvSpPr>
                <p:nvPr/>
              </p:nvSpPr>
              <p:spPr bwMode="auto">
                <a:xfrm>
                  <a:off x="3881912"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1" name="Oval 850"/>
                <p:cNvSpPr>
                  <a:spLocks noChangeArrowheads="1"/>
                </p:cNvSpPr>
                <p:nvPr/>
              </p:nvSpPr>
              <p:spPr bwMode="auto">
                <a:xfrm>
                  <a:off x="3881912"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2" name="Oval 851"/>
                <p:cNvSpPr>
                  <a:spLocks noChangeArrowheads="1"/>
                </p:cNvSpPr>
                <p:nvPr/>
              </p:nvSpPr>
              <p:spPr bwMode="auto">
                <a:xfrm>
                  <a:off x="3881912"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3" name="Oval 852"/>
                <p:cNvSpPr>
                  <a:spLocks noChangeArrowheads="1"/>
                </p:cNvSpPr>
                <p:nvPr/>
              </p:nvSpPr>
              <p:spPr bwMode="auto">
                <a:xfrm>
                  <a:off x="3881912"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4" name="Oval 853"/>
                <p:cNvSpPr>
                  <a:spLocks noChangeArrowheads="1"/>
                </p:cNvSpPr>
                <p:nvPr/>
              </p:nvSpPr>
              <p:spPr bwMode="auto">
                <a:xfrm>
                  <a:off x="3881912"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5" name="Oval 854"/>
                <p:cNvSpPr>
                  <a:spLocks noChangeArrowheads="1"/>
                </p:cNvSpPr>
                <p:nvPr/>
              </p:nvSpPr>
              <p:spPr bwMode="auto">
                <a:xfrm>
                  <a:off x="3881912"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90" name="Group 921"/>
              <p:cNvGrpSpPr>
                <a:grpSpLocks/>
              </p:cNvGrpSpPr>
              <p:nvPr/>
            </p:nvGrpSpPr>
            <p:grpSpPr bwMode="auto">
              <a:xfrm>
                <a:off x="3590693" y="4928188"/>
                <a:ext cx="161913" cy="173089"/>
                <a:chOff x="3799672" y="4160178"/>
                <a:chExt cx="555591" cy="943947"/>
              </a:xfrm>
            </p:grpSpPr>
            <p:sp>
              <p:nvSpPr>
                <p:cNvPr id="838" name="Rectangle 837"/>
                <p:cNvSpPr>
                  <a:spLocks noChangeArrowheads="1"/>
                </p:cNvSpPr>
                <p:nvPr/>
              </p:nvSpPr>
              <p:spPr bwMode="auto">
                <a:xfrm>
                  <a:off x="3799837"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9" name="Rectangle 838"/>
                <p:cNvSpPr>
                  <a:spLocks noChangeArrowheads="1"/>
                </p:cNvSpPr>
                <p:nvPr/>
              </p:nvSpPr>
              <p:spPr bwMode="auto">
                <a:xfrm>
                  <a:off x="3843435"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0" name="Oval 839"/>
                <p:cNvSpPr>
                  <a:spLocks noChangeArrowheads="1"/>
                </p:cNvSpPr>
                <p:nvPr/>
              </p:nvSpPr>
              <p:spPr bwMode="auto">
                <a:xfrm>
                  <a:off x="3881583"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1" name="Oval 840"/>
                <p:cNvSpPr>
                  <a:spLocks noChangeArrowheads="1"/>
                </p:cNvSpPr>
                <p:nvPr/>
              </p:nvSpPr>
              <p:spPr bwMode="auto">
                <a:xfrm>
                  <a:off x="3881583"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2" name="Oval 841"/>
                <p:cNvSpPr>
                  <a:spLocks noChangeArrowheads="1"/>
                </p:cNvSpPr>
                <p:nvPr/>
              </p:nvSpPr>
              <p:spPr bwMode="auto">
                <a:xfrm>
                  <a:off x="3881583"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3" name="Oval 842"/>
                <p:cNvSpPr>
                  <a:spLocks noChangeArrowheads="1"/>
                </p:cNvSpPr>
                <p:nvPr/>
              </p:nvSpPr>
              <p:spPr bwMode="auto">
                <a:xfrm>
                  <a:off x="3881583"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4" name="Oval 843"/>
                <p:cNvSpPr>
                  <a:spLocks noChangeArrowheads="1"/>
                </p:cNvSpPr>
                <p:nvPr/>
              </p:nvSpPr>
              <p:spPr bwMode="auto">
                <a:xfrm>
                  <a:off x="3881583"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5" name="Oval 844"/>
                <p:cNvSpPr>
                  <a:spLocks noChangeArrowheads="1"/>
                </p:cNvSpPr>
                <p:nvPr/>
              </p:nvSpPr>
              <p:spPr bwMode="auto">
                <a:xfrm>
                  <a:off x="3881583"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6" name="Oval 845"/>
                <p:cNvSpPr>
                  <a:spLocks noChangeArrowheads="1"/>
                </p:cNvSpPr>
                <p:nvPr/>
              </p:nvSpPr>
              <p:spPr bwMode="auto">
                <a:xfrm>
                  <a:off x="3881583"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91" name="Group 922"/>
              <p:cNvGrpSpPr>
                <a:grpSpLocks/>
              </p:cNvGrpSpPr>
              <p:nvPr/>
            </p:nvGrpSpPr>
            <p:grpSpPr bwMode="auto">
              <a:xfrm>
                <a:off x="3381158" y="4928188"/>
                <a:ext cx="161913" cy="173089"/>
                <a:chOff x="3799723" y="4160178"/>
                <a:chExt cx="555591" cy="943947"/>
              </a:xfrm>
            </p:grpSpPr>
            <p:sp>
              <p:nvSpPr>
                <p:cNvPr id="829" name="Rectangle 828"/>
                <p:cNvSpPr>
                  <a:spLocks noChangeArrowheads="1"/>
                </p:cNvSpPr>
                <p:nvPr/>
              </p:nvSpPr>
              <p:spPr bwMode="auto">
                <a:xfrm>
                  <a:off x="3799510"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0" name="Rectangle 829"/>
                <p:cNvSpPr>
                  <a:spLocks noChangeArrowheads="1"/>
                </p:cNvSpPr>
                <p:nvPr/>
              </p:nvSpPr>
              <p:spPr bwMode="auto">
                <a:xfrm>
                  <a:off x="3843109"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1" name="Oval 830"/>
                <p:cNvSpPr>
                  <a:spLocks noChangeArrowheads="1"/>
                </p:cNvSpPr>
                <p:nvPr/>
              </p:nvSpPr>
              <p:spPr bwMode="auto">
                <a:xfrm>
                  <a:off x="3881256"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2" name="Oval 831"/>
                <p:cNvSpPr>
                  <a:spLocks noChangeArrowheads="1"/>
                </p:cNvSpPr>
                <p:nvPr/>
              </p:nvSpPr>
              <p:spPr bwMode="auto">
                <a:xfrm>
                  <a:off x="3881256"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3" name="Oval 832"/>
                <p:cNvSpPr>
                  <a:spLocks noChangeArrowheads="1"/>
                </p:cNvSpPr>
                <p:nvPr/>
              </p:nvSpPr>
              <p:spPr bwMode="auto">
                <a:xfrm>
                  <a:off x="3881256"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4" name="Oval 833"/>
                <p:cNvSpPr>
                  <a:spLocks noChangeArrowheads="1"/>
                </p:cNvSpPr>
                <p:nvPr/>
              </p:nvSpPr>
              <p:spPr bwMode="auto">
                <a:xfrm>
                  <a:off x="3881256"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5" name="Oval 834"/>
                <p:cNvSpPr>
                  <a:spLocks noChangeArrowheads="1"/>
                </p:cNvSpPr>
                <p:nvPr/>
              </p:nvSpPr>
              <p:spPr bwMode="auto">
                <a:xfrm>
                  <a:off x="3881256"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6" name="Oval 835"/>
                <p:cNvSpPr>
                  <a:spLocks noChangeArrowheads="1"/>
                </p:cNvSpPr>
                <p:nvPr/>
              </p:nvSpPr>
              <p:spPr bwMode="auto">
                <a:xfrm>
                  <a:off x="3881256"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7" name="Oval 836"/>
                <p:cNvSpPr>
                  <a:spLocks noChangeArrowheads="1"/>
                </p:cNvSpPr>
                <p:nvPr/>
              </p:nvSpPr>
              <p:spPr bwMode="auto">
                <a:xfrm>
                  <a:off x="3881256"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92" name="Group 923"/>
              <p:cNvGrpSpPr>
                <a:grpSpLocks/>
              </p:cNvGrpSpPr>
              <p:nvPr/>
            </p:nvGrpSpPr>
            <p:grpSpPr bwMode="auto">
              <a:xfrm>
                <a:off x="3171623" y="4928188"/>
                <a:ext cx="161913" cy="173089"/>
                <a:chOff x="3799775" y="4160178"/>
                <a:chExt cx="555591" cy="943947"/>
              </a:xfrm>
            </p:grpSpPr>
            <p:sp>
              <p:nvSpPr>
                <p:cNvPr id="820" name="Rectangle 819"/>
                <p:cNvSpPr>
                  <a:spLocks noChangeArrowheads="1"/>
                </p:cNvSpPr>
                <p:nvPr/>
              </p:nvSpPr>
              <p:spPr bwMode="auto">
                <a:xfrm>
                  <a:off x="3799185"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1" name="Rectangle 820"/>
                <p:cNvSpPr>
                  <a:spLocks noChangeArrowheads="1"/>
                </p:cNvSpPr>
                <p:nvPr/>
              </p:nvSpPr>
              <p:spPr bwMode="auto">
                <a:xfrm>
                  <a:off x="3842783"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2" name="Oval 821"/>
                <p:cNvSpPr>
                  <a:spLocks noChangeArrowheads="1"/>
                </p:cNvSpPr>
                <p:nvPr/>
              </p:nvSpPr>
              <p:spPr bwMode="auto">
                <a:xfrm>
                  <a:off x="3880930"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3" name="Oval 822"/>
                <p:cNvSpPr>
                  <a:spLocks noChangeArrowheads="1"/>
                </p:cNvSpPr>
                <p:nvPr/>
              </p:nvSpPr>
              <p:spPr bwMode="auto">
                <a:xfrm>
                  <a:off x="3880930"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4" name="Oval 823"/>
                <p:cNvSpPr>
                  <a:spLocks noChangeArrowheads="1"/>
                </p:cNvSpPr>
                <p:nvPr/>
              </p:nvSpPr>
              <p:spPr bwMode="auto">
                <a:xfrm>
                  <a:off x="3880930"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5" name="Oval 824"/>
                <p:cNvSpPr>
                  <a:spLocks noChangeArrowheads="1"/>
                </p:cNvSpPr>
                <p:nvPr/>
              </p:nvSpPr>
              <p:spPr bwMode="auto">
                <a:xfrm>
                  <a:off x="3880930"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6" name="Oval 825"/>
                <p:cNvSpPr>
                  <a:spLocks noChangeArrowheads="1"/>
                </p:cNvSpPr>
                <p:nvPr/>
              </p:nvSpPr>
              <p:spPr bwMode="auto">
                <a:xfrm>
                  <a:off x="3880930"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7" name="Oval 826"/>
                <p:cNvSpPr>
                  <a:spLocks noChangeArrowheads="1"/>
                </p:cNvSpPr>
                <p:nvPr/>
              </p:nvSpPr>
              <p:spPr bwMode="auto">
                <a:xfrm>
                  <a:off x="3880930"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8" name="Oval 827"/>
                <p:cNvSpPr>
                  <a:spLocks noChangeArrowheads="1"/>
                </p:cNvSpPr>
                <p:nvPr/>
              </p:nvSpPr>
              <p:spPr bwMode="auto">
                <a:xfrm>
                  <a:off x="3880930"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93" name="Group 924"/>
              <p:cNvGrpSpPr>
                <a:grpSpLocks/>
              </p:cNvGrpSpPr>
              <p:nvPr/>
            </p:nvGrpSpPr>
            <p:grpSpPr bwMode="auto">
              <a:xfrm>
                <a:off x="2962088" y="4928188"/>
                <a:ext cx="161913" cy="173089"/>
                <a:chOff x="3799830" y="4160178"/>
                <a:chExt cx="555591" cy="943947"/>
              </a:xfrm>
            </p:grpSpPr>
            <p:sp>
              <p:nvSpPr>
                <p:cNvPr id="811" name="Rectangle 810"/>
                <p:cNvSpPr>
                  <a:spLocks noChangeArrowheads="1"/>
                </p:cNvSpPr>
                <p:nvPr/>
              </p:nvSpPr>
              <p:spPr bwMode="auto">
                <a:xfrm>
                  <a:off x="3798862"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2" name="Rectangle 811"/>
                <p:cNvSpPr>
                  <a:spLocks noChangeArrowheads="1"/>
                </p:cNvSpPr>
                <p:nvPr/>
              </p:nvSpPr>
              <p:spPr bwMode="auto">
                <a:xfrm>
                  <a:off x="3842461"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3" name="Oval 812"/>
                <p:cNvSpPr>
                  <a:spLocks noChangeArrowheads="1"/>
                </p:cNvSpPr>
                <p:nvPr/>
              </p:nvSpPr>
              <p:spPr bwMode="auto">
                <a:xfrm>
                  <a:off x="3880608"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4" name="Oval 813"/>
                <p:cNvSpPr>
                  <a:spLocks noChangeArrowheads="1"/>
                </p:cNvSpPr>
                <p:nvPr/>
              </p:nvSpPr>
              <p:spPr bwMode="auto">
                <a:xfrm>
                  <a:off x="3880608"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5" name="Oval 814"/>
                <p:cNvSpPr>
                  <a:spLocks noChangeArrowheads="1"/>
                </p:cNvSpPr>
                <p:nvPr/>
              </p:nvSpPr>
              <p:spPr bwMode="auto">
                <a:xfrm>
                  <a:off x="3880608"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6" name="Oval 815"/>
                <p:cNvSpPr>
                  <a:spLocks noChangeArrowheads="1"/>
                </p:cNvSpPr>
                <p:nvPr/>
              </p:nvSpPr>
              <p:spPr bwMode="auto">
                <a:xfrm>
                  <a:off x="3880608"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7" name="Oval 816"/>
                <p:cNvSpPr>
                  <a:spLocks noChangeArrowheads="1"/>
                </p:cNvSpPr>
                <p:nvPr/>
              </p:nvSpPr>
              <p:spPr bwMode="auto">
                <a:xfrm>
                  <a:off x="3880608"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8" name="Oval 817"/>
                <p:cNvSpPr>
                  <a:spLocks noChangeArrowheads="1"/>
                </p:cNvSpPr>
                <p:nvPr/>
              </p:nvSpPr>
              <p:spPr bwMode="auto">
                <a:xfrm>
                  <a:off x="3880608"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9" name="Oval 818"/>
                <p:cNvSpPr>
                  <a:spLocks noChangeArrowheads="1"/>
                </p:cNvSpPr>
                <p:nvPr/>
              </p:nvSpPr>
              <p:spPr bwMode="auto">
                <a:xfrm>
                  <a:off x="3880608"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94" name="Group 925"/>
              <p:cNvGrpSpPr>
                <a:grpSpLocks/>
              </p:cNvGrpSpPr>
              <p:nvPr/>
            </p:nvGrpSpPr>
            <p:grpSpPr bwMode="auto">
              <a:xfrm>
                <a:off x="2752553" y="4928188"/>
                <a:ext cx="161913" cy="173089"/>
                <a:chOff x="3799878" y="4160178"/>
                <a:chExt cx="555591" cy="943947"/>
              </a:xfrm>
            </p:grpSpPr>
            <p:sp>
              <p:nvSpPr>
                <p:cNvPr id="802" name="Rectangle 801"/>
                <p:cNvSpPr>
                  <a:spLocks noChangeArrowheads="1"/>
                </p:cNvSpPr>
                <p:nvPr/>
              </p:nvSpPr>
              <p:spPr bwMode="auto">
                <a:xfrm>
                  <a:off x="3798532"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3" name="Rectangle 802"/>
                <p:cNvSpPr>
                  <a:spLocks noChangeArrowheads="1"/>
                </p:cNvSpPr>
                <p:nvPr/>
              </p:nvSpPr>
              <p:spPr bwMode="auto">
                <a:xfrm>
                  <a:off x="3842131"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4" name="Oval 803"/>
                <p:cNvSpPr>
                  <a:spLocks noChangeArrowheads="1"/>
                </p:cNvSpPr>
                <p:nvPr/>
              </p:nvSpPr>
              <p:spPr bwMode="auto">
                <a:xfrm>
                  <a:off x="3880278"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5" name="Oval 804"/>
                <p:cNvSpPr>
                  <a:spLocks noChangeArrowheads="1"/>
                </p:cNvSpPr>
                <p:nvPr/>
              </p:nvSpPr>
              <p:spPr bwMode="auto">
                <a:xfrm>
                  <a:off x="3880278"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6" name="Oval 805"/>
                <p:cNvSpPr>
                  <a:spLocks noChangeArrowheads="1"/>
                </p:cNvSpPr>
                <p:nvPr/>
              </p:nvSpPr>
              <p:spPr bwMode="auto">
                <a:xfrm>
                  <a:off x="3880278"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7" name="Oval 806"/>
                <p:cNvSpPr>
                  <a:spLocks noChangeArrowheads="1"/>
                </p:cNvSpPr>
                <p:nvPr/>
              </p:nvSpPr>
              <p:spPr bwMode="auto">
                <a:xfrm>
                  <a:off x="3880278"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8" name="Oval 807"/>
                <p:cNvSpPr>
                  <a:spLocks noChangeArrowheads="1"/>
                </p:cNvSpPr>
                <p:nvPr/>
              </p:nvSpPr>
              <p:spPr bwMode="auto">
                <a:xfrm>
                  <a:off x="3880278"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9" name="Oval 808"/>
                <p:cNvSpPr>
                  <a:spLocks noChangeArrowheads="1"/>
                </p:cNvSpPr>
                <p:nvPr/>
              </p:nvSpPr>
              <p:spPr bwMode="auto">
                <a:xfrm>
                  <a:off x="3880278"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0" name="Oval 809"/>
                <p:cNvSpPr>
                  <a:spLocks noChangeArrowheads="1"/>
                </p:cNvSpPr>
                <p:nvPr/>
              </p:nvSpPr>
              <p:spPr bwMode="auto">
                <a:xfrm>
                  <a:off x="3880278"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31928" name="Group 919"/>
            <p:cNvGrpSpPr>
              <a:grpSpLocks/>
            </p:cNvGrpSpPr>
            <p:nvPr/>
          </p:nvGrpSpPr>
          <p:grpSpPr bwMode="auto">
            <a:xfrm>
              <a:off x="7641073" y="3683492"/>
              <a:ext cx="1209680" cy="173037"/>
              <a:chOff x="2752553" y="4928188"/>
              <a:chExt cx="1209588" cy="173089"/>
            </a:xfrm>
          </p:grpSpPr>
          <p:grpSp>
            <p:nvGrpSpPr>
              <p:cNvPr id="31929" name="Group 920"/>
              <p:cNvGrpSpPr>
                <a:grpSpLocks/>
              </p:cNvGrpSpPr>
              <p:nvPr/>
            </p:nvGrpSpPr>
            <p:grpSpPr bwMode="auto">
              <a:xfrm>
                <a:off x="3800228" y="4928188"/>
                <a:ext cx="161913" cy="173089"/>
                <a:chOff x="3799620" y="4160178"/>
                <a:chExt cx="555591" cy="943947"/>
              </a:xfrm>
            </p:grpSpPr>
            <p:sp>
              <p:nvSpPr>
                <p:cNvPr id="787" name="Rectangle 786"/>
                <p:cNvSpPr>
                  <a:spLocks noChangeArrowheads="1"/>
                </p:cNvSpPr>
                <p:nvPr/>
              </p:nvSpPr>
              <p:spPr bwMode="auto">
                <a:xfrm>
                  <a:off x="3785730" y="4156963"/>
                  <a:ext cx="566782"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8" name="Rectangle 787"/>
                <p:cNvSpPr>
                  <a:spLocks noChangeArrowheads="1"/>
                </p:cNvSpPr>
                <p:nvPr/>
              </p:nvSpPr>
              <p:spPr bwMode="auto">
                <a:xfrm>
                  <a:off x="3829329" y="4200289"/>
                  <a:ext cx="4795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9" name="Oval 788"/>
                <p:cNvSpPr>
                  <a:spLocks noChangeArrowheads="1"/>
                </p:cNvSpPr>
                <p:nvPr/>
              </p:nvSpPr>
              <p:spPr bwMode="auto">
                <a:xfrm>
                  <a:off x="3867476"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0" name="Oval 789"/>
                <p:cNvSpPr>
                  <a:spLocks noChangeArrowheads="1"/>
                </p:cNvSpPr>
                <p:nvPr/>
              </p:nvSpPr>
              <p:spPr bwMode="auto">
                <a:xfrm>
                  <a:off x="3867476"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1" name="Oval 790"/>
                <p:cNvSpPr>
                  <a:spLocks noChangeArrowheads="1"/>
                </p:cNvSpPr>
                <p:nvPr/>
              </p:nvSpPr>
              <p:spPr bwMode="auto">
                <a:xfrm>
                  <a:off x="3867476"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2" name="Oval 791"/>
                <p:cNvSpPr>
                  <a:spLocks noChangeArrowheads="1"/>
                </p:cNvSpPr>
                <p:nvPr/>
              </p:nvSpPr>
              <p:spPr bwMode="auto">
                <a:xfrm>
                  <a:off x="3867476"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3" name="Oval 792"/>
                <p:cNvSpPr>
                  <a:spLocks noChangeArrowheads="1"/>
                </p:cNvSpPr>
                <p:nvPr/>
              </p:nvSpPr>
              <p:spPr bwMode="auto">
                <a:xfrm>
                  <a:off x="3867476"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4" name="Oval 793"/>
                <p:cNvSpPr>
                  <a:spLocks noChangeArrowheads="1"/>
                </p:cNvSpPr>
                <p:nvPr/>
              </p:nvSpPr>
              <p:spPr bwMode="auto">
                <a:xfrm>
                  <a:off x="3867476"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5" name="Oval 794"/>
                <p:cNvSpPr>
                  <a:spLocks noChangeArrowheads="1"/>
                </p:cNvSpPr>
                <p:nvPr/>
              </p:nvSpPr>
              <p:spPr bwMode="auto">
                <a:xfrm>
                  <a:off x="3867476"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30" name="Group 921"/>
              <p:cNvGrpSpPr>
                <a:grpSpLocks/>
              </p:cNvGrpSpPr>
              <p:nvPr/>
            </p:nvGrpSpPr>
            <p:grpSpPr bwMode="auto">
              <a:xfrm>
                <a:off x="3590693" y="4928188"/>
                <a:ext cx="161913" cy="173089"/>
                <a:chOff x="3799672" y="4160178"/>
                <a:chExt cx="555591" cy="943947"/>
              </a:xfrm>
            </p:grpSpPr>
            <p:sp>
              <p:nvSpPr>
                <p:cNvPr id="778" name="Rectangle 777"/>
                <p:cNvSpPr>
                  <a:spLocks noChangeArrowheads="1"/>
                </p:cNvSpPr>
                <p:nvPr/>
              </p:nvSpPr>
              <p:spPr bwMode="auto">
                <a:xfrm>
                  <a:off x="3785401"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9" name="Rectangle 778"/>
                <p:cNvSpPr>
                  <a:spLocks noChangeArrowheads="1"/>
                </p:cNvSpPr>
                <p:nvPr/>
              </p:nvSpPr>
              <p:spPr bwMode="auto">
                <a:xfrm>
                  <a:off x="3829000"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0" name="Oval 779"/>
                <p:cNvSpPr>
                  <a:spLocks noChangeArrowheads="1"/>
                </p:cNvSpPr>
                <p:nvPr/>
              </p:nvSpPr>
              <p:spPr bwMode="auto">
                <a:xfrm>
                  <a:off x="3867147"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1" name="Oval 780"/>
                <p:cNvSpPr>
                  <a:spLocks noChangeArrowheads="1"/>
                </p:cNvSpPr>
                <p:nvPr/>
              </p:nvSpPr>
              <p:spPr bwMode="auto">
                <a:xfrm>
                  <a:off x="3867147"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2" name="Oval 781"/>
                <p:cNvSpPr>
                  <a:spLocks noChangeArrowheads="1"/>
                </p:cNvSpPr>
                <p:nvPr/>
              </p:nvSpPr>
              <p:spPr bwMode="auto">
                <a:xfrm>
                  <a:off x="3867147"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3" name="Oval 782"/>
                <p:cNvSpPr>
                  <a:spLocks noChangeArrowheads="1"/>
                </p:cNvSpPr>
                <p:nvPr/>
              </p:nvSpPr>
              <p:spPr bwMode="auto">
                <a:xfrm>
                  <a:off x="3867147"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4" name="Oval 783"/>
                <p:cNvSpPr>
                  <a:spLocks noChangeArrowheads="1"/>
                </p:cNvSpPr>
                <p:nvPr/>
              </p:nvSpPr>
              <p:spPr bwMode="auto">
                <a:xfrm>
                  <a:off x="3867147"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5" name="Oval 784"/>
                <p:cNvSpPr>
                  <a:spLocks noChangeArrowheads="1"/>
                </p:cNvSpPr>
                <p:nvPr/>
              </p:nvSpPr>
              <p:spPr bwMode="auto">
                <a:xfrm>
                  <a:off x="3867147"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6" name="Oval 785"/>
                <p:cNvSpPr>
                  <a:spLocks noChangeArrowheads="1"/>
                </p:cNvSpPr>
                <p:nvPr/>
              </p:nvSpPr>
              <p:spPr bwMode="auto">
                <a:xfrm>
                  <a:off x="3867147"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31" name="Group 922"/>
              <p:cNvGrpSpPr>
                <a:grpSpLocks/>
              </p:cNvGrpSpPr>
              <p:nvPr/>
            </p:nvGrpSpPr>
            <p:grpSpPr bwMode="auto">
              <a:xfrm>
                <a:off x="3381158" y="4928188"/>
                <a:ext cx="161913" cy="173089"/>
                <a:chOff x="3799723" y="4160178"/>
                <a:chExt cx="555591" cy="943947"/>
              </a:xfrm>
            </p:grpSpPr>
            <p:sp>
              <p:nvSpPr>
                <p:cNvPr id="769" name="Rectangle 768"/>
                <p:cNvSpPr>
                  <a:spLocks noChangeArrowheads="1"/>
                </p:cNvSpPr>
                <p:nvPr/>
              </p:nvSpPr>
              <p:spPr bwMode="auto">
                <a:xfrm>
                  <a:off x="3785075"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0" name="Rectangle 769"/>
                <p:cNvSpPr>
                  <a:spLocks noChangeArrowheads="1"/>
                </p:cNvSpPr>
                <p:nvPr/>
              </p:nvSpPr>
              <p:spPr bwMode="auto">
                <a:xfrm>
                  <a:off x="382867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1" name="Oval 770"/>
                <p:cNvSpPr>
                  <a:spLocks noChangeArrowheads="1"/>
                </p:cNvSpPr>
                <p:nvPr/>
              </p:nvSpPr>
              <p:spPr bwMode="auto">
                <a:xfrm>
                  <a:off x="3866820"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2" name="Oval 771"/>
                <p:cNvSpPr>
                  <a:spLocks noChangeArrowheads="1"/>
                </p:cNvSpPr>
                <p:nvPr/>
              </p:nvSpPr>
              <p:spPr bwMode="auto">
                <a:xfrm>
                  <a:off x="3866820"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3" name="Oval 772"/>
                <p:cNvSpPr>
                  <a:spLocks noChangeArrowheads="1"/>
                </p:cNvSpPr>
                <p:nvPr/>
              </p:nvSpPr>
              <p:spPr bwMode="auto">
                <a:xfrm>
                  <a:off x="3866820"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4" name="Oval 773"/>
                <p:cNvSpPr>
                  <a:spLocks noChangeArrowheads="1"/>
                </p:cNvSpPr>
                <p:nvPr/>
              </p:nvSpPr>
              <p:spPr bwMode="auto">
                <a:xfrm>
                  <a:off x="3866820"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5" name="Oval 774"/>
                <p:cNvSpPr>
                  <a:spLocks noChangeArrowheads="1"/>
                </p:cNvSpPr>
                <p:nvPr/>
              </p:nvSpPr>
              <p:spPr bwMode="auto">
                <a:xfrm>
                  <a:off x="3866820"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6" name="Oval 775"/>
                <p:cNvSpPr>
                  <a:spLocks noChangeArrowheads="1"/>
                </p:cNvSpPr>
                <p:nvPr/>
              </p:nvSpPr>
              <p:spPr bwMode="auto">
                <a:xfrm>
                  <a:off x="3866820"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7" name="Oval 776"/>
                <p:cNvSpPr>
                  <a:spLocks noChangeArrowheads="1"/>
                </p:cNvSpPr>
                <p:nvPr/>
              </p:nvSpPr>
              <p:spPr bwMode="auto">
                <a:xfrm>
                  <a:off x="3866820"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32" name="Group 923"/>
              <p:cNvGrpSpPr>
                <a:grpSpLocks/>
              </p:cNvGrpSpPr>
              <p:nvPr/>
            </p:nvGrpSpPr>
            <p:grpSpPr bwMode="auto">
              <a:xfrm>
                <a:off x="3171623" y="4928188"/>
                <a:ext cx="161913" cy="173089"/>
                <a:chOff x="3799775" y="4160178"/>
                <a:chExt cx="555591" cy="943947"/>
              </a:xfrm>
            </p:grpSpPr>
            <p:sp>
              <p:nvSpPr>
                <p:cNvPr id="760" name="Rectangle 759"/>
                <p:cNvSpPr>
                  <a:spLocks noChangeArrowheads="1"/>
                </p:cNvSpPr>
                <p:nvPr/>
              </p:nvSpPr>
              <p:spPr bwMode="auto">
                <a:xfrm>
                  <a:off x="3801097"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1" name="Rectangle 760"/>
                <p:cNvSpPr>
                  <a:spLocks noChangeArrowheads="1"/>
                </p:cNvSpPr>
                <p:nvPr/>
              </p:nvSpPr>
              <p:spPr bwMode="auto">
                <a:xfrm>
                  <a:off x="3844695"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2" name="Oval 761"/>
                <p:cNvSpPr>
                  <a:spLocks noChangeArrowheads="1"/>
                </p:cNvSpPr>
                <p:nvPr/>
              </p:nvSpPr>
              <p:spPr bwMode="auto">
                <a:xfrm>
                  <a:off x="3882846"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3" name="Oval 762"/>
                <p:cNvSpPr>
                  <a:spLocks noChangeArrowheads="1"/>
                </p:cNvSpPr>
                <p:nvPr/>
              </p:nvSpPr>
              <p:spPr bwMode="auto">
                <a:xfrm>
                  <a:off x="3882846"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4" name="Oval 763"/>
                <p:cNvSpPr>
                  <a:spLocks noChangeArrowheads="1"/>
                </p:cNvSpPr>
                <p:nvPr/>
              </p:nvSpPr>
              <p:spPr bwMode="auto">
                <a:xfrm>
                  <a:off x="3882846"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5" name="Oval 764"/>
                <p:cNvSpPr>
                  <a:spLocks noChangeArrowheads="1"/>
                </p:cNvSpPr>
                <p:nvPr/>
              </p:nvSpPr>
              <p:spPr bwMode="auto">
                <a:xfrm>
                  <a:off x="3882846"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6" name="Oval 765"/>
                <p:cNvSpPr>
                  <a:spLocks noChangeArrowheads="1"/>
                </p:cNvSpPr>
                <p:nvPr/>
              </p:nvSpPr>
              <p:spPr bwMode="auto">
                <a:xfrm>
                  <a:off x="3882846"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7" name="Oval 766"/>
                <p:cNvSpPr>
                  <a:spLocks noChangeArrowheads="1"/>
                </p:cNvSpPr>
                <p:nvPr/>
              </p:nvSpPr>
              <p:spPr bwMode="auto">
                <a:xfrm>
                  <a:off x="3882846"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8" name="Oval 767"/>
                <p:cNvSpPr>
                  <a:spLocks noChangeArrowheads="1"/>
                </p:cNvSpPr>
                <p:nvPr/>
              </p:nvSpPr>
              <p:spPr bwMode="auto">
                <a:xfrm>
                  <a:off x="3882846"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33" name="Group 924"/>
              <p:cNvGrpSpPr>
                <a:grpSpLocks/>
              </p:cNvGrpSpPr>
              <p:nvPr/>
            </p:nvGrpSpPr>
            <p:grpSpPr bwMode="auto">
              <a:xfrm>
                <a:off x="2962088" y="4928188"/>
                <a:ext cx="161913" cy="173089"/>
                <a:chOff x="3799830" y="4160178"/>
                <a:chExt cx="555591" cy="943947"/>
              </a:xfrm>
            </p:grpSpPr>
            <p:sp>
              <p:nvSpPr>
                <p:cNvPr id="751" name="Rectangle 750"/>
                <p:cNvSpPr>
                  <a:spLocks noChangeArrowheads="1"/>
                </p:cNvSpPr>
                <p:nvPr/>
              </p:nvSpPr>
              <p:spPr bwMode="auto">
                <a:xfrm>
                  <a:off x="3800774"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2" name="Rectangle 751"/>
                <p:cNvSpPr>
                  <a:spLocks noChangeArrowheads="1"/>
                </p:cNvSpPr>
                <p:nvPr/>
              </p:nvSpPr>
              <p:spPr bwMode="auto">
                <a:xfrm>
                  <a:off x="384437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3" name="Oval 752"/>
                <p:cNvSpPr>
                  <a:spLocks noChangeArrowheads="1"/>
                </p:cNvSpPr>
                <p:nvPr/>
              </p:nvSpPr>
              <p:spPr bwMode="auto">
                <a:xfrm>
                  <a:off x="3882523"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4" name="Oval 753"/>
                <p:cNvSpPr>
                  <a:spLocks noChangeArrowheads="1"/>
                </p:cNvSpPr>
                <p:nvPr/>
              </p:nvSpPr>
              <p:spPr bwMode="auto">
                <a:xfrm>
                  <a:off x="3882523"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5" name="Oval 754"/>
                <p:cNvSpPr>
                  <a:spLocks noChangeArrowheads="1"/>
                </p:cNvSpPr>
                <p:nvPr/>
              </p:nvSpPr>
              <p:spPr bwMode="auto">
                <a:xfrm>
                  <a:off x="3882523"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6" name="Oval 755"/>
                <p:cNvSpPr>
                  <a:spLocks noChangeArrowheads="1"/>
                </p:cNvSpPr>
                <p:nvPr/>
              </p:nvSpPr>
              <p:spPr bwMode="auto">
                <a:xfrm>
                  <a:off x="3882523"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7" name="Oval 756"/>
                <p:cNvSpPr>
                  <a:spLocks noChangeArrowheads="1"/>
                </p:cNvSpPr>
                <p:nvPr/>
              </p:nvSpPr>
              <p:spPr bwMode="auto">
                <a:xfrm>
                  <a:off x="3882523"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8" name="Oval 757"/>
                <p:cNvSpPr>
                  <a:spLocks noChangeArrowheads="1"/>
                </p:cNvSpPr>
                <p:nvPr/>
              </p:nvSpPr>
              <p:spPr bwMode="auto">
                <a:xfrm>
                  <a:off x="3882523"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9" name="Oval 758"/>
                <p:cNvSpPr>
                  <a:spLocks noChangeArrowheads="1"/>
                </p:cNvSpPr>
                <p:nvPr/>
              </p:nvSpPr>
              <p:spPr bwMode="auto">
                <a:xfrm>
                  <a:off x="3882523"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1934" name="Group 925"/>
              <p:cNvGrpSpPr>
                <a:grpSpLocks/>
              </p:cNvGrpSpPr>
              <p:nvPr/>
            </p:nvGrpSpPr>
            <p:grpSpPr bwMode="auto">
              <a:xfrm>
                <a:off x="2752553" y="4928188"/>
                <a:ext cx="161913" cy="173089"/>
                <a:chOff x="3799878" y="4160178"/>
                <a:chExt cx="555591" cy="943947"/>
              </a:xfrm>
            </p:grpSpPr>
            <p:sp>
              <p:nvSpPr>
                <p:cNvPr id="742" name="Rectangle 741"/>
                <p:cNvSpPr>
                  <a:spLocks noChangeArrowheads="1"/>
                </p:cNvSpPr>
                <p:nvPr/>
              </p:nvSpPr>
              <p:spPr bwMode="auto">
                <a:xfrm>
                  <a:off x="3800444"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3" name="Rectangle 742"/>
                <p:cNvSpPr>
                  <a:spLocks noChangeArrowheads="1"/>
                </p:cNvSpPr>
                <p:nvPr/>
              </p:nvSpPr>
              <p:spPr bwMode="auto">
                <a:xfrm>
                  <a:off x="384404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4" name="Oval 743"/>
                <p:cNvSpPr>
                  <a:spLocks noChangeArrowheads="1"/>
                </p:cNvSpPr>
                <p:nvPr/>
              </p:nvSpPr>
              <p:spPr bwMode="auto">
                <a:xfrm>
                  <a:off x="3882194"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5" name="Oval 744"/>
                <p:cNvSpPr>
                  <a:spLocks noChangeArrowheads="1"/>
                </p:cNvSpPr>
                <p:nvPr/>
              </p:nvSpPr>
              <p:spPr bwMode="auto">
                <a:xfrm>
                  <a:off x="3882194"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6" name="Oval 745"/>
                <p:cNvSpPr>
                  <a:spLocks noChangeArrowheads="1"/>
                </p:cNvSpPr>
                <p:nvPr/>
              </p:nvSpPr>
              <p:spPr bwMode="auto">
                <a:xfrm>
                  <a:off x="3882194"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7" name="Oval 746"/>
                <p:cNvSpPr>
                  <a:spLocks noChangeArrowheads="1"/>
                </p:cNvSpPr>
                <p:nvPr/>
              </p:nvSpPr>
              <p:spPr bwMode="auto">
                <a:xfrm>
                  <a:off x="3882194"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8" name="Oval 747"/>
                <p:cNvSpPr>
                  <a:spLocks noChangeArrowheads="1"/>
                </p:cNvSpPr>
                <p:nvPr/>
              </p:nvSpPr>
              <p:spPr bwMode="auto">
                <a:xfrm>
                  <a:off x="3882194"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9" name="Oval 748"/>
                <p:cNvSpPr>
                  <a:spLocks noChangeArrowheads="1"/>
                </p:cNvSpPr>
                <p:nvPr/>
              </p:nvSpPr>
              <p:spPr bwMode="auto">
                <a:xfrm>
                  <a:off x="3882194"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0" name="Oval 749"/>
                <p:cNvSpPr>
                  <a:spLocks noChangeArrowheads="1"/>
                </p:cNvSpPr>
                <p:nvPr/>
              </p:nvSpPr>
              <p:spPr bwMode="auto">
                <a:xfrm>
                  <a:off x="3882194"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31835" name="Group 616"/>
          <p:cNvGrpSpPr>
            <a:grpSpLocks/>
          </p:cNvGrpSpPr>
          <p:nvPr/>
        </p:nvGrpSpPr>
        <p:grpSpPr bwMode="auto">
          <a:xfrm>
            <a:off x="8380413" y="307975"/>
            <a:ext cx="588962" cy="596900"/>
            <a:chOff x="6349772" y="3265455"/>
            <a:chExt cx="2022703" cy="2051192"/>
          </a:xfrm>
        </p:grpSpPr>
        <p:pic>
          <p:nvPicPr>
            <p:cNvPr id="31921" name="Picture 364" descr="08-014_HPM-JUNOS"/>
            <p:cNvPicPr>
              <a:picLocks noChangeAspect="1" noChangeArrowheads="1"/>
            </p:cNvPicPr>
            <p:nvPr/>
          </p:nvPicPr>
          <p:blipFill>
            <a:blip r:embed="rId4" cstate="print">
              <a:lum contrast="-12000"/>
              <a:grayscl/>
            </a:blip>
            <a:srcRect l="2859" t="2776" r="5116" b="3906"/>
            <a:stretch>
              <a:fillRect/>
            </a:stretch>
          </p:blipFill>
          <p:spPr bwMode="auto">
            <a:xfrm>
              <a:off x="6349772" y="3265455"/>
              <a:ext cx="2022703" cy="2051192"/>
            </a:xfrm>
            <a:prstGeom prst="rect">
              <a:avLst/>
            </a:prstGeom>
            <a:noFill/>
            <a:ln w="9525">
              <a:noFill/>
              <a:miter lim="800000"/>
              <a:headEnd/>
              <a:tailEnd/>
            </a:ln>
          </p:spPr>
        </p:pic>
        <p:sp>
          <p:nvSpPr>
            <p:cNvPr id="619" name="AutoShape 7"/>
            <p:cNvSpPr>
              <a:spLocks noChangeArrowheads="1"/>
            </p:cNvSpPr>
            <p:nvPr/>
          </p:nvSpPr>
          <p:spPr bwMode="blackWhite">
            <a:xfrm>
              <a:off x="6916784" y="4116481"/>
              <a:ext cx="572462" cy="300043"/>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rgbClr val="0067AC"/>
                </a:solidFill>
                <a:ea typeface="ヒラギノ角ゴ Pro W3" charset="-128"/>
              </a:endParaRPr>
            </a:p>
          </p:txBody>
        </p:sp>
        <p:pic>
          <p:nvPicPr>
            <p:cNvPr id="31923" name="Picture 21" descr="Simple copy"/>
            <p:cNvPicPr>
              <a:picLocks noChangeAspect="1" noChangeArrowheads="1"/>
            </p:cNvPicPr>
            <p:nvPr/>
          </p:nvPicPr>
          <p:blipFill>
            <a:blip r:embed="rId5" cstate="print"/>
            <a:srcRect/>
            <a:stretch>
              <a:fillRect/>
            </a:stretch>
          </p:blipFill>
          <p:spPr bwMode="auto">
            <a:xfrm>
              <a:off x="6719298" y="3763329"/>
              <a:ext cx="513709" cy="523780"/>
            </a:xfrm>
            <a:prstGeom prst="rect">
              <a:avLst/>
            </a:prstGeom>
            <a:noFill/>
            <a:ln w="9525">
              <a:noFill/>
              <a:miter lim="800000"/>
              <a:headEnd/>
              <a:tailEnd/>
            </a:ln>
          </p:spPr>
        </p:pic>
        <p:pic>
          <p:nvPicPr>
            <p:cNvPr id="31924" name="Picture 21" descr="Simple copy"/>
            <p:cNvPicPr>
              <a:picLocks noChangeAspect="1" noChangeArrowheads="1"/>
            </p:cNvPicPr>
            <p:nvPr/>
          </p:nvPicPr>
          <p:blipFill>
            <a:blip r:embed="rId5" cstate="print"/>
            <a:srcRect/>
            <a:stretch>
              <a:fillRect/>
            </a:stretch>
          </p:blipFill>
          <p:spPr bwMode="auto">
            <a:xfrm>
              <a:off x="6719298" y="4039019"/>
              <a:ext cx="513709" cy="523780"/>
            </a:xfrm>
            <a:prstGeom prst="rect">
              <a:avLst/>
            </a:prstGeom>
            <a:noFill/>
            <a:ln w="9525">
              <a:noFill/>
              <a:miter lim="800000"/>
              <a:headEnd/>
              <a:tailEnd/>
            </a:ln>
          </p:spPr>
        </p:pic>
        <p:pic>
          <p:nvPicPr>
            <p:cNvPr id="31925" name="Picture 21" descr="Simple copy"/>
            <p:cNvPicPr>
              <a:picLocks noChangeAspect="1" noChangeArrowheads="1"/>
            </p:cNvPicPr>
            <p:nvPr/>
          </p:nvPicPr>
          <p:blipFill>
            <a:blip r:embed="rId5" cstate="print"/>
            <a:srcRect/>
            <a:stretch>
              <a:fillRect/>
            </a:stretch>
          </p:blipFill>
          <p:spPr bwMode="auto">
            <a:xfrm>
              <a:off x="6719298" y="4304434"/>
              <a:ext cx="513709" cy="523780"/>
            </a:xfrm>
            <a:prstGeom prst="rect">
              <a:avLst/>
            </a:prstGeom>
            <a:noFill/>
            <a:ln w="9525">
              <a:noFill/>
              <a:miter lim="800000"/>
              <a:headEnd/>
              <a:tailEnd/>
            </a:ln>
          </p:spPr>
        </p:pic>
        <p:pic>
          <p:nvPicPr>
            <p:cNvPr id="31926" name="Picture 21" descr="Simple copy"/>
            <p:cNvPicPr>
              <a:picLocks noChangeAspect="1" noChangeArrowheads="1"/>
            </p:cNvPicPr>
            <p:nvPr/>
          </p:nvPicPr>
          <p:blipFill>
            <a:blip r:embed="rId6" cstate="print"/>
            <a:srcRect/>
            <a:stretch>
              <a:fillRect/>
            </a:stretch>
          </p:blipFill>
          <p:spPr bwMode="auto">
            <a:xfrm>
              <a:off x="7462464" y="3914455"/>
              <a:ext cx="703680" cy="717476"/>
            </a:xfrm>
            <a:prstGeom prst="rect">
              <a:avLst/>
            </a:prstGeom>
            <a:noFill/>
            <a:ln w="9525">
              <a:noFill/>
              <a:miter lim="800000"/>
              <a:headEnd/>
              <a:tailEnd/>
            </a:ln>
          </p:spPr>
        </p:pic>
      </p:grpSp>
      <p:grpSp>
        <p:nvGrpSpPr>
          <p:cNvPr id="31836" name="Group 896"/>
          <p:cNvGrpSpPr>
            <a:grpSpLocks/>
          </p:cNvGrpSpPr>
          <p:nvPr/>
        </p:nvGrpSpPr>
        <p:grpSpPr bwMode="auto">
          <a:xfrm>
            <a:off x="1327150" y="4508500"/>
            <a:ext cx="461963" cy="319088"/>
            <a:chOff x="613171" y="4506856"/>
            <a:chExt cx="461963" cy="318721"/>
          </a:xfrm>
        </p:grpSpPr>
        <p:pic>
          <p:nvPicPr>
            <p:cNvPr id="31913" name="Picture 897"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914" name="Picture 89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915" name="Picture 89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916" name="Picture 90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917" name="Picture 90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918" name="Picture 90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919" name="Picture 90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920" name="Picture 90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1837" name="Group 905"/>
          <p:cNvGrpSpPr>
            <a:grpSpLocks/>
          </p:cNvGrpSpPr>
          <p:nvPr/>
        </p:nvGrpSpPr>
        <p:grpSpPr bwMode="auto">
          <a:xfrm>
            <a:off x="2039938" y="4508500"/>
            <a:ext cx="461962" cy="319088"/>
            <a:chOff x="613171" y="4506856"/>
            <a:chExt cx="461963" cy="318721"/>
          </a:xfrm>
        </p:grpSpPr>
        <p:pic>
          <p:nvPicPr>
            <p:cNvPr id="31905" name="Picture 906"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906" name="Picture 907"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907" name="Picture 908"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908" name="Picture 909"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909" name="Picture 910"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910" name="Picture 911"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911" name="Picture 912"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912" name="Picture 913"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1838" name="Group 895"/>
          <p:cNvGrpSpPr>
            <a:grpSpLocks/>
          </p:cNvGrpSpPr>
          <p:nvPr/>
        </p:nvGrpSpPr>
        <p:grpSpPr bwMode="auto">
          <a:xfrm>
            <a:off x="612775" y="4508500"/>
            <a:ext cx="461963" cy="319088"/>
            <a:chOff x="613171" y="4506856"/>
            <a:chExt cx="461963" cy="318721"/>
          </a:xfrm>
        </p:grpSpPr>
        <p:pic>
          <p:nvPicPr>
            <p:cNvPr id="31897" name="Picture 569"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898" name="Picture 88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899" name="Picture 88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900" name="Picture 89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901" name="Picture 89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902" name="Picture 89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903" name="Picture 89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904" name="Picture 89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1839" name="Group 914"/>
          <p:cNvGrpSpPr>
            <a:grpSpLocks/>
          </p:cNvGrpSpPr>
          <p:nvPr/>
        </p:nvGrpSpPr>
        <p:grpSpPr bwMode="auto">
          <a:xfrm>
            <a:off x="2759075" y="4508500"/>
            <a:ext cx="461963" cy="319088"/>
            <a:chOff x="613171" y="4506856"/>
            <a:chExt cx="461963" cy="318721"/>
          </a:xfrm>
        </p:grpSpPr>
        <p:pic>
          <p:nvPicPr>
            <p:cNvPr id="31889" name="Picture 915"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890" name="Picture 916"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891" name="Picture 917"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892" name="Picture 918"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893" name="Picture 919"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894" name="Picture 920"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895" name="Picture 921"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896" name="Picture 922"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625" name="Picture 624" descr="L2_L3 Switch 2.png"/>
          <p:cNvPicPr>
            <a:picLocks noChangeAspect="1"/>
          </p:cNvPicPr>
          <p:nvPr/>
        </p:nvPicPr>
        <p:blipFill>
          <a:blip r:embed="rId7" cstate="print"/>
          <a:srcRect/>
          <a:stretch>
            <a:fillRect/>
          </a:stretch>
        </p:blipFill>
        <p:spPr bwMode="auto">
          <a:xfrm>
            <a:off x="2478088" y="5165725"/>
            <a:ext cx="250825" cy="250825"/>
          </a:xfrm>
          <a:prstGeom prst="rect">
            <a:avLst/>
          </a:prstGeom>
          <a:noFill/>
          <a:ln w="9525">
            <a:noFill/>
            <a:miter lim="800000"/>
            <a:headEnd/>
            <a:tailEnd/>
          </a:ln>
        </p:spPr>
      </p:pic>
      <p:pic>
        <p:nvPicPr>
          <p:cNvPr id="626" name="Picture 625" descr="L2_L3 Switch 2.png"/>
          <p:cNvPicPr>
            <a:picLocks noChangeAspect="1"/>
          </p:cNvPicPr>
          <p:nvPr/>
        </p:nvPicPr>
        <p:blipFill>
          <a:blip r:embed="rId7" cstate="print"/>
          <a:srcRect/>
          <a:stretch>
            <a:fillRect/>
          </a:stretch>
        </p:blipFill>
        <p:spPr bwMode="auto">
          <a:xfrm>
            <a:off x="4219575" y="5165725"/>
            <a:ext cx="249238" cy="250825"/>
          </a:xfrm>
          <a:prstGeom prst="rect">
            <a:avLst/>
          </a:prstGeom>
          <a:noFill/>
          <a:ln w="9525">
            <a:noFill/>
            <a:miter lim="800000"/>
            <a:headEnd/>
            <a:tailEnd/>
          </a:ln>
        </p:spPr>
      </p:pic>
      <p:pic>
        <p:nvPicPr>
          <p:cNvPr id="627" name="Picture 626" descr="L2_L3 Switch 2.png"/>
          <p:cNvPicPr>
            <a:picLocks noChangeAspect="1"/>
          </p:cNvPicPr>
          <p:nvPr/>
        </p:nvPicPr>
        <p:blipFill>
          <a:blip r:embed="rId7" cstate="print"/>
          <a:srcRect/>
          <a:stretch>
            <a:fillRect/>
          </a:stretch>
        </p:blipFill>
        <p:spPr bwMode="auto">
          <a:xfrm>
            <a:off x="6764338" y="5165725"/>
            <a:ext cx="249237" cy="250825"/>
          </a:xfrm>
          <a:prstGeom prst="rect">
            <a:avLst/>
          </a:prstGeom>
          <a:noFill/>
          <a:ln w="9525">
            <a:noFill/>
            <a:miter lim="800000"/>
            <a:headEnd/>
            <a:tailEnd/>
          </a:ln>
        </p:spPr>
      </p:pic>
      <p:pic>
        <p:nvPicPr>
          <p:cNvPr id="671" name="Picture 670" descr="L2_L3 Switch 2.png"/>
          <p:cNvPicPr>
            <a:picLocks noChangeAspect="1"/>
          </p:cNvPicPr>
          <p:nvPr/>
        </p:nvPicPr>
        <p:blipFill>
          <a:blip r:embed="rId7" cstate="print"/>
          <a:srcRect/>
          <a:stretch>
            <a:fillRect/>
          </a:stretch>
        </p:blipFill>
        <p:spPr bwMode="auto">
          <a:xfrm>
            <a:off x="8247063" y="5165725"/>
            <a:ext cx="250825" cy="250825"/>
          </a:xfrm>
          <a:prstGeom prst="rect">
            <a:avLst/>
          </a:prstGeom>
          <a:noFill/>
          <a:ln w="9525">
            <a:noFill/>
            <a:miter lim="800000"/>
            <a:headEnd/>
            <a:tailEnd/>
          </a:ln>
        </p:spPr>
      </p:pic>
      <p:grpSp>
        <p:nvGrpSpPr>
          <p:cNvPr id="31844" name="Group 923"/>
          <p:cNvGrpSpPr>
            <a:grpSpLocks/>
          </p:cNvGrpSpPr>
          <p:nvPr/>
        </p:nvGrpSpPr>
        <p:grpSpPr bwMode="auto">
          <a:xfrm>
            <a:off x="3473450" y="4508500"/>
            <a:ext cx="461963" cy="319088"/>
            <a:chOff x="613171" y="4506856"/>
            <a:chExt cx="461963" cy="318721"/>
          </a:xfrm>
        </p:grpSpPr>
        <p:pic>
          <p:nvPicPr>
            <p:cNvPr id="31881" name="Picture 924"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882" name="Picture 925"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883" name="Picture 926"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884" name="Picture 927"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885" name="Picture 928"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886" name="Picture 929"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887" name="Picture 930"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888" name="Picture 931"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1845" name="Group 932"/>
          <p:cNvGrpSpPr>
            <a:grpSpLocks/>
          </p:cNvGrpSpPr>
          <p:nvPr/>
        </p:nvGrpSpPr>
        <p:grpSpPr bwMode="auto">
          <a:xfrm>
            <a:off x="4186238" y="4508500"/>
            <a:ext cx="461962" cy="319088"/>
            <a:chOff x="613171" y="4506856"/>
            <a:chExt cx="461963" cy="318721"/>
          </a:xfrm>
        </p:grpSpPr>
        <p:pic>
          <p:nvPicPr>
            <p:cNvPr id="31873" name="Picture 933"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874" name="Picture 934"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875" name="Picture 935"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876" name="Picture 936"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877" name="Picture 937"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878" name="Picture 938"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879" name="Picture 939"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880" name="Picture 940"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1846" name="Group 941"/>
          <p:cNvGrpSpPr>
            <a:grpSpLocks/>
          </p:cNvGrpSpPr>
          <p:nvPr/>
        </p:nvGrpSpPr>
        <p:grpSpPr bwMode="auto">
          <a:xfrm>
            <a:off x="4902200" y="4508500"/>
            <a:ext cx="461963" cy="319088"/>
            <a:chOff x="613171" y="4506856"/>
            <a:chExt cx="461963" cy="318721"/>
          </a:xfrm>
        </p:grpSpPr>
        <p:pic>
          <p:nvPicPr>
            <p:cNvPr id="31865" name="Picture 942"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1866" name="Picture 943"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1867" name="Picture 944"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1868" name="Picture 945"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1869" name="Picture 946"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1870" name="Picture 947"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1871" name="Picture 948"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1872" name="Picture 949"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549" name="Picture 548" descr="EX 2200_48.png"/>
          <p:cNvPicPr>
            <a:picLocks noChangeAspect="1"/>
          </p:cNvPicPr>
          <p:nvPr/>
        </p:nvPicPr>
        <p:blipFill>
          <a:blip r:embed="rId8" cstate="print"/>
          <a:srcRect/>
          <a:stretch>
            <a:fillRect/>
          </a:stretch>
        </p:blipFill>
        <p:spPr bwMode="auto">
          <a:xfrm>
            <a:off x="3481388" y="3900488"/>
            <a:ext cx="641350" cy="123825"/>
          </a:xfrm>
          <a:prstGeom prst="rect">
            <a:avLst/>
          </a:prstGeom>
          <a:noFill/>
          <a:ln w="9525">
            <a:noFill/>
            <a:miter lim="800000"/>
            <a:headEnd/>
            <a:tailEnd/>
          </a:ln>
        </p:spPr>
      </p:pic>
      <p:pic>
        <p:nvPicPr>
          <p:cNvPr id="551" name="Picture 550" descr="EX 2200_48.png"/>
          <p:cNvPicPr>
            <a:picLocks noChangeAspect="1"/>
          </p:cNvPicPr>
          <p:nvPr/>
        </p:nvPicPr>
        <p:blipFill>
          <a:blip r:embed="rId8" cstate="print"/>
          <a:srcRect/>
          <a:stretch>
            <a:fillRect/>
          </a:stretch>
        </p:blipFill>
        <p:spPr bwMode="auto">
          <a:xfrm>
            <a:off x="4238625" y="3900488"/>
            <a:ext cx="641350" cy="123825"/>
          </a:xfrm>
          <a:prstGeom prst="rect">
            <a:avLst/>
          </a:prstGeom>
          <a:noFill/>
          <a:ln w="9525">
            <a:noFill/>
            <a:miter lim="800000"/>
            <a:headEnd/>
            <a:tailEnd/>
          </a:ln>
        </p:spPr>
      </p:pic>
      <p:pic>
        <p:nvPicPr>
          <p:cNvPr id="552" name="Picture 551" descr="EX 2200_48.png"/>
          <p:cNvPicPr>
            <a:picLocks noChangeAspect="1"/>
          </p:cNvPicPr>
          <p:nvPr/>
        </p:nvPicPr>
        <p:blipFill>
          <a:blip r:embed="rId8" cstate="print"/>
          <a:srcRect/>
          <a:stretch>
            <a:fillRect/>
          </a:stretch>
        </p:blipFill>
        <p:spPr bwMode="auto">
          <a:xfrm>
            <a:off x="4994275" y="3900488"/>
            <a:ext cx="641350" cy="123825"/>
          </a:xfrm>
          <a:prstGeom prst="rect">
            <a:avLst/>
          </a:prstGeom>
          <a:noFill/>
          <a:ln w="9525">
            <a:noFill/>
            <a:miter lim="800000"/>
            <a:headEnd/>
            <a:tailEnd/>
          </a:ln>
        </p:spPr>
      </p:pic>
      <p:pic>
        <p:nvPicPr>
          <p:cNvPr id="553" name="Picture 552" descr="EX 2200_48.png"/>
          <p:cNvPicPr>
            <a:picLocks noChangeAspect="1"/>
          </p:cNvPicPr>
          <p:nvPr/>
        </p:nvPicPr>
        <p:blipFill>
          <a:blip r:embed="rId8" cstate="print"/>
          <a:srcRect/>
          <a:stretch>
            <a:fillRect/>
          </a:stretch>
        </p:blipFill>
        <p:spPr bwMode="auto">
          <a:xfrm>
            <a:off x="5751513" y="3900488"/>
            <a:ext cx="641350" cy="123825"/>
          </a:xfrm>
          <a:prstGeom prst="rect">
            <a:avLst/>
          </a:prstGeom>
          <a:noFill/>
          <a:ln w="9525">
            <a:noFill/>
            <a:miter lim="800000"/>
            <a:headEnd/>
            <a:tailEnd/>
          </a:ln>
        </p:spPr>
      </p:pic>
      <p:pic>
        <p:nvPicPr>
          <p:cNvPr id="556" name="Picture 555" descr="EX 2200_48.png"/>
          <p:cNvPicPr>
            <a:picLocks noChangeAspect="1"/>
          </p:cNvPicPr>
          <p:nvPr/>
        </p:nvPicPr>
        <p:blipFill>
          <a:blip r:embed="rId8" cstate="print"/>
          <a:srcRect/>
          <a:stretch>
            <a:fillRect/>
          </a:stretch>
        </p:blipFill>
        <p:spPr bwMode="auto">
          <a:xfrm>
            <a:off x="2660650" y="3900488"/>
            <a:ext cx="641350" cy="123825"/>
          </a:xfrm>
          <a:prstGeom prst="rect">
            <a:avLst/>
          </a:prstGeom>
          <a:noFill/>
          <a:ln w="9525">
            <a:noFill/>
            <a:miter lim="800000"/>
            <a:headEnd/>
            <a:tailEnd/>
          </a:ln>
        </p:spPr>
      </p:pic>
      <p:pic>
        <p:nvPicPr>
          <p:cNvPr id="557" name="Picture 556" descr="EX 2200_48.png"/>
          <p:cNvPicPr>
            <a:picLocks noChangeAspect="1"/>
          </p:cNvPicPr>
          <p:nvPr/>
        </p:nvPicPr>
        <p:blipFill>
          <a:blip r:embed="rId8" cstate="print"/>
          <a:srcRect/>
          <a:stretch>
            <a:fillRect/>
          </a:stretch>
        </p:blipFill>
        <p:spPr bwMode="auto">
          <a:xfrm>
            <a:off x="1889125" y="3900488"/>
            <a:ext cx="639763" cy="123825"/>
          </a:xfrm>
          <a:prstGeom prst="rect">
            <a:avLst/>
          </a:prstGeom>
          <a:noFill/>
          <a:ln w="9525">
            <a:noFill/>
            <a:miter lim="800000"/>
            <a:headEnd/>
            <a:tailEnd/>
          </a:ln>
        </p:spPr>
      </p:pic>
      <p:pic>
        <p:nvPicPr>
          <p:cNvPr id="558" name="Picture 557" descr="EX 2200_48.png"/>
          <p:cNvPicPr>
            <a:picLocks noChangeAspect="1"/>
          </p:cNvPicPr>
          <p:nvPr/>
        </p:nvPicPr>
        <p:blipFill>
          <a:blip r:embed="rId8" cstate="print"/>
          <a:srcRect/>
          <a:stretch>
            <a:fillRect/>
          </a:stretch>
        </p:blipFill>
        <p:spPr bwMode="auto">
          <a:xfrm>
            <a:off x="342900" y="3900488"/>
            <a:ext cx="641350" cy="123825"/>
          </a:xfrm>
          <a:prstGeom prst="rect">
            <a:avLst/>
          </a:prstGeom>
          <a:noFill/>
          <a:ln w="9525">
            <a:noFill/>
            <a:miter lim="800000"/>
            <a:headEnd/>
            <a:tailEnd/>
          </a:ln>
        </p:spPr>
      </p:pic>
      <p:pic>
        <p:nvPicPr>
          <p:cNvPr id="559" name="Picture 558" descr="EX 2200_48.png"/>
          <p:cNvPicPr>
            <a:picLocks noChangeAspect="1"/>
          </p:cNvPicPr>
          <p:nvPr/>
        </p:nvPicPr>
        <p:blipFill>
          <a:blip r:embed="rId8" cstate="print"/>
          <a:srcRect/>
          <a:stretch>
            <a:fillRect/>
          </a:stretch>
        </p:blipFill>
        <p:spPr bwMode="auto">
          <a:xfrm>
            <a:off x="1116013" y="3900488"/>
            <a:ext cx="641350" cy="123825"/>
          </a:xfrm>
          <a:prstGeom prst="rect">
            <a:avLst/>
          </a:prstGeom>
          <a:noFill/>
          <a:ln w="9525">
            <a:noFill/>
            <a:miter lim="800000"/>
            <a:headEnd/>
            <a:tailEnd/>
          </a:ln>
        </p:spPr>
      </p:pic>
      <p:pic>
        <p:nvPicPr>
          <p:cNvPr id="31855" name="Picture 562" descr="SRX 5800 Line.png"/>
          <p:cNvPicPr>
            <a:picLocks noChangeAspect="1"/>
          </p:cNvPicPr>
          <p:nvPr/>
        </p:nvPicPr>
        <p:blipFill>
          <a:blip r:embed="rId9" cstate="print"/>
          <a:srcRect/>
          <a:stretch>
            <a:fillRect/>
          </a:stretch>
        </p:blipFill>
        <p:spPr bwMode="auto">
          <a:xfrm>
            <a:off x="1049338" y="2420938"/>
            <a:ext cx="528637" cy="776287"/>
          </a:xfrm>
          <a:prstGeom prst="rect">
            <a:avLst/>
          </a:prstGeom>
          <a:noFill/>
          <a:ln w="9525">
            <a:noFill/>
            <a:miter lim="800000"/>
            <a:headEnd/>
            <a:tailEnd/>
          </a:ln>
        </p:spPr>
      </p:pic>
      <p:pic>
        <p:nvPicPr>
          <p:cNvPr id="31856" name="Picture 563" descr="SRX 5800 Line.png"/>
          <p:cNvPicPr>
            <a:picLocks noChangeAspect="1"/>
          </p:cNvPicPr>
          <p:nvPr/>
        </p:nvPicPr>
        <p:blipFill>
          <a:blip r:embed="rId9" cstate="print"/>
          <a:srcRect/>
          <a:stretch>
            <a:fillRect/>
          </a:stretch>
        </p:blipFill>
        <p:spPr bwMode="auto">
          <a:xfrm>
            <a:off x="1201738" y="2573338"/>
            <a:ext cx="528637" cy="776287"/>
          </a:xfrm>
          <a:prstGeom prst="rect">
            <a:avLst/>
          </a:prstGeom>
          <a:noFill/>
          <a:ln w="9525">
            <a:noFill/>
            <a:miter lim="800000"/>
            <a:headEnd/>
            <a:tailEnd/>
          </a:ln>
        </p:spPr>
      </p:pic>
      <p:pic>
        <p:nvPicPr>
          <p:cNvPr id="571" name="Picture 570" descr="EX 8216.png"/>
          <p:cNvPicPr>
            <a:picLocks noChangeAspect="1"/>
          </p:cNvPicPr>
          <p:nvPr/>
        </p:nvPicPr>
        <p:blipFill>
          <a:blip r:embed="rId10" cstate="print"/>
          <a:srcRect/>
          <a:stretch>
            <a:fillRect/>
          </a:stretch>
        </p:blipFill>
        <p:spPr bwMode="auto">
          <a:xfrm>
            <a:off x="3697288" y="2462213"/>
            <a:ext cx="552450" cy="906462"/>
          </a:xfrm>
          <a:prstGeom prst="rect">
            <a:avLst/>
          </a:prstGeom>
          <a:noFill/>
          <a:ln w="9525">
            <a:noFill/>
            <a:miter lim="800000"/>
            <a:headEnd/>
            <a:tailEnd/>
          </a:ln>
        </p:spPr>
      </p:pic>
      <p:pic>
        <p:nvPicPr>
          <p:cNvPr id="588" name="Picture 587" descr="EX 8216.png"/>
          <p:cNvPicPr>
            <a:picLocks noChangeAspect="1"/>
          </p:cNvPicPr>
          <p:nvPr/>
        </p:nvPicPr>
        <p:blipFill>
          <a:blip r:embed="rId10" cstate="print"/>
          <a:srcRect/>
          <a:stretch>
            <a:fillRect/>
          </a:stretch>
        </p:blipFill>
        <p:spPr bwMode="auto">
          <a:xfrm>
            <a:off x="2662238" y="2462213"/>
            <a:ext cx="552450" cy="906462"/>
          </a:xfrm>
          <a:prstGeom prst="rect">
            <a:avLst/>
          </a:prstGeom>
          <a:noFill/>
          <a:ln w="9525">
            <a:noFill/>
            <a:miter lim="800000"/>
            <a:headEnd/>
            <a:tailEnd/>
          </a:ln>
        </p:spPr>
      </p:pic>
      <p:pic>
        <p:nvPicPr>
          <p:cNvPr id="31859" name="Picture 589" descr="MX Series_960.png"/>
          <p:cNvPicPr>
            <a:picLocks noChangeAspect="1"/>
          </p:cNvPicPr>
          <p:nvPr/>
        </p:nvPicPr>
        <p:blipFill>
          <a:blip r:embed="rId11" cstate="print"/>
          <a:srcRect/>
          <a:stretch>
            <a:fillRect/>
          </a:stretch>
        </p:blipFill>
        <p:spPr bwMode="auto">
          <a:xfrm>
            <a:off x="2690813" y="1008063"/>
            <a:ext cx="606425" cy="890587"/>
          </a:xfrm>
          <a:prstGeom prst="rect">
            <a:avLst/>
          </a:prstGeom>
          <a:noFill/>
          <a:ln w="9525">
            <a:noFill/>
            <a:miter lim="800000"/>
            <a:headEnd/>
            <a:tailEnd/>
          </a:ln>
        </p:spPr>
      </p:pic>
      <p:pic>
        <p:nvPicPr>
          <p:cNvPr id="31860" name="Picture 593" descr="MX Series_960.png"/>
          <p:cNvPicPr>
            <a:picLocks noChangeAspect="1"/>
          </p:cNvPicPr>
          <p:nvPr/>
        </p:nvPicPr>
        <p:blipFill>
          <a:blip r:embed="rId11" cstate="print"/>
          <a:srcRect/>
          <a:stretch>
            <a:fillRect/>
          </a:stretch>
        </p:blipFill>
        <p:spPr bwMode="auto">
          <a:xfrm>
            <a:off x="3697288" y="1008063"/>
            <a:ext cx="606425" cy="890587"/>
          </a:xfrm>
          <a:prstGeom prst="rect">
            <a:avLst/>
          </a:prstGeom>
          <a:noFill/>
          <a:ln w="9525">
            <a:noFill/>
            <a:miter lim="800000"/>
            <a:headEnd/>
            <a:tailEnd/>
          </a:ln>
        </p:spPr>
      </p:pic>
      <p:sp>
        <p:nvSpPr>
          <p:cNvPr id="31861" name="Text Box 198"/>
          <p:cNvSpPr txBox="1">
            <a:spLocks noChangeAspect="1" noChangeArrowheads="1"/>
          </p:cNvSpPr>
          <p:nvPr/>
        </p:nvSpPr>
        <p:spPr bwMode="auto">
          <a:xfrm>
            <a:off x="279400" y="2757488"/>
            <a:ext cx="701675" cy="228600"/>
          </a:xfrm>
          <a:prstGeom prst="rect">
            <a:avLst/>
          </a:prstGeom>
          <a:noFill/>
          <a:ln w="9525">
            <a:noFill/>
            <a:miter lim="800000"/>
            <a:headEnd/>
            <a:tailEnd/>
          </a:ln>
        </p:spPr>
        <p:txBody>
          <a:bodyPr lIns="0" tIns="0" rIns="0" bIns="0" anchor="ctr"/>
          <a:lstStyle/>
          <a:p>
            <a:pPr algn="ctr">
              <a:lnSpc>
                <a:spcPct val="90000"/>
              </a:lnSpc>
            </a:pPr>
            <a:r>
              <a:rPr lang="en-US" sz="900">
                <a:solidFill>
                  <a:srgbClr val="4D4D4D"/>
                </a:solidFill>
                <a:ea typeface="ヒラギノ角ゴ Pro W3"/>
                <a:cs typeface="Arial" charset="0"/>
              </a:rPr>
              <a:t>SRX5800</a:t>
            </a:r>
          </a:p>
        </p:txBody>
      </p:sp>
      <p:sp>
        <p:nvSpPr>
          <p:cNvPr id="31862" name="Text Box 198"/>
          <p:cNvSpPr txBox="1">
            <a:spLocks noChangeAspect="1" noChangeArrowheads="1"/>
          </p:cNvSpPr>
          <p:nvPr/>
        </p:nvSpPr>
        <p:spPr bwMode="auto">
          <a:xfrm>
            <a:off x="2058988" y="1325563"/>
            <a:ext cx="577850" cy="165100"/>
          </a:xfrm>
          <a:prstGeom prst="rect">
            <a:avLst/>
          </a:prstGeom>
          <a:noFill/>
          <a:ln w="9525">
            <a:noFill/>
            <a:miter lim="800000"/>
            <a:headEnd/>
            <a:tailEnd/>
          </a:ln>
        </p:spPr>
        <p:txBody>
          <a:bodyPr lIns="0" tIns="0" rIns="0" bIns="0" anchor="ctr"/>
          <a:lstStyle/>
          <a:p>
            <a:pPr algn="r">
              <a:lnSpc>
                <a:spcPct val="90000"/>
              </a:lnSpc>
            </a:pPr>
            <a:r>
              <a:rPr lang="en-US" sz="900">
                <a:solidFill>
                  <a:srgbClr val="4D4D4D"/>
                </a:solidFill>
                <a:ea typeface="ヒラギノ角ゴ Pro W3"/>
                <a:cs typeface="Arial" charset="0"/>
              </a:rPr>
              <a:t>MX Series</a:t>
            </a:r>
          </a:p>
        </p:txBody>
      </p:sp>
      <p:sp>
        <p:nvSpPr>
          <p:cNvPr id="601" name="Text Box 198"/>
          <p:cNvSpPr txBox="1">
            <a:spLocks noChangeAspect="1" noChangeArrowheads="1"/>
          </p:cNvSpPr>
          <p:nvPr/>
        </p:nvSpPr>
        <p:spPr bwMode="auto">
          <a:xfrm>
            <a:off x="2027238" y="2735263"/>
            <a:ext cx="577850" cy="273050"/>
          </a:xfrm>
          <a:prstGeom prst="rect">
            <a:avLst/>
          </a:prstGeom>
          <a:noFill/>
          <a:ln w="9525">
            <a:noFill/>
            <a:miter lim="800000"/>
            <a:headEnd/>
            <a:tailEnd/>
          </a:ln>
        </p:spPr>
        <p:txBody>
          <a:bodyPr lIns="0" tIns="0" rIns="0" bIns="0" anchor="ctr"/>
          <a:lstStyle/>
          <a:p>
            <a:pPr algn="r">
              <a:lnSpc>
                <a:spcPct val="90000"/>
              </a:lnSpc>
            </a:pPr>
            <a:r>
              <a:rPr lang="en-US" sz="900">
                <a:solidFill>
                  <a:srgbClr val="4D4D4D"/>
                </a:solidFill>
                <a:ea typeface="ヒラギノ角ゴ Pro W3"/>
                <a:cs typeface="Arial" charset="0"/>
              </a:rPr>
              <a:t>EX8216</a:t>
            </a:r>
          </a:p>
        </p:txBody>
      </p:sp>
      <p:sp>
        <p:nvSpPr>
          <p:cNvPr id="31864" name="Rectangle 17"/>
          <p:cNvSpPr>
            <a:spLocks noChangeArrowheads="1"/>
          </p:cNvSpPr>
          <p:nvPr/>
        </p:nvSpPr>
        <p:spPr bwMode="auto">
          <a:xfrm>
            <a:off x="5211763" y="1050925"/>
            <a:ext cx="3765550" cy="800100"/>
          </a:xfrm>
          <a:prstGeom prst="rect">
            <a:avLst/>
          </a:prstGeom>
          <a:noFill/>
          <a:ln w="9525" algn="ctr">
            <a:noFill/>
            <a:miter lim="800000"/>
            <a:headEnd/>
            <a:tailEnd/>
          </a:ln>
        </p:spPr>
        <p:txBody>
          <a:bodyPr anchor="ctr"/>
          <a:lstStyle/>
          <a:p>
            <a:pPr algn="ctr"/>
            <a:r>
              <a:rPr lang="en-US">
                <a:solidFill>
                  <a:srgbClr val="5D87A1"/>
                </a:solidFill>
                <a:ea typeface="ヒラギノ角ゴ Pro W3"/>
                <a:cs typeface="Arial" charset="0"/>
              </a:rPr>
              <a:t>DATA CENTER FABRIC</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92"/>
                                        </p:tgtEl>
                                      </p:cBhvr>
                                    </p:animEffect>
                                    <p:set>
                                      <p:cBhvr>
                                        <p:cTn id="7" dur="1" fill="hold">
                                          <p:stCondLst>
                                            <p:cond delay="999"/>
                                          </p:stCondLst>
                                        </p:cTn>
                                        <p:tgtEl>
                                          <p:spTgt spid="59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93"/>
                                        </p:tgtEl>
                                      </p:cBhvr>
                                    </p:animEffect>
                                    <p:set>
                                      <p:cBhvr>
                                        <p:cTn id="10" dur="1" fill="hold">
                                          <p:stCondLst>
                                            <p:cond delay="999"/>
                                          </p:stCondLst>
                                        </p:cTn>
                                        <p:tgtEl>
                                          <p:spTgt spid="59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91"/>
                                        </p:tgtEl>
                                      </p:cBhvr>
                                    </p:animEffect>
                                    <p:set>
                                      <p:cBhvr>
                                        <p:cTn id="13" dur="1" fill="hold">
                                          <p:stCondLst>
                                            <p:cond delay="999"/>
                                          </p:stCondLst>
                                        </p:cTn>
                                        <p:tgtEl>
                                          <p:spTgt spid="59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95"/>
                                        </p:tgtEl>
                                      </p:cBhvr>
                                    </p:animEffect>
                                    <p:set>
                                      <p:cBhvr>
                                        <p:cTn id="16" dur="1" fill="hold">
                                          <p:stCondLst>
                                            <p:cond delay="999"/>
                                          </p:stCondLst>
                                        </p:cTn>
                                        <p:tgtEl>
                                          <p:spTgt spid="59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597"/>
                                        </p:tgtEl>
                                      </p:cBhvr>
                                    </p:animEffect>
                                    <p:set>
                                      <p:cBhvr>
                                        <p:cTn id="19" dur="1" fill="hold">
                                          <p:stCondLst>
                                            <p:cond delay="999"/>
                                          </p:stCondLst>
                                        </p:cTn>
                                        <p:tgtEl>
                                          <p:spTgt spid="59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598"/>
                                        </p:tgtEl>
                                      </p:cBhvr>
                                    </p:animEffect>
                                    <p:set>
                                      <p:cBhvr>
                                        <p:cTn id="22" dur="1" fill="hold">
                                          <p:stCondLst>
                                            <p:cond delay="999"/>
                                          </p:stCondLst>
                                        </p:cTn>
                                        <p:tgtEl>
                                          <p:spTgt spid="59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596"/>
                                        </p:tgtEl>
                                      </p:cBhvr>
                                    </p:animEffect>
                                    <p:set>
                                      <p:cBhvr>
                                        <p:cTn id="25" dur="1" fill="hold">
                                          <p:stCondLst>
                                            <p:cond delay="999"/>
                                          </p:stCondLst>
                                        </p:cTn>
                                        <p:tgtEl>
                                          <p:spTgt spid="59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565"/>
                                        </p:tgtEl>
                                      </p:cBhvr>
                                    </p:animEffect>
                                    <p:set>
                                      <p:cBhvr>
                                        <p:cTn id="28" dur="1" fill="hold">
                                          <p:stCondLst>
                                            <p:cond delay="999"/>
                                          </p:stCondLst>
                                        </p:cTn>
                                        <p:tgtEl>
                                          <p:spTgt spid="56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548"/>
                                        </p:tgtEl>
                                      </p:cBhvr>
                                    </p:animEffect>
                                    <p:set>
                                      <p:cBhvr>
                                        <p:cTn id="31" dur="1" fill="hold">
                                          <p:stCondLst>
                                            <p:cond delay="1999"/>
                                          </p:stCondLst>
                                        </p:cTn>
                                        <p:tgtEl>
                                          <p:spTgt spid="5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561"/>
                                        </p:tgtEl>
                                      </p:cBhvr>
                                    </p:animEffect>
                                    <p:set>
                                      <p:cBhvr>
                                        <p:cTn id="34" dur="1" fill="hold">
                                          <p:stCondLst>
                                            <p:cond delay="1999"/>
                                          </p:stCondLst>
                                        </p:cTn>
                                        <p:tgtEl>
                                          <p:spTgt spid="561"/>
                                        </p:tgtEl>
                                        <p:attrNameLst>
                                          <p:attrName>style.visibility</p:attrName>
                                        </p:attrNameLst>
                                      </p:cBhvr>
                                      <p:to>
                                        <p:strVal val="hidden"/>
                                      </p:to>
                                    </p:set>
                                  </p:childTnLst>
                                </p:cTn>
                              </p:par>
                            </p:childTnLst>
                          </p:cTn>
                        </p:par>
                        <p:par>
                          <p:cTn id="35" fill="hold">
                            <p:stCondLst>
                              <p:cond delay="2000"/>
                            </p:stCondLst>
                            <p:childTnLst>
                              <p:par>
                                <p:cTn id="36" presetID="35" presetClass="path" presetSubtype="0" accel="50000" decel="50000" fill="hold" nodeType="afterEffect">
                                  <p:stCondLst>
                                    <p:cond delay="0"/>
                                  </p:stCondLst>
                                  <p:childTnLst>
                                    <p:animMotion origin="layout" path="M 1.38889E-6 4.93407E-6 L -0.05851 4.93407E-6 " pathEditMode="relative" rAng="0" ptsTypes="AA">
                                      <p:cBhvr>
                                        <p:cTn id="37" dur="2000" fill="hold"/>
                                        <p:tgtEl>
                                          <p:spTgt spid="571"/>
                                        </p:tgtEl>
                                        <p:attrNameLst>
                                          <p:attrName>ppt_x</p:attrName>
                                          <p:attrName>ppt_y</p:attrName>
                                        </p:attrNameLst>
                                      </p:cBhvr>
                                      <p:rCtr x="-29" y="0"/>
                                    </p:animMotion>
                                  </p:childTnLst>
                                </p:cTn>
                              </p:par>
                              <p:par>
                                <p:cTn id="38" presetID="35" presetClass="path" presetSubtype="0" accel="50000" decel="50000" fill="hold" nodeType="withEffect">
                                  <p:stCondLst>
                                    <p:cond delay="0"/>
                                  </p:stCondLst>
                                  <p:childTnLst>
                                    <p:animMotion origin="layout" path="M -4.16667E-6 4.93407E-6 L 0.05243 4.93407E-6 " pathEditMode="relative" rAng="0" ptsTypes="AA">
                                      <p:cBhvr>
                                        <p:cTn id="39" dur="2000" fill="hold"/>
                                        <p:tgtEl>
                                          <p:spTgt spid="588"/>
                                        </p:tgtEl>
                                        <p:attrNameLst>
                                          <p:attrName>ppt_x</p:attrName>
                                          <p:attrName>ppt_y</p:attrName>
                                        </p:attrNameLst>
                                      </p:cBhvr>
                                      <p:rCtr x="26" y="0"/>
                                    </p:animMotion>
                                  </p:childTnLst>
                                </p:cTn>
                              </p:par>
                              <p:par>
                                <p:cTn id="40" presetID="64" presetClass="path" presetSubtype="0" accel="50000" decel="50000" fill="hold" nodeType="withEffect">
                                  <p:stCondLst>
                                    <p:cond delay="0"/>
                                  </p:stCondLst>
                                  <p:childTnLst>
                                    <p:animMotion origin="layout" path="M -2.5E-6 3.17835E-6 L -0.29409 -0.15499 " pathEditMode="relative" rAng="0" ptsTypes="AA">
                                      <p:cBhvr>
                                        <p:cTn id="41" dur="2000" fill="hold"/>
                                        <p:tgtEl>
                                          <p:spTgt spid="553"/>
                                        </p:tgtEl>
                                        <p:attrNameLst>
                                          <p:attrName>ppt_x</p:attrName>
                                          <p:attrName>ppt_y</p:attrName>
                                        </p:attrNameLst>
                                      </p:cBhvr>
                                      <p:rCtr x="-147" y="-77"/>
                                    </p:animMotion>
                                  </p:childTnLst>
                                </p:cTn>
                              </p:par>
                              <p:par>
                                <p:cTn id="42" presetID="64" presetClass="path" presetSubtype="0" accel="50000" decel="50000" fill="hold" nodeType="withEffect">
                                  <p:stCondLst>
                                    <p:cond delay="0"/>
                                  </p:stCondLst>
                                  <p:childTnLst>
                                    <p:animMotion origin="layout" path="M 0 3.17835E-6 L -0.20486 -0.15823 " pathEditMode="relative" rAng="0" ptsTypes="AA">
                                      <p:cBhvr>
                                        <p:cTn id="43" dur="2000" fill="hold"/>
                                        <p:tgtEl>
                                          <p:spTgt spid="552"/>
                                        </p:tgtEl>
                                        <p:attrNameLst>
                                          <p:attrName>ppt_x</p:attrName>
                                          <p:attrName>ppt_y</p:attrName>
                                        </p:attrNameLst>
                                      </p:cBhvr>
                                      <p:rCtr x="-102" y="-79"/>
                                    </p:animMotion>
                                  </p:childTnLst>
                                </p:cTn>
                              </p:par>
                              <p:par>
                                <p:cTn id="44" presetID="64" presetClass="path" presetSubtype="0" accel="50000" decel="50000" fill="hold" nodeType="withEffect">
                                  <p:stCondLst>
                                    <p:cond delay="0"/>
                                  </p:stCondLst>
                                  <p:childTnLst>
                                    <p:animMotion origin="layout" path="M -1.11111E-6 3.17835E-6 L -0.12673 -0.15337 " pathEditMode="relative" rAng="0" ptsTypes="AA">
                                      <p:cBhvr>
                                        <p:cTn id="45" dur="2000" fill="hold"/>
                                        <p:tgtEl>
                                          <p:spTgt spid="551"/>
                                        </p:tgtEl>
                                        <p:attrNameLst>
                                          <p:attrName>ppt_x</p:attrName>
                                          <p:attrName>ppt_y</p:attrName>
                                        </p:attrNameLst>
                                      </p:cBhvr>
                                      <p:rCtr x="-63" y="-77"/>
                                    </p:animMotion>
                                  </p:childTnLst>
                                </p:cTn>
                              </p:par>
                              <p:par>
                                <p:cTn id="46" presetID="64" presetClass="path" presetSubtype="0" accel="50000" decel="50000" fill="hold" nodeType="withEffect">
                                  <p:stCondLst>
                                    <p:cond delay="0"/>
                                  </p:stCondLst>
                                  <p:childTnLst>
                                    <p:animMotion origin="layout" path="M 1.38889E-6 3.17835E-6 L -0.04097 -0.15823 " pathEditMode="relative" rAng="0" ptsTypes="AA">
                                      <p:cBhvr>
                                        <p:cTn id="47" dur="2000" fill="hold"/>
                                        <p:tgtEl>
                                          <p:spTgt spid="549"/>
                                        </p:tgtEl>
                                        <p:attrNameLst>
                                          <p:attrName>ppt_x</p:attrName>
                                          <p:attrName>ppt_y</p:attrName>
                                        </p:attrNameLst>
                                      </p:cBhvr>
                                      <p:rCtr x="-20" y="-79"/>
                                    </p:animMotion>
                                  </p:childTnLst>
                                </p:cTn>
                              </p:par>
                              <p:par>
                                <p:cTn id="48" presetID="64" presetClass="path" presetSubtype="0" accel="50000" decel="50000" fill="hold" nodeType="withEffect">
                                  <p:stCondLst>
                                    <p:cond delay="0"/>
                                  </p:stCondLst>
                                  <p:childTnLst>
                                    <p:animMotion origin="layout" path="M -1.66667E-6 3.17835E-6 L 0.05052 -0.15823 " pathEditMode="relative" rAng="0" ptsTypes="AA">
                                      <p:cBhvr>
                                        <p:cTn id="49" dur="2000" fill="hold"/>
                                        <p:tgtEl>
                                          <p:spTgt spid="556"/>
                                        </p:tgtEl>
                                        <p:attrNameLst>
                                          <p:attrName>ppt_x</p:attrName>
                                          <p:attrName>ppt_y</p:attrName>
                                        </p:attrNameLst>
                                      </p:cBhvr>
                                      <p:rCtr x="25" y="-79"/>
                                    </p:animMotion>
                                  </p:childTnLst>
                                </p:cTn>
                              </p:par>
                              <p:par>
                                <p:cTn id="50" presetID="64" presetClass="path" presetSubtype="0" accel="50000" decel="50000" fill="hold" nodeType="withEffect">
                                  <p:stCondLst>
                                    <p:cond delay="0"/>
                                  </p:stCondLst>
                                  <p:childTnLst>
                                    <p:animMotion origin="layout" path="M -3.05556E-6 3.17835E-6 L 0.13854 -0.15985 " pathEditMode="relative" rAng="0" ptsTypes="AA">
                                      <p:cBhvr>
                                        <p:cTn id="51" dur="2000" fill="hold"/>
                                        <p:tgtEl>
                                          <p:spTgt spid="557"/>
                                        </p:tgtEl>
                                        <p:attrNameLst>
                                          <p:attrName>ppt_x</p:attrName>
                                          <p:attrName>ppt_y</p:attrName>
                                        </p:attrNameLst>
                                      </p:cBhvr>
                                      <p:rCtr x="69" y="-80"/>
                                    </p:animMotion>
                                  </p:childTnLst>
                                </p:cTn>
                              </p:par>
                              <p:par>
                                <p:cTn id="52" presetID="64" presetClass="path" presetSubtype="0" accel="50000" decel="50000" fill="hold" nodeType="withEffect">
                                  <p:stCondLst>
                                    <p:cond delay="0"/>
                                  </p:stCondLst>
                                  <p:childTnLst>
                                    <p:animMotion origin="layout" path="M 1.94444E-6 3.17835E-6 L 0.2217 -0.15337 " pathEditMode="relative" rAng="0" ptsTypes="AA">
                                      <p:cBhvr>
                                        <p:cTn id="53" dur="2000" fill="hold"/>
                                        <p:tgtEl>
                                          <p:spTgt spid="559"/>
                                        </p:tgtEl>
                                        <p:attrNameLst>
                                          <p:attrName>ppt_x</p:attrName>
                                          <p:attrName>ppt_y</p:attrName>
                                        </p:attrNameLst>
                                      </p:cBhvr>
                                      <p:rCtr x="111" y="-77"/>
                                    </p:animMotion>
                                  </p:childTnLst>
                                </p:cTn>
                              </p:par>
                              <p:par>
                                <p:cTn id="54" presetID="64" presetClass="path" presetSubtype="0" accel="50000" decel="50000" fill="hold" nodeType="withEffect">
                                  <p:stCondLst>
                                    <p:cond delay="0"/>
                                  </p:stCondLst>
                                  <p:childTnLst>
                                    <p:animMotion origin="layout" path="M 5.55556E-7 3.17835E-6 L 0.30486 -0.15823 " pathEditMode="relative" rAng="0" ptsTypes="AA">
                                      <p:cBhvr>
                                        <p:cTn id="55" dur="2000" fill="hold"/>
                                        <p:tgtEl>
                                          <p:spTgt spid="558"/>
                                        </p:tgtEl>
                                        <p:attrNameLst>
                                          <p:attrName>ppt_x</p:attrName>
                                          <p:attrName>ppt_y</p:attrName>
                                        </p:attrNameLst>
                                      </p:cBhvr>
                                      <p:rCtr x="152" y="-79"/>
                                    </p:animMotion>
                                  </p:childTnLst>
                                </p:cTn>
                              </p:par>
                              <p:par>
                                <p:cTn id="56" presetID="10" presetClass="exit" presetSubtype="0" fill="hold" nodeType="withEffect">
                                  <p:stCondLst>
                                    <p:cond delay="0"/>
                                  </p:stCondLst>
                                  <p:childTnLst>
                                    <p:animEffect transition="out" filter="fade">
                                      <p:cBhvr>
                                        <p:cTn id="57" dur="2000"/>
                                        <p:tgtEl>
                                          <p:spTgt spid="553"/>
                                        </p:tgtEl>
                                      </p:cBhvr>
                                    </p:animEffect>
                                    <p:set>
                                      <p:cBhvr>
                                        <p:cTn id="58" dur="1" fill="hold">
                                          <p:stCondLst>
                                            <p:cond delay="1999"/>
                                          </p:stCondLst>
                                        </p:cTn>
                                        <p:tgtEl>
                                          <p:spTgt spid="5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552"/>
                                        </p:tgtEl>
                                      </p:cBhvr>
                                    </p:animEffect>
                                    <p:set>
                                      <p:cBhvr>
                                        <p:cTn id="61" dur="1" fill="hold">
                                          <p:stCondLst>
                                            <p:cond delay="1999"/>
                                          </p:stCondLst>
                                        </p:cTn>
                                        <p:tgtEl>
                                          <p:spTgt spid="55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551"/>
                                        </p:tgtEl>
                                      </p:cBhvr>
                                    </p:animEffect>
                                    <p:set>
                                      <p:cBhvr>
                                        <p:cTn id="64" dur="1" fill="hold">
                                          <p:stCondLst>
                                            <p:cond delay="1999"/>
                                          </p:stCondLst>
                                        </p:cTn>
                                        <p:tgtEl>
                                          <p:spTgt spid="55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549"/>
                                        </p:tgtEl>
                                      </p:cBhvr>
                                    </p:animEffect>
                                    <p:set>
                                      <p:cBhvr>
                                        <p:cTn id="67" dur="1" fill="hold">
                                          <p:stCondLst>
                                            <p:cond delay="1999"/>
                                          </p:stCondLst>
                                        </p:cTn>
                                        <p:tgtEl>
                                          <p:spTgt spid="54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556"/>
                                        </p:tgtEl>
                                      </p:cBhvr>
                                    </p:animEffect>
                                    <p:set>
                                      <p:cBhvr>
                                        <p:cTn id="70" dur="1" fill="hold">
                                          <p:stCondLst>
                                            <p:cond delay="1999"/>
                                          </p:stCondLst>
                                        </p:cTn>
                                        <p:tgtEl>
                                          <p:spTgt spid="55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557"/>
                                        </p:tgtEl>
                                      </p:cBhvr>
                                    </p:animEffect>
                                    <p:set>
                                      <p:cBhvr>
                                        <p:cTn id="73" dur="1" fill="hold">
                                          <p:stCondLst>
                                            <p:cond delay="1999"/>
                                          </p:stCondLst>
                                        </p:cTn>
                                        <p:tgtEl>
                                          <p:spTgt spid="55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559"/>
                                        </p:tgtEl>
                                      </p:cBhvr>
                                    </p:animEffect>
                                    <p:set>
                                      <p:cBhvr>
                                        <p:cTn id="76" dur="1" fill="hold">
                                          <p:stCondLst>
                                            <p:cond delay="1999"/>
                                          </p:stCondLst>
                                        </p:cTn>
                                        <p:tgtEl>
                                          <p:spTgt spid="5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558"/>
                                        </p:tgtEl>
                                      </p:cBhvr>
                                    </p:animEffect>
                                    <p:set>
                                      <p:cBhvr>
                                        <p:cTn id="79" dur="1" fill="hold">
                                          <p:stCondLst>
                                            <p:cond delay="1999"/>
                                          </p:stCondLst>
                                        </p:cTn>
                                        <p:tgtEl>
                                          <p:spTgt spid="55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311"/>
                                        </p:tgtEl>
                                      </p:cBhvr>
                                    </p:animEffect>
                                    <p:set>
                                      <p:cBhvr>
                                        <p:cTn id="82" dur="1" fill="hold">
                                          <p:stCondLst>
                                            <p:cond delay="1999"/>
                                          </p:stCondLst>
                                        </p:cTn>
                                        <p:tgtEl>
                                          <p:spTgt spid="311"/>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2000"/>
                                        <p:tgtEl>
                                          <p:spTgt spid="312"/>
                                        </p:tgtEl>
                                      </p:cBhvr>
                                    </p:animEffect>
                                    <p:set>
                                      <p:cBhvr>
                                        <p:cTn id="85" dur="1" fill="hold">
                                          <p:stCondLst>
                                            <p:cond delay="1999"/>
                                          </p:stCondLst>
                                        </p:cTn>
                                        <p:tgtEl>
                                          <p:spTgt spid="31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313"/>
                                        </p:tgtEl>
                                      </p:cBhvr>
                                    </p:animEffect>
                                    <p:set>
                                      <p:cBhvr>
                                        <p:cTn id="88" dur="1" fill="hold">
                                          <p:stCondLst>
                                            <p:cond delay="1999"/>
                                          </p:stCondLst>
                                        </p:cTn>
                                        <p:tgtEl>
                                          <p:spTgt spid="31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314"/>
                                        </p:tgtEl>
                                      </p:cBhvr>
                                    </p:animEffect>
                                    <p:set>
                                      <p:cBhvr>
                                        <p:cTn id="91" dur="1" fill="hold">
                                          <p:stCondLst>
                                            <p:cond delay="1999"/>
                                          </p:stCondLst>
                                        </p:cTn>
                                        <p:tgtEl>
                                          <p:spTgt spid="31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315"/>
                                        </p:tgtEl>
                                      </p:cBhvr>
                                    </p:animEffect>
                                    <p:set>
                                      <p:cBhvr>
                                        <p:cTn id="94" dur="1" fill="hold">
                                          <p:stCondLst>
                                            <p:cond delay="1999"/>
                                          </p:stCondLst>
                                        </p:cTn>
                                        <p:tgtEl>
                                          <p:spTgt spid="31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316"/>
                                        </p:tgtEl>
                                      </p:cBhvr>
                                    </p:animEffect>
                                    <p:set>
                                      <p:cBhvr>
                                        <p:cTn id="97" dur="1" fill="hold">
                                          <p:stCondLst>
                                            <p:cond delay="1999"/>
                                          </p:stCondLst>
                                        </p:cTn>
                                        <p:tgtEl>
                                          <p:spTgt spid="31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317"/>
                                        </p:tgtEl>
                                      </p:cBhvr>
                                    </p:animEffect>
                                    <p:set>
                                      <p:cBhvr>
                                        <p:cTn id="100" dur="1" fill="hold">
                                          <p:stCondLst>
                                            <p:cond delay="1999"/>
                                          </p:stCondLst>
                                        </p:cTn>
                                        <p:tgtEl>
                                          <p:spTgt spid="317"/>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2000"/>
                                        <p:tgtEl>
                                          <p:spTgt spid="318"/>
                                        </p:tgtEl>
                                      </p:cBhvr>
                                    </p:animEffect>
                                    <p:set>
                                      <p:cBhvr>
                                        <p:cTn id="103" dur="1" fill="hold">
                                          <p:stCondLst>
                                            <p:cond delay="1999"/>
                                          </p:stCondLst>
                                        </p:cTn>
                                        <p:tgtEl>
                                          <p:spTgt spid="318"/>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2000"/>
                                        <p:tgtEl>
                                          <p:spTgt spid="319"/>
                                        </p:tgtEl>
                                      </p:cBhvr>
                                    </p:animEffect>
                                    <p:set>
                                      <p:cBhvr>
                                        <p:cTn id="106" dur="1" fill="hold">
                                          <p:stCondLst>
                                            <p:cond delay="1999"/>
                                          </p:stCondLst>
                                        </p:cTn>
                                        <p:tgtEl>
                                          <p:spTgt spid="319"/>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000"/>
                                        <p:tgtEl>
                                          <p:spTgt spid="3"/>
                                        </p:tgtEl>
                                      </p:cBhvr>
                                    </p:animEffect>
                                    <p:set>
                                      <p:cBhvr>
                                        <p:cTn id="109" dur="1" fill="hold">
                                          <p:stCondLst>
                                            <p:cond delay="1999"/>
                                          </p:stCondLst>
                                        </p:cTn>
                                        <p:tgtEl>
                                          <p:spTgt spid="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2000"/>
                                        <p:tgtEl>
                                          <p:spTgt spid="4"/>
                                        </p:tgtEl>
                                      </p:cBhvr>
                                    </p:animEffect>
                                    <p:set>
                                      <p:cBhvr>
                                        <p:cTn id="112" dur="1" fill="hold">
                                          <p:stCondLst>
                                            <p:cond delay="1999"/>
                                          </p:stCondLst>
                                        </p:cTn>
                                        <p:tgtEl>
                                          <p:spTgt spid="4"/>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2000"/>
                                        <p:tgtEl>
                                          <p:spTgt spid="328"/>
                                        </p:tgtEl>
                                      </p:cBhvr>
                                    </p:animEffect>
                                    <p:set>
                                      <p:cBhvr>
                                        <p:cTn id="115" dur="1" fill="hold">
                                          <p:stCondLst>
                                            <p:cond delay="1999"/>
                                          </p:stCondLst>
                                        </p:cTn>
                                        <p:tgtEl>
                                          <p:spTgt spid="328"/>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5"/>
                                        </p:tgtEl>
                                      </p:cBhvr>
                                    </p:animEffect>
                                    <p:set>
                                      <p:cBhvr>
                                        <p:cTn id="118" dur="1" fill="hold">
                                          <p:stCondLst>
                                            <p:cond delay="1999"/>
                                          </p:stCondLst>
                                        </p:cTn>
                                        <p:tgtEl>
                                          <p:spTgt spid="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6"/>
                                        </p:tgtEl>
                                      </p:cBhvr>
                                    </p:animEffect>
                                    <p:set>
                                      <p:cBhvr>
                                        <p:cTn id="121" dur="1" fill="hold">
                                          <p:stCondLst>
                                            <p:cond delay="1999"/>
                                          </p:stCondLst>
                                        </p:cTn>
                                        <p:tgtEl>
                                          <p:spTgt spid="6"/>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2000"/>
                                        <p:tgtEl>
                                          <p:spTgt spid="337"/>
                                        </p:tgtEl>
                                      </p:cBhvr>
                                    </p:animEffect>
                                    <p:set>
                                      <p:cBhvr>
                                        <p:cTn id="124" dur="1" fill="hold">
                                          <p:stCondLst>
                                            <p:cond delay="1999"/>
                                          </p:stCondLst>
                                        </p:cTn>
                                        <p:tgtEl>
                                          <p:spTgt spid="337"/>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7"/>
                                        </p:tgtEl>
                                      </p:cBhvr>
                                    </p:animEffect>
                                    <p:set>
                                      <p:cBhvr>
                                        <p:cTn id="127" dur="1" fill="hold">
                                          <p:stCondLst>
                                            <p:cond delay="1999"/>
                                          </p:stCondLst>
                                        </p:cTn>
                                        <p:tgtEl>
                                          <p:spTgt spid="7"/>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2000"/>
                                        <p:tgtEl>
                                          <p:spTgt spid="342"/>
                                        </p:tgtEl>
                                      </p:cBhvr>
                                    </p:animEffect>
                                    <p:set>
                                      <p:cBhvr>
                                        <p:cTn id="130" dur="1" fill="hold">
                                          <p:stCondLst>
                                            <p:cond delay="1999"/>
                                          </p:stCondLst>
                                        </p:cTn>
                                        <p:tgtEl>
                                          <p:spTgt spid="34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8"/>
                                        </p:tgtEl>
                                      </p:cBhvr>
                                    </p:animEffect>
                                    <p:set>
                                      <p:cBhvr>
                                        <p:cTn id="133" dur="1" fill="hold">
                                          <p:stCondLst>
                                            <p:cond delay="1999"/>
                                          </p:stCondLst>
                                        </p:cTn>
                                        <p:tgtEl>
                                          <p:spTgt spid="8"/>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2000"/>
                                        <p:tgtEl>
                                          <p:spTgt spid="347"/>
                                        </p:tgtEl>
                                      </p:cBhvr>
                                    </p:animEffect>
                                    <p:set>
                                      <p:cBhvr>
                                        <p:cTn id="136" dur="1" fill="hold">
                                          <p:stCondLst>
                                            <p:cond delay="1999"/>
                                          </p:stCondLst>
                                        </p:cTn>
                                        <p:tgtEl>
                                          <p:spTgt spid="347"/>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9"/>
                                        </p:tgtEl>
                                      </p:cBhvr>
                                    </p:animEffect>
                                    <p:set>
                                      <p:cBhvr>
                                        <p:cTn id="139" dur="1" fill="hold">
                                          <p:stCondLst>
                                            <p:cond delay="1999"/>
                                          </p:stCondLst>
                                        </p:cTn>
                                        <p:tgtEl>
                                          <p:spTgt spid="9"/>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2000"/>
                                        <p:tgtEl>
                                          <p:spTgt spid="352"/>
                                        </p:tgtEl>
                                      </p:cBhvr>
                                    </p:animEffect>
                                    <p:set>
                                      <p:cBhvr>
                                        <p:cTn id="142" dur="1" fill="hold">
                                          <p:stCondLst>
                                            <p:cond delay="1999"/>
                                          </p:stCondLst>
                                        </p:cTn>
                                        <p:tgtEl>
                                          <p:spTgt spid="352"/>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10"/>
                                        </p:tgtEl>
                                      </p:cBhvr>
                                    </p:animEffect>
                                    <p:set>
                                      <p:cBhvr>
                                        <p:cTn id="145" dur="1" fill="hold">
                                          <p:stCondLst>
                                            <p:cond delay="1999"/>
                                          </p:stCondLst>
                                        </p:cTn>
                                        <p:tgtEl>
                                          <p:spTgt spid="10"/>
                                        </p:tgtEl>
                                        <p:attrNameLst>
                                          <p:attrName>style.visibility</p:attrName>
                                        </p:attrNameLst>
                                      </p:cBhvr>
                                      <p:to>
                                        <p:strVal val="hidden"/>
                                      </p:to>
                                    </p:set>
                                  </p:childTnLst>
                                </p:cTn>
                              </p:par>
                              <p:par>
                                <p:cTn id="146" presetID="10" presetClass="exit" presetSubtype="0" fill="hold" grpId="0" nodeType="withEffect">
                                  <p:stCondLst>
                                    <p:cond delay="0"/>
                                  </p:stCondLst>
                                  <p:childTnLst>
                                    <p:animEffect transition="out" filter="fade">
                                      <p:cBhvr>
                                        <p:cTn id="147" dur="2000"/>
                                        <p:tgtEl>
                                          <p:spTgt spid="364"/>
                                        </p:tgtEl>
                                      </p:cBhvr>
                                    </p:animEffect>
                                    <p:set>
                                      <p:cBhvr>
                                        <p:cTn id="148" dur="1" fill="hold">
                                          <p:stCondLst>
                                            <p:cond delay="1999"/>
                                          </p:stCondLst>
                                        </p:cTn>
                                        <p:tgtEl>
                                          <p:spTgt spid="364"/>
                                        </p:tgtEl>
                                        <p:attrNameLst>
                                          <p:attrName>style.visibility</p:attrName>
                                        </p:attrNameLst>
                                      </p:cBhvr>
                                      <p:to>
                                        <p:strVal val="hidden"/>
                                      </p:to>
                                    </p:set>
                                  </p:childTnLst>
                                </p:cTn>
                              </p:par>
                              <p:par>
                                <p:cTn id="149" presetID="10" presetClass="exit" presetSubtype="0" fill="hold" grpId="0" nodeType="withEffect">
                                  <p:stCondLst>
                                    <p:cond delay="0"/>
                                  </p:stCondLst>
                                  <p:childTnLst>
                                    <p:animEffect transition="out" filter="fade">
                                      <p:cBhvr>
                                        <p:cTn id="150" dur="2000"/>
                                        <p:tgtEl>
                                          <p:spTgt spid="365"/>
                                        </p:tgtEl>
                                      </p:cBhvr>
                                    </p:animEffect>
                                    <p:set>
                                      <p:cBhvr>
                                        <p:cTn id="151" dur="1" fill="hold">
                                          <p:stCondLst>
                                            <p:cond delay="1999"/>
                                          </p:stCondLst>
                                        </p:cTn>
                                        <p:tgtEl>
                                          <p:spTgt spid="365"/>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2000"/>
                                        <p:tgtEl>
                                          <p:spTgt spid="366"/>
                                        </p:tgtEl>
                                      </p:cBhvr>
                                    </p:animEffect>
                                    <p:set>
                                      <p:cBhvr>
                                        <p:cTn id="154" dur="1" fill="hold">
                                          <p:stCondLst>
                                            <p:cond delay="1999"/>
                                          </p:stCondLst>
                                        </p:cTn>
                                        <p:tgtEl>
                                          <p:spTgt spid="366"/>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2000"/>
                                        <p:tgtEl>
                                          <p:spTgt spid="377"/>
                                        </p:tgtEl>
                                      </p:cBhvr>
                                    </p:animEffect>
                                    <p:set>
                                      <p:cBhvr>
                                        <p:cTn id="157" dur="1" fill="hold">
                                          <p:stCondLst>
                                            <p:cond delay="1999"/>
                                          </p:stCondLst>
                                        </p:cTn>
                                        <p:tgtEl>
                                          <p:spTgt spid="377"/>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2000"/>
                                        <p:tgtEl>
                                          <p:spTgt spid="379"/>
                                        </p:tgtEl>
                                      </p:cBhvr>
                                    </p:animEffect>
                                    <p:set>
                                      <p:cBhvr>
                                        <p:cTn id="160" dur="1" fill="hold">
                                          <p:stCondLst>
                                            <p:cond delay="1999"/>
                                          </p:stCondLst>
                                        </p:cTn>
                                        <p:tgtEl>
                                          <p:spTgt spid="379"/>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2000"/>
                                        <p:tgtEl>
                                          <p:spTgt spid="380"/>
                                        </p:tgtEl>
                                      </p:cBhvr>
                                    </p:animEffect>
                                    <p:set>
                                      <p:cBhvr>
                                        <p:cTn id="163" dur="1" fill="hold">
                                          <p:stCondLst>
                                            <p:cond delay="1999"/>
                                          </p:stCondLst>
                                        </p:cTn>
                                        <p:tgtEl>
                                          <p:spTgt spid="380"/>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2000"/>
                                        <p:tgtEl>
                                          <p:spTgt spid="393"/>
                                        </p:tgtEl>
                                      </p:cBhvr>
                                    </p:animEffect>
                                    <p:set>
                                      <p:cBhvr>
                                        <p:cTn id="166" dur="1" fill="hold">
                                          <p:stCondLst>
                                            <p:cond delay="1999"/>
                                          </p:stCondLst>
                                        </p:cTn>
                                        <p:tgtEl>
                                          <p:spTgt spid="393"/>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2000"/>
                                        <p:tgtEl>
                                          <p:spTgt spid="395"/>
                                        </p:tgtEl>
                                      </p:cBhvr>
                                    </p:animEffect>
                                    <p:set>
                                      <p:cBhvr>
                                        <p:cTn id="169" dur="1" fill="hold">
                                          <p:stCondLst>
                                            <p:cond delay="1999"/>
                                          </p:stCondLst>
                                        </p:cTn>
                                        <p:tgtEl>
                                          <p:spTgt spid="395"/>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2000"/>
                                        <p:tgtEl>
                                          <p:spTgt spid="396"/>
                                        </p:tgtEl>
                                      </p:cBhvr>
                                    </p:animEffect>
                                    <p:set>
                                      <p:cBhvr>
                                        <p:cTn id="172" dur="1" fill="hold">
                                          <p:stCondLst>
                                            <p:cond delay="1999"/>
                                          </p:stCondLst>
                                        </p:cTn>
                                        <p:tgtEl>
                                          <p:spTgt spid="396"/>
                                        </p:tgtEl>
                                        <p:attrNameLst>
                                          <p:attrName>style.visibility</p:attrName>
                                        </p:attrNameLst>
                                      </p:cBhvr>
                                      <p:to>
                                        <p:strVal val="hidden"/>
                                      </p:to>
                                    </p:set>
                                  </p:childTnLst>
                                </p:cTn>
                              </p:par>
                              <p:par>
                                <p:cTn id="173" presetID="10" presetClass="exit" presetSubtype="0" fill="hold" grpId="0" nodeType="withEffect">
                                  <p:stCondLst>
                                    <p:cond delay="0"/>
                                  </p:stCondLst>
                                  <p:childTnLst>
                                    <p:animEffect transition="out" filter="fade">
                                      <p:cBhvr>
                                        <p:cTn id="174" dur="2000"/>
                                        <p:tgtEl>
                                          <p:spTgt spid="410"/>
                                        </p:tgtEl>
                                      </p:cBhvr>
                                    </p:animEffect>
                                    <p:set>
                                      <p:cBhvr>
                                        <p:cTn id="175" dur="1" fill="hold">
                                          <p:stCondLst>
                                            <p:cond delay="1999"/>
                                          </p:stCondLst>
                                        </p:cTn>
                                        <p:tgtEl>
                                          <p:spTgt spid="410"/>
                                        </p:tgtEl>
                                        <p:attrNameLst>
                                          <p:attrName>style.visibility</p:attrName>
                                        </p:attrNameLst>
                                      </p:cBhvr>
                                      <p:to>
                                        <p:strVal val="hidden"/>
                                      </p:to>
                                    </p:set>
                                  </p:childTnLst>
                                </p:cTn>
                              </p:par>
                              <p:par>
                                <p:cTn id="176" presetID="10" presetClass="exit" presetSubtype="0" fill="hold" grpId="0" nodeType="withEffect">
                                  <p:stCondLst>
                                    <p:cond delay="0"/>
                                  </p:stCondLst>
                                  <p:childTnLst>
                                    <p:animEffect transition="out" filter="fade">
                                      <p:cBhvr>
                                        <p:cTn id="177" dur="2000"/>
                                        <p:tgtEl>
                                          <p:spTgt spid="412"/>
                                        </p:tgtEl>
                                      </p:cBhvr>
                                    </p:animEffect>
                                    <p:set>
                                      <p:cBhvr>
                                        <p:cTn id="178" dur="1" fill="hold">
                                          <p:stCondLst>
                                            <p:cond delay="1999"/>
                                          </p:stCondLst>
                                        </p:cTn>
                                        <p:tgtEl>
                                          <p:spTgt spid="412"/>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2000"/>
                                        <p:tgtEl>
                                          <p:spTgt spid="413"/>
                                        </p:tgtEl>
                                      </p:cBhvr>
                                    </p:animEffect>
                                    <p:set>
                                      <p:cBhvr>
                                        <p:cTn id="181" dur="1" fill="hold">
                                          <p:stCondLst>
                                            <p:cond delay="1999"/>
                                          </p:stCondLst>
                                        </p:cTn>
                                        <p:tgtEl>
                                          <p:spTgt spid="413"/>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2000"/>
                                        <p:tgtEl>
                                          <p:spTgt spid="433"/>
                                        </p:tgtEl>
                                      </p:cBhvr>
                                    </p:animEffect>
                                    <p:set>
                                      <p:cBhvr>
                                        <p:cTn id="184" dur="1" fill="hold">
                                          <p:stCondLst>
                                            <p:cond delay="1999"/>
                                          </p:stCondLst>
                                        </p:cTn>
                                        <p:tgtEl>
                                          <p:spTgt spid="433"/>
                                        </p:tgtEl>
                                        <p:attrNameLst>
                                          <p:attrName>style.visibility</p:attrName>
                                        </p:attrNameLst>
                                      </p:cBhvr>
                                      <p:to>
                                        <p:strVal val="hidden"/>
                                      </p:to>
                                    </p:set>
                                  </p:childTnLst>
                                </p:cTn>
                              </p:par>
                              <p:par>
                                <p:cTn id="185" presetID="10" presetClass="exit" presetSubtype="0" fill="hold" grpId="0" nodeType="withEffect">
                                  <p:stCondLst>
                                    <p:cond delay="0"/>
                                  </p:stCondLst>
                                  <p:childTnLst>
                                    <p:animEffect transition="out" filter="fade">
                                      <p:cBhvr>
                                        <p:cTn id="186" dur="2000"/>
                                        <p:tgtEl>
                                          <p:spTgt spid="434"/>
                                        </p:tgtEl>
                                      </p:cBhvr>
                                    </p:animEffect>
                                    <p:set>
                                      <p:cBhvr>
                                        <p:cTn id="187" dur="1" fill="hold">
                                          <p:stCondLst>
                                            <p:cond delay="1999"/>
                                          </p:stCondLst>
                                        </p:cTn>
                                        <p:tgtEl>
                                          <p:spTgt spid="434"/>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2000"/>
                                        <p:tgtEl>
                                          <p:spTgt spid="435"/>
                                        </p:tgtEl>
                                      </p:cBhvr>
                                    </p:animEffect>
                                    <p:set>
                                      <p:cBhvr>
                                        <p:cTn id="190" dur="1" fill="hold">
                                          <p:stCondLst>
                                            <p:cond delay="1999"/>
                                          </p:stCondLst>
                                        </p:cTn>
                                        <p:tgtEl>
                                          <p:spTgt spid="435"/>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2000"/>
                                        <p:tgtEl>
                                          <p:spTgt spid="448"/>
                                        </p:tgtEl>
                                      </p:cBhvr>
                                    </p:animEffect>
                                    <p:set>
                                      <p:cBhvr>
                                        <p:cTn id="193" dur="1" fill="hold">
                                          <p:stCondLst>
                                            <p:cond delay="1999"/>
                                          </p:stCondLst>
                                        </p:cTn>
                                        <p:tgtEl>
                                          <p:spTgt spid="448"/>
                                        </p:tgtEl>
                                        <p:attrNameLst>
                                          <p:attrName>style.visibility</p:attrName>
                                        </p:attrNameLst>
                                      </p:cBhvr>
                                      <p:to>
                                        <p:strVal val="hidden"/>
                                      </p:to>
                                    </p:set>
                                  </p:childTnLst>
                                </p:cTn>
                              </p:par>
                              <p:par>
                                <p:cTn id="194" presetID="10" presetClass="exit" presetSubtype="0" fill="hold" grpId="0" nodeType="withEffect">
                                  <p:stCondLst>
                                    <p:cond delay="0"/>
                                  </p:stCondLst>
                                  <p:childTnLst>
                                    <p:animEffect transition="out" filter="fade">
                                      <p:cBhvr>
                                        <p:cTn id="195" dur="2000"/>
                                        <p:tgtEl>
                                          <p:spTgt spid="450"/>
                                        </p:tgtEl>
                                      </p:cBhvr>
                                    </p:animEffect>
                                    <p:set>
                                      <p:cBhvr>
                                        <p:cTn id="196" dur="1" fill="hold">
                                          <p:stCondLst>
                                            <p:cond delay="1999"/>
                                          </p:stCondLst>
                                        </p:cTn>
                                        <p:tgtEl>
                                          <p:spTgt spid="450"/>
                                        </p:tgtEl>
                                        <p:attrNameLst>
                                          <p:attrName>style.visibility</p:attrName>
                                        </p:attrNameLst>
                                      </p:cBhvr>
                                      <p:to>
                                        <p:strVal val="hidden"/>
                                      </p:to>
                                    </p:set>
                                  </p:childTnLst>
                                </p:cTn>
                              </p:par>
                              <p:par>
                                <p:cTn id="197" presetID="10" presetClass="exit" presetSubtype="0" fill="hold" grpId="0" nodeType="withEffect">
                                  <p:stCondLst>
                                    <p:cond delay="0"/>
                                  </p:stCondLst>
                                  <p:childTnLst>
                                    <p:animEffect transition="out" filter="fade">
                                      <p:cBhvr>
                                        <p:cTn id="198" dur="2000"/>
                                        <p:tgtEl>
                                          <p:spTgt spid="451"/>
                                        </p:tgtEl>
                                      </p:cBhvr>
                                    </p:animEffect>
                                    <p:set>
                                      <p:cBhvr>
                                        <p:cTn id="199" dur="1" fill="hold">
                                          <p:stCondLst>
                                            <p:cond delay="1999"/>
                                          </p:stCondLst>
                                        </p:cTn>
                                        <p:tgtEl>
                                          <p:spTgt spid="451"/>
                                        </p:tgtEl>
                                        <p:attrNameLst>
                                          <p:attrName>style.visibility</p:attrName>
                                        </p:attrNameLst>
                                      </p:cBhvr>
                                      <p:to>
                                        <p:strVal val="hidden"/>
                                      </p:to>
                                    </p:set>
                                  </p:childTnLst>
                                </p:cTn>
                              </p:par>
                              <p:par>
                                <p:cTn id="200" presetID="10" presetClass="exit" presetSubtype="0" fill="hold" grpId="0" nodeType="withEffect">
                                  <p:stCondLst>
                                    <p:cond delay="0"/>
                                  </p:stCondLst>
                                  <p:childTnLst>
                                    <p:animEffect transition="out" filter="fade">
                                      <p:cBhvr>
                                        <p:cTn id="201" dur="2000"/>
                                        <p:tgtEl>
                                          <p:spTgt spid="464"/>
                                        </p:tgtEl>
                                      </p:cBhvr>
                                    </p:animEffect>
                                    <p:set>
                                      <p:cBhvr>
                                        <p:cTn id="202" dur="1" fill="hold">
                                          <p:stCondLst>
                                            <p:cond delay="1999"/>
                                          </p:stCondLst>
                                        </p:cTn>
                                        <p:tgtEl>
                                          <p:spTgt spid="464"/>
                                        </p:tgtEl>
                                        <p:attrNameLst>
                                          <p:attrName>style.visibility</p:attrName>
                                        </p:attrNameLst>
                                      </p:cBhvr>
                                      <p:to>
                                        <p:strVal val="hidden"/>
                                      </p:to>
                                    </p:set>
                                  </p:childTnLst>
                                </p:cTn>
                              </p:par>
                              <p:par>
                                <p:cTn id="203" presetID="10" presetClass="exit" presetSubtype="0" fill="hold" grpId="0" nodeType="withEffect">
                                  <p:stCondLst>
                                    <p:cond delay="0"/>
                                  </p:stCondLst>
                                  <p:childTnLst>
                                    <p:animEffect transition="out" filter="fade">
                                      <p:cBhvr>
                                        <p:cTn id="204" dur="2000"/>
                                        <p:tgtEl>
                                          <p:spTgt spid="466"/>
                                        </p:tgtEl>
                                      </p:cBhvr>
                                    </p:animEffect>
                                    <p:set>
                                      <p:cBhvr>
                                        <p:cTn id="205" dur="1" fill="hold">
                                          <p:stCondLst>
                                            <p:cond delay="1999"/>
                                          </p:stCondLst>
                                        </p:cTn>
                                        <p:tgtEl>
                                          <p:spTgt spid="466"/>
                                        </p:tgtEl>
                                        <p:attrNameLst>
                                          <p:attrName>style.visibility</p:attrName>
                                        </p:attrNameLst>
                                      </p:cBhvr>
                                      <p:to>
                                        <p:strVal val="hidden"/>
                                      </p:to>
                                    </p:set>
                                  </p:childTnLst>
                                </p:cTn>
                              </p:par>
                              <p:par>
                                <p:cTn id="206" presetID="10" presetClass="exit" presetSubtype="0" fill="hold" grpId="0" nodeType="withEffect">
                                  <p:stCondLst>
                                    <p:cond delay="0"/>
                                  </p:stCondLst>
                                  <p:childTnLst>
                                    <p:animEffect transition="out" filter="fade">
                                      <p:cBhvr>
                                        <p:cTn id="207" dur="2000"/>
                                        <p:tgtEl>
                                          <p:spTgt spid="467"/>
                                        </p:tgtEl>
                                      </p:cBhvr>
                                    </p:animEffect>
                                    <p:set>
                                      <p:cBhvr>
                                        <p:cTn id="208" dur="1" fill="hold">
                                          <p:stCondLst>
                                            <p:cond delay="1999"/>
                                          </p:stCondLst>
                                        </p:cTn>
                                        <p:tgtEl>
                                          <p:spTgt spid="467"/>
                                        </p:tgtEl>
                                        <p:attrNameLst>
                                          <p:attrName>style.visibility</p:attrName>
                                        </p:attrNameLst>
                                      </p:cBhvr>
                                      <p:to>
                                        <p:strVal val="hidden"/>
                                      </p:to>
                                    </p:set>
                                  </p:childTnLst>
                                </p:cTn>
                              </p:par>
                              <p:par>
                                <p:cTn id="209" presetID="10" presetClass="exit" presetSubtype="0" fill="hold" grpId="0" nodeType="withEffect">
                                  <p:stCondLst>
                                    <p:cond delay="0"/>
                                  </p:stCondLst>
                                  <p:childTnLst>
                                    <p:animEffect transition="out" filter="fade">
                                      <p:cBhvr>
                                        <p:cTn id="210" dur="2000"/>
                                        <p:tgtEl>
                                          <p:spTgt spid="481"/>
                                        </p:tgtEl>
                                      </p:cBhvr>
                                    </p:animEffect>
                                    <p:set>
                                      <p:cBhvr>
                                        <p:cTn id="211" dur="1" fill="hold">
                                          <p:stCondLst>
                                            <p:cond delay="1999"/>
                                          </p:stCondLst>
                                        </p:cTn>
                                        <p:tgtEl>
                                          <p:spTgt spid="481"/>
                                        </p:tgtEl>
                                        <p:attrNameLst>
                                          <p:attrName>style.visibility</p:attrName>
                                        </p:attrNameLst>
                                      </p:cBhvr>
                                      <p:to>
                                        <p:strVal val="hidden"/>
                                      </p:to>
                                    </p:set>
                                  </p:childTnLst>
                                </p:cTn>
                              </p:par>
                              <p:par>
                                <p:cTn id="212" presetID="10" presetClass="exit" presetSubtype="0" fill="hold" grpId="0" nodeType="withEffect">
                                  <p:stCondLst>
                                    <p:cond delay="0"/>
                                  </p:stCondLst>
                                  <p:childTnLst>
                                    <p:animEffect transition="out" filter="fade">
                                      <p:cBhvr>
                                        <p:cTn id="213" dur="2000"/>
                                        <p:tgtEl>
                                          <p:spTgt spid="483"/>
                                        </p:tgtEl>
                                      </p:cBhvr>
                                    </p:animEffect>
                                    <p:set>
                                      <p:cBhvr>
                                        <p:cTn id="214" dur="1" fill="hold">
                                          <p:stCondLst>
                                            <p:cond delay="1999"/>
                                          </p:stCondLst>
                                        </p:cTn>
                                        <p:tgtEl>
                                          <p:spTgt spid="483"/>
                                        </p:tgtEl>
                                        <p:attrNameLst>
                                          <p:attrName>style.visibility</p:attrName>
                                        </p:attrNameLst>
                                      </p:cBhvr>
                                      <p:to>
                                        <p:strVal val="hidden"/>
                                      </p:to>
                                    </p:set>
                                  </p:childTnLst>
                                </p:cTn>
                              </p:par>
                              <p:par>
                                <p:cTn id="215" presetID="10" presetClass="exit" presetSubtype="0" fill="hold" grpId="0" nodeType="withEffect">
                                  <p:stCondLst>
                                    <p:cond delay="0"/>
                                  </p:stCondLst>
                                  <p:childTnLst>
                                    <p:animEffect transition="out" filter="fade">
                                      <p:cBhvr>
                                        <p:cTn id="216" dur="2000"/>
                                        <p:tgtEl>
                                          <p:spTgt spid="484"/>
                                        </p:tgtEl>
                                      </p:cBhvr>
                                    </p:animEffect>
                                    <p:set>
                                      <p:cBhvr>
                                        <p:cTn id="217" dur="1" fill="hold">
                                          <p:stCondLst>
                                            <p:cond delay="1999"/>
                                          </p:stCondLst>
                                        </p:cTn>
                                        <p:tgtEl>
                                          <p:spTgt spid="484"/>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2000"/>
                                        <p:tgtEl>
                                          <p:spTgt spid="517"/>
                                        </p:tgtEl>
                                      </p:cBhvr>
                                    </p:animEffect>
                                    <p:set>
                                      <p:cBhvr>
                                        <p:cTn id="220" dur="1" fill="hold">
                                          <p:stCondLst>
                                            <p:cond delay="1999"/>
                                          </p:stCondLst>
                                        </p:cTn>
                                        <p:tgtEl>
                                          <p:spTgt spid="517"/>
                                        </p:tgtEl>
                                        <p:attrNameLst>
                                          <p:attrName>style.visibility</p:attrName>
                                        </p:attrNameLst>
                                      </p:cBhvr>
                                      <p:to>
                                        <p:strVal val="hidden"/>
                                      </p:to>
                                    </p:set>
                                  </p:childTnLst>
                                </p:cTn>
                              </p:par>
                              <p:par>
                                <p:cTn id="221" presetID="10" presetClass="exit" presetSubtype="0" fill="hold" grpId="0" nodeType="withEffect">
                                  <p:stCondLst>
                                    <p:cond delay="0"/>
                                  </p:stCondLst>
                                  <p:childTnLst>
                                    <p:animEffect transition="out" filter="fade">
                                      <p:cBhvr>
                                        <p:cTn id="222" dur="2000"/>
                                        <p:tgtEl>
                                          <p:spTgt spid="518"/>
                                        </p:tgtEl>
                                      </p:cBhvr>
                                    </p:animEffect>
                                    <p:set>
                                      <p:cBhvr>
                                        <p:cTn id="223" dur="1" fill="hold">
                                          <p:stCondLst>
                                            <p:cond delay="1999"/>
                                          </p:stCondLst>
                                        </p:cTn>
                                        <p:tgtEl>
                                          <p:spTgt spid="518"/>
                                        </p:tgtEl>
                                        <p:attrNameLst>
                                          <p:attrName>style.visibility</p:attrName>
                                        </p:attrNameLst>
                                      </p:cBhvr>
                                      <p:to>
                                        <p:strVal val="hidden"/>
                                      </p:to>
                                    </p:set>
                                  </p:childTnLst>
                                </p:cTn>
                              </p:par>
                              <p:par>
                                <p:cTn id="224" presetID="10" presetClass="exit" presetSubtype="0" fill="hold" grpId="0" nodeType="withEffect">
                                  <p:stCondLst>
                                    <p:cond delay="0"/>
                                  </p:stCondLst>
                                  <p:childTnLst>
                                    <p:animEffect transition="out" filter="fade">
                                      <p:cBhvr>
                                        <p:cTn id="225" dur="2000"/>
                                        <p:tgtEl>
                                          <p:spTgt spid="519"/>
                                        </p:tgtEl>
                                      </p:cBhvr>
                                    </p:animEffect>
                                    <p:set>
                                      <p:cBhvr>
                                        <p:cTn id="226" dur="1" fill="hold">
                                          <p:stCondLst>
                                            <p:cond delay="1999"/>
                                          </p:stCondLst>
                                        </p:cTn>
                                        <p:tgtEl>
                                          <p:spTgt spid="519"/>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2000"/>
                                        <p:tgtEl>
                                          <p:spTgt spid="520"/>
                                        </p:tgtEl>
                                      </p:cBhvr>
                                    </p:animEffect>
                                    <p:set>
                                      <p:cBhvr>
                                        <p:cTn id="229" dur="1" fill="hold">
                                          <p:stCondLst>
                                            <p:cond delay="1999"/>
                                          </p:stCondLst>
                                        </p:cTn>
                                        <p:tgtEl>
                                          <p:spTgt spid="520"/>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2000"/>
                                        <p:tgtEl>
                                          <p:spTgt spid="521"/>
                                        </p:tgtEl>
                                      </p:cBhvr>
                                    </p:animEffect>
                                    <p:set>
                                      <p:cBhvr>
                                        <p:cTn id="232" dur="1" fill="hold">
                                          <p:stCondLst>
                                            <p:cond delay="1999"/>
                                          </p:stCondLst>
                                        </p:cTn>
                                        <p:tgtEl>
                                          <p:spTgt spid="521"/>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2000"/>
                                        <p:tgtEl>
                                          <p:spTgt spid="522"/>
                                        </p:tgtEl>
                                      </p:cBhvr>
                                    </p:animEffect>
                                    <p:set>
                                      <p:cBhvr>
                                        <p:cTn id="235" dur="1" fill="hold">
                                          <p:stCondLst>
                                            <p:cond delay="1999"/>
                                          </p:stCondLst>
                                        </p:cTn>
                                        <p:tgtEl>
                                          <p:spTgt spid="522"/>
                                        </p:tgtEl>
                                        <p:attrNameLst>
                                          <p:attrName>style.visibility</p:attrName>
                                        </p:attrNameLst>
                                      </p:cBhvr>
                                      <p:to>
                                        <p:strVal val="hidden"/>
                                      </p:to>
                                    </p:set>
                                  </p:childTnLst>
                                </p:cTn>
                              </p:par>
                              <p:par>
                                <p:cTn id="236" presetID="10" presetClass="exit" presetSubtype="0" fill="hold" grpId="0" nodeType="withEffect">
                                  <p:stCondLst>
                                    <p:cond delay="0"/>
                                  </p:stCondLst>
                                  <p:childTnLst>
                                    <p:animEffect transition="out" filter="fade">
                                      <p:cBhvr>
                                        <p:cTn id="237" dur="2000"/>
                                        <p:tgtEl>
                                          <p:spTgt spid="523"/>
                                        </p:tgtEl>
                                      </p:cBhvr>
                                    </p:animEffect>
                                    <p:set>
                                      <p:cBhvr>
                                        <p:cTn id="238" dur="1" fill="hold">
                                          <p:stCondLst>
                                            <p:cond delay="1999"/>
                                          </p:stCondLst>
                                        </p:cTn>
                                        <p:tgtEl>
                                          <p:spTgt spid="523"/>
                                        </p:tgtEl>
                                        <p:attrNameLst>
                                          <p:attrName>style.visibility</p:attrName>
                                        </p:attrNameLst>
                                      </p:cBhvr>
                                      <p:to>
                                        <p:strVal val="hidden"/>
                                      </p:to>
                                    </p:set>
                                  </p:childTnLst>
                                </p:cTn>
                              </p:par>
                              <p:par>
                                <p:cTn id="239" presetID="10" presetClass="exit" presetSubtype="0" fill="hold" grpId="0" nodeType="withEffect">
                                  <p:stCondLst>
                                    <p:cond delay="0"/>
                                  </p:stCondLst>
                                  <p:childTnLst>
                                    <p:animEffect transition="out" filter="fade">
                                      <p:cBhvr>
                                        <p:cTn id="240" dur="2000"/>
                                        <p:tgtEl>
                                          <p:spTgt spid="527"/>
                                        </p:tgtEl>
                                      </p:cBhvr>
                                    </p:animEffect>
                                    <p:set>
                                      <p:cBhvr>
                                        <p:cTn id="241" dur="1" fill="hold">
                                          <p:stCondLst>
                                            <p:cond delay="1999"/>
                                          </p:stCondLst>
                                        </p:cTn>
                                        <p:tgtEl>
                                          <p:spTgt spid="527"/>
                                        </p:tgtEl>
                                        <p:attrNameLst>
                                          <p:attrName>style.visibility</p:attrName>
                                        </p:attrNameLst>
                                      </p:cBhvr>
                                      <p:to>
                                        <p:strVal val="hidden"/>
                                      </p:to>
                                    </p:set>
                                  </p:childTnLst>
                                </p:cTn>
                              </p:par>
                              <p:par>
                                <p:cTn id="242" presetID="10" presetClass="exit" presetSubtype="0" fill="hold" grpId="0" nodeType="withEffect">
                                  <p:stCondLst>
                                    <p:cond delay="0"/>
                                  </p:stCondLst>
                                  <p:childTnLst>
                                    <p:animEffect transition="out" filter="fade">
                                      <p:cBhvr>
                                        <p:cTn id="243" dur="2000"/>
                                        <p:tgtEl>
                                          <p:spTgt spid="529"/>
                                        </p:tgtEl>
                                      </p:cBhvr>
                                    </p:animEffect>
                                    <p:set>
                                      <p:cBhvr>
                                        <p:cTn id="244" dur="1" fill="hold">
                                          <p:stCondLst>
                                            <p:cond delay="1999"/>
                                          </p:stCondLst>
                                        </p:cTn>
                                        <p:tgtEl>
                                          <p:spTgt spid="529"/>
                                        </p:tgtEl>
                                        <p:attrNameLst>
                                          <p:attrName>style.visibility</p:attrName>
                                        </p:attrNameLst>
                                      </p:cBhvr>
                                      <p:to>
                                        <p:strVal val="hidden"/>
                                      </p:to>
                                    </p:set>
                                  </p:childTnLst>
                                </p:cTn>
                              </p:par>
                              <p:par>
                                <p:cTn id="245" presetID="10" presetClass="exit" presetSubtype="0" fill="hold" grpId="0" nodeType="withEffect">
                                  <p:stCondLst>
                                    <p:cond delay="0"/>
                                  </p:stCondLst>
                                  <p:childTnLst>
                                    <p:animEffect transition="out" filter="fade">
                                      <p:cBhvr>
                                        <p:cTn id="246" dur="2000"/>
                                        <p:tgtEl>
                                          <p:spTgt spid="530"/>
                                        </p:tgtEl>
                                      </p:cBhvr>
                                    </p:animEffect>
                                    <p:set>
                                      <p:cBhvr>
                                        <p:cTn id="247" dur="1" fill="hold">
                                          <p:stCondLst>
                                            <p:cond delay="1999"/>
                                          </p:stCondLst>
                                        </p:cTn>
                                        <p:tgtEl>
                                          <p:spTgt spid="530"/>
                                        </p:tgtEl>
                                        <p:attrNameLst>
                                          <p:attrName>style.visibility</p:attrName>
                                        </p:attrNameLst>
                                      </p:cBhvr>
                                      <p:to>
                                        <p:strVal val="hidden"/>
                                      </p:to>
                                    </p:set>
                                  </p:childTnLst>
                                </p:cTn>
                              </p:par>
                              <p:par>
                                <p:cTn id="248" presetID="10" presetClass="exit" presetSubtype="0" fill="hold" grpId="0" nodeType="withEffect">
                                  <p:stCondLst>
                                    <p:cond delay="0"/>
                                  </p:stCondLst>
                                  <p:childTnLst>
                                    <p:animEffect transition="out" filter="fade">
                                      <p:cBhvr>
                                        <p:cTn id="249" dur="2000"/>
                                        <p:tgtEl>
                                          <p:spTgt spid="531"/>
                                        </p:tgtEl>
                                      </p:cBhvr>
                                    </p:animEffect>
                                    <p:set>
                                      <p:cBhvr>
                                        <p:cTn id="250" dur="1" fill="hold">
                                          <p:stCondLst>
                                            <p:cond delay="1999"/>
                                          </p:stCondLst>
                                        </p:cTn>
                                        <p:tgtEl>
                                          <p:spTgt spid="531"/>
                                        </p:tgtEl>
                                        <p:attrNameLst>
                                          <p:attrName>style.visibility</p:attrName>
                                        </p:attrNameLst>
                                      </p:cBhvr>
                                      <p:to>
                                        <p:strVal val="hidden"/>
                                      </p:to>
                                    </p:set>
                                  </p:childTnLst>
                                </p:cTn>
                              </p:par>
                              <p:par>
                                <p:cTn id="251" presetID="10" presetClass="exit" presetSubtype="0" fill="hold" grpId="0" nodeType="withEffect">
                                  <p:stCondLst>
                                    <p:cond delay="0"/>
                                  </p:stCondLst>
                                  <p:childTnLst>
                                    <p:animEffect transition="out" filter="fade">
                                      <p:cBhvr>
                                        <p:cTn id="252" dur="2000"/>
                                        <p:tgtEl>
                                          <p:spTgt spid="532"/>
                                        </p:tgtEl>
                                      </p:cBhvr>
                                    </p:animEffect>
                                    <p:set>
                                      <p:cBhvr>
                                        <p:cTn id="253" dur="1" fill="hold">
                                          <p:stCondLst>
                                            <p:cond delay="1999"/>
                                          </p:stCondLst>
                                        </p:cTn>
                                        <p:tgtEl>
                                          <p:spTgt spid="532"/>
                                        </p:tgtEl>
                                        <p:attrNameLst>
                                          <p:attrName>style.visibility</p:attrName>
                                        </p:attrNameLst>
                                      </p:cBhvr>
                                      <p:to>
                                        <p:strVal val="hidden"/>
                                      </p:to>
                                    </p:set>
                                  </p:childTnLst>
                                </p:cTn>
                              </p:par>
                              <p:par>
                                <p:cTn id="254" presetID="10" presetClass="exit" presetSubtype="0" fill="hold" grpId="0" nodeType="withEffect">
                                  <p:stCondLst>
                                    <p:cond delay="0"/>
                                  </p:stCondLst>
                                  <p:childTnLst>
                                    <p:animEffect transition="out" filter="fade">
                                      <p:cBhvr>
                                        <p:cTn id="255" dur="2000"/>
                                        <p:tgtEl>
                                          <p:spTgt spid="533"/>
                                        </p:tgtEl>
                                      </p:cBhvr>
                                    </p:animEffect>
                                    <p:set>
                                      <p:cBhvr>
                                        <p:cTn id="256" dur="1" fill="hold">
                                          <p:stCondLst>
                                            <p:cond delay="1999"/>
                                          </p:stCondLst>
                                        </p:cTn>
                                        <p:tgtEl>
                                          <p:spTgt spid="533"/>
                                        </p:tgtEl>
                                        <p:attrNameLst>
                                          <p:attrName>style.visibility</p:attrName>
                                        </p:attrNameLst>
                                      </p:cBhvr>
                                      <p:to>
                                        <p:strVal val="hidden"/>
                                      </p:to>
                                    </p:set>
                                  </p:childTnLst>
                                </p:cTn>
                              </p:par>
                              <p:par>
                                <p:cTn id="257" presetID="10" presetClass="exit" presetSubtype="0" fill="hold" grpId="0" nodeType="withEffect">
                                  <p:stCondLst>
                                    <p:cond delay="0"/>
                                  </p:stCondLst>
                                  <p:childTnLst>
                                    <p:animEffect transition="out" filter="fade">
                                      <p:cBhvr>
                                        <p:cTn id="258" dur="2000"/>
                                        <p:tgtEl>
                                          <p:spTgt spid="534"/>
                                        </p:tgtEl>
                                      </p:cBhvr>
                                    </p:animEffect>
                                    <p:set>
                                      <p:cBhvr>
                                        <p:cTn id="259" dur="1" fill="hold">
                                          <p:stCondLst>
                                            <p:cond delay="1999"/>
                                          </p:stCondLst>
                                        </p:cTn>
                                        <p:tgtEl>
                                          <p:spTgt spid="534"/>
                                        </p:tgtEl>
                                        <p:attrNameLst>
                                          <p:attrName>style.visibility</p:attrName>
                                        </p:attrNameLst>
                                      </p:cBhvr>
                                      <p:to>
                                        <p:strVal val="hidden"/>
                                      </p:to>
                                    </p:set>
                                  </p:childTnLst>
                                </p:cTn>
                              </p:par>
                              <p:par>
                                <p:cTn id="260" presetID="10" presetClass="exit" presetSubtype="0" fill="hold" grpId="0" nodeType="withEffect">
                                  <p:stCondLst>
                                    <p:cond delay="0"/>
                                  </p:stCondLst>
                                  <p:childTnLst>
                                    <p:animEffect transition="out" filter="fade">
                                      <p:cBhvr>
                                        <p:cTn id="261" dur="2000"/>
                                        <p:tgtEl>
                                          <p:spTgt spid="535"/>
                                        </p:tgtEl>
                                      </p:cBhvr>
                                    </p:animEffect>
                                    <p:set>
                                      <p:cBhvr>
                                        <p:cTn id="262" dur="1" fill="hold">
                                          <p:stCondLst>
                                            <p:cond delay="1999"/>
                                          </p:stCondLst>
                                        </p:cTn>
                                        <p:tgtEl>
                                          <p:spTgt spid="535"/>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2000"/>
                                        <p:tgtEl>
                                          <p:spTgt spid="628"/>
                                        </p:tgtEl>
                                      </p:cBhvr>
                                    </p:animEffect>
                                    <p:set>
                                      <p:cBhvr>
                                        <p:cTn id="265" dur="1" fill="hold">
                                          <p:stCondLst>
                                            <p:cond delay="1999"/>
                                          </p:stCondLst>
                                        </p:cTn>
                                        <p:tgtEl>
                                          <p:spTgt spid="628"/>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2000"/>
                                        <p:tgtEl>
                                          <p:spTgt spid="629"/>
                                        </p:tgtEl>
                                      </p:cBhvr>
                                    </p:animEffect>
                                    <p:set>
                                      <p:cBhvr>
                                        <p:cTn id="268" dur="1" fill="hold">
                                          <p:stCondLst>
                                            <p:cond delay="1999"/>
                                          </p:stCondLst>
                                        </p:cTn>
                                        <p:tgtEl>
                                          <p:spTgt spid="629"/>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2000"/>
                                        <p:tgtEl>
                                          <p:spTgt spid="630"/>
                                        </p:tgtEl>
                                      </p:cBhvr>
                                    </p:animEffect>
                                    <p:set>
                                      <p:cBhvr>
                                        <p:cTn id="271" dur="1" fill="hold">
                                          <p:stCondLst>
                                            <p:cond delay="1999"/>
                                          </p:stCondLst>
                                        </p:cTn>
                                        <p:tgtEl>
                                          <p:spTgt spid="630"/>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2000"/>
                                        <p:tgtEl>
                                          <p:spTgt spid="631"/>
                                        </p:tgtEl>
                                      </p:cBhvr>
                                    </p:animEffect>
                                    <p:set>
                                      <p:cBhvr>
                                        <p:cTn id="274" dur="1" fill="hold">
                                          <p:stCondLst>
                                            <p:cond delay="1999"/>
                                          </p:stCondLst>
                                        </p:cTn>
                                        <p:tgtEl>
                                          <p:spTgt spid="631"/>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2000"/>
                                        <p:tgtEl>
                                          <p:spTgt spid="625"/>
                                        </p:tgtEl>
                                      </p:cBhvr>
                                    </p:animEffect>
                                    <p:set>
                                      <p:cBhvr>
                                        <p:cTn id="277" dur="1" fill="hold">
                                          <p:stCondLst>
                                            <p:cond delay="1999"/>
                                          </p:stCondLst>
                                        </p:cTn>
                                        <p:tgtEl>
                                          <p:spTgt spid="625"/>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2000"/>
                                        <p:tgtEl>
                                          <p:spTgt spid="626"/>
                                        </p:tgtEl>
                                      </p:cBhvr>
                                    </p:animEffect>
                                    <p:set>
                                      <p:cBhvr>
                                        <p:cTn id="280" dur="1" fill="hold">
                                          <p:stCondLst>
                                            <p:cond delay="1999"/>
                                          </p:stCondLst>
                                        </p:cTn>
                                        <p:tgtEl>
                                          <p:spTgt spid="626"/>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2000"/>
                                        <p:tgtEl>
                                          <p:spTgt spid="627"/>
                                        </p:tgtEl>
                                      </p:cBhvr>
                                    </p:animEffect>
                                    <p:set>
                                      <p:cBhvr>
                                        <p:cTn id="283" dur="1" fill="hold">
                                          <p:stCondLst>
                                            <p:cond delay="1999"/>
                                          </p:stCondLst>
                                        </p:cTn>
                                        <p:tgtEl>
                                          <p:spTgt spid="627"/>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2000"/>
                                        <p:tgtEl>
                                          <p:spTgt spid="671"/>
                                        </p:tgtEl>
                                      </p:cBhvr>
                                    </p:animEffect>
                                    <p:set>
                                      <p:cBhvr>
                                        <p:cTn id="286" dur="1" fill="hold">
                                          <p:stCondLst>
                                            <p:cond delay="1999"/>
                                          </p:stCondLst>
                                        </p:cTn>
                                        <p:tgtEl>
                                          <p:spTgt spid="671"/>
                                        </p:tgtEl>
                                        <p:attrNameLst>
                                          <p:attrName>style.visibility</p:attrName>
                                        </p:attrNameLst>
                                      </p:cBhvr>
                                      <p:to>
                                        <p:strVal val="hidden"/>
                                      </p:to>
                                    </p:set>
                                  </p:childTnLst>
                                </p:cTn>
                              </p:par>
                              <p:par>
                                <p:cTn id="287" presetID="10" presetClass="exit" presetSubtype="0" fill="hold" grpId="0" nodeType="withEffect">
                                  <p:stCondLst>
                                    <p:cond delay="0"/>
                                  </p:stCondLst>
                                  <p:childTnLst>
                                    <p:animEffect transition="out" filter="fade">
                                      <p:cBhvr>
                                        <p:cTn id="288" dur="2000"/>
                                        <p:tgtEl>
                                          <p:spTgt spid="465"/>
                                        </p:tgtEl>
                                      </p:cBhvr>
                                    </p:animEffect>
                                    <p:set>
                                      <p:cBhvr>
                                        <p:cTn id="289" dur="1" fill="hold">
                                          <p:stCondLst>
                                            <p:cond delay="1999"/>
                                          </p:stCondLst>
                                        </p:cTn>
                                        <p:tgtEl>
                                          <p:spTgt spid="465"/>
                                        </p:tgtEl>
                                        <p:attrNameLst>
                                          <p:attrName>style.visibility</p:attrName>
                                        </p:attrNameLst>
                                      </p:cBhvr>
                                      <p:to>
                                        <p:strVal val="hidden"/>
                                      </p:to>
                                    </p:set>
                                  </p:childTnLst>
                                </p:cTn>
                              </p:par>
                              <p:par>
                                <p:cTn id="290" presetID="10" presetClass="exit" presetSubtype="0" fill="hold" grpId="0" nodeType="withEffect">
                                  <p:stCondLst>
                                    <p:cond delay="0"/>
                                  </p:stCondLst>
                                  <p:childTnLst>
                                    <p:animEffect transition="out" filter="fade">
                                      <p:cBhvr>
                                        <p:cTn id="291" dur="2000"/>
                                        <p:tgtEl>
                                          <p:spTgt spid="449"/>
                                        </p:tgtEl>
                                      </p:cBhvr>
                                    </p:animEffect>
                                    <p:set>
                                      <p:cBhvr>
                                        <p:cTn id="292" dur="1" fill="hold">
                                          <p:stCondLst>
                                            <p:cond delay="1999"/>
                                          </p:stCondLst>
                                        </p:cTn>
                                        <p:tgtEl>
                                          <p:spTgt spid="449"/>
                                        </p:tgtEl>
                                        <p:attrNameLst>
                                          <p:attrName>style.visibility</p:attrName>
                                        </p:attrNameLst>
                                      </p:cBhvr>
                                      <p:to>
                                        <p:strVal val="hidden"/>
                                      </p:to>
                                    </p:set>
                                  </p:childTnLst>
                                </p:cTn>
                              </p:par>
                              <p:par>
                                <p:cTn id="293" presetID="10" presetClass="exit" presetSubtype="0" fill="hold" grpId="0" nodeType="withEffect">
                                  <p:stCondLst>
                                    <p:cond delay="0"/>
                                  </p:stCondLst>
                                  <p:childTnLst>
                                    <p:animEffect transition="out" filter="fade">
                                      <p:cBhvr>
                                        <p:cTn id="294" dur="2000"/>
                                        <p:tgtEl>
                                          <p:spTgt spid="482"/>
                                        </p:tgtEl>
                                      </p:cBhvr>
                                    </p:animEffect>
                                    <p:set>
                                      <p:cBhvr>
                                        <p:cTn id="295" dur="1" fill="hold">
                                          <p:stCondLst>
                                            <p:cond delay="1999"/>
                                          </p:stCondLst>
                                        </p:cTn>
                                        <p:tgtEl>
                                          <p:spTgt spid="482"/>
                                        </p:tgtEl>
                                        <p:attrNameLst>
                                          <p:attrName>style.visibility</p:attrName>
                                        </p:attrNameLst>
                                      </p:cBhvr>
                                      <p:to>
                                        <p:strVal val="hidden"/>
                                      </p:to>
                                    </p:set>
                                  </p:childTnLst>
                                </p:cTn>
                              </p:par>
                              <p:par>
                                <p:cTn id="296" presetID="10" presetClass="exit" presetSubtype="0" fill="hold" grpId="0" nodeType="withEffect">
                                  <p:stCondLst>
                                    <p:cond delay="0"/>
                                  </p:stCondLst>
                                  <p:childTnLst>
                                    <p:animEffect transition="out" filter="fade">
                                      <p:cBhvr>
                                        <p:cTn id="297" dur="2000"/>
                                        <p:tgtEl>
                                          <p:spTgt spid="431"/>
                                        </p:tgtEl>
                                      </p:cBhvr>
                                    </p:animEffect>
                                    <p:set>
                                      <p:cBhvr>
                                        <p:cTn id="298" dur="1" fill="hold">
                                          <p:stCondLst>
                                            <p:cond delay="1999"/>
                                          </p:stCondLst>
                                        </p:cTn>
                                        <p:tgtEl>
                                          <p:spTgt spid="431"/>
                                        </p:tgtEl>
                                        <p:attrNameLst>
                                          <p:attrName>style.visibility</p:attrName>
                                        </p:attrNameLst>
                                      </p:cBhvr>
                                      <p:to>
                                        <p:strVal val="hidden"/>
                                      </p:to>
                                    </p:set>
                                  </p:childTnLst>
                                </p:cTn>
                              </p:par>
                              <p:par>
                                <p:cTn id="299" presetID="10" presetClass="exit" presetSubtype="0" fill="hold" grpId="0" nodeType="withEffect">
                                  <p:stCondLst>
                                    <p:cond delay="0"/>
                                  </p:stCondLst>
                                  <p:childTnLst>
                                    <p:animEffect transition="out" filter="fade">
                                      <p:cBhvr>
                                        <p:cTn id="300" dur="2000"/>
                                        <p:tgtEl>
                                          <p:spTgt spid="378"/>
                                        </p:tgtEl>
                                      </p:cBhvr>
                                    </p:animEffect>
                                    <p:set>
                                      <p:cBhvr>
                                        <p:cTn id="301" dur="1" fill="hold">
                                          <p:stCondLst>
                                            <p:cond delay="1999"/>
                                          </p:stCondLst>
                                        </p:cTn>
                                        <p:tgtEl>
                                          <p:spTgt spid="378"/>
                                        </p:tgtEl>
                                        <p:attrNameLst>
                                          <p:attrName>style.visibility</p:attrName>
                                        </p:attrNameLst>
                                      </p:cBhvr>
                                      <p:to>
                                        <p:strVal val="hidden"/>
                                      </p:to>
                                    </p:set>
                                  </p:childTnLst>
                                </p:cTn>
                              </p:par>
                              <p:par>
                                <p:cTn id="302" presetID="10" presetClass="exit" presetSubtype="0" fill="hold" grpId="0" nodeType="withEffect">
                                  <p:stCondLst>
                                    <p:cond delay="0"/>
                                  </p:stCondLst>
                                  <p:childTnLst>
                                    <p:animEffect transition="out" filter="fade">
                                      <p:cBhvr>
                                        <p:cTn id="303" dur="2000"/>
                                        <p:tgtEl>
                                          <p:spTgt spid="394"/>
                                        </p:tgtEl>
                                      </p:cBhvr>
                                    </p:animEffect>
                                    <p:set>
                                      <p:cBhvr>
                                        <p:cTn id="304" dur="1" fill="hold">
                                          <p:stCondLst>
                                            <p:cond delay="1999"/>
                                          </p:stCondLst>
                                        </p:cTn>
                                        <p:tgtEl>
                                          <p:spTgt spid="394"/>
                                        </p:tgtEl>
                                        <p:attrNameLst>
                                          <p:attrName>style.visibility</p:attrName>
                                        </p:attrNameLst>
                                      </p:cBhvr>
                                      <p:to>
                                        <p:strVal val="hidden"/>
                                      </p:to>
                                    </p:set>
                                  </p:childTnLst>
                                </p:cTn>
                              </p:par>
                              <p:par>
                                <p:cTn id="305" presetID="10" presetClass="exit" presetSubtype="0" fill="hold" grpId="0" nodeType="withEffect">
                                  <p:stCondLst>
                                    <p:cond delay="0"/>
                                  </p:stCondLst>
                                  <p:childTnLst>
                                    <p:animEffect transition="out" filter="fade">
                                      <p:cBhvr>
                                        <p:cTn id="306" dur="2000"/>
                                        <p:tgtEl>
                                          <p:spTgt spid="411"/>
                                        </p:tgtEl>
                                      </p:cBhvr>
                                    </p:animEffect>
                                    <p:set>
                                      <p:cBhvr>
                                        <p:cTn id="307" dur="1" fill="hold">
                                          <p:stCondLst>
                                            <p:cond delay="1999"/>
                                          </p:stCondLst>
                                        </p:cTn>
                                        <p:tgtEl>
                                          <p:spTgt spid="411"/>
                                        </p:tgtEl>
                                        <p:attrNameLst>
                                          <p:attrName>style.visibility</p:attrName>
                                        </p:attrNameLst>
                                      </p:cBhvr>
                                      <p:to>
                                        <p:strVal val="hidden"/>
                                      </p:to>
                                    </p:set>
                                  </p:childTnLst>
                                </p:cTn>
                              </p:par>
                              <p:par>
                                <p:cTn id="308" presetID="10" presetClass="exit" presetSubtype="0" fill="hold" grpId="0" nodeType="withEffect">
                                  <p:stCondLst>
                                    <p:cond delay="0"/>
                                  </p:stCondLst>
                                  <p:childTnLst>
                                    <p:animEffect transition="out" filter="fade">
                                      <p:cBhvr>
                                        <p:cTn id="309" dur="2000"/>
                                        <p:tgtEl>
                                          <p:spTgt spid="363"/>
                                        </p:tgtEl>
                                      </p:cBhvr>
                                    </p:animEffect>
                                    <p:set>
                                      <p:cBhvr>
                                        <p:cTn id="310" dur="1" fill="hold">
                                          <p:stCondLst>
                                            <p:cond delay="1999"/>
                                          </p:stCondLst>
                                        </p:cTn>
                                        <p:tgtEl>
                                          <p:spTgt spid="363"/>
                                        </p:tgtEl>
                                        <p:attrNameLst>
                                          <p:attrName>style.visibility</p:attrName>
                                        </p:attrNameLst>
                                      </p:cBhvr>
                                      <p:to>
                                        <p:strVal val="hidden"/>
                                      </p:to>
                                    </p:set>
                                  </p:childTnLst>
                                </p:cTn>
                              </p:par>
                              <p:par>
                                <p:cTn id="311" presetID="10" presetClass="exit" presetSubtype="0" fill="hold" grpId="0" nodeType="withEffect">
                                  <p:stCondLst>
                                    <p:cond delay="0"/>
                                  </p:stCondLst>
                                  <p:childTnLst>
                                    <p:animEffect transition="out" filter="fade">
                                      <p:cBhvr>
                                        <p:cTn id="312" dur="2000"/>
                                        <p:tgtEl>
                                          <p:spTgt spid="601"/>
                                        </p:tgtEl>
                                      </p:cBhvr>
                                    </p:animEffect>
                                    <p:set>
                                      <p:cBhvr>
                                        <p:cTn id="313" dur="1" fill="hold">
                                          <p:stCondLst>
                                            <p:cond delay="1999"/>
                                          </p:stCondLst>
                                        </p:cTn>
                                        <p:tgtEl>
                                          <p:spTgt spid="601"/>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2000"/>
                                        <p:tgtEl>
                                          <p:spTgt spid="588"/>
                                        </p:tgtEl>
                                      </p:cBhvr>
                                    </p:animEffect>
                                    <p:set>
                                      <p:cBhvr>
                                        <p:cTn id="316" dur="1" fill="hold">
                                          <p:stCondLst>
                                            <p:cond delay="1999"/>
                                          </p:stCondLst>
                                        </p:cTn>
                                        <p:tgtEl>
                                          <p:spTgt spid="588"/>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2000"/>
                                        <p:tgtEl>
                                          <p:spTgt spid="571"/>
                                        </p:tgtEl>
                                      </p:cBhvr>
                                    </p:animEffect>
                                    <p:set>
                                      <p:cBhvr>
                                        <p:cTn id="319" dur="1" fill="hold">
                                          <p:stCondLst>
                                            <p:cond delay="1999"/>
                                          </p:stCondLst>
                                        </p:cTn>
                                        <p:tgtEl>
                                          <p:spTgt spid="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48" grpId="0" animBg="1"/>
      <p:bldP spid="312" grpId="0" animBg="1"/>
      <p:bldP spid="318" grpId="0" animBg="1"/>
      <p:bldP spid="319" grpId="0" animBg="1"/>
      <p:bldP spid="328" grpId="0" animBg="1"/>
      <p:bldP spid="337" grpId="0" animBg="1"/>
      <p:bldP spid="342" grpId="0" animBg="1"/>
      <p:bldP spid="347" grpId="0" animBg="1"/>
      <p:bldP spid="352" grpId="0" animBg="1"/>
      <p:bldP spid="363" grpId="0" animBg="1"/>
      <p:bldP spid="364" grpId="0" animBg="1"/>
      <p:bldP spid="365" grpId="0" animBg="1"/>
      <p:bldP spid="366" grpId="0" animBg="1"/>
      <p:bldP spid="377" grpId="0" animBg="1"/>
      <p:bldP spid="378" grpId="0" animBg="1"/>
      <p:bldP spid="379" grpId="0" animBg="1"/>
      <p:bldP spid="380" grpId="0" animBg="1"/>
      <p:bldP spid="393" grpId="0" animBg="1"/>
      <p:bldP spid="394" grpId="0" animBg="1"/>
      <p:bldP spid="395" grpId="0" animBg="1"/>
      <p:bldP spid="396" grpId="0" animBg="1"/>
      <p:bldP spid="410" grpId="0" animBg="1"/>
      <p:bldP spid="411" grpId="0" animBg="1"/>
      <p:bldP spid="412" grpId="0" animBg="1"/>
      <p:bldP spid="413" grpId="0" animBg="1"/>
      <p:bldP spid="431" grpId="0" animBg="1"/>
      <p:bldP spid="433" grpId="0" animBg="1"/>
      <p:bldP spid="434" grpId="0" animBg="1"/>
      <p:bldP spid="435" grpId="0" animBg="1"/>
      <p:bldP spid="448" grpId="0" animBg="1"/>
      <p:bldP spid="449" grpId="0" animBg="1"/>
      <p:bldP spid="450" grpId="0" animBg="1"/>
      <p:bldP spid="451" grpId="0" animBg="1"/>
      <p:bldP spid="464" grpId="0" animBg="1"/>
      <p:bldP spid="465" grpId="0" animBg="1"/>
      <p:bldP spid="466" grpId="0" animBg="1"/>
      <p:bldP spid="467" grpId="0" animBg="1"/>
      <p:bldP spid="481" grpId="0" animBg="1"/>
      <p:bldP spid="482" grpId="0" animBg="1"/>
      <p:bldP spid="483" grpId="0" animBg="1"/>
      <p:bldP spid="484" grpId="0" animBg="1"/>
      <p:bldP spid="517" grpId="0" animBg="1"/>
      <p:bldP spid="518" grpId="0" animBg="1"/>
      <p:bldP spid="519" grpId="0" animBg="1"/>
      <p:bldP spid="520" grpId="0" animBg="1"/>
      <p:bldP spid="521" grpId="0" animBg="1"/>
      <p:bldP spid="522" grpId="0" animBg="1"/>
      <p:bldP spid="523" grpId="0" animBg="1"/>
      <p:bldP spid="527" grpId="0"/>
      <p:bldP spid="529" grpId="0" animBg="1"/>
      <p:bldP spid="530" grpId="0" animBg="1"/>
      <p:bldP spid="531" grpId="0" animBg="1"/>
      <p:bldP spid="532" grpId="0" animBg="1"/>
      <p:bldP spid="533" grpId="0" animBg="1"/>
      <p:bldP spid="534" grpId="0" animBg="1"/>
      <p:bldP spid="535" grpId="0" animBg="1"/>
      <p:bldP spid="6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Freeform 150"/>
          <p:cNvSpPr>
            <a:spLocks/>
          </p:cNvSpPr>
          <p:nvPr/>
        </p:nvSpPr>
        <p:spPr bwMode="auto">
          <a:xfrm>
            <a:off x="1363663" y="2349500"/>
            <a:ext cx="2301875" cy="549275"/>
          </a:xfrm>
          <a:custGeom>
            <a:avLst/>
            <a:gdLst>
              <a:gd name="T0" fmla="*/ 2147483647 w 2064"/>
              <a:gd name="T1" fmla="*/ 294631678 h 384"/>
              <a:gd name="T2" fmla="*/ 2147483647 w 2064"/>
              <a:gd name="T3" fmla="*/ 0 h 384"/>
              <a:gd name="T4" fmla="*/ 0 w 2064"/>
              <a:gd name="T5" fmla="*/ 0 h 384"/>
              <a:gd name="T6" fmla="*/ 0 w 2064"/>
              <a:gd name="T7" fmla="*/ 785685070 h 384"/>
              <a:gd name="T8" fmla="*/ 0 60000 65536"/>
              <a:gd name="T9" fmla="*/ 0 60000 65536"/>
              <a:gd name="T10" fmla="*/ 0 60000 65536"/>
              <a:gd name="T11" fmla="*/ 0 60000 65536"/>
              <a:gd name="T12" fmla="*/ 0 w 2064"/>
              <a:gd name="T13" fmla="*/ 0 h 384"/>
              <a:gd name="T14" fmla="*/ 2064 w 2064"/>
              <a:gd name="T15" fmla="*/ 384 h 384"/>
            </a:gdLst>
            <a:ahLst/>
            <a:cxnLst>
              <a:cxn ang="T8">
                <a:pos x="T0" y="T1"/>
              </a:cxn>
              <a:cxn ang="T9">
                <a:pos x="T2" y="T3"/>
              </a:cxn>
              <a:cxn ang="T10">
                <a:pos x="T4" y="T5"/>
              </a:cxn>
              <a:cxn ang="T11">
                <a:pos x="T6" y="T7"/>
              </a:cxn>
            </a:cxnLst>
            <a:rect l="T12" t="T13" r="T14" b="T15"/>
            <a:pathLst>
              <a:path w="2064" h="384">
                <a:moveTo>
                  <a:pt x="2064" y="144"/>
                </a:moveTo>
                <a:lnTo>
                  <a:pt x="2064" y="0"/>
                </a:lnTo>
                <a:lnTo>
                  <a:pt x="0" y="0"/>
                </a:lnTo>
                <a:lnTo>
                  <a:pt x="0" y="384"/>
                </a:lnTo>
              </a:path>
            </a:pathLst>
          </a:custGeom>
          <a:noFill/>
          <a:ln w="44450" cap="flat" cmpd="sng">
            <a:solidFill>
              <a:srgbClr val="006FBA"/>
            </a:solidFill>
            <a:prstDash val="solid"/>
            <a:round/>
            <a:headEnd type="none" w="med" len="med"/>
            <a:tailEnd type="none" w="med" len="med"/>
          </a:ln>
        </p:spPr>
        <p:txBody>
          <a:bodyPr wrap="none" lIns="0" tIns="0" rIns="0" bIns="0" anchor="ctr"/>
          <a:lstStyle/>
          <a:p>
            <a:endParaRPr lang="en-US"/>
          </a:p>
        </p:txBody>
      </p:sp>
      <p:sp>
        <p:nvSpPr>
          <p:cNvPr id="881" name="Freeform 151"/>
          <p:cNvSpPr>
            <a:spLocks/>
          </p:cNvSpPr>
          <p:nvPr/>
        </p:nvSpPr>
        <p:spPr bwMode="auto">
          <a:xfrm>
            <a:off x="1531938" y="3092450"/>
            <a:ext cx="1389062" cy="192088"/>
          </a:xfrm>
          <a:custGeom>
            <a:avLst/>
            <a:gdLst>
              <a:gd name="T0" fmla="*/ 1386130214 w 1392"/>
              <a:gd name="T1" fmla="*/ 0 h 240"/>
              <a:gd name="T2" fmla="*/ 0 w 1392"/>
              <a:gd name="T3" fmla="*/ 0 h 240"/>
              <a:gd name="T4" fmla="*/ 0 w 1392"/>
              <a:gd name="T5" fmla="*/ 153740843 h 240"/>
              <a:gd name="T6" fmla="*/ 0 60000 65536"/>
              <a:gd name="T7" fmla="*/ 0 60000 65536"/>
              <a:gd name="T8" fmla="*/ 0 60000 65536"/>
              <a:gd name="T9" fmla="*/ 0 w 1392"/>
              <a:gd name="T10" fmla="*/ 0 h 240"/>
              <a:gd name="T11" fmla="*/ 1392 w 1392"/>
              <a:gd name="T12" fmla="*/ 240 h 240"/>
            </a:gdLst>
            <a:ahLst/>
            <a:cxnLst>
              <a:cxn ang="T6">
                <a:pos x="T0" y="T1"/>
              </a:cxn>
              <a:cxn ang="T7">
                <a:pos x="T2" y="T3"/>
              </a:cxn>
              <a:cxn ang="T8">
                <a:pos x="T4" y="T5"/>
              </a:cxn>
            </a:cxnLst>
            <a:rect l="T9" t="T10" r="T11" b="T12"/>
            <a:pathLst>
              <a:path w="1392" h="240">
                <a:moveTo>
                  <a:pt x="1392" y="0"/>
                </a:moveTo>
                <a:lnTo>
                  <a:pt x="0" y="0"/>
                </a:lnTo>
                <a:lnTo>
                  <a:pt x="0" y="240"/>
                </a:lnTo>
              </a:path>
            </a:pathLst>
          </a:custGeom>
          <a:noFill/>
          <a:ln w="44450" cap="flat" cmpd="sng">
            <a:solidFill>
              <a:srgbClr val="006FBA"/>
            </a:solidFill>
            <a:prstDash val="solid"/>
            <a:round/>
            <a:headEnd type="none" w="med" len="med"/>
            <a:tailEnd type="none" w="med" len="med"/>
          </a:ln>
        </p:spPr>
        <p:txBody>
          <a:bodyPr wrap="none" lIns="0" tIns="0" rIns="0" bIns="0" anchor="ctr"/>
          <a:lstStyle/>
          <a:p>
            <a:endParaRPr lang="en-US"/>
          </a:p>
        </p:txBody>
      </p:sp>
      <p:sp>
        <p:nvSpPr>
          <p:cNvPr id="873" name="Line 186"/>
          <p:cNvSpPr>
            <a:spLocks noChangeShapeType="1"/>
          </p:cNvSpPr>
          <p:nvPr/>
        </p:nvSpPr>
        <p:spPr bwMode="auto">
          <a:xfrm flipH="1">
            <a:off x="2989263" y="1493838"/>
            <a:ext cx="11112" cy="1476375"/>
          </a:xfrm>
          <a:prstGeom prst="line">
            <a:avLst/>
          </a:prstGeom>
          <a:noFill/>
          <a:ln w="44450">
            <a:solidFill>
              <a:schemeClr val="hlink"/>
            </a:solidFill>
            <a:round/>
            <a:headEnd/>
            <a:tailEnd/>
          </a:ln>
        </p:spPr>
        <p:txBody>
          <a:bodyPr wrap="none" lIns="0" tIns="0" rIns="0" bIns="0" anchor="ctr"/>
          <a:lstStyle/>
          <a:p>
            <a:endParaRPr lang="en-US"/>
          </a:p>
        </p:txBody>
      </p:sp>
      <p:sp>
        <p:nvSpPr>
          <p:cNvPr id="874" name="Line 187"/>
          <p:cNvSpPr>
            <a:spLocks noChangeShapeType="1"/>
          </p:cNvSpPr>
          <p:nvPr/>
        </p:nvSpPr>
        <p:spPr bwMode="auto">
          <a:xfrm flipH="1">
            <a:off x="4002088" y="1571625"/>
            <a:ext cx="28575" cy="1493838"/>
          </a:xfrm>
          <a:prstGeom prst="line">
            <a:avLst/>
          </a:prstGeom>
          <a:noFill/>
          <a:ln w="44450">
            <a:solidFill>
              <a:schemeClr val="hlink"/>
            </a:solidFill>
            <a:round/>
            <a:headEnd/>
            <a:tailEnd/>
          </a:ln>
        </p:spPr>
        <p:txBody>
          <a:bodyPr wrap="none" lIns="0" tIns="0" rIns="0" bIns="0" anchor="ctr"/>
          <a:lstStyle/>
          <a:p>
            <a:endParaRPr lang="en-US"/>
          </a:p>
        </p:txBody>
      </p:sp>
      <p:sp>
        <p:nvSpPr>
          <p:cNvPr id="867" name="Line 184"/>
          <p:cNvSpPr>
            <a:spLocks noChangeShapeType="1"/>
          </p:cNvSpPr>
          <p:nvPr/>
        </p:nvSpPr>
        <p:spPr bwMode="auto">
          <a:xfrm flipH="1" flipV="1">
            <a:off x="4562475" y="3000375"/>
            <a:ext cx="4098925" cy="1450975"/>
          </a:xfrm>
          <a:prstGeom prst="line">
            <a:avLst/>
          </a:prstGeom>
          <a:noFill/>
          <a:ln w="25400">
            <a:solidFill>
              <a:schemeClr val="accent1"/>
            </a:solidFill>
            <a:round/>
            <a:headEnd/>
            <a:tailEnd/>
          </a:ln>
        </p:spPr>
        <p:txBody>
          <a:bodyPr wrap="none" lIns="0" tIns="0" rIns="0" bIns="0" anchor="ctr"/>
          <a:lstStyle/>
          <a:p>
            <a:endParaRPr lang="en-US"/>
          </a:p>
        </p:txBody>
      </p:sp>
      <p:sp>
        <p:nvSpPr>
          <p:cNvPr id="868" name="Line 184"/>
          <p:cNvSpPr>
            <a:spLocks noChangeShapeType="1"/>
          </p:cNvSpPr>
          <p:nvPr/>
        </p:nvSpPr>
        <p:spPr bwMode="auto">
          <a:xfrm flipH="1" flipV="1">
            <a:off x="4592638" y="3154363"/>
            <a:ext cx="3671887" cy="1296987"/>
          </a:xfrm>
          <a:prstGeom prst="line">
            <a:avLst/>
          </a:prstGeom>
          <a:noFill/>
          <a:ln w="25400">
            <a:solidFill>
              <a:schemeClr val="accent1"/>
            </a:solidFill>
            <a:round/>
            <a:headEnd/>
            <a:tailEnd/>
          </a:ln>
        </p:spPr>
        <p:txBody>
          <a:bodyPr wrap="none" lIns="0" tIns="0" rIns="0" bIns="0" anchor="ctr"/>
          <a:lstStyle/>
          <a:p>
            <a:endParaRPr lang="en-US"/>
          </a:p>
        </p:txBody>
      </p:sp>
      <p:sp>
        <p:nvSpPr>
          <p:cNvPr id="869" name="Line 184"/>
          <p:cNvSpPr>
            <a:spLocks noChangeShapeType="1"/>
          </p:cNvSpPr>
          <p:nvPr/>
        </p:nvSpPr>
        <p:spPr bwMode="auto">
          <a:xfrm flipH="1" flipV="1">
            <a:off x="4572000" y="3287713"/>
            <a:ext cx="3316288" cy="1146175"/>
          </a:xfrm>
          <a:prstGeom prst="line">
            <a:avLst/>
          </a:prstGeom>
          <a:noFill/>
          <a:ln w="25400">
            <a:solidFill>
              <a:schemeClr val="accent1"/>
            </a:solidFill>
            <a:round/>
            <a:headEnd/>
            <a:tailEnd/>
          </a:ln>
        </p:spPr>
        <p:txBody>
          <a:bodyPr wrap="none" lIns="0" tIns="0" rIns="0" bIns="0" anchor="ctr"/>
          <a:lstStyle/>
          <a:p>
            <a:endParaRPr lang="en-US"/>
          </a:p>
        </p:txBody>
      </p:sp>
      <p:sp>
        <p:nvSpPr>
          <p:cNvPr id="870" name="Line 184"/>
          <p:cNvSpPr>
            <a:spLocks noChangeShapeType="1"/>
          </p:cNvSpPr>
          <p:nvPr/>
        </p:nvSpPr>
        <p:spPr bwMode="auto">
          <a:xfrm flipH="1" flipV="1">
            <a:off x="4521200" y="3411538"/>
            <a:ext cx="2889250" cy="1047750"/>
          </a:xfrm>
          <a:prstGeom prst="line">
            <a:avLst/>
          </a:prstGeom>
          <a:noFill/>
          <a:ln w="25400">
            <a:solidFill>
              <a:schemeClr val="accent1"/>
            </a:solidFill>
            <a:round/>
            <a:headEnd/>
            <a:tailEnd/>
          </a:ln>
        </p:spPr>
        <p:txBody>
          <a:bodyPr wrap="none" lIns="0" tIns="0" rIns="0" bIns="0" anchor="ctr"/>
          <a:lstStyle/>
          <a:p>
            <a:endParaRPr lang="en-US"/>
          </a:p>
        </p:txBody>
      </p:sp>
      <p:sp>
        <p:nvSpPr>
          <p:cNvPr id="871" name="Line 184"/>
          <p:cNvSpPr>
            <a:spLocks noChangeShapeType="1"/>
          </p:cNvSpPr>
          <p:nvPr/>
        </p:nvSpPr>
        <p:spPr bwMode="auto">
          <a:xfrm flipH="1" flipV="1">
            <a:off x="4521200" y="3554413"/>
            <a:ext cx="2457450" cy="887412"/>
          </a:xfrm>
          <a:prstGeom prst="line">
            <a:avLst/>
          </a:prstGeom>
          <a:noFill/>
          <a:ln w="25400">
            <a:solidFill>
              <a:schemeClr val="accent1"/>
            </a:solidFill>
            <a:round/>
            <a:headEnd/>
            <a:tailEnd/>
          </a:ln>
        </p:spPr>
        <p:txBody>
          <a:bodyPr wrap="none" lIns="0" tIns="0" rIns="0" bIns="0" anchor="ctr"/>
          <a:lstStyle/>
          <a:p>
            <a:endParaRPr lang="en-US"/>
          </a:p>
        </p:txBody>
      </p:sp>
      <p:sp>
        <p:nvSpPr>
          <p:cNvPr id="872" name="Line 184"/>
          <p:cNvSpPr>
            <a:spLocks noChangeShapeType="1"/>
          </p:cNvSpPr>
          <p:nvPr/>
        </p:nvSpPr>
        <p:spPr bwMode="auto">
          <a:xfrm flipH="1" flipV="1">
            <a:off x="4427538" y="3678238"/>
            <a:ext cx="2001837" cy="755650"/>
          </a:xfrm>
          <a:prstGeom prst="line">
            <a:avLst/>
          </a:prstGeom>
          <a:noFill/>
          <a:ln w="25400">
            <a:solidFill>
              <a:schemeClr val="accent1"/>
            </a:solidFill>
            <a:round/>
            <a:headEnd/>
            <a:tailEnd/>
          </a:ln>
        </p:spPr>
        <p:txBody>
          <a:bodyPr wrap="none" lIns="0" tIns="0" rIns="0" bIns="0" anchor="ctr"/>
          <a:lstStyle/>
          <a:p>
            <a:endParaRPr lang="en-US"/>
          </a:p>
        </p:txBody>
      </p:sp>
      <p:sp>
        <p:nvSpPr>
          <p:cNvPr id="734" name="Line 184"/>
          <p:cNvSpPr>
            <a:spLocks noChangeShapeType="1"/>
          </p:cNvSpPr>
          <p:nvPr/>
        </p:nvSpPr>
        <p:spPr bwMode="auto">
          <a:xfrm flipV="1">
            <a:off x="914400" y="3554413"/>
            <a:ext cx="1663700" cy="965200"/>
          </a:xfrm>
          <a:prstGeom prst="line">
            <a:avLst/>
          </a:prstGeom>
          <a:noFill/>
          <a:ln w="25400">
            <a:solidFill>
              <a:schemeClr val="hlink"/>
            </a:solidFill>
            <a:round/>
            <a:headEnd/>
            <a:tailEnd/>
          </a:ln>
        </p:spPr>
        <p:txBody>
          <a:bodyPr wrap="none" lIns="0" tIns="0" rIns="0" bIns="0" anchor="ctr"/>
          <a:lstStyle/>
          <a:p>
            <a:endParaRPr lang="en-US"/>
          </a:p>
        </p:txBody>
      </p:sp>
      <p:sp>
        <p:nvSpPr>
          <p:cNvPr id="735" name="Line 184"/>
          <p:cNvSpPr>
            <a:spLocks noChangeShapeType="1"/>
          </p:cNvSpPr>
          <p:nvPr/>
        </p:nvSpPr>
        <p:spPr bwMode="auto">
          <a:xfrm flipV="1">
            <a:off x="1604963" y="3781425"/>
            <a:ext cx="1117600" cy="738188"/>
          </a:xfrm>
          <a:prstGeom prst="line">
            <a:avLst/>
          </a:prstGeom>
          <a:noFill/>
          <a:ln w="25400">
            <a:solidFill>
              <a:schemeClr val="hlink"/>
            </a:solidFill>
            <a:round/>
            <a:headEnd/>
            <a:tailEnd/>
          </a:ln>
        </p:spPr>
        <p:txBody>
          <a:bodyPr wrap="none" lIns="0" tIns="0" rIns="0" bIns="0" anchor="ctr"/>
          <a:lstStyle/>
          <a:p>
            <a:endParaRPr lang="en-US"/>
          </a:p>
        </p:txBody>
      </p:sp>
      <p:sp>
        <p:nvSpPr>
          <p:cNvPr id="861" name="Line 184"/>
          <p:cNvSpPr>
            <a:spLocks noChangeShapeType="1"/>
          </p:cNvSpPr>
          <p:nvPr/>
        </p:nvSpPr>
        <p:spPr bwMode="auto">
          <a:xfrm flipV="1">
            <a:off x="2328863" y="3976688"/>
            <a:ext cx="538162" cy="542925"/>
          </a:xfrm>
          <a:prstGeom prst="line">
            <a:avLst/>
          </a:prstGeom>
          <a:noFill/>
          <a:ln w="25400">
            <a:solidFill>
              <a:schemeClr val="hlink"/>
            </a:solidFill>
            <a:round/>
            <a:headEnd/>
            <a:tailEnd/>
          </a:ln>
        </p:spPr>
        <p:txBody>
          <a:bodyPr wrap="none" lIns="0" tIns="0" rIns="0" bIns="0" anchor="ctr"/>
          <a:lstStyle/>
          <a:p>
            <a:endParaRPr lang="en-US"/>
          </a:p>
        </p:txBody>
      </p:sp>
      <p:sp>
        <p:nvSpPr>
          <p:cNvPr id="862" name="Line 184"/>
          <p:cNvSpPr>
            <a:spLocks noChangeShapeType="1"/>
          </p:cNvSpPr>
          <p:nvPr/>
        </p:nvSpPr>
        <p:spPr bwMode="auto">
          <a:xfrm flipV="1">
            <a:off x="2933700" y="4130675"/>
            <a:ext cx="220663" cy="398463"/>
          </a:xfrm>
          <a:prstGeom prst="line">
            <a:avLst/>
          </a:prstGeom>
          <a:noFill/>
          <a:ln w="25400">
            <a:solidFill>
              <a:schemeClr val="hlink"/>
            </a:solidFill>
            <a:round/>
            <a:headEnd/>
            <a:tailEnd/>
          </a:ln>
        </p:spPr>
        <p:txBody>
          <a:bodyPr wrap="none" lIns="0" tIns="0" rIns="0" bIns="0" anchor="ctr"/>
          <a:lstStyle/>
          <a:p>
            <a:endParaRPr lang="en-US"/>
          </a:p>
        </p:txBody>
      </p:sp>
      <p:sp>
        <p:nvSpPr>
          <p:cNvPr id="863" name="Line 184"/>
          <p:cNvSpPr>
            <a:spLocks noChangeShapeType="1"/>
          </p:cNvSpPr>
          <p:nvPr/>
        </p:nvSpPr>
        <p:spPr bwMode="auto">
          <a:xfrm flipH="1" flipV="1">
            <a:off x="4346575" y="3811588"/>
            <a:ext cx="1571625" cy="735012"/>
          </a:xfrm>
          <a:prstGeom prst="line">
            <a:avLst/>
          </a:prstGeom>
          <a:noFill/>
          <a:ln w="25400">
            <a:solidFill>
              <a:schemeClr val="hlink"/>
            </a:solidFill>
            <a:round/>
            <a:headEnd/>
            <a:tailEnd/>
          </a:ln>
        </p:spPr>
        <p:txBody>
          <a:bodyPr wrap="none" lIns="0" tIns="0" rIns="0" bIns="0" anchor="ctr"/>
          <a:lstStyle/>
          <a:p>
            <a:endParaRPr lang="en-US"/>
          </a:p>
        </p:txBody>
      </p:sp>
      <p:sp>
        <p:nvSpPr>
          <p:cNvPr id="864" name="Line 184"/>
          <p:cNvSpPr>
            <a:spLocks noChangeShapeType="1"/>
          </p:cNvSpPr>
          <p:nvPr/>
        </p:nvSpPr>
        <p:spPr bwMode="auto">
          <a:xfrm flipH="1" flipV="1">
            <a:off x="4202113" y="3944938"/>
            <a:ext cx="1017587" cy="609600"/>
          </a:xfrm>
          <a:prstGeom prst="line">
            <a:avLst/>
          </a:prstGeom>
          <a:noFill/>
          <a:ln w="25400">
            <a:solidFill>
              <a:schemeClr val="hlink"/>
            </a:solidFill>
            <a:round/>
            <a:headEnd/>
            <a:tailEnd/>
          </a:ln>
        </p:spPr>
        <p:txBody>
          <a:bodyPr wrap="none" lIns="0" tIns="0" rIns="0" bIns="0" anchor="ctr"/>
          <a:lstStyle/>
          <a:p>
            <a:endParaRPr lang="en-US"/>
          </a:p>
        </p:txBody>
      </p:sp>
      <p:sp>
        <p:nvSpPr>
          <p:cNvPr id="865" name="Line 184"/>
          <p:cNvSpPr>
            <a:spLocks noChangeShapeType="1"/>
          </p:cNvSpPr>
          <p:nvPr/>
        </p:nvSpPr>
        <p:spPr bwMode="auto">
          <a:xfrm flipH="1" flipV="1">
            <a:off x="4037013" y="4068763"/>
            <a:ext cx="449262" cy="495300"/>
          </a:xfrm>
          <a:prstGeom prst="line">
            <a:avLst/>
          </a:prstGeom>
          <a:noFill/>
          <a:ln w="25400">
            <a:solidFill>
              <a:schemeClr val="hlink"/>
            </a:solidFill>
            <a:round/>
            <a:headEnd/>
            <a:tailEnd/>
          </a:ln>
        </p:spPr>
        <p:txBody>
          <a:bodyPr wrap="none" lIns="0" tIns="0" rIns="0" bIns="0" anchor="ctr"/>
          <a:lstStyle/>
          <a:p>
            <a:endParaRPr lang="en-US"/>
          </a:p>
        </p:txBody>
      </p:sp>
      <p:sp>
        <p:nvSpPr>
          <p:cNvPr id="866" name="Line 184"/>
          <p:cNvSpPr>
            <a:spLocks noChangeShapeType="1"/>
          </p:cNvSpPr>
          <p:nvPr/>
        </p:nvSpPr>
        <p:spPr bwMode="auto">
          <a:xfrm flipH="1" flipV="1">
            <a:off x="3648075" y="4181475"/>
            <a:ext cx="104775" cy="355600"/>
          </a:xfrm>
          <a:prstGeom prst="line">
            <a:avLst/>
          </a:prstGeom>
          <a:noFill/>
          <a:ln w="25400">
            <a:solidFill>
              <a:schemeClr val="hlink"/>
            </a:solidFill>
            <a:round/>
            <a:headEnd/>
            <a:tailEnd/>
          </a:ln>
        </p:spPr>
        <p:txBody>
          <a:bodyPr wrap="none" lIns="0" tIns="0" rIns="0" bIns="0" anchor="ctr"/>
          <a:lstStyle/>
          <a:p>
            <a:endParaRPr lang="en-US"/>
          </a:p>
        </p:txBody>
      </p:sp>
      <p:sp>
        <p:nvSpPr>
          <p:cNvPr id="462" name="Line 184"/>
          <p:cNvSpPr>
            <a:spLocks noChangeShapeType="1"/>
          </p:cNvSpPr>
          <p:nvPr/>
        </p:nvSpPr>
        <p:spPr bwMode="auto">
          <a:xfrm>
            <a:off x="2973388" y="1420813"/>
            <a:ext cx="1066800"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1600630" name="Rectangle 118"/>
          <p:cNvSpPr>
            <a:spLocks noGrp="1" noChangeArrowheads="1"/>
          </p:cNvSpPr>
          <p:nvPr>
            <p:ph type="title"/>
          </p:nvPr>
        </p:nvSpPr>
        <p:spPr>
          <a:xfrm>
            <a:off x="458788" y="525463"/>
            <a:ext cx="8264525" cy="415925"/>
          </a:xfrm>
        </p:spPr>
        <p:txBody>
          <a:bodyPr/>
          <a:lstStyle/>
          <a:p>
            <a:pPr>
              <a:defRPr/>
            </a:pPr>
            <a:r>
              <a:rPr/>
              <a:t>Simplify—Juniper’s Vision</a:t>
            </a:r>
            <a:endParaRPr i="1"/>
          </a:p>
        </p:txBody>
      </p:sp>
      <p:sp>
        <p:nvSpPr>
          <p:cNvPr id="33813" name="Text Box 198"/>
          <p:cNvSpPr txBox="1">
            <a:spLocks noChangeAspect="1" noChangeArrowheads="1"/>
          </p:cNvSpPr>
          <p:nvPr/>
        </p:nvSpPr>
        <p:spPr bwMode="auto">
          <a:xfrm>
            <a:off x="3098800" y="4973638"/>
            <a:ext cx="539750" cy="192087"/>
          </a:xfrm>
          <a:prstGeom prst="rect">
            <a:avLst/>
          </a:prstGeom>
          <a:noFill/>
          <a:ln w="9525">
            <a:noFill/>
            <a:miter lim="800000"/>
            <a:headEnd/>
            <a:tailEnd/>
          </a:ln>
        </p:spPr>
        <p:txBody>
          <a:bodyPr wrap="none" tIns="0" bIns="0" anchor="ctr"/>
          <a:lstStyle/>
          <a:p>
            <a:pPr>
              <a:lnSpc>
                <a:spcPct val="90000"/>
              </a:lnSpc>
            </a:pPr>
            <a:r>
              <a:rPr lang="en-US" sz="900">
                <a:solidFill>
                  <a:srgbClr val="4D4D4D"/>
                </a:solidFill>
                <a:ea typeface="ヒラギノ角ゴ Pro W3"/>
                <a:cs typeface="Arial" charset="0"/>
              </a:rPr>
              <a:t>SERVERS</a:t>
            </a:r>
          </a:p>
        </p:txBody>
      </p:sp>
      <p:grpSp>
        <p:nvGrpSpPr>
          <p:cNvPr id="33814" name="Group 732"/>
          <p:cNvGrpSpPr>
            <a:grpSpLocks/>
          </p:cNvGrpSpPr>
          <p:nvPr/>
        </p:nvGrpSpPr>
        <p:grpSpPr bwMode="auto">
          <a:xfrm>
            <a:off x="6273800" y="4416425"/>
            <a:ext cx="1211263" cy="381000"/>
            <a:chOff x="7641238" y="3682903"/>
            <a:chExt cx="1211905" cy="381195"/>
          </a:xfrm>
        </p:grpSpPr>
        <p:grpSp>
          <p:nvGrpSpPr>
            <p:cNvPr id="34123" name="Group 919"/>
            <p:cNvGrpSpPr>
              <a:grpSpLocks/>
            </p:cNvGrpSpPr>
            <p:nvPr/>
          </p:nvGrpSpPr>
          <p:grpSpPr bwMode="auto">
            <a:xfrm>
              <a:off x="7643219" y="3891700"/>
              <a:ext cx="1209680" cy="173037"/>
              <a:chOff x="2752553" y="4928188"/>
              <a:chExt cx="1209588" cy="173089"/>
            </a:xfrm>
          </p:grpSpPr>
          <p:grpSp>
            <p:nvGrpSpPr>
              <p:cNvPr id="34185" name="Group 920"/>
              <p:cNvGrpSpPr>
                <a:grpSpLocks/>
              </p:cNvGrpSpPr>
              <p:nvPr/>
            </p:nvGrpSpPr>
            <p:grpSpPr bwMode="auto">
              <a:xfrm>
                <a:off x="3800228" y="4928188"/>
                <a:ext cx="161913" cy="173089"/>
                <a:chOff x="3799620" y="4160178"/>
                <a:chExt cx="555591" cy="943947"/>
              </a:xfrm>
            </p:grpSpPr>
            <p:sp>
              <p:nvSpPr>
                <p:cNvPr id="847" name="Rectangle 846"/>
                <p:cNvSpPr>
                  <a:spLocks noChangeArrowheads="1"/>
                </p:cNvSpPr>
                <p:nvPr/>
              </p:nvSpPr>
              <p:spPr bwMode="auto">
                <a:xfrm>
                  <a:off x="3800166"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8" name="Rectangle 847"/>
                <p:cNvSpPr>
                  <a:spLocks noChangeArrowheads="1"/>
                </p:cNvSpPr>
                <p:nvPr/>
              </p:nvSpPr>
              <p:spPr bwMode="auto">
                <a:xfrm>
                  <a:off x="3843764"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9" name="Oval 848"/>
                <p:cNvSpPr>
                  <a:spLocks noChangeArrowheads="1"/>
                </p:cNvSpPr>
                <p:nvPr/>
              </p:nvSpPr>
              <p:spPr bwMode="auto">
                <a:xfrm>
                  <a:off x="3881912"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0" name="Oval 849"/>
                <p:cNvSpPr>
                  <a:spLocks noChangeArrowheads="1"/>
                </p:cNvSpPr>
                <p:nvPr/>
              </p:nvSpPr>
              <p:spPr bwMode="auto">
                <a:xfrm>
                  <a:off x="3881912"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1" name="Oval 850"/>
                <p:cNvSpPr>
                  <a:spLocks noChangeArrowheads="1"/>
                </p:cNvSpPr>
                <p:nvPr/>
              </p:nvSpPr>
              <p:spPr bwMode="auto">
                <a:xfrm>
                  <a:off x="3881912"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2" name="Oval 851"/>
                <p:cNvSpPr>
                  <a:spLocks noChangeArrowheads="1"/>
                </p:cNvSpPr>
                <p:nvPr/>
              </p:nvSpPr>
              <p:spPr bwMode="auto">
                <a:xfrm>
                  <a:off x="3881912"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3" name="Oval 852"/>
                <p:cNvSpPr>
                  <a:spLocks noChangeArrowheads="1"/>
                </p:cNvSpPr>
                <p:nvPr/>
              </p:nvSpPr>
              <p:spPr bwMode="auto">
                <a:xfrm>
                  <a:off x="3881912"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4" name="Oval 853"/>
                <p:cNvSpPr>
                  <a:spLocks noChangeArrowheads="1"/>
                </p:cNvSpPr>
                <p:nvPr/>
              </p:nvSpPr>
              <p:spPr bwMode="auto">
                <a:xfrm>
                  <a:off x="3881912"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5" name="Oval 854"/>
                <p:cNvSpPr>
                  <a:spLocks noChangeArrowheads="1"/>
                </p:cNvSpPr>
                <p:nvPr/>
              </p:nvSpPr>
              <p:spPr bwMode="auto">
                <a:xfrm>
                  <a:off x="3881912"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86" name="Group 921"/>
              <p:cNvGrpSpPr>
                <a:grpSpLocks/>
              </p:cNvGrpSpPr>
              <p:nvPr/>
            </p:nvGrpSpPr>
            <p:grpSpPr bwMode="auto">
              <a:xfrm>
                <a:off x="3590693" y="4928188"/>
                <a:ext cx="161913" cy="173089"/>
                <a:chOff x="3799672" y="4160178"/>
                <a:chExt cx="555591" cy="943947"/>
              </a:xfrm>
            </p:grpSpPr>
            <p:sp>
              <p:nvSpPr>
                <p:cNvPr id="838" name="Rectangle 837"/>
                <p:cNvSpPr>
                  <a:spLocks noChangeArrowheads="1"/>
                </p:cNvSpPr>
                <p:nvPr/>
              </p:nvSpPr>
              <p:spPr bwMode="auto">
                <a:xfrm>
                  <a:off x="3799837"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9" name="Rectangle 838"/>
                <p:cNvSpPr>
                  <a:spLocks noChangeArrowheads="1"/>
                </p:cNvSpPr>
                <p:nvPr/>
              </p:nvSpPr>
              <p:spPr bwMode="auto">
                <a:xfrm>
                  <a:off x="3843435"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0" name="Oval 839"/>
                <p:cNvSpPr>
                  <a:spLocks noChangeArrowheads="1"/>
                </p:cNvSpPr>
                <p:nvPr/>
              </p:nvSpPr>
              <p:spPr bwMode="auto">
                <a:xfrm>
                  <a:off x="3881583"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1" name="Oval 840"/>
                <p:cNvSpPr>
                  <a:spLocks noChangeArrowheads="1"/>
                </p:cNvSpPr>
                <p:nvPr/>
              </p:nvSpPr>
              <p:spPr bwMode="auto">
                <a:xfrm>
                  <a:off x="3881583"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2" name="Oval 841"/>
                <p:cNvSpPr>
                  <a:spLocks noChangeArrowheads="1"/>
                </p:cNvSpPr>
                <p:nvPr/>
              </p:nvSpPr>
              <p:spPr bwMode="auto">
                <a:xfrm>
                  <a:off x="3881583"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3" name="Oval 842"/>
                <p:cNvSpPr>
                  <a:spLocks noChangeArrowheads="1"/>
                </p:cNvSpPr>
                <p:nvPr/>
              </p:nvSpPr>
              <p:spPr bwMode="auto">
                <a:xfrm>
                  <a:off x="3881583"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4" name="Oval 843"/>
                <p:cNvSpPr>
                  <a:spLocks noChangeArrowheads="1"/>
                </p:cNvSpPr>
                <p:nvPr/>
              </p:nvSpPr>
              <p:spPr bwMode="auto">
                <a:xfrm>
                  <a:off x="3881583"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5" name="Oval 844"/>
                <p:cNvSpPr>
                  <a:spLocks noChangeArrowheads="1"/>
                </p:cNvSpPr>
                <p:nvPr/>
              </p:nvSpPr>
              <p:spPr bwMode="auto">
                <a:xfrm>
                  <a:off x="3881583"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6" name="Oval 845"/>
                <p:cNvSpPr>
                  <a:spLocks noChangeArrowheads="1"/>
                </p:cNvSpPr>
                <p:nvPr/>
              </p:nvSpPr>
              <p:spPr bwMode="auto">
                <a:xfrm>
                  <a:off x="3881583"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87" name="Group 922"/>
              <p:cNvGrpSpPr>
                <a:grpSpLocks/>
              </p:cNvGrpSpPr>
              <p:nvPr/>
            </p:nvGrpSpPr>
            <p:grpSpPr bwMode="auto">
              <a:xfrm>
                <a:off x="3381158" y="4928188"/>
                <a:ext cx="161913" cy="173089"/>
                <a:chOff x="3799723" y="4160178"/>
                <a:chExt cx="555591" cy="943947"/>
              </a:xfrm>
            </p:grpSpPr>
            <p:sp>
              <p:nvSpPr>
                <p:cNvPr id="829" name="Rectangle 828"/>
                <p:cNvSpPr>
                  <a:spLocks noChangeArrowheads="1"/>
                </p:cNvSpPr>
                <p:nvPr/>
              </p:nvSpPr>
              <p:spPr bwMode="auto">
                <a:xfrm>
                  <a:off x="3799510"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0" name="Rectangle 829"/>
                <p:cNvSpPr>
                  <a:spLocks noChangeArrowheads="1"/>
                </p:cNvSpPr>
                <p:nvPr/>
              </p:nvSpPr>
              <p:spPr bwMode="auto">
                <a:xfrm>
                  <a:off x="3843109"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1" name="Oval 830"/>
                <p:cNvSpPr>
                  <a:spLocks noChangeArrowheads="1"/>
                </p:cNvSpPr>
                <p:nvPr/>
              </p:nvSpPr>
              <p:spPr bwMode="auto">
                <a:xfrm>
                  <a:off x="3881256"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2" name="Oval 831"/>
                <p:cNvSpPr>
                  <a:spLocks noChangeArrowheads="1"/>
                </p:cNvSpPr>
                <p:nvPr/>
              </p:nvSpPr>
              <p:spPr bwMode="auto">
                <a:xfrm>
                  <a:off x="3881256"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3" name="Oval 832"/>
                <p:cNvSpPr>
                  <a:spLocks noChangeArrowheads="1"/>
                </p:cNvSpPr>
                <p:nvPr/>
              </p:nvSpPr>
              <p:spPr bwMode="auto">
                <a:xfrm>
                  <a:off x="3881256"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4" name="Oval 833"/>
                <p:cNvSpPr>
                  <a:spLocks noChangeArrowheads="1"/>
                </p:cNvSpPr>
                <p:nvPr/>
              </p:nvSpPr>
              <p:spPr bwMode="auto">
                <a:xfrm>
                  <a:off x="3881256"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5" name="Oval 834"/>
                <p:cNvSpPr>
                  <a:spLocks noChangeArrowheads="1"/>
                </p:cNvSpPr>
                <p:nvPr/>
              </p:nvSpPr>
              <p:spPr bwMode="auto">
                <a:xfrm>
                  <a:off x="3881256"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6" name="Oval 835"/>
                <p:cNvSpPr>
                  <a:spLocks noChangeArrowheads="1"/>
                </p:cNvSpPr>
                <p:nvPr/>
              </p:nvSpPr>
              <p:spPr bwMode="auto">
                <a:xfrm>
                  <a:off x="3881256"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7" name="Oval 836"/>
                <p:cNvSpPr>
                  <a:spLocks noChangeArrowheads="1"/>
                </p:cNvSpPr>
                <p:nvPr/>
              </p:nvSpPr>
              <p:spPr bwMode="auto">
                <a:xfrm>
                  <a:off x="3881256"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88" name="Group 923"/>
              <p:cNvGrpSpPr>
                <a:grpSpLocks/>
              </p:cNvGrpSpPr>
              <p:nvPr/>
            </p:nvGrpSpPr>
            <p:grpSpPr bwMode="auto">
              <a:xfrm>
                <a:off x="3171623" y="4928188"/>
                <a:ext cx="161913" cy="173089"/>
                <a:chOff x="3799775" y="4160178"/>
                <a:chExt cx="555591" cy="943947"/>
              </a:xfrm>
            </p:grpSpPr>
            <p:sp>
              <p:nvSpPr>
                <p:cNvPr id="820" name="Rectangle 819"/>
                <p:cNvSpPr>
                  <a:spLocks noChangeArrowheads="1"/>
                </p:cNvSpPr>
                <p:nvPr/>
              </p:nvSpPr>
              <p:spPr bwMode="auto">
                <a:xfrm>
                  <a:off x="3799185"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1" name="Rectangle 820"/>
                <p:cNvSpPr>
                  <a:spLocks noChangeArrowheads="1"/>
                </p:cNvSpPr>
                <p:nvPr/>
              </p:nvSpPr>
              <p:spPr bwMode="auto">
                <a:xfrm>
                  <a:off x="3842783"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2" name="Oval 821"/>
                <p:cNvSpPr>
                  <a:spLocks noChangeArrowheads="1"/>
                </p:cNvSpPr>
                <p:nvPr/>
              </p:nvSpPr>
              <p:spPr bwMode="auto">
                <a:xfrm>
                  <a:off x="3880930"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3" name="Oval 822"/>
                <p:cNvSpPr>
                  <a:spLocks noChangeArrowheads="1"/>
                </p:cNvSpPr>
                <p:nvPr/>
              </p:nvSpPr>
              <p:spPr bwMode="auto">
                <a:xfrm>
                  <a:off x="3880930"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4" name="Oval 823"/>
                <p:cNvSpPr>
                  <a:spLocks noChangeArrowheads="1"/>
                </p:cNvSpPr>
                <p:nvPr/>
              </p:nvSpPr>
              <p:spPr bwMode="auto">
                <a:xfrm>
                  <a:off x="3880930"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5" name="Oval 824"/>
                <p:cNvSpPr>
                  <a:spLocks noChangeArrowheads="1"/>
                </p:cNvSpPr>
                <p:nvPr/>
              </p:nvSpPr>
              <p:spPr bwMode="auto">
                <a:xfrm>
                  <a:off x="3880930"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6" name="Oval 825"/>
                <p:cNvSpPr>
                  <a:spLocks noChangeArrowheads="1"/>
                </p:cNvSpPr>
                <p:nvPr/>
              </p:nvSpPr>
              <p:spPr bwMode="auto">
                <a:xfrm>
                  <a:off x="3880930"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7" name="Oval 826"/>
                <p:cNvSpPr>
                  <a:spLocks noChangeArrowheads="1"/>
                </p:cNvSpPr>
                <p:nvPr/>
              </p:nvSpPr>
              <p:spPr bwMode="auto">
                <a:xfrm>
                  <a:off x="3880930"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8" name="Oval 827"/>
                <p:cNvSpPr>
                  <a:spLocks noChangeArrowheads="1"/>
                </p:cNvSpPr>
                <p:nvPr/>
              </p:nvSpPr>
              <p:spPr bwMode="auto">
                <a:xfrm>
                  <a:off x="3880930"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89" name="Group 924"/>
              <p:cNvGrpSpPr>
                <a:grpSpLocks/>
              </p:cNvGrpSpPr>
              <p:nvPr/>
            </p:nvGrpSpPr>
            <p:grpSpPr bwMode="auto">
              <a:xfrm>
                <a:off x="2962088" y="4928188"/>
                <a:ext cx="161913" cy="173089"/>
                <a:chOff x="3799830" y="4160178"/>
                <a:chExt cx="555591" cy="943947"/>
              </a:xfrm>
            </p:grpSpPr>
            <p:sp>
              <p:nvSpPr>
                <p:cNvPr id="811" name="Rectangle 810"/>
                <p:cNvSpPr>
                  <a:spLocks noChangeArrowheads="1"/>
                </p:cNvSpPr>
                <p:nvPr/>
              </p:nvSpPr>
              <p:spPr bwMode="auto">
                <a:xfrm>
                  <a:off x="3798862"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2" name="Rectangle 811"/>
                <p:cNvSpPr>
                  <a:spLocks noChangeArrowheads="1"/>
                </p:cNvSpPr>
                <p:nvPr/>
              </p:nvSpPr>
              <p:spPr bwMode="auto">
                <a:xfrm>
                  <a:off x="3842461"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3" name="Oval 812"/>
                <p:cNvSpPr>
                  <a:spLocks noChangeArrowheads="1"/>
                </p:cNvSpPr>
                <p:nvPr/>
              </p:nvSpPr>
              <p:spPr bwMode="auto">
                <a:xfrm>
                  <a:off x="3880608"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4" name="Oval 813"/>
                <p:cNvSpPr>
                  <a:spLocks noChangeArrowheads="1"/>
                </p:cNvSpPr>
                <p:nvPr/>
              </p:nvSpPr>
              <p:spPr bwMode="auto">
                <a:xfrm>
                  <a:off x="3880608"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5" name="Oval 814"/>
                <p:cNvSpPr>
                  <a:spLocks noChangeArrowheads="1"/>
                </p:cNvSpPr>
                <p:nvPr/>
              </p:nvSpPr>
              <p:spPr bwMode="auto">
                <a:xfrm>
                  <a:off x="3880608"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6" name="Oval 815"/>
                <p:cNvSpPr>
                  <a:spLocks noChangeArrowheads="1"/>
                </p:cNvSpPr>
                <p:nvPr/>
              </p:nvSpPr>
              <p:spPr bwMode="auto">
                <a:xfrm>
                  <a:off x="3880608"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7" name="Oval 816"/>
                <p:cNvSpPr>
                  <a:spLocks noChangeArrowheads="1"/>
                </p:cNvSpPr>
                <p:nvPr/>
              </p:nvSpPr>
              <p:spPr bwMode="auto">
                <a:xfrm>
                  <a:off x="3880608"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8" name="Oval 817"/>
                <p:cNvSpPr>
                  <a:spLocks noChangeArrowheads="1"/>
                </p:cNvSpPr>
                <p:nvPr/>
              </p:nvSpPr>
              <p:spPr bwMode="auto">
                <a:xfrm>
                  <a:off x="3880608"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9" name="Oval 818"/>
                <p:cNvSpPr>
                  <a:spLocks noChangeArrowheads="1"/>
                </p:cNvSpPr>
                <p:nvPr/>
              </p:nvSpPr>
              <p:spPr bwMode="auto">
                <a:xfrm>
                  <a:off x="3880608"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90" name="Group 925"/>
              <p:cNvGrpSpPr>
                <a:grpSpLocks/>
              </p:cNvGrpSpPr>
              <p:nvPr/>
            </p:nvGrpSpPr>
            <p:grpSpPr bwMode="auto">
              <a:xfrm>
                <a:off x="2752553" y="4928188"/>
                <a:ext cx="161913" cy="173089"/>
                <a:chOff x="3799878" y="4160178"/>
                <a:chExt cx="555591" cy="943947"/>
              </a:xfrm>
            </p:grpSpPr>
            <p:sp>
              <p:nvSpPr>
                <p:cNvPr id="802" name="Rectangle 801"/>
                <p:cNvSpPr>
                  <a:spLocks noChangeArrowheads="1"/>
                </p:cNvSpPr>
                <p:nvPr/>
              </p:nvSpPr>
              <p:spPr bwMode="auto">
                <a:xfrm>
                  <a:off x="3798532" y="4156210"/>
                  <a:ext cx="555883"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3" name="Rectangle 802"/>
                <p:cNvSpPr>
                  <a:spLocks noChangeArrowheads="1"/>
                </p:cNvSpPr>
                <p:nvPr/>
              </p:nvSpPr>
              <p:spPr bwMode="auto">
                <a:xfrm>
                  <a:off x="3842131" y="4199530"/>
                  <a:ext cx="468685"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4" name="Oval 803"/>
                <p:cNvSpPr>
                  <a:spLocks noChangeArrowheads="1"/>
                </p:cNvSpPr>
                <p:nvPr/>
              </p:nvSpPr>
              <p:spPr bwMode="auto">
                <a:xfrm>
                  <a:off x="3880278" y="4892694"/>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5" name="Oval 804"/>
                <p:cNvSpPr>
                  <a:spLocks noChangeArrowheads="1"/>
                </p:cNvSpPr>
                <p:nvPr/>
              </p:nvSpPr>
              <p:spPr bwMode="auto">
                <a:xfrm>
                  <a:off x="3880278" y="4780057"/>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6" name="Oval 805"/>
                <p:cNvSpPr>
                  <a:spLocks noChangeArrowheads="1"/>
                </p:cNvSpPr>
                <p:nvPr/>
              </p:nvSpPr>
              <p:spPr bwMode="auto">
                <a:xfrm>
                  <a:off x="3880278" y="4667416"/>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7" name="Oval 806"/>
                <p:cNvSpPr>
                  <a:spLocks noChangeArrowheads="1"/>
                </p:cNvSpPr>
                <p:nvPr/>
              </p:nvSpPr>
              <p:spPr bwMode="auto">
                <a:xfrm>
                  <a:off x="3880278" y="4554779"/>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8" name="Oval 807"/>
                <p:cNvSpPr>
                  <a:spLocks noChangeArrowheads="1"/>
                </p:cNvSpPr>
                <p:nvPr/>
              </p:nvSpPr>
              <p:spPr bwMode="auto">
                <a:xfrm>
                  <a:off x="3880278" y="4450805"/>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9" name="Oval 808"/>
                <p:cNvSpPr>
                  <a:spLocks noChangeArrowheads="1"/>
                </p:cNvSpPr>
                <p:nvPr/>
              </p:nvSpPr>
              <p:spPr bwMode="auto">
                <a:xfrm>
                  <a:off x="3880278" y="432950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0" name="Oval 809"/>
                <p:cNvSpPr>
                  <a:spLocks noChangeArrowheads="1"/>
                </p:cNvSpPr>
                <p:nvPr/>
              </p:nvSpPr>
              <p:spPr bwMode="auto">
                <a:xfrm>
                  <a:off x="3880278" y="4225526"/>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34124" name="Group 919"/>
            <p:cNvGrpSpPr>
              <a:grpSpLocks/>
            </p:cNvGrpSpPr>
            <p:nvPr/>
          </p:nvGrpSpPr>
          <p:grpSpPr bwMode="auto">
            <a:xfrm>
              <a:off x="7641073" y="3683492"/>
              <a:ext cx="1209680" cy="173037"/>
              <a:chOff x="2752553" y="4928188"/>
              <a:chExt cx="1209588" cy="173089"/>
            </a:xfrm>
          </p:grpSpPr>
          <p:grpSp>
            <p:nvGrpSpPr>
              <p:cNvPr id="34125" name="Group 920"/>
              <p:cNvGrpSpPr>
                <a:grpSpLocks/>
              </p:cNvGrpSpPr>
              <p:nvPr/>
            </p:nvGrpSpPr>
            <p:grpSpPr bwMode="auto">
              <a:xfrm>
                <a:off x="3800228" y="4928188"/>
                <a:ext cx="161913" cy="173089"/>
                <a:chOff x="3799620" y="4160178"/>
                <a:chExt cx="555591" cy="943947"/>
              </a:xfrm>
            </p:grpSpPr>
            <p:sp>
              <p:nvSpPr>
                <p:cNvPr id="787" name="Rectangle 786"/>
                <p:cNvSpPr>
                  <a:spLocks noChangeArrowheads="1"/>
                </p:cNvSpPr>
                <p:nvPr/>
              </p:nvSpPr>
              <p:spPr bwMode="auto">
                <a:xfrm>
                  <a:off x="3785730" y="4156963"/>
                  <a:ext cx="566782"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8" name="Rectangle 787"/>
                <p:cNvSpPr>
                  <a:spLocks noChangeArrowheads="1"/>
                </p:cNvSpPr>
                <p:nvPr/>
              </p:nvSpPr>
              <p:spPr bwMode="auto">
                <a:xfrm>
                  <a:off x="3829329" y="4200289"/>
                  <a:ext cx="4795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9" name="Oval 788"/>
                <p:cNvSpPr>
                  <a:spLocks noChangeArrowheads="1"/>
                </p:cNvSpPr>
                <p:nvPr/>
              </p:nvSpPr>
              <p:spPr bwMode="auto">
                <a:xfrm>
                  <a:off x="3867476"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0" name="Oval 789"/>
                <p:cNvSpPr>
                  <a:spLocks noChangeArrowheads="1"/>
                </p:cNvSpPr>
                <p:nvPr/>
              </p:nvSpPr>
              <p:spPr bwMode="auto">
                <a:xfrm>
                  <a:off x="3867476"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1" name="Oval 790"/>
                <p:cNvSpPr>
                  <a:spLocks noChangeArrowheads="1"/>
                </p:cNvSpPr>
                <p:nvPr/>
              </p:nvSpPr>
              <p:spPr bwMode="auto">
                <a:xfrm>
                  <a:off x="3867476"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2" name="Oval 791"/>
                <p:cNvSpPr>
                  <a:spLocks noChangeArrowheads="1"/>
                </p:cNvSpPr>
                <p:nvPr/>
              </p:nvSpPr>
              <p:spPr bwMode="auto">
                <a:xfrm>
                  <a:off x="3867476"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3" name="Oval 792"/>
                <p:cNvSpPr>
                  <a:spLocks noChangeArrowheads="1"/>
                </p:cNvSpPr>
                <p:nvPr/>
              </p:nvSpPr>
              <p:spPr bwMode="auto">
                <a:xfrm>
                  <a:off x="3867476"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4" name="Oval 793"/>
                <p:cNvSpPr>
                  <a:spLocks noChangeArrowheads="1"/>
                </p:cNvSpPr>
                <p:nvPr/>
              </p:nvSpPr>
              <p:spPr bwMode="auto">
                <a:xfrm>
                  <a:off x="3867476"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5" name="Oval 794"/>
                <p:cNvSpPr>
                  <a:spLocks noChangeArrowheads="1"/>
                </p:cNvSpPr>
                <p:nvPr/>
              </p:nvSpPr>
              <p:spPr bwMode="auto">
                <a:xfrm>
                  <a:off x="3867476"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26" name="Group 921"/>
              <p:cNvGrpSpPr>
                <a:grpSpLocks/>
              </p:cNvGrpSpPr>
              <p:nvPr/>
            </p:nvGrpSpPr>
            <p:grpSpPr bwMode="auto">
              <a:xfrm>
                <a:off x="3590693" y="4928188"/>
                <a:ext cx="161913" cy="173089"/>
                <a:chOff x="3799672" y="4160178"/>
                <a:chExt cx="555591" cy="943947"/>
              </a:xfrm>
            </p:grpSpPr>
            <p:sp>
              <p:nvSpPr>
                <p:cNvPr id="778" name="Rectangle 777"/>
                <p:cNvSpPr>
                  <a:spLocks noChangeArrowheads="1"/>
                </p:cNvSpPr>
                <p:nvPr/>
              </p:nvSpPr>
              <p:spPr bwMode="auto">
                <a:xfrm>
                  <a:off x="3785401"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9" name="Rectangle 778"/>
                <p:cNvSpPr>
                  <a:spLocks noChangeArrowheads="1"/>
                </p:cNvSpPr>
                <p:nvPr/>
              </p:nvSpPr>
              <p:spPr bwMode="auto">
                <a:xfrm>
                  <a:off x="3829000"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0" name="Oval 779"/>
                <p:cNvSpPr>
                  <a:spLocks noChangeArrowheads="1"/>
                </p:cNvSpPr>
                <p:nvPr/>
              </p:nvSpPr>
              <p:spPr bwMode="auto">
                <a:xfrm>
                  <a:off x="3867147"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1" name="Oval 780"/>
                <p:cNvSpPr>
                  <a:spLocks noChangeArrowheads="1"/>
                </p:cNvSpPr>
                <p:nvPr/>
              </p:nvSpPr>
              <p:spPr bwMode="auto">
                <a:xfrm>
                  <a:off x="3867147"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2" name="Oval 781"/>
                <p:cNvSpPr>
                  <a:spLocks noChangeArrowheads="1"/>
                </p:cNvSpPr>
                <p:nvPr/>
              </p:nvSpPr>
              <p:spPr bwMode="auto">
                <a:xfrm>
                  <a:off x="3867147"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3" name="Oval 782"/>
                <p:cNvSpPr>
                  <a:spLocks noChangeArrowheads="1"/>
                </p:cNvSpPr>
                <p:nvPr/>
              </p:nvSpPr>
              <p:spPr bwMode="auto">
                <a:xfrm>
                  <a:off x="3867147"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4" name="Oval 783"/>
                <p:cNvSpPr>
                  <a:spLocks noChangeArrowheads="1"/>
                </p:cNvSpPr>
                <p:nvPr/>
              </p:nvSpPr>
              <p:spPr bwMode="auto">
                <a:xfrm>
                  <a:off x="3867147"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5" name="Oval 784"/>
                <p:cNvSpPr>
                  <a:spLocks noChangeArrowheads="1"/>
                </p:cNvSpPr>
                <p:nvPr/>
              </p:nvSpPr>
              <p:spPr bwMode="auto">
                <a:xfrm>
                  <a:off x="3867147"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6" name="Oval 785"/>
                <p:cNvSpPr>
                  <a:spLocks noChangeArrowheads="1"/>
                </p:cNvSpPr>
                <p:nvPr/>
              </p:nvSpPr>
              <p:spPr bwMode="auto">
                <a:xfrm>
                  <a:off x="3867147"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27" name="Group 922"/>
              <p:cNvGrpSpPr>
                <a:grpSpLocks/>
              </p:cNvGrpSpPr>
              <p:nvPr/>
            </p:nvGrpSpPr>
            <p:grpSpPr bwMode="auto">
              <a:xfrm>
                <a:off x="3381158" y="4928188"/>
                <a:ext cx="161913" cy="173089"/>
                <a:chOff x="3799723" y="4160178"/>
                <a:chExt cx="555591" cy="943947"/>
              </a:xfrm>
            </p:grpSpPr>
            <p:sp>
              <p:nvSpPr>
                <p:cNvPr id="769" name="Rectangle 768"/>
                <p:cNvSpPr>
                  <a:spLocks noChangeArrowheads="1"/>
                </p:cNvSpPr>
                <p:nvPr/>
              </p:nvSpPr>
              <p:spPr bwMode="auto">
                <a:xfrm>
                  <a:off x="3785075"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0" name="Rectangle 769"/>
                <p:cNvSpPr>
                  <a:spLocks noChangeArrowheads="1"/>
                </p:cNvSpPr>
                <p:nvPr/>
              </p:nvSpPr>
              <p:spPr bwMode="auto">
                <a:xfrm>
                  <a:off x="382867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1" name="Oval 770"/>
                <p:cNvSpPr>
                  <a:spLocks noChangeArrowheads="1"/>
                </p:cNvSpPr>
                <p:nvPr/>
              </p:nvSpPr>
              <p:spPr bwMode="auto">
                <a:xfrm>
                  <a:off x="3866820"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2" name="Oval 771"/>
                <p:cNvSpPr>
                  <a:spLocks noChangeArrowheads="1"/>
                </p:cNvSpPr>
                <p:nvPr/>
              </p:nvSpPr>
              <p:spPr bwMode="auto">
                <a:xfrm>
                  <a:off x="3866820"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3" name="Oval 772"/>
                <p:cNvSpPr>
                  <a:spLocks noChangeArrowheads="1"/>
                </p:cNvSpPr>
                <p:nvPr/>
              </p:nvSpPr>
              <p:spPr bwMode="auto">
                <a:xfrm>
                  <a:off x="3866820"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4" name="Oval 773"/>
                <p:cNvSpPr>
                  <a:spLocks noChangeArrowheads="1"/>
                </p:cNvSpPr>
                <p:nvPr/>
              </p:nvSpPr>
              <p:spPr bwMode="auto">
                <a:xfrm>
                  <a:off x="3866820"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5" name="Oval 774"/>
                <p:cNvSpPr>
                  <a:spLocks noChangeArrowheads="1"/>
                </p:cNvSpPr>
                <p:nvPr/>
              </p:nvSpPr>
              <p:spPr bwMode="auto">
                <a:xfrm>
                  <a:off x="3866820"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6" name="Oval 775"/>
                <p:cNvSpPr>
                  <a:spLocks noChangeArrowheads="1"/>
                </p:cNvSpPr>
                <p:nvPr/>
              </p:nvSpPr>
              <p:spPr bwMode="auto">
                <a:xfrm>
                  <a:off x="3866820"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7" name="Oval 776"/>
                <p:cNvSpPr>
                  <a:spLocks noChangeArrowheads="1"/>
                </p:cNvSpPr>
                <p:nvPr/>
              </p:nvSpPr>
              <p:spPr bwMode="auto">
                <a:xfrm>
                  <a:off x="3866820"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28" name="Group 923"/>
              <p:cNvGrpSpPr>
                <a:grpSpLocks/>
              </p:cNvGrpSpPr>
              <p:nvPr/>
            </p:nvGrpSpPr>
            <p:grpSpPr bwMode="auto">
              <a:xfrm>
                <a:off x="3171623" y="4928188"/>
                <a:ext cx="161913" cy="173089"/>
                <a:chOff x="3799775" y="4160178"/>
                <a:chExt cx="555591" cy="943947"/>
              </a:xfrm>
            </p:grpSpPr>
            <p:sp>
              <p:nvSpPr>
                <p:cNvPr id="760" name="Rectangle 759"/>
                <p:cNvSpPr>
                  <a:spLocks noChangeArrowheads="1"/>
                </p:cNvSpPr>
                <p:nvPr/>
              </p:nvSpPr>
              <p:spPr bwMode="auto">
                <a:xfrm>
                  <a:off x="3801097"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1" name="Rectangle 760"/>
                <p:cNvSpPr>
                  <a:spLocks noChangeArrowheads="1"/>
                </p:cNvSpPr>
                <p:nvPr/>
              </p:nvSpPr>
              <p:spPr bwMode="auto">
                <a:xfrm>
                  <a:off x="3844695"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2" name="Oval 761"/>
                <p:cNvSpPr>
                  <a:spLocks noChangeArrowheads="1"/>
                </p:cNvSpPr>
                <p:nvPr/>
              </p:nvSpPr>
              <p:spPr bwMode="auto">
                <a:xfrm>
                  <a:off x="3882846"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3" name="Oval 762"/>
                <p:cNvSpPr>
                  <a:spLocks noChangeArrowheads="1"/>
                </p:cNvSpPr>
                <p:nvPr/>
              </p:nvSpPr>
              <p:spPr bwMode="auto">
                <a:xfrm>
                  <a:off x="3882846"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4" name="Oval 763"/>
                <p:cNvSpPr>
                  <a:spLocks noChangeArrowheads="1"/>
                </p:cNvSpPr>
                <p:nvPr/>
              </p:nvSpPr>
              <p:spPr bwMode="auto">
                <a:xfrm>
                  <a:off x="3882846"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5" name="Oval 764"/>
                <p:cNvSpPr>
                  <a:spLocks noChangeArrowheads="1"/>
                </p:cNvSpPr>
                <p:nvPr/>
              </p:nvSpPr>
              <p:spPr bwMode="auto">
                <a:xfrm>
                  <a:off x="3882846"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6" name="Oval 765"/>
                <p:cNvSpPr>
                  <a:spLocks noChangeArrowheads="1"/>
                </p:cNvSpPr>
                <p:nvPr/>
              </p:nvSpPr>
              <p:spPr bwMode="auto">
                <a:xfrm>
                  <a:off x="3882846"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7" name="Oval 766"/>
                <p:cNvSpPr>
                  <a:spLocks noChangeArrowheads="1"/>
                </p:cNvSpPr>
                <p:nvPr/>
              </p:nvSpPr>
              <p:spPr bwMode="auto">
                <a:xfrm>
                  <a:off x="3882846"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8" name="Oval 767"/>
                <p:cNvSpPr>
                  <a:spLocks noChangeArrowheads="1"/>
                </p:cNvSpPr>
                <p:nvPr/>
              </p:nvSpPr>
              <p:spPr bwMode="auto">
                <a:xfrm>
                  <a:off x="3882846"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29" name="Group 924"/>
              <p:cNvGrpSpPr>
                <a:grpSpLocks/>
              </p:cNvGrpSpPr>
              <p:nvPr/>
            </p:nvGrpSpPr>
            <p:grpSpPr bwMode="auto">
              <a:xfrm>
                <a:off x="2962088" y="4928188"/>
                <a:ext cx="161913" cy="173089"/>
                <a:chOff x="3799830" y="4160178"/>
                <a:chExt cx="555591" cy="943947"/>
              </a:xfrm>
            </p:grpSpPr>
            <p:sp>
              <p:nvSpPr>
                <p:cNvPr id="751" name="Rectangle 750"/>
                <p:cNvSpPr>
                  <a:spLocks noChangeArrowheads="1"/>
                </p:cNvSpPr>
                <p:nvPr/>
              </p:nvSpPr>
              <p:spPr bwMode="auto">
                <a:xfrm>
                  <a:off x="3800774"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2" name="Rectangle 751"/>
                <p:cNvSpPr>
                  <a:spLocks noChangeArrowheads="1"/>
                </p:cNvSpPr>
                <p:nvPr/>
              </p:nvSpPr>
              <p:spPr bwMode="auto">
                <a:xfrm>
                  <a:off x="384437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3" name="Oval 752"/>
                <p:cNvSpPr>
                  <a:spLocks noChangeArrowheads="1"/>
                </p:cNvSpPr>
                <p:nvPr/>
              </p:nvSpPr>
              <p:spPr bwMode="auto">
                <a:xfrm>
                  <a:off x="3882523"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4" name="Oval 753"/>
                <p:cNvSpPr>
                  <a:spLocks noChangeArrowheads="1"/>
                </p:cNvSpPr>
                <p:nvPr/>
              </p:nvSpPr>
              <p:spPr bwMode="auto">
                <a:xfrm>
                  <a:off x="3882523"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5" name="Oval 754"/>
                <p:cNvSpPr>
                  <a:spLocks noChangeArrowheads="1"/>
                </p:cNvSpPr>
                <p:nvPr/>
              </p:nvSpPr>
              <p:spPr bwMode="auto">
                <a:xfrm>
                  <a:off x="3882523"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6" name="Oval 755"/>
                <p:cNvSpPr>
                  <a:spLocks noChangeArrowheads="1"/>
                </p:cNvSpPr>
                <p:nvPr/>
              </p:nvSpPr>
              <p:spPr bwMode="auto">
                <a:xfrm>
                  <a:off x="3882523"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7" name="Oval 756"/>
                <p:cNvSpPr>
                  <a:spLocks noChangeArrowheads="1"/>
                </p:cNvSpPr>
                <p:nvPr/>
              </p:nvSpPr>
              <p:spPr bwMode="auto">
                <a:xfrm>
                  <a:off x="3882523"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8" name="Oval 757"/>
                <p:cNvSpPr>
                  <a:spLocks noChangeArrowheads="1"/>
                </p:cNvSpPr>
                <p:nvPr/>
              </p:nvSpPr>
              <p:spPr bwMode="auto">
                <a:xfrm>
                  <a:off x="3882523"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9" name="Oval 758"/>
                <p:cNvSpPr>
                  <a:spLocks noChangeArrowheads="1"/>
                </p:cNvSpPr>
                <p:nvPr/>
              </p:nvSpPr>
              <p:spPr bwMode="auto">
                <a:xfrm>
                  <a:off x="3882523"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4130" name="Group 925"/>
              <p:cNvGrpSpPr>
                <a:grpSpLocks/>
              </p:cNvGrpSpPr>
              <p:nvPr/>
            </p:nvGrpSpPr>
            <p:grpSpPr bwMode="auto">
              <a:xfrm>
                <a:off x="2752553" y="4928188"/>
                <a:ext cx="161913" cy="173089"/>
                <a:chOff x="3799878" y="4160178"/>
                <a:chExt cx="555591" cy="943947"/>
              </a:xfrm>
            </p:grpSpPr>
            <p:sp>
              <p:nvSpPr>
                <p:cNvPr id="742" name="Rectangle 741"/>
                <p:cNvSpPr>
                  <a:spLocks noChangeArrowheads="1"/>
                </p:cNvSpPr>
                <p:nvPr/>
              </p:nvSpPr>
              <p:spPr bwMode="auto">
                <a:xfrm>
                  <a:off x="3800444" y="4156963"/>
                  <a:ext cx="555883"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3" name="Rectangle 742"/>
                <p:cNvSpPr>
                  <a:spLocks noChangeArrowheads="1"/>
                </p:cNvSpPr>
                <p:nvPr/>
              </p:nvSpPr>
              <p:spPr bwMode="auto">
                <a:xfrm>
                  <a:off x="3844043" y="4200289"/>
                  <a:ext cx="468685"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4" name="Oval 743"/>
                <p:cNvSpPr>
                  <a:spLocks noChangeArrowheads="1"/>
                </p:cNvSpPr>
                <p:nvPr/>
              </p:nvSpPr>
              <p:spPr bwMode="auto">
                <a:xfrm>
                  <a:off x="3882194" y="4893452"/>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5" name="Oval 744"/>
                <p:cNvSpPr>
                  <a:spLocks noChangeArrowheads="1"/>
                </p:cNvSpPr>
                <p:nvPr/>
              </p:nvSpPr>
              <p:spPr bwMode="auto">
                <a:xfrm>
                  <a:off x="3882194" y="4780811"/>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6" name="Oval 745"/>
                <p:cNvSpPr>
                  <a:spLocks noChangeArrowheads="1"/>
                </p:cNvSpPr>
                <p:nvPr/>
              </p:nvSpPr>
              <p:spPr bwMode="auto">
                <a:xfrm>
                  <a:off x="3882194" y="4668174"/>
                  <a:ext cx="392388"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7" name="Oval 746"/>
                <p:cNvSpPr>
                  <a:spLocks noChangeArrowheads="1"/>
                </p:cNvSpPr>
                <p:nvPr/>
              </p:nvSpPr>
              <p:spPr bwMode="auto">
                <a:xfrm>
                  <a:off x="3882194" y="4555532"/>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8" name="Oval 747"/>
                <p:cNvSpPr>
                  <a:spLocks noChangeArrowheads="1"/>
                </p:cNvSpPr>
                <p:nvPr/>
              </p:nvSpPr>
              <p:spPr bwMode="auto">
                <a:xfrm>
                  <a:off x="3882194" y="4451558"/>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9" name="Oval 748"/>
                <p:cNvSpPr>
                  <a:spLocks noChangeArrowheads="1"/>
                </p:cNvSpPr>
                <p:nvPr/>
              </p:nvSpPr>
              <p:spPr bwMode="auto">
                <a:xfrm>
                  <a:off x="3882194" y="4330254"/>
                  <a:ext cx="392388"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0" name="Oval 749"/>
                <p:cNvSpPr>
                  <a:spLocks noChangeArrowheads="1"/>
                </p:cNvSpPr>
                <p:nvPr/>
              </p:nvSpPr>
              <p:spPr bwMode="auto">
                <a:xfrm>
                  <a:off x="3882194" y="4226280"/>
                  <a:ext cx="392388"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33815" name="Group 616"/>
          <p:cNvGrpSpPr>
            <a:grpSpLocks/>
          </p:cNvGrpSpPr>
          <p:nvPr/>
        </p:nvGrpSpPr>
        <p:grpSpPr bwMode="auto">
          <a:xfrm>
            <a:off x="8380413" y="307975"/>
            <a:ext cx="588962" cy="596900"/>
            <a:chOff x="6349772" y="3265455"/>
            <a:chExt cx="2022703" cy="2051192"/>
          </a:xfrm>
        </p:grpSpPr>
        <p:pic>
          <p:nvPicPr>
            <p:cNvPr id="34117" name="Picture 364" descr="08-014_HPM-JUNOS"/>
            <p:cNvPicPr>
              <a:picLocks noChangeAspect="1" noChangeArrowheads="1"/>
            </p:cNvPicPr>
            <p:nvPr/>
          </p:nvPicPr>
          <p:blipFill>
            <a:blip r:embed="rId3" cstate="print">
              <a:lum contrast="-12000"/>
              <a:grayscl/>
            </a:blip>
            <a:srcRect l="2859" t="2776" r="5116" b="3906"/>
            <a:stretch>
              <a:fillRect/>
            </a:stretch>
          </p:blipFill>
          <p:spPr bwMode="auto">
            <a:xfrm>
              <a:off x="6349772" y="3265455"/>
              <a:ext cx="2022703" cy="2051192"/>
            </a:xfrm>
            <a:prstGeom prst="rect">
              <a:avLst/>
            </a:prstGeom>
            <a:noFill/>
            <a:ln w="9525">
              <a:noFill/>
              <a:miter lim="800000"/>
              <a:headEnd/>
              <a:tailEnd/>
            </a:ln>
          </p:spPr>
        </p:pic>
        <p:sp>
          <p:nvSpPr>
            <p:cNvPr id="619" name="AutoShape 7"/>
            <p:cNvSpPr>
              <a:spLocks noChangeArrowheads="1"/>
            </p:cNvSpPr>
            <p:nvPr/>
          </p:nvSpPr>
          <p:spPr bwMode="blackWhite">
            <a:xfrm>
              <a:off x="6916784" y="4116481"/>
              <a:ext cx="572462" cy="300043"/>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rgbClr val="0067AC"/>
                </a:solidFill>
                <a:ea typeface="ヒラギノ角ゴ Pro W3" charset="-128"/>
              </a:endParaRPr>
            </a:p>
          </p:txBody>
        </p:sp>
        <p:pic>
          <p:nvPicPr>
            <p:cNvPr id="34119" name="Picture 21" descr="Simple copy"/>
            <p:cNvPicPr>
              <a:picLocks noChangeAspect="1" noChangeArrowheads="1"/>
            </p:cNvPicPr>
            <p:nvPr/>
          </p:nvPicPr>
          <p:blipFill>
            <a:blip r:embed="rId4" cstate="print"/>
            <a:srcRect/>
            <a:stretch>
              <a:fillRect/>
            </a:stretch>
          </p:blipFill>
          <p:spPr bwMode="auto">
            <a:xfrm>
              <a:off x="6719298" y="3763329"/>
              <a:ext cx="513709" cy="523780"/>
            </a:xfrm>
            <a:prstGeom prst="rect">
              <a:avLst/>
            </a:prstGeom>
            <a:noFill/>
            <a:ln w="9525">
              <a:noFill/>
              <a:miter lim="800000"/>
              <a:headEnd/>
              <a:tailEnd/>
            </a:ln>
          </p:spPr>
        </p:pic>
        <p:pic>
          <p:nvPicPr>
            <p:cNvPr id="34120" name="Picture 21" descr="Simple copy"/>
            <p:cNvPicPr>
              <a:picLocks noChangeAspect="1" noChangeArrowheads="1"/>
            </p:cNvPicPr>
            <p:nvPr/>
          </p:nvPicPr>
          <p:blipFill>
            <a:blip r:embed="rId4" cstate="print"/>
            <a:srcRect/>
            <a:stretch>
              <a:fillRect/>
            </a:stretch>
          </p:blipFill>
          <p:spPr bwMode="auto">
            <a:xfrm>
              <a:off x="6719298" y="4039019"/>
              <a:ext cx="513709" cy="523780"/>
            </a:xfrm>
            <a:prstGeom prst="rect">
              <a:avLst/>
            </a:prstGeom>
            <a:noFill/>
            <a:ln w="9525">
              <a:noFill/>
              <a:miter lim="800000"/>
              <a:headEnd/>
              <a:tailEnd/>
            </a:ln>
          </p:spPr>
        </p:pic>
        <p:pic>
          <p:nvPicPr>
            <p:cNvPr id="34121" name="Picture 21" descr="Simple copy"/>
            <p:cNvPicPr>
              <a:picLocks noChangeAspect="1" noChangeArrowheads="1"/>
            </p:cNvPicPr>
            <p:nvPr/>
          </p:nvPicPr>
          <p:blipFill>
            <a:blip r:embed="rId4" cstate="print"/>
            <a:srcRect/>
            <a:stretch>
              <a:fillRect/>
            </a:stretch>
          </p:blipFill>
          <p:spPr bwMode="auto">
            <a:xfrm>
              <a:off x="6719298" y="4304434"/>
              <a:ext cx="513709" cy="523780"/>
            </a:xfrm>
            <a:prstGeom prst="rect">
              <a:avLst/>
            </a:prstGeom>
            <a:noFill/>
            <a:ln w="9525">
              <a:noFill/>
              <a:miter lim="800000"/>
              <a:headEnd/>
              <a:tailEnd/>
            </a:ln>
          </p:spPr>
        </p:pic>
        <p:pic>
          <p:nvPicPr>
            <p:cNvPr id="34122" name="Picture 21" descr="Simple copy"/>
            <p:cNvPicPr>
              <a:picLocks noChangeAspect="1" noChangeArrowheads="1"/>
            </p:cNvPicPr>
            <p:nvPr/>
          </p:nvPicPr>
          <p:blipFill>
            <a:blip r:embed="rId5" cstate="print"/>
            <a:srcRect/>
            <a:stretch>
              <a:fillRect/>
            </a:stretch>
          </p:blipFill>
          <p:spPr bwMode="auto">
            <a:xfrm>
              <a:off x="7462464" y="3914455"/>
              <a:ext cx="703680" cy="717476"/>
            </a:xfrm>
            <a:prstGeom prst="rect">
              <a:avLst/>
            </a:prstGeom>
            <a:noFill/>
            <a:ln w="9525">
              <a:noFill/>
              <a:miter lim="800000"/>
              <a:headEnd/>
              <a:tailEnd/>
            </a:ln>
          </p:spPr>
        </p:pic>
      </p:grpSp>
      <p:grpSp>
        <p:nvGrpSpPr>
          <p:cNvPr id="33816" name="Group 896"/>
          <p:cNvGrpSpPr>
            <a:grpSpLocks/>
          </p:cNvGrpSpPr>
          <p:nvPr/>
        </p:nvGrpSpPr>
        <p:grpSpPr bwMode="auto">
          <a:xfrm>
            <a:off x="1327150" y="4508500"/>
            <a:ext cx="461963" cy="319088"/>
            <a:chOff x="613171" y="4506856"/>
            <a:chExt cx="461963" cy="318721"/>
          </a:xfrm>
        </p:grpSpPr>
        <p:pic>
          <p:nvPicPr>
            <p:cNvPr id="34109" name="Picture 897"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110" name="Picture 898"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111" name="Picture 899"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112" name="Picture 900"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113" name="Picture 901"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114" name="Picture 902"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115" name="Picture 903"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116" name="Picture 904"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17" name="Group 905"/>
          <p:cNvGrpSpPr>
            <a:grpSpLocks/>
          </p:cNvGrpSpPr>
          <p:nvPr/>
        </p:nvGrpSpPr>
        <p:grpSpPr bwMode="auto">
          <a:xfrm>
            <a:off x="2039938" y="4508500"/>
            <a:ext cx="461962" cy="319088"/>
            <a:chOff x="613171" y="4506856"/>
            <a:chExt cx="461963" cy="318721"/>
          </a:xfrm>
        </p:grpSpPr>
        <p:pic>
          <p:nvPicPr>
            <p:cNvPr id="34101" name="Picture 906"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102" name="Picture 907"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103" name="Picture 908"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104" name="Picture 909"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105" name="Picture 910"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106" name="Picture 911"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107" name="Picture 912"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108" name="Picture 913"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18" name="Group 895"/>
          <p:cNvGrpSpPr>
            <a:grpSpLocks/>
          </p:cNvGrpSpPr>
          <p:nvPr/>
        </p:nvGrpSpPr>
        <p:grpSpPr bwMode="auto">
          <a:xfrm>
            <a:off x="612775" y="4508500"/>
            <a:ext cx="461963" cy="319088"/>
            <a:chOff x="613171" y="4506856"/>
            <a:chExt cx="461963" cy="318721"/>
          </a:xfrm>
        </p:grpSpPr>
        <p:pic>
          <p:nvPicPr>
            <p:cNvPr id="34093" name="Picture 569"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094" name="Picture 888"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095" name="Picture 889"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096" name="Picture 890"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097" name="Picture 891"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098" name="Picture 892"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099" name="Picture 893"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100" name="Picture 894"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19" name="Group 914"/>
          <p:cNvGrpSpPr>
            <a:grpSpLocks/>
          </p:cNvGrpSpPr>
          <p:nvPr/>
        </p:nvGrpSpPr>
        <p:grpSpPr bwMode="auto">
          <a:xfrm>
            <a:off x="2759075" y="4508500"/>
            <a:ext cx="461963" cy="319088"/>
            <a:chOff x="613171" y="4506856"/>
            <a:chExt cx="461963" cy="318721"/>
          </a:xfrm>
        </p:grpSpPr>
        <p:pic>
          <p:nvPicPr>
            <p:cNvPr id="34085" name="Picture 915"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086" name="Picture 916"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087" name="Picture 917"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088" name="Picture 918"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089" name="Picture 919"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090" name="Picture 920"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091" name="Picture 921"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092" name="Picture 922"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20" name="Group 923"/>
          <p:cNvGrpSpPr>
            <a:grpSpLocks/>
          </p:cNvGrpSpPr>
          <p:nvPr/>
        </p:nvGrpSpPr>
        <p:grpSpPr bwMode="auto">
          <a:xfrm>
            <a:off x="3473450" y="4508500"/>
            <a:ext cx="461963" cy="319088"/>
            <a:chOff x="613171" y="4506856"/>
            <a:chExt cx="461963" cy="318721"/>
          </a:xfrm>
        </p:grpSpPr>
        <p:pic>
          <p:nvPicPr>
            <p:cNvPr id="34077" name="Picture 924"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078" name="Picture 925"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079" name="Picture 926"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080" name="Picture 927"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081" name="Picture 928"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082" name="Picture 929"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083" name="Picture 930"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084" name="Picture 931"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21" name="Group 932"/>
          <p:cNvGrpSpPr>
            <a:grpSpLocks/>
          </p:cNvGrpSpPr>
          <p:nvPr/>
        </p:nvGrpSpPr>
        <p:grpSpPr bwMode="auto">
          <a:xfrm>
            <a:off x="4186238" y="4508500"/>
            <a:ext cx="461962" cy="319088"/>
            <a:chOff x="613171" y="4506856"/>
            <a:chExt cx="461963" cy="318721"/>
          </a:xfrm>
        </p:grpSpPr>
        <p:pic>
          <p:nvPicPr>
            <p:cNvPr id="34069" name="Picture 933"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070" name="Picture 934"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071" name="Picture 935"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072" name="Picture 936"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073" name="Picture 937"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074" name="Picture 938"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075" name="Picture 939"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076" name="Picture 940"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22" name="Group 941"/>
          <p:cNvGrpSpPr>
            <a:grpSpLocks/>
          </p:cNvGrpSpPr>
          <p:nvPr/>
        </p:nvGrpSpPr>
        <p:grpSpPr bwMode="auto">
          <a:xfrm>
            <a:off x="4902200" y="4508500"/>
            <a:ext cx="461963" cy="319088"/>
            <a:chOff x="613171" y="4506856"/>
            <a:chExt cx="461963" cy="318721"/>
          </a:xfrm>
        </p:grpSpPr>
        <p:pic>
          <p:nvPicPr>
            <p:cNvPr id="34061" name="Picture 942"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4062" name="Picture 943"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4063" name="Picture 944"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4064" name="Picture 945"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4065" name="Picture 946"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4066" name="Picture 947"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4067" name="Picture 948"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4068" name="Picture 949"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pic>
        <p:nvPicPr>
          <p:cNvPr id="33823" name="Picture 562" descr="SRX 5800 Line.png"/>
          <p:cNvPicPr>
            <a:picLocks noChangeAspect="1"/>
          </p:cNvPicPr>
          <p:nvPr/>
        </p:nvPicPr>
        <p:blipFill>
          <a:blip r:embed="rId7" cstate="print"/>
          <a:srcRect/>
          <a:stretch>
            <a:fillRect/>
          </a:stretch>
        </p:blipFill>
        <p:spPr bwMode="auto">
          <a:xfrm>
            <a:off x="1049338" y="2420938"/>
            <a:ext cx="528637" cy="776287"/>
          </a:xfrm>
          <a:prstGeom prst="rect">
            <a:avLst/>
          </a:prstGeom>
          <a:noFill/>
          <a:ln w="9525">
            <a:noFill/>
            <a:miter lim="800000"/>
            <a:headEnd/>
            <a:tailEnd/>
          </a:ln>
        </p:spPr>
      </p:pic>
      <p:pic>
        <p:nvPicPr>
          <p:cNvPr id="33824" name="Picture 563" descr="SRX 5800 Line.png"/>
          <p:cNvPicPr>
            <a:picLocks noChangeAspect="1"/>
          </p:cNvPicPr>
          <p:nvPr/>
        </p:nvPicPr>
        <p:blipFill>
          <a:blip r:embed="rId7" cstate="print"/>
          <a:srcRect/>
          <a:stretch>
            <a:fillRect/>
          </a:stretch>
        </p:blipFill>
        <p:spPr bwMode="auto">
          <a:xfrm>
            <a:off x="1201738" y="2573338"/>
            <a:ext cx="528637" cy="776287"/>
          </a:xfrm>
          <a:prstGeom prst="rect">
            <a:avLst/>
          </a:prstGeom>
          <a:noFill/>
          <a:ln w="9525">
            <a:noFill/>
            <a:miter lim="800000"/>
            <a:headEnd/>
            <a:tailEnd/>
          </a:ln>
        </p:spPr>
      </p:pic>
      <p:pic>
        <p:nvPicPr>
          <p:cNvPr id="33825" name="Picture 589" descr="MX Series_960.png"/>
          <p:cNvPicPr>
            <a:picLocks noChangeAspect="1"/>
          </p:cNvPicPr>
          <p:nvPr/>
        </p:nvPicPr>
        <p:blipFill>
          <a:blip r:embed="rId8" cstate="print"/>
          <a:srcRect/>
          <a:stretch>
            <a:fillRect/>
          </a:stretch>
        </p:blipFill>
        <p:spPr bwMode="auto">
          <a:xfrm>
            <a:off x="2690813" y="1008063"/>
            <a:ext cx="606425" cy="890587"/>
          </a:xfrm>
          <a:prstGeom prst="rect">
            <a:avLst/>
          </a:prstGeom>
          <a:noFill/>
          <a:ln w="9525">
            <a:noFill/>
            <a:miter lim="800000"/>
            <a:headEnd/>
            <a:tailEnd/>
          </a:ln>
        </p:spPr>
      </p:pic>
      <p:pic>
        <p:nvPicPr>
          <p:cNvPr id="33826" name="Picture 593" descr="MX Series_960.png"/>
          <p:cNvPicPr>
            <a:picLocks noChangeAspect="1"/>
          </p:cNvPicPr>
          <p:nvPr/>
        </p:nvPicPr>
        <p:blipFill>
          <a:blip r:embed="rId8" cstate="print"/>
          <a:srcRect/>
          <a:stretch>
            <a:fillRect/>
          </a:stretch>
        </p:blipFill>
        <p:spPr bwMode="auto">
          <a:xfrm>
            <a:off x="3697288" y="1008063"/>
            <a:ext cx="606425" cy="890587"/>
          </a:xfrm>
          <a:prstGeom prst="rect">
            <a:avLst/>
          </a:prstGeom>
          <a:noFill/>
          <a:ln w="9525">
            <a:noFill/>
            <a:miter lim="800000"/>
            <a:headEnd/>
            <a:tailEnd/>
          </a:ln>
        </p:spPr>
      </p:pic>
      <p:sp>
        <p:nvSpPr>
          <p:cNvPr id="33827" name="Text Box 198"/>
          <p:cNvSpPr txBox="1">
            <a:spLocks noChangeAspect="1" noChangeArrowheads="1"/>
          </p:cNvSpPr>
          <p:nvPr/>
        </p:nvSpPr>
        <p:spPr bwMode="auto">
          <a:xfrm>
            <a:off x="279400" y="2757488"/>
            <a:ext cx="701675" cy="228600"/>
          </a:xfrm>
          <a:prstGeom prst="rect">
            <a:avLst/>
          </a:prstGeom>
          <a:noFill/>
          <a:ln w="9525">
            <a:noFill/>
            <a:miter lim="800000"/>
            <a:headEnd/>
            <a:tailEnd/>
          </a:ln>
        </p:spPr>
        <p:txBody>
          <a:bodyPr lIns="0" tIns="0" rIns="0" bIns="0" anchor="ctr"/>
          <a:lstStyle/>
          <a:p>
            <a:pPr algn="ctr">
              <a:lnSpc>
                <a:spcPct val="90000"/>
              </a:lnSpc>
            </a:pPr>
            <a:r>
              <a:rPr lang="en-US" sz="900">
                <a:solidFill>
                  <a:srgbClr val="4D4D4D"/>
                </a:solidFill>
                <a:ea typeface="ヒラギノ角ゴ Pro W3"/>
                <a:cs typeface="Arial" charset="0"/>
              </a:rPr>
              <a:t>SRX5800</a:t>
            </a:r>
          </a:p>
        </p:txBody>
      </p:sp>
      <p:sp>
        <p:nvSpPr>
          <p:cNvPr id="33828" name="Text Box 198"/>
          <p:cNvSpPr txBox="1">
            <a:spLocks noChangeAspect="1" noChangeArrowheads="1"/>
          </p:cNvSpPr>
          <p:nvPr/>
        </p:nvSpPr>
        <p:spPr bwMode="auto">
          <a:xfrm>
            <a:off x="2058988" y="1325563"/>
            <a:ext cx="577850" cy="165100"/>
          </a:xfrm>
          <a:prstGeom prst="rect">
            <a:avLst/>
          </a:prstGeom>
          <a:noFill/>
          <a:ln w="9525">
            <a:noFill/>
            <a:miter lim="800000"/>
            <a:headEnd/>
            <a:tailEnd/>
          </a:ln>
        </p:spPr>
        <p:txBody>
          <a:bodyPr lIns="0" tIns="0" rIns="0" bIns="0" anchor="ctr"/>
          <a:lstStyle/>
          <a:p>
            <a:pPr algn="r">
              <a:lnSpc>
                <a:spcPct val="90000"/>
              </a:lnSpc>
            </a:pPr>
            <a:r>
              <a:rPr lang="en-US" sz="900">
                <a:solidFill>
                  <a:srgbClr val="4D4D4D"/>
                </a:solidFill>
                <a:ea typeface="ヒラギノ角ゴ Pro W3"/>
                <a:cs typeface="Arial" charset="0"/>
              </a:rPr>
              <a:t>MX Series</a:t>
            </a:r>
          </a:p>
        </p:txBody>
      </p:sp>
      <p:grpSp>
        <p:nvGrpSpPr>
          <p:cNvPr id="463" name="Group 181"/>
          <p:cNvGrpSpPr>
            <a:grpSpLocks/>
          </p:cNvGrpSpPr>
          <p:nvPr/>
        </p:nvGrpSpPr>
        <p:grpSpPr bwMode="auto">
          <a:xfrm>
            <a:off x="2444750" y="2073275"/>
            <a:ext cx="2151063" cy="2128838"/>
            <a:chOff x="2663" y="1669"/>
            <a:chExt cx="1763" cy="1765"/>
          </a:xfrm>
        </p:grpSpPr>
        <p:sp>
          <p:nvSpPr>
            <p:cNvPr id="33969" name="Oval 38"/>
            <p:cNvSpPr>
              <a:spLocks noChangeArrowheads="1"/>
            </p:cNvSpPr>
            <p:nvPr/>
          </p:nvSpPr>
          <p:spPr bwMode="auto">
            <a:xfrm>
              <a:off x="2663" y="1669"/>
              <a:ext cx="1763" cy="1765"/>
            </a:xfrm>
            <a:prstGeom prst="ellipse">
              <a:avLst/>
            </a:prstGeom>
            <a:solidFill>
              <a:schemeClr val="hlink">
                <a:alpha val="89803"/>
              </a:schemeClr>
            </a:solidFill>
            <a:ln w="28575">
              <a:solidFill>
                <a:srgbClr val="F6A01A"/>
              </a:solidFill>
              <a:round/>
              <a:headEnd/>
              <a:tailEnd/>
            </a:ln>
          </p:spPr>
          <p:txBody>
            <a:bodyPr wrap="none" anchor="ctr"/>
            <a:lstStyle/>
            <a:p>
              <a:endParaRPr lang="en-US">
                <a:solidFill>
                  <a:srgbClr val="F6A01A"/>
                </a:solidFill>
                <a:ea typeface="ＭＳ Ｐゴシック" pitchFamily="34" charset="-128"/>
                <a:cs typeface="Arial" charset="0"/>
              </a:endParaRPr>
            </a:p>
          </p:txBody>
        </p:sp>
        <p:sp>
          <p:nvSpPr>
            <p:cNvPr id="33970" name="Oval 183"/>
            <p:cNvSpPr>
              <a:spLocks noChangeArrowheads="1"/>
            </p:cNvSpPr>
            <p:nvPr/>
          </p:nvSpPr>
          <p:spPr bwMode="invGray">
            <a:xfrm>
              <a:off x="2777" y="1780"/>
              <a:ext cx="1530" cy="1530"/>
            </a:xfrm>
            <a:prstGeom prst="ellipse">
              <a:avLst/>
            </a:prstGeom>
            <a:gradFill rotWithShape="1">
              <a:gsLst>
                <a:gs pos="0">
                  <a:schemeClr val="tx2"/>
                </a:gs>
                <a:gs pos="100000">
                  <a:srgbClr val="99CCFF"/>
                </a:gs>
              </a:gsLst>
              <a:path path="shape">
                <a:fillToRect l="50000" t="50000" r="50000" b="50000"/>
              </a:path>
            </a:gradFill>
            <a:ln w="28575" algn="ctr">
              <a:noFill/>
              <a:round/>
              <a:headEnd/>
              <a:tailEnd/>
            </a:ln>
          </p:spPr>
          <p:txBody>
            <a:bodyPr wrap="none" tIns="0" rIns="0" bIns="0" anchor="ctr"/>
            <a:lstStyle/>
            <a:p>
              <a:pPr algn="ctr"/>
              <a:endParaRPr lang="en-US">
                <a:solidFill>
                  <a:srgbClr val="F6A01A"/>
                </a:solidFill>
                <a:ea typeface="ＭＳ Ｐゴシック" pitchFamily="34" charset="-128"/>
                <a:cs typeface="Arial" charset="0"/>
              </a:endParaRPr>
            </a:p>
          </p:txBody>
        </p:sp>
        <p:grpSp>
          <p:nvGrpSpPr>
            <p:cNvPr id="33971" name="Group 386"/>
            <p:cNvGrpSpPr>
              <a:grpSpLocks/>
            </p:cNvGrpSpPr>
            <p:nvPr/>
          </p:nvGrpSpPr>
          <p:grpSpPr bwMode="auto">
            <a:xfrm>
              <a:off x="2872" y="1858"/>
              <a:ext cx="1341" cy="1385"/>
              <a:chOff x="9144002" y="2590807"/>
              <a:chExt cx="1787552" cy="1627879"/>
            </a:xfrm>
          </p:grpSpPr>
          <p:sp>
            <p:nvSpPr>
              <p:cNvPr id="471" name="Line 363"/>
              <p:cNvSpPr>
                <a:spLocks noChangeShapeType="1"/>
              </p:cNvSpPr>
              <p:nvPr/>
            </p:nvSpPr>
            <p:spPr bwMode="ltGray">
              <a:xfrm flipV="1">
                <a:off x="9325015" y="2795633"/>
                <a:ext cx="274031" cy="24287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2" name="Line 364"/>
              <p:cNvSpPr>
                <a:spLocks noChangeShapeType="1"/>
              </p:cNvSpPr>
              <p:nvPr/>
            </p:nvSpPr>
            <p:spPr bwMode="ltGray">
              <a:xfrm flipV="1">
                <a:off x="9325015" y="2682703"/>
                <a:ext cx="652125" cy="35580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3" name="Line 365"/>
              <p:cNvSpPr>
                <a:spLocks noChangeShapeType="1"/>
              </p:cNvSpPr>
              <p:nvPr/>
            </p:nvSpPr>
            <p:spPr bwMode="ltGray">
              <a:xfrm flipV="1">
                <a:off x="9325015" y="2707455"/>
                <a:ext cx="1009406" cy="33105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4" name="Line 366"/>
              <p:cNvSpPr>
                <a:spLocks noChangeShapeType="1"/>
              </p:cNvSpPr>
              <p:nvPr/>
            </p:nvSpPr>
            <p:spPr bwMode="ltGray">
              <a:xfrm flipV="1">
                <a:off x="9325015" y="2874530"/>
                <a:ext cx="1312921" cy="151605"/>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5" name="Line 367"/>
              <p:cNvSpPr>
                <a:spLocks noChangeShapeType="1"/>
              </p:cNvSpPr>
              <p:nvPr/>
            </p:nvSpPr>
            <p:spPr bwMode="ltGray">
              <a:xfrm>
                <a:off x="9331952" y="3026135"/>
                <a:ext cx="1536656" cy="13922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6" name="Line 368"/>
              <p:cNvSpPr>
                <a:spLocks noChangeShapeType="1"/>
              </p:cNvSpPr>
              <p:nvPr/>
            </p:nvSpPr>
            <p:spPr bwMode="ltGray">
              <a:xfrm>
                <a:off x="9331952" y="3026135"/>
                <a:ext cx="1552265" cy="55072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7" name="Line 369"/>
              <p:cNvSpPr>
                <a:spLocks noChangeShapeType="1"/>
              </p:cNvSpPr>
              <p:nvPr/>
            </p:nvSpPr>
            <p:spPr bwMode="ltGray">
              <a:xfrm>
                <a:off x="9331952" y="3026135"/>
                <a:ext cx="1375359" cy="84620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8" name="Line 370"/>
              <p:cNvSpPr>
                <a:spLocks noChangeShapeType="1"/>
              </p:cNvSpPr>
              <p:nvPr/>
            </p:nvSpPr>
            <p:spPr bwMode="ltGray">
              <a:xfrm>
                <a:off x="9331952" y="3038511"/>
                <a:ext cx="1045827" cy="104576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79" name="Line 371"/>
              <p:cNvSpPr>
                <a:spLocks noChangeShapeType="1"/>
              </p:cNvSpPr>
              <p:nvPr/>
            </p:nvSpPr>
            <p:spPr bwMode="ltGray">
              <a:xfrm>
                <a:off x="9325015" y="3038511"/>
                <a:ext cx="711094" cy="109681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0" name="Line 372"/>
              <p:cNvSpPr>
                <a:spLocks noChangeShapeType="1"/>
              </p:cNvSpPr>
              <p:nvPr/>
            </p:nvSpPr>
            <p:spPr bwMode="ltGray">
              <a:xfrm>
                <a:off x="9325015" y="3038511"/>
                <a:ext cx="364219" cy="104576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5" name="Line 373"/>
              <p:cNvSpPr>
                <a:spLocks noChangeShapeType="1"/>
              </p:cNvSpPr>
              <p:nvPr/>
            </p:nvSpPr>
            <p:spPr bwMode="ltGray">
              <a:xfrm>
                <a:off x="9325015" y="3038511"/>
                <a:ext cx="78046" cy="85548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6" name="Line 374"/>
              <p:cNvSpPr>
                <a:spLocks noChangeShapeType="1"/>
              </p:cNvSpPr>
              <p:nvPr/>
            </p:nvSpPr>
            <p:spPr bwMode="ltGray">
              <a:xfrm flipH="1">
                <a:off x="9214015" y="3038511"/>
                <a:ext cx="111000" cy="46564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7" name="Line 375"/>
              <p:cNvSpPr>
                <a:spLocks noChangeShapeType="1"/>
              </p:cNvSpPr>
              <p:nvPr/>
            </p:nvSpPr>
            <p:spPr bwMode="ltGray">
              <a:xfrm flipV="1">
                <a:off x="9609452" y="2668779"/>
                <a:ext cx="348609" cy="11447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8" name="Line 376"/>
              <p:cNvSpPr>
                <a:spLocks noChangeShapeType="1"/>
              </p:cNvSpPr>
              <p:nvPr/>
            </p:nvSpPr>
            <p:spPr bwMode="ltGray">
              <a:xfrm flipV="1">
                <a:off x="9618124" y="2695079"/>
                <a:ext cx="705891" cy="8817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89" name="Line 377"/>
              <p:cNvSpPr>
                <a:spLocks noChangeShapeType="1"/>
              </p:cNvSpPr>
              <p:nvPr/>
            </p:nvSpPr>
            <p:spPr bwMode="ltGray">
              <a:xfrm>
                <a:off x="9618124" y="2783257"/>
                <a:ext cx="1025016" cy="7735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0" name="Line 378"/>
              <p:cNvSpPr>
                <a:spLocks noChangeShapeType="1"/>
              </p:cNvSpPr>
              <p:nvPr/>
            </p:nvSpPr>
            <p:spPr bwMode="ltGray">
              <a:xfrm>
                <a:off x="9618124" y="2783257"/>
                <a:ext cx="1241812" cy="36973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1" name="Line 379"/>
              <p:cNvSpPr>
                <a:spLocks noChangeShapeType="1"/>
              </p:cNvSpPr>
              <p:nvPr/>
            </p:nvSpPr>
            <p:spPr bwMode="ltGray">
              <a:xfrm>
                <a:off x="9618124" y="2783257"/>
                <a:ext cx="1266094" cy="784325"/>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2" name="Line 380"/>
              <p:cNvSpPr>
                <a:spLocks noChangeShapeType="1"/>
              </p:cNvSpPr>
              <p:nvPr/>
            </p:nvSpPr>
            <p:spPr bwMode="ltGray">
              <a:xfrm>
                <a:off x="9619859" y="2783257"/>
                <a:ext cx="1096125" cy="108908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3" name="Line 381"/>
              <p:cNvSpPr>
                <a:spLocks noChangeShapeType="1"/>
              </p:cNvSpPr>
              <p:nvPr/>
            </p:nvSpPr>
            <p:spPr bwMode="ltGray">
              <a:xfrm>
                <a:off x="9628530" y="2795633"/>
                <a:ext cx="738844" cy="127936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4" name="Line 382"/>
              <p:cNvSpPr>
                <a:spLocks noChangeShapeType="1"/>
              </p:cNvSpPr>
              <p:nvPr/>
            </p:nvSpPr>
            <p:spPr bwMode="ltGray">
              <a:xfrm>
                <a:off x="9628530" y="2783257"/>
                <a:ext cx="407579" cy="135207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5" name="Line 383"/>
              <p:cNvSpPr>
                <a:spLocks noChangeShapeType="1"/>
              </p:cNvSpPr>
              <p:nvPr/>
            </p:nvSpPr>
            <p:spPr bwMode="ltGray">
              <a:xfrm>
                <a:off x="9628530" y="2783257"/>
                <a:ext cx="62437" cy="1277815"/>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6" name="Line 384"/>
              <p:cNvSpPr>
                <a:spLocks noChangeShapeType="1"/>
              </p:cNvSpPr>
              <p:nvPr/>
            </p:nvSpPr>
            <p:spPr bwMode="ltGray">
              <a:xfrm flipH="1">
                <a:off x="9415202" y="2783257"/>
                <a:ext cx="202921" cy="112621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7" name="Line 385"/>
              <p:cNvSpPr>
                <a:spLocks noChangeShapeType="1"/>
              </p:cNvSpPr>
              <p:nvPr/>
            </p:nvSpPr>
            <p:spPr bwMode="ltGray">
              <a:xfrm flipH="1">
                <a:off x="9214015" y="2794086"/>
                <a:ext cx="385031" cy="71935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8" name="Line 386"/>
              <p:cNvSpPr>
                <a:spLocks noChangeShapeType="1"/>
              </p:cNvSpPr>
              <p:nvPr/>
            </p:nvSpPr>
            <p:spPr bwMode="ltGray">
              <a:xfrm>
                <a:off x="9977140" y="2665685"/>
                <a:ext cx="346875" cy="4176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499" name="Line 387"/>
              <p:cNvSpPr>
                <a:spLocks noChangeShapeType="1"/>
              </p:cNvSpPr>
              <p:nvPr/>
            </p:nvSpPr>
            <p:spPr bwMode="ltGray">
              <a:xfrm>
                <a:off x="9977140" y="2679609"/>
                <a:ext cx="666000" cy="18873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0" name="Line 388"/>
              <p:cNvSpPr>
                <a:spLocks noChangeShapeType="1"/>
              </p:cNvSpPr>
              <p:nvPr/>
            </p:nvSpPr>
            <p:spPr bwMode="ltGray">
              <a:xfrm>
                <a:off x="9966734" y="2679609"/>
                <a:ext cx="901875" cy="47956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1" name="Line 389"/>
              <p:cNvSpPr>
                <a:spLocks noChangeShapeType="1"/>
              </p:cNvSpPr>
              <p:nvPr/>
            </p:nvSpPr>
            <p:spPr bwMode="ltGray">
              <a:xfrm>
                <a:off x="9961530" y="2665685"/>
                <a:ext cx="922687" cy="91117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2" name="Line 390"/>
              <p:cNvSpPr>
                <a:spLocks noChangeShapeType="1"/>
              </p:cNvSpPr>
              <p:nvPr/>
            </p:nvSpPr>
            <p:spPr bwMode="ltGray">
              <a:xfrm>
                <a:off x="9958061" y="2665685"/>
                <a:ext cx="749250" cy="121748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3" name="Line 391"/>
              <p:cNvSpPr>
                <a:spLocks noChangeShapeType="1"/>
              </p:cNvSpPr>
              <p:nvPr/>
            </p:nvSpPr>
            <p:spPr bwMode="ltGray">
              <a:xfrm>
                <a:off x="9966734" y="2665685"/>
                <a:ext cx="411046" cy="142942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4" name="Line 392"/>
              <p:cNvSpPr>
                <a:spLocks noChangeShapeType="1"/>
              </p:cNvSpPr>
              <p:nvPr/>
            </p:nvSpPr>
            <p:spPr bwMode="ltGray">
              <a:xfrm>
                <a:off x="9966734" y="2682703"/>
                <a:ext cx="69375" cy="146345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5" name="Line 393"/>
              <p:cNvSpPr>
                <a:spLocks noChangeShapeType="1"/>
              </p:cNvSpPr>
              <p:nvPr/>
            </p:nvSpPr>
            <p:spPr bwMode="ltGray">
              <a:xfrm flipH="1">
                <a:off x="9680561" y="2682703"/>
                <a:ext cx="296579" cy="1386105"/>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6" name="Line 394"/>
              <p:cNvSpPr>
                <a:spLocks noChangeShapeType="1"/>
              </p:cNvSpPr>
              <p:nvPr/>
            </p:nvSpPr>
            <p:spPr bwMode="ltGray">
              <a:xfrm flipH="1">
                <a:off x="9415202" y="2690437"/>
                <a:ext cx="561937" cy="119273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7" name="Line 395"/>
              <p:cNvSpPr>
                <a:spLocks noChangeShapeType="1"/>
              </p:cNvSpPr>
              <p:nvPr/>
            </p:nvSpPr>
            <p:spPr bwMode="ltGray">
              <a:xfrm flipH="1">
                <a:off x="9234828" y="2679609"/>
                <a:ext cx="731906" cy="81217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8" name="Line 396"/>
              <p:cNvSpPr>
                <a:spLocks noChangeShapeType="1"/>
              </p:cNvSpPr>
              <p:nvPr/>
            </p:nvSpPr>
            <p:spPr bwMode="ltGray">
              <a:xfrm>
                <a:off x="10317077" y="2690437"/>
                <a:ext cx="317390" cy="177905"/>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09" name="Line 397"/>
              <p:cNvSpPr>
                <a:spLocks noChangeShapeType="1"/>
              </p:cNvSpPr>
              <p:nvPr/>
            </p:nvSpPr>
            <p:spPr bwMode="ltGray">
              <a:xfrm>
                <a:off x="10330952" y="2707455"/>
                <a:ext cx="546327" cy="44244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0" name="Line 398"/>
              <p:cNvSpPr>
                <a:spLocks noChangeShapeType="1"/>
              </p:cNvSpPr>
              <p:nvPr/>
            </p:nvSpPr>
            <p:spPr bwMode="ltGray">
              <a:xfrm>
                <a:off x="10330952" y="2716737"/>
                <a:ext cx="556734" cy="86012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1" name="Line 399"/>
              <p:cNvSpPr>
                <a:spLocks noChangeShapeType="1"/>
              </p:cNvSpPr>
              <p:nvPr/>
            </p:nvSpPr>
            <p:spPr bwMode="ltGray">
              <a:xfrm>
                <a:off x="10324015" y="2716737"/>
                <a:ext cx="383296" cy="116643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2" name="Line 400"/>
              <p:cNvSpPr>
                <a:spLocks noChangeShapeType="1"/>
              </p:cNvSpPr>
              <p:nvPr/>
            </p:nvSpPr>
            <p:spPr bwMode="ltGray">
              <a:xfrm>
                <a:off x="10341359" y="2716737"/>
                <a:ext cx="26015" cy="136754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3" name="Line 401"/>
              <p:cNvSpPr>
                <a:spLocks noChangeShapeType="1"/>
              </p:cNvSpPr>
              <p:nvPr/>
            </p:nvSpPr>
            <p:spPr bwMode="ltGray">
              <a:xfrm flipH="1">
                <a:off x="10036109" y="2707455"/>
                <a:ext cx="298312" cy="142787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4" name="Line 402"/>
              <p:cNvSpPr>
                <a:spLocks noChangeShapeType="1"/>
              </p:cNvSpPr>
              <p:nvPr/>
            </p:nvSpPr>
            <p:spPr bwMode="ltGray">
              <a:xfrm flipH="1">
                <a:off x="9689234" y="2707455"/>
                <a:ext cx="634781" cy="137682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5" name="Line 403"/>
              <p:cNvSpPr>
                <a:spLocks noChangeShapeType="1"/>
              </p:cNvSpPr>
              <p:nvPr/>
            </p:nvSpPr>
            <p:spPr bwMode="ltGray">
              <a:xfrm flipH="1">
                <a:off x="9404796" y="2716737"/>
                <a:ext cx="919219" cy="117726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16" name="Line 404"/>
              <p:cNvSpPr>
                <a:spLocks noChangeShapeType="1"/>
              </p:cNvSpPr>
              <p:nvPr/>
            </p:nvSpPr>
            <p:spPr bwMode="ltGray">
              <a:xfrm flipH="1">
                <a:off x="9214015" y="2707455"/>
                <a:ext cx="1116937" cy="79670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24" name="Line 405"/>
              <p:cNvSpPr>
                <a:spLocks noChangeShapeType="1"/>
              </p:cNvSpPr>
              <p:nvPr/>
            </p:nvSpPr>
            <p:spPr bwMode="ltGray">
              <a:xfrm>
                <a:off x="10634467" y="2860606"/>
                <a:ext cx="234141" cy="30475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25" name="Line 406"/>
              <p:cNvSpPr>
                <a:spLocks noChangeShapeType="1"/>
              </p:cNvSpPr>
              <p:nvPr/>
            </p:nvSpPr>
            <p:spPr bwMode="ltGray">
              <a:xfrm>
                <a:off x="10637936" y="2868342"/>
                <a:ext cx="246281" cy="70852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36" name="Line 407"/>
              <p:cNvSpPr>
                <a:spLocks noChangeShapeType="1"/>
              </p:cNvSpPr>
              <p:nvPr/>
            </p:nvSpPr>
            <p:spPr bwMode="ltGray">
              <a:xfrm>
                <a:off x="10643140" y="2885358"/>
                <a:ext cx="65906" cy="99781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37" name="Line 408"/>
              <p:cNvSpPr>
                <a:spLocks noChangeShapeType="1"/>
              </p:cNvSpPr>
              <p:nvPr/>
            </p:nvSpPr>
            <p:spPr bwMode="ltGray">
              <a:xfrm flipH="1">
                <a:off x="10377780" y="2885358"/>
                <a:ext cx="256687" cy="119891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38" name="Line 409"/>
              <p:cNvSpPr>
                <a:spLocks noChangeShapeType="1"/>
              </p:cNvSpPr>
              <p:nvPr/>
            </p:nvSpPr>
            <p:spPr bwMode="ltGray">
              <a:xfrm flipH="1">
                <a:off x="10036109" y="2868342"/>
                <a:ext cx="591421" cy="126698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39" name="Line 410"/>
              <p:cNvSpPr>
                <a:spLocks noChangeShapeType="1"/>
              </p:cNvSpPr>
              <p:nvPr/>
            </p:nvSpPr>
            <p:spPr bwMode="ltGray">
              <a:xfrm flipH="1">
                <a:off x="9690968" y="2868342"/>
                <a:ext cx="946969" cy="122676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0" name="Line 411"/>
              <p:cNvSpPr>
                <a:spLocks noChangeShapeType="1"/>
              </p:cNvSpPr>
              <p:nvPr/>
            </p:nvSpPr>
            <p:spPr bwMode="ltGray">
              <a:xfrm flipH="1">
                <a:off x="9404796" y="2885358"/>
                <a:ext cx="1229671" cy="102410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3" name="Line 412"/>
              <p:cNvSpPr>
                <a:spLocks noChangeShapeType="1"/>
              </p:cNvSpPr>
              <p:nvPr/>
            </p:nvSpPr>
            <p:spPr bwMode="ltGray">
              <a:xfrm flipH="1">
                <a:off x="9226155" y="2885358"/>
                <a:ext cx="1411781" cy="61879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4" name="Line 413"/>
              <p:cNvSpPr>
                <a:spLocks noChangeShapeType="1"/>
              </p:cNvSpPr>
              <p:nvPr/>
            </p:nvSpPr>
            <p:spPr bwMode="ltGray">
              <a:xfrm>
                <a:off x="10868608" y="3149894"/>
                <a:ext cx="8671" cy="41459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5" name="Line 414"/>
              <p:cNvSpPr>
                <a:spLocks noChangeShapeType="1"/>
              </p:cNvSpPr>
              <p:nvPr/>
            </p:nvSpPr>
            <p:spPr bwMode="ltGray">
              <a:xfrm flipH="1">
                <a:off x="10709046" y="3149894"/>
                <a:ext cx="168234" cy="74255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6" name="Line 415"/>
              <p:cNvSpPr>
                <a:spLocks noChangeShapeType="1"/>
              </p:cNvSpPr>
              <p:nvPr/>
            </p:nvSpPr>
            <p:spPr bwMode="ltGray">
              <a:xfrm flipH="1">
                <a:off x="10377780" y="3149894"/>
                <a:ext cx="490829" cy="93438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47" name="Line 416"/>
              <p:cNvSpPr>
                <a:spLocks noChangeShapeType="1"/>
              </p:cNvSpPr>
              <p:nvPr/>
            </p:nvSpPr>
            <p:spPr bwMode="ltGray">
              <a:xfrm flipH="1">
                <a:off x="10030905" y="3149894"/>
                <a:ext cx="837704" cy="99626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50" name="Line 417"/>
              <p:cNvSpPr>
                <a:spLocks noChangeShapeType="1"/>
              </p:cNvSpPr>
              <p:nvPr/>
            </p:nvSpPr>
            <p:spPr bwMode="ltGray">
              <a:xfrm flipH="1">
                <a:off x="9680561" y="3149894"/>
                <a:ext cx="1188047" cy="91891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54" name="Line 418"/>
              <p:cNvSpPr>
                <a:spLocks noChangeShapeType="1"/>
              </p:cNvSpPr>
              <p:nvPr/>
            </p:nvSpPr>
            <p:spPr bwMode="ltGray">
              <a:xfrm flipH="1">
                <a:off x="9415202" y="3149894"/>
                <a:ext cx="1444734" cy="75957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55" name="Line 419"/>
              <p:cNvSpPr>
                <a:spLocks noChangeShapeType="1"/>
              </p:cNvSpPr>
              <p:nvPr/>
            </p:nvSpPr>
            <p:spPr bwMode="ltGray">
              <a:xfrm flipH="1">
                <a:off x="9214015" y="3165364"/>
                <a:ext cx="1645921" cy="33879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0" name="Line 420"/>
              <p:cNvSpPr>
                <a:spLocks noChangeShapeType="1"/>
              </p:cNvSpPr>
              <p:nvPr/>
            </p:nvSpPr>
            <p:spPr bwMode="ltGray">
              <a:xfrm flipH="1">
                <a:off x="10700374" y="3576864"/>
                <a:ext cx="183844" cy="31558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2" name="Line 421"/>
              <p:cNvSpPr>
                <a:spLocks noChangeShapeType="1"/>
              </p:cNvSpPr>
              <p:nvPr/>
            </p:nvSpPr>
            <p:spPr bwMode="ltGray">
              <a:xfrm flipH="1">
                <a:off x="10377780" y="3576864"/>
                <a:ext cx="499500" cy="491943"/>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6" name="Line 422"/>
              <p:cNvSpPr>
                <a:spLocks noChangeShapeType="1"/>
              </p:cNvSpPr>
              <p:nvPr/>
            </p:nvSpPr>
            <p:spPr bwMode="ltGray">
              <a:xfrm flipH="1">
                <a:off x="10036109" y="3576864"/>
                <a:ext cx="848109" cy="55846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7" name="Line 423"/>
              <p:cNvSpPr>
                <a:spLocks noChangeShapeType="1"/>
              </p:cNvSpPr>
              <p:nvPr/>
            </p:nvSpPr>
            <p:spPr bwMode="ltGray">
              <a:xfrm flipH="1">
                <a:off x="9689234" y="3576864"/>
                <a:ext cx="1188046" cy="49813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8" name="Line 424"/>
              <p:cNvSpPr>
                <a:spLocks noChangeShapeType="1"/>
              </p:cNvSpPr>
              <p:nvPr/>
            </p:nvSpPr>
            <p:spPr bwMode="ltGray">
              <a:xfrm flipH="1">
                <a:off x="9415202" y="3589240"/>
                <a:ext cx="1472484" cy="30321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69" name="Line 425"/>
              <p:cNvSpPr>
                <a:spLocks noChangeShapeType="1"/>
              </p:cNvSpPr>
              <p:nvPr/>
            </p:nvSpPr>
            <p:spPr bwMode="ltGray">
              <a:xfrm flipH="1" flipV="1">
                <a:off x="9214015" y="3504155"/>
                <a:ext cx="1670202" cy="8817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87" name="Line 426"/>
              <p:cNvSpPr>
                <a:spLocks noChangeShapeType="1"/>
              </p:cNvSpPr>
              <p:nvPr/>
            </p:nvSpPr>
            <p:spPr bwMode="ltGray">
              <a:xfrm flipH="1">
                <a:off x="10398592" y="3872339"/>
                <a:ext cx="327797" cy="202656"/>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589" name="Line 427"/>
              <p:cNvSpPr>
                <a:spLocks noChangeShapeType="1"/>
              </p:cNvSpPr>
              <p:nvPr/>
            </p:nvSpPr>
            <p:spPr bwMode="ltGray">
              <a:xfrm flipH="1">
                <a:off x="10036109" y="3883169"/>
                <a:ext cx="679875" cy="25215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2" name="Line 428"/>
              <p:cNvSpPr>
                <a:spLocks noChangeShapeType="1"/>
              </p:cNvSpPr>
              <p:nvPr/>
            </p:nvSpPr>
            <p:spPr bwMode="ltGray">
              <a:xfrm flipH="1">
                <a:off x="9722186" y="3883169"/>
                <a:ext cx="993797" cy="191827"/>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3" name="Line 429"/>
              <p:cNvSpPr>
                <a:spLocks noChangeShapeType="1"/>
              </p:cNvSpPr>
              <p:nvPr/>
            </p:nvSpPr>
            <p:spPr bwMode="ltGray">
              <a:xfrm flipH="1">
                <a:off x="9392655" y="3883169"/>
                <a:ext cx="1323328" cy="1082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4" name="Line 430"/>
              <p:cNvSpPr>
                <a:spLocks noChangeShapeType="1"/>
              </p:cNvSpPr>
              <p:nvPr/>
            </p:nvSpPr>
            <p:spPr bwMode="ltGray">
              <a:xfrm flipH="1" flipV="1">
                <a:off x="9214015" y="3504155"/>
                <a:ext cx="1501968" cy="379014"/>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6" name="Line 431"/>
              <p:cNvSpPr>
                <a:spLocks noChangeShapeType="1"/>
              </p:cNvSpPr>
              <p:nvPr/>
            </p:nvSpPr>
            <p:spPr bwMode="ltGray">
              <a:xfrm flipV="1">
                <a:off x="10036109" y="4099747"/>
                <a:ext cx="341671" cy="3558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7" name="Line 432"/>
              <p:cNvSpPr>
                <a:spLocks noChangeShapeType="1"/>
              </p:cNvSpPr>
              <p:nvPr/>
            </p:nvSpPr>
            <p:spPr bwMode="ltGray">
              <a:xfrm flipH="1" flipV="1">
                <a:off x="9690968" y="4084277"/>
                <a:ext cx="345141" cy="68068"/>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8" name="Line 433"/>
              <p:cNvSpPr>
                <a:spLocks noChangeShapeType="1"/>
              </p:cNvSpPr>
              <p:nvPr/>
            </p:nvSpPr>
            <p:spPr bwMode="ltGray">
              <a:xfrm flipH="1" flipV="1">
                <a:off x="9404796" y="3893997"/>
                <a:ext cx="631312" cy="241331"/>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09" name="Line 434"/>
              <p:cNvSpPr>
                <a:spLocks noChangeShapeType="1"/>
              </p:cNvSpPr>
              <p:nvPr/>
            </p:nvSpPr>
            <p:spPr bwMode="ltGray">
              <a:xfrm flipH="1" flipV="1">
                <a:off x="9226155" y="3518078"/>
                <a:ext cx="809954" cy="617249"/>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10" name="Line 435"/>
              <p:cNvSpPr>
                <a:spLocks noChangeShapeType="1"/>
              </p:cNvSpPr>
              <p:nvPr/>
            </p:nvSpPr>
            <p:spPr bwMode="ltGray">
              <a:xfrm flipH="1" flipV="1">
                <a:off x="9404796" y="3893997"/>
                <a:ext cx="294844" cy="205750"/>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11" name="Line 436"/>
              <p:cNvSpPr>
                <a:spLocks noChangeShapeType="1"/>
              </p:cNvSpPr>
              <p:nvPr/>
            </p:nvSpPr>
            <p:spPr bwMode="ltGray">
              <a:xfrm flipH="1" flipV="1">
                <a:off x="9208811" y="3504155"/>
                <a:ext cx="480422" cy="59559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sp>
            <p:nvSpPr>
              <p:cNvPr id="612" name="Line 437"/>
              <p:cNvSpPr>
                <a:spLocks noChangeShapeType="1"/>
              </p:cNvSpPr>
              <p:nvPr/>
            </p:nvSpPr>
            <p:spPr bwMode="ltGray">
              <a:xfrm flipH="1" flipV="1">
                <a:off x="9214015" y="3504155"/>
                <a:ext cx="178640" cy="405312"/>
              </a:xfrm>
              <a:prstGeom prst="line">
                <a:avLst/>
              </a:prstGeom>
              <a:noFill/>
              <a:ln w="6350">
                <a:solidFill>
                  <a:schemeClr val="bg1">
                    <a:lumMod val="50000"/>
                    <a:lumOff val="50000"/>
                  </a:schemeClr>
                </a:solidFill>
                <a:round/>
                <a:headEnd/>
                <a:tailEnd/>
              </a:ln>
            </p:spPr>
            <p:txBody>
              <a:bodyPr wrap="none" anchor="ctr"/>
              <a:lstStyle/>
              <a:p>
                <a:pPr>
                  <a:defRPr/>
                </a:pPr>
                <a:endParaRPr lang="en-US">
                  <a:solidFill>
                    <a:srgbClr val="0067AC"/>
                  </a:solidFill>
                  <a:ea typeface="ＭＳ Ｐゴシック"/>
                  <a:cs typeface="Arial"/>
                </a:endParaRPr>
              </a:p>
            </p:txBody>
          </p:sp>
          <p:grpSp>
            <p:nvGrpSpPr>
              <p:cNvPr id="34047" name="Group 438"/>
              <p:cNvGrpSpPr>
                <a:grpSpLocks/>
              </p:cNvGrpSpPr>
              <p:nvPr/>
            </p:nvGrpSpPr>
            <p:grpSpPr bwMode="auto">
              <a:xfrm>
                <a:off x="9144002" y="2590807"/>
                <a:ext cx="1787552" cy="1627879"/>
                <a:chOff x="1688" y="1784"/>
                <a:chExt cx="2358" cy="1710"/>
              </a:xfrm>
            </p:grpSpPr>
            <p:pic>
              <p:nvPicPr>
                <p:cNvPr id="34048" name="Picture 439" descr="08-014_HPM-PS_whole"/>
                <p:cNvPicPr>
                  <a:picLocks noChangeAspect="1" noChangeArrowheads="1"/>
                </p:cNvPicPr>
                <p:nvPr/>
              </p:nvPicPr>
              <p:blipFill>
                <a:blip r:embed="rId9" cstate="print">
                  <a:lum bright="-10000"/>
                </a:blip>
                <a:srcRect/>
                <a:stretch>
                  <a:fillRect/>
                </a:stretch>
              </p:blipFill>
              <p:spPr bwMode="auto">
                <a:xfrm flipH="1">
                  <a:off x="3554" y="1997"/>
                  <a:ext cx="162" cy="162"/>
                </a:xfrm>
                <a:prstGeom prst="rect">
                  <a:avLst/>
                </a:prstGeom>
                <a:noFill/>
                <a:ln w="9525">
                  <a:noFill/>
                  <a:miter lim="800000"/>
                  <a:headEnd/>
                  <a:tailEnd/>
                </a:ln>
              </p:spPr>
            </p:pic>
            <p:pic>
              <p:nvPicPr>
                <p:cNvPr id="34049" name="Picture 440" descr="08-014_HPM-PS_whole"/>
                <p:cNvPicPr>
                  <a:picLocks noChangeAspect="1" noChangeArrowheads="1"/>
                </p:cNvPicPr>
                <p:nvPr/>
              </p:nvPicPr>
              <p:blipFill>
                <a:blip r:embed="rId9" cstate="print">
                  <a:lum bright="-10000"/>
                </a:blip>
                <a:srcRect/>
                <a:stretch>
                  <a:fillRect/>
                </a:stretch>
              </p:blipFill>
              <p:spPr bwMode="auto">
                <a:xfrm flipH="1">
                  <a:off x="3155" y="1829"/>
                  <a:ext cx="162" cy="162"/>
                </a:xfrm>
                <a:prstGeom prst="rect">
                  <a:avLst/>
                </a:prstGeom>
                <a:noFill/>
                <a:ln w="9525">
                  <a:noFill/>
                  <a:miter lim="800000"/>
                  <a:headEnd/>
                  <a:tailEnd/>
                </a:ln>
              </p:spPr>
            </p:pic>
            <p:pic>
              <p:nvPicPr>
                <p:cNvPr id="34050" name="Picture 441" descr="08-014_HPM-PS_whole"/>
                <p:cNvPicPr>
                  <a:picLocks noChangeAspect="1" noChangeArrowheads="1"/>
                </p:cNvPicPr>
                <p:nvPr/>
              </p:nvPicPr>
              <p:blipFill>
                <a:blip r:embed="rId9" cstate="print">
                  <a:lum bright="-10000"/>
                </a:blip>
                <a:srcRect/>
                <a:stretch>
                  <a:fillRect/>
                </a:stretch>
              </p:blipFill>
              <p:spPr bwMode="auto">
                <a:xfrm flipH="1">
                  <a:off x="2678" y="1784"/>
                  <a:ext cx="162" cy="162"/>
                </a:xfrm>
                <a:prstGeom prst="rect">
                  <a:avLst/>
                </a:prstGeom>
                <a:noFill/>
                <a:ln w="9525">
                  <a:noFill/>
                  <a:miter lim="800000"/>
                  <a:headEnd/>
                  <a:tailEnd/>
                </a:ln>
              </p:spPr>
            </p:pic>
            <p:pic>
              <p:nvPicPr>
                <p:cNvPr id="34051" name="Picture 442" descr="08-014_HPM-PS_whole"/>
                <p:cNvPicPr>
                  <a:picLocks noChangeAspect="1" noChangeArrowheads="1"/>
                </p:cNvPicPr>
                <p:nvPr/>
              </p:nvPicPr>
              <p:blipFill>
                <a:blip r:embed="rId9" cstate="print">
                  <a:lum bright="-10000"/>
                </a:blip>
                <a:srcRect/>
                <a:stretch>
                  <a:fillRect/>
                </a:stretch>
              </p:blipFill>
              <p:spPr bwMode="auto">
                <a:xfrm flipH="1">
                  <a:off x="2204" y="1898"/>
                  <a:ext cx="162" cy="162"/>
                </a:xfrm>
                <a:prstGeom prst="rect">
                  <a:avLst/>
                </a:prstGeom>
                <a:noFill/>
                <a:ln w="9525">
                  <a:noFill/>
                  <a:miter lim="800000"/>
                  <a:headEnd/>
                  <a:tailEnd/>
                </a:ln>
              </p:spPr>
            </p:pic>
            <p:pic>
              <p:nvPicPr>
                <p:cNvPr id="34052" name="Picture 443" descr="08-014_HPM-PS_whole"/>
                <p:cNvPicPr>
                  <a:picLocks noChangeAspect="1" noChangeArrowheads="1"/>
                </p:cNvPicPr>
                <p:nvPr/>
              </p:nvPicPr>
              <p:blipFill>
                <a:blip r:embed="rId9" cstate="print">
                  <a:lum bright="-10000"/>
                </a:blip>
                <a:srcRect/>
                <a:stretch>
                  <a:fillRect/>
                </a:stretch>
              </p:blipFill>
              <p:spPr bwMode="auto">
                <a:xfrm flipH="1">
                  <a:off x="1823" y="2159"/>
                  <a:ext cx="162" cy="162"/>
                </a:xfrm>
                <a:prstGeom prst="rect">
                  <a:avLst/>
                </a:prstGeom>
                <a:noFill/>
                <a:ln w="9525">
                  <a:noFill/>
                  <a:miter lim="800000"/>
                  <a:headEnd/>
                  <a:tailEnd/>
                </a:ln>
              </p:spPr>
            </p:pic>
            <p:pic>
              <p:nvPicPr>
                <p:cNvPr id="34053" name="Picture 444" descr="08-014_HPM-PS_whole"/>
                <p:cNvPicPr>
                  <a:picLocks noChangeAspect="1" noChangeArrowheads="1"/>
                </p:cNvPicPr>
                <p:nvPr/>
              </p:nvPicPr>
              <p:blipFill>
                <a:blip r:embed="rId9" cstate="print">
                  <a:lum bright="-10000"/>
                </a:blip>
                <a:srcRect/>
                <a:stretch>
                  <a:fillRect/>
                </a:stretch>
              </p:blipFill>
              <p:spPr bwMode="auto">
                <a:xfrm flipH="1">
                  <a:off x="1688" y="2663"/>
                  <a:ext cx="162" cy="162"/>
                </a:xfrm>
                <a:prstGeom prst="rect">
                  <a:avLst/>
                </a:prstGeom>
                <a:noFill/>
                <a:ln w="9525">
                  <a:noFill/>
                  <a:miter lim="800000"/>
                  <a:headEnd/>
                  <a:tailEnd/>
                </a:ln>
              </p:spPr>
            </p:pic>
            <p:pic>
              <p:nvPicPr>
                <p:cNvPr id="34054" name="Picture 445" descr="08-014_HPM-PS_whole"/>
                <p:cNvPicPr>
                  <a:picLocks noChangeAspect="1" noChangeArrowheads="1"/>
                </p:cNvPicPr>
                <p:nvPr/>
              </p:nvPicPr>
              <p:blipFill>
                <a:blip r:embed="rId9" cstate="print">
                  <a:lum bright="-10000"/>
                </a:blip>
                <a:srcRect/>
                <a:stretch>
                  <a:fillRect/>
                </a:stretch>
              </p:blipFill>
              <p:spPr bwMode="auto">
                <a:xfrm flipH="1">
                  <a:off x="1934" y="3083"/>
                  <a:ext cx="162" cy="162"/>
                </a:xfrm>
                <a:prstGeom prst="rect">
                  <a:avLst/>
                </a:prstGeom>
                <a:noFill/>
                <a:ln w="9525">
                  <a:noFill/>
                  <a:miter lim="800000"/>
                  <a:headEnd/>
                  <a:tailEnd/>
                </a:ln>
              </p:spPr>
            </p:pic>
            <p:pic>
              <p:nvPicPr>
                <p:cNvPr id="34055" name="Picture 446" descr="08-014_HPM-PS_whole"/>
                <p:cNvPicPr>
                  <a:picLocks noChangeAspect="1" noChangeArrowheads="1"/>
                </p:cNvPicPr>
                <p:nvPr/>
              </p:nvPicPr>
              <p:blipFill>
                <a:blip r:embed="rId9" cstate="print">
                  <a:lum bright="-10000"/>
                </a:blip>
                <a:srcRect/>
                <a:stretch>
                  <a:fillRect/>
                </a:stretch>
              </p:blipFill>
              <p:spPr bwMode="auto">
                <a:xfrm flipH="1">
                  <a:off x="2312" y="3278"/>
                  <a:ext cx="162" cy="162"/>
                </a:xfrm>
                <a:prstGeom prst="rect">
                  <a:avLst/>
                </a:prstGeom>
                <a:noFill/>
                <a:ln w="9525">
                  <a:noFill/>
                  <a:miter lim="800000"/>
                  <a:headEnd/>
                  <a:tailEnd/>
                </a:ln>
              </p:spPr>
            </p:pic>
            <p:pic>
              <p:nvPicPr>
                <p:cNvPr id="34056" name="Picture 447" descr="08-014_HPM-PS_whole"/>
                <p:cNvPicPr>
                  <a:picLocks noChangeAspect="1" noChangeArrowheads="1"/>
                </p:cNvPicPr>
                <p:nvPr/>
              </p:nvPicPr>
              <p:blipFill>
                <a:blip r:embed="rId9" cstate="print">
                  <a:lum bright="-10000"/>
                </a:blip>
                <a:srcRect/>
                <a:stretch>
                  <a:fillRect/>
                </a:stretch>
              </p:blipFill>
              <p:spPr bwMode="auto">
                <a:xfrm flipH="1">
                  <a:off x="2774" y="3332"/>
                  <a:ext cx="162" cy="162"/>
                </a:xfrm>
                <a:prstGeom prst="rect">
                  <a:avLst/>
                </a:prstGeom>
                <a:noFill/>
                <a:ln w="9525">
                  <a:noFill/>
                  <a:miter lim="800000"/>
                  <a:headEnd/>
                  <a:tailEnd/>
                </a:ln>
              </p:spPr>
            </p:pic>
            <p:pic>
              <p:nvPicPr>
                <p:cNvPr id="34057" name="Picture 448" descr="08-014_HPM-PS_whole"/>
                <p:cNvPicPr>
                  <a:picLocks noChangeAspect="1" noChangeArrowheads="1"/>
                </p:cNvPicPr>
                <p:nvPr/>
              </p:nvPicPr>
              <p:blipFill>
                <a:blip r:embed="rId9" cstate="print">
                  <a:lum bright="-10000"/>
                </a:blip>
                <a:srcRect/>
                <a:stretch>
                  <a:fillRect/>
                </a:stretch>
              </p:blipFill>
              <p:spPr bwMode="auto">
                <a:xfrm flipH="1">
                  <a:off x="3209" y="3278"/>
                  <a:ext cx="162" cy="162"/>
                </a:xfrm>
                <a:prstGeom prst="rect">
                  <a:avLst/>
                </a:prstGeom>
                <a:noFill/>
                <a:ln w="9525">
                  <a:noFill/>
                  <a:miter lim="800000"/>
                  <a:headEnd/>
                  <a:tailEnd/>
                </a:ln>
              </p:spPr>
            </p:pic>
            <p:pic>
              <p:nvPicPr>
                <p:cNvPr id="34058" name="Picture 449" descr="08-014_HPM-PS_whole"/>
                <p:cNvPicPr>
                  <a:picLocks noChangeAspect="1" noChangeArrowheads="1"/>
                </p:cNvPicPr>
                <p:nvPr/>
              </p:nvPicPr>
              <p:blipFill>
                <a:blip r:embed="rId9" cstate="print">
                  <a:lum bright="-10000"/>
                </a:blip>
                <a:srcRect/>
                <a:stretch>
                  <a:fillRect/>
                </a:stretch>
              </p:blipFill>
              <p:spPr bwMode="auto">
                <a:xfrm flipH="1">
                  <a:off x="3653" y="3059"/>
                  <a:ext cx="162" cy="162"/>
                </a:xfrm>
                <a:prstGeom prst="rect">
                  <a:avLst/>
                </a:prstGeom>
                <a:noFill/>
                <a:ln w="9525">
                  <a:noFill/>
                  <a:miter lim="800000"/>
                  <a:headEnd/>
                  <a:tailEnd/>
                </a:ln>
              </p:spPr>
            </p:pic>
            <p:pic>
              <p:nvPicPr>
                <p:cNvPr id="34059" name="Picture 450" descr="08-014_HPM-PS_whole"/>
                <p:cNvPicPr>
                  <a:picLocks noChangeAspect="1" noChangeArrowheads="1"/>
                </p:cNvPicPr>
                <p:nvPr/>
              </p:nvPicPr>
              <p:blipFill>
                <a:blip r:embed="rId9" cstate="print">
                  <a:lum bright="-10000"/>
                </a:blip>
                <a:srcRect/>
                <a:stretch>
                  <a:fillRect/>
                </a:stretch>
              </p:blipFill>
              <p:spPr bwMode="auto">
                <a:xfrm flipH="1">
                  <a:off x="3884" y="2744"/>
                  <a:ext cx="162" cy="162"/>
                </a:xfrm>
                <a:prstGeom prst="rect">
                  <a:avLst/>
                </a:prstGeom>
                <a:noFill/>
                <a:ln w="9525">
                  <a:noFill/>
                  <a:miter lim="800000"/>
                  <a:headEnd/>
                  <a:tailEnd/>
                </a:ln>
              </p:spPr>
            </p:pic>
            <p:pic>
              <p:nvPicPr>
                <p:cNvPr id="34060" name="Picture 451" descr="08-014_HPM-PS_whole"/>
                <p:cNvPicPr>
                  <a:picLocks noChangeAspect="1" noChangeArrowheads="1"/>
                </p:cNvPicPr>
                <p:nvPr/>
              </p:nvPicPr>
              <p:blipFill>
                <a:blip r:embed="rId9" cstate="print">
                  <a:lum bright="-10000"/>
                </a:blip>
                <a:srcRect/>
                <a:stretch>
                  <a:fillRect/>
                </a:stretch>
              </p:blipFill>
              <p:spPr bwMode="auto">
                <a:xfrm flipH="1">
                  <a:off x="3857" y="2297"/>
                  <a:ext cx="162" cy="162"/>
                </a:xfrm>
                <a:prstGeom prst="rect">
                  <a:avLst/>
                </a:prstGeom>
                <a:noFill/>
                <a:ln w="9525">
                  <a:noFill/>
                  <a:miter lim="800000"/>
                  <a:headEnd/>
                  <a:tailEnd/>
                </a:ln>
              </p:spPr>
            </p:pic>
          </p:grpSp>
        </p:grpSp>
      </p:grpSp>
      <p:pic>
        <p:nvPicPr>
          <p:cNvPr id="875" name="Picture 3" descr="Cloud3"/>
          <p:cNvPicPr>
            <a:picLocks noChangeAspect="1" noChangeArrowheads="1"/>
          </p:cNvPicPr>
          <p:nvPr/>
        </p:nvPicPr>
        <p:blipFill>
          <a:blip r:embed="rId10" cstate="print"/>
          <a:srcRect/>
          <a:stretch>
            <a:fillRect/>
          </a:stretch>
        </p:blipFill>
        <p:spPr bwMode="auto">
          <a:xfrm>
            <a:off x="3673475" y="1933575"/>
            <a:ext cx="6286500" cy="1744663"/>
          </a:xfrm>
          <a:prstGeom prst="rect">
            <a:avLst/>
          </a:prstGeom>
          <a:noFill/>
          <a:ln w="9525">
            <a:noFill/>
            <a:miter lim="800000"/>
            <a:headEnd/>
            <a:tailEnd/>
          </a:ln>
        </p:spPr>
      </p:pic>
      <p:sp>
        <p:nvSpPr>
          <p:cNvPr id="876" name="Text Box 4"/>
          <p:cNvSpPr txBox="1">
            <a:spLocks noChangeArrowheads="1"/>
          </p:cNvSpPr>
          <p:nvPr/>
        </p:nvSpPr>
        <p:spPr bwMode="auto">
          <a:xfrm>
            <a:off x="5137150" y="2609850"/>
            <a:ext cx="3429000" cy="276225"/>
          </a:xfrm>
          <a:prstGeom prst="rect">
            <a:avLst/>
          </a:prstGeom>
          <a:noFill/>
          <a:ln w="44450">
            <a:noFill/>
            <a:miter lim="800000"/>
            <a:headEnd/>
            <a:tailEnd/>
          </a:ln>
        </p:spPr>
        <p:txBody>
          <a:bodyPr lIns="0" tIns="0" rIns="0" bIns="0">
            <a:spAutoFit/>
          </a:bodyPr>
          <a:lstStyle/>
          <a:p>
            <a:pPr algn="ctr">
              <a:lnSpc>
                <a:spcPct val="90000"/>
              </a:lnSpc>
              <a:spcBef>
                <a:spcPct val="50000"/>
              </a:spcBef>
            </a:pPr>
            <a:r>
              <a:rPr lang="en-US" sz="2000">
                <a:solidFill>
                  <a:schemeClr val="accent1"/>
                </a:solidFill>
                <a:ea typeface="ヒラギノ角ゴ Pro W3"/>
                <a:cs typeface="Arial" charset="0"/>
              </a:rPr>
              <a:t>The Stratus Project</a:t>
            </a:r>
          </a:p>
        </p:txBody>
      </p:sp>
      <p:grpSp>
        <p:nvGrpSpPr>
          <p:cNvPr id="882" name="Group 881"/>
          <p:cNvGrpSpPr>
            <a:grpSpLocks/>
          </p:cNvGrpSpPr>
          <p:nvPr/>
        </p:nvGrpSpPr>
        <p:grpSpPr bwMode="auto">
          <a:xfrm>
            <a:off x="134938" y="2092325"/>
            <a:ext cx="2187575" cy="1406525"/>
            <a:chOff x="134793" y="2091559"/>
            <a:chExt cx="2187990" cy="1407450"/>
          </a:xfrm>
        </p:grpSpPr>
        <p:pic>
          <p:nvPicPr>
            <p:cNvPr id="33967" name="Picture 882" descr="Network Cloud 3.png"/>
            <p:cNvPicPr>
              <a:picLocks noChangeAspect="1"/>
            </p:cNvPicPr>
            <p:nvPr/>
          </p:nvPicPr>
          <p:blipFill>
            <a:blip r:embed="rId11" cstate="print"/>
            <a:srcRect/>
            <a:stretch>
              <a:fillRect/>
            </a:stretch>
          </p:blipFill>
          <p:spPr bwMode="auto">
            <a:xfrm>
              <a:off x="134793" y="2091559"/>
              <a:ext cx="2135442" cy="1407450"/>
            </a:xfrm>
            <a:prstGeom prst="rect">
              <a:avLst/>
            </a:prstGeom>
            <a:noFill/>
            <a:ln w="9525">
              <a:noFill/>
              <a:miter lim="800000"/>
              <a:headEnd/>
              <a:tailEnd/>
            </a:ln>
          </p:spPr>
        </p:pic>
        <p:sp>
          <p:nvSpPr>
            <p:cNvPr id="33968" name="Rectangle 883"/>
            <p:cNvSpPr>
              <a:spLocks noChangeArrowheads="1"/>
            </p:cNvSpPr>
            <p:nvPr/>
          </p:nvSpPr>
          <p:spPr bwMode="auto">
            <a:xfrm>
              <a:off x="141230" y="2402431"/>
              <a:ext cx="2181553" cy="954107"/>
            </a:xfrm>
            <a:prstGeom prst="rect">
              <a:avLst/>
            </a:prstGeom>
            <a:noFill/>
            <a:ln w="9525">
              <a:noFill/>
              <a:miter lim="800000"/>
              <a:headEnd/>
              <a:tailEnd/>
            </a:ln>
          </p:spPr>
          <p:txBody>
            <a:bodyPr>
              <a:spAutoFit/>
            </a:bodyPr>
            <a:lstStyle/>
            <a:p>
              <a:pPr algn="ctr"/>
              <a:r>
                <a:rPr lang="en-US" sz="1400">
                  <a:solidFill>
                    <a:srgbClr val="4D4D4D"/>
                  </a:solidFill>
                </a:rPr>
                <a:t>Virtualized</a:t>
              </a:r>
            </a:p>
            <a:p>
              <a:pPr algn="ctr"/>
              <a:r>
                <a:rPr lang="en-US" sz="1400">
                  <a:solidFill>
                    <a:srgbClr val="4D4D4D"/>
                  </a:solidFill>
                </a:rPr>
                <a:t>Security &amp;</a:t>
              </a:r>
            </a:p>
            <a:p>
              <a:pPr algn="ctr"/>
              <a:r>
                <a:rPr lang="en-US" sz="1400">
                  <a:solidFill>
                    <a:srgbClr val="4D4D4D"/>
                  </a:solidFill>
                </a:rPr>
                <a:t>Application</a:t>
              </a:r>
            </a:p>
            <a:p>
              <a:pPr algn="ctr"/>
              <a:r>
                <a:rPr lang="en-US" sz="1400">
                  <a:solidFill>
                    <a:srgbClr val="4D4D4D"/>
                  </a:solidFill>
                </a:rPr>
                <a:t>Services</a:t>
              </a:r>
            </a:p>
          </p:txBody>
        </p:sp>
      </p:grpSp>
      <p:grpSp>
        <p:nvGrpSpPr>
          <p:cNvPr id="33833" name="Group 950"/>
          <p:cNvGrpSpPr>
            <a:grpSpLocks/>
          </p:cNvGrpSpPr>
          <p:nvPr/>
        </p:nvGrpSpPr>
        <p:grpSpPr bwMode="auto">
          <a:xfrm>
            <a:off x="5616575" y="4508500"/>
            <a:ext cx="461963" cy="319088"/>
            <a:chOff x="613171" y="4506856"/>
            <a:chExt cx="461963" cy="318721"/>
          </a:xfrm>
        </p:grpSpPr>
        <p:pic>
          <p:nvPicPr>
            <p:cNvPr id="33959" name="Picture 951" descr="Server 1.png"/>
            <p:cNvPicPr>
              <a:picLocks noChangeAspect="1"/>
            </p:cNvPicPr>
            <p:nvPr/>
          </p:nvPicPr>
          <p:blipFill>
            <a:blip r:embed="rId6" cstate="print"/>
            <a:srcRect/>
            <a:stretch>
              <a:fillRect/>
            </a:stretch>
          </p:blipFill>
          <p:spPr bwMode="auto">
            <a:xfrm>
              <a:off x="613171" y="4685424"/>
              <a:ext cx="80962" cy="140153"/>
            </a:xfrm>
            <a:prstGeom prst="rect">
              <a:avLst/>
            </a:prstGeom>
            <a:noFill/>
            <a:ln w="9525">
              <a:noFill/>
              <a:miter lim="800000"/>
              <a:headEnd/>
              <a:tailEnd/>
            </a:ln>
          </p:spPr>
        </p:pic>
        <p:pic>
          <p:nvPicPr>
            <p:cNvPr id="33960" name="Picture 952" descr="Server 1.png"/>
            <p:cNvPicPr>
              <a:picLocks noChangeAspect="1"/>
            </p:cNvPicPr>
            <p:nvPr/>
          </p:nvPicPr>
          <p:blipFill>
            <a:blip r:embed="rId6" cstate="print"/>
            <a:srcRect/>
            <a:stretch>
              <a:fillRect/>
            </a:stretch>
          </p:blipFill>
          <p:spPr bwMode="auto">
            <a:xfrm>
              <a:off x="613171" y="4506856"/>
              <a:ext cx="80962" cy="140153"/>
            </a:xfrm>
            <a:prstGeom prst="rect">
              <a:avLst/>
            </a:prstGeom>
            <a:noFill/>
            <a:ln w="9525">
              <a:noFill/>
              <a:miter lim="800000"/>
              <a:headEnd/>
              <a:tailEnd/>
            </a:ln>
          </p:spPr>
        </p:pic>
        <p:pic>
          <p:nvPicPr>
            <p:cNvPr id="33961" name="Picture 953" descr="Server 1.png"/>
            <p:cNvPicPr>
              <a:picLocks noChangeAspect="1"/>
            </p:cNvPicPr>
            <p:nvPr/>
          </p:nvPicPr>
          <p:blipFill>
            <a:blip r:embed="rId6" cstate="print"/>
            <a:srcRect/>
            <a:stretch>
              <a:fillRect/>
            </a:stretch>
          </p:blipFill>
          <p:spPr bwMode="auto">
            <a:xfrm>
              <a:off x="740171" y="4685424"/>
              <a:ext cx="80962" cy="140153"/>
            </a:xfrm>
            <a:prstGeom prst="rect">
              <a:avLst/>
            </a:prstGeom>
            <a:noFill/>
            <a:ln w="9525">
              <a:noFill/>
              <a:miter lim="800000"/>
              <a:headEnd/>
              <a:tailEnd/>
            </a:ln>
          </p:spPr>
        </p:pic>
        <p:pic>
          <p:nvPicPr>
            <p:cNvPr id="33962" name="Picture 954" descr="Server 1.png"/>
            <p:cNvPicPr>
              <a:picLocks noChangeAspect="1"/>
            </p:cNvPicPr>
            <p:nvPr/>
          </p:nvPicPr>
          <p:blipFill>
            <a:blip r:embed="rId6" cstate="print"/>
            <a:srcRect/>
            <a:stretch>
              <a:fillRect/>
            </a:stretch>
          </p:blipFill>
          <p:spPr bwMode="auto">
            <a:xfrm>
              <a:off x="740171" y="4506856"/>
              <a:ext cx="80962" cy="140153"/>
            </a:xfrm>
            <a:prstGeom prst="rect">
              <a:avLst/>
            </a:prstGeom>
            <a:noFill/>
            <a:ln w="9525">
              <a:noFill/>
              <a:miter lim="800000"/>
              <a:headEnd/>
              <a:tailEnd/>
            </a:ln>
          </p:spPr>
        </p:pic>
        <p:pic>
          <p:nvPicPr>
            <p:cNvPr id="33963" name="Picture 955" descr="Server 1.png"/>
            <p:cNvPicPr>
              <a:picLocks noChangeAspect="1"/>
            </p:cNvPicPr>
            <p:nvPr/>
          </p:nvPicPr>
          <p:blipFill>
            <a:blip r:embed="rId6" cstate="print"/>
            <a:srcRect/>
            <a:stretch>
              <a:fillRect/>
            </a:stretch>
          </p:blipFill>
          <p:spPr bwMode="auto">
            <a:xfrm>
              <a:off x="867171" y="4685424"/>
              <a:ext cx="80962" cy="140153"/>
            </a:xfrm>
            <a:prstGeom prst="rect">
              <a:avLst/>
            </a:prstGeom>
            <a:noFill/>
            <a:ln w="9525">
              <a:noFill/>
              <a:miter lim="800000"/>
              <a:headEnd/>
              <a:tailEnd/>
            </a:ln>
          </p:spPr>
        </p:pic>
        <p:pic>
          <p:nvPicPr>
            <p:cNvPr id="33964" name="Picture 956" descr="Server 1.png"/>
            <p:cNvPicPr>
              <a:picLocks noChangeAspect="1"/>
            </p:cNvPicPr>
            <p:nvPr/>
          </p:nvPicPr>
          <p:blipFill>
            <a:blip r:embed="rId6" cstate="print"/>
            <a:srcRect/>
            <a:stretch>
              <a:fillRect/>
            </a:stretch>
          </p:blipFill>
          <p:spPr bwMode="auto">
            <a:xfrm>
              <a:off x="867171" y="4506856"/>
              <a:ext cx="80962" cy="140153"/>
            </a:xfrm>
            <a:prstGeom prst="rect">
              <a:avLst/>
            </a:prstGeom>
            <a:noFill/>
            <a:ln w="9525">
              <a:noFill/>
              <a:miter lim="800000"/>
              <a:headEnd/>
              <a:tailEnd/>
            </a:ln>
          </p:spPr>
        </p:pic>
        <p:pic>
          <p:nvPicPr>
            <p:cNvPr id="33965" name="Picture 957" descr="Server 1.png"/>
            <p:cNvPicPr>
              <a:picLocks noChangeAspect="1"/>
            </p:cNvPicPr>
            <p:nvPr/>
          </p:nvPicPr>
          <p:blipFill>
            <a:blip r:embed="rId6" cstate="print"/>
            <a:srcRect/>
            <a:stretch>
              <a:fillRect/>
            </a:stretch>
          </p:blipFill>
          <p:spPr bwMode="auto">
            <a:xfrm>
              <a:off x="994172" y="4685424"/>
              <a:ext cx="80962" cy="140153"/>
            </a:xfrm>
            <a:prstGeom prst="rect">
              <a:avLst/>
            </a:prstGeom>
            <a:noFill/>
            <a:ln w="9525">
              <a:noFill/>
              <a:miter lim="800000"/>
              <a:headEnd/>
              <a:tailEnd/>
            </a:ln>
          </p:spPr>
        </p:pic>
        <p:pic>
          <p:nvPicPr>
            <p:cNvPr id="33966" name="Picture 958" descr="Server 1.png"/>
            <p:cNvPicPr>
              <a:picLocks noChangeAspect="1"/>
            </p:cNvPicPr>
            <p:nvPr/>
          </p:nvPicPr>
          <p:blipFill>
            <a:blip r:embed="rId6" cstate="print"/>
            <a:srcRect/>
            <a:stretch>
              <a:fillRect/>
            </a:stretch>
          </p:blipFill>
          <p:spPr bwMode="auto">
            <a:xfrm>
              <a:off x="994172" y="4506856"/>
              <a:ext cx="80962" cy="140153"/>
            </a:xfrm>
            <a:prstGeom prst="rect">
              <a:avLst/>
            </a:prstGeom>
            <a:noFill/>
            <a:ln w="9525">
              <a:noFill/>
              <a:miter lim="800000"/>
              <a:headEnd/>
              <a:tailEnd/>
            </a:ln>
          </p:spPr>
        </p:pic>
      </p:grpSp>
      <p:grpSp>
        <p:nvGrpSpPr>
          <p:cNvPr id="33834" name="Group 731"/>
          <p:cNvGrpSpPr>
            <a:grpSpLocks/>
          </p:cNvGrpSpPr>
          <p:nvPr/>
        </p:nvGrpSpPr>
        <p:grpSpPr bwMode="auto">
          <a:xfrm>
            <a:off x="7718425" y="4416425"/>
            <a:ext cx="1211263" cy="381000"/>
            <a:chOff x="7641238" y="3682903"/>
            <a:chExt cx="1211905" cy="381195"/>
          </a:xfrm>
        </p:grpSpPr>
        <p:grpSp>
          <p:nvGrpSpPr>
            <p:cNvPr id="33837" name="Group 919"/>
            <p:cNvGrpSpPr>
              <a:grpSpLocks/>
            </p:cNvGrpSpPr>
            <p:nvPr/>
          </p:nvGrpSpPr>
          <p:grpSpPr bwMode="auto">
            <a:xfrm>
              <a:off x="7643384" y="3891111"/>
              <a:ext cx="1209759" cy="172987"/>
              <a:chOff x="2752728" y="4927599"/>
              <a:chExt cx="1209672" cy="173039"/>
            </a:xfrm>
          </p:grpSpPr>
          <p:grpSp>
            <p:nvGrpSpPr>
              <p:cNvPr id="33899" name="Group 920"/>
              <p:cNvGrpSpPr>
                <a:grpSpLocks/>
              </p:cNvGrpSpPr>
              <p:nvPr/>
            </p:nvGrpSpPr>
            <p:grpSpPr bwMode="auto">
              <a:xfrm>
                <a:off x="3800228" y="4928188"/>
                <a:ext cx="161913" cy="173089"/>
                <a:chOff x="3799620" y="4160178"/>
                <a:chExt cx="555591" cy="943947"/>
              </a:xfrm>
            </p:grpSpPr>
            <p:sp>
              <p:nvSpPr>
                <p:cNvPr id="662" name="Rectangle 661"/>
                <p:cNvSpPr>
                  <a:spLocks noChangeArrowheads="1"/>
                </p:cNvSpPr>
                <p:nvPr/>
              </p:nvSpPr>
              <p:spPr bwMode="auto">
                <a:xfrm>
                  <a:off x="3800214"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3" name="Rectangle 662"/>
                <p:cNvSpPr>
                  <a:spLocks noChangeArrowheads="1"/>
                </p:cNvSpPr>
                <p:nvPr/>
              </p:nvSpPr>
              <p:spPr bwMode="auto">
                <a:xfrm>
                  <a:off x="3843813"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4" name="Oval 663"/>
                <p:cNvSpPr>
                  <a:spLocks noChangeArrowheads="1"/>
                </p:cNvSpPr>
                <p:nvPr/>
              </p:nvSpPr>
              <p:spPr bwMode="auto">
                <a:xfrm>
                  <a:off x="3881960"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5" name="Oval 664"/>
                <p:cNvSpPr>
                  <a:spLocks noChangeArrowheads="1"/>
                </p:cNvSpPr>
                <p:nvPr/>
              </p:nvSpPr>
              <p:spPr bwMode="auto">
                <a:xfrm>
                  <a:off x="3881960"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6" name="Oval 665"/>
                <p:cNvSpPr>
                  <a:spLocks noChangeArrowheads="1"/>
                </p:cNvSpPr>
                <p:nvPr/>
              </p:nvSpPr>
              <p:spPr bwMode="auto">
                <a:xfrm>
                  <a:off x="3881960"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7" name="Oval 666"/>
                <p:cNvSpPr>
                  <a:spLocks noChangeArrowheads="1"/>
                </p:cNvSpPr>
                <p:nvPr/>
              </p:nvSpPr>
              <p:spPr bwMode="auto">
                <a:xfrm>
                  <a:off x="3881960"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8" name="Oval 667"/>
                <p:cNvSpPr>
                  <a:spLocks noChangeArrowheads="1"/>
                </p:cNvSpPr>
                <p:nvPr/>
              </p:nvSpPr>
              <p:spPr bwMode="auto">
                <a:xfrm>
                  <a:off x="3881960"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9" name="Oval 668"/>
                <p:cNvSpPr>
                  <a:spLocks noChangeArrowheads="1"/>
                </p:cNvSpPr>
                <p:nvPr/>
              </p:nvSpPr>
              <p:spPr bwMode="auto">
                <a:xfrm>
                  <a:off x="3881960"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70" name="Oval 669"/>
                <p:cNvSpPr>
                  <a:spLocks noChangeArrowheads="1"/>
                </p:cNvSpPr>
                <p:nvPr/>
              </p:nvSpPr>
              <p:spPr bwMode="auto">
                <a:xfrm>
                  <a:off x="3881960"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900" name="Group 921"/>
              <p:cNvGrpSpPr>
                <a:grpSpLocks/>
              </p:cNvGrpSpPr>
              <p:nvPr/>
            </p:nvGrpSpPr>
            <p:grpSpPr bwMode="auto">
              <a:xfrm>
                <a:off x="3590693" y="4928188"/>
                <a:ext cx="161913" cy="173089"/>
                <a:chOff x="3799672" y="4160178"/>
                <a:chExt cx="555591" cy="943947"/>
              </a:xfrm>
            </p:grpSpPr>
            <p:sp>
              <p:nvSpPr>
                <p:cNvPr id="653" name="Rectangle 652"/>
                <p:cNvSpPr>
                  <a:spLocks noChangeArrowheads="1"/>
                </p:cNvSpPr>
                <p:nvPr/>
              </p:nvSpPr>
              <p:spPr bwMode="auto">
                <a:xfrm>
                  <a:off x="3799885"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4" name="Rectangle 653"/>
                <p:cNvSpPr>
                  <a:spLocks noChangeArrowheads="1"/>
                </p:cNvSpPr>
                <p:nvPr/>
              </p:nvSpPr>
              <p:spPr bwMode="auto">
                <a:xfrm>
                  <a:off x="3843484"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5" name="Oval 654"/>
                <p:cNvSpPr>
                  <a:spLocks noChangeArrowheads="1"/>
                </p:cNvSpPr>
                <p:nvPr/>
              </p:nvSpPr>
              <p:spPr bwMode="auto">
                <a:xfrm>
                  <a:off x="3881631"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6" name="Oval 655"/>
                <p:cNvSpPr>
                  <a:spLocks noChangeArrowheads="1"/>
                </p:cNvSpPr>
                <p:nvPr/>
              </p:nvSpPr>
              <p:spPr bwMode="auto">
                <a:xfrm>
                  <a:off x="3881631"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7" name="Oval 656"/>
                <p:cNvSpPr>
                  <a:spLocks noChangeArrowheads="1"/>
                </p:cNvSpPr>
                <p:nvPr/>
              </p:nvSpPr>
              <p:spPr bwMode="auto">
                <a:xfrm>
                  <a:off x="3881631"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8" name="Oval 657"/>
                <p:cNvSpPr>
                  <a:spLocks noChangeArrowheads="1"/>
                </p:cNvSpPr>
                <p:nvPr/>
              </p:nvSpPr>
              <p:spPr bwMode="auto">
                <a:xfrm>
                  <a:off x="3881631"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9" name="Oval 658"/>
                <p:cNvSpPr>
                  <a:spLocks noChangeArrowheads="1"/>
                </p:cNvSpPr>
                <p:nvPr/>
              </p:nvSpPr>
              <p:spPr bwMode="auto">
                <a:xfrm>
                  <a:off x="3881631"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0" name="Oval 659"/>
                <p:cNvSpPr>
                  <a:spLocks noChangeArrowheads="1"/>
                </p:cNvSpPr>
                <p:nvPr/>
              </p:nvSpPr>
              <p:spPr bwMode="auto">
                <a:xfrm>
                  <a:off x="3881631"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1" name="Oval 660"/>
                <p:cNvSpPr>
                  <a:spLocks noChangeArrowheads="1"/>
                </p:cNvSpPr>
                <p:nvPr/>
              </p:nvSpPr>
              <p:spPr bwMode="auto">
                <a:xfrm>
                  <a:off x="3881631"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901" name="Group 922"/>
              <p:cNvGrpSpPr>
                <a:grpSpLocks/>
              </p:cNvGrpSpPr>
              <p:nvPr/>
            </p:nvGrpSpPr>
            <p:grpSpPr bwMode="auto">
              <a:xfrm>
                <a:off x="3381158" y="4928188"/>
                <a:ext cx="161913" cy="173089"/>
                <a:chOff x="3799723" y="4160178"/>
                <a:chExt cx="555591" cy="943947"/>
              </a:xfrm>
            </p:grpSpPr>
            <p:sp>
              <p:nvSpPr>
                <p:cNvPr id="644" name="Rectangle 643"/>
                <p:cNvSpPr>
                  <a:spLocks noChangeArrowheads="1"/>
                </p:cNvSpPr>
                <p:nvPr/>
              </p:nvSpPr>
              <p:spPr bwMode="auto">
                <a:xfrm>
                  <a:off x="3799555"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5" name="Rectangle 644"/>
                <p:cNvSpPr>
                  <a:spLocks noChangeArrowheads="1"/>
                </p:cNvSpPr>
                <p:nvPr/>
              </p:nvSpPr>
              <p:spPr bwMode="auto">
                <a:xfrm>
                  <a:off x="3843154"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6" name="Oval 645"/>
                <p:cNvSpPr>
                  <a:spLocks noChangeArrowheads="1"/>
                </p:cNvSpPr>
                <p:nvPr/>
              </p:nvSpPr>
              <p:spPr bwMode="auto">
                <a:xfrm>
                  <a:off x="3881301"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7" name="Oval 646"/>
                <p:cNvSpPr>
                  <a:spLocks noChangeArrowheads="1"/>
                </p:cNvSpPr>
                <p:nvPr/>
              </p:nvSpPr>
              <p:spPr bwMode="auto">
                <a:xfrm>
                  <a:off x="3881301"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8" name="Oval 647"/>
                <p:cNvSpPr>
                  <a:spLocks noChangeArrowheads="1"/>
                </p:cNvSpPr>
                <p:nvPr/>
              </p:nvSpPr>
              <p:spPr bwMode="auto">
                <a:xfrm>
                  <a:off x="3881301"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9" name="Oval 648"/>
                <p:cNvSpPr>
                  <a:spLocks noChangeArrowheads="1"/>
                </p:cNvSpPr>
                <p:nvPr/>
              </p:nvSpPr>
              <p:spPr bwMode="auto">
                <a:xfrm>
                  <a:off x="3881301"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0" name="Oval 649"/>
                <p:cNvSpPr>
                  <a:spLocks noChangeArrowheads="1"/>
                </p:cNvSpPr>
                <p:nvPr/>
              </p:nvSpPr>
              <p:spPr bwMode="auto">
                <a:xfrm>
                  <a:off x="3881301"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1" name="Oval 650"/>
                <p:cNvSpPr>
                  <a:spLocks noChangeArrowheads="1"/>
                </p:cNvSpPr>
                <p:nvPr/>
              </p:nvSpPr>
              <p:spPr bwMode="auto">
                <a:xfrm>
                  <a:off x="3881301"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2" name="Oval 651"/>
                <p:cNvSpPr>
                  <a:spLocks noChangeArrowheads="1"/>
                </p:cNvSpPr>
                <p:nvPr/>
              </p:nvSpPr>
              <p:spPr bwMode="auto">
                <a:xfrm>
                  <a:off x="3881301"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902" name="Group 923"/>
              <p:cNvGrpSpPr>
                <a:grpSpLocks/>
              </p:cNvGrpSpPr>
              <p:nvPr/>
            </p:nvGrpSpPr>
            <p:grpSpPr bwMode="auto">
              <a:xfrm>
                <a:off x="3171623" y="4928188"/>
                <a:ext cx="161913" cy="173089"/>
                <a:chOff x="3799775" y="4160178"/>
                <a:chExt cx="555591" cy="943947"/>
              </a:xfrm>
            </p:grpSpPr>
            <p:sp>
              <p:nvSpPr>
                <p:cNvPr id="635" name="Rectangle 634"/>
                <p:cNvSpPr>
                  <a:spLocks noChangeArrowheads="1"/>
                </p:cNvSpPr>
                <p:nvPr/>
              </p:nvSpPr>
              <p:spPr bwMode="auto">
                <a:xfrm>
                  <a:off x="3799226"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6" name="Rectangle 635"/>
                <p:cNvSpPr>
                  <a:spLocks noChangeArrowheads="1"/>
                </p:cNvSpPr>
                <p:nvPr/>
              </p:nvSpPr>
              <p:spPr bwMode="auto">
                <a:xfrm>
                  <a:off x="3842825"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7" name="Oval 636"/>
                <p:cNvSpPr>
                  <a:spLocks noChangeArrowheads="1"/>
                </p:cNvSpPr>
                <p:nvPr/>
              </p:nvSpPr>
              <p:spPr bwMode="auto">
                <a:xfrm>
                  <a:off x="3880972"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8" name="Oval 637"/>
                <p:cNvSpPr>
                  <a:spLocks noChangeArrowheads="1"/>
                </p:cNvSpPr>
                <p:nvPr/>
              </p:nvSpPr>
              <p:spPr bwMode="auto">
                <a:xfrm>
                  <a:off x="3880972"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9" name="Oval 638"/>
                <p:cNvSpPr>
                  <a:spLocks noChangeArrowheads="1"/>
                </p:cNvSpPr>
                <p:nvPr/>
              </p:nvSpPr>
              <p:spPr bwMode="auto">
                <a:xfrm>
                  <a:off x="3880972"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0" name="Oval 639"/>
                <p:cNvSpPr>
                  <a:spLocks noChangeArrowheads="1"/>
                </p:cNvSpPr>
                <p:nvPr/>
              </p:nvSpPr>
              <p:spPr bwMode="auto">
                <a:xfrm>
                  <a:off x="3880972"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1" name="Oval 640"/>
                <p:cNvSpPr>
                  <a:spLocks noChangeArrowheads="1"/>
                </p:cNvSpPr>
                <p:nvPr/>
              </p:nvSpPr>
              <p:spPr bwMode="auto">
                <a:xfrm>
                  <a:off x="3880972"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2" name="Oval 641"/>
                <p:cNvSpPr>
                  <a:spLocks noChangeArrowheads="1"/>
                </p:cNvSpPr>
                <p:nvPr/>
              </p:nvSpPr>
              <p:spPr bwMode="auto">
                <a:xfrm>
                  <a:off x="3880972"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3" name="Oval 642"/>
                <p:cNvSpPr>
                  <a:spLocks noChangeArrowheads="1"/>
                </p:cNvSpPr>
                <p:nvPr/>
              </p:nvSpPr>
              <p:spPr bwMode="auto">
                <a:xfrm>
                  <a:off x="3880972"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903" name="Group 924"/>
              <p:cNvGrpSpPr>
                <a:grpSpLocks/>
              </p:cNvGrpSpPr>
              <p:nvPr/>
            </p:nvGrpSpPr>
            <p:grpSpPr bwMode="auto">
              <a:xfrm>
                <a:off x="2962088" y="4928188"/>
                <a:ext cx="161913" cy="173089"/>
                <a:chOff x="3799830" y="4160178"/>
                <a:chExt cx="555591" cy="943947"/>
              </a:xfrm>
            </p:grpSpPr>
            <p:sp>
              <p:nvSpPr>
                <p:cNvPr id="581" name="Rectangle 580"/>
                <p:cNvSpPr>
                  <a:spLocks noChangeArrowheads="1"/>
                </p:cNvSpPr>
                <p:nvPr/>
              </p:nvSpPr>
              <p:spPr bwMode="auto">
                <a:xfrm>
                  <a:off x="3798900"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2" name="Rectangle 581"/>
                <p:cNvSpPr>
                  <a:spLocks noChangeArrowheads="1"/>
                </p:cNvSpPr>
                <p:nvPr/>
              </p:nvSpPr>
              <p:spPr bwMode="auto">
                <a:xfrm>
                  <a:off x="3842499"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3" name="Oval 582"/>
                <p:cNvSpPr>
                  <a:spLocks noChangeArrowheads="1"/>
                </p:cNvSpPr>
                <p:nvPr/>
              </p:nvSpPr>
              <p:spPr bwMode="auto">
                <a:xfrm>
                  <a:off x="3880646"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4" name="Oval 583"/>
                <p:cNvSpPr>
                  <a:spLocks noChangeArrowheads="1"/>
                </p:cNvSpPr>
                <p:nvPr/>
              </p:nvSpPr>
              <p:spPr bwMode="auto">
                <a:xfrm>
                  <a:off x="3880646"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5" name="Oval 584"/>
                <p:cNvSpPr>
                  <a:spLocks noChangeArrowheads="1"/>
                </p:cNvSpPr>
                <p:nvPr/>
              </p:nvSpPr>
              <p:spPr bwMode="auto">
                <a:xfrm>
                  <a:off x="3880646"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6" name="Oval 585"/>
                <p:cNvSpPr>
                  <a:spLocks noChangeArrowheads="1"/>
                </p:cNvSpPr>
                <p:nvPr/>
              </p:nvSpPr>
              <p:spPr bwMode="auto">
                <a:xfrm>
                  <a:off x="3880646"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2" name="Oval 631"/>
                <p:cNvSpPr>
                  <a:spLocks noChangeArrowheads="1"/>
                </p:cNvSpPr>
                <p:nvPr/>
              </p:nvSpPr>
              <p:spPr bwMode="auto">
                <a:xfrm>
                  <a:off x="3880646"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3" name="Oval 632"/>
                <p:cNvSpPr>
                  <a:spLocks noChangeArrowheads="1"/>
                </p:cNvSpPr>
                <p:nvPr/>
              </p:nvSpPr>
              <p:spPr bwMode="auto">
                <a:xfrm>
                  <a:off x="3880646"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4" name="Oval 633"/>
                <p:cNvSpPr>
                  <a:spLocks noChangeArrowheads="1"/>
                </p:cNvSpPr>
                <p:nvPr/>
              </p:nvSpPr>
              <p:spPr bwMode="auto">
                <a:xfrm>
                  <a:off x="3880646"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904" name="Group 925"/>
              <p:cNvGrpSpPr>
                <a:grpSpLocks/>
              </p:cNvGrpSpPr>
              <p:nvPr/>
            </p:nvGrpSpPr>
            <p:grpSpPr bwMode="auto">
              <a:xfrm>
                <a:off x="2752553" y="4928188"/>
                <a:ext cx="161913" cy="173089"/>
                <a:chOff x="3799878" y="4160178"/>
                <a:chExt cx="555591" cy="943947"/>
              </a:xfrm>
            </p:grpSpPr>
            <p:sp>
              <p:nvSpPr>
                <p:cNvPr id="572" name="Rectangle 571"/>
                <p:cNvSpPr>
                  <a:spLocks noChangeArrowheads="1"/>
                </p:cNvSpPr>
                <p:nvPr/>
              </p:nvSpPr>
              <p:spPr bwMode="auto">
                <a:xfrm>
                  <a:off x="3798567" y="4156210"/>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3" name="Rectangle 572"/>
                <p:cNvSpPr>
                  <a:spLocks noChangeArrowheads="1"/>
                </p:cNvSpPr>
                <p:nvPr/>
              </p:nvSpPr>
              <p:spPr bwMode="auto">
                <a:xfrm>
                  <a:off x="3842166" y="4199530"/>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4" name="Oval 573"/>
                <p:cNvSpPr>
                  <a:spLocks noChangeArrowheads="1"/>
                </p:cNvSpPr>
                <p:nvPr/>
              </p:nvSpPr>
              <p:spPr bwMode="auto">
                <a:xfrm>
                  <a:off x="3880313" y="489268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5" name="Oval 574"/>
                <p:cNvSpPr>
                  <a:spLocks noChangeArrowheads="1"/>
                </p:cNvSpPr>
                <p:nvPr/>
              </p:nvSpPr>
              <p:spPr bwMode="auto">
                <a:xfrm>
                  <a:off x="3880313" y="4780054"/>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6" name="Oval 575"/>
                <p:cNvSpPr>
                  <a:spLocks noChangeArrowheads="1"/>
                </p:cNvSpPr>
                <p:nvPr/>
              </p:nvSpPr>
              <p:spPr bwMode="auto">
                <a:xfrm>
                  <a:off x="3880313" y="466741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7" name="Oval 576"/>
                <p:cNvSpPr>
                  <a:spLocks noChangeArrowheads="1"/>
                </p:cNvSpPr>
                <p:nvPr/>
              </p:nvSpPr>
              <p:spPr bwMode="auto">
                <a:xfrm>
                  <a:off x="3880313" y="455477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8" name="Oval 577"/>
                <p:cNvSpPr>
                  <a:spLocks noChangeArrowheads="1"/>
                </p:cNvSpPr>
                <p:nvPr/>
              </p:nvSpPr>
              <p:spPr bwMode="auto">
                <a:xfrm>
                  <a:off x="3880313" y="445080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9" name="Oval 578"/>
                <p:cNvSpPr>
                  <a:spLocks noChangeArrowheads="1"/>
                </p:cNvSpPr>
                <p:nvPr/>
              </p:nvSpPr>
              <p:spPr bwMode="auto">
                <a:xfrm>
                  <a:off x="3880313" y="432950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0" name="Oval 579"/>
                <p:cNvSpPr>
                  <a:spLocks noChangeArrowheads="1"/>
                </p:cNvSpPr>
                <p:nvPr/>
              </p:nvSpPr>
              <p:spPr bwMode="auto">
                <a:xfrm>
                  <a:off x="3880313" y="422552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33838" name="Group 919"/>
            <p:cNvGrpSpPr>
              <a:grpSpLocks/>
            </p:cNvGrpSpPr>
            <p:nvPr/>
          </p:nvGrpSpPr>
          <p:grpSpPr bwMode="auto">
            <a:xfrm>
              <a:off x="7641238" y="3682903"/>
              <a:ext cx="1209759" cy="172987"/>
              <a:chOff x="2752728" y="4927599"/>
              <a:chExt cx="1209672" cy="173039"/>
            </a:xfrm>
          </p:grpSpPr>
          <p:grpSp>
            <p:nvGrpSpPr>
              <p:cNvPr id="33839" name="Group 920"/>
              <p:cNvGrpSpPr>
                <a:grpSpLocks/>
              </p:cNvGrpSpPr>
              <p:nvPr/>
            </p:nvGrpSpPr>
            <p:grpSpPr bwMode="auto">
              <a:xfrm>
                <a:off x="3800228" y="4928188"/>
                <a:ext cx="161913" cy="173089"/>
                <a:chOff x="3799620" y="4160178"/>
                <a:chExt cx="555591" cy="943947"/>
              </a:xfrm>
            </p:grpSpPr>
            <p:sp>
              <p:nvSpPr>
                <p:cNvPr id="723" name="Rectangle 722"/>
                <p:cNvSpPr>
                  <a:spLocks noChangeArrowheads="1"/>
                </p:cNvSpPr>
                <p:nvPr/>
              </p:nvSpPr>
              <p:spPr bwMode="auto">
                <a:xfrm>
                  <a:off x="3802126" y="4156963"/>
                  <a:ext cx="5667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4" name="Rectangle 723"/>
                <p:cNvSpPr>
                  <a:spLocks noChangeArrowheads="1"/>
                </p:cNvSpPr>
                <p:nvPr/>
              </p:nvSpPr>
              <p:spPr bwMode="auto">
                <a:xfrm>
                  <a:off x="3845725" y="4200288"/>
                  <a:ext cx="4795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5" name="Oval 724"/>
                <p:cNvSpPr>
                  <a:spLocks noChangeArrowheads="1"/>
                </p:cNvSpPr>
                <p:nvPr/>
              </p:nvSpPr>
              <p:spPr bwMode="auto">
                <a:xfrm>
                  <a:off x="3883876" y="4893448"/>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6" name="Oval 725"/>
                <p:cNvSpPr>
                  <a:spLocks noChangeArrowheads="1"/>
                </p:cNvSpPr>
                <p:nvPr/>
              </p:nvSpPr>
              <p:spPr bwMode="auto">
                <a:xfrm>
                  <a:off x="3883876" y="4780807"/>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7" name="Oval 726"/>
                <p:cNvSpPr>
                  <a:spLocks noChangeArrowheads="1"/>
                </p:cNvSpPr>
                <p:nvPr/>
              </p:nvSpPr>
              <p:spPr bwMode="auto">
                <a:xfrm>
                  <a:off x="3883876" y="4668171"/>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8" name="Oval 727"/>
                <p:cNvSpPr>
                  <a:spLocks noChangeArrowheads="1"/>
                </p:cNvSpPr>
                <p:nvPr/>
              </p:nvSpPr>
              <p:spPr bwMode="auto">
                <a:xfrm>
                  <a:off x="3883876" y="4555530"/>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9" name="Oval 728"/>
                <p:cNvSpPr>
                  <a:spLocks noChangeArrowheads="1"/>
                </p:cNvSpPr>
                <p:nvPr/>
              </p:nvSpPr>
              <p:spPr bwMode="auto">
                <a:xfrm>
                  <a:off x="3883876" y="4451556"/>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0" name="Oval 729"/>
                <p:cNvSpPr>
                  <a:spLocks noChangeArrowheads="1"/>
                </p:cNvSpPr>
                <p:nvPr/>
              </p:nvSpPr>
              <p:spPr bwMode="auto">
                <a:xfrm>
                  <a:off x="3883876" y="4330253"/>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1" name="Oval 730"/>
                <p:cNvSpPr>
                  <a:spLocks noChangeArrowheads="1"/>
                </p:cNvSpPr>
                <p:nvPr/>
              </p:nvSpPr>
              <p:spPr bwMode="auto">
                <a:xfrm>
                  <a:off x="3883876" y="4226279"/>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840" name="Group 921"/>
              <p:cNvGrpSpPr>
                <a:grpSpLocks/>
              </p:cNvGrpSpPr>
              <p:nvPr/>
            </p:nvGrpSpPr>
            <p:grpSpPr bwMode="auto">
              <a:xfrm>
                <a:off x="3590693" y="4928188"/>
                <a:ext cx="161913" cy="173089"/>
                <a:chOff x="3799672" y="4160178"/>
                <a:chExt cx="555591" cy="943947"/>
              </a:xfrm>
            </p:grpSpPr>
            <p:sp>
              <p:nvSpPr>
                <p:cNvPr id="714" name="Rectangle 713"/>
                <p:cNvSpPr>
                  <a:spLocks noChangeArrowheads="1"/>
                </p:cNvSpPr>
                <p:nvPr/>
              </p:nvSpPr>
              <p:spPr bwMode="auto">
                <a:xfrm>
                  <a:off x="3801797"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5" name="Rectangle 714"/>
                <p:cNvSpPr>
                  <a:spLocks noChangeArrowheads="1"/>
                </p:cNvSpPr>
                <p:nvPr/>
              </p:nvSpPr>
              <p:spPr bwMode="auto">
                <a:xfrm>
                  <a:off x="3845396"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6" name="Oval 715"/>
                <p:cNvSpPr>
                  <a:spLocks noChangeArrowheads="1"/>
                </p:cNvSpPr>
                <p:nvPr/>
              </p:nvSpPr>
              <p:spPr bwMode="auto">
                <a:xfrm>
                  <a:off x="3883547"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7" name="Oval 716"/>
                <p:cNvSpPr>
                  <a:spLocks noChangeArrowheads="1"/>
                </p:cNvSpPr>
                <p:nvPr/>
              </p:nvSpPr>
              <p:spPr bwMode="auto">
                <a:xfrm>
                  <a:off x="3883547"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8" name="Oval 717"/>
                <p:cNvSpPr>
                  <a:spLocks noChangeArrowheads="1"/>
                </p:cNvSpPr>
                <p:nvPr/>
              </p:nvSpPr>
              <p:spPr bwMode="auto">
                <a:xfrm>
                  <a:off x="3883547"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9" name="Oval 718"/>
                <p:cNvSpPr>
                  <a:spLocks noChangeArrowheads="1"/>
                </p:cNvSpPr>
                <p:nvPr/>
              </p:nvSpPr>
              <p:spPr bwMode="auto">
                <a:xfrm>
                  <a:off x="3883547"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0" name="Oval 719"/>
                <p:cNvSpPr>
                  <a:spLocks noChangeArrowheads="1"/>
                </p:cNvSpPr>
                <p:nvPr/>
              </p:nvSpPr>
              <p:spPr bwMode="auto">
                <a:xfrm>
                  <a:off x="3883547"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1" name="Oval 720"/>
                <p:cNvSpPr>
                  <a:spLocks noChangeArrowheads="1"/>
                </p:cNvSpPr>
                <p:nvPr/>
              </p:nvSpPr>
              <p:spPr bwMode="auto">
                <a:xfrm>
                  <a:off x="3883547"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2" name="Oval 721"/>
                <p:cNvSpPr>
                  <a:spLocks noChangeArrowheads="1"/>
                </p:cNvSpPr>
                <p:nvPr/>
              </p:nvSpPr>
              <p:spPr bwMode="auto">
                <a:xfrm>
                  <a:off x="3883547"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841" name="Group 922"/>
              <p:cNvGrpSpPr>
                <a:grpSpLocks/>
              </p:cNvGrpSpPr>
              <p:nvPr/>
            </p:nvGrpSpPr>
            <p:grpSpPr bwMode="auto">
              <a:xfrm>
                <a:off x="3381158" y="4928188"/>
                <a:ext cx="161913" cy="173089"/>
                <a:chOff x="3799723" y="4160178"/>
                <a:chExt cx="555591" cy="943947"/>
              </a:xfrm>
            </p:grpSpPr>
            <p:sp>
              <p:nvSpPr>
                <p:cNvPr id="705" name="Rectangle 704"/>
                <p:cNvSpPr>
                  <a:spLocks noChangeArrowheads="1"/>
                </p:cNvSpPr>
                <p:nvPr/>
              </p:nvSpPr>
              <p:spPr bwMode="auto">
                <a:xfrm>
                  <a:off x="3801467"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6" name="Rectangle 705"/>
                <p:cNvSpPr>
                  <a:spLocks noChangeArrowheads="1"/>
                </p:cNvSpPr>
                <p:nvPr/>
              </p:nvSpPr>
              <p:spPr bwMode="auto">
                <a:xfrm>
                  <a:off x="3845066"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7" name="Oval 706"/>
                <p:cNvSpPr>
                  <a:spLocks noChangeArrowheads="1"/>
                </p:cNvSpPr>
                <p:nvPr/>
              </p:nvSpPr>
              <p:spPr bwMode="auto">
                <a:xfrm>
                  <a:off x="3883217"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8" name="Oval 707"/>
                <p:cNvSpPr>
                  <a:spLocks noChangeArrowheads="1"/>
                </p:cNvSpPr>
                <p:nvPr/>
              </p:nvSpPr>
              <p:spPr bwMode="auto">
                <a:xfrm>
                  <a:off x="3883217"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9" name="Oval 708"/>
                <p:cNvSpPr>
                  <a:spLocks noChangeArrowheads="1"/>
                </p:cNvSpPr>
                <p:nvPr/>
              </p:nvSpPr>
              <p:spPr bwMode="auto">
                <a:xfrm>
                  <a:off x="3883217"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0" name="Oval 709"/>
                <p:cNvSpPr>
                  <a:spLocks noChangeArrowheads="1"/>
                </p:cNvSpPr>
                <p:nvPr/>
              </p:nvSpPr>
              <p:spPr bwMode="auto">
                <a:xfrm>
                  <a:off x="3883217"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1" name="Oval 710"/>
                <p:cNvSpPr>
                  <a:spLocks noChangeArrowheads="1"/>
                </p:cNvSpPr>
                <p:nvPr/>
              </p:nvSpPr>
              <p:spPr bwMode="auto">
                <a:xfrm>
                  <a:off x="3883217"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2" name="Oval 711"/>
                <p:cNvSpPr>
                  <a:spLocks noChangeArrowheads="1"/>
                </p:cNvSpPr>
                <p:nvPr/>
              </p:nvSpPr>
              <p:spPr bwMode="auto">
                <a:xfrm>
                  <a:off x="3883217"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3" name="Oval 712"/>
                <p:cNvSpPr>
                  <a:spLocks noChangeArrowheads="1"/>
                </p:cNvSpPr>
                <p:nvPr/>
              </p:nvSpPr>
              <p:spPr bwMode="auto">
                <a:xfrm>
                  <a:off x="3883217"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842" name="Group 923"/>
              <p:cNvGrpSpPr>
                <a:grpSpLocks/>
              </p:cNvGrpSpPr>
              <p:nvPr/>
            </p:nvGrpSpPr>
            <p:grpSpPr bwMode="auto">
              <a:xfrm>
                <a:off x="3171623" y="4928188"/>
                <a:ext cx="161913" cy="173089"/>
                <a:chOff x="3799775" y="4160178"/>
                <a:chExt cx="555591" cy="943947"/>
              </a:xfrm>
            </p:grpSpPr>
            <p:sp>
              <p:nvSpPr>
                <p:cNvPr id="696" name="Rectangle 695"/>
                <p:cNvSpPr>
                  <a:spLocks noChangeArrowheads="1"/>
                </p:cNvSpPr>
                <p:nvPr/>
              </p:nvSpPr>
              <p:spPr bwMode="auto">
                <a:xfrm>
                  <a:off x="3801138"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7" name="Rectangle 696"/>
                <p:cNvSpPr>
                  <a:spLocks noChangeArrowheads="1"/>
                </p:cNvSpPr>
                <p:nvPr/>
              </p:nvSpPr>
              <p:spPr bwMode="auto">
                <a:xfrm>
                  <a:off x="3844737"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8" name="Oval 697"/>
                <p:cNvSpPr>
                  <a:spLocks noChangeArrowheads="1"/>
                </p:cNvSpPr>
                <p:nvPr/>
              </p:nvSpPr>
              <p:spPr bwMode="auto">
                <a:xfrm>
                  <a:off x="3882888"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9" name="Oval 698"/>
                <p:cNvSpPr>
                  <a:spLocks noChangeArrowheads="1"/>
                </p:cNvSpPr>
                <p:nvPr/>
              </p:nvSpPr>
              <p:spPr bwMode="auto">
                <a:xfrm>
                  <a:off x="388288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0" name="Oval 699"/>
                <p:cNvSpPr>
                  <a:spLocks noChangeArrowheads="1"/>
                </p:cNvSpPr>
                <p:nvPr/>
              </p:nvSpPr>
              <p:spPr bwMode="auto">
                <a:xfrm>
                  <a:off x="3882888"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1" name="Oval 700"/>
                <p:cNvSpPr>
                  <a:spLocks noChangeArrowheads="1"/>
                </p:cNvSpPr>
                <p:nvPr/>
              </p:nvSpPr>
              <p:spPr bwMode="auto">
                <a:xfrm>
                  <a:off x="388288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2" name="Oval 701"/>
                <p:cNvSpPr>
                  <a:spLocks noChangeArrowheads="1"/>
                </p:cNvSpPr>
                <p:nvPr/>
              </p:nvSpPr>
              <p:spPr bwMode="auto">
                <a:xfrm>
                  <a:off x="3882888"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3" name="Oval 702"/>
                <p:cNvSpPr>
                  <a:spLocks noChangeArrowheads="1"/>
                </p:cNvSpPr>
                <p:nvPr/>
              </p:nvSpPr>
              <p:spPr bwMode="auto">
                <a:xfrm>
                  <a:off x="388288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4" name="Oval 703"/>
                <p:cNvSpPr>
                  <a:spLocks noChangeArrowheads="1"/>
                </p:cNvSpPr>
                <p:nvPr/>
              </p:nvSpPr>
              <p:spPr bwMode="auto">
                <a:xfrm>
                  <a:off x="3882888"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843" name="Group 924"/>
              <p:cNvGrpSpPr>
                <a:grpSpLocks/>
              </p:cNvGrpSpPr>
              <p:nvPr/>
            </p:nvGrpSpPr>
            <p:grpSpPr bwMode="auto">
              <a:xfrm>
                <a:off x="2962088" y="4928188"/>
                <a:ext cx="161913" cy="173089"/>
                <a:chOff x="3799830" y="4160178"/>
                <a:chExt cx="555591" cy="943947"/>
              </a:xfrm>
            </p:grpSpPr>
            <p:sp>
              <p:nvSpPr>
                <p:cNvPr id="687" name="Rectangle 686"/>
                <p:cNvSpPr>
                  <a:spLocks noChangeArrowheads="1"/>
                </p:cNvSpPr>
                <p:nvPr/>
              </p:nvSpPr>
              <p:spPr bwMode="auto">
                <a:xfrm>
                  <a:off x="3800812"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8" name="Rectangle 687"/>
                <p:cNvSpPr>
                  <a:spLocks noChangeArrowheads="1"/>
                </p:cNvSpPr>
                <p:nvPr/>
              </p:nvSpPr>
              <p:spPr bwMode="auto">
                <a:xfrm>
                  <a:off x="3844411"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9" name="Oval 688"/>
                <p:cNvSpPr>
                  <a:spLocks noChangeArrowheads="1"/>
                </p:cNvSpPr>
                <p:nvPr/>
              </p:nvSpPr>
              <p:spPr bwMode="auto">
                <a:xfrm>
                  <a:off x="3882562"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0" name="Oval 689"/>
                <p:cNvSpPr>
                  <a:spLocks noChangeArrowheads="1"/>
                </p:cNvSpPr>
                <p:nvPr/>
              </p:nvSpPr>
              <p:spPr bwMode="auto">
                <a:xfrm>
                  <a:off x="3882562"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1" name="Oval 690"/>
                <p:cNvSpPr>
                  <a:spLocks noChangeArrowheads="1"/>
                </p:cNvSpPr>
                <p:nvPr/>
              </p:nvSpPr>
              <p:spPr bwMode="auto">
                <a:xfrm>
                  <a:off x="3882562"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2" name="Oval 691"/>
                <p:cNvSpPr>
                  <a:spLocks noChangeArrowheads="1"/>
                </p:cNvSpPr>
                <p:nvPr/>
              </p:nvSpPr>
              <p:spPr bwMode="auto">
                <a:xfrm>
                  <a:off x="3882562"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3" name="Oval 692"/>
                <p:cNvSpPr>
                  <a:spLocks noChangeArrowheads="1"/>
                </p:cNvSpPr>
                <p:nvPr/>
              </p:nvSpPr>
              <p:spPr bwMode="auto">
                <a:xfrm>
                  <a:off x="3882562"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4" name="Oval 693"/>
                <p:cNvSpPr>
                  <a:spLocks noChangeArrowheads="1"/>
                </p:cNvSpPr>
                <p:nvPr/>
              </p:nvSpPr>
              <p:spPr bwMode="auto">
                <a:xfrm>
                  <a:off x="3882562"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5" name="Oval 694"/>
                <p:cNvSpPr>
                  <a:spLocks noChangeArrowheads="1"/>
                </p:cNvSpPr>
                <p:nvPr/>
              </p:nvSpPr>
              <p:spPr bwMode="auto">
                <a:xfrm>
                  <a:off x="3882562"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3844" name="Group 925"/>
              <p:cNvGrpSpPr>
                <a:grpSpLocks/>
              </p:cNvGrpSpPr>
              <p:nvPr/>
            </p:nvGrpSpPr>
            <p:grpSpPr bwMode="auto">
              <a:xfrm>
                <a:off x="2752553" y="4928188"/>
                <a:ext cx="161913" cy="173089"/>
                <a:chOff x="3799878" y="4160178"/>
                <a:chExt cx="555591" cy="943947"/>
              </a:xfrm>
            </p:grpSpPr>
            <p:sp>
              <p:nvSpPr>
                <p:cNvPr id="678" name="Rectangle 677"/>
                <p:cNvSpPr>
                  <a:spLocks noChangeArrowheads="1"/>
                </p:cNvSpPr>
                <p:nvPr/>
              </p:nvSpPr>
              <p:spPr bwMode="auto">
                <a:xfrm>
                  <a:off x="3800479"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79" name="Rectangle 678"/>
                <p:cNvSpPr>
                  <a:spLocks noChangeArrowheads="1"/>
                </p:cNvSpPr>
                <p:nvPr/>
              </p:nvSpPr>
              <p:spPr bwMode="auto">
                <a:xfrm>
                  <a:off x="3844078" y="4200288"/>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0" name="Oval 679"/>
                <p:cNvSpPr>
                  <a:spLocks noChangeArrowheads="1"/>
                </p:cNvSpPr>
                <p:nvPr/>
              </p:nvSpPr>
              <p:spPr bwMode="auto">
                <a:xfrm>
                  <a:off x="3882228" y="489344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1" name="Oval 680"/>
                <p:cNvSpPr>
                  <a:spLocks noChangeArrowheads="1"/>
                </p:cNvSpPr>
                <p:nvPr/>
              </p:nvSpPr>
              <p:spPr bwMode="auto">
                <a:xfrm>
                  <a:off x="388222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2" name="Oval 681"/>
                <p:cNvSpPr>
                  <a:spLocks noChangeArrowheads="1"/>
                </p:cNvSpPr>
                <p:nvPr/>
              </p:nvSpPr>
              <p:spPr bwMode="auto">
                <a:xfrm>
                  <a:off x="3882228" y="4668171"/>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3" name="Oval 682"/>
                <p:cNvSpPr>
                  <a:spLocks noChangeArrowheads="1"/>
                </p:cNvSpPr>
                <p:nvPr/>
              </p:nvSpPr>
              <p:spPr bwMode="auto">
                <a:xfrm>
                  <a:off x="388222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4" name="Oval 683"/>
                <p:cNvSpPr>
                  <a:spLocks noChangeArrowheads="1"/>
                </p:cNvSpPr>
                <p:nvPr/>
              </p:nvSpPr>
              <p:spPr bwMode="auto">
                <a:xfrm>
                  <a:off x="3882228" y="445155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5" name="Oval 684"/>
                <p:cNvSpPr>
                  <a:spLocks noChangeArrowheads="1"/>
                </p:cNvSpPr>
                <p:nvPr/>
              </p:nvSpPr>
              <p:spPr bwMode="auto">
                <a:xfrm>
                  <a:off x="388222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6" name="Oval 685"/>
                <p:cNvSpPr>
                  <a:spLocks noChangeArrowheads="1"/>
                </p:cNvSpPr>
                <p:nvPr/>
              </p:nvSpPr>
              <p:spPr bwMode="auto">
                <a:xfrm>
                  <a:off x="3882228" y="4226279"/>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sp>
        <p:nvSpPr>
          <p:cNvPr id="33835" name="Text Box 198"/>
          <p:cNvSpPr txBox="1">
            <a:spLocks noChangeAspect="1" noChangeArrowheads="1"/>
          </p:cNvSpPr>
          <p:nvPr/>
        </p:nvSpPr>
        <p:spPr bwMode="auto">
          <a:xfrm>
            <a:off x="7323138" y="4973638"/>
            <a:ext cx="539750" cy="192087"/>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STORAGE</a:t>
            </a:r>
          </a:p>
        </p:txBody>
      </p:sp>
      <p:sp>
        <p:nvSpPr>
          <p:cNvPr id="33836" name="Rectangle 17"/>
          <p:cNvSpPr>
            <a:spLocks noChangeArrowheads="1"/>
          </p:cNvSpPr>
          <p:nvPr/>
        </p:nvSpPr>
        <p:spPr bwMode="auto">
          <a:xfrm>
            <a:off x="5211763" y="1050925"/>
            <a:ext cx="3765550" cy="800100"/>
          </a:xfrm>
          <a:prstGeom prst="rect">
            <a:avLst/>
          </a:prstGeom>
          <a:noFill/>
          <a:ln w="9525" algn="ctr">
            <a:noFill/>
            <a:miter lim="800000"/>
            <a:headEnd/>
            <a:tailEnd/>
          </a:ln>
        </p:spPr>
        <p:txBody>
          <a:bodyPr anchor="ctr"/>
          <a:lstStyle/>
          <a:p>
            <a:pPr algn="ctr"/>
            <a:r>
              <a:rPr lang="en-US">
                <a:solidFill>
                  <a:srgbClr val="5D87A1"/>
                </a:solidFill>
                <a:ea typeface="ヒラギノ角ゴ Pro W3"/>
                <a:cs typeface="Arial" charset="0"/>
              </a:rPr>
              <a:t>DATA CENTER FABRIC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p:cTn id="7" dur="1000" fill="hold"/>
                                        <p:tgtEl>
                                          <p:spTgt spid="463"/>
                                        </p:tgtEl>
                                        <p:attrNameLst>
                                          <p:attrName>ppt_w</p:attrName>
                                        </p:attrNameLst>
                                      </p:cBhvr>
                                      <p:tavLst>
                                        <p:tav tm="0">
                                          <p:val>
                                            <p:fltVal val="0"/>
                                          </p:val>
                                        </p:tav>
                                        <p:tav tm="100000">
                                          <p:val>
                                            <p:strVal val="#ppt_w"/>
                                          </p:val>
                                        </p:tav>
                                      </p:tavLst>
                                    </p:anim>
                                    <p:anim calcmode="lin" valueType="num">
                                      <p:cBhvr>
                                        <p:cTn id="8" dur="1000" fill="hold"/>
                                        <p:tgtEl>
                                          <p:spTgt spid="463"/>
                                        </p:tgtEl>
                                        <p:attrNameLst>
                                          <p:attrName>ppt_h</p:attrName>
                                        </p:attrNameLst>
                                      </p:cBhvr>
                                      <p:tavLst>
                                        <p:tav tm="0">
                                          <p:val>
                                            <p:fltVal val="0"/>
                                          </p:val>
                                        </p:tav>
                                        <p:tav tm="100000">
                                          <p:val>
                                            <p:strVal val="#ppt_h"/>
                                          </p:val>
                                        </p:tav>
                                      </p:tavLst>
                                    </p:anim>
                                    <p:animEffect transition="in" filter="fade">
                                      <p:cBhvr>
                                        <p:cTn id="9" dur="1000"/>
                                        <p:tgtEl>
                                          <p:spTgt spid="46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wipe(up)">
                                      <p:cBhvr>
                                        <p:cTn id="13" dur="1000"/>
                                        <p:tgtEl>
                                          <p:spTgt spid="73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61"/>
                                        </p:tgtEl>
                                        <p:attrNameLst>
                                          <p:attrName>style.visibility</p:attrName>
                                        </p:attrNameLst>
                                      </p:cBhvr>
                                      <p:to>
                                        <p:strVal val="visible"/>
                                      </p:to>
                                    </p:set>
                                    <p:animEffect transition="in" filter="wipe(up)">
                                      <p:cBhvr>
                                        <p:cTn id="16" dur="1000"/>
                                        <p:tgtEl>
                                          <p:spTgt spid="86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62"/>
                                        </p:tgtEl>
                                        <p:attrNameLst>
                                          <p:attrName>style.visibility</p:attrName>
                                        </p:attrNameLst>
                                      </p:cBhvr>
                                      <p:to>
                                        <p:strVal val="visible"/>
                                      </p:to>
                                    </p:set>
                                    <p:animEffect transition="in" filter="wipe(up)">
                                      <p:cBhvr>
                                        <p:cTn id="19" dur="1000"/>
                                        <p:tgtEl>
                                          <p:spTgt spid="86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66"/>
                                        </p:tgtEl>
                                        <p:attrNameLst>
                                          <p:attrName>style.visibility</p:attrName>
                                        </p:attrNameLst>
                                      </p:cBhvr>
                                      <p:to>
                                        <p:strVal val="visible"/>
                                      </p:to>
                                    </p:set>
                                    <p:animEffect transition="in" filter="wipe(up)">
                                      <p:cBhvr>
                                        <p:cTn id="22" dur="1000"/>
                                        <p:tgtEl>
                                          <p:spTgt spid="86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65"/>
                                        </p:tgtEl>
                                        <p:attrNameLst>
                                          <p:attrName>style.visibility</p:attrName>
                                        </p:attrNameLst>
                                      </p:cBhvr>
                                      <p:to>
                                        <p:strVal val="visible"/>
                                      </p:to>
                                    </p:set>
                                    <p:animEffect transition="in" filter="wipe(up)">
                                      <p:cBhvr>
                                        <p:cTn id="25" dur="1000"/>
                                        <p:tgtEl>
                                          <p:spTgt spid="86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64"/>
                                        </p:tgtEl>
                                        <p:attrNameLst>
                                          <p:attrName>style.visibility</p:attrName>
                                        </p:attrNameLst>
                                      </p:cBhvr>
                                      <p:to>
                                        <p:strVal val="visible"/>
                                      </p:to>
                                    </p:set>
                                    <p:animEffect transition="in" filter="wipe(up)">
                                      <p:cBhvr>
                                        <p:cTn id="28" dur="1000"/>
                                        <p:tgtEl>
                                          <p:spTgt spid="86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63"/>
                                        </p:tgtEl>
                                        <p:attrNameLst>
                                          <p:attrName>style.visibility</p:attrName>
                                        </p:attrNameLst>
                                      </p:cBhvr>
                                      <p:to>
                                        <p:strVal val="visible"/>
                                      </p:to>
                                    </p:set>
                                    <p:animEffect transition="in" filter="wipe(up)">
                                      <p:cBhvr>
                                        <p:cTn id="31" dur="1000"/>
                                        <p:tgtEl>
                                          <p:spTgt spid="86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34"/>
                                        </p:tgtEl>
                                        <p:attrNameLst>
                                          <p:attrName>style.visibility</p:attrName>
                                        </p:attrNameLst>
                                      </p:cBhvr>
                                      <p:to>
                                        <p:strVal val="visible"/>
                                      </p:to>
                                    </p:set>
                                    <p:animEffect transition="in" filter="wipe(up)">
                                      <p:cBhvr>
                                        <p:cTn id="34" dur="1000"/>
                                        <p:tgtEl>
                                          <p:spTgt spid="7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872"/>
                                        </p:tgtEl>
                                        <p:attrNameLst>
                                          <p:attrName>style.visibility</p:attrName>
                                        </p:attrNameLst>
                                      </p:cBhvr>
                                      <p:to>
                                        <p:strVal val="visible"/>
                                      </p:to>
                                    </p:set>
                                    <p:animEffect transition="in" filter="wipe(up)">
                                      <p:cBhvr>
                                        <p:cTn id="37" dur="1000"/>
                                        <p:tgtEl>
                                          <p:spTgt spid="87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71"/>
                                        </p:tgtEl>
                                        <p:attrNameLst>
                                          <p:attrName>style.visibility</p:attrName>
                                        </p:attrNameLst>
                                      </p:cBhvr>
                                      <p:to>
                                        <p:strVal val="visible"/>
                                      </p:to>
                                    </p:set>
                                    <p:animEffect transition="in" filter="wipe(up)">
                                      <p:cBhvr>
                                        <p:cTn id="40" dur="1000"/>
                                        <p:tgtEl>
                                          <p:spTgt spid="87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70"/>
                                        </p:tgtEl>
                                        <p:attrNameLst>
                                          <p:attrName>style.visibility</p:attrName>
                                        </p:attrNameLst>
                                      </p:cBhvr>
                                      <p:to>
                                        <p:strVal val="visible"/>
                                      </p:to>
                                    </p:set>
                                    <p:animEffect transition="in" filter="wipe(up)">
                                      <p:cBhvr>
                                        <p:cTn id="43" dur="1000"/>
                                        <p:tgtEl>
                                          <p:spTgt spid="87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69"/>
                                        </p:tgtEl>
                                        <p:attrNameLst>
                                          <p:attrName>style.visibility</p:attrName>
                                        </p:attrNameLst>
                                      </p:cBhvr>
                                      <p:to>
                                        <p:strVal val="visible"/>
                                      </p:to>
                                    </p:set>
                                    <p:animEffect transition="in" filter="wipe(up)">
                                      <p:cBhvr>
                                        <p:cTn id="46" dur="1000"/>
                                        <p:tgtEl>
                                          <p:spTgt spid="86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68"/>
                                        </p:tgtEl>
                                        <p:attrNameLst>
                                          <p:attrName>style.visibility</p:attrName>
                                        </p:attrNameLst>
                                      </p:cBhvr>
                                      <p:to>
                                        <p:strVal val="visible"/>
                                      </p:to>
                                    </p:set>
                                    <p:animEffect transition="in" filter="wipe(up)">
                                      <p:cBhvr>
                                        <p:cTn id="49" dur="1000"/>
                                        <p:tgtEl>
                                          <p:spTgt spid="86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67"/>
                                        </p:tgtEl>
                                        <p:attrNameLst>
                                          <p:attrName>style.visibility</p:attrName>
                                        </p:attrNameLst>
                                      </p:cBhvr>
                                      <p:to>
                                        <p:strVal val="visible"/>
                                      </p:to>
                                    </p:set>
                                    <p:animEffect transition="in" filter="wipe(up)">
                                      <p:cBhvr>
                                        <p:cTn id="52" dur="1000"/>
                                        <p:tgtEl>
                                          <p:spTgt spid="86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73"/>
                                        </p:tgtEl>
                                        <p:attrNameLst>
                                          <p:attrName>style.visibility</p:attrName>
                                        </p:attrNameLst>
                                      </p:cBhvr>
                                      <p:to>
                                        <p:strVal val="visible"/>
                                      </p:to>
                                    </p:set>
                                    <p:animEffect transition="in" filter="wipe(down)">
                                      <p:cBhvr>
                                        <p:cTn id="55" dur="1000"/>
                                        <p:tgtEl>
                                          <p:spTgt spid="87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74"/>
                                        </p:tgtEl>
                                        <p:attrNameLst>
                                          <p:attrName>style.visibility</p:attrName>
                                        </p:attrNameLst>
                                      </p:cBhvr>
                                      <p:to>
                                        <p:strVal val="visible"/>
                                      </p:to>
                                    </p:set>
                                    <p:animEffect transition="in" filter="wipe(down)">
                                      <p:cBhvr>
                                        <p:cTn id="58" dur="1000"/>
                                        <p:tgtEl>
                                          <p:spTgt spid="87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880"/>
                                        </p:tgtEl>
                                        <p:attrNameLst>
                                          <p:attrName>style.visibility</p:attrName>
                                        </p:attrNameLst>
                                      </p:cBhvr>
                                      <p:to>
                                        <p:strVal val="visible"/>
                                      </p:to>
                                    </p:set>
                                    <p:animEffect transition="in" filter="wipe(right)">
                                      <p:cBhvr>
                                        <p:cTn id="61" dur="1000"/>
                                        <p:tgtEl>
                                          <p:spTgt spid="8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881"/>
                                        </p:tgtEl>
                                        <p:attrNameLst>
                                          <p:attrName>style.visibility</p:attrName>
                                        </p:attrNameLst>
                                      </p:cBhvr>
                                      <p:to>
                                        <p:strVal val="visible"/>
                                      </p:to>
                                    </p:set>
                                    <p:animEffect transition="in" filter="wipe(right)">
                                      <p:cBhvr>
                                        <p:cTn id="64" dur="1000"/>
                                        <p:tgtEl>
                                          <p:spTgt spid="881"/>
                                        </p:tgtEl>
                                      </p:cBhvr>
                                    </p:animEffect>
                                  </p:childTnLst>
                                </p:cTn>
                              </p:par>
                            </p:childTnLst>
                          </p:cTn>
                        </p:par>
                        <p:par>
                          <p:cTn id="65" fill="hold">
                            <p:stCondLst>
                              <p:cond delay="2000"/>
                            </p:stCondLst>
                            <p:childTnLst>
                              <p:par>
                                <p:cTn id="66" presetID="2" presetClass="entr" presetSubtype="8" decel="50000" fill="hold" nodeType="afterEffect">
                                  <p:stCondLst>
                                    <p:cond delay="500"/>
                                  </p:stCondLst>
                                  <p:childTnLst>
                                    <p:set>
                                      <p:cBhvr>
                                        <p:cTn id="67" dur="1" fill="hold">
                                          <p:stCondLst>
                                            <p:cond delay="0"/>
                                          </p:stCondLst>
                                        </p:cTn>
                                        <p:tgtEl>
                                          <p:spTgt spid="875"/>
                                        </p:tgtEl>
                                        <p:attrNameLst>
                                          <p:attrName>style.visibility</p:attrName>
                                        </p:attrNameLst>
                                      </p:cBhvr>
                                      <p:to>
                                        <p:strVal val="visible"/>
                                      </p:to>
                                    </p:set>
                                    <p:anim calcmode="lin" valueType="num">
                                      <p:cBhvr additive="base">
                                        <p:cTn id="68" dur="1000" fill="hold"/>
                                        <p:tgtEl>
                                          <p:spTgt spid="875"/>
                                        </p:tgtEl>
                                        <p:attrNameLst>
                                          <p:attrName>ppt_x</p:attrName>
                                        </p:attrNameLst>
                                      </p:cBhvr>
                                      <p:tavLst>
                                        <p:tav tm="0">
                                          <p:val>
                                            <p:strVal val="0-#ppt_w/2"/>
                                          </p:val>
                                        </p:tav>
                                        <p:tav tm="100000">
                                          <p:val>
                                            <p:strVal val="#ppt_x"/>
                                          </p:val>
                                        </p:tav>
                                      </p:tavLst>
                                    </p:anim>
                                    <p:anim calcmode="lin" valueType="num">
                                      <p:cBhvr additive="base">
                                        <p:cTn id="69" dur="1000" fill="hold"/>
                                        <p:tgtEl>
                                          <p:spTgt spid="875"/>
                                        </p:tgtEl>
                                        <p:attrNameLst>
                                          <p:attrName>ppt_y</p:attrName>
                                        </p:attrNameLst>
                                      </p:cBhvr>
                                      <p:tavLst>
                                        <p:tav tm="0">
                                          <p:val>
                                            <p:strVal val="#ppt_y"/>
                                          </p:val>
                                        </p:tav>
                                        <p:tav tm="100000">
                                          <p:val>
                                            <p:strVal val="#ppt_y"/>
                                          </p:val>
                                        </p:tav>
                                      </p:tavLst>
                                    </p:anim>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876"/>
                                        </p:tgtEl>
                                        <p:attrNameLst>
                                          <p:attrName>style.visibility</p:attrName>
                                        </p:attrNameLst>
                                      </p:cBhvr>
                                      <p:to>
                                        <p:strVal val="visible"/>
                                      </p:to>
                                    </p:set>
                                    <p:animEffect transition="in" filter="fade">
                                      <p:cBhvr>
                                        <p:cTn id="73" dur="1000"/>
                                        <p:tgtEl>
                                          <p:spTgt spid="87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82"/>
                                        </p:tgtEl>
                                        <p:attrNameLst>
                                          <p:attrName>style.visibility</p:attrName>
                                        </p:attrNameLst>
                                      </p:cBhvr>
                                      <p:to>
                                        <p:strVal val="visible"/>
                                      </p:to>
                                    </p:set>
                                    <p:animEffect transition="in" filter="fade">
                                      <p:cBhvr>
                                        <p:cTn id="78" dur="20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 grpId="0" animBg="1"/>
      <p:bldP spid="881" grpId="0" animBg="1"/>
      <p:bldP spid="873" grpId="0" animBg="1"/>
      <p:bldP spid="874" grpId="0" animBg="1"/>
      <p:bldP spid="867" grpId="0" animBg="1"/>
      <p:bldP spid="868" grpId="0" animBg="1"/>
      <p:bldP spid="869" grpId="0" animBg="1"/>
      <p:bldP spid="870" grpId="0" animBg="1"/>
      <p:bldP spid="871" grpId="0" animBg="1"/>
      <p:bldP spid="872" grpId="0" animBg="1"/>
      <p:bldP spid="734" grpId="0" animBg="1"/>
      <p:bldP spid="735" grpId="0" animBg="1"/>
      <p:bldP spid="861" grpId="0" animBg="1"/>
      <p:bldP spid="862" grpId="0" animBg="1"/>
      <p:bldP spid="863" grpId="0" animBg="1"/>
      <p:bldP spid="864" grpId="0" animBg="1"/>
      <p:bldP spid="865" grpId="0" animBg="1"/>
      <p:bldP spid="866" grpId="0" animBg="1"/>
      <p:bldP spid="8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9"/>
          <p:cNvSpPr>
            <a:spLocks noChangeArrowheads="1"/>
          </p:cNvSpPr>
          <p:nvPr/>
        </p:nvSpPr>
        <p:spPr bwMode="auto">
          <a:xfrm rot="16200000">
            <a:off x="3383757" y="-1389857"/>
            <a:ext cx="2413000" cy="7497763"/>
          </a:xfrm>
          <a:prstGeom prst="rect">
            <a:avLst/>
          </a:prstGeom>
          <a:gradFill flip="none" rotWithShape="1">
            <a:gsLst>
              <a:gs pos="0">
                <a:schemeClr val="accent6">
                  <a:lumMod val="40000"/>
                  <a:lumOff val="60000"/>
                  <a:shade val="30000"/>
                  <a:satMod val="115000"/>
                  <a:alpha val="0"/>
                </a:schemeClr>
              </a:gs>
              <a:gs pos="50000">
                <a:schemeClr val="accent6">
                  <a:lumMod val="40000"/>
                  <a:lumOff val="60000"/>
                  <a:shade val="67500"/>
                  <a:satMod val="115000"/>
                  <a:alpha val="5000"/>
                </a:schemeClr>
              </a:gs>
              <a:gs pos="100000">
                <a:schemeClr val="accent6">
                  <a:lumMod val="40000"/>
                  <a:lumOff val="60000"/>
                  <a:shade val="100000"/>
                  <a:satMod val="115000"/>
                  <a:alpha val="30000"/>
                </a:schemeClr>
              </a:gs>
            </a:gsLst>
            <a:lin ang="162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1" name="Rectangle 29"/>
          <p:cNvSpPr>
            <a:spLocks noChangeArrowheads="1"/>
          </p:cNvSpPr>
          <p:nvPr/>
        </p:nvSpPr>
        <p:spPr bwMode="auto">
          <a:xfrm rot="16200000">
            <a:off x="3348832" y="1073943"/>
            <a:ext cx="2482850" cy="7497763"/>
          </a:xfrm>
          <a:prstGeom prst="rect">
            <a:avLst/>
          </a:prstGeom>
          <a:gradFill flip="none" rotWithShape="1">
            <a:gsLst>
              <a:gs pos="0">
                <a:schemeClr val="bg2">
                  <a:lumMod val="40000"/>
                  <a:lumOff val="60000"/>
                  <a:shade val="30000"/>
                  <a:satMod val="115000"/>
                  <a:alpha val="0"/>
                </a:schemeClr>
              </a:gs>
              <a:gs pos="50000">
                <a:schemeClr val="bg2">
                  <a:lumMod val="40000"/>
                  <a:lumOff val="60000"/>
                  <a:shade val="67500"/>
                  <a:satMod val="115000"/>
                  <a:alpha val="5000"/>
                </a:schemeClr>
              </a:gs>
              <a:gs pos="100000">
                <a:schemeClr val="bg2">
                  <a:lumMod val="40000"/>
                  <a:lumOff val="60000"/>
                  <a:shade val="100000"/>
                  <a:satMod val="115000"/>
                  <a:alpha val="30000"/>
                </a:schemeClr>
              </a:gs>
            </a:gsLst>
            <a:lin ang="16200000" scaled="1"/>
            <a:tileRect/>
          </a:gra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52" name="Rectangle 2"/>
          <p:cNvSpPr>
            <a:spLocks noChangeArrowheads="1"/>
          </p:cNvSpPr>
          <p:nvPr>
            <p:custDataLst>
              <p:tags r:id="rId2"/>
            </p:custDataLst>
          </p:nvPr>
        </p:nvSpPr>
        <p:spPr bwMode="ltGray">
          <a:xfrm>
            <a:off x="1308644" y="1152116"/>
            <a:ext cx="3451113" cy="2413082"/>
          </a:xfrm>
          <a:prstGeom prst="rect">
            <a:avLst/>
          </a:prstGeom>
          <a:gradFill flip="none" rotWithShape="1">
            <a:gsLst>
              <a:gs pos="0">
                <a:schemeClr val="accent5">
                  <a:lumMod val="75000"/>
                  <a:shade val="30000"/>
                  <a:satMod val="115000"/>
                  <a:alpha val="0"/>
                </a:schemeClr>
              </a:gs>
              <a:gs pos="50000">
                <a:schemeClr val="accent5">
                  <a:lumMod val="75000"/>
                  <a:shade val="67500"/>
                  <a:satMod val="115000"/>
                  <a:alpha val="20000"/>
                </a:schemeClr>
              </a:gs>
              <a:gs pos="100000">
                <a:schemeClr val="accent5">
                  <a:lumMod val="75000"/>
                  <a:shade val="100000"/>
                  <a:satMod val="115000"/>
                  <a:alpha val="60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32" name="Rectangle 2"/>
          <p:cNvSpPr>
            <a:spLocks noChangeArrowheads="1"/>
          </p:cNvSpPr>
          <p:nvPr>
            <p:custDataLst>
              <p:tags r:id="rId3"/>
            </p:custDataLst>
          </p:nvPr>
        </p:nvSpPr>
        <p:spPr bwMode="ltGray">
          <a:xfrm>
            <a:off x="1319276" y="3637096"/>
            <a:ext cx="7040880" cy="2426565"/>
          </a:xfrm>
          <a:prstGeom prst="rect">
            <a:avLst/>
          </a:prstGeom>
          <a:gradFill flip="none" rotWithShape="1">
            <a:gsLst>
              <a:gs pos="0">
                <a:schemeClr val="bg2">
                  <a:lumMod val="40000"/>
                  <a:lumOff val="60000"/>
                  <a:shade val="30000"/>
                  <a:satMod val="115000"/>
                  <a:alpha val="60000"/>
                </a:schemeClr>
              </a:gs>
              <a:gs pos="50000">
                <a:schemeClr val="bg2">
                  <a:lumMod val="40000"/>
                  <a:lumOff val="60000"/>
                  <a:shade val="67500"/>
                  <a:satMod val="115000"/>
                  <a:alpha val="20000"/>
                </a:schemeClr>
              </a:gs>
              <a:gs pos="100000">
                <a:schemeClr val="bg2">
                  <a:lumMod val="40000"/>
                  <a:lumOff val="60000"/>
                  <a:shade val="100000"/>
                  <a:satMod val="115000"/>
                  <a:alpha val="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5" name="Rectangle 2"/>
          <p:cNvSpPr>
            <a:spLocks noChangeArrowheads="1"/>
          </p:cNvSpPr>
          <p:nvPr>
            <p:custDataLst>
              <p:tags r:id="rId4"/>
            </p:custDataLst>
          </p:nvPr>
        </p:nvSpPr>
        <p:spPr bwMode="ltGray">
          <a:xfrm>
            <a:off x="4842286" y="1152116"/>
            <a:ext cx="3501614" cy="2468880"/>
          </a:xfrm>
          <a:prstGeom prst="rect">
            <a:avLst/>
          </a:prstGeom>
          <a:gradFill flip="none" rotWithShape="1">
            <a:gsLst>
              <a:gs pos="0">
                <a:srgbClr val="C00000">
                  <a:alpha val="0"/>
                </a:srgbClr>
              </a:gs>
              <a:gs pos="50000">
                <a:srgbClr val="C00000">
                  <a:alpha val="20000"/>
                </a:srgbClr>
              </a:gs>
              <a:gs pos="100000">
                <a:srgbClr val="C00000">
                  <a:alpha val="60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59" name="TextBox 58"/>
          <p:cNvSpPr txBox="1"/>
          <p:nvPr>
            <p:custDataLst>
              <p:tags r:id="rId5"/>
            </p:custDataLst>
          </p:nvPr>
        </p:nvSpPr>
        <p:spPr>
          <a:xfrm rot="16200000">
            <a:off x="59532" y="2169319"/>
            <a:ext cx="1976437"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Policies</a:t>
            </a:r>
          </a:p>
        </p:txBody>
      </p:sp>
      <p:sp>
        <p:nvSpPr>
          <p:cNvPr id="64" name="TextBox 63"/>
          <p:cNvSpPr txBox="1"/>
          <p:nvPr>
            <p:custDataLst>
              <p:tags r:id="rId6"/>
            </p:custDataLst>
          </p:nvPr>
        </p:nvSpPr>
        <p:spPr>
          <a:xfrm rot="16200000">
            <a:off x="112713" y="4648200"/>
            <a:ext cx="1870075"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Infrastructure</a:t>
            </a:r>
          </a:p>
        </p:txBody>
      </p:sp>
      <p:grpSp>
        <p:nvGrpSpPr>
          <p:cNvPr id="35854" name="Group 53"/>
          <p:cNvGrpSpPr>
            <a:grpSpLocks/>
          </p:cNvGrpSpPr>
          <p:nvPr>
            <p:custDataLst>
              <p:tags r:id="rId7"/>
            </p:custDataLst>
          </p:nvPr>
        </p:nvGrpSpPr>
        <p:grpSpPr bwMode="auto">
          <a:xfrm>
            <a:off x="5068888" y="1336675"/>
            <a:ext cx="2967037" cy="849313"/>
            <a:chOff x="5127963" y="2590801"/>
            <a:chExt cx="3144078" cy="899842"/>
          </a:xfrm>
        </p:grpSpPr>
        <p:sp>
          <p:nvSpPr>
            <p:cNvPr id="57" name="Rounded Rectangle 56"/>
            <p:cNvSpPr/>
            <p:nvPr/>
          </p:nvSpPr>
          <p:spPr bwMode="auto">
            <a:xfrm>
              <a:off x="5127963" y="2590801"/>
              <a:ext cx="3144078" cy="899842"/>
            </a:xfrm>
            <a:prstGeom prst="roundRect">
              <a:avLst>
                <a:gd name="adj" fmla="val 12702"/>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66" name="Rectangle 65"/>
            <p:cNvSpPr/>
            <p:nvPr/>
          </p:nvSpPr>
          <p:spPr>
            <a:xfrm>
              <a:off x="5287774" y="2688354"/>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Secure</a:t>
              </a:r>
            </a:p>
          </p:txBody>
        </p:sp>
      </p:grpSp>
      <p:grpSp>
        <p:nvGrpSpPr>
          <p:cNvPr id="35855" name="Group 66"/>
          <p:cNvGrpSpPr>
            <a:grpSpLocks/>
          </p:cNvGrpSpPr>
          <p:nvPr>
            <p:custDataLst>
              <p:tags r:id="rId8"/>
            </p:custDataLst>
          </p:nvPr>
        </p:nvGrpSpPr>
        <p:grpSpPr bwMode="auto">
          <a:xfrm>
            <a:off x="1541463" y="1336675"/>
            <a:ext cx="2967037" cy="849313"/>
            <a:chOff x="1390173" y="2590800"/>
            <a:chExt cx="3144078" cy="899842"/>
          </a:xfrm>
        </p:grpSpPr>
        <p:sp>
          <p:nvSpPr>
            <p:cNvPr id="71" name="Rounded Rectangle 70"/>
            <p:cNvSpPr/>
            <p:nvPr/>
          </p:nvSpPr>
          <p:spPr bwMode="auto">
            <a:xfrm>
              <a:off x="1390173" y="2590800"/>
              <a:ext cx="3144078" cy="899842"/>
            </a:xfrm>
            <a:prstGeom prst="roundRect">
              <a:avLst>
                <a:gd name="adj" fmla="val 1411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dirty="0">
                <a:solidFill>
                  <a:srgbClr val="FFFFFF"/>
                </a:solidFill>
                <a:latin typeface="+mn-lt"/>
                <a:cs typeface="Arial"/>
              </a:endParaRPr>
            </a:p>
          </p:txBody>
        </p:sp>
        <p:sp>
          <p:nvSpPr>
            <p:cNvPr id="72" name="Rectangle 71"/>
            <p:cNvSpPr/>
            <p:nvPr/>
          </p:nvSpPr>
          <p:spPr>
            <a:xfrm>
              <a:off x="1549984" y="2688353"/>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Share</a:t>
              </a:r>
            </a:p>
          </p:txBody>
        </p:sp>
      </p:grpSp>
      <p:grpSp>
        <p:nvGrpSpPr>
          <p:cNvPr id="35856" name="Group 73"/>
          <p:cNvGrpSpPr>
            <a:grpSpLocks/>
          </p:cNvGrpSpPr>
          <p:nvPr>
            <p:custDataLst>
              <p:tags r:id="rId9"/>
            </p:custDataLst>
          </p:nvPr>
        </p:nvGrpSpPr>
        <p:grpSpPr bwMode="auto">
          <a:xfrm>
            <a:off x="3106738" y="5003800"/>
            <a:ext cx="3306762" cy="847725"/>
            <a:chOff x="3048000" y="4670736"/>
            <a:chExt cx="3505200" cy="899842"/>
          </a:xfrm>
        </p:grpSpPr>
        <p:sp>
          <p:nvSpPr>
            <p:cNvPr id="78" name="Rounded Rectangle 77"/>
            <p:cNvSpPr/>
            <p:nvPr/>
          </p:nvSpPr>
          <p:spPr bwMode="auto">
            <a:xfrm>
              <a:off x="3048000" y="4670736"/>
              <a:ext cx="3505200" cy="899842"/>
            </a:xfrm>
            <a:prstGeom prst="roundRect">
              <a:avLst>
                <a:gd name="adj" fmla="val 16936"/>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79" name="Rectangle 78"/>
            <p:cNvSpPr/>
            <p:nvPr/>
          </p:nvSpPr>
          <p:spPr>
            <a:xfrm>
              <a:off x="3241518" y="4746566"/>
              <a:ext cx="3118165" cy="706055"/>
            </a:xfrm>
            <a:prstGeom prst="rect">
              <a:avLst/>
            </a:prstGeom>
            <a:ln>
              <a:noFill/>
            </a:ln>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Simplify</a:t>
              </a:r>
            </a:p>
          </p:txBody>
        </p:sp>
      </p:grpSp>
      <p:sp>
        <p:nvSpPr>
          <p:cNvPr id="56" name="Oval 55"/>
          <p:cNvSpPr/>
          <p:nvPr>
            <p:custDataLst>
              <p:tags r:id="rId10"/>
            </p:custDataLst>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2200" b="0">
              <a:solidFill>
                <a:srgbClr val="4D4D4D"/>
              </a:solidFill>
              <a:latin typeface="Arial" pitchFamily="34" charset="0"/>
              <a:cs typeface="Arial"/>
            </a:endParaRPr>
          </a:p>
        </p:txBody>
      </p:sp>
      <p:grpSp>
        <p:nvGrpSpPr>
          <p:cNvPr id="35860" name="Group 77"/>
          <p:cNvGrpSpPr>
            <a:grpSpLocks/>
          </p:cNvGrpSpPr>
          <p:nvPr>
            <p:custDataLst>
              <p:tags r:id="rId11"/>
            </p:custDataLst>
          </p:nvPr>
        </p:nvGrpSpPr>
        <p:grpSpPr bwMode="auto">
          <a:xfrm>
            <a:off x="4895850" y="2324100"/>
            <a:ext cx="1239838" cy="1225550"/>
            <a:chOff x="5943600" y="1235595"/>
            <a:chExt cx="1240604" cy="1225180"/>
          </a:xfrm>
        </p:grpSpPr>
        <p:pic>
          <p:nvPicPr>
            <p:cNvPr id="35891"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83" name="Picture 82" descr="Blue-Padlock.png"/>
            <p:cNvPicPr>
              <a:picLocks noChangeAspect="1"/>
            </p:cNvPicPr>
            <p:nvPr/>
          </p:nvPicPr>
          <p:blipFill>
            <a:blip r:embed="rId16" cstate="print"/>
            <a:stretch>
              <a:fillRect/>
            </a:stretch>
          </p:blipFill>
          <p:spPr>
            <a:xfrm>
              <a:off x="6364548" y="1503802"/>
              <a:ext cx="398708" cy="636395"/>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35861" name="Picture 10" descr="junos_brand_rgb_1800x1200"/>
          <p:cNvPicPr>
            <a:picLocks noChangeAspect="1" noChangeArrowheads="1"/>
          </p:cNvPicPr>
          <p:nvPr/>
        </p:nvPicPr>
        <p:blipFill>
          <a:blip r:embed="rId17" cstate="print"/>
          <a:srcRect/>
          <a:stretch>
            <a:fillRect/>
          </a:stretch>
        </p:blipFill>
        <p:spPr bwMode="auto">
          <a:xfrm>
            <a:off x="4235450" y="3119438"/>
            <a:ext cx="1177925" cy="784225"/>
          </a:xfrm>
          <a:prstGeom prst="rect">
            <a:avLst/>
          </a:prstGeom>
          <a:noFill/>
          <a:ln w="9525">
            <a:noFill/>
            <a:miter lim="800000"/>
            <a:headEnd/>
            <a:tailEnd/>
          </a:ln>
        </p:spPr>
      </p:pic>
      <p:grpSp>
        <p:nvGrpSpPr>
          <p:cNvPr id="35862" name="Group 1225"/>
          <p:cNvGrpSpPr>
            <a:grpSpLocks/>
          </p:cNvGrpSpPr>
          <p:nvPr>
            <p:custDataLst>
              <p:tags r:id="rId12"/>
            </p:custDataLst>
          </p:nvPr>
        </p:nvGrpSpPr>
        <p:grpSpPr bwMode="auto">
          <a:xfrm>
            <a:off x="3452813" y="2208213"/>
            <a:ext cx="2743200" cy="2743200"/>
            <a:chOff x="3452194" y="2208632"/>
            <a:chExt cx="2743200" cy="2743200"/>
          </a:xfrm>
        </p:grpSpPr>
        <p:sp>
          <p:nvSpPr>
            <p:cNvPr id="45" name="Oval 44"/>
            <p:cNvSpPr/>
            <p:nvPr/>
          </p:nvSpPr>
          <p:spPr bwMode="auto">
            <a:xfrm>
              <a:off x="3452194" y="2208632"/>
              <a:ext cx="2743200" cy="2743200"/>
            </a:xfrm>
            <a:prstGeom prst="ellipse">
              <a:avLst/>
            </a:prstGeom>
            <a:solidFill>
              <a:schemeClr val="tx1">
                <a:lumMod val="60000"/>
                <a:lumOff val="40000"/>
                <a:alpha val="50000"/>
              </a:scheme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a:solidFill>
                  <a:schemeClr val="tx1"/>
                </a:solidFill>
                <a:latin typeface="+mn-lt"/>
              </a:endParaRPr>
            </a:p>
          </p:txBody>
        </p:sp>
        <p:sp>
          <p:nvSpPr>
            <p:cNvPr id="46" name="Oval 45"/>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a:solidFill>
                  <a:schemeClr val="tx1"/>
                </a:solidFill>
                <a:latin typeface="+mn-lt"/>
              </a:endParaRPr>
            </a:p>
          </p:txBody>
        </p:sp>
        <p:grpSp>
          <p:nvGrpSpPr>
            <p:cNvPr id="35875" name="Group 77"/>
            <p:cNvGrpSpPr>
              <a:grpSpLocks/>
            </p:cNvGrpSpPr>
            <p:nvPr/>
          </p:nvGrpSpPr>
          <p:grpSpPr bwMode="auto">
            <a:xfrm>
              <a:off x="4895850" y="2324100"/>
              <a:ext cx="1240604" cy="1225180"/>
              <a:chOff x="5943600" y="1235595"/>
              <a:chExt cx="1240604" cy="1225180"/>
            </a:xfrm>
          </p:grpSpPr>
          <p:pic>
            <p:nvPicPr>
              <p:cNvPr id="35889"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99" name="Picture 98" descr="Blue-Padlock.png"/>
              <p:cNvPicPr>
                <a:picLocks noChangeAspect="1"/>
              </p:cNvPicPr>
              <p:nvPr/>
            </p:nvPicPr>
            <p:blipFill>
              <a:blip r:embed="rId16" cstate="print"/>
              <a:stretch>
                <a:fillRect/>
              </a:stretch>
            </p:blipFill>
            <p:spPr>
              <a:xfrm>
                <a:off x="6363669" y="1504302"/>
                <a:ext cx="400050" cy="636587"/>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35876" name="Picture 10" descr="junos_brand_rgb_1800x1200"/>
            <p:cNvPicPr>
              <a:picLocks noChangeAspect="1" noChangeArrowheads="1"/>
            </p:cNvPicPr>
            <p:nvPr/>
          </p:nvPicPr>
          <p:blipFill>
            <a:blip r:embed="rId17" cstate="print"/>
            <a:srcRect/>
            <a:stretch>
              <a:fillRect/>
            </a:stretch>
          </p:blipFill>
          <p:spPr bwMode="auto">
            <a:xfrm>
              <a:off x="4228210" y="3119170"/>
              <a:ext cx="1177847" cy="785004"/>
            </a:xfrm>
            <a:prstGeom prst="rect">
              <a:avLst/>
            </a:prstGeom>
            <a:noFill/>
            <a:ln w="9525">
              <a:noFill/>
              <a:miter lim="800000"/>
              <a:headEnd/>
              <a:tailEnd/>
            </a:ln>
          </p:spPr>
        </p:pic>
        <p:grpSp>
          <p:nvGrpSpPr>
            <p:cNvPr id="35877" name="Group 78"/>
            <p:cNvGrpSpPr>
              <a:grpSpLocks/>
            </p:cNvGrpSpPr>
            <p:nvPr/>
          </p:nvGrpSpPr>
          <p:grpSpPr bwMode="auto">
            <a:xfrm>
              <a:off x="3476329" y="2343356"/>
              <a:ext cx="1231080" cy="1232899"/>
              <a:chOff x="2354596" y="1232916"/>
              <a:chExt cx="1231080" cy="1232899"/>
            </a:xfrm>
          </p:grpSpPr>
          <p:pic>
            <p:nvPicPr>
              <p:cNvPr id="35878"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35879" name="Group 73"/>
              <p:cNvGrpSpPr>
                <a:grpSpLocks/>
              </p:cNvGrpSpPr>
              <p:nvPr/>
            </p:nvGrpSpPr>
            <p:grpSpPr bwMode="auto">
              <a:xfrm>
                <a:off x="2503137" y="1518082"/>
                <a:ext cx="933999" cy="648069"/>
                <a:chOff x="2492782" y="1518082"/>
                <a:chExt cx="933999" cy="648069"/>
              </a:xfrm>
            </p:grpSpPr>
            <p:pic>
              <p:nvPicPr>
                <p:cNvPr id="53" name="Picture 52" descr="Cloud-Blue.png"/>
                <p:cNvPicPr>
                  <a:picLocks noChangeAspect="1"/>
                </p:cNvPicPr>
                <p:nvPr/>
              </p:nvPicPr>
              <p:blipFill>
                <a:blip r:embed="rId19" cstate="print">
                  <a:lum contrast="-80000"/>
                </a:blip>
                <a:stretch>
                  <a:fillRect/>
                </a:stretch>
              </p:blipFill>
              <p:spPr>
                <a:xfrm>
                  <a:off x="2493143" y="1517292"/>
                  <a:ext cx="933450" cy="642937"/>
                </a:xfrm>
                <a:prstGeom prst="rect">
                  <a:avLst/>
                </a:prstGeom>
                <a:effectLst>
                  <a:outerShdw blurRad="190500" sx="102000" sy="102000" algn="ctr" rotWithShape="0">
                    <a:prstClr val="black">
                      <a:alpha val="40000"/>
                    </a:prstClr>
                  </a:outerShdw>
                </a:effectLst>
              </p:spPr>
            </p:pic>
            <p:sp>
              <p:nvSpPr>
                <p:cNvPr id="35881" name="Oval 53"/>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35882" name="Picture 21" descr="Simple copy"/>
                <p:cNvPicPr>
                  <a:picLocks noChangeAspect="1" noChangeArrowheads="1"/>
                </p:cNvPicPr>
                <p:nvPr/>
              </p:nvPicPr>
              <p:blipFill>
                <a:blip r:embed="rId20" cstate="print"/>
                <a:srcRect/>
                <a:stretch>
                  <a:fillRect/>
                </a:stretch>
              </p:blipFill>
              <p:spPr bwMode="auto">
                <a:xfrm>
                  <a:off x="2845171" y="1524000"/>
                  <a:ext cx="254566" cy="256331"/>
                </a:xfrm>
                <a:prstGeom prst="rect">
                  <a:avLst/>
                </a:prstGeom>
                <a:noFill/>
                <a:ln w="9525">
                  <a:noFill/>
                  <a:miter lim="800000"/>
                  <a:headEnd/>
                  <a:tailEnd/>
                </a:ln>
              </p:spPr>
            </p:pic>
            <p:grpSp>
              <p:nvGrpSpPr>
                <p:cNvPr id="35883" name="Group 69"/>
                <p:cNvGrpSpPr>
                  <a:grpSpLocks/>
                </p:cNvGrpSpPr>
                <p:nvPr/>
              </p:nvGrpSpPr>
              <p:grpSpPr bwMode="auto">
                <a:xfrm>
                  <a:off x="2699473" y="1887057"/>
                  <a:ext cx="545963" cy="256331"/>
                  <a:chOff x="2701310" y="1887057"/>
                  <a:chExt cx="545963" cy="256331"/>
                </a:xfrm>
              </p:grpSpPr>
              <p:pic>
                <p:nvPicPr>
                  <p:cNvPr id="35887" name="Picture 21" descr="Simple copy"/>
                  <p:cNvPicPr>
                    <a:picLocks noChangeAspect="1" noChangeArrowheads="1"/>
                  </p:cNvPicPr>
                  <p:nvPr/>
                </p:nvPicPr>
                <p:blipFill>
                  <a:blip r:embed="rId20" cstate="print"/>
                  <a:srcRect/>
                  <a:stretch>
                    <a:fillRect/>
                  </a:stretch>
                </p:blipFill>
                <p:spPr bwMode="auto">
                  <a:xfrm>
                    <a:off x="2701310" y="1887057"/>
                    <a:ext cx="254566" cy="256331"/>
                  </a:xfrm>
                  <a:prstGeom prst="rect">
                    <a:avLst/>
                  </a:prstGeom>
                  <a:noFill/>
                  <a:ln w="9525">
                    <a:noFill/>
                    <a:miter lim="800000"/>
                    <a:headEnd/>
                    <a:tailEnd/>
                  </a:ln>
                </p:spPr>
              </p:pic>
              <p:pic>
                <p:nvPicPr>
                  <p:cNvPr id="35888" name="Picture 21" descr="Simple copy"/>
                  <p:cNvPicPr>
                    <a:picLocks noChangeAspect="1" noChangeArrowheads="1"/>
                  </p:cNvPicPr>
                  <p:nvPr/>
                </p:nvPicPr>
                <p:blipFill>
                  <a:blip r:embed="rId20"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35884" name="Group 71"/>
                <p:cNvGrpSpPr>
                  <a:grpSpLocks/>
                </p:cNvGrpSpPr>
                <p:nvPr/>
              </p:nvGrpSpPr>
              <p:grpSpPr bwMode="auto">
                <a:xfrm>
                  <a:off x="2564834" y="1649813"/>
                  <a:ext cx="815241" cy="256331"/>
                  <a:chOff x="2564834" y="1649813"/>
                  <a:chExt cx="815241" cy="256331"/>
                </a:xfrm>
              </p:grpSpPr>
              <p:pic>
                <p:nvPicPr>
                  <p:cNvPr id="35885" name="Picture 21" descr="Simple copy"/>
                  <p:cNvPicPr>
                    <a:picLocks noChangeAspect="1" noChangeArrowheads="1"/>
                  </p:cNvPicPr>
                  <p:nvPr/>
                </p:nvPicPr>
                <p:blipFill>
                  <a:blip r:embed="rId20" cstate="print"/>
                  <a:srcRect/>
                  <a:stretch>
                    <a:fillRect/>
                  </a:stretch>
                </p:blipFill>
                <p:spPr bwMode="auto">
                  <a:xfrm>
                    <a:off x="2564834" y="1649813"/>
                    <a:ext cx="254566" cy="256331"/>
                  </a:xfrm>
                  <a:prstGeom prst="rect">
                    <a:avLst/>
                  </a:prstGeom>
                  <a:noFill/>
                  <a:ln w="9525">
                    <a:noFill/>
                    <a:miter lim="800000"/>
                    <a:headEnd/>
                    <a:tailEnd/>
                  </a:ln>
                </p:spPr>
              </p:pic>
              <p:pic>
                <p:nvPicPr>
                  <p:cNvPr id="35886" name="Picture 21" descr="Simple copy"/>
                  <p:cNvPicPr>
                    <a:picLocks noChangeAspect="1" noChangeArrowheads="1"/>
                  </p:cNvPicPr>
                  <p:nvPr/>
                </p:nvPicPr>
                <p:blipFill>
                  <a:blip r:embed="rId20" cstate="print"/>
                  <a:srcRect/>
                  <a:stretch>
                    <a:fillRect/>
                  </a:stretch>
                </p:blipFill>
                <p:spPr bwMode="auto">
                  <a:xfrm>
                    <a:off x="3125509" y="1649813"/>
                    <a:ext cx="254566" cy="256331"/>
                  </a:xfrm>
                  <a:prstGeom prst="rect">
                    <a:avLst/>
                  </a:prstGeom>
                  <a:noFill/>
                  <a:ln w="9525">
                    <a:noFill/>
                    <a:miter lim="800000"/>
                    <a:headEnd/>
                    <a:tailEnd/>
                  </a:ln>
                </p:spPr>
              </p:pic>
            </p:grpSp>
          </p:grpSp>
        </p:grpSp>
      </p:grpSp>
      <p:grpSp>
        <p:nvGrpSpPr>
          <p:cNvPr id="35863" name="Group 44"/>
          <p:cNvGrpSpPr>
            <a:grpSpLocks/>
          </p:cNvGrpSpPr>
          <p:nvPr/>
        </p:nvGrpSpPr>
        <p:grpSpPr bwMode="auto">
          <a:xfrm>
            <a:off x="4210050" y="3771900"/>
            <a:ext cx="1181100" cy="1185863"/>
            <a:chOff x="6349771" y="3265452"/>
            <a:chExt cx="2022703" cy="2051191"/>
          </a:xfrm>
        </p:grpSpPr>
        <p:pic>
          <p:nvPicPr>
            <p:cNvPr id="35865"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35866" name="AutoShape 7"/>
            <p:cNvSpPr>
              <a:spLocks noChangeArrowheads="1"/>
            </p:cNvSpPr>
            <p:nvPr/>
          </p:nvSpPr>
          <p:spPr bwMode="blackWhite">
            <a:xfrm>
              <a:off x="6915995" y="4114520"/>
              <a:ext cx="571164" cy="303392"/>
            </a:xfrm>
            <a:prstGeom prst="rightArrow">
              <a:avLst>
                <a:gd name="adj1" fmla="val 54102"/>
                <a:gd name="adj2" fmla="val 31499"/>
              </a:avLst>
            </a:prstGeom>
            <a:gradFill rotWithShape="1">
              <a:gsLst>
                <a:gs pos="0">
                  <a:srgbClr val="995E00"/>
                </a:gs>
                <a:gs pos="50000">
                  <a:srgbClr val="DD8906"/>
                </a:gs>
                <a:gs pos="100000">
                  <a:srgbClr val="FFA409"/>
                </a:gs>
              </a:gsLst>
              <a:lin ang="0" scaled="1"/>
            </a:gradFill>
            <a:ln w="38100">
              <a:noFill/>
              <a:miter lim="800000"/>
              <a:headEnd/>
              <a:tailEnd/>
            </a:ln>
          </p:spPr>
          <p:txBody>
            <a:bodyPr wrap="none" anchor="ctr"/>
            <a:lstStyle/>
            <a:p>
              <a:pPr algn="ctr"/>
              <a:endParaRPr lang="en-US" sz="1800" b="0">
                <a:solidFill>
                  <a:srgbClr val="0067AC"/>
                </a:solidFill>
                <a:ea typeface="ヒラギノ角ゴ Pro W3"/>
                <a:cs typeface="Arial" charset="0"/>
              </a:endParaRPr>
            </a:p>
          </p:txBody>
        </p:sp>
        <p:pic>
          <p:nvPicPr>
            <p:cNvPr id="35867" name="Picture 21" descr="Simple copy"/>
            <p:cNvPicPr>
              <a:picLocks noChangeAspect="1" noChangeArrowheads="1"/>
            </p:cNvPicPr>
            <p:nvPr/>
          </p:nvPicPr>
          <p:blipFill>
            <a:blip r:embed="rId21" cstate="print"/>
            <a:srcRect/>
            <a:stretch>
              <a:fillRect/>
            </a:stretch>
          </p:blipFill>
          <p:spPr bwMode="auto">
            <a:xfrm>
              <a:off x="6719296" y="3763328"/>
              <a:ext cx="513709" cy="523780"/>
            </a:xfrm>
            <a:prstGeom prst="rect">
              <a:avLst/>
            </a:prstGeom>
            <a:noFill/>
            <a:ln w="9525">
              <a:noFill/>
              <a:miter lim="800000"/>
              <a:headEnd/>
              <a:tailEnd/>
            </a:ln>
          </p:spPr>
        </p:pic>
        <p:pic>
          <p:nvPicPr>
            <p:cNvPr id="35868" name="Picture 21" descr="Simple copy"/>
            <p:cNvPicPr>
              <a:picLocks noChangeAspect="1" noChangeArrowheads="1"/>
            </p:cNvPicPr>
            <p:nvPr/>
          </p:nvPicPr>
          <p:blipFill>
            <a:blip r:embed="rId21" cstate="print"/>
            <a:srcRect/>
            <a:stretch>
              <a:fillRect/>
            </a:stretch>
          </p:blipFill>
          <p:spPr bwMode="auto">
            <a:xfrm>
              <a:off x="6719296" y="4039016"/>
              <a:ext cx="513709" cy="523780"/>
            </a:xfrm>
            <a:prstGeom prst="rect">
              <a:avLst/>
            </a:prstGeom>
            <a:noFill/>
            <a:ln w="9525">
              <a:noFill/>
              <a:miter lim="800000"/>
              <a:headEnd/>
              <a:tailEnd/>
            </a:ln>
          </p:spPr>
        </p:pic>
        <p:pic>
          <p:nvPicPr>
            <p:cNvPr id="35869" name="Picture 21" descr="Simple copy"/>
            <p:cNvPicPr>
              <a:picLocks noChangeAspect="1" noChangeArrowheads="1"/>
            </p:cNvPicPr>
            <p:nvPr/>
          </p:nvPicPr>
          <p:blipFill>
            <a:blip r:embed="rId21" cstate="print"/>
            <a:srcRect/>
            <a:stretch>
              <a:fillRect/>
            </a:stretch>
          </p:blipFill>
          <p:spPr bwMode="auto">
            <a:xfrm>
              <a:off x="6719294" y="4304432"/>
              <a:ext cx="513709" cy="523780"/>
            </a:xfrm>
            <a:prstGeom prst="rect">
              <a:avLst/>
            </a:prstGeom>
            <a:noFill/>
            <a:ln w="9525">
              <a:noFill/>
              <a:miter lim="800000"/>
              <a:headEnd/>
              <a:tailEnd/>
            </a:ln>
          </p:spPr>
        </p:pic>
        <p:pic>
          <p:nvPicPr>
            <p:cNvPr id="35870" name="Picture 21" descr="Simple copy"/>
            <p:cNvPicPr>
              <a:picLocks noChangeAspect="1" noChangeArrowheads="1"/>
            </p:cNvPicPr>
            <p:nvPr/>
          </p:nvPicPr>
          <p:blipFill>
            <a:blip r:embed="rId21" cstate="print"/>
            <a:srcRect/>
            <a:stretch>
              <a:fillRect/>
            </a:stretch>
          </p:blipFill>
          <p:spPr bwMode="auto">
            <a:xfrm>
              <a:off x="7462465" y="3914455"/>
              <a:ext cx="703680" cy="717475"/>
            </a:xfrm>
            <a:prstGeom prst="rect">
              <a:avLst/>
            </a:prstGeom>
            <a:noFill/>
            <a:ln w="9525">
              <a:noFill/>
              <a:miter lim="800000"/>
              <a:headEnd/>
              <a:tailEnd/>
            </a:ln>
          </p:spPr>
        </p:pic>
      </p:grpSp>
      <p:sp>
        <p:nvSpPr>
          <p:cNvPr id="51" name="Title 50"/>
          <p:cNvSpPr>
            <a:spLocks noGrp="1"/>
          </p:cNvSpPr>
          <p:nvPr>
            <p:ph type="title" idx="4294967295"/>
          </p:nvPr>
        </p:nvSpPr>
        <p:spPr/>
        <p:txBody>
          <a:bodyPr>
            <a:noAutofit/>
          </a:bodyPr>
          <a:lstStyle/>
          <a:p>
            <a:pPr eaLnBrk="1" hangingPunct="1">
              <a:defRPr/>
            </a:pPr>
            <a:r>
              <a:rPr>
                <a:latin typeface="+mj-lt"/>
              </a:rPr>
              <a:t>3 steps to a cloud ready data center</a:t>
            </a:r>
          </a:p>
        </p:txBody>
      </p:sp>
    </p:spTree>
    <p:custDataLst>
      <p:tags r:id="rId1"/>
    </p:custData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2"/>
          <p:cNvGrpSpPr>
            <a:grpSpLocks/>
          </p:cNvGrpSpPr>
          <p:nvPr>
            <p:custDataLst>
              <p:tags r:id="rId2"/>
            </p:custDataLst>
          </p:nvPr>
        </p:nvGrpSpPr>
        <p:grpSpPr bwMode="auto">
          <a:xfrm>
            <a:off x="1308100" y="1152525"/>
            <a:ext cx="3451225" cy="2413000"/>
            <a:chOff x="1308644" y="1152116"/>
            <a:chExt cx="3451113" cy="2413082"/>
          </a:xfrm>
        </p:grpSpPr>
        <p:sp>
          <p:nvSpPr>
            <p:cNvPr id="4" name="Rectangle 2"/>
            <p:cNvSpPr>
              <a:spLocks noChangeArrowheads="1"/>
            </p:cNvSpPr>
            <p:nvPr/>
          </p:nvSpPr>
          <p:spPr bwMode="ltGray">
            <a:xfrm>
              <a:off x="1308644" y="1152116"/>
              <a:ext cx="3451113" cy="2413082"/>
            </a:xfrm>
            <a:prstGeom prst="rect">
              <a:avLst/>
            </a:prstGeom>
            <a:gradFill flip="none" rotWithShape="1">
              <a:gsLst>
                <a:gs pos="0">
                  <a:schemeClr val="accent5">
                    <a:lumMod val="75000"/>
                    <a:shade val="30000"/>
                    <a:satMod val="115000"/>
                    <a:alpha val="0"/>
                  </a:schemeClr>
                </a:gs>
                <a:gs pos="50000">
                  <a:schemeClr val="accent5">
                    <a:lumMod val="75000"/>
                    <a:shade val="67500"/>
                    <a:satMod val="115000"/>
                    <a:alpha val="20000"/>
                  </a:schemeClr>
                </a:gs>
                <a:gs pos="100000">
                  <a:schemeClr val="accent5">
                    <a:lumMod val="75000"/>
                    <a:shade val="100000"/>
                    <a:satMod val="115000"/>
                    <a:alpha val="60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grpSp>
          <p:nvGrpSpPr>
            <p:cNvPr id="37933" name="Group 66"/>
            <p:cNvGrpSpPr>
              <a:grpSpLocks/>
            </p:cNvGrpSpPr>
            <p:nvPr/>
          </p:nvGrpSpPr>
          <p:grpSpPr bwMode="auto">
            <a:xfrm>
              <a:off x="1541863" y="1336355"/>
              <a:ext cx="2966581" cy="849042"/>
              <a:chOff x="1390173" y="2590800"/>
              <a:chExt cx="3144078" cy="899842"/>
            </a:xfrm>
          </p:grpSpPr>
          <p:sp>
            <p:nvSpPr>
              <p:cNvPr id="6" name="Rounded Rectangle 5"/>
              <p:cNvSpPr/>
              <p:nvPr/>
            </p:nvSpPr>
            <p:spPr bwMode="auto">
              <a:xfrm>
                <a:off x="1390173" y="2590800"/>
                <a:ext cx="3144078" cy="899842"/>
              </a:xfrm>
              <a:prstGeom prst="roundRect">
                <a:avLst>
                  <a:gd name="adj" fmla="val 1411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dirty="0">
                  <a:solidFill>
                    <a:srgbClr val="FFFFFF"/>
                  </a:solidFill>
                  <a:latin typeface="+mn-lt"/>
                  <a:cs typeface="Arial"/>
                </a:endParaRPr>
              </a:p>
            </p:txBody>
          </p:sp>
          <p:sp>
            <p:nvSpPr>
              <p:cNvPr id="7" name="Rectangle 6"/>
              <p:cNvSpPr/>
              <p:nvPr/>
            </p:nvSpPr>
            <p:spPr>
              <a:xfrm>
                <a:off x="1550147" y="2688299"/>
                <a:ext cx="2809657" cy="704985"/>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Share</a:t>
                </a:r>
              </a:p>
            </p:txBody>
          </p:sp>
        </p:grpSp>
      </p:grpSp>
      <p:sp>
        <p:nvSpPr>
          <p:cNvPr id="8" name="Oval 7"/>
          <p:cNvSpPr/>
          <p:nvPr/>
        </p:nvSpPr>
        <p:spPr bwMode="auto">
          <a:xfrm>
            <a:off x="3451225" y="2208213"/>
            <a:ext cx="2743200" cy="2743200"/>
          </a:xfrm>
          <a:prstGeom prst="ellipse">
            <a:avLst/>
          </a:prstGeom>
          <a:solidFill>
            <a:schemeClr val="tx1">
              <a:lumMod val="60000"/>
              <a:lumOff val="40000"/>
              <a:alpha val="50000"/>
            </a:scheme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a:solidFill>
                <a:schemeClr val="tx1"/>
              </a:solidFill>
              <a:latin typeface="+mn-lt"/>
            </a:endParaRPr>
          </a:p>
        </p:txBody>
      </p:sp>
      <p:sp>
        <p:nvSpPr>
          <p:cNvPr id="9" name="Oval 8"/>
          <p:cNvSpPr/>
          <p:nvPr>
            <p:custDataLst>
              <p:tags r:id="rId3"/>
            </p:custDataLst>
          </p:nvPr>
        </p:nvSpPr>
        <p:spPr bwMode="auto">
          <a:xfrm>
            <a:off x="4090687"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a:solidFill>
                <a:schemeClr val="tx1"/>
              </a:solidFill>
              <a:latin typeface="+mn-lt"/>
            </a:endParaRPr>
          </a:p>
        </p:txBody>
      </p:sp>
      <p:pic>
        <p:nvPicPr>
          <p:cNvPr id="37894" name="Picture 10" descr="junos_brand_rgb_1800x1200"/>
          <p:cNvPicPr>
            <a:picLocks noChangeAspect="1" noChangeArrowheads="1"/>
          </p:cNvPicPr>
          <p:nvPr/>
        </p:nvPicPr>
        <p:blipFill>
          <a:blip r:embed="rId9" cstate="print"/>
          <a:srcRect/>
          <a:stretch>
            <a:fillRect/>
          </a:stretch>
        </p:blipFill>
        <p:spPr bwMode="auto">
          <a:xfrm>
            <a:off x="4225925" y="3119438"/>
            <a:ext cx="1177925" cy="784225"/>
          </a:xfrm>
          <a:prstGeom prst="rect">
            <a:avLst/>
          </a:prstGeom>
          <a:noFill/>
          <a:ln w="9525">
            <a:noFill/>
            <a:miter lim="800000"/>
            <a:headEnd/>
            <a:tailEnd/>
          </a:ln>
        </p:spPr>
      </p:pic>
      <p:grpSp>
        <p:nvGrpSpPr>
          <p:cNvPr id="5" name="Group 78"/>
          <p:cNvGrpSpPr>
            <a:grpSpLocks/>
          </p:cNvGrpSpPr>
          <p:nvPr>
            <p:custDataLst>
              <p:tags r:id="rId4"/>
            </p:custDataLst>
          </p:nvPr>
        </p:nvGrpSpPr>
        <p:grpSpPr bwMode="auto">
          <a:xfrm>
            <a:off x="3475038" y="2343150"/>
            <a:ext cx="1230312" cy="1233488"/>
            <a:chOff x="2354596" y="1232916"/>
            <a:chExt cx="1231080" cy="1232899"/>
          </a:xfrm>
        </p:grpSpPr>
        <p:pic>
          <p:nvPicPr>
            <p:cNvPr id="37919" name="Picture 364" descr="08-014_HPM-JUNOS"/>
            <p:cNvPicPr>
              <a:picLocks noChangeAspect="1" noChangeArrowheads="1"/>
            </p:cNvPicPr>
            <p:nvPr/>
          </p:nvPicPr>
          <p:blipFill>
            <a:blip r:embed="rId10"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37920" name="Group 73"/>
            <p:cNvGrpSpPr>
              <a:grpSpLocks/>
            </p:cNvGrpSpPr>
            <p:nvPr/>
          </p:nvGrpSpPr>
          <p:grpSpPr bwMode="auto">
            <a:xfrm>
              <a:off x="2503137" y="1518082"/>
              <a:ext cx="933999" cy="648069"/>
              <a:chOff x="2492782" y="1518082"/>
              <a:chExt cx="933999" cy="648069"/>
            </a:xfrm>
          </p:grpSpPr>
          <p:pic>
            <p:nvPicPr>
              <p:cNvPr id="14" name="Picture 13" descr="Cloud-Blue.png"/>
              <p:cNvPicPr>
                <a:picLocks noChangeAspect="1"/>
              </p:cNvPicPr>
              <p:nvPr/>
            </p:nvPicPr>
            <p:blipFill>
              <a:blip r:embed="rId11" cstate="print">
                <a:lum contrast="-80000"/>
              </a:blip>
              <a:stretch>
                <a:fillRect/>
              </a:stretch>
            </p:blipFill>
            <p:spPr>
              <a:xfrm>
                <a:off x="2493559" y="1518530"/>
                <a:ext cx="932444" cy="647390"/>
              </a:xfrm>
              <a:prstGeom prst="rect">
                <a:avLst/>
              </a:prstGeom>
              <a:effectLst>
                <a:outerShdw blurRad="190500" sx="102000" sy="102000" algn="ctr" rotWithShape="0">
                  <a:prstClr val="black">
                    <a:alpha val="40000"/>
                  </a:prstClr>
                </a:outerShdw>
              </a:effectLst>
            </p:spPr>
          </p:pic>
          <p:sp>
            <p:nvSpPr>
              <p:cNvPr id="37922" name="Oval 14"/>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37923" name="Picture 21" descr="Simple copy"/>
              <p:cNvPicPr>
                <a:picLocks noChangeAspect="1" noChangeArrowheads="1"/>
              </p:cNvPicPr>
              <p:nvPr/>
            </p:nvPicPr>
            <p:blipFill>
              <a:blip r:embed="rId12" cstate="print"/>
              <a:srcRect/>
              <a:stretch>
                <a:fillRect/>
              </a:stretch>
            </p:blipFill>
            <p:spPr bwMode="auto">
              <a:xfrm>
                <a:off x="2845171" y="1524000"/>
                <a:ext cx="254566" cy="256331"/>
              </a:xfrm>
              <a:prstGeom prst="rect">
                <a:avLst/>
              </a:prstGeom>
              <a:noFill/>
              <a:ln w="9525">
                <a:noFill/>
                <a:miter lim="800000"/>
                <a:headEnd/>
                <a:tailEnd/>
              </a:ln>
            </p:spPr>
          </p:pic>
          <p:grpSp>
            <p:nvGrpSpPr>
              <p:cNvPr id="37924" name="Group 69"/>
              <p:cNvGrpSpPr>
                <a:grpSpLocks/>
              </p:cNvGrpSpPr>
              <p:nvPr/>
            </p:nvGrpSpPr>
            <p:grpSpPr bwMode="auto">
              <a:xfrm>
                <a:off x="2699473" y="1887057"/>
                <a:ext cx="545963" cy="256331"/>
                <a:chOff x="2701310" y="1887057"/>
                <a:chExt cx="545963" cy="256331"/>
              </a:xfrm>
            </p:grpSpPr>
            <p:pic>
              <p:nvPicPr>
                <p:cNvPr id="37928" name="Picture 21" descr="Simple copy"/>
                <p:cNvPicPr>
                  <a:picLocks noChangeAspect="1" noChangeArrowheads="1"/>
                </p:cNvPicPr>
                <p:nvPr/>
              </p:nvPicPr>
              <p:blipFill>
                <a:blip r:embed="rId12" cstate="print"/>
                <a:srcRect/>
                <a:stretch>
                  <a:fillRect/>
                </a:stretch>
              </p:blipFill>
              <p:spPr bwMode="auto">
                <a:xfrm>
                  <a:off x="2701310" y="1887057"/>
                  <a:ext cx="254566" cy="256331"/>
                </a:xfrm>
                <a:prstGeom prst="rect">
                  <a:avLst/>
                </a:prstGeom>
                <a:noFill/>
                <a:ln w="9525">
                  <a:noFill/>
                  <a:miter lim="800000"/>
                  <a:headEnd/>
                  <a:tailEnd/>
                </a:ln>
              </p:spPr>
            </p:pic>
            <p:pic>
              <p:nvPicPr>
                <p:cNvPr id="37929" name="Picture 21" descr="Simple copy"/>
                <p:cNvPicPr>
                  <a:picLocks noChangeAspect="1" noChangeArrowheads="1"/>
                </p:cNvPicPr>
                <p:nvPr/>
              </p:nvPicPr>
              <p:blipFill>
                <a:blip r:embed="rId12"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37925" name="Group 71"/>
              <p:cNvGrpSpPr>
                <a:grpSpLocks/>
              </p:cNvGrpSpPr>
              <p:nvPr/>
            </p:nvGrpSpPr>
            <p:grpSpPr bwMode="auto">
              <a:xfrm>
                <a:off x="2564834" y="1649813"/>
                <a:ext cx="815241" cy="256331"/>
                <a:chOff x="2564834" y="1649813"/>
                <a:chExt cx="815241" cy="256331"/>
              </a:xfrm>
            </p:grpSpPr>
            <p:pic>
              <p:nvPicPr>
                <p:cNvPr id="37926" name="Picture 21" descr="Simple copy"/>
                <p:cNvPicPr>
                  <a:picLocks noChangeAspect="1" noChangeArrowheads="1"/>
                </p:cNvPicPr>
                <p:nvPr/>
              </p:nvPicPr>
              <p:blipFill>
                <a:blip r:embed="rId12" cstate="print"/>
                <a:srcRect/>
                <a:stretch>
                  <a:fillRect/>
                </a:stretch>
              </p:blipFill>
              <p:spPr bwMode="auto">
                <a:xfrm>
                  <a:off x="2564834" y="1649813"/>
                  <a:ext cx="254566" cy="256331"/>
                </a:xfrm>
                <a:prstGeom prst="rect">
                  <a:avLst/>
                </a:prstGeom>
                <a:noFill/>
                <a:ln w="9525">
                  <a:noFill/>
                  <a:miter lim="800000"/>
                  <a:headEnd/>
                  <a:tailEnd/>
                </a:ln>
              </p:spPr>
            </p:pic>
            <p:pic>
              <p:nvPicPr>
                <p:cNvPr id="37927" name="Picture 21" descr="Simple copy"/>
                <p:cNvPicPr>
                  <a:picLocks noChangeAspect="1" noChangeArrowheads="1"/>
                </p:cNvPicPr>
                <p:nvPr/>
              </p:nvPicPr>
              <p:blipFill>
                <a:blip r:embed="rId12" cstate="print"/>
                <a:srcRect/>
                <a:stretch>
                  <a:fillRect/>
                </a:stretch>
              </p:blipFill>
              <p:spPr bwMode="auto">
                <a:xfrm>
                  <a:off x="3125509" y="1649813"/>
                  <a:ext cx="254566" cy="256331"/>
                </a:xfrm>
                <a:prstGeom prst="rect">
                  <a:avLst/>
                </a:prstGeom>
                <a:noFill/>
                <a:ln w="9525">
                  <a:noFill/>
                  <a:miter lim="800000"/>
                  <a:headEnd/>
                  <a:tailEnd/>
                </a:ln>
              </p:spPr>
            </p:pic>
          </p:grpSp>
        </p:grpSp>
      </p:grpSp>
      <p:grpSp>
        <p:nvGrpSpPr>
          <p:cNvPr id="37896" name="Group 44"/>
          <p:cNvGrpSpPr>
            <a:grpSpLocks/>
          </p:cNvGrpSpPr>
          <p:nvPr/>
        </p:nvGrpSpPr>
        <p:grpSpPr bwMode="auto">
          <a:xfrm>
            <a:off x="4208463" y="3771900"/>
            <a:ext cx="1181100" cy="1185863"/>
            <a:chOff x="6349771" y="3265452"/>
            <a:chExt cx="2022703" cy="2051191"/>
          </a:xfrm>
        </p:grpSpPr>
        <p:pic>
          <p:nvPicPr>
            <p:cNvPr id="37913" name="Picture 364" descr="08-014_HPM-JUNOS"/>
            <p:cNvPicPr>
              <a:picLocks noChangeAspect="1" noChangeArrowheads="1"/>
            </p:cNvPicPr>
            <p:nvPr/>
          </p:nvPicPr>
          <p:blipFill>
            <a:blip r:embed="rId10"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37914" name="AutoShape 7"/>
            <p:cNvSpPr>
              <a:spLocks noChangeArrowheads="1"/>
            </p:cNvSpPr>
            <p:nvPr/>
          </p:nvSpPr>
          <p:spPr bwMode="blackWhite">
            <a:xfrm>
              <a:off x="6915995" y="4114520"/>
              <a:ext cx="571164" cy="303392"/>
            </a:xfrm>
            <a:prstGeom prst="rightArrow">
              <a:avLst>
                <a:gd name="adj1" fmla="val 54102"/>
                <a:gd name="adj2" fmla="val 31499"/>
              </a:avLst>
            </a:prstGeom>
            <a:gradFill rotWithShape="1">
              <a:gsLst>
                <a:gs pos="0">
                  <a:srgbClr val="995E00"/>
                </a:gs>
                <a:gs pos="50000">
                  <a:srgbClr val="DD8906"/>
                </a:gs>
                <a:gs pos="100000">
                  <a:srgbClr val="FFA409"/>
                </a:gs>
              </a:gsLst>
              <a:lin ang="0" scaled="1"/>
            </a:gradFill>
            <a:ln w="38100">
              <a:noFill/>
              <a:miter lim="800000"/>
              <a:headEnd/>
              <a:tailEnd/>
            </a:ln>
          </p:spPr>
          <p:txBody>
            <a:bodyPr wrap="none" anchor="ctr"/>
            <a:lstStyle/>
            <a:p>
              <a:pPr algn="ctr"/>
              <a:endParaRPr lang="en-US" sz="1800" b="0">
                <a:solidFill>
                  <a:schemeClr val="tx1"/>
                </a:solidFill>
              </a:endParaRPr>
            </a:p>
          </p:txBody>
        </p:sp>
        <p:pic>
          <p:nvPicPr>
            <p:cNvPr id="37915" name="Picture 21" descr="Simple copy"/>
            <p:cNvPicPr>
              <a:picLocks noChangeAspect="1" noChangeArrowheads="1"/>
            </p:cNvPicPr>
            <p:nvPr/>
          </p:nvPicPr>
          <p:blipFill>
            <a:blip r:embed="rId13" cstate="print"/>
            <a:srcRect/>
            <a:stretch>
              <a:fillRect/>
            </a:stretch>
          </p:blipFill>
          <p:spPr bwMode="auto">
            <a:xfrm>
              <a:off x="6719296" y="3763328"/>
              <a:ext cx="513709" cy="523780"/>
            </a:xfrm>
            <a:prstGeom prst="rect">
              <a:avLst/>
            </a:prstGeom>
            <a:noFill/>
            <a:ln w="9525">
              <a:noFill/>
              <a:miter lim="800000"/>
              <a:headEnd/>
              <a:tailEnd/>
            </a:ln>
          </p:spPr>
        </p:pic>
        <p:pic>
          <p:nvPicPr>
            <p:cNvPr id="37916" name="Picture 21" descr="Simple copy"/>
            <p:cNvPicPr>
              <a:picLocks noChangeAspect="1" noChangeArrowheads="1"/>
            </p:cNvPicPr>
            <p:nvPr/>
          </p:nvPicPr>
          <p:blipFill>
            <a:blip r:embed="rId13" cstate="print"/>
            <a:srcRect/>
            <a:stretch>
              <a:fillRect/>
            </a:stretch>
          </p:blipFill>
          <p:spPr bwMode="auto">
            <a:xfrm>
              <a:off x="6719296" y="4039016"/>
              <a:ext cx="513709" cy="523780"/>
            </a:xfrm>
            <a:prstGeom prst="rect">
              <a:avLst/>
            </a:prstGeom>
            <a:noFill/>
            <a:ln w="9525">
              <a:noFill/>
              <a:miter lim="800000"/>
              <a:headEnd/>
              <a:tailEnd/>
            </a:ln>
          </p:spPr>
        </p:pic>
        <p:pic>
          <p:nvPicPr>
            <p:cNvPr id="37917" name="Picture 21" descr="Simple copy"/>
            <p:cNvPicPr>
              <a:picLocks noChangeAspect="1" noChangeArrowheads="1"/>
            </p:cNvPicPr>
            <p:nvPr/>
          </p:nvPicPr>
          <p:blipFill>
            <a:blip r:embed="rId13" cstate="print"/>
            <a:srcRect/>
            <a:stretch>
              <a:fillRect/>
            </a:stretch>
          </p:blipFill>
          <p:spPr bwMode="auto">
            <a:xfrm>
              <a:off x="6719294" y="4304432"/>
              <a:ext cx="513709" cy="523780"/>
            </a:xfrm>
            <a:prstGeom prst="rect">
              <a:avLst/>
            </a:prstGeom>
            <a:noFill/>
            <a:ln w="9525">
              <a:noFill/>
              <a:miter lim="800000"/>
              <a:headEnd/>
              <a:tailEnd/>
            </a:ln>
          </p:spPr>
        </p:pic>
        <p:pic>
          <p:nvPicPr>
            <p:cNvPr id="37918" name="Picture 21" descr="Simple copy"/>
            <p:cNvPicPr>
              <a:picLocks noChangeAspect="1" noChangeArrowheads="1"/>
            </p:cNvPicPr>
            <p:nvPr/>
          </p:nvPicPr>
          <p:blipFill>
            <a:blip r:embed="rId13" cstate="print"/>
            <a:srcRect/>
            <a:stretch>
              <a:fillRect/>
            </a:stretch>
          </p:blipFill>
          <p:spPr bwMode="auto">
            <a:xfrm>
              <a:off x="7462465" y="3914455"/>
              <a:ext cx="703680" cy="717475"/>
            </a:xfrm>
            <a:prstGeom prst="rect">
              <a:avLst/>
            </a:prstGeom>
            <a:noFill/>
            <a:ln w="9525">
              <a:noFill/>
              <a:miter lim="800000"/>
              <a:headEnd/>
              <a:tailEnd/>
            </a:ln>
          </p:spPr>
        </p:pic>
      </p:grpSp>
      <p:grpSp>
        <p:nvGrpSpPr>
          <p:cNvPr id="37897" name="Group 77"/>
          <p:cNvGrpSpPr>
            <a:grpSpLocks/>
          </p:cNvGrpSpPr>
          <p:nvPr>
            <p:custDataLst>
              <p:tags r:id="rId5"/>
            </p:custDataLst>
          </p:nvPr>
        </p:nvGrpSpPr>
        <p:grpSpPr bwMode="auto">
          <a:xfrm>
            <a:off x="4894263" y="2324100"/>
            <a:ext cx="1239837" cy="1225550"/>
            <a:chOff x="5943600" y="1235595"/>
            <a:chExt cx="1240604" cy="1225180"/>
          </a:xfrm>
        </p:grpSpPr>
        <p:pic>
          <p:nvPicPr>
            <p:cNvPr id="37911" name="Picture 363" descr="08-014_HPM-JUNOS"/>
            <p:cNvPicPr>
              <a:picLocks noChangeAspect="1" noChangeArrowheads="1"/>
            </p:cNvPicPr>
            <p:nvPr/>
          </p:nvPicPr>
          <p:blipFill>
            <a:blip r:embed="rId14"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32" name="Picture 31" descr="Blue-Padlock.png"/>
            <p:cNvPicPr>
              <a:picLocks noChangeAspect="1"/>
            </p:cNvPicPr>
            <p:nvPr/>
          </p:nvPicPr>
          <p:blipFill>
            <a:blip r:embed="rId15" cstate="print"/>
            <a:stretch>
              <a:fillRect/>
            </a:stretch>
          </p:blipFill>
          <p:spPr>
            <a:xfrm>
              <a:off x="6364547" y="1503802"/>
              <a:ext cx="398710" cy="636395"/>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33" name="Oval 32"/>
          <p:cNvSpPr>
            <a:spLocks noChangeAspect="1"/>
          </p:cNvSpPr>
          <p:nvPr/>
        </p:nvSpPr>
        <p:spPr>
          <a:xfrm>
            <a:off x="3594100" y="2463800"/>
            <a:ext cx="1012825" cy="99218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grpSp>
        <p:nvGrpSpPr>
          <p:cNvPr id="30" name="Group 78"/>
          <p:cNvGrpSpPr>
            <a:grpSpLocks noChangeAspect="1"/>
          </p:cNvGrpSpPr>
          <p:nvPr>
            <p:custDataLst>
              <p:tags r:id="rId6"/>
            </p:custDataLst>
          </p:nvPr>
        </p:nvGrpSpPr>
        <p:grpSpPr bwMode="auto">
          <a:xfrm>
            <a:off x="8394700" y="307975"/>
            <a:ext cx="603250" cy="604838"/>
            <a:chOff x="2354596" y="1232916"/>
            <a:chExt cx="1231080" cy="1232899"/>
          </a:xfrm>
        </p:grpSpPr>
        <p:pic>
          <p:nvPicPr>
            <p:cNvPr id="37900" name="Picture 364" descr="08-014_HPM-JUNOS"/>
            <p:cNvPicPr>
              <a:picLocks noChangeAspect="1" noChangeArrowheads="1"/>
            </p:cNvPicPr>
            <p:nvPr/>
          </p:nvPicPr>
          <p:blipFill>
            <a:blip r:embed="rId16"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37901" name="Group 73"/>
            <p:cNvGrpSpPr>
              <a:grpSpLocks/>
            </p:cNvGrpSpPr>
            <p:nvPr/>
          </p:nvGrpSpPr>
          <p:grpSpPr bwMode="auto">
            <a:xfrm>
              <a:off x="2503137" y="1518082"/>
              <a:ext cx="933999" cy="648069"/>
              <a:chOff x="2492782" y="1518082"/>
              <a:chExt cx="933999" cy="648069"/>
            </a:xfrm>
          </p:grpSpPr>
          <p:pic>
            <p:nvPicPr>
              <p:cNvPr id="37" name="Picture 36" descr="Cloud-Blue.png"/>
              <p:cNvPicPr>
                <a:picLocks noChangeAspect="1"/>
              </p:cNvPicPr>
              <p:nvPr/>
            </p:nvPicPr>
            <p:blipFill>
              <a:blip r:embed="rId17" cstate="print">
                <a:lum contrast="-80000"/>
              </a:blip>
              <a:stretch>
                <a:fillRect/>
              </a:stretch>
            </p:blipFill>
            <p:spPr>
              <a:xfrm>
                <a:off x="2493266" y="1517680"/>
                <a:ext cx="933030" cy="647190"/>
              </a:xfrm>
              <a:prstGeom prst="rect">
                <a:avLst/>
              </a:prstGeom>
              <a:effectLst>
                <a:outerShdw blurRad="190500" sx="102000" sy="102000" algn="ctr" rotWithShape="0">
                  <a:prstClr val="black">
                    <a:alpha val="40000"/>
                  </a:prstClr>
                </a:outerShdw>
              </a:effectLst>
            </p:spPr>
          </p:pic>
          <p:sp>
            <p:nvSpPr>
              <p:cNvPr id="37903" name="Oval 37"/>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37904" name="Picture 21" descr="Simple copy"/>
              <p:cNvPicPr>
                <a:picLocks noChangeAspect="1" noChangeArrowheads="1"/>
              </p:cNvPicPr>
              <p:nvPr/>
            </p:nvPicPr>
            <p:blipFill>
              <a:blip r:embed="rId18" cstate="print"/>
              <a:srcRect/>
              <a:stretch>
                <a:fillRect/>
              </a:stretch>
            </p:blipFill>
            <p:spPr bwMode="auto">
              <a:xfrm>
                <a:off x="2845171" y="1524000"/>
                <a:ext cx="254566" cy="256331"/>
              </a:xfrm>
              <a:prstGeom prst="rect">
                <a:avLst/>
              </a:prstGeom>
              <a:noFill/>
              <a:ln w="9525">
                <a:noFill/>
                <a:miter lim="800000"/>
                <a:headEnd/>
                <a:tailEnd/>
              </a:ln>
            </p:spPr>
          </p:pic>
          <p:grpSp>
            <p:nvGrpSpPr>
              <p:cNvPr id="37905" name="Group 69"/>
              <p:cNvGrpSpPr>
                <a:grpSpLocks/>
              </p:cNvGrpSpPr>
              <p:nvPr/>
            </p:nvGrpSpPr>
            <p:grpSpPr bwMode="auto">
              <a:xfrm>
                <a:off x="2699473" y="1887057"/>
                <a:ext cx="545963" cy="256331"/>
                <a:chOff x="2701310" y="1887057"/>
                <a:chExt cx="545963" cy="256331"/>
              </a:xfrm>
            </p:grpSpPr>
            <p:pic>
              <p:nvPicPr>
                <p:cNvPr id="37909" name="Picture 21" descr="Simple copy"/>
                <p:cNvPicPr>
                  <a:picLocks noChangeAspect="1" noChangeArrowheads="1"/>
                </p:cNvPicPr>
                <p:nvPr/>
              </p:nvPicPr>
              <p:blipFill>
                <a:blip r:embed="rId18" cstate="print"/>
                <a:srcRect/>
                <a:stretch>
                  <a:fillRect/>
                </a:stretch>
              </p:blipFill>
              <p:spPr bwMode="auto">
                <a:xfrm>
                  <a:off x="2701310" y="1887057"/>
                  <a:ext cx="254566" cy="256331"/>
                </a:xfrm>
                <a:prstGeom prst="rect">
                  <a:avLst/>
                </a:prstGeom>
                <a:noFill/>
                <a:ln w="9525">
                  <a:noFill/>
                  <a:miter lim="800000"/>
                  <a:headEnd/>
                  <a:tailEnd/>
                </a:ln>
              </p:spPr>
            </p:pic>
            <p:pic>
              <p:nvPicPr>
                <p:cNvPr id="37910" name="Picture 21" descr="Simple copy"/>
                <p:cNvPicPr>
                  <a:picLocks noChangeAspect="1" noChangeArrowheads="1"/>
                </p:cNvPicPr>
                <p:nvPr/>
              </p:nvPicPr>
              <p:blipFill>
                <a:blip r:embed="rId18"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37906" name="Group 71"/>
              <p:cNvGrpSpPr>
                <a:grpSpLocks/>
              </p:cNvGrpSpPr>
              <p:nvPr/>
            </p:nvGrpSpPr>
            <p:grpSpPr bwMode="auto">
              <a:xfrm>
                <a:off x="2564834" y="1649813"/>
                <a:ext cx="815241" cy="256331"/>
                <a:chOff x="2564834" y="1649813"/>
                <a:chExt cx="815241" cy="256331"/>
              </a:xfrm>
            </p:grpSpPr>
            <p:pic>
              <p:nvPicPr>
                <p:cNvPr id="37907" name="Picture 21" descr="Simple copy"/>
                <p:cNvPicPr>
                  <a:picLocks noChangeAspect="1" noChangeArrowheads="1"/>
                </p:cNvPicPr>
                <p:nvPr/>
              </p:nvPicPr>
              <p:blipFill>
                <a:blip r:embed="rId18" cstate="print"/>
                <a:srcRect/>
                <a:stretch>
                  <a:fillRect/>
                </a:stretch>
              </p:blipFill>
              <p:spPr bwMode="auto">
                <a:xfrm>
                  <a:off x="2564834" y="1649813"/>
                  <a:ext cx="254566" cy="256331"/>
                </a:xfrm>
                <a:prstGeom prst="rect">
                  <a:avLst/>
                </a:prstGeom>
                <a:noFill/>
                <a:ln w="9525">
                  <a:noFill/>
                  <a:miter lim="800000"/>
                  <a:headEnd/>
                  <a:tailEnd/>
                </a:ln>
              </p:spPr>
            </p:pic>
            <p:pic>
              <p:nvPicPr>
                <p:cNvPr id="37908" name="Picture 21" descr="Simple copy"/>
                <p:cNvPicPr>
                  <a:picLocks noChangeAspect="1" noChangeArrowheads="1"/>
                </p:cNvPicPr>
                <p:nvPr/>
              </p:nvPicPr>
              <p:blipFill>
                <a:blip r:embed="rId18" cstate="print"/>
                <a:srcRect/>
                <a:stretch>
                  <a:fillRect/>
                </a:stretch>
              </p:blipFill>
              <p:spPr bwMode="auto">
                <a:xfrm>
                  <a:off x="3125509" y="1649813"/>
                  <a:ext cx="254566" cy="256331"/>
                </a:xfrm>
                <a:prstGeom prst="rect">
                  <a:avLst/>
                </a:prstGeom>
                <a:noFill/>
                <a:ln w="9525">
                  <a:noFill/>
                  <a:miter lim="800000"/>
                  <a:headEnd/>
                  <a:tailEnd/>
                </a:ln>
              </p:spPr>
            </p:pic>
          </p:grpSp>
        </p:grpSp>
      </p:grpSp>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afterEffect">
                                  <p:stCondLst>
                                    <p:cond delay="0"/>
                                  </p:stCondLst>
                                  <p:childTnLst>
                                    <p:animMotion origin="layout" path="M 2.5E-6 -2.59259E-6 L 0.50382 -0.34236 " pathEditMode="relative" rAng="0" ptsTypes="AA">
                                      <p:cBhvr>
                                        <p:cTn id="6" dur="1000" fill="hold"/>
                                        <p:tgtEl>
                                          <p:spTgt spid="33"/>
                                        </p:tgtEl>
                                        <p:attrNameLst>
                                          <p:attrName>ppt_x</p:attrName>
                                          <p:attrName>ppt_y</p:attrName>
                                        </p:attrNameLst>
                                      </p:cBhvr>
                                      <p:rCtr x="252" y="-171"/>
                                    </p:animMotion>
                                  </p:childTnLst>
                                </p:cTn>
                              </p:par>
                              <p:par>
                                <p:cTn id="7" presetID="0" presetClass="path" presetSubtype="0" accel="50000" decel="50000" fill="hold" nodeType="withEffect">
                                  <p:stCondLst>
                                    <p:cond delay="0"/>
                                  </p:stCondLst>
                                  <p:childTnLst>
                                    <p:animMotion origin="layout" path="M 3.88889E-6 5.18519E-6 L 0.5033 -0.3405 " pathEditMode="relative" ptsTypes="AA">
                                      <p:cBhvr>
                                        <p:cTn id="8" dur="1000" fill="hold"/>
                                        <p:tgtEl>
                                          <p:spTgt spid="5"/>
                                        </p:tgtEl>
                                        <p:attrNameLst>
                                          <p:attrName>ppt_x</p:attrName>
                                          <p:attrName>ppt_y</p:attrName>
                                        </p:attrNameLst>
                                      </p:cBhvr>
                                    </p:animMotion>
                                  </p:childTnLst>
                                </p:cTn>
                              </p:par>
                              <p:par>
                                <p:cTn id="9" presetID="6" presetClass="emph" presetSubtype="0" fill="hold" grpId="0" nodeType="withEffect">
                                  <p:stCondLst>
                                    <p:cond delay="0"/>
                                  </p:stCondLst>
                                  <p:childTnLst>
                                    <p:animScale>
                                      <p:cBhvr>
                                        <p:cTn id="10" dur="1000" fill="hold"/>
                                        <p:tgtEl>
                                          <p:spTgt spid="33"/>
                                        </p:tgtEl>
                                      </p:cBhvr>
                                      <p:by x="47000" y="47000"/>
                                    </p:animScale>
                                  </p:childTnLst>
                                </p:cTn>
                              </p:par>
                              <p:par>
                                <p:cTn id="11" presetID="6" presetClass="emph" presetSubtype="0" fill="hold" nodeType="withEffect">
                                  <p:stCondLst>
                                    <p:cond delay="0"/>
                                  </p:stCondLst>
                                  <p:childTnLst>
                                    <p:animScale>
                                      <p:cBhvr>
                                        <p:cTn id="12" dur="1000" fill="hold"/>
                                        <p:tgtEl>
                                          <p:spTgt spid="5"/>
                                        </p:tgtEl>
                                      </p:cBhvr>
                                      <p:by x="47000" y="47000"/>
                                    </p:animScale>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a:t>Share—Virtual Partitioning</a:t>
            </a:r>
          </a:p>
        </p:txBody>
      </p:sp>
      <p:sp>
        <p:nvSpPr>
          <p:cNvPr id="256" name="Rectangle 255"/>
          <p:cNvSpPr>
            <a:spLocks noChangeArrowheads="1"/>
          </p:cNvSpPr>
          <p:nvPr/>
        </p:nvSpPr>
        <p:spPr bwMode="auto">
          <a:xfrm>
            <a:off x="328613" y="5599113"/>
            <a:ext cx="3243262" cy="460375"/>
          </a:xfrm>
          <a:prstGeom prst="rect">
            <a:avLst/>
          </a:prstGeom>
          <a:noFill/>
          <a:ln w="9525">
            <a:noFill/>
            <a:miter lim="800000"/>
            <a:headEnd/>
            <a:tailEnd/>
          </a:ln>
        </p:spPr>
        <p:txBody>
          <a:bodyPr>
            <a:spAutoFit/>
          </a:bodyPr>
          <a:lstStyle/>
          <a:p>
            <a:pPr algn="ctr"/>
            <a:r>
              <a:rPr lang="en-US"/>
              <a:t>VLANs</a:t>
            </a:r>
          </a:p>
        </p:txBody>
      </p:sp>
      <p:sp>
        <p:nvSpPr>
          <p:cNvPr id="39939" name="Text Box 24"/>
          <p:cNvSpPr txBox="1">
            <a:spLocks noChangeArrowheads="1"/>
          </p:cNvSpPr>
          <p:nvPr/>
        </p:nvSpPr>
        <p:spPr bwMode="auto">
          <a:xfrm>
            <a:off x="1693863" y="2586038"/>
            <a:ext cx="4762" cy="134937"/>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3" name="Group 9"/>
          <p:cNvGrpSpPr>
            <a:grpSpLocks/>
          </p:cNvGrpSpPr>
          <p:nvPr/>
        </p:nvGrpSpPr>
        <p:grpSpPr bwMode="auto">
          <a:xfrm>
            <a:off x="663575" y="2611438"/>
            <a:ext cx="852488" cy="612775"/>
            <a:chOff x="233" y="2861"/>
            <a:chExt cx="969" cy="685"/>
          </a:xfrm>
        </p:grpSpPr>
        <p:sp>
          <p:nvSpPr>
            <p:cNvPr id="40290"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1"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2"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3"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4"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5"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96"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39941" name="Freeform 59"/>
          <p:cNvSpPr>
            <a:spLocks/>
          </p:cNvSpPr>
          <p:nvPr/>
        </p:nvSpPr>
        <p:spPr bwMode="auto">
          <a:xfrm>
            <a:off x="849313" y="2814638"/>
            <a:ext cx="465137"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39942" name="Group 24"/>
          <p:cNvGrpSpPr>
            <a:grpSpLocks/>
          </p:cNvGrpSpPr>
          <p:nvPr/>
        </p:nvGrpSpPr>
        <p:grpSpPr bwMode="auto">
          <a:xfrm>
            <a:off x="950913" y="2700338"/>
            <a:ext cx="211137" cy="209550"/>
            <a:chOff x="2284" y="779"/>
            <a:chExt cx="1198" cy="1198"/>
          </a:xfrm>
        </p:grpSpPr>
        <p:sp>
          <p:nvSpPr>
            <p:cNvPr id="4028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8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28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28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43" name="Group 24"/>
          <p:cNvGrpSpPr>
            <a:grpSpLocks/>
          </p:cNvGrpSpPr>
          <p:nvPr/>
        </p:nvGrpSpPr>
        <p:grpSpPr bwMode="auto">
          <a:xfrm>
            <a:off x="742950" y="2843213"/>
            <a:ext cx="209550" cy="209550"/>
            <a:chOff x="2284" y="779"/>
            <a:chExt cx="1198" cy="1198"/>
          </a:xfrm>
        </p:grpSpPr>
        <p:sp>
          <p:nvSpPr>
            <p:cNvPr id="4028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8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28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28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44" name="Group 24"/>
          <p:cNvGrpSpPr>
            <a:grpSpLocks/>
          </p:cNvGrpSpPr>
          <p:nvPr/>
        </p:nvGrpSpPr>
        <p:grpSpPr bwMode="auto">
          <a:xfrm>
            <a:off x="1201738" y="2736850"/>
            <a:ext cx="211137" cy="209550"/>
            <a:chOff x="2284" y="779"/>
            <a:chExt cx="1198" cy="1198"/>
          </a:xfrm>
        </p:grpSpPr>
        <p:sp>
          <p:nvSpPr>
            <p:cNvPr id="4027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7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28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28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45" name="Group 24"/>
          <p:cNvGrpSpPr>
            <a:grpSpLocks/>
          </p:cNvGrpSpPr>
          <p:nvPr/>
        </p:nvGrpSpPr>
        <p:grpSpPr bwMode="auto">
          <a:xfrm>
            <a:off x="1149350" y="2940050"/>
            <a:ext cx="211138" cy="209550"/>
            <a:chOff x="2284" y="779"/>
            <a:chExt cx="1198" cy="1198"/>
          </a:xfrm>
        </p:grpSpPr>
        <p:sp>
          <p:nvSpPr>
            <p:cNvPr id="4027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7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27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27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46" name="Group 24"/>
          <p:cNvGrpSpPr>
            <a:grpSpLocks/>
          </p:cNvGrpSpPr>
          <p:nvPr/>
        </p:nvGrpSpPr>
        <p:grpSpPr bwMode="auto">
          <a:xfrm>
            <a:off x="939800" y="3009900"/>
            <a:ext cx="211138" cy="211138"/>
            <a:chOff x="2284" y="779"/>
            <a:chExt cx="1198" cy="1198"/>
          </a:xfrm>
        </p:grpSpPr>
        <p:sp>
          <p:nvSpPr>
            <p:cNvPr id="4027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7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27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27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39947" name="Text Box 24"/>
          <p:cNvSpPr txBox="1">
            <a:spLocks noChangeArrowheads="1"/>
          </p:cNvSpPr>
          <p:nvPr/>
        </p:nvSpPr>
        <p:spPr bwMode="auto">
          <a:xfrm>
            <a:off x="3205163" y="2506663"/>
            <a:ext cx="3175" cy="134937"/>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9" name="Group 88"/>
          <p:cNvGrpSpPr>
            <a:grpSpLocks/>
          </p:cNvGrpSpPr>
          <p:nvPr/>
        </p:nvGrpSpPr>
        <p:grpSpPr bwMode="auto">
          <a:xfrm>
            <a:off x="2327275" y="2601913"/>
            <a:ext cx="854075" cy="614362"/>
            <a:chOff x="233" y="2861"/>
            <a:chExt cx="969" cy="685"/>
          </a:xfrm>
        </p:grpSpPr>
        <p:sp>
          <p:nvSpPr>
            <p:cNvPr id="40263"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4"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5"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6"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7"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8"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269"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39949" name="Freeform 112"/>
          <p:cNvSpPr>
            <a:spLocks/>
          </p:cNvSpPr>
          <p:nvPr/>
        </p:nvSpPr>
        <p:spPr bwMode="auto">
          <a:xfrm>
            <a:off x="2486025" y="2771775"/>
            <a:ext cx="465138"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39950" name="Group 1221"/>
          <p:cNvGrpSpPr>
            <a:grpSpLocks/>
          </p:cNvGrpSpPr>
          <p:nvPr/>
        </p:nvGrpSpPr>
        <p:grpSpPr bwMode="auto">
          <a:xfrm>
            <a:off x="2379663" y="2811463"/>
            <a:ext cx="209550" cy="209550"/>
            <a:chOff x="9512484" y="3386409"/>
            <a:chExt cx="262835" cy="262835"/>
          </a:xfrm>
        </p:grpSpPr>
        <p:sp>
          <p:nvSpPr>
            <p:cNvPr id="4025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6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585" name="Oval 29"/>
            <p:cNvSpPr>
              <a:spLocks noChangeArrowheads="1"/>
            </p:cNvSpPr>
            <p:nvPr/>
          </p:nvSpPr>
          <p:spPr bwMode="auto">
            <a:xfrm>
              <a:off x="9542351" y="3418268"/>
              <a:ext cx="199117"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6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51" name="Group 1226"/>
          <p:cNvGrpSpPr>
            <a:grpSpLocks/>
          </p:cNvGrpSpPr>
          <p:nvPr/>
        </p:nvGrpSpPr>
        <p:grpSpPr bwMode="auto">
          <a:xfrm>
            <a:off x="2555875" y="2640013"/>
            <a:ext cx="211138" cy="209550"/>
            <a:chOff x="9512484" y="3386409"/>
            <a:chExt cx="262835" cy="262835"/>
          </a:xfrm>
        </p:grpSpPr>
        <p:sp>
          <p:nvSpPr>
            <p:cNvPr id="4025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5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581" name="Oval 29"/>
            <p:cNvSpPr>
              <a:spLocks noChangeArrowheads="1"/>
            </p:cNvSpPr>
            <p:nvPr/>
          </p:nvSpPr>
          <p:spPr bwMode="auto">
            <a:xfrm>
              <a:off x="9542128" y="3418268"/>
              <a:ext cx="199595"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5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52" name="Group 1231"/>
          <p:cNvGrpSpPr>
            <a:grpSpLocks/>
          </p:cNvGrpSpPr>
          <p:nvPr/>
        </p:nvGrpSpPr>
        <p:grpSpPr bwMode="auto">
          <a:xfrm>
            <a:off x="2849563" y="2692400"/>
            <a:ext cx="209550" cy="209550"/>
            <a:chOff x="9512484" y="3386409"/>
            <a:chExt cx="262835" cy="262835"/>
          </a:xfrm>
        </p:grpSpPr>
        <p:sp>
          <p:nvSpPr>
            <p:cNvPr id="4025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5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577" name="Oval 29"/>
            <p:cNvSpPr>
              <a:spLocks noChangeArrowheads="1"/>
            </p:cNvSpPr>
            <p:nvPr/>
          </p:nvSpPr>
          <p:spPr bwMode="auto">
            <a:xfrm>
              <a:off x="9542351" y="3418268"/>
              <a:ext cx="199117"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5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53" name="Group 1236"/>
          <p:cNvGrpSpPr>
            <a:grpSpLocks/>
          </p:cNvGrpSpPr>
          <p:nvPr/>
        </p:nvGrpSpPr>
        <p:grpSpPr bwMode="auto">
          <a:xfrm>
            <a:off x="2779713" y="2894013"/>
            <a:ext cx="211137" cy="209550"/>
            <a:chOff x="9512484" y="3386409"/>
            <a:chExt cx="262835" cy="262835"/>
          </a:xfrm>
        </p:grpSpPr>
        <p:sp>
          <p:nvSpPr>
            <p:cNvPr id="4024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4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573" name="Oval 29"/>
            <p:cNvSpPr>
              <a:spLocks noChangeArrowheads="1"/>
            </p:cNvSpPr>
            <p:nvPr/>
          </p:nvSpPr>
          <p:spPr bwMode="auto">
            <a:xfrm>
              <a:off x="9542126" y="3418268"/>
              <a:ext cx="199598"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5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54" name="Group 1241"/>
          <p:cNvGrpSpPr>
            <a:grpSpLocks/>
          </p:cNvGrpSpPr>
          <p:nvPr/>
        </p:nvGrpSpPr>
        <p:grpSpPr bwMode="auto">
          <a:xfrm>
            <a:off x="2544763" y="2978150"/>
            <a:ext cx="209550" cy="211138"/>
            <a:chOff x="9512484" y="3386409"/>
            <a:chExt cx="262835" cy="262835"/>
          </a:xfrm>
        </p:grpSpPr>
        <p:sp>
          <p:nvSpPr>
            <p:cNvPr id="4024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4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569" name="Oval 29"/>
            <p:cNvSpPr>
              <a:spLocks noChangeArrowheads="1"/>
            </p:cNvSpPr>
            <p:nvPr/>
          </p:nvSpPr>
          <p:spPr bwMode="auto">
            <a:xfrm>
              <a:off x="9542351" y="3418028"/>
              <a:ext cx="199117" cy="19959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4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15" name="Group 96"/>
          <p:cNvGrpSpPr>
            <a:grpSpLocks/>
          </p:cNvGrpSpPr>
          <p:nvPr/>
        </p:nvGrpSpPr>
        <p:grpSpPr bwMode="auto">
          <a:xfrm>
            <a:off x="5497513" y="3613150"/>
            <a:ext cx="854075" cy="614363"/>
            <a:chOff x="233" y="2861"/>
            <a:chExt cx="969" cy="685"/>
          </a:xfrm>
        </p:grpSpPr>
        <p:sp>
          <p:nvSpPr>
            <p:cNvPr id="1630" name="Oval 1629"/>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1" name="Oval 1630"/>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2" name="Oval 1631"/>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3" name="Oval 1632"/>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4" name="Oval 1633"/>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5" name="Oval 1634"/>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36" name="Freeform 1635"/>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39956" name="Freeform 124"/>
          <p:cNvSpPr>
            <a:spLocks/>
          </p:cNvSpPr>
          <p:nvPr/>
        </p:nvSpPr>
        <p:spPr bwMode="auto">
          <a:xfrm>
            <a:off x="5697538" y="3763963"/>
            <a:ext cx="414337" cy="330200"/>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39957" name="Freeform 125"/>
          <p:cNvSpPr>
            <a:spLocks/>
          </p:cNvSpPr>
          <p:nvPr/>
        </p:nvSpPr>
        <p:spPr bwMode="auto">
          <a:xfrm>
            <a:off x="5719763" y="3778250"/>
            <a:ext cx="346075" cy="168275"/>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39958" name="Rectangle 130"/>
          <p:cNvSpPr>
            <a:spLocks noChangeArrowheads="1"/>
          </p:cNvSpPr>
          <p:nvPr/>
        </p:nvSpPr>
        <p:spPr bwMode="auto">
          <a:xfrm flipH="1">
            <a:off x="6040438" y="3706813"/>
            <a:ext cx="128587" cy="128587"/>
          </a:xfrm>
          <a:prstGeom prst="rect">
            <a:avLst/>
          </a:prstGeom>
          <a:solidFill>
            <a:srgbClr val="003300"/>
          </a:solidFill>
          <a:ln w="38100" algn="ctr">
            <a:noFill/>
            <a:miter lim="800000"/>
            <a:headEnd/>
            <a:tailEnd/>
          </a:ln>
        </p:spPr>
        <p:txBody>
          <a:bodyPr wrap="none" anchor="ctr"/>
          <a:lstStyle/>
          <a:p>
            <a:pPr algn="ctr"/>
            <a:endParaRPr lang="en-US"/>
          </a:p>
        </p:txBody>
      </p:sp>
      <p:sp>
        <p:nvSpPr>
          <p:cNvPr id="39959" name="Rectangle 131"/>
          <p:cNvSpPr>
            <a:spLocks noChangeArrowheads="1"/>
          </p:cNvSpPr>
          <p:nvPr/>
        </p:nvSpPr>
        <p:spPr bwMode="auto">
          <a:xfrm flipH="1">
            <a:off x="5722938" y="3702050"/>
            <a:ext cx="130175" cy="13017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39960" name="Group 1185"/>
          <p:cNvGrpSpPr>
            <a:grpSpLocks/>
          </p:cNvGrpSpPr>
          <p:nvPr/>
        </p:nvGrpSpPr>
        <p:grpSpPr bwMode="auto">
          <a:xfrm>
            <a:off x="5678488" y="3652838"/>
            <a:ext cx="209550" cy="211137"/>
            <a:chOff x="9512484" y="3386409"/>
            <a:chExt cx="262835" cy="262835"/>
          </a:xfrm>
        </p:grpSpPr>
        <p:sp>
          <p:nvSpPr>
            <p:cNvPr id="4023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3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28" name="Oval 29"/>
            <p:cNvSpPr>
              <a:spLocks noChangeArrowheads="1"/>
            </p:cNvSpPr>
            <p:nvPr/>
          </p:nvSpPr>
          <p:spPr bwMode="auto">
            <a:xfrm>
              <a:off x="9542351" y="3418028"/>
              <a:ext cx="199117" cy="199596"/>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3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61" name="Group 1190"/>
          <p:cNvGrpSpPr>
            <a:grpSpLocks/>
          </p:cNvGrpSpPr>
          <p:nvPr/>
        </p:nvGrpSpPr>
        <p:grpSpPr bwMode="auto">
          <a:xfrm>
            <a:off x="5997575" y="3665538"/>
            <a:ext cx="211138" cy="209550"/>
            <a:chOff x="9512484" y="3386409"/>
            <a:chExt cx="262835" cy="262835"/>
          </a:xfrm>
        </p:grpSpPr>
        <p:sp>
          <p:nvSpPr>
            <p:cNvPr id="4022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2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24" name="Oval 29"/>
            <p:cNvSpPr>
              <a:spLocks noChangeArrowheads="1"/>
            </p:cNvSpPr>
            <p:nvPr/>
          </p:nvSpPr>
          <p:spPr bwMode="auto">
            <a:xfrm>
              <a:off x="9542128" y="3418268"/>
              <a:ext cx="199595"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3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62" name="Group 1195"/>
          <p:cNvGrpSpPr>
            <a:grpSpLocks/>
          </p:cNvGrpSpPr>
          <p:nvPr/>
        </p:nvGrpSpPr>
        <p:grpSpPr bwMode="auto">
          <a:xfrm>
            <a:off x="5602288" y="3860800"/>
            <a:ext cx="209550" cy="209550"/>
            <a:chOff x="9512484" y="3386409"/>
            <a:chExt cx="262835" cy="262835"/>
          </a:xfrm>
        </p:grpSpPr>
        <p:sp>
          <p:nvSpPr>
            <p:cNvPr id="4022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2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20" name="Oval 29"/>
            <p:cNvSpPr>
              <a:spLocks noChangeArrowheads="1"/>
            </p:cNvSpPr>
            <p:nvPr/>
          </p:nvSpPr>
          <p:spPr bwMode="auto">
            <a:xfrm>
              <a:off x="9542351" y="3418268"/>
              <a:ext cx="199117"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2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63" name="Group 1200"/>
          <p:cNvGrpSpPr>
            <a:grpSpLocks/>
          </p:cNvGrpSpPr>
          <p:nvPr/>
        </p:nvGrpSpPr>
        <p:grpSpPr bwMode="auto">
          <a:xfrm>
            <a:off x="6024563" y="3905250"/>
            <a:ext cx="211137" cy="211138"/>
            <a:chOff x="9512484" y="3386409"/>
            <a:chExt cx="262835" cy="262835"/>
          </a:xfrm>
        </p:grpSpPr>
        <p:sp>
          <p:nvSpPr>
            <p:cNvPr id="4022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2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16" name="Oval 29"/>
            <p:cNvSpPr>
              <a:spLocks noChangeArrowheads="1"/>
            </p:cNvSpPr>
            <p:nvPr/>
          </p:nvSpPr>
          <p:spPr bwMode="auto">
            <a:xfrm>
              <a:off x="9542126" y="3418028"/>
              <a:ext cx="199598" cy="19959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2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64" name="Group 1205"/>
          <p:cNvGrpSpPr>
            <a:grpSpLocks/>
          </p:cNvGrpSpPr>
          <p:nvPr/>
        </p:nvGrpSpPr>
        <p:grpSpPr bwMode="auto">
          <a:xfrm>
            <a:off x="5795963" y="3987800"/>
            <a:ext cx="211137" cy="211138"/>
            <a:chOff x="9512484" y="3386409"/>
            <a:chExt cx="262835" cy="262835"/>
          </a:xfrm>
        </p:grpSpPr>
        <p:sp>
          <p:nvSpPr>
            <p:cNvPr id="4021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1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12" name="Oval 29"/>
            <p:cNvSpPr>
              <a:spLocks noChangeArrowheads="1"/>
            </p:cNvSpPr>
            <p:nvPr/>
          </p:nvSpPr>
          <p:spPr bwMode="auto">
            <a:xfrm>
              <a:off x="9542126" y="3418028"/>
              <a:ext cx="199598" cy="19959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1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65" name="Group 1210"/>
          <p:cNvGrpSpPr>
            <a:grpSpLocks/>
          </p:cNvGrpSpPr>
          <p:nvPr/>
        </p:nvGrpSpPr>
        <p:grpSpPr bwMode="auto">
          <a:xfrm>
            <a:off x="5842000" y="3808413"/>
            <a:ext cx="211138" cy="209550"/>
            <a:chOff x="9512484" y="3386409"/>
            <a:chExt cx="262835" cy="262835"/>
          </a:xfrm>
        </p:grpSpPr>
        <p:sp>
          <p:nvSpPr>
            <p:cNvPr id="4021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1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08" name="Oval 29"/>
            <p:cNvSpPr>
              <a:spLocks noChangeArrowheads="1"/>
            </p:cNvSpPr>
            <p:nvPr/>
          </p:nvSpPr>
          <p:spPr bwMode="auto">
            <a:xfrm>
              <a:off x="9542128" y="3418268"/>
              <a:ext cx="199595"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1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22" name="Group 96"/>
          <p:cNvGrpSpPr>
            <a:grpSpLocks/>
          </p:cNvGrpSpPr>
          <p:nvPr/>
        </p:nvGrpSpPr>
        <p:grpSpPr bwMode="auto">
          <a:xfrm>
            <a:off x="7756525" y="4286250"/>
            <a:ext cx="854075" cy="614363"/>
            <a:chOff x="233" y="2861"/>
            <a:chExt cx="969" cy="685"/>
          </a:xfrm>
        </p:grpSpPr>
        <p:sp>
          <p:nvSpPr>
            <p:cNvPr id="1673" name="Oval 1672"/>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4" name="Oval 1673"/>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5" name="Oval 1674"/>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6" name="Oval 1675"/>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7" name="Oval 1676"/>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8" name="Oval 1677"/>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79" name="Freeform 1678"/>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39967" name="Freeform 124"/>
          <p:cNvSpPr>
            <a:spLocks/>
          </p:cNvSpPr>
          <p:nvPr/>
        </p:nvSpPr>
        <p:spPr bwMode="auto">
          <a:xfrm>
            <a:off x="7956550" y="4437063"/>
            <a:ext cx="414338" cy="330200"/>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39968" name="Freeform 125"/>
          <p:cNvSpPr>
            <a:spLocks/>
          </p:cNvSpPr>
          <p:nvPr/>
        </p:nvSpPr>
        <p:spPr bwMode="auto">
          <a:xfrm>
            <a:off x="7978775" y="4451350"/>
            <a:ext cx="347663" cy="168275"/>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39969" name="Rectangle 130"/>
          <p:cNvSpPr>
            <a:spLocks noChangeArrowheads="1"/>
          </p:cNvSpPr>
          <p:nvPr/>
        </p:nvSpPr>
        <p:spPr bwMode="auto">
          <a:xfrm flipH="1">
            <a:off x="8299450" y="4379913"/>
            <a:ext cx="128588" cy="128587"/>
          </a:xfrm>
          <a:prstGeom prst="rect">
            <a:avLst/>
          </a:prstGeom>
          <a:solidFill>
            <a:srgbClr val="003300"/>
          </a:solidFill>
          <a:ln w="38100" algn="ctr">
            <a:noFill/>
            <a:miter lim="800000"/>
            <a:headEnd/>
            <a:tailEnd/>
          </a:ln>
        </p:spPr>
        <p:txBody>
          <a:bodyPr wrap="none" anchor="ctr"/>
          <a:lstStyle/>
          <a:p>
            <a:pPr algn="ctr"/>
            <a:endParaRPr lang="en-US"/>
          </a:p>
        </p:txBody>
      </p:sp>
      <p:sp>
        <p:nvSpPr>
          <p:cNvPr id="39970" name="Rectangle 131"/>
          <p:cNvSpPr>
            <a:spLocks noChangeArrowheads="1"/>
          </p:cNvSpPr>
          <p:nvPr/>
        </p:nvSpPr>
        <p:spPr bwMode="auto">
          <a:xfrm flipH="1">
            <a:off x="7983538" y="4375150"/>
            <a:ext cx="128587" cy="13017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39971" name="Group 1185"/>
          <p:cNvGrpSpPr>
            <a:grpSpLocks/>
          </p:cNvGrpSpPr>
          <p:nvPr/>
        </p:nvGrpSpPr>
        <p:grpSpPr bwMode="auto">
          <a:xfrm>
            <a:off x="7937500" y="4325938"/>
            <a:ext cx="209550" cy="211137"/>
            <a:chOff x="9512484" y="3386409"/>
            <a:chExt cx="262835" cy="262835"/>
          </a:xfrm>
        </p:grpSpPr>
        <p:sp>
          <p:nvSpPr>
            <p:cNvPr id="4020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20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71" name="Oval 29"/>
            <p:cNvSpPr>
              <a:spLocks noChangeArrowheads="1"/>
            </p:cNvSpPr>
            <p:nvPr/>
          </p:nvSpPr>
          <p:spPr bwMode="auto">
            <a:xfrm>
              <a:off x="9542352" y="3418028"/>
              <a:ext cx="199117" cy="199596"/>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0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72" name="Group 1190"/>
          <p:cNvGrpSpPr>
            <a:grpSpLocks/>
          </p:cNvGrpSpPr>
          <p:nvPr/>
        </p:nvGrpSpPr>
        <p:grpSpPr bwMode="auto">
          <a:xfrm>
            <a:off x="8256588" y="4338638"/>
            <a:ext cx="211137" cy="209550"/>
            <a:chOff x="9512484" y="3386409"/>
            <a:chExt cx="262835" cy="262835"/>
          </a:xfrm>
        </p:grpSpPr>
        <p:sp>
          <p:nvSpPr>
            <p:cNvPr id="4019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9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67" name="Oval 29"/>
            <p:cNvSpPr>
              <a:spLocks noChangeArrowheads="1"/>
            </p:cNvSpPr>
            <p:nvPr/>
          </p:nvSpPr>
          <p:spPr bwMode="auto">
            <a:xfrm>
              <a:off x="9542126" y="3418268"/>
              <a:ext cx="199598"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20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73" name="Group 1195"/>
          <p:cNvGrpSpPr>
            <a:grpSpLocks/>
          </p:cNvGrpSpPr>
          <p:nvPr/>
        </p:nvGrpSpPr>
        <p:grpSpPr bwMode="auto">
          <a:xfrm>
            <a:off x="7861300" y="4533900"/>
            <a:ext cx="209550" cy="209550"/>
            <a:chOff x="9512484" y="3386409"/>
            <a:chExt cx="262835" cy="262835"/>
          </a:xfrm>
        </p:grpSpPr>
        <p:sp>
          <p:nvSpPr>
            <p:cNvPr id="4019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9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63" name="Oval 29"/>
            <p:cNvSpPr>
              <a:spLocks noChangeArrowheads="1"/>
            </p:cNvSpPr>
            <p:nvPr/>
          </p:nvSpPr>
          <p:spPr bwMode="auto">
            <a:xfrm>
              <a:off x="9542352" y="3418268"/>
              <a:ext cx="199117"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9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74" name="Group 1200"/>
          <p:cNvGrpSpPr>
            <a:grpSpLocks/>
          </p:cNvGrpSpPr>
          <p:nvPr/>
        </p:nvGrpSpPr>
        <p:grpSpPr bwMode="auto">
          <a:xfrm>
            <a:off x="8285163" y="4579938"/>
            <a:ext cx="209550" cy="209550"/>
            <a:chOff x="9512484" y="3386409"/>
            <a:chExt cx="262835" cy="262835"/>
          </a:xfrm>
        </p:grpSpPr>
        <p:sp>
          <p:nvSpPr>
            <p:cNvPr id="4018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9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59" name="Oval 29"/>
            <p:cNvSpPr>
              <a:spLocks noChangeArrowheads="1"/>
            </p:cNvSpPr>
            <p:nvPr/>
          </p:nvSpPr>
          <p:spPr bwMode="auto">
            <a:xfrm>
              <a:off x="9542351" y="3418268"/>
              <a:ext cx="199117" cy="19911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9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75" name="Group 1205"/>
          <p:cNvGrpSpPr>
            <a:grpSpLocks/>
          </p:cNvGrpSpPr>
          <p:nvPr/>
        </p:nvGrpSpPr>
        <p:grpSpPr bwMode="auto">
          <a:xfrm>
            <a:off x="8056563" y="4660900"/>
            <a:ext cx="209550" cy="211138"/>
            <a:chOff x="9512484" y="3386409"/>
            <a:chExt cx="262835" cy="262835"/>
          </a:xfrm>
        </p:grpSpPr>
        <p:sp>
          <p:nvSpPr>
            <p:cNvPr id="4018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8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55" name="Oval 29"/>
            <p:cNvSpPr>
              <a:spLocks noChangeArrowheads="1"/>
            </p:cNvSpPr>
            <p:nvPr/>
          </p:nvSpPr>
          <p:spPr bwMode="auto">
            <a:xfrm>
              <a:off x="9542351" y="3418028"/>
              <a:ext cx="199117" cy="199597"/>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8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76" name="Group 1210"/>
          <p:cNvGrpSpPr>
            <a:grpSpLocks/>
          </p:cNvGrpSpPr>
          <p:nvPr/>
        </p:nvGrpSpPr>
        <p:grpSpPr bwMode="auto">
          <a:xfrm>
            <a:off x="8101013" y="4481513"/>
            <a:ext cx="211137" cy="211137"/>
            <a:chOff x="9512484" y="3386409"/>
            <a:chExt cx="262835" cy="262835"/>
          </a:xfrm>
        </p:grpSpPr>
        <p:sp>
          <p:nvSpPr>
            <p:cNvPr id="4018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8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651" name="Oval 29"/>
            <p:cNvSpPr>
              <a:spLocks noChangeArrowheads="1"/>
            </p:cNvSpPr>
            <p:nvPr/>
          </p:nvSpPr>
          <p:spPr bwMode="auto">
            <a:xfrm>
              <a:off x="9542126" y="3418028"/>
              <a:ext cx="199598" cy="199596"/>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8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39977" name="Text Box 24"/>
          <p:cNvSpPr txBox="1">
            <a:spLocks noChangeArrowheads="1"/>
          </p:cNvSpPr>
          <p:nvPr/>
        </p:nvSpPr>
        <p:spPr bwMode="auto">
          <a:xfrm>
            <a:off x="8824913" y="3373438"/>
            <a:ext cx="4762" cy="134937"/>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29" name="Group 9"/>
          <p:cNvGrpSpPr>
            <a:grpSpLocks/>
          </p:cNvGrpSpPr>
          <p:nvPr/>
        </p:nvGrpSpPr>
        <p:grpSpPr bwMode="auto">
          <a:xfrm>
            <a:off x="7794625" y="3400425"/>
            <a:ext cx="852488" cy="612775"/>
            <a:chOff x="233" y="2861"/>
            <a:chExt cx="969" cy="685"/>
          </a:xfrm>
        </p:grpSpPr>
        <p:sp>
          <p:nvSpPr>
            <p:cNvPr id="40174"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75"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76"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77"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78"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79"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80"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39979" name="Freeform 59"/>
          <p:cNvSpPr>
            <a:spLocks/>
          </p:cNvSpPr>
          <p:nvPr/>
        </p:nvSpPr>
        <p:spPr bwMode="auto">
          <a:xfrm>
            <a:off x="7980363" y="3603625"/>
            <a:ext cx="465137"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39980" name="Group 24"/>
          <p:cNvGrpSpPr>
            <a:grpSpLocks/>
          </p:cNvGrpSpPr>
          <p:nvPr/>
        </p:nvGrpSpPr>
        <p:grpSpPr bwMode="auto">
          <a:xfrm>
            <a:off x="8081963" y="3487738"/>
            <a:ext cx="211137" cy="211137"/>
            <a:chOff x="2284" y="779"/>
            <a:chExt cx="1198" cy="1198"/>
          </a:xfrm>
        </p:grpSpPr>
        <p:sp>
          <p:nvSpPr>
            <p:cNvPr id="4017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7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7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7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81" name="Group 24"/>
          <p:cNvGrpSpPr>
            <a:grpSpLocks/>
          </p:cNvGrpSpPr>
          <p:nvPr/>
        </p:nvGrpSpPr>
        <p:grpSpPr bwMode="auto">
          <a:xfrm>
            <a:off x="7874000" y="3630613"/>
            <a:ext cx="209550" cy="211137"/>
            <a:chOff x="2284" y="779"/>
            <a:chExt cx="1198" cy="1198"/>
          </a:xfrm>
        </p:grpSpPr>
        <p:sp>
          <p:nvSpPr>
            <p:cNvPr id="4016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6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6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6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82" name="Group 24"/>
          <p:cNvGrpSpPr>
            <a:grpSpLocks/>
          </p:cNvGrpSpPr>
          <p:nvPr/>
        </p:nvGrpSpPr>
        <p:grpSpPr bwMode="auto">
          <a:xfrm>
            <a:off x="8332788" y="3525838"/>
            <a:ext cx="211137" cy="209550"/>
            <a:chOff x="2284" y="779"/>
            <a:chExt cx="1198" cy="1198"/>
          </a:xfrm>
        </p:grpSpPr>
        <p:sp>
          <p:nvSpPr>
            <p:cNvPr id="4016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6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6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6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83" name="Group 24"/>
          <p:cNvGrpSpPr>
            <a:grpSpLocks/>
          </p:cNvGrpSpPr>
          <p:nvPr/>
        </p:nvGrpSpPr>
        <p:grpSpPr bwMode="auto">
          <a:xfrm>
            <a:off x="8280400" y="3727450"/>
            <a:ext cx="211138" cy="211138"/>
            <a:chOff x="2284" y="779"/>
            <a:chExt cx="1198" cy="1198"/>
          </a:xfrm>
        </p:grpSpPr>
        <p:sp>
          <p:nvSpPr>
            <p:cNvPr id="4015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5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6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6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39984" name="Group 24"/>
          <p:cNvGrpSpPr>
            <a:grpSpLocks/>
          </p:cNvGrpSpPr>
          <p:nvPr/>
        </p:nvGrpSpPr>
        <p:grpSpPr bwMode="auto">
          <a:xfrm>
            <a:off x="8070850" y="3798888"/>
            <a:ext cx="211138" cy="211137"/>
            <a:chOff x="2284" y="779"/>
            <a:chExt cx="1198" cy="1198"/>
          </a:xfrm>
        </p:grpSpPr>
        <p:sp>
          <p:nvSpPr>
            <p:cNvPr id="4015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5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5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5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1475" name="Group 1910"/>
          <p:cNvGrpSpPr>
            <a:grpSpLocks/>
          </p:cNvGrpSpPr>
          <p:nvPr/>
        </p:nvGrpSpPr>
        <p:grpSpPr bwMode="auto">
          <a:xfrm>
            <a:off x="4992688" y="2884488"/>
            <a:ext cx="852487" cy="596900"/>
            <a:chOff x="4992313" y="2883802"/>
            <a:chExt cx="853442" cy="597292"/>
          </a:xfrm>
        </p:grpSpPr>
        <p:sp>
          <p:nvSpPr>
            <p:cNvPr id="1717" name="Oval 105"/>
            <p:cNvSpPr>
              <a:spLocks noChangeArrowheads="1"/>
            </p:cNvSpPr>
            <p:nvPr/>
          </p:nvSpPr>
          <p:spPr bwMode="auto">
            <a:xfrm>
              <a:off x="4992313" y="3050598"/>
              <a:ext cx="309909" cy="316120"/>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18" name="Oval 106"/>
            <p:cNvSpPr>
              <a:spLocks noChangeArrowheads="1"/>
            </p:cNvSpPr>
            <p:nvPr/>
          </p:nvSpPr>
          <p:spPr bwMode="auto">
            <a:xfrm>
              <a:off x="5535846" y="3028359"/>
              <a:ext cx="309909" cy="316120"/>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19" name="Oval 107"/>
            <p:cNvSpPr>
              <a:spLocks noChangeArrowheads="1"/>
            </p:cNvSpPr>
            <p:nvPr/>
          </p:nvSpPr>
          <p:spPr bwMode="auto">
            <a:xfrm>
              <a:off x="5165544" y="2898098"/>
              <a:ext cx="309910" cy="314531"/>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20" name="Oval 109"/>
            <p:cNvSpPr>
              <a:spLocks noChangeArrowheads="1"/>
            </p:cNvSpPr>
            <p:nvPr/>
          </p:nvSpPr>
          <p:spPr bwMode="auto">
            <a:xfrm>
              <a:off x="5361026" y="3101432"/>
              <a:ext cx="373480" cy="379662"/>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21" name="Oval 110"/>
            <p:cNvSpPr>
              <a:spLocks noChangeArrowheads="1"/>
            </p:cNvSpPr>
            <p:nvPr/>
          </p:nvSpPr>
          <p:spPr bwMode="auto">
            <a:xfrm>
              <a:off x="5397578" y="2883802"/>
              <a:ext cx="309910" cy="314531"/>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22" name="Freeform 111"/>
            <p:cNvSpPr>
              <a:spLocks/>
            </p:cNvSpPr>
            <p:nvPr/>
          </p:nvSpPr>
          <p:spPr bwMode="auto">
            <a:xfrm>
              <a:off x="5076544" y="2995000"/>
              <a:ext cx="689747" cy="39872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5">
                <a:lumMod val="60000"/>
                <a:lumOff val="40000"/>
              </a:schemeClr>
            </a:solidFill>
            <a:ln w="9525" cap="flat" cmpd="sng">
              <a:noFill/>
              <a:prstDash val="solid"/>
              <a:round/>
              <a:headEnd/>
              <a:tailEnd/>
            </a:ln>
          </p:spPr>
          <p:txBody>
            <a:bodyPr wrap="none" lIns="72000" tIns="72000" rIns="72000" bIns="72000" anchor="ctr"/>
            <a:lstStyle/>
            <a:p>
              <a:pPr algn="ctr">
                <a:defRPr/>
              </a:pPr>
              <a:endParaRPr lang="en-US"/>
            </a:p>
          </p:txBody>
        </p:sp>
      </p:grpSp>
      <p:sp>
        <p:nvSpPr>
          <p:cNvPr id="1723" name="Freeform 118"/>
          <p:cNvSpPr>
            <a:spLocks/>
          </p:cNvSpPr>
          <p:nvPr/>
        </p:nvSpPr>
        <p:spPr bwMode="auto">
          <a:xfrm>
            <a:off x="5273675" y="3033713"/>
            <a:ext cx="377825" cy="263525"/>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1724" name="Line 121"/>
          <p:cNvSpPr>
            <a:spLocks noChangeShapeType="1"/>
          </p:cNvSpPr>
          <p:nvPr/>
        </p:nvSpPr>
        <p:spPr bwMode="auto">
          <a:xfrm flipV="1">
            <a:off x="5286375" y="3060700"/>
            <a:ext cx="250825" cy="250825"/>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39988" name="AutoShape 49"/>
          <p:cNvSpPr>
            <a:spLocks noChangeArrowheads="1"/>
          </p:cNvSpPr>
          <p:nvPr/>
        </p:nvSpPr>
        <p:spPr bwMode="auto">
          <a:xfrm rot="5400000">
            <a:off x="5445125" y="2941638"/>
            <a:ext cx="209550" cy="209550"/>
          </a:xfrm>
          <a:custGeom>
            <a:avLst/>
            <a:gdLst>
              <a:gd name="T0" fmla="*/ 42592904 w 21600"/>
              <a:gd name="T1" fmla="*/ 0 h 21600"/>
              <a:gd name="T2" fmla="*/ 12473978 w 21600"/>
              <a:gd name="T3" fmla="*/ 12473978 h 21600"/>
              <a:gd name="T4" fmla="*/ 0 w 21600"/>
              <a:gd name="T5" fmla="*/ 42592904 h 21600"/>
              <a:gd name="T6" fmla="*/ 12473978 w 21600"/>
              <a:gd name="T7" fmla="*/ 72711825 h 21600"/>
              <a:gd name="T8" fmla="*/ 42592904 w 21600"/>
              <a:gd name="T9" fmla="*/ 85185808 h 21600"/>
              <a:gd name="T10" fmla="*/ 72711825 w 21600"/>
              <a:gd name="T11" fmla="*/ 72711825 h 21600"/>
              <a:gd name="T12" fmla="*/ 85185808 w 21600"/>
              <a:gd name="T13" fmla="*/ 42592904 h 21600"/>
              <a:gd name="T14" fmla="*/ 72711825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39989" name="Oval 19"/>
          <p:cNvSpPr>
            <a:spLocks noChangeArrowheads="1"/>
          </p:cNvSpPr>
          <p:nvPr/>
        </p:nvSpPr>
        <p:spPr bwMode="auto">
          <a:xfrm>
            <a:off x="5457825" y="2955925"/>
            <a:ext cx="182563" cy="182563"/>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39990" name="Oval 29"/>
          <p:cNvSpPr>
            <a:spLocks noChangeArrowheads="1"/>
          </p:cNvSpPr>
          <p:nvPr/>
        </p:nvSpPr>
        <p:spPr bwMode="auto">
          <a:xfrm>
            <a:off x="5468938" y="2967038"/>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39991" name="Oval 76"/>
          <p:cNvSpPr>
            <a:spLocks noChangeArrowheads="1"/>
          </p:cNvSpPr>
          <p:nvPr/>
        </p:nvSpPr>
        <p:spPr bwMode="auto">
          <a:xfrm>
            <a:off x="5505450" y="2978150"/>
            <a:ext cx="85725" cy="5556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39992" name="AutoShape 49"/>
          <p:cNvSpPr>
            <a:spLocks noChangeArrowheads="1"/>
          </p:cNvSpPr>
          <p:nvPr/>
        </p:nvSpPr>
        <p:spPr bwMode="auto">
          <a:xfrm rot="5400000">
            <a:off x="5178425" y="3208338"/>
            <a:ext cx="209550" cy="209550"/>
          </a:xfrm>
          <a:custGeom>
            <a:avLst/>
            <a:gdLst>
              <a:gd name="T0" fmla="*/ 42592904 w 21600"/>
              <a:gd name="T1" fmla="*/ 0 h 21600"/>
              <a:gd name="T2" fmla="*/ 12473978 w 21600"/>
              <a:gd name="T3" fmla="*/ 12473978 h 21600"/>
              <a:gd name="T4" fmla="*/ 0 w 21600"/>
              <a:gd name="T5" fmla="*/ 42592904 h 21600"/>
              <a:gd name="T6" fmla="*/ 12473978 w 21600"/>
              <a:gd name="T7" fmla="*/ 72711825 h 21600"/>
              <a:gd name="T8" fmla="*/ 42592904 w 21600"/>
              <a:gd name="T9" fmla="*/ 85185808 h 21600"/>
              <a:gd name="T10" fmla="*/ 72711825 w 21600"/>
              <a:gd name="T11" fmla="*/ 72711825 h 21600"/>
              <a:gd name="T12" fmla="*/ 85185808 w 21600"/>
              <a:gd name="T13" fmla="*/ 42592904 h 21600"/>
              <a:gd name="T14" fmla="*/ 72711825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39993" name="Oval 19"/>
          <p:cNvSpPr>
            <a:spLocks noChangeArrowheads="1"/>
          </p:cNvSpPr>
          <p:nvPr/>
        </p:nvSpPr>
        <p:spPr bwMode="auto">
          <a:xfrm>
            <a:off x="5191125" y="3222625"/>
            <a:ext cx="182563" cy="182563"/>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39994" name="Oval 29"/>
          <p:cNvSpPr>
            <a:spLocks noChangeArrowheads="1"/>
          </p:cNvSpPr>
          <p:nvPr/>
        </p:nvSpPr>
        <p:spPr bwMode="auto">
          <a:xfrm>
            <a:off x="5202238" y="3233738"/>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39995" name="Oval 76"/>
          <p:cNvSpPr>
            <a:spLocks noChangeArrowheads="1"/>
          </p:cNvSpPr>
          <p:nvPr/>
        </p:nvSpPr>
        <p:spPr bwMode="auto">
          <a:xfrm>
            <a:off x="5238750" y="3244850"/>
            <a:ext cx="85725" cy="5556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39996" name="AutoShape 49"/>
          <p:cNvSpPr>
            <a:spLocks noChangeArrowheads="1"/>
          </p:cNvSpPr>
          <p:nvPr/>
        </p:nvSpPr>
        <p:spPr bwMode="auto">
          <a:xfrm rot="5400000">
            <a:off x="5192713" y="2933700"/>
            <a:ext cx="211138" cy="211137"/>
          </a:xfrm>
          <a:custGeom>
            <a:avLst/>
            <a:gdLst>
              <a:gd name="T0" fmla="*/ 43240871 w 21600"/>
              <a:gd name="T1" fmla="*/ 0 h 21600"/>
              <a:gd name="T2" fmla="*/ 12663755 w 21600"/>
              <a:gd name="T3" fmla="*/ 12663636 h 21600"/>
              <a:gd name="T4" fmla="*/ 0 w 21600"/>
              <a:gd name="T5" fmla="*/ 43240471 h 21600"/>
              <a:gd name="T6" fmla="*/ 12663755 w 21600"/>
              <a:gd name="T7" fmla="*/ 73817320 h 21600"/>
              <a:gd name="T8" fmla="*/ 43240871 w 21600"/>
              <a:gd name="T9" fmla="*/ 86480941 h 21600"/>
              <a:gd name="T10" fmla="*/ 73818021 w 21600"/>
              <a:gd name="T11" fmla="*/ 73817320 h 21600"/>
              <a:gd name="T12" fmla="*/ 86481742 w 21600"/>
              <a:gd name="T13" fmla="*/ 43240471 h 21600"/>
              <a:gd name="T14" fmla="*/ 73818021 w 21600"/>
              <a:gd name="T15" fmla="*/ 126636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39997" name="Oval 19"/>
          <p:cNvSpPr>
            <a:spLocks noChangeArrowheads="1"/>
          </p:cNvSpPr>
          <p:nvPr/>
        </p:nvSpPr>
        <p:spPr bwMode="auto">
          <a:xfrm>
            <a:off x="5205413" y="2949575"/>
            <a:ext cx="182562" cy="182563"/>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39998" name="Oval 29"/>
          <p:cNvSpPr>
            <a:spLocks noChangeArrowheads="1"/>
          </p:cNvSpPr>
          <p:nvPr/>
        </p:nvSpPr>
        <p:spPr bwMode="auto">
          <a:xfrm>
            <a:off x="5216525" y="2959100"/>
            <a:ext cx="160338"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39999" name="Oval 76"/>
          <p:cNvSpPr>
            <a:spLocks noChangeArrowheads="1"/>
          </p:cNvSpPr>
          <p:nvPr/>
        </p:nvSpPr>
        <p:spPr bwMode="auto">
          <a:xfrm>
            <a:off x="5253038" y="2970213"/>
            <a:ext cx="85725" cy="57150"/>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0000" name="AutoShape 49"/>
          <p:cNvSpPr>
            <a:spLocks noChangeArrowheads="1"/>
          </p:cNvSpPr>
          <p:nvPr/>
        </p:nvSpPr>
        <p:spPr bwMode="auto">
          <a:xfrm rot="5400000">
            <a:off x="5543550" y="3186113"/>
            <a:ext cx="209550" cy="209550"/>
          </a:xfrm>
          <a:custGeom>
            <a:avLst/>
            <a:gdLst>
              <a:gd name="T0" fmla="*/ 42592904 w 21600"/>
              <a:gd name="T1" fmla="*/ 0 h 21600"/>
              <a:gd name="T2" fmla="*/ 12473978 w 21600"/>
              <a:gd name="T3" fmla="*/ 12473978 h 21600"/>
              <a:gd name="T4" fmla="*/ 0 w 21600"/>
              <a:gd name="T5" fmla="*/ 42592904 h 21600"/>
              <a:gd name="T6" fmla="*/ 12473978 w 21600"/>
              <a:gd name="T7" fmla="*/ 72711825 h 21600"/>
              <a:gd name="T8" fmla="*/ 42592904 w 21600"/>
              <a:gd name="T9" fmla="*/ 85185808 h 21600"/>
              <a:gd name="T10" fmla="*/ 72711825 w 21600"/>
              <a:gd name="T11" fmla="*/ 72711825 h 21600"/>
              <a:gd name="T12" fmla="*/ 85185808 w 21600"/>
              <a:gd name="T13" fmla="*/ 42592904 h 21600"/>
              <a:gd name="T14" fmla="*/ 72711825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01" name="Oval 19"/>
          <p:cNvSpPr>
            <a:spLocks noChangeArrowheads="1"/>
          </p:cNvSpPr>
          <p:nvPr/>
        </p:nvSpPr>
        <p:spPr bwMode="auto">
          <a:xfrm>
            <a:off x="5556250" y="3200400"/>
            <a:ext cx="182563" cy="182563"/>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02" name="Oval 29"/>
          <p:cNvSpPr>
            <a:spLocks noChangeArrowheads="1"/>
          </p:cNvSpPr>
          <p:nvPr/>
        </p:nvSpPr>
        <p:spPr bwMode="auto">
          <a:xfrm>
            <a:off x="5567363" y="3211513"/>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0003" name="Oval 76"/>
          <p:cNvSpPr>
            <a:spLocks noChangeArrowheads="1"/>
          </p:cNvSpPr>
          <p:nvPr/>
        </p:nvSpPr>
        <p:spPr bwMode="auto">
          <a:xfrm>
            <a:off x="5603875" y="3222625"/>
            <a:ext cx="85725" cy="5556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nvGrpSpPr>
          <p:cNvPr id="1476" name="Group 1911"/>
          <p:cNvGrpSpPr>
            <a:grpSpLocks/>
          </p:cNvGrpSpPr>
          <p:nvPr/>
        </p:nvGrpSpPr>
        <p:grpSpPr bwMode="auto">
          <a:xfrm>
            <a:off x="6337300" y="3049588"/>
            <a:ext cx="852488" cy="596900"/>
            <a:chOff x="6337044" y="3049910"/>
            <a:chExt cx="853442" cy="597292"/>
          </a:xfrm>
        </p:grpSpPr>
        <p:sp>
          <p:nvSpPr>
            <p:cNvPr id="1742" name="Oval 105"/>
            <p:cNvSpPr>
              <a:spLocks noChangeArrowheads="1"/>
            </p:cNvSpPr>
            <p:nvPr/>
          </p:nvSpPr>
          <p:spPr bwMode="auto">
            <a:xfrm>
              <a:off x="6337044" y="3216706"/>
              <a:ext cx="309909" cy="316120"/>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43" name="Oval 106"/>
            <p:cNvSpPr>
              <a:spLocks noChangeArrowheads="1"/>
            </p:cNvSpPr>
            <p:nvPr/>
          </p:nvSpPr>
          <p:spPr bwMode="auto">
            <a:xfrm>
              <a:off x="6880577" y="3194467"/>
              <a:ext cx="309909" cy="316120"/>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44" name="Oval 107"/>
            <p:cNvSpPr>
              <a:spLocks noChangeArrowheads="1"/>
            </p:cNvSpPr>
            <p:nvPr/>
          </p:nvSpPr>
          <p:spPr bwMode="auto">
            <a:xfrm>
              <a:off x="6510276" y="3064206"/>
              <a:ext cx="309908" cy="314531"/>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45" name="Oval 109"/>
            <p:cNvSpPr>
              <a:spLocks noChangeArrowheads="1"/>
            </p:cNvSpPr>
            <p:nvPr/>
          </p:nvSpPr>
          <p:spPr bwMode="auto">
            <a:xfrm>
              <a:off x="6705756" y="3267540"/>
              <a:ext cx="373480" cy="379662"/>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46" name="Oval 110"/>
            <p:cNvSpPr>
              <a:spLocks noChangeArrowheads="1"/>
            </p:cNvSpPr>
            <p:nvPr/>
          </p:nvSpPr>
          <p:spPr bwMode="auto">
            <a:xfrm>
              <a:off x="6742310" y="3049910"/>
              <a:ext cx="309908" cy="314531"/>
            </a:xfrm>
            <a:prstGeom prst="ellipse">
              <a:avLst/>
            </a:prstGeom>
            <a:solidFill>
              <a:schemeClr val="accent5">
                <a:lumMod val="60000"/>
                <a:lumOff val="40000"/>
              </a:schemeClr>
            </a:solidFill>
            <a:ln w="9525" algn="ctr">
              <a:solidFill>
                <a:schemeClr val="tx1"/>
              </a:solidFill>
              <a:round/>
              <a:headEnd/>
              <a:tailEnd/>
            </a:ln>
          </p:spPr>
          <p:txBody>
            <a:bodyPr wrap="none" lIns="72000" tIns="72000" rIns="72000" bIns="72000" anchor="ctr"/>
            <a:lstStyle/>
            <a:p>
              <a:pPr algn="ctr">
                <a:defRPr/>
              </a:pPr>
              <a:endParaRPr lang="en-US"/>
            </a:p>
          </p:txBody>
        </p:sp>
        <p:sp>
          <p:nvSpPr>
            <p:cNvPr id="1747" name="Freeform 111"/>
            <p:cNvSpPr>
              <a:spLocks/>
            </p:cNvSpPr>
            <p:nvPr/>
          </p:nvSpPr>
          <p:spPr bwMode="auto">
            <a:xfrm>
              <a:off x="6421276" y="3161108"/>
              <a:ext cx="689746" cy="39872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5">
                <a:lumMod val="60000"/>
                <a:lumOff val="40000"/>
              </a:schemeClr>
            </a:solidFill>
            <a:ln w="9525" cap="flat" cmpd="sng">
              <a:noFill/>
              <a:prstDash val="solid"/>
              <a:round/>
              <a:headEnd/>
              <a:tailEnd/>
            </a:ln>
          </p:spPr>
          <p:txBody>
            <a:bodyPr wrap="none" lIns="72000" tIns="72000" rIns="72000" bIns="72000" anchor="ctr"/>
            <a:lstStyle/>
            <a:p>
              <a:pPr algn="ctr">
                <a:defRPr/>
              </a:pPr>
              <a:endParaRPr lang="en-US"/>
            </a:p>
          </p:txBody>
        </p:sp>
      </p:grpSp>
      <p:sp>
        <p:nvSpPr>
          <p:cNvPr id="1748" name="Freeform 118"/>
          <p:cNvSpPr>
            <a:spLocks/>
          </p:cNvSpPr>
          <p:nvPr/>
        </p:nvSpPr>
        <p:spPr bwMode="auto">
          <a:xfrm>
            <a:off x="6618288" y="3200400"/>
            <a:ext cx="377825" cy="261938"/>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1749" name="Line 121"/>
          <p:cNvSpPr>
            <a:spLocks noChangeShapeType="1"/>
          </p:cNvSpPr>
          <p:nvPr/>
        </p:nvSpPr>
        <p:spPr bwMode="auto">
          <a:xfrm flipV="1">
            <a:off x="6630988" y="3225800"/>
            <a:ext cx="250825" cy="252413"/>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40007" name="AutoShape 49"/>
          <p:cNvSpPr>
            <a:spLocks noChangeArrowheads="1"/>
          </p:cNvSpPr>
          <p:nvPr/>
        </p:nvSpPr>
        <p:spPr bwMode="auto">
          <a:xfrm rot="5400000">
            <a:off x="6789738" y="3108325"/>
            <a:ext cx="209550" cy="209550"/>
          </a:xfrm>
          <a:custGeom>
            <a:avLst/>
            <a:gdLst>
              <a:gd name="T0" fmla="*/ 42592904 w 21600"/>
              <a:gd name="T1" fmla="*/ 0 h 21600"/>
              <a:gd name="T2" fmla="*/ 12473978 w 21600"/>
              <a:gd name="T3" fmla="*/ 12473978 h 21600"/>
              <a:gd name="T4" fmla="*/ 0 w 21600"/>
              <a:gd name="T5" fmla="*/ 42592904 h 21600"/>
              <a:gd name="T6" fmla="*/ 12473978 w 21600"/>
              <a:gd name="T7" fmla="*/ 72711825 h 21600"/>
              <a:gd name="T8" fmla="*/ 42592904 w 21600"/>
              <a:gd name="T9" fmla="*/ 85185808 h 21600"/>
              <a:gd name="T10" fmla="*/ 72711825 w 21600"/>
              <a:gd name="T11" fmla="*/ 72711825 h 21600"/>
              <a:gd name="T12" fmla="*/ 85185808 w 21600"/>
              <a:gd name="T13" fmla="*/ 42592904 h 21600"/>
              <a:gd name="T14" fmla="*/ 72711825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08" name="Oval 19"/>
          <p:cNvSpPr>
            <a:spLocks noChangeArrowheads="1"/>
          </p:cNvSpPr>
          <p:nvPr/>
        </p:nvSpPr>
        <p:spPr bwMode="auto">
          <a:xfrm>
            <a:off x="6802438" y="3122613"/>
            <a:ext cx="182562" cy="182562"/>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09" name="Oval 29"/>
          <p:cNvSpPr>
            <a:spLocks noChangeArrowheads="1"/>
          </p:cNvSpPr>
          <p:nvPr/>
        </p:nvSpPr>
        <p:spPr bwMode="auto">
          <a:xfrm>
            <a:off x="6813550" y="3133725"/>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0010" name="Oval 76"/>
          <p:cNvSpPr>
            <a:spLocks noChangeArrowheads="1"/>
          </p:cNvSpPr>
          <p:nvPr/>
        </p:nvSpPr>
        <p:spPr bwMode="auto">
          <a:xfrm>
            <a:off x="6850063" y="3144838"/>
            <a:ext cx="85725" cy="55562"/>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0011" name="AutoShape 49"/>
          <p:cNvSpPr>
            <a:spLocks noChangeArrowheads="1"/>
          </p:cNvSpPr>
          <p:nvPr/>
        </p:nvSpPr>
        <p:spPr bwMode="auto">
          <a:xfrm rot="5400000">
            <a:off x="6523038" y="3375025"/>
            <a:ext cx="209550" cy="209550"/>
          </a:xfrm>
          <a:custGeom>
            <a:avLst/>
            <a:gdLst>
              <a:gd name="T0" fmla="*/ 42592904 w 21600"/>
              <a:gd name="T1" fmla="*/ 0 h 21600"/>
              <a:gd name="T2" fmla="*/ 12473978 w 21600"/>
              <a:gd name="T3" fmla="*/ 12473978 h 21600"/>
              <a:gd name="T4" fmla="*/ 0 w 21600"/>
              <a:gd name="T5" fmla="*/ 42592904 h 21600"/>
              <a:gd name="T6" fmla="*/ 12473978 w 21600"/>
              <a:gd name="T7" fmla="*/ 72711825 h 21600"/>
              <a:gd name="T8" fmla="*/ 42592904 w 21600"/>
              <a:gd name="T9" fmla="*/ 85185808 h 21600"/>
              <a:gd name="T10" fmla="*/ 72711825 w 21600"/>
              <a:gd name="T11" fmla="*/ 72711825 h 21600"/>
              <a:gd name="T12" fmla="*/ 85185808 w 21600"/>
              <a:gd name="T13" fmla="*/ 42592904 h 21600"/>
              <a:gd name="T14" fmla="*/ 72711825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12" name="Oval 19"/>
          <p:cNvSpPr>
            <a:spLocks noChangeArrowheads="1"/>
          </p:cNvSpPr>
          <p:nvPr/>
        </p:nvSpPr>
        <p:spPr bwMode="auto">
          <a:xfrm>
            <a:off x="6535738" y="3389313"/>
            <a:ext cx="182562" cy="182562"/>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13" name="Oval 29"/>
          <p:cNvSpPr>
            <a:spLocks noChangeArrowheads="1"/>
          </p:cNvSpPr>
          <p:nvPr/>
        </p:nvSpPr>
        <p:spPr bwMode="auto">
          <a:xfrm>
            <a:off x="6546850" y="3400425"/>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0014" name="Oval 76"/>
          <p:cNvSpPr>
            <a:spLocks noChangeArrowheads="1"/>
          </p:cNvSpPr>
          <p:nvPr/>
        </p:nvSpPr>
        <p:spPr bwMode="auto">
          <a:xfrm>
            <a:off x="6583363" y="3411538"/>
            <a:ext cx="85725" cy="55562"/>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0015" name="AutoShape 49"/>
          <p:cNvSpPr>
            <a:spLocks noChangeArrowheads="1"/>
          </p:cNvSpPr>
          <p:nvPr/>
        </p:nvSpPr>
        <p:spPr bwMode="auto">
          <a:xfrm rot="5400000">
            <a:off x="6538119" y="3099594"/>
            <a:ext cx="209550" cy="211138"/>
          </a:xfrm>
          <a:custGeom>
            <a:avLst/>
            <a:gdLst>
              <a:gd name="T0" fmla="*/ 42592904 w 21600"/>
              <a:gd name="T1" fmla="*/ 0 h 21600"/>
              <a:gd name="T2" fmla="*/ 12473978 w 21600"/>
              <a:gd name="T3" fmla="*/ 12663755 h 21600"/>
              <a:gd name="T4" fmla="*/ 0 w 21600"/>
              <a:gd name="T5" fmla="*/ 43240871 h 21600"/>
              <a:gd name="T6" fmla="*/ 12473978 w 21600"/>
              <a:gd name="T7" fmla="*/ 73818021 h 21600"/>
              <a:gd name="T8" fmla="*/ 42592904 w 21600"/>
              <a:gd name="T9" fmla="*/ 86481742 h 21600"/>
              <a:gd name="T10" fmla="*/ 72711825 w 21600"/>
              <a:gd name="T11" fmla="*/ 73818021 h 21600"/>
              <a:gd name="T12" fmla="*/ 85185808 w 21600"/>
              <a:gd name="T13" fmla="*/ 43240871 h 21600"/>
              <a:gd name="T14" fmla="*/ 72711825 w 21600"/>
              <a:gd name="T15" fmla="*/ 12663755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16" name="Oval 19"/>
          <p:cNvSpPr>
            <a:spLocks noChangeArrowheads="1"/>
          </p:cNvSpPr>
          <p:nvPr/>
        </p:nvSpPr>
        <p:spPr bwMode="auto">
          <a:xfrm>
            <a:off x="6550025" y="3114675"/>
            <a:ext cx="182563" cy="182563"/>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17" name="Oval 29"/>
          <p:cNvSpPr>
            <a:spLocks noChangeArrowheads="1"/>
          </p:cNvSpPr>
          <p:nvPr/>
        </p:nvSpPr>
        <p:spPr bwMode="auto">
          <a:xfrm>
            <a:off x="6562725" y="3125788"/>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0018" name="Oval 76"/>
          <p:cNvSpPr>
            <a:spLocks noChangeArrowheads="1"/>
          </p:cNvSpPr>
          <p:nvPr/>
        </p:nvSpPr>
        <p:spPr bwMode="auto">
          <a:xfrm>
            <a:off x="6597650" y="3136900"/>
            <a:ext cx="87313" cy="5556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0019" name="AutoShape 49"/>
          <p:cNvSpPr>
            <a:spLocks noChangeArrowheads="1"/>
          </p:cNvSpPr>
          <p:nvPr/>
        </p:nvSpPr>
        <p:spPr bwMode="auto">
          <a:xfrm rot="5400000">
            <a:off x="6887369" y="3352007"/>
            <a:ext cx="211137" cy="209550"/>
          </a:xfrm>
          <a:custGeom>
            <a:avLst/>
            <a:gdLst>
              <a:gd name="T0" fmla="*/ 43240471 w 21600"/>
              <a:gd name="T1" fmla="*/ 0 h 21600"/>
              <a:gd name="T2" fmla="*/ 12663636 w 21600"/>
              <a:gd name="T3" fmla="*/ 12473978 h 21600"/>
              <a:gd name="T4" fmla="*/ 0 w 21600"/>
              <a:gd name="T5" fmla="*/ 42592904 h 21600"/>
              <a:gd name="T6" fmla="*/ 12663636 w 21600"/>
              <a:gd name="T7" fmla="*/ 72711825 h 21600"/>
              <a:gd name="T8" fmla="*/ 43240471 w 21600"/>
              <a:gd name="T9" fmla="*/ 85185808 h 21600"/>
              <a:gd name="T10" fmla="*/ 73817320 w 21600"/>
              <a:gd name="T11" fmla="*/ 72711825 h 21600"/>
              <a:gd name="T12" fmla="*/ 86480941 w 21600"/>
              <a:gd name="T13" fmla="*/ 42592904 h 21600"/>
              <a:gd name="T14" fmla="*/ 73817320 w 21600"/>
              <a:gd name="T15" fmla="*/ 1247397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20" name="Oval 19"/>
          <p:cNvSpPr>
            <a:spLocks noChangeArrowheads="1"/>
          </p:cNvSpPr>
          <p:nvPr/>
        </p:nvSpPr>
        <p:spPr bwMode="auto">
          <a:xfrm>
            <a:off x="6900863" y="3367088"/>
            <a:ext cx="182562" cy="182562"/>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21" name="Oval 29"/>
          <p:cNvSpPr>
            <a:spLocks noChangeArrowheads="1"/>
          </p:cNvSpPr>
          <p:nvPr/>
        </p:nvSpPr>
        <p:spPr bwMode="auto">
          <a:xfrm>
            <a:off x="6911975" y="3376613"/>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0022" name="Oval 76"/>
          <p:cNvSpPr>
            <a:spLocks noChangeArrowheads="1"/>
          </p:cNvSpPr>
          <p:nvPr/>
        </p:nvSpPr>
        <p:spPr bwMode="auto">
          <a:xfrm>
            <a:off x="6948488" y="3387725"/>
            <a:ext cx="85725" cy="57150"/>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0023" name="Text Box 24"/>
          <p:cNvSpPr txBox="1">
            <a:spLocks noChangeArrowheads="1"/>
          </p:cNvSpPr>
          <p:nvPr/>
        </p:nvSpPr>
        <p:spPr bwMode="auto">
          <a:xfrm>
            <a:off x="6080125" y="957263"/>
            <a:ext cx="4763" cy="134937"/>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1477" name="Group 88"/>
          <p:cNvGrpSpPr>
            <a:grpSpLocks/>
          </p:cNvGrpSpPr>
          <p:nvPr/>
        </p:nvGrpSpPr>
        <p:grpSpPr bwMode="auto">
          <a:xfrm>
            <a:off x="5202238" y="1054100"/>
            <a:ext cx="854075" cy="612775"/>
            <a:chOff x="233" y="2861"/>
            <a:chExt cx="969" cy="685"/>
          </a:xfrm>
        </p:grpSpPr>
        <p:sp>
          <p:nvSpPr>
            <p:cNvPr id="40135"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36"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37"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38"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39"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40"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41"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0025" name="Freeform 112"/>
          <p:cNvSpPr>
            <a:spLocks/>
          </p:cNvSpPr>
          <p:nvPr/>
        </p:nvSpPr>
        <p:spPr bwMode="auto">
          <a:xfrm>
            <a:off x="5360988" y="1223963"/>
            <a:ext cx="465137"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0026" name="Group 1221"/>
          <p:cNvGrpSpPr>
            <a:grpSpLocks/>
          </p:cNvGrpSpPr>
          <p:nvPr/>
        </p:nvGrpSpPr>
        <p:grpSpPr bwMode="auto">
          <a:xfrm>
            <a:off x="5254625" y="1262063"/>
            <a:ext cx="211138" cy="211137"/>
            <a:chOff x="9512484" y="3386409"/>
            <a:chExt cx="262835" cy="262835"/>
          </a:xfrm>
        </p:grpSpPr>
        <p:sp>
          <p:nvSpPr>
            <p:cNvPr id="4013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3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793" name="Oval 29"/>
            <p:cNvSpPr>
              <a:spLocks noChangeArrowheads="1"/>
            </p:cNvSpPr>
            <p:nvPr/>
          </p:nvSpPr>
          <p:spPr bwMode="auto">
            <a:xfrm>
              <a:off x="9542128" y="3418028"/>
              <a:ext cx="199595" cy="19959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3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27" name="Group 1226"/>
          <p:cNvGrpSpPr>
            <a:grpSpLocks/>
          </p:cNvGrpSpPr>
          <p:nvPr/>
        </p:nvGrpSpPr>
        <p:grpSpPr bwMode="auto">
          <a:xfrm>
            <a:off x="5432425" y="1092200"/>
            <a:ext cx="209550" cy="209550"/>
            <a:chOff x="9512484" y="3386409"/>
            <a:chExt cx="262835" cy="262835"/>
          </a:xfrm>
        </p:grpSpPr>
        <p:sp>
          <p:nvSpPr>
            <p:cNvPr id="4012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2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789" name="Oval 29"/>
            <p:cNvSpPr>
              <a:spLocks noChangeArrowheads="1"/>
            </p:cNvSpPr>
            <p:nvPr/>
          </p:nvSpPr>
          <p:spPr bwMode="auto">
            <a:xfrm>
              <a:off x="9542352" y="3418268"/>
              <a:ext cx="199117"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3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28" name="Group 1231"/>
          <p:cNvGrpSpPr>
            <a:grpSpLocks/>
          </p:cNvGrpSpPr>
          <p:nvPr/>
        </p:nvGrpSpPr>
        <p:grpSpPr bwMode="auto">
          <a:xfrm>
            <a:off x="5724525" y="1143000"/>
            <a:ext cx="209550" cy="211138"/>
            <a:chOff x="9512484" y="3386409"/>
            <a:chExt cx="262835" cy="262835"/>
          </a:xfrm>
        </p:grpSpPr>
        <p:sp>
          <p:nvSpPr>
            <p:cNvPr id="4012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2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785" name="Oval 29"/>
            <p:cNvSpPr>
              <a:spLocks noChangeArrowheads="1"/>
            </p:cNvSpPr>
            <p:nvPr/>
          </p:nvSpPr>
          <p:spPr bwMode="auto">
            <a:xfrm>
              <a:off x="9542352" y="3418028"/>
              <a:ext cx="199117" cy="19959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2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29" name="Group 1236"/>
          <p:cNvGrpSpPr>
            <a:grpSpLocks/>
          </p:cNvGrpSpPr>
          <p:nvPr/>
        </p:nvGrpSpPr>
        <p:grpSpPr bwMode="auto">
          <a:xfrm>
            <a:off x="5656263" y="1344613"/>
            <a:ext cx="209550" cy="211137"/>
            <a:chOff x="9512484" y="3386409"/>
            <a:chExt cx="262835" cy="262835"/>
          </a:xfrm>
        </p:grpSpPr>
        <p:sp>
          <p:nvSpPr>
            <p:cNvPr id="4011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2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781" name="Oval 29"/>
            <p:cNvSpPr>
              <a:spLocks noChangeArrowheads="1"/>
            </p:cNvSpPr>
            <p:nvPr/>
          </p:nvSpPr>
          <p:spPr bwMode="auto">
            <a:xfrm>
              <a:off x="9542351" y="3418028"/>
              <a:ext cx="199117" cy="19959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2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30" name="Group 1241"/>
          <p:cNvGrpSpPr>
            <a:grpSpLocks/>
          </p:cNvGrpSpPr>
          <p:nvPr/>
        </p:nvGrpSpPr>
        <p:grpSpPr bwMode="auto">
          <a:xfrm>
            <a:off x="5419725" y="1430338"/>
            <a:ext cx="209550" cy="209550"/>
            <a:chOff x="9512484" y="3386409"/>
            <a:chExt cx="262835" cy="262835"/>
          </a:xfrm>
        </p:grpSpPr>
        <p:sp>
          <p:nvSpPr>
            <p:cNvPr id="4011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1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777" name="Oval 29"/>
            <p:cNvSpPr>
              <a:spLocks noChangeArrowheads="1"/>
            </p:cNvSpPr>
            <p:nvPr/>
          </p:nvSpPr>
          <p:spPr bwMode="auto">
            <a:xfrm>
              <a:off x="9542352" y="3418268"/>
              <a:ext cx="199117"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11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40031" name="Text Box 24"/>
          <p:cNvSpPr txBox="1">
            <a:spLocks noChangeArrowheads="1"/>
          </p:cNvSpPr>
          <p:nvPr/>
        </p:nvSpPr>
        <p:spPr bwMode="auto">
          <a:xfrm>
            <a:off x="4110038" y="2962275"/>
            <a:ext cx="3175" cy="134938"/>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1483" name="Group 9"/>
          <p:cNvGrpSpPr>
            <a:grpSpLocks/>
          </p:cNvGrpSpPr>
          <p:nvPr/>
        </p:nvGrpSpPr>
        <p:grpSpPr bwMode="auto">
          <a:xfrm>
            <a:off x="3078163" y="2987675"/>
            <a:ext cx="854075" cy="612775"/>
            <a:chOff x="233" y="2861"/>
            <a:chExt cx="969" cy="685"/>
          </a:xfrm>
        </p:grpSpPr>
        <p:sp>
          <p:nvSpPr>
            <p:cNvPr id="40108"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09"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10"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11"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12"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13"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114"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0033" name="Freeform 59"/>
          <p:cNvSpPr>
            <a:spLocks/>
          </p:cNvSpPr>
          <p:nvPr/>
        </p:nvSpPr>
        <p:spPr bwMode="auto">
          <a:xfrm>
            <a:off x="3263900" y="3190875"/>
            <a:ext cx="465138"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0034" name="Group 24"/>
          <p:cNvGrpSpPr>
            <a:grpSpLocks/>
          </p:cNvGrpSpPr>
          <p:nvPr/>
        </p:nvGrpSpPr>
        <p:grpSpPr bwMode="auto">
          <a:xfrm>
            <a:off x="3367088" y="3076575"/>
            <a:ext cx="209550" cy="209550"/>
            <a:chOff x="2284" y="779"/>
            <a:chExt cx="1198" cy="1198"/>
          </a:xfrm>
        </p:grpSpPr>
        <p:sp>
          <p:nvSpPr>
            <p:cNvPr id="4010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0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0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0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35" name="Group 24"/>
          <p:cNvGrpSpPr>
            <a:grpSpLocks/>
          </p:cNvGrpSpPr>
          <p:nvPr/>
        </p:nvGrpSpPr>
        <p:grpSpPr bwMode="auto">
          <a:xfrm>
            <a:off x="3157538" y="3219450"/>
            <a:ext cx="209550" cy="209550"/>
            <a:chOff x="2284" y="779"/>
            <a:chExt cx="1198" cy="1198"/>
          </a:xfrm>
        </p:grpSpPr>
        <p:sp>
          <p:nvSpPr>
            <p:cNvPr id="4010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10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10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10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36" name="Group 24"/>
          <p:cNvGrpSpPr>
            <a:grpSpLocks/>
          </p:cNvGrpSpPr>
          <p:nvPr/>
        </p:nvGrpSpPr>
        <p:grpSpPr bwMode="auto">
          <a:xfrm>
            <a:off x="3617913" y="3113088"/>
            <a:ext cx="209550" cy="211137"/>
            <a:chOff x="2284" y="779"/>
            <a:chExt cx="1198" cy="1198"/>
          </a:xfrm>
        </p:grpSpPr>
        <p:sp>
          <p:nvSpPr>
            <p:cNvPr id="4009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9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9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09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37" name="Group 24"/>
          <p:cNvGrpSpPr>
            <a:grpSpLocks/>
          </p:cNvGrpSpPr>
          <p:nvPr/>
        </p:nvGrpSpPr>
        <p:grpSpPr bwMode="auto">
          <a:xfrm>
            <a:off x="3565525" y="3316288"/>
            <a:ext cx="209550" cy="209550"/>
            <a:chOff x="2284" y="779"/>
            <a:chExt cx="1198" cy="1198"/>
          </a:xfrm>
        </p:grpSpPr>
        <p:sp>
          <p:nvSpPr>
            <p:cNvPr id="4009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9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9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09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38" name="Group 24"/>
          <p:cNvGrpSpPr>
            <a:grpSpLocks/>
          </p:cNvGrpSpPr>
          <p:nvPr/>
        </p:nvGrpSpPr>
        <p:grpSpPr bwMode="auto">
          <a:xfrm>
            <a:off x="3355975" y="3386138"/>
            <a:ext cx="209550" cy="211137"/>
            <a:chOff x="2284" y="779"/>
            <a:chExt cx="1198" cy="1198"/>
          </a:xfrm>
        </p:grpSpPr>
        <p:sp>
          <p:nvSpPr>
            <p:cNvPr id="4008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8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009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009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40039" name="Text Box 24"/>
          <p:cNvSpPr txBox="1">
            <a:spLocks noChangeArrowheads="1"/>
          </p:cNvSpPr>
          <p:nvPr/>
        </p:nvSpPr>
        <p:spPr bwMode="auto">
          <a:xfrm>
            <a:off x="2662238" y="3100388"/>
            <a:ext cx="4762" cy="134937"/>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1491" name="Group 88"/>
          <p:cNvGrpSpPr>
            <a:grpSpLocks/>
          </p:cNvGrpSpPr>
          <p:nvPr/>
        </p:nvGrpSpPr>
        <p:grpSpPr bwMode="auto">
          <a:xfrm>
            <a:off x="1784350" y="3197225"/>
            <a:ext cx="854075" cy="612775"/>
            <a:chOff x="233" y="2861"/>
            <a:chExt cx="969" cy="685"/>
          </a:xfrm>
        </p:grpSpPr>
        <p:sp>
          <p:nvSpPr>
            <p:cNvPr id="40081"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2"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3"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4"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5"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6"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0087"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0041" name="Freeform 112"/>
          <p:cNvSpPr>
            <a:spLocks/>
          </p:cNvSpPr>
          <p:nvPr/>
        </p:nvSpPr>
        <p:spPr bwMode="auto">
          <a:xfrm>
            <a:off x="1943100" y="3367088"/>
            <a:ext cx="465138" cy="285750"/>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0042" name="Group 1221"/>
          <p:cNvGrpSpPr>
            <a:grpSpLocks/>
          </p:cNvGrpSpPr>
          <p:nvPr/>
        </p:nvGrpSpPr>
        <p:grpSpPr bwMode="auto">
          <a:xfrm>
            <a:off x="1836738" y="3405188"/>
            <a:ext cx="211137" cy="211137"/>
            <a:chOff x="9512484" y="3386409"/>
            <a:chExt cx="262835" cy="262835"/>
          </a:xfrm>
        </p:grpSpPr>
        <p:sp>
          <p:nvSpPr>
            <p:cNvPr id="4007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7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901" name="Oval 29"/>
            <p:cNvSpPr>
              <a:spLocks noChangeArrowheads="1"/>
            </p:cNvSpPr>
            <p:nvPr/>
          </p:nvSpPr>
          <p:spPr bwMode="auto">
            <a:xfrm>
              <a:off x="9542126" y="3418028"/>
              <a:ext cx="199598" cy="19959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08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43" name="Group 1226"/>
          <p:cNvGrpSpPr>
            <a:grpSpLocks/>
          </p:cNvGrpSpPr>
          <p:nvPr/>
        </p:nvGrpSpPr>
        <p:grpSpPr bwMode="auto">
          <a:xfrm>
            <a:off x="2014538" y="3233738"/>
            <a:ext cx="209550" cy="211137"/>
            <a:chOff x="9512484" y="3386409"/>
            <a:chExt cx="262835" cy="262835"/>
          </a:xfrm>
        </p:grpSpPr>
        <p:sp>
          <p:nvSpPr>
            <p:cNvPr id="4007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7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897" name="Oval 29"/>
            <p:cNvSpPr>
              <a:spLocks noChangeArrowheads="1"/>
            </p:cNvSpPr>
            <p:nvPr/>
          </p:nvSpPr>
          <p:spPr bwMode="auto">
            <a:xfrm>
              <a:off x="9542351" y="3418028"/>
              <a:ext cx="199117" cy="19959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07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44" name="Group 1231"/>
          <p:cNvGrpSpPr>
            <a:grpSpLocks/>
          </p:cNvGrpSpPr>
          <p:nvPr/>
        </p:nvGrpSpPr>
        <p:grpSpPr bwMode="auto">
          <a:xfrm>
            <a:off x="2306638" y="3286125"/>
            <a:ext cx="209550" cy="209550"/>
            <a:chOff x="9512484" y="3386409"/>
            <a:chExt cx="262835" cy="262835"/>
          </a:xfrm>
        </p:grpSpPr>
        <p:sp>
          <p:nvSpPr>
            <p:cNvPr id="4006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7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893" name="Oval 29"/>
            <p:cNvSpPr>
              <a:spLocks noChangeArrowheads="1"/>
            </p:cNvSpPr>
            <p:nvPr/>
          </p:nvSpPr>
          <p:spPr bwMode="auto">
            <a:xfrm>
              <a:off x="9542351" y="3418268"/>
              <a:ext cx="199117" cy="1991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07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45" name="Group 1236"/>
          <p:cNvGrpSpPr>
            <a:grpSpLocks/>
          </p:cNvGrpSpPr>
          <p:nvPr/>
        </p:nvGrpSpPr>
        <p:grpSpPr bwMode="auto">
          <a:xfrm>
            <a:off x="2238375" y="3487738"/>
            <a:ext cx="209550" cy="211137"/>
            <a:chOff x="9512484" y="3386409"/>
            <a:chExt cx="262835" cy="262835"/>
          </a:xfrm>
        </p:grpSpPr>
        <p:sp>
          <p:nvSpPr>
            <p:cNvPr id="4006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6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889" name="Oval 29"/>
            <p:cNvSpPr>
              <a:spLocks noChangeArrowheads="1"/>
            </p:cNvSpPr>
            <p:nvPr/>
          </p:nvSpPr>
          <p:spPr bwMode="auto">
            <a:xfrm>
              <a:off x="9542352" y="3418028"/>
              <a:ext cx="199117" cy="19959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06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0046" name="Group 1241"/>
          <p:cNvGrpSpPr>
            <a:grpSpLocks/>
          </p:cNvGrpSpPr>
          <p:nvPr/>
        </p:nvGrpSpPr>
        <p:grpSpPr bwMode="auto">
          <a:xfrm>
            <a:off x="2001838" y="3571875"/>
            <a:ext cx="209550" cy="211138"/>
            <a:chOff x="9512484" y="3386409"/>
            <a:chExt cx="262835" cy="262835"/>
          </a:xfrm>
        </p:grpSpPr>
        <p:sp>
          <p:nvSpPr>
            <p:cNvPr id="4006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006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885" name="Oval 29"/>
            <p:cNvSpPr>
              <a:spLocks noChangeArrowheads="1"/>
            </p:cNvSpPr>
            <p:nvPr/>
          </p:nvSpPr>
          <p:spPr bwMode="auto">
            <a:xfrm>
              <a:off x="9542351" y="3418028"/>
              <a:ext cx="199117" cy="19959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006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40047" name="Oval 29"/>
          <p:cNvSpPr>
            <a:spLocks noChangeArrowheads="1"/>
          </p:cNvSpPr>
          <p:nvPr/>
        </p:nvSpPr>
        <p:spPr bwMode="auto">
          <a:xfrm>
            <a:off x="871538" y="6488113"/>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359" name="Rectangle 358"/>
          <p:cNvSpPr/>
          <p:nvPr/>
        </p:nvSpPr>
        <p:spPr>
          <a:xfrm>
            <a:off x="1017588" y="6438900"/>
            <a:ext cx="3243262" cy="276225"/>
          </a:xfrm>
          <a:prstGeom prst="rect">
            <a:avLst/>
          </a:prstGeom>
        </p:spPr>
        <p:txBody>
          <a:bodyPr>
            <a:spAutoFit/>
          </a:bodyPr>
          <a:lstStyle/>
          <a:p>
            <a:pPr>
              <a:defRPr/>
            </a:pPr>
            <a:r>
              <a:rPr lang="en-US" sz="1200" dirty="0">
                <a:solidFill>
                  <a:schemeClr val="accent6">
                    <a:lumMod val="50000"/>
                  </a:schemeClr>
                </a:solidFill>
              </a:rPr>
              <a:t>Physical or virtual server instance</a:t>
            </a:r>
          </a:p>
        </p:txBody>
      </p:sp>
      <p:grpSp>
        <p:nvGrpSpPr>
          <p:cNvPr id="40049" name="Group 378"/>
          <p:cNvGrpSpPr>
            <a:grpSpLocks/>
          </p:cNvGrpSpPr>
          <p:nvPr/>
        </p:nvGrpSpPr>
        <p:grpSpPr bwMode="auto">
          <a:xfrm>
            <a:off x="8380413" y="307975"/>
            <a:ext cx="588962" cy="596900"/>
            <a:chOff x="8380632" y="308225"/>
            <a:chExt cx="588708" cy="597384"/>
          </a:xfrm>
        </p:grpSpPr>
        <p:pic>
          <p:nvPicPr>
            <p:cNvPr id="40050" name="Picture 364" descr="08-014_HPM-JUNOS"/>
            <p:cNvPicPr>
              <a:picLocks noChangeAspect="1" noChangeArrowheads="1"/>
            </p:cNvPicPr>
            <p:nvPr/>
          </p:nvPicPr>
          <p:blipFill>
            <a:blip r:embed="rId3" cstate="print">
              <a:lum contrast="-12000"/>
              <a:grayscl/>
            </a:blip>
            <a:srcRect l="2859" t="2776" r="5116" b="3906"/>
            <a:stretch>
              <a:fillRect/>
            </a:stretch>
          </p:blipFill>
          <p:spPr bwMode="auto">
            <a:xfrm>
              <a:off x="8380632" y="308225"/>
              <a:ext cx="588708" cy="597384"/>
            </a:xfrm>
            <a:prstGeom prst="rect">
              <a:avLst/>
            </a:prstGeom>
            <a:noFill/>
            <a:ln w="9525">
              <a:noFill/>
              <a:miter lim="800000"/>
              <a:headEnd/>
              <a:tailEnd/>
            </a:ln>
          </p:spPr>
        </p:pic>
        <p:grpSp>
          <p:nvGrpSpPr>
            <p:cNvPr id="40051" name="Group 73"/>
            <p:cNvGrpSpPr>
              <a:grpSpLocks/>
            </p:cNvGrpSpPr>
            <p:nvPr/>
          </p:nvGrpSpPr>
          <p:grpSpPr bwMode="auto">
            <a:xfrm>
              <a:off x="8444712" y="445799"/>
              <a:ext cx="461810" cy="320434"/>
              <a:chOff x="2492782" y="1518082"/>
              <a:chExt cx="933999" cy="648069"/>
            </a:xfrm>
          </p:grpSpPr>
          <p:pic>
            <p:nvPicPr>
              <p:cNvPr id="370" name="Picture 369" descr="Cloud-Blue.png"/>
              <p:cNvPicPr>
                <a:picLocks noChangeAspect="1"/>
              </p:cNvPicPr>
              <p:nvPr/>
            </p:nvPicPr>
            <p:blipFill>
              <a:blip r:embed="rId4" cstate="print">
                <a:lum contrast="-80000"/>
              </a:blip>
              <a:stretch>
                <a:fillRect/>
              </a:stretch>
            </p:blipFill>
            <p:spPr>
              <a:xfrm>
                <a:off x="2491553" y="1519398"/>
                <a:ext cx="933904" cy="645869"/>
              </a:xfrm>
              <a:prstGeom prst="rect">
                <a:avLst/>
              </a:prstGeom>
              <a:effectLst>
                <a:outerShdw blurRad="190500" sx="102000" sy="102000" algn="ctr" rotWithShape="0">
                  <a:prstClr val="black">
                    <a:alpha val="40000"/>
                  </a:prstClr>
                </a:outerShdw>
              </a:effectLst>
            </p:spPr>
          </p:pic>
          <p:sp>
            <p:nvSpPr>
              <p:cNvPr id="40053" name="Oval 370"/>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chemeClr val="tx1"/>
                  </a:solidFill>
                </a:endParaRPr>
              </a:p>
            </p:txBody>
          </p:sp>
          <p:pic>
            <p:nvPicPr>
              <p:cNvPr id="40054" name="Picture 21" descr="Simple copy"/>
              <p:cNvPicPr>
                <a:picLocks noChangeAspect="1" noChangeArrowheads="1"/>
              </p:cNvPicPr>
              <p:nvPr/>
            </p:nvPicPr>
            <p:blipFill>
              <a:blip r:embed="rId5" cstate="print"/>
              <a:srcRect/>
              <a:stretch>
                <a:fillRect/>
              </a:stretch>
            </p:blipFill>
            <p:spPr bwMode="auto">
              <a:xfrm>
                <a:off x="2845171" y="1524000"/>
                <a:ext cx="254566" cy="256331"/>
              </a:xfrm>
              <a:prstGeom prst="rect">
                <a:avLst/>
              </a:prstGeom>
              <a:noFill/>
              <a:ln w="9525">
                <a:noFill/>
                <a:miter lim="800000"/>
                <a:headEnd/>
                <a:tailEnd/>
              </a:ln>
            </p:spPr>
          </p:pic>
          <p:grpSp>
            <p:nvGrpSpPr>
              <p:cNvPr id="40055" name="Group 69"/>
              <p:cNvGrpSpPr>
                <a:grpSpLocks/>
              </p:cNvGrpSpPr>
              <p:nvPr/>
            </p:nvGrpSpPr>
            <p:grpSpPr bwMode="auto">
              <a:xfrm>
                <a:off x="2699473" y="1887057"/>
                <a:ext cx="545963" cy="256331"/>
                <a:chOff x="2701310" y="1887057"/>
                <a:chExt cx="545963" cy="256331"/>
              </a:xfrm>
            </p:grpSpPr>
            <p:pic>
              <p:nvPicPr>
                <p:cNvPr id="40059" name="Picture 21" descr="Simple copy"/>
                <p:cNvPicPr>
                  <a:picLocks noChangeAspect="1" noChangeArrowheads="1"/>
                </p:cNvPicPr>
                <p:nvPr/>
              </p:nvPicPr>
              <p:blipFill>
                <a:blip r:embed="rId5" cstate="print"/>
                <a:srcRect/>
                <a:stretch>
                  <a:fillRect/>
                </a:stretch>
              </p:blipFill>
              <p:spPr bwMode="auto">
                <a:xfrm>
                  <a:off x="2701310" y="1887057"/>
                  <a:ext cx="254566" cy="256331"/>
                </a:xfrm>
                <a:prstGeom prst="rect">
                  <a:avLst/>
                </a:prstGeom>
                <a:noFill/>
                <a:ln w="9525">
                  <a:noFill/>
                  <a:miter lim="800000"/>
                  <a:headEnd/>
                  <a:tailEnd/>
                </a:ln>
              </p:spPr>
            </p:pic>
            <p:pic>
              <p:nvPicPr>
                <p:cNvPr id="40060" name="Picture 21" descr="Simple copy"/>
                <p:cNvPicPr>
                  <a:picLocks noChangeAspect="1" noChangeArrowheads="1"/>
                </p:cNvPicPr>
                <p:nvPr/>
              </p:nvPicPr>
              <p:blipFill>
                <a:blip r:embed="rId5"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40056" name="Group 71"/>
              <p:cNvGrpSpPr>
                <a:grpSpLocks/>
              </p:cNvGrpSpPr>
              <p:nvPr/>
            </p:nvGrpSpPr>
            <p:grpSpPr bwMode="auto">
              <a:xfrm>
                <a:off x="2564834" y="1649813"/>
                <a:ext cx="815241" cy="256331"/>
                <a:chOff x="2564834" y="1649813"/>
                <a:chExt cx="815241" cy="256331"/>
              </a:xfrm>
            </p:grpSpPr>
            <p:pic>
              <p:nvPicPr>
                <p:cNvPr id="40057" name="Picture 21" descr="Simple copy"/>
                <p:cNvPicPr>
                  <a:picLocks noChangeAspect="1" noChangeArrowheads="1"/>
                </p:cNvPicPr>
                <p:nvPr/>
              </p:nvPicPr>
              <p:blipFill>
                <a:blip r:embed="rId5" cstate="print"/>
                <a:srcRect/>
                <a:stretch>
                  <a:fillRect/>
                </a:stretch>
              </p:blipFill>
              <p:spPr bwMode="auto">
                <a:xfrm>
                  <a:off x="2564834" y="1649813"/>
                  <a:ext cx="254566" cy="256331"/>
                </a:xfrm>
                <a:prstGeom prst="rect">
                  <a:avLst/>
                </a:prstGeom>
                <a:noFill/>
                <a:ln w="9525">
                  <a:noFill/>
                  <a:miter lim="800000"/>
                  <a:headEnd/>
                  <a:tailEnd/>
                </a:ln>
              </p:spPr>
            </p:pic>
            <p:pic>
              <p:nvPicPr>
                <p:cNvPr id="40058" name="Picture 21" descr="Simple copy"/>
                <p:cNvPicPr>
                  <a:picLocks noChangeAspect="1" noChangeArrowheads="1"/>
                </p:cNvPicPr>
                <p:nvPr/>
              </p:nvPicPr>
              <p:blipFill>
                <a:blip r:embed="rId5" cstate="print"/>
                <a:srcRect/>
                <a:stretch>
                  <a:fillRect/>
                </a:stretch>
              </p:blipFill>
              <p:spPr bwMode="auto">
                <a:xfrm>
                  <a:off x="3125509" y="1649813"/>
                  <a:ext cx="254566" cy="256331"/>
                </a:xfrm>
                <a:prstGeom prst="rect">
                  <a:avLst/>
                </a:prstGeom>
                <a:noFill/>
                <a:ln w="9525">
                  <a:noFill/>
                  <a:miter lim="800000"/>
                  <a:headEnd/>
                  <a:tailEnd/>
                </a:ln>
              </p:spPr>
            </p:pic>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77"/>
                                        </p:tgtEl>
                                        <p:attrNameLst>
                                          <p:attrName>style.visibility</p:attrName>
                                        </p:attrNameLst>
                                      </p:cBhvr>
                                      <p:to>
                                        <p:strVal val="visible"/>
                                      </p:to>
                                    </p:set>
                                    <p:animEffect transition="in" filter="fade">
                                      <p:cBhvr>
                                        <p:cTn id="11" dur="500"/>
                                        <p:tgtEl>
                                          <p:spTgt spid="1477"/>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1475"/>
                                        </p:tgtEl>
                                        <p:attrNameLst>
                                          <p:attrName>style.visibility</p:attrName>
                                        </p:attrNameLst>
                                      </p:cBhvr>
                                      <p:to>
                                        <p:strVal val="visible"/>
                                      </p:to>
                                    </p:set>
                                    <p:animEffect transition="in" filter="fade">
                                      <p:cBhvr>
                                        <p:cTn id="20" dur="1000"/>
                                        <p:tgtEl>
                                          <p:spTgt spid="1475"/>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483"/>
                                        </p:tgtEl>
                                        <p:attrNameLst>
                                          <p:attrName>style.visibility</p:attrName>
                                        </p:attrNameLst>
                                      </p:cBhvr>
                                      <p:to>
                                        <p:strVal val="visible"/>
                                      </p:to>
                                    </p:set>
                                    <p:animEffect transition="in" filter="fade">
                                      <p:cBhvr>
                                        <p:cTn id="26" dur="1000"/>
                                        <p:tgtEl>
                                          <p:spTgt spid="1483"/>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491"/>
                                        </p:tgtEl>
                                        <p:attrNameLst>
                                          <p:attrName>style.visibility</p:attrName>
                                        </p:attrNameLst>
                                      </p:cBhvr>
                                      <p:to>
                                        <p:strVal val="visible"/>
                                      </p:to>
                                    </p:set>
                                    <p:animEffect transition="in" filter="fade">
                                      <p:cBhvr>
                                        <p:cTn id="32" dur="1000"/>
                                        <p:tgtEl>
                                          <p:spTgt spid="1491"/>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476"/>
                                        </p:tgtEl>
                                        <p:attrNameLst>
                                          <p:attrName>style.visibility</p:attrName>
                                        </p:attrNameLst>
                                      </p:cBhvr>
                                      <p:to>
                                        <p:strVal val="visible"/>
                                      </p:to>
                                    </p:set>
                                    <p:animEffect transition="in" filter="fade">
                                      <p:cBhvr>
                                        <p:cTn id="38" dur="500"/>
                                        <p:tgtEl>
                                          <p:spTgt spid="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2"/>
          <p:cNvSpPr>
            <a:spLocks noChangeArrowheads="1"/>
          </p:cNvSpPr>
          <p:nvPr/>
        </p:nvSpPr>
        <p:spPr bwMode="ltGray">
          <a:xfrm flipH="1">
            <a:off x="2816225" y="1270000"/>
            <a:ext cx="6034088" cy="4038600"/>
          </a:xfrm>
          <a:prstGeom prst="roundRect">
            <a:avLst>
              <a:gd name="adj" fmla="val 3178"/>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23" name="Rounded Rectangle 822"/>
          <p:cNvSpPr/>
          <p:nvPr/>
        </p:nvSpPr>
        <p:spPr bwMode="auto">
          <a:xfrm>
            <a:off x="3048000" y="2981325"/>
            <a:ext cx="2713038" cy="1895475"/>
          </a:xfrm>
          <a:prstGeom prst="roundRect">
            <a:avLst>
              <a:gd name="adj" fmla="val 7506"/>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sz="1800"/>
          </a:p>
        </p:txBody>
      </p:sp>
      <p:sp>
        <p:nvSpPr>
          <p:cNvPr id="201" name="Rectangle 8"/>
          <p:cNvSpPr>
            <a:spLocks noChangeArrowheads="1"/>
          </p:cNvSpPr>
          <p:nvPr/>
        </p:nvSpPr>
        <p:spPr bwMode="ltGray">
          <a:xfrm>
            <a:off x="469900" y="1873250"/>
            <a:ext cx="2133600" cy="3435350"/>
          </a:xfrm>
          <a:prstGeom prst="roundRect">
            <a:avLst>
              <a:gd name="adj" fmla="val 6181"/>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66" name="Rounded Rectangle 1165"/>
          <p:cNvSpPr/>
          <p:nvPr/>
        </p:nvSpPr>
        <p:spPr bwMode="auto">
          <a:xfrm>
            <a:off x="5884863" y="3486150"/>
            <a:ext cx="2754312" cy="1387475"/>
          </a:xfrm>
          <a:prstGeom prst="roundRect">
            <a:avLst>
              <a:gd name="adj" fmla="val 3855"/>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67" name="Rounded Rectangle 1166"/>
          <p:cNvSpPr/>
          <p:nvPr/>
        </p:nvSpPr>
        <p:spPr bwMode="auto">
          <a:xfrm>
            <a:off x="679450" y="2979738"/>
            <a:ext cx="5075238" cy="1895475"/>
          </a:xfrm>
          <a:prstGeom prst="roundRect">
            <a:avLst>
              <a:gd name="adj" fmla="val 6401"/>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68" name="Rounded Rectangle 1167"/>
          <p:cNvSpPr/>
          <p:nvPr/>
        </p:nvSpPr>
        <p:spPr bwMode="auto">
          <a:xfrm>
            <a:off x="5873750" y="1484313"/>
            <a:ext cx="2743200" cy="1387475"/>
          </a:xfrm>
          <a:prstGeom prst="roundRect">
            <a:avLst>
              <a:gd name="adj" fmla="val 4750"/>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sz="1800"/>
          </a:p>
        </p:txBody>
      </p:sp>
      <p:sp>
        <p:nvSpPr>
          <p:cNvPr id="1169" name="Rounded Rectangle 1168"/>
          <p:cNvSpPr/>
          <p:nvPr/>
        </p:nvSpPr>
        <p:spPr bwMode="auto">
          <a:xfrm>
            <a:off x="3022600" y="1484313"/>
            <a:ext cx="2743200" cy="1387475"/>
          </a:xfrm>
          <a:prstGeom prst="roundRect">
            <a:avLst>
              <a:gd name="adj" fmla="val 6853"/>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70" name="Text Box 15"/>
          <p:cNvSpPr txBox="1">
            <a:spLocks noChangeArrowheads="1"/>
          </p:cNvSpPr>
          <p:nvPr/>
        </p:nvSpPr>
        <p:spPr bwMode="auto">
          <a:xfrm>
            <a:off x="4321175" y="4616450"/>
            <a:ext cx="1960563" cy="195263"/>
          </a:xfrm>
          <a:prstGeom prst="rect">
            <a:avLst/>
          </a:prstGeom>
          <a:noFill/>
          <a:ln w="28575" algn="ctr">
            <a:noFill/>
            <a:miter lim="800000"/>
            <a:headEnd/>
            <a:tailEnd/>
          </a:ln>
        </p:spPr>
        <p:txBody>
          <a:bodyPr lIns="0" tIns="0" rIns="0" bIns="0" anchor="ctr" anchorCtr="1">
            <a:spAutoFit/>
          </a:bodyPr>
          <a:lstStyle/>
          <a:p>
            <a:pPr algn="r">
              <a:lnSpc>
                <a:spcPct val="90000"/>
              </a:lnSpc>
              <a:spcBef>
                <a:spcPct val="50000"/>
              </a:spcBef>
              <a:defRPr/>
            </a:pPr>
            <a:r>
              <a:rPr lang="en-US" sz="1400" cap="all" dirty="0">
                <a:solidFill>
                  <a:schemeClr val="tx1"/>
                </a:solidFill>
                <a:cs typeface="Arial" charset="0"/>
              </a:rPr>
              <a:t>Zone 4</a:t>
            </a:r>
          </a:p>
        </p:txBody>
      </p:sp>
      <p:sp>
        <p:nvSpPr>
          <p:cNvPr id="1171" name="Text Box 15"/>
          <p:cNvSpPr txBox="1">
            <a:spLocks noChangeArrowheads="1"/>
          </p:cNvSpPr>
          <p:nvPr/>
        </p:nvSpPr>
        <p:spPr bwMode="auto">
          <a:xfrm>
            <a:off x="3011488" y="2670175"/>
            <a:ext cx="2754312" cy="193675"/>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400" cap="all" dirty="0">
                <a:solidFill>
                  <a:schemeClr val="tx1"/>
                </a:solidFill>
                <a:cs typeface="Arial" charset="0"/>
              </a:rPr>
              <a:t>Zone 1</a:t>
            </a:r>
          </a:p>
        </p:txBody>
      </p:sp>
      <p:sp>
        <p:nvSpPr>
          <p:cNvPr id="1172" name="Text Box 15"/>
          <p:cNvSpPr txBox="1">
            <a:spLocks noChangeArrowheads="1"/>
          </p:cNvSpPr>
          <p:nvPr/>
        </p:nvSpPr>
        <p:spPr bwMode="auto">
          <a:xfrm>
            <a:off x="5842000" y="2670175"/>
            <a:ext cx="2752725" cy="193675"/>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400" cap="all" dirty="0">
                <a:solidFill>
                  <a:schemeClr val="tx1"/>
                </a:solidFill>
                <a:cs typeface="Arial" charset="0"/>
              </a:rPr>
              <a:t>Zone 2</a:t>
            </a:r>
          </a:p>
        </p:txBody>
      </p:sp>
      <p:sp>
        <p:nvSpPr>
          <p:cNvPr id="1173" name="Text Box 15"/>
          <p:cNvSpPr txBox="1">
            <a:spLocks noChangeArrowheads="1"/>
          </p:cNvSpPr>
          <p:nvPr/>
        </p:nvSpPr>
        <p:spPr bwMode="auto">
          <a:xfrm>
            <a:off x="6246813" y="4627563"/>
            <a:ext cx="1960562" cy="193675"/>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400" cap="all" dirty="0">
                <a:solidFill>
                  <a:schemeClr val="tx1"/>
                </a:solidFill>
                <a:cs typeface="Arial" charset="0"/>
              </a:rPr>
              <a:t>Zone 3</a:t>
            </a:r>
          </a:p>
        </p:txBody>
      </p:sp>
      <p:sp>
        <p:nvSpPr>
          <p:cNvPr id="2" name="Title 1"/>
          <p:cNvSpPr>
            <a:spLocks noGrp="1"/>
          </p:cNvSpPr>
          <p:nvPr>
            <p:ph type="title"/>
          </p:nvPr>
        </p:nvSpPr>
        <p:spPr/>
        <p:txBody>
          <a:bodyPr/>
          <a:lstStyle/>
          <a:p>
            <a:pPr>
              <a:defRPr/>
            </a:pPr>
            <a:r>
              <a:rPr/>
              <a:t>Share—Virtual Partitioning</a:t>
            </a:r>
          </a:p>
        </p:txBody>
      </p:sp>
      <p:sp>
        <p:nvSpPr>
          <p:cNvPr id="209" name="Text Box 15"/>
          <p:cNvSpPr txBox="1">
            <a:spLocks noChangeArrowheads="1"/>
          </p:cNvSpPr>
          <p:nvPr/>
        </p:nvSpPr>
        <p:spPr bwMode="auto">
          <a:xfrm>
            <a:off x="5060950" y="5035550"/>
            <a:ext cx="1274763" cy="192088"/>
          </a:xfrm>
          <a:prstGeom prst="rect">
            <a:avLst/>
          </a:prstGeom>
          <a:noFill/>
          <a:ln w="28575" algn="ctr">
            <a:noFill/>
            <a:miter lim="800000"/>
            <a:headEnd/>
            <a:tailEnd/>
          </a:ln>
        </p:spPr>
        <p:txBody>
          <a:bodyPr wrap="none" lIns="0" tIns="0" rIns="0" bIns="0" anchor="ctr" anchorCtr="1">
            <a:spAutoFit/>
          </a:bodyPr>
          <a:lstStyle/>
          <a:p>
            <a:pPr algn="ctr">
              <a:lnSpc>
                <a:spcPct val="90000"/>
              </a:lnSpc>
              <a:spcBef>
                <a:spcPct val="50000"/>
              </a:spcBef>
            </a:pPr>
            <a:r>
              <a:rPr lang="en-US" sz="1400">
                <a:solidFill>
                  <a:schemeClr val="tx1"/>
                </a:solidFill>
                <a:cs typeface="Arial" charset="0"/>
              </a:rPr>
              <a:t>DATA CENTER</a:t>
            </a:r>
          </a:p>
        </p:txBody>
      </p:sp>
      <p:sp>
        <p:nvSpPr>
          <p:cNvPr id="210" name="Text Box 15"/>
          <p:cNvSpPr txBox="1">
            <a:spLocks noChangeArrowheads="1"/>
          </p:cNvSpPr>
          <p:nvPr/>
        </p:nvSpPr>
        <p:spPr bwMode="auto">
          <a:xfrm flipH="1">
            <a:off x="806450" y="5035550"/>
            <a:ext cx="1463675" cy="193675"/>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pPr>
            <a:r>
              <a:rPr lang="en-US" sz="1400">
                <a:solidFill>
                  <a:schemeClr val="tx1"/>
                </a:solidFill>
                <a:cs typeface="Arial" charset="0"/>
              </a:rPr>
              <a:t>DATA CENTER</a:t>
            </a:r>
          </a:p>
        </p:txBody>
      </p:sp>
      <p:sp>
        <p:nvSpPr>
          <p:cNvPr id="239" name="Rectangle 238"/>
          <p:cNvSpPr>
            <a:spLocks noChangeArrowheads="1"/>
          </p:cNvSpPr>
          <p:nvPr/>
        </p:nvSpPr>
        <p:spPr bwMode="auto">
          <a:xfrm>
            <a:off x="5997575" y="5599113"/>
            <a:ext cx="3243263" cy="460375"/>
          </a:xfrm>
          <a:prstGeom prst="rect">
            <a:avLst/>
          </a:prstGeom>
          <a:noFill/>
          <a:ln w="9525">
            <a:noFill/>
            <a:miter lim="800000"/>
            <a:headEnd/>
            <a:tailEnd/>
          </a:ln>
        </p:spPr>
        <p:txBody>
          <a:bodyPr>
            <a:spAutoFit/>
          </a:bodyPr>
          <a:lstStyle/>
          <a:p>
            <a:pPr algn="ctr"/>
            <a:r>
              <a:rPr lang="en-US"/>
              <a:t>VPNs</a:t>
            </a:r>
          </a:p>
        </p:txBody>
      </p:sp>
      <p:sp>
        <p:nvSpPr>
          <p:cNvPr id="42000" name="Rectangle 255"/>
          <p:cNvSpPr>
            <a:spLocks noChangeArrowheads="1"/>
          </p:cNvSpPr>
          <p:nvPr/>
        </p:nvSpPr>
        <p:spPr bwMode="auto">
          <a:xfrm>
            <a:off x="328613" y="5599113"/>
            <a:ext cx="3243262" cy="460375"/>
          </a:xfrm>
          <a:prstGeom prst="rect">
            <a:avLst/>
          </a:prstGeom>
          <a:noFill/>
          <a:ln w="9525">
            <a:noFill/>
            <a:miter lim="800000"/>
            <a:headEnd/>
            <a:tailEnd/>
          </a:ln>
        </p:spPr>
        <p:txBody>
          <a:bodyPr>
            <a:spAutoFit/>
          </a:bodyPr>
          <a:lstStyle/>
          <a:p>
            <a:pPr algn="ctr"/>
            <a:r>
              <a:rPr lang="en-US"/>
              <a:t>VLANs</a:t>
            </a:r>
          </a:p>
        </p:txBody>
      </p:sp>
      <p:sp>
        <p:nvSpPr>
          <p:cNvPr id="42001" name="Rectangle 256"/>
          <p:cNvSpPr>
            <a:spLocks noChangeArrowheads="1"/>
          </p:cNvSpPr>
          <p:nvPr/>
        </p:nvSpPr>
        <p:spPr bwMode="auto">
          <a:xfrm>
            <a:off x="3222625" y="5599113"/>
            <a:ext cx="3243263" cy="460375"/>
          </a:xfrm>
          <a:prstGeom prst="rect">
            <a:avLst/>
          </a:prstGeom>
          <a:noFill/>
          <a:ln w="9525">
            <a:noFill/>
            <a:miter lim="800000"/>
            <a:headEnd/>
            <a:tailEnd/>
          </a:ln>
        </p:spPr>
        <p:txBody>
          <a:bodyPr>
            <a:spAutoFit/>
          </a:bodyPr>
          <a:lstStyle/>
          <a:p>
            <a:pPr algn="ctr"/>
            <a:r>
              <a:rPr lang="en-US"/>
              <a:t>Zones</a:t>
            </a:r>
          </a:p>
        </p:txBody>
      </p:sp>
      <p:sp>
        <p:nvSpPr>
          <p:cNvPr id="994" name="Freeform 993"/>
          <p:cNvSpPr/>
          <p:nvPr/>
        </p:nvSpPr>
        <p:spPr>
          <a:xfrm>
            <a:off x="1603375" y="3711575"/>
            <a:ext cx="2387600" cy="301625"/>
          </a:xfrm>
          <a:custGeom>
            <a:avLst/>
            <a:gdLst>
              <a:gd name="connsiteX0" fmla="*/ 0 w 2400300"/>
              <a:gd name="connsiteY0" fmla="*/ 31173 h 109105"/>
              <a:gd name="connsiteX1" fmla="*/ 1091045 w 2400300"/>
              <a:gd name="connsiteY1" fmla="*/ 103909 h 109105"/>
              <a:gd name="connsiteX2" fmla="*/ 2400300 w 2400300"/>
              <a:gd name="connsiteY2" fmla="*/ 0 h 109105"/>
              <a:gd name="connsiteX3" fmla="*/ 2400300 w 2400300"/>
              <a:gd name="connsiteY3" fmla="*/ 0 h 109105"/>
              <a:gd name="connsiteX0" fmla="*/ 0 w 2400300"/>
              <a:gd name="connsiteY0" fmla="*/ 161059 h 238991"/>
              <a:gd name="connsiteX1" fmla="*/ 1091045 w 2400300"/>
              <a:gd name="connsiteY1" fmla="*/ 233795 h 238991"/>
              <a:gd name="connsiteX2" fmla="*/ 2400300 w 2400300"/>
              <a:gd name="connsiteY2" fmla="*/ 129886 h 238991"/>
              <a:gd name="connsiteX3" fmla="*/ 2400300 w 2400300"/>
              <a:gd name="connsiteY3" fmla="*/ 129886 h 238991"/>
              <a:gd name="connsiteX0" fmla="*/ 0 w 2400300"/>
              <a:gd name="connsiteY0" fmla="*/ 161059 h 831272"/>
              <a:gd name="connsiteX1" fmla="*/ 1091045 w 2400300"/>
              <a:gd name="connsiteY1" fmla="*/ 233795 h 831272"/>
              <a:gd name="connsiteX2" fmla="*/ 2400300 w 2400300"/>
              <a:gd name="connsiteY2" fmla="*/ 129886 h 831272"/>
              <a:gd name="connsiteX3" fmla="*/ 2400300 w 2400300"/>
              <a:gd name="connsiteY3" fmla="*/ 129886 h 831272"/>
              <a:gd name="connsiteX0" fmla="*/ 0 w 2400300"/>
              <a:gd name="connsiteY0" fmla="*/ 223404 h 893617"/>
              <a:gd name="connsiteX1" fmla="*/ 1091045 w 2400300"/>
              <a:gd name="connsiteY1" fmla="*/ 296140 h 893617"/>
              <a:gd name="connsiteX2" fmla="*/ 2400300 w 2400300"/>
              <a:gd name="connsiteY2" fmla="*/ 192231 h 893617"/>
              <a:gd name="connsiteX3" fmla="*/ 2400300 w 2400300"/>
              <a:gd name="connsiteY3" fmla="*/ 192231 h 893617"/>
              <a:gd name="connsiteX0" fmla="*/ 0 w 2400300"/>
              <a:gd name="connsiteY0" fmla="*/ 223404 h 644235"/>
              <a:gd name="connsiteX1" fmla="*/ 1091045 w 2400300"/>
              <a:gd name="connsiteY1" fmla="*/ 296140 h 644235"/>
              <a:gd name="connsiteX2" fmla="*/ 2400300 w 2400300"/>
              <a:gd name="connsiteY2" fmla="*/ 192231 h 644235"/>
              <a:gd name="connsiteX3" fmla="*/ 2400300 w 2400300"/>
              <a:gd name="connsiteY3" fmla="*/ 192231 h 644235"/>
              <a:gd name="connsiteX0" fmla="*/ 0 w 2620241"/>
              <a:gd name="connsiteY0" fmla="*/ 223404 h 644235"/>
              <a:gd name="connsiteX1" fmla="*/ 1091045 w 2620241"/>
              <a:gd name="connsiteY1" fmla="*/ 296140 h 644235"/>
              <a:gd name="connsiteX2" fmla="*/ 2400300 w 2620241"/>
              <a:gd name="connsiteY2" fmla="*/ 192231 h 644235"/>
              <a:gd name="connsiteX3" fmla="*/ 2410691 w 2620241"/>
              <a:gd name="connsiteY3" fmla="*/ 389659 h 644235"/>
              <a:gd name="connsiteX0" fmla="*/ 0 w 2400300"/>
              <a:gd name="connsiteY0" fmla="*/ 223404 h 644235"/>
              <a:gd name="connsiteX1" fmla="*/ 1091045 w 2400300"/>
              <a:gd name="connsiteY1" fmla="*/ 296140 h 644235"/>
              <a:gd name="connsiteX2" fmla="*/ 2400300 w 2400300"/>
              <a:gd name="connsiteY2" fmla="*/ 192231 h 644235"/>
              <a:gd name="connsiteX0" fmla="*/ 0 w 2431472"/>
              <a:gd name="connsiteY0" fmla="*/ 223404 h 644235"/>
              <a:gd name="connsiteX1" fmla="*/ 1091045 w 2431472"/>
              <a:gd name="connsiteY1" fmla="*/ 296140 h 644235"/>
              <a:gd name="connsiteX2" fmla="*/ 2431472 w 2431472"/>
              <a:gd name="connsiteY2" fmla="*/ 244186 h 644235"/>
              <a:gd name="connsiteX0" fmla="*/ 0 w 2431472"/>
              <a:gd name="connsiteY0" fmla="*/ 223404 h 644235"/>
              <a:gd name="connsiteX1" fmla="*/ 1091045 w 2431472"/>
              <a:gd name="connsiteY1" fmla="*/ 296140 h 644235"/>
              <a:gd name="connsiteX2" fmla="*/ 2431472 w 2431472"/>
              <a:gd name="connsiteY2" fmla="*/ 244186 h 644235"/>
              <a:gd name="connsiteX0" fmla="*/ 0 w 2431472"/>
              <a:gd name="connsiteY0" fmla="*/ 223404 h 644235"/>
              <a:gd name="connsiteX1" fmla="*/ 1091045 w 2431472"/>
              <a:gd name="connsiteY1" fmla="*/ 296140 h 644235"/>
              <a:gd name="connsiteX2" fmla="*/ 2431472 w 2431472"/>
              <a:gd name="connsiteY2" fmla="*/ 244186 h 644235"/>
              <a:gd name="connsiteX0" fmla="*/ 0 w 2431472"/>
              <a:gd name="connsiteY0" fmla="*/ 233795 h 654626"/>
              <a:gd name="connsiteX1" fmla="*/ 1091045 w 2431472"/>
              <a:gd name="connsiteY1" fmla="*/ 306531 h 654626"/>
              <a:gd name="connsiteX2" fmla="*/ 2431472 w 2431472"/>
              <a:gd name="connsiteY2" fmla="*/ 254577 h 654626"/>
              <a:gd name="connsiteX0" fmla="*/ 0 w 2431472"/>
              <a:gd name="connsiteY0" fmla="*/ 233795 h 675407"/>
              <a:gd name="connsiteX1" fmla="*/ 1091045 w 2431472"/>
              <a:gd name="connsiteY1" fmla="*/ 306531 h 675407"/>
              <a:gd name="connsiteX2" fmla="*/ 2431472 w 2431472"/>
              <a:gd name="connsiteY2" fmla="*/ 254577 h 675407"/>
              <a:gd name="connsiteX0" fmla="*/ 0 w 1309254"/>
              <a:gd name="connsiteY0" fmla="*/ 233795 h 987137"/>
              <a:gd name="connsiteX1" fmla="*/ 1091045 w 1309254"/>
              <a:gd name="connsiteY1" fmla="*/ 306531 h 987137"/>
              <a:gd name="connsiteX2" fmla="*/ 1309254 w 1309254"/>
              <a:gd name="connsiteY2" fmla="*/ 888423 h 987137"/>
              <a:gd name="connsiteX0" fmla="*/ 0 w 1309254"/>
              <a:gd name="connsiteY0" fmla="*/ 129886 h 883228"/>
              <a:gd name="connsiteX1" fmla="*/ 685800 w 1309254"/>
              <a:gd name="connsiteY1" fmla="*/ 306531 h 883228"/>
              <a:gd name="connsiteX2" fmla="*/ 1309254 w 1309254"/>
              <a:gd name="connsiteY2" fmla="*/ 784514 h 883228"/>
              <a:gd name="connsiteX0" fmla="*/ 0 w 1309254"/>
              <a:gd name="connsiteY0" fmla="*/ 64943 h 818285"/>
              <a:gd name="connsiteX1" fmla="*/ 685800 w 1309254"/>
              <a:gd name="connsiteY1" fmla="*/ 241588 h 818285"/>
              <a:gd name="connsiteX2" fmla="*/ 1309254 w 1309254"/>
              <a:gd name="connsiteY2" fmla="*/ 719571 h 818285"/>
              <a:gd name="connsiteX0" fmla="*/ 0 w 1309254"/>
              <a:gd name="connsiteY0" fmla="*/ 64943 h 818285"/>
              <a:gd name="connsiteX1" fmla="*/ 685800 w 1309254"/>
              <a:gd name="connsiteY1" fmla="*/ 241588 h 818285"/>
              <a:gd name="connsiteX2" fmla="*/ 1309254 w 1309254"/>
              <a:gd name="connsiteY2" fmla="*/ 719571 h 818285"/>
              <a:gd name="connsiteX0" fmla="*/ 0 w 1309254"/>
              <a:gd name="connsiteY0" fmla="*/ 64943 h 818285"/>
              <a:gd name="connsiteX1" fmla="*/ 685800 w 1309254"/>
              <a:gd name="connsiteY1" fmla="*/ 241588 h 818285"/>
              <a:gd name="connsiteX2" fmla="*/ 1309254 w 1309254"/>
              <a:gd name="connsiteY2" fmla="*/ 719571 h 818285"/>
              <a:gd name="connsiteX0" fmla="*/ 0 w 1309254"/>
              <a:gd name="connsiteY0" fmla="*/ 0 h 753342"/>
              <a:gd name="connsiteX1" fmla="*/ 685800 w 1309254"/>
              <a:gd name="connsiteY1" fmla="*/ 176645 h 753342"/>
              <a:gd name="connsiteX2" fmla="*/ 1309254 w 1309254"/>
              <a:gd name="connsiteY2" fmla="*/ 654628 h 753342"/>
              <a:gd name="connsiteX0" fmla="*/ 0 w 1309254"/>
              <a:gd name="connsiteY0" fmla="*/ 0 h 753342"/>
              <a:gd name="connsiteX1" fmla="*/ 675409 w 1309254"/>
              <a:gd name="connsiteY1" fmla="*/ 238990 h 753342"/>
              <a:gd name="connsiteX2" fmla="*/ 1309254 w 1309254"/>
              <a:gd name="connsiteY2" fmla="*/ 654628 h 753342"/>
              <a:gd name="connsiteX0" fmla="*/ 0 w 1309254"/>
              <a:gd name="connsiteY0" fmla="*/ 0 h 753342"/>
              <a:gd name="connsiteX1" fmla="*/ 675409 w 1309254"/>
              <a:gd name="connsiteY1" fmla="*/ 238990 h 753342"/>
              <a:gd name="connsiteX2" fmla="*/ 1309254 w 1309254"/>
              <a:gd name="connsiteY2" fmla="*/ 654628 h 753342"/>
              <a:gd name="connsiteX0" fmla="*/ 0 w 1309254"/>
              <a:gd name="connsiteY0" fmla="*/ 0 h 753342"/>
              <a:gd name="connsiteX1" fmla="*/ 675409 w 1309254"/>
              <a:gd name="connsiteY1" fmla="*/ 238990 h 753342"/>
              <a:gd name="connsiteX2" fmla="*/ 1309254 w 1309254"/>
              <a:gd name="connsiteY2" fmla="*/ 654628 h 753342"/>
              <a:gd name="connsiteX0" fmla="*/ 0 w 1309254"/>
              <a:gd name="connsiteY0" fmla="*/ 0 h 654628"/>
              <a:gd name="connsiteX1" fmla="*/ 675409 w 1309254"/>
              <a:gd name="connsiteY1" fmla="*/ 238990 h 654628"/>
              <a:gd name="connsiteX2" fmla="*/ 1309254 w 1309254"/>
              <a:gd name="connsiteY2" fmla="*/ 654628 h 654628"/>
              <a:gd name="connsiteX0" fmla="*/ 0 w 1309254"/>
              <a:gd name="connsiteY0" fmla="*/ 0 h 654628"/>
              <a:gd name="connsiteX1" fmla="*/ 675409 w 1309254"/>
              <a:gd name="connsiteY1" fmla="*/ 2389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09254"/>
              <a:gd name="connsiteY0" fmla="*/ 0 h 654628"/>
              <a:gd name="connsiteX1" fmla="*/ 623455 w 1309254"/>
              <a:gd name="connsiteY1" fmla="*/ 353290 h 654628"/>
              <a:gd name="connsiteX2" fmla="*/ 1309254 w 1309254"/>
              <a:gd name="connsiteY2" fmla="*/ 654628 h 654628"/>
              <a:gd name="connsiteX0" fmla="*/ 0 w 1340426"/>
              <a:gd name="connsiteY0" fmla="*/ 0 h 581892"/>
              <a:gd name="connsiteX1" fmla="*/ 654627 w 1340426"/>
              <a:gd name="connsiteY1" fmla="*/ 280554 h 581892"/>
              <a:gd name="connsiteX2" fmla="*/ 1340426 w 1340426"/>
              <a:gd name="connsiteY2" fmla="*/ 581892 h 581892"/>
              <a:gd name="connsiteX0" fmla="*/ 0 w 1340426"/>
              <a:gd name="connsiteY0" fmla="*/ 0 h 581892"/>
              <a:gd name="connsiteX1" fmla="*/ 654627 w 1340426"/>
              <a:gd name="connsiteY1" fmla="*/ 280554 h 581892"/>
              <a:gd name="connsiteX2" fmla="*/ 1340426 w 1340426"/>
              <a:gd name="connsiteY2" fmla="*/ 581892 h 581892"/>
              <a:gd name="connsiteX0" fmla="*/ 0 w 1340426"/>
              <a:gd name="connsiteY0" fmla="*/ 0 h 581892"/>
              <a:gd name="connsiteX1" fmla="*/ 654627 w 1340426"/>
              <a:gd name="connsiteY1" fmla="*/ 313173 h 581892"/>
              <a:gd name="connsiteX2" fmla="*/ 1340426 w 1340426"/>
              <a:gd name="connsiteY2" fmla="*/ 581892 h 581892"/>
              <a:gd name="connsiteX0" fmla="*/ 0 w 1340426"/>
              <a:gd name="connsiteY0" fmla="*/ 0 h 581892"/>
              <a:gd name="connsiteX1" fmla="*/ 654627 w 1340426"/>
              <a:gd name="connsiteY1" fmla="*/ 313173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 name="connsiteX0" fmla="*/ 0 w 1340426"/>
              <a:gd name="connsiteY0" fmla="*/ 0 h 581892"/>
              <a:gd name="connsiteX1" fmla="*/ 654627 w 1340426"/>
              <a:gd name="connsiteY1" fmla="*/ 250827 h 581892"/>
              <a:gd name="connsiteX2" fmla="*/ 1340426 w 1340426"/>
              <a:gd name="connsiteY2" fmla="*/ 581892 h 581892"/>
            </a:gdLst>
            <a:ahLst/>
            <a:cxnLst>
              <a:cxn ang="0">
                <a:pos x="connsiteX0" y="connsiteY0"/>
              </a:cxn>
              <a:cxn ang="0">
                <a:pos x="connsiteX1" y="connsiteY1"/>
              </a:cxn>
              <a:cxn ang="0">
                <a:pos x="connsiteX2" y="connsiteY2"/>
              </a:cxn>
            </a:cxnLst>
            <a:rect l="l" t="t" r="r" b="b"/>
            <a:pathLst>
              <a:path w="1340426" h="581892">
                <a:moveTo>
                  <a:pt x="0" y="0"/>
                </a:moveTo>
                <a:cubicBezTo>
                  <a:pt x="219404" y="142875"/>
                  <a:pt x="407491" y="214457"/>
                  <a:pt x="654627" y="250827"/>
                </a:cubicBezTo>
                <a:cubicBezTo>
                  <a:pt x="855423" y="287197"/>
                  <a:pt x="1020930" y="357046"/>
                  <a:pt x="1340426" y="581892"/>
                </a:cubicBezTo>
              </a:path>
            </a:pathLst>
          </a:custGeom>
          <a:ln w="3810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5" name="TextBox 994"/>
          <p:cNvSpPr txBox="1"/>
          <p:nvPr/>
        </p:nvSpPr>
        <p:spPr>
          <a:xfrm>
            <a:off x="2386013" y="3530600"/>
            <a:ext cx="992187" cy="261938"/>
          </a:xfrm>
          <a:prstGeom prst="rect">
            <a:avLst/>
          </a:prstGeom>
          <a:noFill/>
        </p:spPr>
        <p:txBody>
          <a:bodyPr wrap="none">
            <a:spAutoFit/>
          </a:bodyPr>
          <a:lstStyle/>
          <a:p>
            <a:pPr>
              <a:defRPr/>
            </a:pPr>
            <a:r>
              <a:rPr lang="en-US" sz="1100" dirty="0">
                <a:solidFill>
                  <a:schemeClr val="tx1">
                    <a:lumMod val="75000"/>
                    <a:lumOff val="25000"/>
                  </a:schemeClr>
                </a:solidFill>
              </a:rPr>
              <a:t>MPLS - VPN</a:t>
            </a:r>
            <a:endParaRPr lang="en-US" sz="900" dirty="0">
              <a:solidFill>
                <a:schemeClr val="bg1">
                  <a:lumMod val="50000"/>
                </a:schemeClr>
              </a:solidFill>
            </a:endParaRPr>
          </a:p>
        </p:txBody>
      </p:sp>
      <p:grpSp>
        <p:nvGrpSpPr>
          <p:cNvPr id="3" name="Group 9"/>
          <p:cNvGrpSpPr>
            <a:grpSpLocks/>
          </p:cNvGrpSpPr>
          <p:nvPr/>
        </p:nvGrpSpPr>
        <p:grpSpPr bwMode="auto">
          <a:xfrm>
            <a:off x="993775" y="3914775"/>
            <a:ext cx="3127375" cy="1030288"/>
            <a:chOff x="233" y="2861"/>
            <a:chExt cx="969" cy="685"/>
          </a:xfrm>
        </p:grpSpPr>
        <p:sp>
          <p:nvSpPr>
            <p:cNvPr id="42803"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4"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5"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6"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7"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8"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809"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1105" name="TextBox 1104"/>
          <p:cNvSpPr txBox="1"/>
          <p:nvPr/>
        </p:nvSpPr>
        <p:spPr>
          <a:xfrm>
            <a:off x="2162175" y="4337050"/>
            <a:ext cx="969963" cy="260350"/>
          </a:xfrm>
          <a:prstGeom prst="rect">
            <a:avLst/>
          </a:prstGeom>
          <a:noFill/>
        </p:spPr>
        <p:txBody>
          <a:bodyPr wrap="none">
            <a:spAutoFit/>
          </a:bodyPr>
          <a:lstStyle/>
          <a:p>
            <a:pPr>
              <a:defRPr/>
            </a:pPr>
            <a:r>
              <a:rPr lang="en-US" sz="1100" dirty="0">
                <a:solidFill>
                  <a:schemeClr val="tx1">
                    <a:lumMod val="75000"/>
                    <a:lumOff val="25000"/>
                  </a:schemeClr>
                </a:solidFill>
              </a:rPr>
              <a:t>VPLS - VPN</a:t>
            </a:r>
          </a:p>
        </p:txBody>
      </p:sp>
      <p:grpSp>
        <p:nvGrpSpPr>
          <p:cNvPr id="4" name="Group 1105"/>
          <p:cNvGrpSpPr>
            <a:grpSpLocks/>
          </p:cNvGrpSpPr>
          <p:nvPr/>
        </p:nvGrpSpPr>
        <p:grpSpPr bwMode="auto">
          <a:xfrm>
            <a:off x="836613" y="3386138"/>
            <a:ext cx="774700" cy="557212"/>
            <a:chOff x="9508178" y="4807683"/>
            <a:chExt cx="1066803" cy="766764"/>
          </a:xfrm>
        </p:grpSpPr>
        <p:grpSp>
          <p:nvGrpSpPr>
            <p:cNvPr id="42761" name="Group 96"/>
            <p:cNvGrpSpPr>
              <a:grpSpLocks/>
            </p:cNvGrpSpPr>
            <p:nvPr/>
          </p:nvGrpSpPr>
          <p:grpSpPr bwMode="auto">
            <a:xfrm>
              <a:off x="9508178" y="4807683"/>
              <a:ext cx="1066803" cy="766764"/>
              <a:chOff x="233" y="2861"/>
              <a:chExt cx="969" cy="685"/>
            </a:xfrm>
          </p:grpSpPr>
          <p:sp>
            <p:nvSpPr>
              <p:cNvPr id="1142" name="Oval 1141"/>
              <p:cNvSpPr>
                <a:spLocks noChangeArrowheads="1"/>
              </p:cNvSpPr>
              <p:nvPr/>
            </p:nvSpPr>
            <p:spPr bwMode="auto">
              <a:xfrm>
                <a:off x="233" y="3048"/>
                <a:ext cx="351"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3" name="Oval 1142"/>
              <p:cNvSpPr>
                <a:spLocks noChangeArrowheads="1"/>
              </p:cNvSpPr>
              <p:nvPr/>
            </p:nvSpPr>
            <p:spPr bwMode="auto">
              <a:xfrm>
                <a:off x="851" y="3023"/>
                <a:ext cx="351"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4" name="Oval 1143"/>
              <p:cNvSpPr>
                <a:spLocks noChangeArrowheads="1"/>
              </p:cNvSpPr>
              <p:nvPr/>
            </p:nvSpPr>
            <p:spPr bwMode="auto">
              <a:xfrm>
                <a:off x="430" y="2877"/>
                <a:ext cx="351" cy="35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5" name="Oval 1144"/>
              <p:cNvSpPr>
                <a:spLocks noChangeArrowheads="1"/>
              </p:cNvSpPr>
              <p:nvPr/>
            </p:nvSpPr>
            <p:spPr bwMode="auto">
              <a:xfrm>
                <a:off x="380" y="3109"/>
                <a:ext cx="437"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6" name="Oval 1145"/>
              <p:cNvSpPr>
                <a:spLocks noChangeArrowheads="1"/>
              </p:cNvSpPr>
              <p:nvPr/>
            </p:nvSpPr>
            <p:spPr bwMode="auto">
              <a:xfrm>
                <a:off x="652" y="3105"/>
                <a:ext cx="423" cy="42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7" name="Oval 1146"/>
              <p:cNvSpPr>
                <a:spLocks noChangeArrowheads="1"/>
              </p:cNvSpPr>
              <p:nvPr/>
            </p:nvSpPr>
            <p:spPr bwMode="auto">
              <a:xfrm>
                <a:off x="694" y="2861"/>
                <a:ext cx="351"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148" name="Freeform 1147"/>
              <p:cNvSpPr>
                <a:spLocks/>
              </p:cNvSpPr>
              <p:nvPr/>
            </p:nvSpPr>
            <p:spPr bwMode="auto">
              <a:xfrm>
                <a:off x="328" y="2986"/>
                <a:ext cx="782" cy="445"/>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42762"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763"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764"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42765"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42766" name="Group 1185"/>
            <p:cNvGrpSpPr>
              <a:grpSpLocks/>
            </p:cNvGrpSpPr>
            <p:nvPr/>
          </p:nvGrpSpPr>
          <p:grpSpPr bwMode="auto">
            <a:xfrm>
              <a:off x="9733464" y="4857069"/>
              <a:ext cx="262835" cy="262835"/>
              <a:chOff x="9512484" y="3386409"/>
              <a:chExt cx="262835" cy="262835"/>
            </a:xfrm>
          </p:grpSpPr>
          <p:sp>
            <p:nvSpPr>
              <p:cNvPr id="4279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9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40" name="Oval 29"/>
              <p:cNvSpPr>
                <a:spLocks noChangeArrowheads="1"/>
              </p:cNvSpPr>
              <p:nvPr/>
            </p:nvSpPr>
            <p:spPr bwMode="auto">
              <a:xfrm>
                <a:off x="9542968" y="3420035"/>
                <a:ext cx="198933" cy="196606"/>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9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67" name="Group 1190"/>
            <p:cNvGrpSpPr>
              <a:grpSpLocks/>
            </p:cNvGrpSpPr>
            <p:nvPr/>
          </p:nvGrpSpPr>
          <p:grpSpPr bwMode="auto">
            <a:xfrm>
              <a:off x="10133514" y="4872309"/>
              <a:ext cx="262835" cy="262835"/>
              <a:chOff x="9512484" y="3386409"/>
              <a:chExt cx="262835" cy="262835"/>
            </a:xfrm>
          </p:grpSpPr>
          <p:sp>
            <p:nvSpPr>
              <p:cNvPr id="4278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8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36" name="Oval 29"/>
              <p:cNvSpPr>
                <a:spLocks noChangeArrowheads="1"/>
              </p:cNvSpPr>
              <p:nvPr/>
            </p:nvSpPr>
            <p:spPr bwMode="auto">
              <a:xfrm>
                <a:off x="9542969" y="3420086"/>
                <a:ext cx="198932" cy="196606"/>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dirty="0">
                  <a:solidFill>
                    <a:schemeClr val="hlink"/>
                  </a:solidFill>
                  <a:ea typeface="ＭＳ Ｐゴシック" charset="-128"/>
                </a:endParaRPr>
              </a:p>
            </p:txBody>
          </p:sp>
          <p:sp>
            <p:nvSpPr>
              <p:cNvPr id="4279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68" name="Group 1195"/>
            <p:cNvGrpSpPr>
              <a:grpSpLocks/>
            </p:cNvGrpSpPr>
            <p:nvPr/>
          </p:nvGrpSpPr>
          <p:grpSpPr bwMode="auto">
            <a:xfrm>
              <a:off x="9638214" y="5116149"/>
              <a:ext cx="262835" cy="262835"/>
              <a:chOff x="9512484" y="3386409"/>
              <a:chExt cx="262835" cy="262835"/>
            </a:xfrm>
          </p:grpSpPr>
          <p:sp>
            <p:nvSpPr>
              <p:cNvPr id="4278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8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32" name="Oval 29"/>
              <p:cNvSpPr>
                <a:spLocks noChangeArrowheads="1"/>
              </p:cNvSpPr>
              <p:nvPr/>
            </p:nvSpPr>
            <p:spPr bwMode="auto">
              <a:xfrm>
                <a:off x="9542030" y="3418727"/>
                <a:ext cx="198933" cy="19879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8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69" name="Group 1200"/>
            <p:cNvGrpSpPr>
              <a:grpSpLocks/>
            </p:cNvGrpSpPr>
            <p:nvPr/>
          </p:nvGrpSpPr>
          <p:grpSpPr bwMode="auto">
            <a:xfrm>
              <a:off x="10167804" y="5173299"/>
              <a:ext cx="262835" cy="262835"/>
              <a:chOff x="9512484" y="3386409"/>
              <a:chExt cx="262835" cy="262835"/>
            </a:xfrm>
          </p:grpSpPr>
          <p:sp>
            <p:nvSpPr>
              <p:cNvPr id="4278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8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28" name="Oval 29"/>
              <p:cNvSpPr>
                <a:spLocks noChangeArrowheads="1"/>
              </p:cNvSpPr>
              <p:nvPr/>
            </p:nvSpPr>
            <p:spPr bwMode="auto">
              <a:xfrm>
                <a:off x="9543656" y="3418375"/>
                <a:ext cx="198932" cy="19879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8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70" name="Group 1205"/>
            <p:cNvGrpSpPr>
              <a:grpSpLocks/>
            </p:cNvGrpSpPr>
            <p:nvPr/>
          </p:nvGrpSpPr>
          <p:grpSpPr bwMode="auto">
            <a:xfrm>
              <a:off x="9882054" y="5276169"/>
              <a:ext cx="262835" cy="262835"/>
              <a:chOff x="9512484" y="3386409"/>
              <a:chExt cx="262835" cy="262835"/>
            </a:xfrm>
          </p:grpSpPr>
          <p:sp>
            <p:nvSpPr>
              <p:cNvPr id="4277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7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24" name="Oval 29"/>
              <p:cNvSpPr>
                <a:spLocks noChangeArrowheads="1"/>
              </p:cNvSpPr>
              <p:nvPr/>
            </p:nvSpPr>
            <p:spPr bwMode="auto">
              <a:xfrm>
                <a:off x="9543031" y="3418176"/>
                <a:ext cx="198933" cy="19879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7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71" name="Group 1210"/>
            <p:cNvGrpSpPr>
              <a:grpSpLocks/>
            </p:cNvGrpSpPr>
            <p:nvPr/>
          </p:nvGrpSpPr>
          <p:grpSpPr bwMode="auto">
            <a:xfrm>
              <a:off x="9939204" y="5051379"/>
              <a:ext cx="262835" cy="262835"/>
              <a:chOff x="9512484" y="3386409"/>
              <a:chExt cx="262835" cy="262835"/>
            </a:xfrm>
          </p:grpSpPr>
          <p:sp>
            <p:nvSpPr>
              <p:cNvPr id="4277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7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74" name="Oval 29"/>
              <p:cNvSpPr>
                <a:spLocks noChangeArrowheads="1"/>
              </p:cNvSpPr>
              <p:nvPr/>
            </p:nvSpPr>
            <p:spPr bwMode="auto">
              <a:xfrm>
                <a:off x="9542980" y="3418441"/>
                <a:ext cx="198552" cy="198333"/>
              </a:xfrm>
              <a:prstGeom prst="ellipse">
                <a:avLst/>
              </a:prstGeom>
              <a:gradFill rotWithShape="1">
                <a:gsLst>
                  <a:gs pos="0">
                    <a:srgbClr val="49A942"/>
                  </a:gs>
                  <a:gs pos="100000">
                    <a:srgbClr val="007434"/>
                  </a:gs>
                </a:gsLst>
                <a:lin ang="5400000" scaled="1"/>
              </a:gra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77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12" name="Group 287"/>
          <p:cNvGrpSpPr>
            <a:grpSpLocks/>
          </p:cNvGrpSpPr>
          <p:nvPr/>
        </p:nvGrpSpPr>
        <p:grpSpPr bwMode="auto">
          <a:xfrm>
            <a:off x="3194050" y="1839913"/>
            <a:ext cx="1035050" cy="639762"/>
            <a:chOff x="9677251" y="2351896"/>
            <a:chExt cx="1294369" cy="798819"/>
          </a:xfrm>
        </p:grpSpPr>
        <p:sp>
          <p:nvSpPr>
            <p:cNvPr id="42726" name="Text Box 24"/>
            <p:cNvSpPr txBox="1">
              <a:spLocks noChangeArrowheads="1"/>
            </p:cNvSpPr>
            <p:nvPr/>
          </p:nvSpPr>
          <p:spPr bwMode="auto">
            <a:xfrm>
              <a:off x="10966857"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727" name="Group 9"/>
            <p:cNvGrpSpPr>
              <a:grpSpLocks/>
            </p:cNvGrpSpPr>
            <p:nvPr/>
          </p:nvGrpSpPr>
          <p:grpSpPr bwMode="auto">
            <a:xfrm>
              <a:off x="9677251" y="2383952"/>
              <a:ext cx="1066803" cy="766763"/>
              <a:chOff x="233" y="2861"/>
              <a:chExt cx="969" cy="685"/>
            </a:xfrm>
          </p:grpSpPr>
          <p:sp>
            <p:nvSpPr>
              <p:cNvPr id="42754"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55"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56"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57"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58"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59"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60"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728"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729" name="Group 24"/>
            <p:cNvGrpSpPr>
              <a:grpSpLocks/>
            </p:cNvGrpSpPr>
            <p:nvPr/>
          </p:nvGrpSpPr>
          <p:grpSpPr bwMode="auto">
            <a:xfrm>
              <a:off x="10038275" y="2494729"/>
              <a:ext cx="262835" cy="262835"/>
              <a:chOff x="2284" y="779"/>
              <a:chExt cx="1198" cy="1198"/>
            </a:xfrm>
          </p:grpSpPr>
          <p:sp>
            <p:nvSpPr>
              <p:cNvPr id="4275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5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5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75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30" name="Group 24"/>
            <p:cNvGrpSpPr>
              <a:grpSpLocks/>
            </p:cNvGrpSpPr>
            <p:nvPr/>
          </p:nvGrpSpPr>
          <p:grpSpPr bwMode="auto">
            <a:xfrm>
              <a:off x="9776607" y="2673008"/>
              <a:ext cx="262835" cy="262835"/>
              <a:chOff x="2284" y="779"/>
              <a:chExt cx="1198" cy="1198"/>
            </a:xfrm>
          </p:grpSpPr>
          <p:sp>
            <p:nvSpPr>
              <p:cNvPr id="4274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4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4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74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31" name="Group 24"/>
            <p:cNvGrpSpPr>
              <a:grpSpLocks/>
            </p:cNvGrpSpPr>
            <p:nvPr/>
          </p:nvGrpSpPr>
          <p:grpSpPr bwMode="auto">
            <a:xfrm>
              <a:off x="10351651" y="2540987"/>
              <a:ext cx="262835" cy="262835"/>
              <a:chOff x="2284" y="779"/>
              <a:chExt cx="1198" cy="1198"/>
            </a:xfrm>
          </p:grpSpPr>
          <p:sp>
            <p:nvSpPr>
              <p:cNvPr id="4274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4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4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74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32" name="Group 24"/>
            <p:cNvGrpSpPr>
              <a:grpSpLocks/>
            </p:cNvGrpSpPr>
            <p:nvPr/>
          </p:nvGrpSpPr>
          <p:grpSpPr bwMode="auto">
            <a:xfrm>
              <a:off x="10286084" y="2794396"/>
              <a:ext cx="262835" cy="262835"/>
              <a:chOff x="2284" y="779"/>
              <a:chExt cx="1198" cy="1198"/>
            </a:xfrm>
          </p:grpSpPr>
          <p:sp>
            <p:nvSpPr>
              <p:cNvPr id="4273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3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4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74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733" name="Group 24"/>
            <p:cNvGrpSpPr>
              <a:grpSpLocks/>
            </p:cNvGrpSpPr>
            <p:nvPr/>
          </p:nvGrpSpPr>
          <p:grpSpPr bwMode="auto">
            <a:xfrm>
              <a:off x="10023814" y="2883001"/>
              <a:ext cx="262835" cy="262835"/>
              <a:chOff x="2284" y="779"/>
              <a:chExt cx="1198" cy="1198"/>
            </a:xfrm>
          </p:grpSpPr>
          <p:sp>
            <p:nvSpPr>
              <p:cNvPr id="4273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3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73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73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19" name="Group 349"/>
          <p:cNvGrpSpPr>
            <a:grpSpLocks/>
          </p:cNvGrpSpPr>
          <p:nvPr/>
        </p:nvGrpSpPr>
        <p:grpSpPr bwMode="auto">
          <a:xfrm>
            <a:off x="4130675" y="1468438"/>
            <a:ext cx="881063" cy="708025"/>
            <a:chOff x="9910400" y="755108"/>
            <a:chExt cx="1102156" cy="886549"/>
          </a:xfrm>
        </p:grpSpPr>
        <p:sp>
          <p:nvSpPr>
            <p:cNvPr id="42691"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692" name="Group 88"/>
            <p:cNvGrpSpPr>
              <a:grpSpLocks/>
            </p:cNvGrpSpPr>
            <p:nvPr/>
          </p:nvGrpSpPr>
          <p:grpSpPr bwMode="auto">
            <a:xfrm>
              <a:off x="9910400" y="874893"/>
              <a:ext cx="1066803" cy="766764"/>
              <a:chOff x="233" y="2861"/>
              <a:chExt cx="969" cy="685"/>
            </a:xfrm>
          </p:grpSpPr>
          <p:sp>
            <p:nvSpPr>
              <p:cNvPr id="42719"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0"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1"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2"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3"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4"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725"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693"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694" name="Group 1221"/>
            <p:cNvGrpSpPr>
              <a:grpSpLocks/>
            </p:cNvGrpSpPr>
            <p:nvPr/>
          </p:nvGrpSpPr>
          <p:grpSpPr bwMode="auto">
            <a:xfrm>
              <a:off x="9975819" y="1136124"/>
              <a:ext cx="262835" cy="262835"/>
              <a:chOff x="9512484" y="3386409"/>
              <a:chExt cx="262835" cy="262835"/>
            </a:xfrm>
          </p:grpSpPr>
          <p:sp>
            <p:nvSpPr>
              <p:cNvPr id="4271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1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73" name="Oval 29"/>
              <p:cNvSpPr>
                <a:spLocks noChangeArrowheads="1"/>
              </p:cNvSpPr>
              <p:nvPr/>
            </p:nvSpPr>
            <p:spPr bwMode="auto">
              <a:xfrm>
                <a:off x="9542386" y="3418851"/>
                <a:ext cx="198587"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1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95" name="Group 1226"/>
            <p:cNvGrpSpPr>
              <a:grpSpLocks/>
            </p:cNvGrpSpPr>
            <p:nvPr/>
          </p:nvGrpSpPr>
          <p:grpSpPr bwMode="auto">
            <a:xfrm>
              <a:off x="10197113" y="922138"/>
              <a:ext cx="262835" cy="262835"/>
              <a:chOff x="9512484" y="3386409"/>
              <a:chExt cx="262835" cy="262835"/>
            </a:xfrm>
          </p:grpSpPr>
          <p:sp>
            <p:nvSpPr>
              <p:cNvPr id="4271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1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69" name="Oval 29"/>
              <p:cNvSpPr>
                <a:spLocks noChangeArrowheads="1"/>
              </p:cNvSpPr>
              <p:nvPr/>
            </p:nvSpPr>
            <p:spPr bwMode="auto">
              <a:xfrm>
                <a:off x="9541525" y="3418157"/>
                <a:ext cx="20057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1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96" name="Group 1231"/>
            <p:cNvGrpSpPr>
              <a:grpSpLocks/>
            </p:cNvGrpSpPr>
            <p:nvPr/>
          </p:nvGrpSpPr>
          <p:grpSpPr bwMode="auto">
            <a:xfrm>
              <a:off x="10562456" y="986856"/>
              <a:ext cx="262835" cy="262835"/>
              <a:chOff x="9512484" y="3386409"/>
              <a:chExt cx="262835" cy="262835"/>
            </a:xfrm>
          </p:grpSpPr>
          <p:sp>
            <p:nvSpPr>
              <p:cNvPr id="4270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0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65" name="Oval 29"/>
              <p:cNvSpPr>
                <a:spLocks noChangeArrowheads="1"/>
              </p:cNvSpPr>
              <p:nvPr/>
            </p:nvSpPr>
            <p:spPr bwMode="auto">
              <a:xfrm>
                <a:off x="9541581" y="3419035"/>
                <a:ext cx="20057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1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97" name="Group 1236"/>
            <p:cNvGrpSpPr>
              <a:grpSpLocks/>
            </p:cNvGrpSpPr>
            <p:nvPr/>
          </p:nvGrpSpPr>
          <p:grpSpPr bwMode="auto">
            <a:xfrm>
              <a:off x="10476861" y="1239465"/>
              <a:ext cx="262835" cy="262835"/>
              <a:chOff x="9512484" y="3386409"/>
              <a:chExt cx="262835" cy="262835"/>
            </a:xfrm>
          </p:grpSpPr>
          <p:sp>
            <p:nvSpPr>
              <p:cNvPr id="4270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0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61" name="Oval 29"/>
              <p:cNvSpPr>
                <a:spLocks noChangeArrowheads="1"/>
              </p:cNvSpPr>
              <p:nvPr/>
            </p:nvSpPr>
            <p:spPr bwMode="auto">
              <a:xfrm>
                <a:off x="9541782" y="3418875"/>
                <a:ext cx="200573"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0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98" name="Group 1241"/>
            <p:cNvGrpSpPr>
              <a:grpSpLocks/>
            </p:cNvGrpSpPr>
            <p:nvPr/>
          </p:nvGrpSpPr>
          <p:grpSpPr bwMode="auto">
            <a:xfrm>
              <a:off x="10181455" y="1344893"/>
              <a:ext cx="262835" cy="262835"/>
              <a:chOff x="9512484" y="3386409"/>
              <a:chExt cx="262835" cy="262835"/>
            </a:xfrm>
          </p:grpSpPr>
          <p:sp>
            <p:nvSpPr>
              <p:cNvPr id="4269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70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57" name="Oval 29"/>
              <p:cNvSpPr>
                <a:spLocks noChangeArrowheads="1"/>
              </p:cNvSpPr>
              <p:nvPr/>
            </p:nvSpPr>
            <p:spPr bwMode="auto">
              <a:xfrm>
                <a:off x="9541296" y="3418798"/>
                <a:ext cx="20057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70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6" name="Group 449"/>
          <p:cNvGrpSpPr>
            <a:grpSpLocks/>
          </p:cNvGrpSpPr>
          <p:nvPr/>
        </p:nvGrpSpPr>
        <p:grpSpPr bwMode="auto">
          <a:xfrm>
            <a:off x="4784725" y="2019300"/>
            <a:ext cx="852488" cy="596900"/>
            <a:chOff x="9332238" y="3843731"/>
            <a:chExt cx="1066803" cy="746615"/>
          </a:xfrm>
        </p:grpSpPr>
        <p:sp>
          <p:nvSpPr>
            <p:cNvPr id="42667"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668"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669"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670"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671"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672"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589" name="Freeform 118"/>
            <p:cNvSpPr>
              <a:spLocks/>
            </p:cNvSpPr>
            <p:nvPr/>
          </p:nvSpPr>
          <p:spPr bwMode="auto">
            <a:xfrm>
              <a:off x="9683866" y="4030385"/>
              <a:ext cx="472810"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590" name="Line 121"/>
            <p:cNvSpPr>
              <a:spLocks noChangeShapeType="1"/>
            </p:cNvSpPr>
            <p:nvPr/>
          </p:nvSpPr>
          <p:spPr bwMode="auto">
            <a:xfrm flipV="1">
              <a:off x="9699759" y="4064142"/>
              <a:ext cx="313882"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42675"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76"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677"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678"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679"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80"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681"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682"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683"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84"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685"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686"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687"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88"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689"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690"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27" name="Group 474"/>
          <p:cNvGrpSpPr>
            <a:grpSpLocks/>
          </p:cNvGrpSpPr>
          <p:nvPr/>
        </p:nvGrpSpPr>
        <p:grpSpPr bwMode="auto">
          <a:xfrm>
            <a:off x="6754813" y="1512888"/>
            <a:ext cx="854075" cy="612775"/>
            <a:chOff x="9508178" y="4807683"/>
            <a:chExt cx="1066803" cy="766764"/>
          </a:xfrm>
        </p:grpSpPr>
        <p:grpSp>
          <p:nvGrpSpPr>
            <p:cNvPr id="42625" name="Group 96"/>
            <p:cNvGrpSpPr>
              <a:grpSpLocks/>
            </p:cNvGrpSpPr>
            <p:nvPr/>
          </p:nvGrpSpPr>
          <p:grpSpPr bwMode="auto">
            <a:xfrm>
              <a:off x="9508178" y="4807683"/>
              <a:ext cx="1066803" cy="766764"/>
              <a:chOff x="233" y="2861"/>
              <a:chExt cx="969" cy="685"/>
            </a:xfrm>
          </p:grpSpPr>
          <p:sp>
            <p:nvSpPr>
              <p:cNvPr id="643" name="Oval 642"/>
              <p:cNvSpPr>
                <a:spLocks noChangeArrowheads="1"/>
              </p:cNvSpPr>
              <p:nvPr/>
            </p:nvSpPr>
            <p:spPr bwMode="auto">
              <a:xfrm>
                <a:off x="233" y="3047"/>
                <a:ext cx="351" cy="35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644" name="Oval 643"/>
              <p:cNvSpPr>
                <a:spLocks noChangeArrowheads="1"/>
              </p:cNvSpPr>
              <p:nvPr/>
            </p:nvSpPr>
            <p:spPr bwMode="auto">
              <a:xfrm>
                <a:off x="851" y="3022"/>
                <a:ext cx="351" cy="35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645" name="Oval 644"/>
              <p:cNvSpPr>
                <a:spLocks noChangeArrowheads="1"/>
              </p:cNvSpPr>
              <p:nvPr/>
            </p:nvSpPr>
            <p:spPr bwMode="auto">
              <a:xfrm>
                <a:off x="429" y="2877"/>
                <a:ext cx="351"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646" name="Oval 645"/>
              <p:cNvSpPr>
                <a:spLocks noChangeArrowheads="1"/>
              </p:cNvSpPr>
              <p:nvPr/>
            </p:nvSpPr>
            <p:spPr bwMode="auto">
              <a:xfrm>
                <a:off x="379" y="3108"/>
                <a:ext cx="438" cy="438"/>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647" name="Oval 646"/>
              <p:cNvSpPr>
                <a:spLocks noChangeArrowheads="1"/>
              </p:cNvSpPr>
              <p:nvPr/>
            </p:nvSpPr>
            <p:spPr bwMode="auto">
              <a:xfrm>
                <a:off x="651" y="3104"/>
                <a:ext cx="423" cy="424"/>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648" name="Oval 647"/>
              <p:cNvSpPr>
                <a:spLocks noChangeArrowheads="1"/>
              </p:cNvSpPr>
              <p:nvPr/>
            </p:nvSpPr>
            <p:spPr bwMode="auto">
              <a:xfrm>
                <a:off x="692" y="2861"/>
                <a:ext cx="353"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dirty="0"/>
              </a:p>
            </p:txBody>
          </p:sp>
          <p:sp>
            <p:nvSpPr>
              <p:cNvPr id="649" name="Freeform 648"/>
              <p:cNvSpPr>
                <a:spLocks/>
              </p:cNvSpPr>
              <p:nvPr/>
            </p:nvSpPr>
            <p:spPr bwMode="auto">
              <a:xfrm>
                <a:off x="328" y="2985"/>
                <a:ext cx="782" cy="445"/>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42626"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627"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628"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42629"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42630" name="Group 1185"/>
            <p:cNvGrpSpPr>
              <a:grpSpLocks/>
            </p:cNvGrpSpPr>
            <p:nvPr/>
          </p:nvGrpSpPr>
          <p:grpSpPr bwMode="auto">
            <a:xfrm>
              <a:off x="9733464" y="4857069"/>
              <a:ext cx="262835" cy="262835"/>
              <a:chOff x="9512484" y="3386409"/>
              <a:chExt cx="262835" cy="262835"/>
            </a:xfrm>
          </p:grpSpPr>
          <p:sp>
            <p:nvSpPr>
              <p:cNvPr id="4265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5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41" name="Oval 29"/>
              <p:cNvSpPr>
                <a:spLocks noChangeArrowheads="1"/>
              </p:cNvSpPr>
              <p:nvPr/>
            </p:nvSpPr>
            <p:spPr bwMode="auto">
              <a:xfrm>
                <a:off x="9542993" y="3418466"/>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5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31" name="Group 1190"/>
            <p:cNvGrpSpPr>
              <a:grpSpLocks/>
            </p:cNvGrpSpPr>
            <p:nvPr/>
          </p:nvGrpSpPr>
          <p:grpSpPr bwMode="auto">
            <a:xfrm>
              <a:off x="10133514" y="4872309"/>
              <a:ext cx="262835" cy="262835"/>
              <a:chOff x="9512484" y="3386409"/>
              <a:chExt cx="262835" cy="262835"/>
            </a:xfrm>
          </p:grpSpPr>
          <p:sp>
            <p:nvSpPr>
              <p:cNvPr id="4265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5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37" name="Oval 29"/>
              <p:cNvSpPr>
                <a:spLocks noChangeArrowheads="1"/>
              </p:cNvSpPr>
              <p:nvPr/>
            </p:nvSpPr>
            <p:spPr bwMode="auto">
              <a:xfrm>
                <a:off x="9541506" y="3419118"/>
                <a:ext cx="200273"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5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32" name="Group 1195"/>
            <p:cNvGrpSpPr>
              <a:grpSpLocks/>
            </p:cNvGrpSpPr>
            <p:nvPr/>
          </p:nvGrpSpPr>
          <p:grpSpPr bwMode="auto">
            <a:xfrm>
              <a:off x="9638214" y="5116149"/>
              <a:ext cx="262835" cy="262835"/>
              <a:chOff x="9512484" y="3386409"/>
              <a:chExt cx="262835" cy="262835"/>
            </a:xfrm>
          </p:grpSpPr>
          <p:sp>
            <p:nvSpPr>
              <p:cNvPr id="4264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4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33" name="Oval 29"/>
              <p:cNvSpPr>
                <a:spLocks noChangeArrowheads="1"/>
              </p:cNvSpPr>
              <p:nvPr/>
            </p:nvSpPr>
            <p:spPr bwMode="auto">
              <a:xfrm>
                <a:off x="9543063" y="3417623"/>
                <a:ext cx="198290" cy="20063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5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33" name="Group 1200"/>
            <p:cNvGrpSpPr>
              <a:grpSpLocks/>
            </p:cNvGrpSpPr>
            <p:nvPr/>
          </p:nvGrpSpPr>
          <p:grpSpPr bwMode="auto">
            <a:xfrm>
              <a:off x="10167804" y="5173299"/>
              <a:ext cx="262835" cy="262835"/>
              <a:chOff x="9512484" y="3386409"/>
              <a:chExt cx="262835" cy="262835"/>
            </a:xfrm>
          </p:grpSpPr>
          <p:sp>
            <p:nvSpPr>
              <p:cNvPr id="4264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4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29" name="Oval 29"/>
              <p:cNvSpPr>
                <a:spLocks noChangeArrowheads="1"/>
              </p:cNvSpPr>
              <p:nvPr/>
            </p:nvSpPr>
            <p:spPr bwMode="auto">
              <a:xfrm>
                <a:off x="9542909" y="3418081"/>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4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34" name="Group 1205"/>
            <p:cNvGrpSpPr>
              <a:grpSpLocks/>
            </p:cNvGrpSpPr>
            <p:nvPr/>
          </p:nvGrpSpPr>
          <p:grpSpPr bwMode="auto">
            <a:xfrm>
              <a:off x="9882054" y="5276169"/>
              <a:ext cx="262835" cy="262835"/>
              <a:chOff x="9512484" y="3386409"/>
              <a:chExt cx="262835" cy="262835"/>
            </a:xfrm>
          </p:grpSpPr>
          <p:sp>
            <p:nvSpPr>
              <p:cNvPr id="4264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4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25" name="Oval 29"/>
              <p:cNvSpPr>
                <a:spLocks noChangeArrowheads="1"/>
              </p:cNvSpPr>
              <p:nvPr/>
            </p:nvSpPr>
            <p:spPr bwMode="auto">
              <a:xfrm>
                <a:off x="9543120" y="3418505"/>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4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635" name="Group 1210"/>
            <p:cNvGrpSpPr>
              <a:grpSpLocks/>
            </p:cNvGrpSpPr>
            <p:nvPr/>
          </p:nvGrpSpPr>
          <p:grpSpPr bwMode="auto">
            <a:xfrm>
              <a:off x="9939204" y="5051379"/>
              <a:ext cx="262835" cy="262835"/>
              <a:chOff x="9512484" y="3386409"/>
              <a:chExt cx="262835" cy="262835"/>
            </a:xfrm>
          </p:grpSpPr>
          <p:sp>
            <p:nvSpPr>
              <p:cNvPr id="4263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3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21" name="Oval 29"/>
              <p:cNvSpPr>
                <a:spLocks noChangeArrowheads="1"/>
              </p:cNvSpPr>
              <p:nvPr/>
            </p:nvSpPr>
            <p:spPr bwMode="auto">
              <a:xfrm>
                <a:off x="9541492" y="3418826"/>
                <a:ext cx="200273"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3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195" name="Group 666"/>
          <p:cNvGrpSpPr>
            <a:grpSpLocks/>
          </p:cNvGrpSpPr>
          <p:nvPr/>
        </p:nvGrpSpPr>
        <p:grpSpPr bwMode="auto">
          <a:xfrm>
            <a:off x="5961063" y="1878013"/>
            <a:ext cx="882650" cy="709612"/>
            <a:chOff x="9910400" y="755108"/>
            <a:chExt cx="1102156" cy="886549"/>
          </a:xfrm>
        </p:grpSpPr>
        <p:sp>
          <p:nvSpPr>
            <p:cNvPr id="42590"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591" name="Group 88"/>
            <p:cNvGrpSpPr>
              <a:grpSpLocks/>
            </p:cNvGrpSpPr>
            <p:nvPr/>
          </p:nvGrpSpPr>
          <p:grpSpPr bwMode="auto">
            <a:xfrm>
              <a:off x="9910400" y="874893"/>
              <a:ext cx="1066803" cy="766764"/>
              <a:chOff x="233" y="2861"/>
              <a:chExt cx="969" cy="685"/>
            </a:xfrm>
          </p:grpSpPr>
          <p:sp>
            <p:nvSpPr>
              <p:cNvPr id="42618"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19"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20"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21"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22"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23"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624"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592"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593" name="Group 1221"/>
            <p:cNvGrpSpPr>
              <a:grpSpLocks/>
            </p:cNvGrpSpPr>
            <p:nvPr/>
          </p:nvGrpSpPr>
          <p:grpSpPr bwMode="auto">
            <a:xfrm>
              <a:off x="9975819" y="1136124"/>
              <a:ext cx="262835" cy="262835"/>
              <a:chOff x="9512484" y="3386409"/>
              <a:chExt cx="262835" cy="262835"/>
            </a:xfrm>
          </p:grpSpPr>
          <p:sp>
            <p:nvSpPr>
              <p:cNvPr id="4261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1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876" name="Oval 29"/>
              <p:cNvSpPr>
                <a:spLocks noChangeArrowheads="1"/>
              </p:cNvSpPr>
              <p:nvPr/>
            </p:nvSpPr>
            <p:spPr bwMode="auto">
              <a:xfrm>
                <a:off x="9542215" y="3417926"/>
                <a:ext cx="200211"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1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94" name="Group 1226"/>
            <p:cNvGrpSpPr>
              <a:grpSpLocks/>
            </p:cNvGrpSpPr>
            <p:nvPr/>
          </p:nvGrpSpPr>
          <p:grpSpPr bwMode="auto">
            <a:xfrm>
              <a:off x="10197113" y="922138"/>
              <a:ext cx="262835" cy="262835"/>
              <a:chOff x="9512484" y="3386409"/>
              <a:chExt cx="262835" cy="262835"/>
            </a:xfrm>
          </p:grpSpPr>
          <p:sp>
            <p:nvSpPr>
              <p:cNvPr id="4261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1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710" name="Oval 29"/>
              <p:cNvSpPr>
                <a:spLocks noChangeArrowheads="1"/>
              </p:cNvSpPr>
              <p:nvPr/>
            </p:nvSpPr>
            <p:spPr bwMode="auto">
              <a:xfrm>
                <a:off x="9542938" y="3417712"/>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1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95" name="Group 1231"/>
            <p:cNvGrpSpPr>
              <a:grpSpLocks/>
            </p:cNvGrpSpPr>
            <p:nvPr/>
          </p:nvGrpSpPr>
          <p:grpSpPr bwMode="auto">
            <a:xfrm>
              <a:off x="10562456" y="986856"/>
              <a:ext cx="262835" cy="262835"/>
              <a:chOff x="9512484" y="3386409"/>
              <a:chExt cx="262835" cy="262835"/>
            </a:xfrm>
          </p:grpSpPr>
          <p:sp>
            <p:nvSpPr>
              <p:cNvPr id="4260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0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705" name="Oval 29"/>
              <p:cNvSpPr>
                <a:spLocks noChangeArrowheads="1"/>
              </p:cNvSpPr>
              <p:nvPr/>
            </p:nvSpPr>
            <p:spPr bwMode="auto">
              <a:xfrm>
                <a:off x="9542338" y="3418443"/>
                <a:ext cx="200211"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0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96" name="Group 1236"/>
            <p:cNvGrpSpPr>
              <a:grpSpLocks/>
            </p:cNvGrpSpPr>
            <p:nvPr/>
          </p:nvGrpSpPr>
          <p:grpSpPr bwMode="auto">
            <a:xfrm>
              <a:off x="10476861" y="1239465"/>
              <a:ext cx="262835" cy="262835"/>
              <a:chOff x="9512484" y="3386409"/>
              <a:chExt cx="262835" cy="262835"/>
            </a:xfrm>
          </p:grpSpPr>
          <p:sp>
            <p:nvSpPr>
              <p:cNvPr id="4260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60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73" name="Oval 29"/>
              <p:cNvSpPr>
                <a:spLocks noChangeArrowheads="1"/>
              </p:cNvSpPr>
              <p:nvPr/>
            </p:nvSpPr>
            <p:spPr bwMode="auto">
              <a:xfrm>
                <a:off x="9542693" y="3417719"/>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0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97" name="Group 1241"/>
            <p:cNvGrpSpPr>
              <a:grpSpLocks/>
            </p:cNvGrpSpPr>
            <p:nvPr/>
          </p:nvGrpSpPr>
          <p:grpSpPr bwMode="auto">
            <a:xfrm>
              <a:off x="10181455" y="1344893"/>
              <a:ext cx="262835" cy="262835"/>
              <a:chOff x="9512484" y="3386409"/>
              <a:chExt cx="262835" cy="262835"/>
            </a:xfrm>
          </p:grpSpPr>
          <p:sp>
            <p:nvSpPr>
              <p:cNvPr id="4259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9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667" name="Oval 29"/>
              <p:cNvSpPr>
                <a:spLocks noChangeArrowheads="1"/>
              </p:cNvSpPr>
              <p:nvPr/>
            </p:nvSpPr>
            <p:spPr bwMode="auto">
              <a:xfrm>
                <a:off x="9542737" y="3417406"/>
                <a:ext cx="198229"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60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04" name="Group 702"/>
          <p:cNvGrpSpPr>
            <a:grpSpLocks/>
          </p:cNvGrpSpPr>
          <p:nvPr/>
        </p:nvGrpSpPr>
        <p:grpSpPr bwMode="auto">
          <a:xfrm>
            <a:off x="7531100" y="1992313"/>
            <a:ext cx="1035050" cy="639762"/>
            <a:chOff x="9677251" y="2351896"/>
            <a:chExt cx="1294362" cy="798819"/>
          </a:xfrm>
        </p:grpSpPr>
        <p:sp>
          <p:nvSpPr>
            <p:cNvPr id="42555"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556" name="Group 9"/>
            <p:cNvGrpSpPr>
              <a:grpSpLocks/>
            </p:cNvGrpSpPr>
            <p:nvPr/>
          </p:nvGrpSpPr>
          <p:grpSpPr bwMode="auto">
            <a:xfrm>
              <a:off x="9677251" y="2383952"/>
              <a:ext cx="1066803" cy="766763"/>
              <a:chOff x="233" y="2861"/>
              <a:chExt cx="969" cy="685"/>
            </a:xfrm>
          </p:grpSpPr>
          <p:sp>
            <p:nvSpPr>
              <p:cNvPr id="42583"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4"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5"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6"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7"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8"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589"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557"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558" name="Group 24"/>
            <p:cNvGrpSpPr>
              <a:grpSpLocks/>
            </p:cNvGrpSpPr>
            <p:nvPr/>
          </p:nvGrpSpPr>
          <p:grpSpPr bwMode="auto">
            <a:xfrm>
              <a:off x="10038275" y="2494729"/>
              <a:ext cx="262835" cy="262835"/>
              <a:chOff x="2284" y="779"/>
              <a:chExt cx="1198" cy="1198"/>
            </a:xfrm>
          </p:grpSpPr>
          <p:sp>
            <p:nvSpPr>
              <p:cNvPr id="4257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8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8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58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59" name="Group 24"/>
            <p:cNvGrpSpPr>
              <a:grpSpLocks/>
            </p:cNvGrpSpPr>
            <p:nvPr/>
          </p:nvGrpSpPr>
          <p:grpSpPr bwMode="auto">
            <a:xfrm>
              <a:off x="9776607" y="2673008"/>
              <a:ext cx="262835" cy="262835"/>
              <a:chOff x="2284" y="779"/>
              <a:chExt cx="1198" cy="1198"/>
            </a:xfrm>
          </p:grpSpPr>
          <p:sp>
            <p:nvSpPr>
              <p:cNvPr id="4257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7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7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57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60" name="Group 24"/>
            <p:cNvGrpSpPr>
              <a:grpSpLocks/>
            </p:cNvGrpSpPr>
            <p:nvPr/>
          </p:nvGrpSpPr>
          <p:grpSpPr bwMode="auto">
            <a:xfrm>
              <a:off x="10351651" y="2540987"/>
              <a:ext cx="262835" cy="262835"/>
              <a:chOff x="2284" y="779"/>
              <a:chExt cx="1198" cy="1198"/>
            </a:xfrm>
          </p:grpSpPr>
          <p:sp>
            <p:nvSpPr>
              <p:cNvPr id="4257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7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7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57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61" name="Group 24"/>
            <p:cNvGrpSpPr>
              <a:grpSpLocks/>
            </p:cNvGrpSpPr>
            <p:nvPr/>
          </p:nvGrpSpPr>
          <p:grpSpPr bwMode="auto">
            <a:xfrm>
              <a:off x="10286084" y="2794396"/>
              <a:ext cx="262835" cy="262835"/>
              <a:chOff x="2284" y="779"/>
              <a:chExt cx="1198" cy="1198"/>
            </a:xfrm>
          </p:grpSpPr>
          <p:sp>
            <p:nvSpPr>
              <p:cNvPr id="4256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6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6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57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562" name="Group 24"/>
            <p:cNvGrpSpPr>
              <a:grpSpLocks/>
            </p:cNvGrpSpPr>
            <p:nvPr/>
          </p:nvGrpSpPr>
          <p:grpSpPr bwMode="auto">
            <a:xfrm>
              <a:off x="10023814" y="2883001"/>
              <a:ext cx="262835" cy="262835"/>
              <a:chOff x="2284" y="779"/>
              <a:chExt cx="1198" cy="1198"/>
            </a:xfrm>
          </p:grpSpPr>
          <p:sp>
            <p:nvSpPr>
              <p:cNvPr id="4256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6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6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56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13" name="Group 738"/>
          <p:cNvGrpSpPr>
            <a:grpSpLocks/>
          </p:cNvGrpSpPr>
          <p:nvPr/>
        </p:nvGrpSpPr>
        <p:grpSpPr bwMode="auto">
          <a:xfrm>
            <a:off x="6829425" y="3806825"/>
            <a:ext cx="854075" cy="596900"/>
            <a:chOff x="9332238" y="3843731"/>
            <a:chExt cx="1066803" cy="746615"/>
          </a:xfrm>
        </p:grpSpPr>
        <p:sp>
          <p:nvSpPr>
            <p:cNvPr id="42531"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532"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533"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534"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535"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536"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930" name="Freeform 118"/>
            <p:cNvSpPr>
              <a:spLocks/>
            </p:cNvSpPr>
            <p:nvPr/>
          </p:nvSpPr>
          <p:spPr bwMode="auto">
            <a:xfrm>
              <a:off x="9685195" y="4030385"/>
              <a:ext cx="47193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931" name="Line 121"/>
            <p:cNvSpPr>
              <a:spLocks noChangeShapeType="1"/>
            </p:cNvSpPr>
            <p:nvPr/>
          </p:nvSpPr>
          <p:spPr bwMode="auto">
            <a:xfrm flipV="1">
              <a:off x="9699076" y="4064142"/>
              <a:ext cx="313299"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42539"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40"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41"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542"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543"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44"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45"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546"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547"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48"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49"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550"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551"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52"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553"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554"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214" name="Group 763"/>
          <p:cNvGrpSpPr>
            <a:grpSpLocks/>
          </p:cNvGrpSpPr>
          <p:nvPr/>
        </p:nvGrpSpPr>
        <p:grpSpPr bwMode="auto">
          <a:xfrm>
            <a:off x="3970338" y="3009900"/>
            <a:ext cx="854075" cy="612775"/>
            <a:chOff x="9508178" y="4807683"/>
            <a:chExt cx="1066803" cy="766764"/>
          </a:xfrm>
        </p:grpSpPr>
        <p:grpSp>
          <p:nvGrpSpPr>
            <p:cNvPr id="42489" name="Group 96"/>
            <p:cNvGrpSpPr>
              <a:grpSpLocks/>
            </p:cNvGrpSpPr>
            <p:nvPr/>
          </p:nvGrpSpPr>
          <p:grpSpPr bwMode="auto">
            <a:xfrm>
              <a:off x="9508178" y="4807683"/>
              <a:ext cx="1066803" cy="766764"/>
              <a:chOff x="233" y="2861"/>
              <a:chExt cx="969" cy="685"/>
            </a:xfrm>
          </p:grpSpPr>
          <p:sp>
            <p:nvSpPr>
              <p:cNvPr id="984" name="Oval 983"/>
              <p:cNvSpPr>
                <a:spLocks noChangeArrowheads="1"/>
              </p:cNvSpPr>
              <p:nvPr/>
            </p:nvSpPr>
            <p:spPr bwMode="auto">
              <a:xfrm>
                <a:off x="233" y="3047"/>
                <a:ext cx="351" cy="35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85" name="Oval 984"/>
              <p:cNvSpPr>
                <a:spLocks noChangeArrowheads="1"/>
              </p:cNvSpPr>
              <p:nvPr/>
            </p:nvSpPr>
            <p:spPr bwMode="auto">
              <a:xfrm>
                <a:off x="851" y="3022"/>
                <a:ext cx="351" cy="353"/>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86" name="Oval 985"/>
              <p:cNvSpPr>
                <a:spLocks noChangeArrowheads="1"/>
              </p:cNvSpPr>
              <p:nvPr/>
            </p:nvSpPr>
            <p:spPr bwMode="auto">
              <a:xfrm>
                <a:off x="429" y="2877"/>
                <a:ext cx="351"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87" name="Oval 986"/>
              <p:cNvSpPr>
                <a:spLocks noChangeArrowheads="1"/>
              </p:cNvSpPr>
              <p:nvPr/>
            </p:nvSpPr>
            <p:spPr bwMode="auto">
              <a:xfrm>
                <a:off x="379" y="3108"/>
                <a:ext cx="438" cy="438"/>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88" name="Oval 987"/>
              <p:cNvSpPr>
                <a:spLocks noChangeArrowheads="1"/>
              </p:cNvSpPr>
              <p:nvPr/>
            </p:nvSpPr>
            <p:spPr bwMode="auto">
              <a:xfrm>
                <a:off x="651" y="3104"/>
                <a:ext cx="423" cy="424"/>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89" name="Oval 988"/>
              <p:cNvSpPr>
                <a:spLocks noChangeArrowheads="1"/>
              </p:cNvSpPr>
              <p:nvPr/>
            </p:nvSpPr>
            <p:spPr bwMode="auto">
              <a:xfrm>
                <a:off x="692" y="2861"/>
                <a:ext cx="353"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990" name="Freeform 989"/>
              <p:cNvSpPr>
                <a:spLocks/>
              </p:cNvSpPr>
              <p:nvPr/>
            </p:nvSpPr>
            <p:spPr bwMode="auto">
              <a:xfrm>
                <a:off x="328" y="2985"/>
                <a:ext cx="782" cy="445"/>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42490"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491"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492"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42493"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42494" name="Group 1185"/>
            <p:cNvGrpSpPr>
              <a:grpSpLocks/>
            </p:cNvGrpSpPr>
            <p:nvPr/>
          </p:nvGrpSpPr>
          <p:grpSpPr bwMode="auto">
            <a:xfrm>
              <a:off x="9733464" y="4857069"/>
              <a:ext cx="262835" cy="262835"/>
              <a:chOff x="9512484" y="3386409"/>
              <a:chExt cx="262835" cy="262835"/>
            </a:xfrm>
          </p:grpSpPr>
          <p:sp>
            <p:nvSpPr>
              <p:cNvPr id="4252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2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82" name="Oval 29"/>
              <p:cNvSpPr>
                <a:spLocks noChangeArrowheads="1"/>
              </p:cNvSpPr>
              <p:nvPr/>
            </p:nvSpPr>
            <p:spPr bwMode="auto">
              <a:xfrm>
                <a:off x="9542993" y="3418467"/>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2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95" name="Group 1190"/>
            <p:cNvGrpSpPr>
              <a:grpSpLocks/>
            </p:cNvGrpSpPr>
            <p:nvPr/>
          </p:nvGrpSpPr>
          <p:grpSpPr bwMode="auto">
            <a:xfrm>
              <a:off x="10133514" y="4872309"/>
              <a:ext cx="262835" cy="262835"/>
              <a:chOff x="9512484" y="3386409"/>
              <a:chExt cx="262835" cy="262835"/>
            </a:xfrm>
          </p:grpSpPr>
          <p:sp>
            <p:nvSpPr>
              <p:cNvPr id="4251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1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78" name="Oval 29"/>
              <p:cNvSpPr>
                <a:spLocks noChangeArrowheads="1"/>
              </p:cNvSpPr>
              <p:nvPr/>
            </p:nvSpPr>
            <p:spPr bwMode="auto">
              <a:xfrm>
                <a:off x="9541506" y="3419119"/>
                <a:ext cx="200273"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1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96" name="Group 1195"/>
            <p:cNvGrpSpPr>
              <a:grpSpLocks/>
            </p:cNvGrpSpPr>
            <p:nvPr/>
          </p:nvGrpSpPr>
          <p:grpSpPr bwMode="auto">
            <a:xfrm>
              <a:off x="9638214" y="5116149"/>
              <a:ext cx="262835" cy="262835"/>
              <a:chOff x="9512484" y="3386409"/>
              <a:chExt cx="262835" cy="262835"/>
            </a:xfrm>
          </p:grpSpPr>
          <p:sp>
            <p:nvSpPr>
              <p:cNvPr id="4251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1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74" name="Oval 29"/>
              <p:cNvSpPr>
                <a:spLocks noChangeArrowheads="1"/>
              </p:cNvSpPr>
              <p:nvPr/>
            </p:nvSpPr>
            <p:spPr bwMode="auto">
              <a:xfrm>
                <a:off x="9543063" y="3417624"/>
                <a:ext cx="198290" cy="200629"/>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1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97" name="Group 1200"/>
            <p:cNvGrpSpPr>
              <a:grpSpLocks/>
            </p:cNvGrpSpPr>
            <p:nvPr/>
          </p:nvGrpSpPr>
          <p:grpSpPr bwMode="auto">
            <a:xfrm>
              <a:off x="10167804" y="5173299"/>
              <a:ext cx="262835" cy="262835"/>
              <a:chOff x="9512484" y="3386409"/>
              <a:chExt cx="262835" cy="262835"/>
            </a:xfrm>
          </p:grpSpPr>
          <p:sp>
            <p:nvSpPr>
              <p:cNvPr id="4250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0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70" name="Oval 29"/>
              <p:cNvSpPr>
                <a:spLocks noChangeArrowheads="1"/>
              </p:cNvSpPr>
              <p:nvPr/>
            </p:nvSpPr>
            <p:spPr bwMode="auto">
              <a:xfrm>
                <a:off x="9542909" y="3418081"/>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1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98" name="Group 1205"/>
            <p:cNvGrpSpPr>
              <a:grpSpLocks/>
            </p:cNvGrpSpPr>
            <p:nvPr/>
          </p:nvGrpSpPr>
          <p:grpSpPr bwMode="auto">
            <a:xfrm>
              <a:off x="9882054" y="5276169"/>
              <a:ext cx="262835" cy="262835"/>
              <a:chOff x="9512484" y="3386409"/>
              <a:chExt cx="262835" cy="262835"/>
            </a:xfrm>
          </p:grpSpPr>
          <p:sp>
            <p:nvSpPr>
              <p:cNvPr id="4250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0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66" name="Oval 29"/>
              <p:cNvSpPr>
                <a:spLocks noChangeArrowheads="1"/>
              </p:cNvSpPr>
              <p:nvPr/>
            </p:nvSpPr>
            <p:spPr bwMode="auto">
              <a:xfrm>
                <a:off x="9543120" y="3418505"/>
                <a:ext cx="198290"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0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99" name="Group 1210"/>
            <p:cNvGrpSpPr>
              <a:grpSpLocks/>
            </p:cNvGrpSpPr>
            <p:nvPr/>
          </p:nvGrpSpPr>
          <p:grpSpPr bwMode="auto">
            <a:xfrm>
              <a:off x="9939204" y="5051379"/>
              <a:ext cx="262835" cy="262835"/>
              <a:chOff x="9512484" y="3386409"/>
              <a:chExt cx="262835" cy="262835"/>
            </a:xfrm>
          </p:grpSpPr>
          <p:sp>
            <p:nvSpPr>
              <p:cNvPr id="4250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50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962" name="Oval 29"/>
              <p:cNvSpPr>
                <a:spLocks noChangeArrowheads="1"/>
              </p:cNvSpPr>
              <p:nvPr/>
            </p:nvSpPr>
            <p:spPr bwMode="auto">
              <a:xfrm>
                <a:off x="9541492" y="3418828"/>
                <a:ext cx="200273" cy="198643"/>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50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22" name="Group 806"/>
          <p:cNvGrpSpPr>
            <a:grpSpLocks/>
          </p:cNvGrpSpPr>
          <p:nvPr/>
        </p:nvGrpSpPr>
        <p:grpSpPr bwMode="auto">
          <a:xfrm>
            <a:off x="4005263" y="3665538"/>
            <a:ext cx="881062" cy="709612"/>
            <a:chOff x="9910400" y="755108"/>
            <a:chExt cx="1102156" cy="886549"/>
          </a:xfrm>
        </p:grpSpPr>
        <p:sp>
          <p:nvSpPr>
            <p:cNvPr id="42454"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455" name="Group 88"/>
            <p:cNvGrpSpPr>
              <a:grpSpLocks/>
            </p:cNvGrpSpPr>
            <p:nvPr/>
          </p:nvGrpSpPr>
          <p:grpSpPr bwMode="auto">
            <a:xfrm>
              <a:off x="9910400" y="874893"/>
              <a:ext cx="1066803" cy="766764"/>
              <a:chOff x="233" y="2861"/>
              <a:chExt cx="969" cy="685"/>
            </a:xfrm>
          </p:grpSpPr>
          <p:sp>
            <p:nvSpPr>
              <p:cNvPr id="42482"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3"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4"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5"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6"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7"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88"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456"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457" name="Group 1221"/>
            <p:cNvGrpSpPr>
              <a:grpSpLocks/>
            </p:cNvGrpSpPr>
            <p:nvPr/>
          </p:nvGrpSpPr>
          <p:grpSpPr bwMode="auto">
            <a:xfrm>
              <a:off x="9975819" y="1136124"/>
              <a:ext cx="262835" cy="262835"/>
              <a:chOff x="9512484" y="3386409"/>
              <a:chExt cx="262835" cy="262835"/>
            </a:xfrm>
          </p:grpSpPr>
          <p:sp>
            <p:nvSpPr>
              <p:cNvPr id="4247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7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20" name="Oval 29"/>
              <p:cNvSpPr>
                <a:spLocks noChangeArrowheads="1"/>
              </p:cNvSpPr>
              <p:nvPr/>
            </p:nvSpPr>
            <p:spPr bwMode="auto">
              <a:xfrm>
                <a:off x="9542386" y="3417926"/>
                <a:ext cx="198587"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48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58" name="Group 1226"/>
            <p:cNvGrpSpPr>
              <a:grpSpLocks/>
            </p:cNvGrpSpPr>
            <p:nvPr/>
          </p:nvGrpSpPr>
          <p:grpSpPr bwMode="auto">
            <a:xfrm>
              <a:off x="10197113" y="922138"/>
              <a:ext cx="262835" cy="262835"/>
              <a:chOff x="9512484" y="3386409"/>
              <a:chExt cx="262835" cy="262835"/>
            </a:xfrm>
          </p:grpSpPr>
          <p:sp>
            <p:nvSpPr>
              <p:cNvPr id="4247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7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16" name="Oval 29"/>
              <p:cNvSpPr>
                <a:spLocks noChangeArrowheads="1"/>
              </p:cNvSpPr>
              <p:nvPr/>
            </p:nvSpPr>
            <p:spPr bwMode="auto">
              <a:xfrm>
                <a:off x="9541523" y="3417712"/>
                <a:ext cx="200573"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47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59" name="Group 1231"/>
            <p:cNvGrpSpPr>
              <a:grpSpLocks/>
            </p:cNvGrpSpPr>
            <p:nvPr/>
          </p:nvGrpSpPr>
          <p:grpSpPr bwMode="auto">
            <a:xfrm>
              <a:off x="10562456" y="986856"/>
              <a:ext cx="262835" cy="262835"/>
              <a:chOff x="9512484" y="3386409"/>
              <a:chExt cx="262835" cy="262835"/>
            </a:xfrm>
          </p:grpSpPr>
          <p:sp>
            <p:nvSpPr>
              <p:cNvPr id="4247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7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12" name="Oval 29"/>
              <p:cNvSpPr>
                <a:spLocks noChangeArrowheads="1"/>
              </p:cNvSpPr>
              <p:nvPr/>
            </p:nvSpPr>
            <p:spPr bwMode="auto">
              <a:xfrm>
                <a:off x="9541580" y="3418443"/>
                <a:ext cx="200573"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47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60" name="Group 1236"/>
            <p:cNvGrpSpPr>
              <a:grpSpLocks/>
            </p:cNvGrpSpPr>
            <p:nvPr/>
          </p:nvGrpSpPr>
          <p:grpSpPr bwMode="auto">
            <a:xfrm>
              <a:off x="10476861" y="1239465"/>
              <a:ext cx="262835" cy="262835"/>
              <a:chOff x="9512484" y="3386409"/>
              <a:chExt cx="262835" cy="262835"/>
            </a:xfrm>
          </p:grpSpPr>
          <p:sp>
            <p:nvSpPr>
              <p:cNvPr id="4246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6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08" name="Oval 29"/>
              <p:cNvSpPr>
                <a:spLocks noChangeArrowheads="1"/>
              </p:cNvSpPr>
              <p:nvPr/>
            </p:nvSpPr>
            <p:spPr bwMode="auto">
              <a:xfrm>
                <a:off x="9541784" y="3417719"/>
                <a:ext cx="200572"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46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61" name="Group 1241"/>
            <p:cNvGrpSpPr>
              <a:grpSpLocks/>
            </p:cNvGrpSpPr>
            <p:nvPr/>
          </p:nvGrpSpPr>
          <p:grpSpPr bwMode="auto">
            <a:xfrm>
              <a:off x="10181455" y="1344893"/>
              <a:ext cx="262835" cy="262835"/>
              <a:chOff x="9512484" y="3386409"/>
              <a:chExt cx="262835" cy="262835"/>
            </a:xfrm>
          </p:grpSpPr>
          <p:sp>
            <p:nvSpPr>
              <p:cNvPr id="4246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6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04" name="Oval 29"/>
              <p:cNvSpPr>
                <a:spLocks noChangeArrowheads="1"/>
              </p:cNvSpPr>
              <p:nvPr/>
            </p:nvSpPr>
            <p:spPr bwMode="auto">
              <a:xfrm>
                <a:off x="9541294" y="3417406"/>
                <a:ext cx="200573"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46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30" name="Group 1032"/>
          <p:cNvGrpSpPr>
            <a:grpSpLocks/>
          </p:cNvGrpSpPr>
          <p:nvPr/>
        </p:nvGrpSpPr>
        <p:grpSpPr bwMode="auto">
          <a:xfrm>
            <a:off x="3079750" y="4113213"/>
            <a:ext cx="1035050" cy="639762"/>
            <a:chOff x="9677251" y="2351896"/>
            <a:chExt cx="1294362" cy="798819"/>
          </a:xfrm>
        </p:grpSpPr>
        <p:sp>
          <p:nvSpPr>
            <p:cNvPr id="42419"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420" name="Group 9"/>
            <p:cNvGrpSpPr>
              <a:grpSpLocks/>
            </p:cNvGrpSpPr>
            <p:nvPr/>
          </p:nvGrpSpPr>
          <p:grpSpPr bwMode="auto">
            <a:xfrm>
              <a:off x="9677251" y="2383952"/>
              <a:ext cx="1066803" cy="766763"/>
              <a:chOff x="233" y="2861"/>
              <a:chExt cx="969" cy="685"/>
            </a:xfrm>
          </p:grpSpPr>
          <p:sp>
            <p:nvSpPr>
              <p:cNvPr id="42447"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48"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49"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50"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51"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52"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453"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421"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422" name="Group 24"/>
            <p:cNvGrpSpPr>
              <a:grpSpLocks/>
            </p:cNvGrpSpPr>
            <p:nvPr/>
          </p:nvGrpSpPr>
          <p:grpSpPr bwMode="auto">
            <a:xfrm>
              <a:off x="10038275" y="2494729"/>
              <a:ext cx="262835" cy="262835"/>
              <a:chOff x="2284" y="779"/>
              <a:chExt cx="1198" cy="1198"/>
            </a:xfrm>
          </p:grpSpPr>
          <p:sp>
            <p:nvSpPr>
              <p:cNvPr id="4244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4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4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44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23" name="Group 24"/>
            <p:cNvGrpSpPr>
              <a:grpSpLocks/>
            </p:cNvGrpSpPr>
            <p:nvPr/>
          </p:nvGrpSpPr>
          <p:grpSpPr bwMode="auto">
            <a:xfrm>
              <a:off x="9776607" y="2673008"/>
              <a:ext cx="262835" cy="262835"/>
              <a:chOff x="2284" y="779"/>
              <a:chExt cx="1198" cy="1198"/>
            </a:xfrm>
          </p:grpSpPr>
          <p:sp>
            <p:nvSpPr>
              <p:cNvPr id="4243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4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4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44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24" name="Group 24"/>
            <p:cNvGrpSpPr>
              <a:grpSpLocks/>
            </p:cNvGrpSpPr>
            <p:nvPr/>
          </p:nvGrpSpPr>
          <p:grpSpPr bwMode="auto">
            <a:xfrm>
              <a:off x="10351651" y="2540987"/>
              <a:ext cx="262835" cy="262835"/>
              <a:chOff x="2284" y="779"/>
              <a:chExt cx="1198" cy="1198"/>
            </a:xfrm>
          </p:grpSpPr>
          <p:sp>
            <p:nvSpPr>
              <p:cNvPr id="4243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3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3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43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25" name="Group 24"/>
            <p:cNvGrpSpPr>
              <a:grpSpLocks/>
            </p:cNvGrpSpPr>
            <p:nvPr/>
          </p:nvGrpSpPr>
          <p:grpSpPr bwMode="auto">
            <a:xfrm>
              <a:off x="10286084" y="2794396"/>
              <a:ext cx="262835" cy="262835"/>
              <a:chOff x="2284" y="779"/>
              <a:chExt cx="1198" cy="1198"/>
            </a:xfrm>
          </p:grpSpPr>
          <p:sp>
            <p:nvSpPr>
              <p:cNvPr id="4243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3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3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43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426" name="Group 24"/>
            <p:cNvGrpSpPr>
              <a:grpSpLocks/>
            </p:cNvGrpSpPr>
            <p:nvPr/>
          </p:nvGrpSpPr>
          <p:grpSpPr bwMode="auto">
            <a:xfrm>
              <a:off x="10023814" y="2883001"/>
              <a:ext cx="262835" cy="262835"/>
              <a:chOff x="2284" y="779"/>
              <a:chExt cx="1198" cy="1198"/>
            </a:xfrm>
          </p:grpSpPr>
          <p:sp>
            <p:nvSpPr>
              <p:cNvPr id="4242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2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2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43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45" name="Group 738"/>
          <p:cNvGrpSpPr>
            <a:grpSpLocks/>
          </p:cNvGrpSpPr>
          <p:nvPr/>
        </p:nvGrpSpPr>
        <p:grpSpPr bwMode="auto">
          <a:xfrm>
            <a:off x="4992688" y="2884488"/>
            <a:ext cx="852487" cy="596900"/>
            <a:chOff x="9332238" y="3843731"/>
            <a:chExt cx="1066803" cy="746615"/>
          </a:xfrm>
        </p:grpSpPr>
        <p:sp>
          <p:nvSpPr>
            <p:cNvPr id="42395"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96"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97"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98"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99"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400"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1972" name="Freeform 118"/>
            <p:cNvSpPr>
              <a:spLocks/>
            </p:cNvSpPr>
            <p:nvPr/>
          </p:nvSpPr>
          <p:spPr bwMode="auto">
            <a:xfrm>
              <a:off x="9683865" y="4030385"/>
              <a:ext cx="47281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1973" name="Line 121"/>
            <p:cNvSpPr>
              <a:spLocks noChangeShapeType="1"/>
            </p:cNvSpPr>
            <p:nvPr/>
          </p:nvSpPr>
          <p:spPr bwMode="auto">
            <a:xfrm flipV="1">
              <a:off x="9699758" y="4064141"/>
              <a:ext cx="313883"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42403"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04"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05"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406"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407"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08"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09"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410"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411"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12"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13"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414"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415"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416"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417"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418"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246" name="Group 763"/>
          <p:cNvGrpSpPr>
            <a:grpSpLocks/>
          </p:cNvGrpSpPr>
          <p:nvPr/>
        </p:nvGrpSpPr>
        <p:grpSpPr bwMode="auto">
          <a:xfrm>
            <a:off x="5497513" y="3613150"/>
            <a:ext cx="854075" cy="614363"/>
            <a:chOff x="9508178" y="4807683"/>
            <a:chExt cx="1066803" cy="766764"/>
          </a:xfrm>
        </p:grpSpPr>
        <p:grpSp>
          <p:nvGrpSpPr>
            <p:cNvPr id="42353" name="Group 96"/>
            <p:cNvGrpSpPr>
              <a:grpSpLocks/>
            </p:cNvGrpSpPr>
            <p:nvPr/>
          </p:nvGrpSpPr>
          <p:grpSpPr bwMode="auto">
            <a:xfrm>
              <a:off x="9508178" y="4807683"/>
              <a:ext cx="1066803" cy="766764"/>
              <a:chOff x="233" y="2861"/>
              <a:chExt cx="969" cy="685"/>
            </a:xfrm>
          </p:grpSpPr>
          <p:sp>
            <p:nvSpPr>
              <p:cNvPr id="2026" name="Oval 2025"/>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27" name="Oval 2026"/>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28" name="Oval 2027"/>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29" name="Oval 2028"/>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30" name="Oval 2029"/>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31" name="Oval 2030"/>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032" name="Freeform 2031"/>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42354"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355"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356"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42357"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42358" name="Group 1185"/>
            <p:cNvGrpSpPr>
              <a:grpSpLocks/>
            </p:cNvGrpSpPr>
            <p:nvPr/>
          </p:nvGrpSpPr>
          <p:grpSpPr bwMode="auto">
            <a:xfrm>
              <a:off x="9733464" y="4857069"/>
              <a:ext cx="262835" cy="262835"/>
              <a:chOff x="9512484" y="3386409"/>
              <a:chExt cx="262835" cy="262835"/>
            </a:xfrm>
          </p:grpSpPr>
          <p:sp>
            <p:nvSpPr>
              <p:cNvPr id="4238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8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24" name="Oval 29"/>
              <p:cNvSpPr>
                <a:spLocks noChangeArrowheads="1"/>
              </p:cNvSpPr>
              <p:nvPr/>
            </p:nvSpPr>
            <p:spPr bwMode="auto">
              <a:xfrm>
                <a:off x="9542993" y="3418257"/>
                <a:ext cx="198290"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8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359" name="Group 1190"/>
            <p:cNvGrpSpPr>
              <a:grpSpLocks/>
            </p:cNvGrpSpPr>
            <p:nvPr/>
          </p:nvGrpSpPr>
          <p:grpSpPr bwMode="auto">
            <a:xfrm>
              <a:off x="10133514" y="4872309"/>
              <a:ext cx="262835" cy="262835"/>
              <a:chOff x="9512484" y="3386409"/>
              <a:chExt cx="262835" cy="262835"/>
            </a:xfrm>
          </p:grpSpPr>
          <p:sp>
            <p:nvSpPr>
              <p:cNvPr id="4238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8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20" name="Oval 29"/>
              <p:cNvSpPr>
                <a:spLocks noChangeArrowheads="1"/>
              </p:cNvSpPr>
              <p:nvPr/>
            </p:nvSpPr>
            <p:spPr bwMode="auto">
              <a:xfrm>
                <a:off x="9541506" y="3418867"/>
                <a:ext cx="200273"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8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360" name="Group 1195"/>
            <p:cNvGrpSpPr>
              <a:grpSpLocks/>
            </p:cNvGrpSpPr>
            <p:nvPr/>
          </p:nvGrpSpPr>
          <p:grpSpPr bwMode="auto">
            <a:xfrm>
              <a:off x="9638214" y="5116149"/>
              <a:ext cx="262835" cy="262835"/>
              <a:chOff x="9512484" y="3386409"/>
              <a:chExt cx="262835" cy="262835"/>
            </a:xfrm>
          </p:grpSpPr>
          <p:sp>
            <p:nvSpPr>
              <p:cNvPr id="4237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7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16" name="Oval 29"/>
              <p:cNvSpPr>
                <a:spLocks noChangeArrowheads="1"/>
              </p:cNvSpPr>
              <p:nvPr/>
            </p:nvSpPr>
            <p:spPr bwMode="auto">
              <a:xfrm>
                <a:off x="9543063" y="3418726"/>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7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361" name="Group 1200"/>
            <p:cNvGrpSpPr>
              <a:grpSpLocks/>
            </p:cNvGrpSpPr>
            <p:nvPr/>
          </p:nvGrpSpPr>
          <p:grpSpPr bwMode="auto">
            <a:xfrm>
              <a:off x="10167804" y="5173299"/>
              <a:ext cx="262835" cy="262835"/>
              <a:chOff x="9512484" y="3386409"/>
              <a:chExt cx="262835" cy="262835"/>
            </a:xfrm>
          </p:grpSpPr>
          <p:sp>
            <p:nvSpPr>
              <p:cNvPr id="4237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7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12" name="Oval 29"/>
              <p:cNvSpPr>
                <a:spLocks noChangeArrowheads="1"/>
              </p:cNvSpPr>
              <p:nvPr/>
            </p:nvSpPr>
            <p:spPr bwMode="auto">
              <a:xfrm>
                <a:off x="9542909" y="3419035"/>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7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362" name="Group 1205"/>
            <p:cNvGrpSpPr>
              <a:grpSpLocks/>
            </p:cNvGrpSpPr>
            <p:nvPr/>
          </p:nvGrpSpPr>
          <p:grpSpPr bwMode="auto">
            <a:xfrm>
              <a:off x="9882054" y="5276169"/>
              <a:ext cx="262835" cy="262835"/>
              <a:chOff x="9512484" y="3386409"/>
              <a:chExt cx="262835" cy="262835"/>
            </a:xfrm>
          </p:grpSpPr>
          <p:sp>
            <p:nvSpPr>
              <p:cNvPr id="4236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6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08" name="Oval 29"/>
              <p:cNvSpPr>
                <a:spLocks noChangeArrowheads="1"/>
              </p:cNvSpPr>
              <p:nvPr/>
            </p:nvSpPr>
            <p:spPr bwMode="auto">
              <a:xfrm>
                <a:off x="9543120" y="3417211"/>
                <a:ext cx="19829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7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363" name="Group 1210"/>
            <p:cNvGrpSpPr>
              <a:grpSpLocks/>
            </p:cNvGrpSpPr>
            <p:nvPr/>
          </p:nvGrpSpPr>
          <p:grpSpPr bwMode="auto">
            <a:xfrm>
              <a:off x="9939204" y="5051379"/>
              <a:ext cx="262835" cy="262835"/>
              <a:chOff x="9512484" y="3386409"/>
              <a:chExt cx="262835" cy="262835"/>
            </a:xfrm>
          </p:grpSpPr>
          <p:sp>
            <p:nvSpPr>
              <p:cNvPr id="4236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6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004" name="Oval 29"/>
              <p:cNvSpPr>
                <a:spLocks noChangeArrowheads="1"/>
              </p:cNvSpPr>
              <p:nvPr/>
            </p:nvSpPr>
            <p:spPr bwMode="auto">
              <a:xfrm>
                <a:off x="9541492" y="3418115"/>
                <a:ext cx="200273"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6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54" name="Group 449"/>
          <p:cNvGrpSpPr>
            <a:grpSpLocks/>
          </p:cNvGrpSpPr>
          <p:nvPr/>
        </p:nvGrpSpPr>
        <p:grpSpPr bwMode="auto">
          <a:xfrm>
            <a:off x="6337300" y="3049588"/>
            <a:ext cx="852488" cy="596900"/>
            <a:chOff x="9332238" y="3843731"/>
            <a:chExt cx="1066803" cy="746615"/>
          </a:xfrm>
        </p:grpSpPr>
        <p:sp>
          <p:nvSpPr>
            <p:cNvPr id="42329"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30"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31"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32"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33"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42334"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2076" name="Freeform 118"/>
            <p:cNvSpPr>
              <a:spLocks/>
            </p:cNvSpPr>
            <p:nvPr/>
          </p:nvSpPr>
          <p:spPr bwMode="auto">
            <a:xfrm>
              <a:off x="9683866" y="4030385"/>
              <a:ext cx="472810"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2077" name="Line 121"/>
            <p:cNvSpPr>
              <a:spLocks noChangeShapeType="1"/>
            </p:cNvSpPr>
            <p:nvPr/>
          </p:nvSpPr>
          <p:spPr bwMode="auto">
            <a:xfrm flipV="1">
              <a:off x="9699759" y="4064141"/>
              <a:ext cx="313882"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42337"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38"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339"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340"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341"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42"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343"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344"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345"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46"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347"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348"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42349"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50"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351"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42352"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255" name="Group 474"/>
          <p:cNvGrpSpPr>
            <a:grpSpLocks/>
          </p:cNvGrpSpPr>
          <p:nvPr/>
        </p:nvGrpSpPr>
        <p:grpSpPr bwMode="auto">
          <a:xfrm>
            <a:off x="7756525" y="4286250"/>
            <a:ext cx="854075" cy="614363"/>
            <a:chOff x="9508178" y="4807683"/>
            <a:chExt cx="1066803" cy="766764"/>
          </a:xfrm>
        </p:grpSpPr>
        <p:grpSp>
          <p:nvGrpSpPr>
            <p:cNvPr id="42287" name="Group 96"/>
            <p:cNvGrpSpPr>
              <a:grpSpLocks/>
            </p:cNvGrpSpPr>
            <p:nvPr/>
          </p:nvGrpSpPr>
          <p:grpSpPr bwMode="auto">
            <a:xfrm>
              <a:off x="9508178" y="4807683"/>
              <a:ext cx="1066803" cy="766764"/>
              <a:chOff x="233" y="2861"/>
              <a:chExt cx="969" cy="685"/>
            </a:xfrm>
          </p:grpSpPr>
          <p:sp>
            <p:nvSpPr>
              <p:cNvPr id="2130" name="Oval 2129"/>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1" name="Oval 2130"/>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2" name="Oval 2131"/>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3" name="Oval 2132"/>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4" name="Oval 2133"/>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5" name="Oval 2134"/>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136" name="Freeform 2135"/>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42288"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289"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42290"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42291"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42292" name="Group 1185"/>
            <p:cNvGrpSpPr>
              <a:grpSpLocks/>
            </p:cNvGrpSpPr>
            <p:nvPr/>
          </p:nvGrpSpPr>
          <p:grpSpPr bwMode="auto">
            <a:xfrm>
              <a:off x="9733464" y="4857069"/>
              <a:ext cx="262835" cy="262835"/>
              <a:chOff x="9512484" y="3386409"/>
              <a:chExt cx="262835" cy="262835"/>
            </a:xfrm>
          </p:grpSpPr>
          <p:sp>
            <p:nvSpPr>
              <p:cNvPr id="4231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1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28" name="Oval 29"/>
              <p:cNvSpPr>
                <a:spLocks noChangeArrowheads="1"/>
              </p:cNvSpPr>
              <p:nvPr/>
            </p:nvSpPr>
            <p:spPr bwMode="auto">
              <a:xfrm>
                <a:off x="9542994" y="3418257"/>
                <a:ext cx="198290"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2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93" name="Group 1190"/>
            <p:cNvGrpSpPr>
              <a:grpSpLocks/>
            </p:cNvGrpSpPr>
            <p:nvPr/>
          </p:nvGrpSpPr>
          <p:grpSpPr bwMode="auto">
            <a:xfrm>
              <a:off x="10133514" y="4872309"/>
              <a:ext cx="262835" cy="262835"/>
              <a:chOff x="9512484" y="3386409"/>
              <a:chExt cx="262835" cy="262835"/>
            </a:xfrm>
          </p:grpSpPr>
          <p:sp>
            <p:nvSpPr>
              <p:cNvPr id="4231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1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24" name="Oval 29"/>
              <p:cNvSpPr>
                <a:spLocks noChangeArrowheads="1"/>
              </p:cNvSpPr>
              <p:nvPr/>
            </p:nvSpPr>
            <p:spPr bwMode="auto">
              <a:xfrm>
                <a:off x="9541506" y="3418867"/>
                <a:ext cx="200274"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1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94" name="Group 1195"/>
            <p:cNvGrpSpPr>
              <a:grpSpLocks/>
            </p:cNvGrpSpPr>
            <p:nvPr/>
          </p:nvGrpSpPr>
          <p:grpSpPr bwMode="auto">
            <a:xfrm>
              <a:off x="9638214" y="5116149"/>
              <a:ext cx="262835" cy="262835"/>
              <a:chOff x="9512484" y="3386409"/>
              <a:chExt cx="262835" cy="262835"/>
            </a:xfrm>
          </p:grpSpPr>
          <p:sp>
            <p:nvSpPr>
              <p:cNvPr id="4231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1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20" name="Oval 29"/>
              <p:cNvSpPr>
                <a:spLocks noChangeArrowheads="1"/>
              </p:cNvSpPr>
              <p:nvPr/>
            </p:nvSpPr>
            <p:spPr bwMode="auto">
              <a:xfrm>
                <a:off x="9543064" y="3418726"/>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1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95" name="Group 1200"/>
            <p:cNvGrpSpPr>
              <a:grpSpLocks/>
            </p:cNvGrpSpPr>
            <p:nvPr/>
          </p:nvGrpSpPr>
          <p:grpSpPr bwMode="auto">
            <a:xfrm>
              <a:off x="10167804" y="5173299"/>
              <a:ext cx="262835" cy="262835"/>
              <a:chOff x="9512484" y="3386409"/>
              <a:chExt cx="262835" cy="262835"/>
            </a:xfrm>
          </p:grpSpPr>
          <p:sp>
            <p:nvSpPr>
              <p:cNvPr id="4230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0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16" name="Oval 29"/>
              <p:cNvSpPr>
                <a:spLocks noChangeArrowheads="1"/>
              </p:cNvSpPr>
              <p:nvPr/>
            </p:nvSpPr>
            <p:spPr bwMode="auto">
              <a:xfrm>
                <a:off x="9542909" y="3419035"/>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0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96" name="Group 1205"/>
            <p:cNvGrpSpPr>
              <a:grpSpLocks/>
            </p:cNvGrpSpPr>
            <p:nvPr/>
          </p:nvGrpSpPr>
          <p:grpSpPr bwMode="auto">
            <a:xfrm>
              <a:off x="9882054" y="5276169"/>
              <a:ext cx="262835" cy="262835"/>
              <a:chOff x="9512484" y="3386409"/>
              <a:chExt cx="262835" cy="262835"/>
            </a:xfrm>
          </p:grpSpPr>
          <p:sp>
            <p:nvSpPr>
              <p:cNvPr id="4230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30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12" name="Oval 29"/>
              <p:cNvSpPr>
                <a:spLocks noChangeArrowheads="1"/>
              </p:cNvSpPr>
              <p:nvPr/>
            </p:nvSpPr>
            <p:spPr bwMode="auto">
              <a:xfrm>
                <a:off x="9543120" y="3417211"/>
                <a:ext cx="19829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0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97" name="Group 1210"/>
            <p:cNvGrpSpPr>
              <a:grpSpLocks/>
            </p:cNvGrpSpPr>
            <p:nvPr/>
          </p:nvGrpSpPr>
          <p:grpSpPr bwMode="auto">
            <a:xfrm>
              <a:off x="9939204" y="5051379"/>
              <a:ext cx="262835" cy="262835"/>
              <a:chOff x="9512484" y="3386409"/>
              <a:chExt cx="262835" cy="262835"/>
            </a:xfrm>
          </p:grpSpPr>
          <p:sp>
            <p:nvSpPr>
              <p:cNvPr id="4229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9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08" name="Oval 29"/>
              <p:cNvSpPr>
                <a:spLocks noChangeArrowheads="1"/>
              </p:cNvSpPr>
              <p:nvPr/>
            </p:nvSpPr>
            <p:spPr bwMode="auto">
              <a:xfrm>
                <a:off x="9541492" y="3418115"/>
                <a:ext cx="200274"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30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65" name="Group 1032"/>
          <p:cNvGrpSpPr>
            <a:grpSpLocks/>
          </p:cNvGrpSpPr>
          <p:nvPr/>
        </p:nvGrpSpPr>
        <p:grpSpPr bwMode="auto">
          <a:xfrm>
            <a:off x="3078163" y="2962275"/>
            <a:ext cx="1035050" cy="638175"/>
            <a:chOff x="9677251" y="2351896"/>
            <a:chExt cx="1294369" cy="798819"/>
          </a:xfrm>
        </p:grpSpPr>
        <p:sp>
          <p:nvSpPr>
            <p:cNvPr id="42252" name="Text Box 24"/>
            <p:cNvSpPr txBox="1">
              <a:spLocks noChangeArrowheads="1"/>
            </p:cNvSpPr>
            <p:nvPr/>
          </p:nvSpPr>
          <p:spPr bwMode="auto">
            <a:xfrm>
              <a:off x="10966857"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253" name="Group 9"/>
            <p:cNvGrpSpPr>
              <a:grpSpLocks/>
            </p:cNvGrpSpPr>
            <p:nvPr/>
          </p:nvGrpSpPr>
          <p:grpSpPr bwMode="auto">
            <a:xfrm>
              <a:off x="9677251" y="2383952"/>
              <a:ext cx="1066803" cy="766763"/>
              <a:chOff x="233" y="2861"/>
              <a:chExt cx="969" cy="685"/>
            </a:xfrm>
          </p:grpSpPr>
          <p:sp>
            <p:nvSpPr>
              <p:cNvPr id="42280"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1"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2"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3"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4"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5"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86"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254"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255" name="Group 24"/>
            <p:cNvGrpSpPr>
              <a:grpSpLocks/>
            </p:cNvGrpSpPr>
            <p:nvPr/>
          </p:nvGrpSpPr>
          <p:grpSpPr bwMode="auto">
            <a:xfrm>
              <a:off x="10038275" y="2494729"/>
              <a:ext cx="262835" cy="262835"/>
              <a:chOff x="2284" y="779"/>
              <a:chExt cx="1198" cy="1198"/>
            </a:xfrm>
          </p:grpSpPr>
          <p:sp>
            <p:nvSpPr>
              <p:cNvPr id="4227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7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27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27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56" name="Group 24"/>
            <p:cNvGrpSpPr>
              <a:grpSpLocks/>
            </p:cNvGrpSpPr>
            <p:nvPr/>
          </p:nvGrpSpPr>
          <p:grpSpPr bwMode="auto">
            <a:xfrm>
              <a:off x="9776607" y="2673008"/>
              <a:ext cx="262835" cy="262835"/>
              <a:chOff x="2284" y="779"/>
              <a:chExt cx="1198" cy="1198"/>
            </a:xfrm>
          </p:grpSpPr>
          <p:sp>
            <p:nvSpPr>
              <p:cNvPr id="4227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7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27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27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57" name="Group 24"/>
            <p:cNvGrpSpPr>
              <a:grpSpLocks/>
            </p:cNvGrpSpPr>
            <p:nvPr/>
          </p:nvGrpSpPr>
          <p:grpSpPr bwMode="auto">
            <a:xfrm>
              <a:off x="10351651" y="2540987"/>
              <a:ext cx="262835" cy="262835"/>
              <a:chOff x="2284" y="779"/>
              <a:chExt cx="1198" cy="1198"/>
            </a:xfrm>
          </p:grpSpPr>
          <p:sp>
            <p:nvSpPr>
              <p:cNvPr id="4226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6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27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27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58" name="Group 24"/>
            <p:cNvGrpSpPr>
              <a:grpSpLocks/>
            </p:cNvGrpSpPr>
            <p:nvPr/>
          </p:nvGrpSpPr>
          <p:grpSpPr bwMode="auto">
            <a:xfrm>
              <a:off x="10286084" y="2794396"/>
              <a:ext cx="262835" cy="262835"/>
              <a:chOff x="2284" y="779"/>
              <a:chExt cx="1198" cy="1198"/>
            </a:xfrm>
          </p:grpSpPr>
          <p:sp>
            <p:nvSpPr>
              <p:cNvPr id="4226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6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26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26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59" name="Group 24"/>
            <p:cNvGrpSpPr>
              <a:grpSpLocks/>
            </p:cNvGrpSpPr>
            <p:nvPr/>
          </p:nvGrpSpPr>
          <p:grpSpPr bwMode="auto">
            <a:xfrm>
              <a:off x="10023814" y="2883001"/>
              <a:ext cx="262835" cy="262835"/>
              <a:chOff x="2284" y="779"/>
              <a:chExt cx="1198" cy="1198"/>
            </a:xfrm>
          </p:grpSpPr>
          <p:sp>
            <p:nvSpPr>
              <p:cNvPr id="4226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6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26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26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72" name="Group 349"/>
          <p:cNvGrpSpPr>
            <a:grpSpLocks/>
          </p:cNvGrpSpPr>
          <p:nvPr/>
        </p:nvGrpSpPr>
        <p:grpSpPr bwMode="auto">
          <a:xfrm>
            <a:off x="2327275" y="2506663"/>
            <a:ext cx="881063" cy="709612"/>
            <a:chOff x="9910400" y="755108"/>
            <a:chExt cx="1102156" cy="886549"/>
          </a:xfrm>
        </p:grpSpPr>
        <p:sp>
          <p:nvSpPr>
            <p:cNvPr id="42217"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218" name="Group 88"/>
            <p:cNvGrpSpPr>
              <a:grpSpLocks/>
            </p:cNvGrpSpPr>
            <p:nvPr/>
          </p:nvGrpSpPr>
          <p:grpSpPr bwMode="auto">
            <a:xfrm>
              <a:off x="9910400" y="874893"/>
              <a:ext cx="1066803" cy="766764"/>
              <a:chOff x="233" y="2861"/>
              <a:chExt cx="969" cy="685"/>
            </a:xfrm>
          </p:grpSpPr>
          <p:sp>
            <p:nvSpPr>
              <p:cNvPr id="42245"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46"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47"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48"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49"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50"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51"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219"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220" name="Group 1221"/>
            <p:cNvGrpSpPr>
              <a:grpSpLocks/>
            </p:cNvGrpSpPr>
            <p:nvPr/>
          </p:nvGrpSpPr>
          <p:grpSpPr bwMode="auto">
            <a:xfrm>
              <a:off x="9975819" y="1136124"/>
              <a:ext cx="262835" cy="262835"/>
              <a:chOff x="9512484" y="3386409"/>
              <a:chExt cx="262835" cy="262835"/>
            </a:xfrm>
          </p:grpSpPr>
          <p:sp>
            <p:nvSpPr>
              <p:cNvPr id="4224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4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00" name="Oval 29"/>
              <p:cNvSpPr>
                <a:spLocks noChangeArrowheads="1"/>
              </p:cNvSpPr>
              <p:nvPr/>
            </p:nvSpPr>
            <p:spPr bwMode="auto">
              <a:xfrm>
                <a:off x="9542386" y="3417926"/>
                <a:ext cx="198587"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4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21" name="Group 1226"/>
            <p:cNvGrpSpPr>
              <a:grpSpLocks/>
            </p:cNvGrpSpPr>
            <p:nvPr/>
          </p:nvGrpSpPr>
          <p:grpSpPr bwMode="auto">
            <a:xfrm>
              <a:off x="10197113" y="922138"/>
              <a:ext cx="262835" cy="262835"/>
              <a:chOff x="9512484" y="3386409"/>
              <a:chExt cx="262835" cy="262835"/>
            </a:xfrm>
          </p:grpSpPr>
          <p:sp>
            <p:nvSpPr>
              <p:cNvPr id="4223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3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96" name="Oval 29"/>
              <p:cNvSpPr>
                <a:spLocks noChangeArrowheads="1"/>
              </p:cNvSpPr>
              <p:nvPr/>
            </p:nvSpPr>
            <p:spPr bwMode="auto">
              <a:xfrm>
                <a:off x="9541525" y="3417712"/>
                <a:ext cx="200572"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4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22" name="Group 1231"/>
            <p:cNvGrpSpPr>
              <a:grpSpLocks/>
            </p:cNvGrpSpPr>
            <p:nvPr/>
          </p:nvGrpSpPr>
          <p:grpSpPr bwMode="auto">
            <a:xfrm>
              <a:off x="10562456" y="986856"/>
              <a:ext cx="262835" cy="262835"/>
              <a:chOff x="9512484" y="3386409"/>
              <a:chExt cx="262835" cy="262835"/>
            </a:xfrm>
          </p:grpSpPr>
          <p:sp>
            <p:nvSpPr>
              <p:cNvPr id="4223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3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92" name="Oval 29"/>
              <p:cNvSpPr>
                <a:spLocks noChangeArrowheads="1"/>
              </p:cNvSpPr>
              <p:nvPr/>
            </p:nvSpPr>
            <p:spPr bwMode="auto">
              <a:xfrm>
                <a:off x="9541581" y="3418443"/>
                <a:ext cx="200572"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3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23" name="Group 1236"/>
            <p:cNvGrpSpPr>
              <a:grpSpLocks/>
            </p:cNvGrpSpPr>
            <p:nvPr/>
          </p:nvGrpSpPr>
          <p:grpSpPr bwMode="auto">
            <a:xfrm>
              <a:off x="10476861" y="1239465"/>
              <a:ext cx="262835" cy="262835"/>
              <a:chOff x="9512484" y="3386409"/>
              <a:chExt cx="262835" cy="262835"/>
            </a:xfrm>
          </p:grpSpPr>
          <p:sp>
            <p:nvSpPr>
              <p:cNvPr id="4222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3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88" name="Oval 29"/>
              <p:cNvSpPr>
                <a:spLocks noChangeArrowheads="1"/>
              </p:cNvSpPr>
              <p:nvPr/>
            </p:nvSpPr>
            <p:spPr bwMode="auto">
              <a:xfrm>
                <a:off x="9541782" y="3417719"/>
                <a:ext cx="200573"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3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224" name="Group 1241"/>
            <p:cNvGrpSpPr>
              <a:grpSpLocks/>
            </p:cNvGrpSpPr>
            <p:nvPr/>
          </p:nvGrpSpPr>
          <p:grpSpPr bwMode="auto">
            <a:xfrm>
              <a:off x="10181455" y="1344893"/>
              <a:ext cx="262835" cy="262835"/>
              <a:chOff x="9512484" y="3386409"/>
              <a:chExt cx="262835" cy="262835"/>
            </a:xfrm>
          </p:grpSpPr>
          <p:sp>
            <p:nvSpPr>
              <p:cNvPr id="4222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2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84" name="Oval 29"/>
              <p:cNvSpPr>
                <a:spLocks noChangeArrowheads="1"/>
              </p:cNvSpPr>
              <p:nvPr/>
            </p:nvSpPr>
            <p:spPr bwMode="auto">
              <a:xfrm>
                <a:off x="9541296" y="3417406"/>
                <a:ext cx="200572"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2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79" name="Group 666"/>
          <p:cNvGrpSpPr>
            <a:grpSpLocks/>
          </p:cNvGrpSpPr>
          <p:nvPr/>
        </p:nvGrpSpPr>
        <p:grpSpPr bwMode="auto">
          <a:xfrm>
            <a:off x="5202238" y="957263"/>
            <a:ext cx="882650" cy="709612"/>
            <a:chOff x="9910400" y="755108"/>
            <a:chExt cx="1102156" cy="886549"/>
          </a:xfrm>
        </p:grpSpPr>
        <p:sp>
          <p:nvSpPr>
            <p:cNvPr id="42182"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183" name="Group 88"/>
            <p:cNvGrpSpPr>
              <a:grpSpLocks/>
            </p:cNvGrpSpPr>
            <p:nvPr/>
          </p:nvGrpSpPr>
          <p:grpSpPr bwMode="auto">
            <a:xfrm>
              <a:off x="9910400" y="874893"/>
              <a:ext cx="1066803" cy="766764"/>
              <a:chOff x="233" y="2861"/>
              <a:chExt cx="969" cy="685"/>
            </a:xfrm>
          </p:grpSpPr>
          <p:sp>
            <p:nvSpPr>
              <p:cNvPr id="42210"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1"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2"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3"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4"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5"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216"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184"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185" name="Group 1221"/>
            <p:cNvGrpSpPr>
              <a:grpSpLocks/>
            </p:cNvGrpSpPr>
            <p:nvPr/>
          </p:nvGrpSpPr>
          <p:grpSpPr bwMode="auto">
            <a:xfrm>
              <a:off x="9975819" y="1136124"/>
              <a:ext cx="262835" cy="262835"/>
              <a:chOff x="9512484" y="3386409"/>
              <a:chExt cx="262835" cy="262835"/>
            </a:xfrm>
          </p:grpSpPr>
          <p:sp>
            <p:nvSpPr>
              <p:cNvPr id="4220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0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36" name="Oval 29"/>
              <p:cNvSpPr>
                <a:spLocks noChangeArrowheads="1"/>
              </p:cNvSpPr>
              <p:nvPr/>
            </p:nvSpPr>
            <p:spPr bwMode="auto">
              <a:xfrm>
                <a:off x="9542215" y="3417926"/>
                <a:ext cx="200211"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0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86" name="Group 1226"/>
            <p:cNvGrpSpPr>
              <a:grpSpLocks/>
            </p:cNvGrpSpPr>
            <p:nvPr/>
          </p:nvGrpSpPr>
          <p:grpSpPr bwMode="auto">
            <a:xfrm>
              <a:off x="10197113" y="922138"/>
              <a:ext cx="262835" cy="262835"/>
              <a:chOff x="9512484" y="3386409"/>
              <a:chExt cx="262835" cy="262835"/>
            </a:xfrm>
          </p:grpSpPr>
          <p:sp>
            <p:nvSpPr>
              <p:cNvPr id="4220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20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32" name="Oval 29"/>
              <p:cNvSpPr>
                <a:spLocks noChangeArrowheads="1"/>
              </p:cNvSpPr>
              <p:nvPr/>
            </p:nvSpPr>
            <p:spPr bwMode="auto">
              <a:xfrm>
                <a:off x="9542938" y="3417712"/>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0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87" name="Group 1231"/>
            <p:cNvGrpSpPr>
              <a:grpSpLocks/>
            </p:cNvGrpSpPr>
            <p:nvPr/>
          </p:nvGrpSpPr>
          <p:grpSpPr bwMode="auto">
            <a:xfrm>
              <a:off x="10562456" y="986856"/>
              <a:ext cx="262835" cy="262835"/>
              <a:chOff x="9512484" y="3386409"/>
              <a:chExt cx="262835" cy="262835"/>
            </a:xfrm>
          </p:grpSpPr>
          <p:sp>
            <p:nvSpPr>
              <p:cNvPr id="4219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9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28" name="Oval 29"/>
              <p:cNvSpPr>
                <a:spLocks noChangeArrowheads="1"/>
              </p:cNvSpPr>
              <p:nvPr/>
            </p:nvSpPr>
            <p:spPr bwMode="auto">
              <a:xfrm>
                <a:off x="9542338" y="3418443"/>
                <a:ext cx="200211"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20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88" name="Group 1236"/>
            <p:cNvGrpSpPr>
              <a:grpSpLocks/>
            </p:cNvGrpSpPr>
            <p:nvPr/>
          </p:nvGrpSpPr>
          <p:grpSpPr bwMode="auto">
            <a:xfrm>
              <a:off x="10476861" y="1239465"/>
              <a:ext cx="262835" cy="262835"/>
              <a:chOff x="9512484" y="3386409"/>
              <a:chExt cx="262835" cy="262835"/>
            </a:xfrm>
          </p:grpSpPr>
          <p:sp>
            <p:nvSpPr>
              <p:cNvPr id="4219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9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24" name="Oval 29"/>
              <p:cNvSpPr>
                <a:spLocks noChangeArrowheads="1"/>
              </p:cNvSpPr>
              <p:nvPr/>
            </p:nvSpPr>
            <p:spPr bwMode="auto">
              <a:xfrm>
                <a:off x="9542693" y="3417719"/>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19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89" name="Group 1241"/>
            <p:cNvGrpSpPr>
              <a:grpSpLocks/>
            </p:cNvGrpSpPr>
            <p:nvPr/>
          </p:nvGrpSpPr>
          <p:grpSpPr bwMode="auto">
            <a:xfrm>
              <a:off x="10181455" y="1344893"/>
              <a:ext cx="262835" cy="262835"/>
              <a:chOff x="9512484" y="3386409"/>
              <a:chExt cx="262835" cy="262835"/>
            </a:xfrm>
          </p:grpSpPr>
          <p:sp>
            <p:nvSpPr>
              <p:cNvPr id="4219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9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20" name="Oval 29"/>
              <p:cNvSpPr>
                <a:spLocks noChangeArrowheads="1"/>
              </p:cNvSpPr>
              <p:nvPr/>
            </p:nvSpPr>
            <p:spPr bwMode="auto">
              <a:xfrm>
                <a:off x="9542737" y="3417406"/>
                <a:ext cx="198229"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19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286" name="Group 702"/>
          <p:cNvGrpSpPr>
            <a:grpSpLocks/>
          </p:cNvGrpSpPr>
          <p:nvPr/>
        </p:nvGrpSpPr>
        <p:grpSpPr bwMode="auto">
          <a:xfrm>
            <a:off x="7794625" y="3373438"/>
            <a:ext cx="1035050" cy="639762"/>
            <a:chOff x="9677251" y="2351896"/>
            <a:chExt cx="1294362" cy="798819"/>
          </a:xfrm>
        </p:grpSpPr>
        <p:sp>
          <p:nvSpPr>
            <p:cNvPr id="42147"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148" name="Group 9"/>
            <p:cNvGrpSpPr>
              <a:grpSpLocks/>
            </p:cNvGrpSpPr>
            <p:nvPr/>
          </p:nvGrpSpPr>
          <p:grpSpPr bwMode="auto">
            <a:xfrm>
              <a:off x="9677251" y="2383952"/>
              <a:ext cx="1066803" cy="766763"/>
              <a:chOff x="233" y="2861"/>
              <a:chExt cx="969" cy="685"/>
            </a:xfrm>
          </p:grpSpPr>
          <p:sp>
            <p:nvSpPr>
              <p:cNvPr id="42175"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76"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77"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78"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79"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80"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81"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149"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150" name="Group 24"/>
            <p:cNvGrpSpPr>
              <a:grpSpLocks/>
            </p:cNvGrpSpPr>
            <p:nvPr/>
          </p:nvGrpSpPr>
          <p:grpSpPr bwMode="auto">
            <a:xfrm>
              <a:off x="10038275" y="2494729"/>
              <a:ext cx="262835" cy="262835"/>
              <a:chOff x="2284" y="779"/>
              <a:chExt cx="1198" cy="1198"/>
            </a:xfrm>
          </p:grpSpPr>
          <p:sp>
            <p:nvSpPr>
              <p:cNvPr id="4217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7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7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7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51" name="Group 24"/>
            <p:cNvGrpSpPr>
              <a:grpSpLocks/>
            </p:cNvGrpSpPr>
            <p:nvPr/>
          </p:nvGrpSpPr>
          <p:grpSpPr bwMode="auto">
            <a:xfrm>
              <a:off x="9776607" y="2673008"/>
              <a:ext cx="262835" cy="262835"/>
              <a:chOff x="2284" y="779"/>
              <a:chExt cx="1198" cy="1198"/>
            </a:xfrm>
          </p:grpSpPr>
          <p:sp>
            <p:nvSpPr>
              <p:cNvPr id="4216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6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6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7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52" name="Group 24"/>
            <p:cNvGrpSpPr>
              <a:grpSpLocks/>
            </p:cNvGrpSpPr>
            <p:nvPr/>
          </p:nvGrpSpPr>
          <p:grpSpPr bwMode="auto">
            <a:xfrm>
              <a:off x="10351651" y="2540987"/>
              <a:ext cx="262835" cy="262835"/>
              <a:chOff x="2284" y="779"/>
              <a:chExt cx="1198" cy="1198"/>
            </a:xfrm>
          </p:grpSpPr>
          <p:sp>
            <p:nvSpPr>
              <p:cNvPr id="4216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6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6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6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53" name="Group 24"/>
            <p:cNvGrpSpPr>
              <a:grpSpLocks/>
            </p:cNvGrpSpPr>
            <p:nvPr/>
          </p:nvGrpSpPr>
          <p:grpSpPr bwMode="auto">
            <a:xfrm>
              <a:off x="10286084" y="2794396"/>
              <a:ext cx="262835" cy="262835"/>
              <a:chOff x="2284" y="779"/>
              <a:chExt cx="1198" cy="1198"/>
            </a:xfrm>
          </p:grpSpPr>
          <p:sp>
            <p:nvSpPr>
              <p:cNvPr id="4215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6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6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6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54" name="Group 24"/>
            <p:cNvGrpSpPr>
              <a:grpSpLocks/>
            </p:cNvGrpSpPr>
            <p:nvPr/>
          </p:nvGrpSpPr>
          <p:grpSpPr bwMode="auto">
            <a:xfrm>
              <a:off x="10023814" y="2883001"/>
              <a:ext cx="262835" cy="262835"/>
              <a:chOff x="2284" y="779"/>
              <a:chExt cx="1198" cy="1198"/>
            </a:xfrm>
          </p:grpSpPr>
          <p:sp>
            <p:nvSpPr>
              <p:cNvPr id="4215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5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5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5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1701" name="Group 287"/>
          <p:cNvGrpSpPr>
            <a:grpSpLocks/>
          </p:cNvGrpSpPr>
          <p:nvPr/>
        </p:nvGrpSpPr>
        <p:grpSpPr bwMode="auto">
          <a:xfrm>
            <a:off x="663575" y="2586038"/>
            <a:ext cx="1035050" cy="638175"/>
            <a:chOff x="9677251" y="2351896"/>
            <a:chExt cx="1294362" cy="798819"/>
          </a:xfrm>
        </p:grpSpPr>
        <p:sp>
          <p:nvSpPr>
            <p:cNvPr id="42112"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113" name="Group 9"/>
            <p:cNvGrpSpPr>
              <a:grpSpLocks/>
            </p:cNvGrpSpPr>
            <p:nvPr/>
          </p:nvGrpSpPr>
          <p:grpSpPr bwMode="auto">
            <a:xfrm>
              <a:off x="9677251" y="2383952"/>
              <a:ext cx="1066803" cy="766763"/>
              <a:chOff x="233" y="2861"/>
              <a:chExt cx="969" cy="685"/>
            </a:xfrm>
          </p:grpSpPr>
          <p:sp>
            <p:nvSpPr>
              <p:cNvPr id="42140"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1"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2"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3"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4"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5"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46"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114"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115" name="Group 24"/>
            <p:cNvGrpSpPr>
              <a:grpSpLocks/>
            </p:cNvGrpSpPr>
            <p:nvPr/>
          </p:nvGrpSpPr>
          <p:grpSpPr bwMode="auto">
            <a:xfrm>
              <a:off x="10038275" y="2494729"/>
              <a:ext cx="262835" cy="262835"/>
              <a:chOff x="2284" y="779"/>
              <a:chExt cx="1198" cy="1198"/>
            </a:xfrm>
          </p:grpSpPr>
          <p:sp>
            <p:nvSpPr>
              <p:cNvPr id="4213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3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3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3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16" name="Group 24"/>
            <p:cNvGrpSpPr>
              <a:grpSpLocks/>
            </p:cNvGrpSpPr>
            <p:nvPr/>
          </p:nvGrpSpPr>
          <p:grpSpPr bwMode="auto">
            <a:xfrm>
              <a:off x="9776607" y="2673008"/>
              <a:ext cx="262835" cy="262835"/>
              <a:chOff x="2284" y="779"/>
              <a:chExt cx="1198" cy="1198"/>
            </a:xfrm>
          </p:grpSpPr>
          <p:sp>
            <p:nvSpPr>
              <p:cNvPr id="4213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3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3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3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17" name="Group 24"/>
            <p:cNvGrpSpPr>
              <a:grpSpLocks/>
            </p:cNvGrpSpPr>
            <p:nvPr/>
          </p:nvGrpSpPr>
          <p:grpSpPr bwMode="auto">
            <a:xfrm>
              <a:off x="10351651" y="2540987"/>
              <a:ext cx="262835" cy="262835"/>
              <a:chOff x="2284" y="779"/>
              <a:chExt cx="1198" cy="1198"/>
            </a:xfrm>
          </p:grpSpPr>
          <p:sp>
            <p:nvSpPr>
              <p:cNvPr id="4212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2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3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3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18" name="Group 24"/>
            <p:cNvGrpSpPr>
              <a:grpSpLocks/>
            </p:cNvGrpSpPr>
            <p:nvPr/>
          </p:nvGrpSpPr>
          <p:grpSpPr bwMode="auto">
            <a:xfrm>
              <a:off x="10286084" y="2794396"/>
              <a:ext cx="262835" cy="262835"/>
              <a:chOff x="2284" y="779"/>
              <a:chExt cx="1198" cy="1198"/>
            </a:xfrm>
          </p:grpSpPr>
          <p:sp>
            <p:nvSpPr>
              <p:cNvPr id="4212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2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2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2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119" name="Group 24"/>
            <p:cNvGrpSpPr>
              <a:grpSpLocks/>
            </p:cNvGrpSpPr>
            <p:nvPr/>
          </p:nvGrpSpPr>
          <p:grpSpPr bwMode="auto">
            <a:xfrm>
              <a:off x="10023814" y="2883001"/>
              <a:ext cx="262835" cy="262835"/>
              <a:chOff x="2284" y="779"/>
              <a:chExt cx="1198" cy="1198"/>
            </a:xfrm>
          </p:grpSpPr>
          <p:sp>
            <p:nvSpPr>
              <p:cNvPr id="4212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2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12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12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1708" name="Group 806"/>
          <p:cNvGrpSpPr>
            <a:grpSpLocks/>
          </p:cNvGrpSpPr>
          <p:nvPr/>
        </p:nvGrpSpPr>
        <p:grpSpPr bwMode="auto">
          <a:xfrm>
            <a:off x="1784350" y="3100388"/>
            <a:ext cx="882650" cy="709612"/>
            <a:chOff x="9910400" y="755108"/>
            <a:chExt cx="1102156" cy="886549"/>
          </a:xfrm>
        </p:grpSpPr>
        <p:sp>
          <p:nvSpPr>
            <p:cNvPr id="42077"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078" name="Group 88"/>
            <p:cNvGrpSpPr>
              <a:grpSpLocks/>
            </p:cNvGrpSpPr>
            <p:nvPr/>
          </p:nvGrpSpPr>
          <p:grpSpPr bwMode="auto">
            <a:xfrm>
              <a:off x="9910400" y="874893"/>
              <a:ext cx="1066803" cy="766764"/>
              <a:chOff x="233" y="2861"/>
              <a:chExt cx="969" cy="685"/>
            </a:xfrm>
          </p:grpSpPr>
          <p:sp>
            <p:nvSpPr>
              <p:cNvPr id="42105"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06"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07"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08"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09"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10"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111"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079"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080" name="Group 1221"/>
            <p:cNvGrpSpPr>
              <a:grpSpLocks/>
            </p:cNvGrpSpPr>
            <p:nvPr/>
          </p:nvGrpSpPr>
          <p:grpSpPr bwMode="auto">
            <a:xfrm>
              <a:off x="9975819" y="1136124"/>
              <a:ext cx="262835" cy="262835"/>
              <a:chOff x="9512484" y="3386409"/>
              <a:chExt cx="262835" cy="262835"/>
            </a:xfrm>
          </p:grpSpPr>
          <p:sp>
            <p:nvSpPr>
              <p:cNvPr id="4210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10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44" name="Oval 29"/>
              <p:cNvSpPr>
                <a:spLocks noChangeArrowheads="1"/>
              </p:cNvSpPr>
              <p:nvPr/>
            </p:nvSpPr>
            <p:spPr bwMode="auto">
              <a:xfrm>
                <a:off x="9542215" y="3417926"/>
                <a:ext cx="200212"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10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81" name="Group 1226"/>
            <p:cNvGrpSpPr>
              <a:grpSpLocks/>
            </p:cNvGrpSpPr>
            <p:nvPr/>
          </p:nvGrpSpPr>
          <p:grpSpPr bwMode="auto">
            <a:xfrm>
              <a:off x="10197113" y="922138"/>
              <a:ext cx="262835" cy="262835"/>
              <a:chOff x="9512484" y="3386409"/>
              <a:chExt cx="262835" cy="262835"/>
            </a:xfrm>
          </p:grpSpPr>
          <p:sp>
            <p:nvSpPr>
              <p:cNvPr id="4209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9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40" name="Oval 29"/>
              <p:cNvSpPr>
                <a:spLocks noChangeArrowheads="1"/>
              </p:cNvSpPr>
              <p:nvPr/>
            </p:nvSpPr>
            <p:spPr bwMode="auto">
              <a:xfrm>
                <a:off x="9542938" y="3417712"/>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10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82" name="Group 1231"/>
            <p:cNvGrpSpPr>
              <a:grpSpLocks/>
            </p:cNvGrpSpPr>
            <p:nvPr/>
          </p:nvGrpSpPr>
          <p:grpSpPr bwMode="auto">
            <a:xfrm>
              <a:off x="10562456" y="986856"/>
              <a:ext cx="262835" cy="262835"/>
              <a:chOff x="9512484" y="3386409"/>
              <a:chExt cx="262835" cy="262835"/>
            </a:xfrm>
          </p:grpSpPr>
          <p:sp>
            <p:nvSpPr>
              <p:cNvPr id="4209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9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36" name="Oval 29"/>
              <p:cNvSpPr>
                <a:spLocks noChangeArrowheads="1"/>
              </p:cNvSpPr>
              <p:nvPr/>
            </p:nvSpPr>
            <p:spPr bwMode="auto">
              <a:xfrm>
                <a:off x="9542338" y="3418443"/>
                <a:ext cx="200212"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09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83" name="Group 1236"/>
            <p:cNvGrpSpPr>
              <a:grpSpLocks/>
            </p:cNvGrpSpPr>
            <p:nvPr/>
          </p:nvGrpSpPr>
          <p:grpSpPr bwMode="auto">
            <a:xfrm>
              <a:off x="10476861" y="1239465"/>
              <a:ext cx="262835" cy="262835"/>
              <a:chOff x="9512484" y="3386409"/>
              <a:chExt cx="262835" cy="262835"/>
            </a:xfrm>
          </p:grpSpPr>
          <p:sp>
            <p:nvSpPr>
              <p:cNvPr id="4208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9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32" name="Oval 29"/>
              <p:cNvSpPr>
                <a:spLocks noChangeArrowheads="1"/>
              </p:cNvSpPr>
              <p:nvPr/>
            </p:nvSpPr>
            <p:spPr bwMode="auto">
              <a:xfrm>
                <a:off x="9542695" y="3417719"/>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09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84" name="Group 1241"/>
            <p:cNvGrpSpPr>
              <a:grpSpLocks/>
            </p:cNvGrpSpPr>
            <p:nvPr/>
          </p:nvGrpSpPr>
          <p:grpSpPr bwMode="auto">
            <a:xfrm>
              <a:off x="10181455" y="1344893"/>
              <a:ext cx="262835" cy="262835"/>
              <a:chOff x="9512484" y="3386409"/>
              <a:chExt cx="262835" cy="262835"/>
            </a:xfrm>
          </p:grpSpPr>
          <p:sp>
            <p:nvSpPr>
              <p:cNvPr id="4208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8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28" name="Oval 29"/>
              <p:cNvSpPr>
                <a:spLocks noChangeArrowheads="1"/>
              </p:cNvSpPr>
              <p:nvPr/>
            </p:nvSpPr>
            <p:spPr bwMode="auto">
              <a:xfrm>
                <a:off x="9542737" y="3417406"/>
                <a:ext cx="198229"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4208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42027" name="Group 821"/>
          <p:cNvGrpSpPr>
            <a:grpSpLocks/>
          </p:cNvGrpSpPr>
          <p:nvPr/>
        </p:nvGrpSpPr>
        <p:grpSpPr bwMode="auto">
          <a:xfrm>
            <a:off x="8380413" y="307975"/>
            <a:ext cx="588962" cy="596900"/>
            <a:chOff x="8380632" y="308225"/>
            <a:chExt cx="588708" cy="597384"/>
          </a:xfrm>
        </p:grpSpPr>
        <p:pic>
          <p:nvPicPr>
            <p:cNvPr id="42066" name="Picture 364" descr="08-014_HPM-JUNOS"/>
            <p:cNvPicPr>
              <a:picLocks noChangeAspect="1" noChangeArrowheads="1"/>
            </p:cNvPicPr>
            <p:nvPr/>
          </p:nvPicPr>
          <p:blipFill>
            <a:blip r:embed="rId3" cstate="print">
              <a:lum contrast="-12000"/>
              <a:grayscl/>
            </a:blip>
            <a:srcRect l="2859" t="2776" r="5116" b="3906"/>
            <a:stretch>
              <a:fillRect/>
            </a:stretch>
          </p:blipFill>
          <p:spPr bwMode="auto">
            <a:xfrm>
              <a:off x="8380632" y="308225"/>
              <a:ext cx="588708" cy="597384"/>
            </a:xfrm>
            <a:prstGeom prst="rect">
              <a:avLst/>
            </a:prstGeom>
            <a:noFill/>
            <a:ln w="9525">
              <a:noFill/>
              <a:miter lim="800000"/>
              <a:headEnd/>
              <a:tailEnd/>
            </a:ln>
          </p:spPr>
        </p:pic>
        <p:grpSp>
          <p:nvGrpSpPr>
            <p:cNvPr id="42067" name="Group 73"/>
            <p:cNvGrpSpPr>
              <a:grpSpLocks/>
            </p:cNvGrpSpPr>
            <p:nvPr/>
          </p:nvGrpSpPr>
          <p:grpSpPr bwMode="auto">
            <a:xfrm>
              <a:off x="8444712" y="445799"/>
              <a:ext cx="461810" cy="320434"/>
              <a:chOff x="2492782" y="1518082"/>
              <a:chExt cx="933999" cy="648069"/>
            </a:xfrm>
          </p:grpSpPr>
          <p:pic>
            <p:nvPicPr>
              <p:cNvPr id="826" name="Picture 825" descr="Cloud-Blue.png"/>
              <p:cNvPicPr>
                <a:picLocks noChangeAspect="1"/>
              </p:cNvPicPr>
              <p:nvPr/>
            </p:nvPicPr>
            <p:blipFill>
              <a:blip r:embed="rId4" cstate="print">
                <a:lum contrast="-80000"/>
              </a:blip>
              <a:stretch>
                <a:fillRect/>
              </a:stretch>
            </p:blipFill>
            <p:spPr>
              <a:xfrm>
                <a:off x="2491553" y="1519398"/>
                <a:ext cx="933904" cy="645869"/>
              </a:xfrm>
              <a:prstGeom prst="rect">
                <a:avLst/>
              </a:prstGeom>
              <a:effectLst>
                <a:outerShdw blurRad="190500" sx="102000" sy="102000" algn="ctr" rotWithShape="0">
                  <a:prstClr val="black">
                    <a:alpha val="40000"/>
                  </a:prstClr>
                </a:outerShdw>
              </a:effectLst>
            </p:spPr>
          </p:pic>
          <p:sp>
            <p:nvSpPr>
              <p:cNvPr id="42069" name="Oval 826"/>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chemeClr val="tx1"/>
                  </a:solidFill>
                </a:endParaRPr>
              </a:p>
            </p:txBody>
          </p:sp>
          <p:pic>
            <p:nvPicPr>
              <p:cNvPr id="42070" name="Picture 21" descr="Simple copy"/>
              <p:cNvPicPr>
                <a:picLocks noChangeAspect="1" noChangeArrowheads="1"/>
              </p:cNvPicPr>
              <p:nvPr/>
            </p:nvPicPr>
            <p:blipFill>
              <a:blip r:embed="rId5" cstate="print"/>
              <a:srcRect/>
              <a:stretch>
                <a:fillRect/>
              </a:stretch>
            </p:blipFill>
            <p:spPr bwMode="auto">
              <a:xfrm>
                <a:off x="2845171" y="1524000"/>
                <a:ext cx="254566" cy="256331"/>
              </a:xfrm>
              <a:prstGeom prst="rect">
                <a:avLst/>
              </a:prstGeom>
              <a:noFill/>
              <a:ln w="9525">
                <a:noFill/>
                <a:miter lim="800000"/>
                <a:headEnd/>
                <a:tailEnd/>
              </a:ln>
            </p:spPr>
          </p:pic>
          <p:grpSp>
            <p:nvGrpSpPr>
              <p:cNvPr id="42071" name="Group 69"/>
              <p:cNvGrpSpPr>
                <a:grpSpLocks/>
              </p:cNvGrpSpPr>
              <p:nvPr/>
            </p:nvGrpSpPr>
            <p:grpSpPr bwMode="auto">
              <a:xfrm>
                <a:off x="2699473" y="1887057"/>
                <a:ext cx="545963" cy="256331"/>
                <a:chOff x="2701310" y="1887057"/>
                <a:chExt cx="545963" cy="256331"/>
              </a:xfrm>
            </p:grpSpPr>
            <p:pic>
              <p:nvPicPr>
                <p:cNvPr id="42075" name="Picture 21" descr="Simple copy"/>
                <p:cNvPicPr>
                  <a:picLocks noChangeAspect="1" noChangeArrowheads="1"/>
                </p:cNvPicPr>
                <p:nvPr/>
              </p:nvPicPr>
              <p:blipFill>
                <a:blip r:embed="rId5" cstate="print"/>
                <a:srcRect/>
                <a:stretch>
                  <a:fillRect/>
                </a:stretch>
              </p:blipFill>
              <p:spPr bwMode="auto">
                <a:xfrm>
                  <a:off x="2701310" y="1887057"/>
                  <a:ext cx="254566" cy="256331"/>
                </a:xfrm>
                <a:prstGeom prst="rect">
                  <a:avLst/>
                </a:prstGeom>
                <a:noFill/>
                <a:ln w="9525">
                  <a:noFill/>
                  <a:miter lim="800000"/>
                  <a:headEnd/>
                  <a:tailEnd/>
                </a:ln>
              </p:spPr>
            </p:pic>
            <p:pic>
              <p:nvPicPr>
                <p:cNvPr id="42076" name="Picture 21" descr="Simple copy"/>
                <p:cNvPicPr>
                  <a:picLocks noChangeAspect="1" noChangeArrowheads="1"/>
                </p:cNvPicPr>
                <p:nvPr/>
              </p:nvPicPr>
              <p:blipFill>
                <a:blip r:embed="rId5"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42072" name="Group 71"/>
              <p:cNvGrpSpPr>
                <a:grpSpLocks/>
              </p:cNvGrpSpPr>
              <p:nvPr/>
            </p:nvGrpSpPr>
            <p:grpSpPr bwMode="auto">
              <a:xfrm>
                <a:off x="2564834" y="1649813"/>
                <a:ext cx="815241" cy="256331"/>
                <a:chOff x="2564834" y="1649813"/>
                <a:chExt cx="815241" cy="256331"/>
              </a:xfrm>
            </p:grpSpPr>
            <p:pic>
              <p:nvPicPr>
                <p:cNvPr id="42073" name="Picture 21" descr="Simple copy"/>
                <p:cNvPicPr>
                  <a:picLocks noChangeAspect="1" noChangeArrowheads="1"/>
                </p:cNvPicPr>
                <p:nvPr/>
              </p:nvPicPr>
              <p:blipFill>
                <a:blip r:embed="rId5" cstate="print"/>
                <a:srcRect/>
                <a:stretch>
                  <a:fillRect/>
                </a:stretch>
              </p:blipFill>
              <p:spPr bwMode="auto">
                <a:xfrm>
                  <a:off x="2564834" y="1649813"/>
                  <a:ext cx="254566" cy="256331"/>
                </a:xfrm>
                <a:prstGeom prst="rect">
                  <a:avLst/>
                </a:prstGeom>
                <a:noFill/>
                <a:ln w="9525">
                  <a:noFill/>
                  <a:miter lim="800000"/>
                  <a:headEnd/>
                  <a:tailEnd/>
                </a:ln>
              </p:spPr>
            </p:pic>
            <p:pic>
              <p:nvPicPr>
                <p:cNvPr id="42074" name="Picture 21" descr="Simple copy"/>
                <p:cNvPicPr>
                  <a:picLocks noChangeAspect="1" noChangeArrowheads="1"/>
                </p:cNvPicPr>
                <p:nvPr/>
              </p:nvPicPr>
              <p:blipFill>
                <a:blip r:embed="rId5" cstate="print"/>
                <a:srcRect/>
                <a:stretch>
                  <a:fillRect/>
                </a:stretch>
              </p:blipFill>
              <p:spPr bwMode="auto">
                <a:xfrm>
                  <a:off x="3125509" y="1649813"/>
                  <a:ext cx="254566" cy="256331"/>
                </a:xfrm>
                <a:prstGeom prst="rect">
                  <a:avLst/>
                </a:prstGeom>
                <a:noFill/>
                <a:ln w="9525">
                  <a:noFill/>
                  <a:miter lim="800000"/>
                  <a:headEnd/>
                  <a:tailEnd/>
                </a:ln>
              </p:spPr>
            </p:pic>
          </p:grpSp>
        </p:grpSp>
      </p:grpSp>
      <p:sp>
        <p:nvSpPr>
          <p:cNvPr id="42028" name="Oval 29"/>
          <p:cNvSpPr>
            <a:spLocks noChangeArrowheads="1"/>
          </p:cNvSpPr>
          <p:nvPr/>
        </p:nvSpPr>
        <p:spPr bwMode="auto">
          <a:xfrm>
            <a:off x="871538" y="6488113"/>
            <a:ext cx="158750" cy="158750"/>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829" name="Rectangle 828"/>
          <p:cNvSpPr/>
          <p:nvPr/>
        </p:nvSpPr>
        <p:spPr>
          <a:xfrm>
            <a:off x="1017588" y="6438900"/>
            <a:ext cx="3243262" cy="276225"/>
          </a:xfrm>
          <a:prstGeom prst="rect">
            <a:avLst/>
          </a:prstGeom>
        </p:spPr>
        <p:txBody>
          <a:bodyPr>
            <a:spAutoFit/>
          </a:bodyPr>
          <a:lstStyle/>
          <a:p>
            <a:pPr>
              <a:defRPr/>
            </a:pPr>
            <a:r>
              <a:rPr lang="en-US" sz="1200" dirty="0">
                <a:solidFill>
                  <a:schemeClr val="accent6">
                    <a:lumMod val="50000"/>
                  </a:schemeClr>
                </a:solidFill>
              </a:rPr>
              <a:t>Physical or virtual server instance</a:t>
            </a:r>
          </a:p>
        </p:txBody>
      </p:sp>
      <p:grpSp>
        <p:nvGrpSpPr>
          <p:cNvPr id="830" name="Group 1032"/>
          <p:cNvGrpSpPr>
            <a:grpSpLocks/>
          </p:cNvGrpSpPr>
          <p:nvPr/>
        </p:nvGrpSpPr>
        <p:grpSpPr bwMode="auto">
          <a:xfrm>
            <a:off x="1360488" y="4137025"/>
            <a:ext cx="1035050" cy="639763"/>
            <a:chOff x="9677251" y="2351896"/>
            <a:chExt cx="1294362" cy="798819"/>
          </a:xfrm>
        </p:grpSpPr>
        <p:sp>
          <p:nvSpPr>
            <p:cNvPr id="42031"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42032" name="Group 9"/>
            <p:cNvGrpSpPr>
              <a:grpSpLocks/>
            </p:cNvGrpSpPr>
            <p:nvPr/>
          </p:nvGrpSpPr>
          <p:grpSpPr bwMode="auto">
            <a:xfrm>
              <a:off x="9677251" y="2383952"/>
              <a:ext cx="1066803" cy="766763"/>
              <a:chOff x="233" y="2861"/>
              <a:chExt cx="969" cy="685"/>
            </a:xfrm>
          </p:grpSpPr>
          <p:sp>
            <p:nvSpPr>
              <p:cNvPr id="42059"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0"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1"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2"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3"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4"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42065"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42033"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42034" name="Group 24"/>
            <p:cNvGrpSpPr>
              <a:grpSpLocks/>
            </p:cNvGrpSpPr>
            <p:nvPr/>
          </p:nvGrpSpPr>
          <p:grpSpPr bwMode="auto">
            <a:xfrm>
              <a:off x="10038275" y="2494729"/>
              <a:ext cx="262835" cy="262835"/>
              <a:chOff x="2284" y="779"/>
              <a:chExt cx="1198" cy="1198"/>
            </a:xfrm>
          </p:grpSpPr>
          <p:sp>
            <p:nvSpPr>
              <p:cNvPr id="4205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5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05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05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35" name="Group 24"/>
            <p:cNvGrpSpPr>
              <a:grpSpLocks/>
            </p:cNvGrpSpPr>
            <p:nvPr/>
          </p:nvGrpSpPr>
          <p:grpSpPr bwMode="auto">
            <a:xfrm>
              <a:off x="9776607" y="2673008"/>
              <a:ext cx="262835" cy="262835"/>
              <a:chOff x="2284" y="779"/>
              <a:chExt cx="1198" cy="1198"/>
            </a:xfrm>
          </p:grpSpPr>
          <p:sp>
            <p:nvSpPr>
              <p:cNvPr id="4205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5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05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05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36" name="Group 24"/>
            <p:cNvGrpSpPr>
              <a:grpSpLocks/>
            </p:cNvGrpSpPr>
            <p:nvPr/>
          </p:nvGrpSpPr>
          <p:grpSpPr bwMode="auto">
            <a:xfrm>
              <a:off x="10351651" y="2540987"/>
              <a:ext cx="262835" cy="262835"/>
              <a:chOff x="2284" y="779"/>
              <a:chExt cx="1198" cy="1198"/>
            </a:xfrm>
          </p:grpSpPr>
          <p:sp>
            <p:nvSpPr>
              <p:cNvPr id="4204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4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04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05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37" name="Group 24"/>
            <p:cNvGrpSpPr>
              <a:grpSpLocks/>
            </p:cNvGrpSpPr>
            <p:nvPr/>
          </p:nvGrpSpPr>
          <p:grpSpPr bwMode="auto">
            <a:xfrm>
              <a:off x="10286084" y="2794396"/>
              <a:ext cx="262835" cy="262835"/>
              <a:chOff x="2284" y="779"/>
              <a:chExt cx="1198" cy="1198"/>
            </a:xfrm>
          </p:grpSpPr>
          <p:sp>
            <p:nvSpPr>
              <p:cNvPr id="4204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4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04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04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42038" name="Group 24"/>
            <p:cNvGrpSpPr>
              <a:grpSpLocks/>
            </p:cNvGrpSpPr>
            <p:nvPr/>
          </p:nvGrpSpPr>
          <p:grpSpPr bwMode="auto">
            <a:xfrm>
              <a:off x="10023814" y="2883001"/>
              <a:ext cx="262835" cy="262835"/>
              <a:chOff x="2284" y="779"/>
              <a:chExt cx="1198" cy="1198"/>
            </a:xfrm>
          </p:grpSpPr>
          <p:sp>
            <p:nvSpPr>
              <p:cNvPr id="4203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4204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4204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4204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701"/>
                                        </p:tgtEl>
                                      </p:cBhvr>
                                    </p:animEffect>
                                    <p:set>
                                      <p:cBhvr>
                                        <p:cTn id="7" dur="1" fill="hold">
                                          <p:stCondLst>
                                            <p:cond delay="499"/>
                                          </p:stCondLst>
                                        </p:cTn>
                                        <p:tgtEl>
                                          <p:spTgt spid="1701"/>
                                        </p:tgtEl>
                                        <p:attrNameLst>
                                          <p:attrName>style.visibility</p:attrName>
                                        </p:attrNameLst>
                                      </p:cBhvr>
                                      <p:to>
                                        <p:strVal val="hidden"/>
                                      </p:to>
                                    </p:set>
                                  </p:childTnLst>
                                </p:cTn>
                              </p:par>
                              <p:par>
                                <p:cTn id="8" presetID="35" presetClass="path" presetSubtype="0" decel="50000" fill="hold" nodeType="withEffect">
                                  <p:stCondLst>
                                    <p:cond delay="0"/>
                                  </p:stCondLst>
                                  <p:childTnLst>
                                    <p:animMotion origin="layout" path="M -2.77778E-6 3.65487E-6 L -0.27934 0.10964 " pathEditMode="fixed" rAng="0" ptsTypes="AA">
                                      <p:cBhvr>
                                        <p:cTn id="9" dur="500" spd="-100000" fill="hold"/>
                                        <p:tgtEl>
                                          <p:spTgt spid="12"/>
                                        </p:tgtEl>
                                        <p:attrNameLst>
                                          <p:attrName>ppt_x</p:attrName>
                                          <p:attrName>ppt_y</p:attrName>
                                        </p:attrNameLst>
                                      </p:cBhvr>
                                      <p:rCtr x="-140" y="55"/>
                                    </p:animMotion>
                                  </p:childTnLst>
                                </p:cTn>
                              </p:par>
                              <p:par>
                                <p:cTn id="10" presetID="10" presetClass="exit" presetSubtype="0" fill="hold" nodeType="withEffect">
                                  <p:stCondLst>
                                    <p:cond delay="0"/>
                                  </p:stCondLst>
                                  <p:childTnLst>
                                    <p:animEffect transition="out" filter="fade">
                                      <p:cBhvr>
                                        <p:cTn id="11" dur="500"/>
                                        <p:tgtEl>
                                          <p:spTgt spid="272"/>
                                        </p:tgtEl>
                                      </p:cBhvr>
                                    </p:animEffect>
                                    <p:set>
                                      <p:cBhvr>
                                        <p:cTn id="12" dur="1" fill="hold">
                                          <p:stCondLst>
                                            <p:cond delay="499"/>
                                          </p:stCondLst>
                                        </p:cTn>
                                        <p:tgtEl>
                                          <p:spTgt spid="272"/>
                                        </p:tgtEl>
                                        <p:attrNameLst>
                                          <p:attrName>style.visibility</p:attrName>
                                        </p:attrNameLst>
                                      </p:cBhvr>
                                      <p:to>
                                        <p:strVal val="hidden"/>
                                      </p:to>
                                    </p:set>
                                  </p:childTnLst>
                                </p:cTn>
                              </p:par>
                              <p:par>
                                <p:cTn id="13" presetID="42" presetClass="path" presetSubtype="0" decel="50000" fill="hold" nodeType="withEffect">
                                  <p:stCondLst>
                                    <p:cond delay="0"/>
                                  </p:stCondLst>
                                  <p:childTnLst>
                                    <p:animMotion origin="layout" path="M 3.61111E-6 3.17604E-6 L -0.19948 0.15324 " pathEditMode="fixed" rAng="0" ptsTypes="AA">
                                      <p:cBhvr>
                                        <p:cTn id="14" dur="500" spd="-100000" fill="hold"/>
                                        <p:tgtEl>
                                          <p:spTgt spid="19"/>
                                        </p:tgtEl>
                                        <p:attrNameLst>
                                          <p:attrName>ppt_x</p:attrName>
                                          <p:attrName>ppt_y</p:attrName>
                                        </p:attrNameLst>
                                      </p:cBhvr>
                                      <p:rCtr x="-100" y="77"/>
                                    </p:animMotion>
                                  </p:childTnLst>
                                </p:cTn>
                              </p:par>
                              <p:par>
                                <p:cTn id="15" presetID="10" presetClass="exit" presetSubtype="0" fill="hold" nodeType="withEffect">
                                  <p:stCondLst>
                                    <p:cond delay="0"/>
                                  </p:stCondLst>
                                  <p:childTnLst>
                                    <p:animEffect transition="out" filter="fade">
                                      <p:cBhvr>
                                        <p:cTn id="16" dur="500"/>
                                        <p:tgtEl>
                                          <p:spTgt spid="254"/>
                                        </p:tgtEl>
                                      </p:cBhvr>
                                    </p:animEffect>
                                    <p:set>
                                      <p:cBhvr>
                                        <p:cTn id="17" dur="1" fill="hold">
                                          <p:stCondLst>
                                            <p:cond delay="499"/>
                                          </p:stCondLst>
                                        </p:cTn>
                                        <p:tgtEl>
                                          <p:spTgt spid="254"/>
                                        </p:tgtEl>
                                        <p:attrNameLst>
                                          <p:attrName>style.visibility</p:attrName>
                                        </p:attrNameLst>
                                      </p:cBhvr>
                                      <p:to>
                                        <p:strVal val="hidden"/>
                                      </p:to>
                                    </p:set>
                                  </p:childTnLst>
                                </p:cTn>
                              </p:par>
                              <p:par>
                                <p:cTn id="18" presetID="63" presetClass="path" presetSubtype="0" decel="50000" fill="hold" nodeType="withEffect">
                                  <p:stCondLst>
                                    <p:cond delay="0"/>
                                  </p:stCondLst>
                                  <p:childTnLst>
                                    <p:animMotion origin="layout" path="M -1.66667E-6 1.57067E-6 L 0.1724 0.15198 " pathEditMode="fixed" rAng="0" ptsTypes="AA">
                                      <p:cBhvr>
                                        <p:cTn id="19" dur="500" spd="-100000" fill="hold"/>
                                        <p:tgtEl>
                                          <p:spTgt spid="26"/>
                                        </p:tgtEl>
                                        <p:attrNameLst>
                                          <p:attrName>ppt_x</p:attrName>
                                          <p:attrName>ppt_y</p:attrName>
                                        </p:attrNameLst>
                                      </p:cBhvr>
                                      <p:rCtr x="86" y="76"/>
                                    </p:animMotion>
                                  </p:childTnLst>
                                </p:cTn>
                              </p:par>
                              <p:par>
                                <p:cTn id="20" presetID="10" presetClass="exit" presetSubtype="0" fill="hold" nodeType="withEffect">
                                  <p:stCondLst>
                                    <p:cond delay="0"/>
                                  </p:stCondLst>
                                  <p:childTnLst>
                                    <p:animEffect transition="out" filter="fade">
                                      <p:cBhvr>
                                        <p:cTn id="21" dur="500"/>
                                        <p:tgtEl>
                                          <p:spTgt spid="286"/>
                                        </p:tgtEl>
                                      </p:cBhvr>
                                    </p:animEffect>
                                    <p:set>
                                      <p:cBhvr>
                                        <p:cTn id="22" dur="1" fill="hold">
                                          <p:stCondLst>
                                            <p:cond delay="499"/>
                                          </p:stCondLst>
                                        </p:cTn>
                                        <p:tgtEl>
                                          <p:spTgt spid="286"/>
                                        </p:tgtEl>
                                        <p:attrNameLst>
                                          <p:attrName>style.visibility</p:attrName>
                                        </p:attrNameLst>
                                      </p:cBhvr>
                                      <p:to>
                                        <p:strVal val="hidden"/>
                                      </p:to>
                                    </p:set>
                                  </p:childTnLst>
                                </p:cTn>
                              </p:par>
                              <p:par>
                                <p:cTn id="23" presetID="42" presetClass="path" presetSubtype="0" decel="50000" fill="hold" nodeType="withEffect">
                                  <p:stCondLst>
                                    <p:cond delay="0"/>
                                  </p:stCondLst>
                                  <p:childTnLst>
                                    <p:animMotion origin="layout" path="M 1.66667E-6 -3.14596E-6 L 0.02934 0.20472 " pathEditMode="fixed" rAng="0" ptsTypes="AA">
                                      <p:cBhvr>
                                        <p:cTn id="24" dur="500" spd="-100000" fill="hold"/>
                                        <p:tgtEl>
                                          <p:spTgt spid="204"/>
                                        </p:tgtEl>
                                        <p:attrNameLst>
                                          <p:attrName>ppt_x</p:attrName>
                                          <p:attrName>ppt_y</p:attrName>
                                        </p:attrNameLst>
                                      </p:cBhvr>
                                      <p:rCtr x="15" y="102"/>
                                    </p:animMotion>
                                  </p:childTnLst>
                                </p:cTn>
                              </p:par>
                              <p:par>
                                <p:cTn id="25" presetID="10" presetClass="exit" presetSubtype="0" fill="hold" nodeType="withEffect">
                                  <p:stCondLst>
                                    <p:cond delay="0"/>
                                  </p:stCondLst>
                                  <p:childTnLst>
                                    <p:animEffect transition="out" filter="fade">
                                      <p:cBhvr>
                                        <p:cTn id="26" dur="500"/>
                                        <p:tgtEl>
                                          <p:spTgt spid="255"/>
                                        </p:tgtEl>
                                      </p:cBhvr>
                                    </p:animEffect>
                                    <p:set>
                                      <p:cBhvr>
                                        <p:cTn id="27" dur="1" fill="hold">
                                          <p:stCondLst>
                                            <p:cond delay="499"/>
                                          </p:stCondLst>
                                        </p:cTn>
                                        <p:tgtEl>
                                          <p:spTgt spid="255"/>
                                        </p:tgtEl>
                                        <p:attrNameLst>
                                          <p:attrName>style.visibility</p:attrName>
                                        </p:attrNameLst>
                                      </p:cBhvr>
                                      <p:to>
                                        <p:strVal val="hidden"/>
                                      </p:to>
                                    </p:set>
                                  </p:childTnLst>
                                </p:cTn>
                              </p:par>
                              <p:par>
                                <p:cTn id="28" presetID="42" presetClass="path" presetSubtype="0" decel="50000" fill="hold" nodeType="withEffect">
                                  <p:stCondLst>
                                    <p:cond delay="0"/>
                                  </p:stCondLst>
                                  <p:childTnLst>
                                    <p:animMotion origin="layout" path="M 3.33333E-6 2.22222E-6 L 0.11041 0.40856 " pathEditMode="fixed" rAng="0" ptsTypes="AA">
                                      <p:cBhvr>
                                        <p:cTn id="29" dur="500" spd="-100000" fill="hold"/>
                                        <p:tgtEl>
                                          <p:spTgt spid="27"/>
                                        </p:tgtEl>
                                        <p:attrNameLst>
                                          <p:attrName>ppt_x</p:attrName>
                                          <p:attrName>ppt_y</p:attrName>
                                        </p:attrNameLst>
                                      </p:cBhvr>
                                      <p:rCtr x="55" y="204"/>
                                    </p:animMotion>
                                  </p:childTnLst>
                                </p:cTn>
                              </p:par>
                              <p:par>
                                <p:cTn id="30" presetID="10" presetClass="exit" presetSubtype="0" fill="hold" nodeType="withEffect">
                                  <p:stCondLst>
                                    <p:cond delay="0"/>
                                  </p:stCondLst>
                                  <p:childTnLst>
                                    <p:animEffect transition="out" filter="fade">
                                      <p:cBhvr>
                                        <p:cTn id="31" dur="500"/>
                                        <p:tgtEl>
                                          <p:spTgt spid="279"/>
                                        </p:tgtEl>
                                      </p:cBhvr>
                                    </p:animEffect>
                                    <p:set>
                                      <p:cBhvr>
                                        <p:cTn id="32" dur="1" fill="hold">
                                          <p:stCondLst>
                                            <p:cond delay="499"/>
                                          </p:stCondLst>
                                        </p:cTn>
                                        <p:tgtEl>
                                          <p:spTgt spid="279"/>
                                        </p:tgtEl>
                                        <p:attrNameLst>
                                          <p:attrName>style.visibility</p:attrName>
                                        </p:attrNameLst>
                                      </p:cBhvr>
                                      <p:to>
                                        <p:strVal val="hidden"/>
                                      </p:to>
                                    </p:set>
                                  </p:childTnLst>
                                </p:cTn>
                              </p:par>
                              <p:par>
                                <p:cTn id="33" presetID="42" presetClass="path" presetSubtype="0" decel="50000" fill="hold" nodeType="withEffect">
                                  <p:stCondLst>
                                    <p:cond delay="0"/>
                                  </p:stCondLst>
                                  <p:childTnLst>
                                    <p:animMotion origin="layout" path="M -3.61111E-6 2.89614E-6 L -0.08472 -0.13718 " pathEditMode="fixed" rAng="0" ptsTypes="AA">
                                      <p:cBhvr>
                                        <p:cTn id="34" dur="500" spd="-100000" fill="hold"/>
                                        <p:tgtEl>
                                          <p:spTgt spid="195"/>
                                        </p:tgtEl>
                                        <p:attrNameLst>
                                          <p:attrName>ppt_x</p:attrName>
                                          <p:attrName>ppt_y</p:attrName>
                                        </p:attrNameLst>
                                      </p:cBhvr>
                                      <p:rCtr x="-42" y="-69"/>
                                    </p:animMotion>
                                  </p:childTnLst>
                                </p:cTn>
                              </p:par>
                              <p:par>
                                <p:cTn id="35" presetID="10" presetClass="exit" presetSubtype="0" fill="hold" nodeType="withEffect">
                                  <p:stCondLst>
                                    <p:cond delay="0"/>
                                  </p:stCondLst>
                                  <p:childTnLst>
                                    <p:animEffect transition="out" filter="fade">
                                      <p:cBhvr>
                                        <p:cTn id="36" dur="500"/>
                                        <p:tgtEl>
                                          <p:spTgt spid="245"/>
                                        </p:tgtEl>
                                      </p:cBhvr>
                                    </p:animEffect>
                                    <p:set>
                                      <p:cBhvr>
                                        <p:cTn id="37" dur="1" fill="hold">
                                          <p:stCondLst>
                                            <p:cond delay="499"/>
                                          </p:stCondLst>
                                        </p:cTn>
                                        <p:tgtEl>
                                          <p:spTgt spid="245"/>
                                        </p:tgtEl>
                                        <p:attrNameLst>
                                          <p:attrName>style.visibility</p:attrName>
                                        </p:attrNameLst>
                                      </p:cBhvr>
                                      <p:to>
                                        <p:strVal val="hidden"/>
                                      </p:to>
                                    </p:set>
                                  </p:childTnLst>
                                </p:cTn>
                              </p:par>
                              <p:par>
                                <p:cTn id="38" presetID="35" presetClass="path" presetSubtype="0" decel="50000" fill="hold" nodeType="withEffect">
                                  <p:stCondLst>
                                    <p:cond delay="0"/>
                                  </p:stCondLst>
                                  <p:childTnLst>
                                    <p:animMotion origin="layout" path="M 3.61111E-6 -1.11111E-6 L -0.204 -0.13472 " pathEditMode="fixed" rAng="0" ptsTypes="AA">
                                      <p:cBhvr>
                                        <p:cTn id="39" dur="500" spd="-100000" fill="hold"/>
                                        <p:tgtEl>
                                          <p:spTgt spid="213"/>
                                        </p:tgtEl>
                                        <p:attrNameLst>
                                          <p:attrName>ppt_x</p:attrName>
                                          <p:attrName>ppt_y</p:attrName>
                                        </p:attrNameLst>
                                      </p:cBhvr>
                                      <p:rCtr x="-102" y="-67"/>
                                    </p:animMotion>
                                  </p:childTnLst>
                                </p:cTn>
                              </p:par>
                              <p:par>
                                <p:cTn id="40" presetID="10" presetClass="exit" presetSubtype="0" fill="hold" nodeType="withEffect">
                                  <p:stCondLst>
                                    <p:cond delay="0"/>
                                  </p:stCondLst>
                                  <p:childTnLst>
                                    <p:animEffect transition="out" filter="fade">
                                      <p:cBhvr>
                                        <p:cTn id="41" dur="500"/>
                                        <p:tgtEl>
                                          <p:spTgt spid="265"/>
                                        </p:tgtEl>
                                      </p:cBhvr>
                                    </p:animEffect>
                                    <p:set>
                                      <p:cBhvr>
                                        <p:cTn id="42" dur="1" fill="hold">
                                          <p:stCondLst>
                                            <p:cond delay="499"/>
                                          </p:stCondLst>
                                        </p:cTn>
                                        <p:tgtEl>
                                          <p:spTgt spid="265"/>
                                        </p:tgtEl>
                                        <p:attrNameLst>
                                          <p:attrName>style.visibility</p:attrName>
                                        </p:attrNameLst>
                                      </p:cBhvr>
                                      <p:to>
                                        <p:strVal val="hidden"/>
                                      </p:to>
                                    </p:set>
                                  </p:childTnLst>
                                </p:cTn>
                              </p:par>
                              <p:par>
                                <p:cTn id="43" presetID="64" presetClass="path" presetSubtype="0" fill="hold" nodeType="withEffect">
                                  <p:stCondLst>
                                    <p:cond delay="0"/>
                                  </p:stCondLst>
                                  <p:childTnLst>
                                    <p:animMotion origin="layout" path="M -2.77778E-6 2.20911E-6 L -2.77778E-6 -0.17326 " pathEditMode="fixed" rAng="0" ptsTypes="AA">
                                      <p:cBhvr>
                                        <p:cTn id="44" dur="500" spd="-100000" fill="hold"/>
                                        <p:tgtEl>
                                          <p:spTgt spid="230"/>
                                        </p:tgtEl>
                                        <p:attrNameLst>
                                          <p:attrName>ppt_x</p:attrName>
                                          <p:attrName>ppt_y</p:attrName>
                                        </p:attrNameLst>
                                      </p:cBhvr>
                                      <p:rCtr x="0" y="-87"/>
                                    </p:animMotion>
                                  </p:childTnLst>
                                </p:cTn>
                              </p:par>
                              <p:par>
                                <p:cTn id="45" presetID="10" presetClass="exit" presetSubtype="0" fill="hold" nodeType="withEffect">
                                  <p:stCondLst>
                                    <p:cond delay="0"/>
                                  </p:stCondLst>
                                  <p:childTnLst>
                                    <p:animEffect transition="out" filter="fade">
                                      <p:cBhvr>
                                        <p:cTn id="46" dur="500"/>
                                        <p:tgtEl>
                                          <p:spTgt spid="246"/>
                                        </p:tgtEl>
                                      </p:cBhvr>
                                    </p:animEffect>
                                    <p:set>
                                      <p:cBhvr>
                                        <p:cTn id="47" dur="1" fill="hold">
                                          <p:stCondLst>
                                            <p:cond delay="499"/>
                                          </p:stCondLst>
                                        </p:cTn>
                                        <p:tgtEl>
                                          <p:spTgt spid="246"/>
                                        </p:tgtEl>
                                        <p:attrNameLst>
                                          <p:attrName>style.visibility</p:attrName>
                                        </p:attrNameLst>
                                      </p:cBhvr>
                                      <p:to>
                                        <p:strVal val="hidden"/>
                                      </p:to>
                                    </p:set>
                                  </p:childTnLst>
                                </p:cTn>
                              </p:par>
                              <p:par>
                                <p:cTn id="48" presetID="63" presetClass="path" presetSubtype="0" decel="50000" fill="hold" nodeType="withEffect">
                                  <p:stCondLst>
                                    <p:cond delay="0"/>
                                  </p:stCondLst>
                                  <p:childTnLst>
                                    <p:animMotion origin="layout" path="M -2.77778E-6 7.61046E-7 L 0.16997 0.08952 " pathEditMode="fixed" rAng="0" ptsTypes="AA">
                                      <p:cBhvr>
                                        <p:cTn id="49" dur="500" spd="-100000" fill="hold"/>
                                        <p:tgtEl>
                                          <p:spTgt spid="214"/>
                                        </p:tgtEl>
                                        <p:attrNameLst>
                                          <p:attrName>ppt_x</p:attrName>
                                          <p:attrName>ppt_y</p:attrName>
                                        </p:attrNameLst>
                                      </p:cBhvr>
                                      <p:rCtr x="85" y="45"/>
                                    </p:animMotion>
                                  </p:childTnLst>
                                </p:cTn>
                              </p:par>
                              <p:par>
                                <p:cTn id="50" presetID="10" presetClass="exit" presetSubtype="0" fill="hold" nodeType="withEffect">
                                  <p:stCondLst>
                                    <p:cond delay="0"/>
                                  </p:stCondLst>
                                  <p:childTnLst>
                                    <p:animEffect transition="out" filter="fade">
                                      <p:cBhvr>
                                        <p:cTn id="51" dur="500"/>
                                        <p:tgtEl>
                                          <p:spTgt spid="1708"/>
                                        </p:tgtEl>
                                      </p:cBhvr>
                                    </p:animEffect>
                                    <p:set>
                                      <p:cBhvr>
                                        <p:cTn id="52" dur="1" fill="hold">
                                          <p:stCondLst>
                                            <p:cond delay="499"/>
                                          </p:stCondLst>
                                        </p:cTn>
                                        <p:tgtEl>
                                          <p:spTgt spid="1708"/>
                                        </p:tgtEl>
                                        <p:attrNameLst>
                                          <p:attrName>style.visibility</p:attrName>
                                        </p:attrNameLst>
                                      </p:cBhvr>
                                      <p:to>
                                        <p:strVal val="hidden"/>
                                      </p:to>
                                    </p:set>
                                  </p:childTnLst>
                                </p:cTn>
                              </p:par>
                              <p:par>
                                <p:cTn id="53" presetID="35" presetClass="path" presetSubtype="0" decel="50000" fill="hold" nodeType="withEffect">
                                  <p:stCondLst>
                                    <p:cond delay="0"/>
                                  </p:stCondLst>
                                  <p:childTnLst>
                                    <p:animMotion origin="layout" path="M -1.11111E-6 -4.37196E-6 L -0.2441 -0.08165 " pathEditMode="fixed" rAng="0" ptsTypes="AA">
                                      <p:cBhvr>
                                        <p:cTn id="54" dur="500" spd="-100000" fill="hold"/>
                                        <p:tgtEl>
                                          <p:spTgt spid="222"/>
                                        </p:tgtEl>
                                        <p:attrNameLst>
                                          <p:attrName>ppt_x</p:attrName>
                                          <p:attrName>ppt_y</p:attrName>
                                        </p:attrNameLst>
                                      </p:cBhvr>
                                      <p:rCtr x="-122" y="-41"/>
                                    </p:animMotion>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169"/>
                                        </p:tgtEl>
                                        <p:attrNameLst>
                                          <p:attrName>style.visibility</p:attrName>
                                        </p:attrNameLst>
                                      </p:cBhvr>
                                      <p:to>
                                        <p:strVal val="visible"/>
                                      </p:to>
                                    </p:set>
                                    <p:animEffect transition="in" filter="fade">
                                      <p:cBhvr>
                                        <p:cTn id="58" dur="1000"/>
                                        <p:tgtEl>
                                          <p:spTgt spid="11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71"/>
                                        </p:tgtEl>
                                        <p:attrNameLst>
                                          <p:attrName>style.visibility</p:attrName>
                                        </p:attrNameLst>
                                      </p:cBhvr>
                                      <p:to>
                                        <p:strVal val="visible"/>
                                      </p:to>
                                    </p:set>
                                    <p:animEffect transition="in" filter="fade">
                                      <p:cBhvr>
                                        <p:cTn id="61" dur="1000"/>
                                        <p:tgtEl>
                                          <p:spTgt spid="117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72"/>
                                        </p:tgtEl>
                                        <p:attrNameLst>
                                          <p:attrName>style.visibility</p:attrName>
                                        </p:attrNameLst>
                                      </p:cBhvr>
                                      <p:to>
                                        <p:strVal val="visible"/>
                                      </p:to>
                                    </p:set>
                                    <p:animEffect transition="in" filter="fade">
                                      <p:cBhvr>
                                        <p:cTn id="64" dur="1000"/>
                                        <p:tgtEl>
                                          <p:spTgt spid="11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68"/>
                                        </p:tgtEl>
                                        <p:attrNameLst>
                                          <p:attrName>style.visibility</p:attrName>
                                        </p:attrNameLst>
                                      </p:cBhvr>
                                      <p:to>
                                        <p:strVal val="visible"/>
                                      </p:to>
                                    </p:set>
                                    <p:animEffect transition="in" filter="fade">
                                      <p:cBhvr>
                                        <p:cTn id="67" dur="1000"/>
                                        <p:tgtEl>
                                          <p:spTgt spid="11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66"/>
                                        </p:tgtEl>
                                        <p:attrNameLst>
                                          <p:attrName>style.visibility</p:attrName>
                                        </p:attrNameLst>
                                      </p:cBhvr>
                                      <p:to>
                                        <p:strVal val="visible"/>
                                      </p:to>
                                    </p:set>
                                    <p:animEffect transition="in" filter="fade">
                                      <p:cBhvr>
                                        <p:cTn id="70" dur="1000"/>
                                        <p:tgtEl>
                                          <p:spTgt spid="11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73"/>
                                        </p:tgtEl>
                                        <p:attrNameLst>
                                          <p:attrName>style.visibility</p:attrName>
                                        </p:attrNameLst>
                                      </p:cBhvr>
                                      <p:to>
                                        <p:strVal val="visible"/>
                                      </p:to>
                                    </p:set>
                                    <p:animEffect transition="in" filter="fade">
                                      <p:cBhvr>
                                        <p:cTn id="73" dur="1000"/>
                                        <p:tgtEl>
                                          <p:spTgt spid="11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70"/>
                                        </p:tgtEl>
                                        <p:attrNameLst>
                                          <p:attrName>style.visibility</p:attrName>
                                        </p:attrNameLst>
                                      </p:cBhvr>
                                      <p:to>
                                        <p:strVal val="visible"/>
                                      </p:to>
                                    </p:set>
                                    <p:animEffect transition="in" filter="fade">
                                      <p:cBhvr>
                                        <p:cTn id="76" dur="1000"/>
                                        <p:tgtEl>
                                          <p:spTgt spid="11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3"/>
                                        </p:tgtEl>
                                        <p:attrNameLst>
                                          <p:attrName>style.visibility</p:attrName>
                                        </p:attrNameLst>
                                      </p:cBhvr>
                                      <p:to>
                                        <p:strVal val="visible"/>
                                      </p:to>
                                    </p:set>
                                    <p:animEffect transition="in" filter="fade">
                                      <p:cBhvr>
                                        <p:cTn id="79" dur="1000"/>
                                        <p:tgtEl>
                                          <p:spTgt spid="8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00"/>
                                        </p:tgtEl>
                                        <p:attrNameLst>
                                          <p:attrName>style.visibility</p:attrName>
                                        </p:attrNameLst>
                                      </p:cBhvr>
                                      <p:to>
                                        <p:strVal val="visible"/>
                                      </p:to>
                                    </p:set>
                                    <p:animEffect transition="in" filter="fade">
                                      <p:cBhvr>
                                        <p:cTn id="84" dur="1000"/>
                                        <p:tgtEl>
                                          <p:spTgt spid="20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9"/>
                                        </p:tgtEl>
                                        <p:attrNameLst>
                                          <p:attrName>style.visibility</p:attrName>
                                        </p:attrNameLst>
                                      </p:cBhvr>
                                      <p:to>
                                        <p:strVal val="visible"/>
                                      </p:to>
                                    </p:set>
                                    <p:animEffect transition="in" filter="fade">
                                      <p:cBhvr>
                                        <p:cTn id="87" dur="1000"/>
                                        <p:tgtEl>
                                          <p:spTgt spid="209"/>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fade">
                                      <p:cBhvr>
                                        <p:cTn id="91" dur="1000"/>
                                        <p:tgtEl>
                                          <p:spTgt spid="20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10"/>
                                        </p:tgtEl>
                                        <p:attrNameLst>
                                          <p:attrName>style.visibility</p:attrName>
                                        </p:attrNameLst>
                                      </p:cBhvr>
                                      <p:to>
                                        <p:strVal val="visible"/>
                                      </p:to>
                                    </p:set>
                                    <p:animEffect transition="in" filter="fade">
                                      <p:cBhvr>
                                        <p:cTn id="94" dur="1000"/>
                                        <p:tgtEl>
                                          <p:spTgt spid="21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9"/>
                                        </p:tgtEl>
                                        <p:attrNameLst>
                                          <p:attrName>style.visibility</p:attrName>
                                        </p:attrNameLst>
                                      </p:cBhvr>
                                      <p:to>
                                        <p:strVal val="visible"/>
                                      </p:to>
                                    </p:set>
                                    <p:animEffect transition="in" filter="fade">
                                      <p:cBhvr>
                                        <p:cTn id="97" dur="1000"/>
                                        <p:tgtEl>
                                          <p:spTgt spid="239"/>
                                        </p:tgtEl>
                                      </p:cBhvr>
                                    </p:animEffect>
                                  </p:childTnLst>
                                </p:cTn>
                              </p:par>
                              <p:par>
                                <p:cTn id="98" presetID="10"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1000"/>
                                        <p:tgtEl>
                                          <p:spTgt spid="4"/>
                                        </p:tgtEl>
                                      </p:cBhvr>
                                    </p:animEffect>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830"/>
                                        </p:tgtEl>
                                        <p:attrNameLst>
                                          <p:attrName>style.visibility</p:attrName>
                                        </p:attrNameLst>
                                      </p:cBhvr>
                                      <p:to>
                                        <p:strVal val="visible"/>
                                      </p:to>
                                    </p:set>
                                    <p:animEffect transition="in" filter="fade">
                                      <p:cBhvr>
                                        <p:cTn id="104" dur="1000"/>
                                        <p:tgtEl>
                                          <p:spTgt spid="830"/>
                                        </p:tgtEl>
                                      </p:cBhvr>
                                    </p:animEffect>
                                  </p:childTnLst>
                                </p:cTn>
                              </p:par>
                            </p:childTnLst>
                          </p:cTn>
                        </p:par>
                        <p:par>
                          <p:cTn id="105" fill="hold">
                            <p:stCondLst>
                              <p:cond delay="3000"/>
                            </p:stCondLst>
                            <p:childTnLst>
                              <p:par>
                                <p:cTn id="106" presetID="10" presetClass="entr" presetSubtype="0" fill="hold" grpId="0" nodeType="afterEffect">
                                  <p:stCondLst>
                                    <p:cond delay="0"/>
                                  </p:stCondLst>
                                  <p:childTnLst>
                                    <p:set>
                                      <p:cBhvr>
                                        <p:cTn id="107" dur="1" fill="hold">
                                          <p:stCondLst>
                                            <p:cond delay="0"/>
                                          </p:stCondLst>
                                        </p:cTn>
                                        <p:tgtEl>
                                          <p:spTgt spid="1167"/>
                                        </p:tgtEl>
                                        <p:attrNameLst>
                                          <p:attrName>style.visibility</p:attrName>
                                        </p:attrNameLst>
                                      </p:cBhvr>
                                      <p:to>
                                        <p:strVal val="visible"/>
                                      </p:to>
                                    </p:set>
                                    <p:animEffect transition="in" filter="fade">
                                      <p:cBhvr>
                                        <p:cTn id="108" dur="1000"/>
                                        <p:tgtEl>
                                          <p:spTgt spid="1167"/>
                                        </p:tgtEl>
                                      </p:cBhvr>
                                    </p:animEffect>
                                  </p:childTnLst>
                                </p:cTn>
                              </p:par>
                            </p:childTnLst>
                          </p:cTn>
                        </p:par>
                        <p:par>
                          <p:cTn id="109" fill="hold">
                            <p:stCondLst>
                              <p:cond delay="4000"/>
                            </p:stCondLst>
                            <p:childTnLst>
                              <p:par>
                                <p:cTn id="110" presetID="10" presetClass="exit" presetSubtype="0" fill="hold" grpId="1" nodeType="afterEffect">
                                  <p:stCondLst>
                                    <p:cond delay="0"/>
                                  </p:stCondLst>
                                  <p:childTnLst>
                                    <p:animEffect transition="out" filter="fade">
                                      <p:cBhvr>
                                        <p:cTn id="111" dur="1000"/>
                                        <p:tgtEl>
                                          <p:spTgt spid="823"/>
                                        </p:tgtEl>
                                      </p:cBhvr>
                                    </p:animEffect>
                                    <p:set>
                                      <p:cBhvr>
                                        <p:cTn id="112" dur="1" fill="hold">
                                          <p:stCondLst>
                                            <p:cond delay="999"/>
                                          </p:stCondLst>
                                        </p:cTn>
                                        <p:tgtEl>
                                          <p:spTgt spid="823"/>
                                        </p:tgtEl>
                                        <p:attrNameLst>
                                          <p:attrName>style.visibility</p:attrName>
                                        </p:attrNameLst>
                                      </p:cBhvr>
                                      <p:to>
                                        <p:strVal val="hidden"/>
                                      </p:to>
                                    </p:set>
                                  </p:childTnLst>
                                </p:cTn>
                              </p:par>
                            </p:childTnLst>
                          </p:cTn>
                        </p:par>
                        <p:par>
                          <p:cTn id="113" fill="hold">
                            <p:stCondLst>
                              <p:cond delay="5000"/>
                            </p:stCondLst>
                            <p:childTnLst>
                              <p:par>
                                <p:cTn id="114" presetID="10" presetClass="entr" presetSubtype="0" fill="hold" nodeType="afterEffect">
                                  <p:stCondLst>
                                    <p:cond delay="0"/>
                                  </p:stCondLst>
                                  <p:childTnLst>
                                    <p:set>
                                      <p:cBhvr>
                                        <p:cTn id="115" dur="1" fill="hold">
                                          <p:stCondLst>
                                            <p:cond delay="0"/>
                                          </p:stCondLst>
                                        </p:cTn>
                                        <p:tgtEl>
                                          <p:spTgt spid="994"/>
                                        </p:tgtEl>
                                        <p:attrNameLst>
                                          <p:attrName>style.visibility</p:attrName>
                                        </p:attrNameLst>
                                      </p:cBhvr>
                                      <p:to>
                                        <p:strVal val="visible"/>
                                      </p:to>
                                    </p:set>
                                    <p:animEffect transition="in" filter="fade">
                                      <p:cBhvr>
                                        <p:cTn id="116" dur="1000"/>
                                        <p:tgtEl>
                                          <p:spTgt spid="99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95"/>
                                        </p:tgtEl>
                                        <p:attrNameLst>
                                          <p:attrName>style.visibility</p:attrName>
                                        </p:attrNameLst>
                                      </p:cBhvr>
                                      <p:to>
                                        <p:strVal val="visible"/>
                                      </p:to>
                                    </p:set>
                                    <p:animEffect transition="in" filter="fade">
                                      <p:cBhvr>
                                        <p:cTn id="119" dur="1000"/>
                                        <p:tgtEl>
                                          <p:spTgt spid="995"/>
                                        </p:tgtEl>
                                      </p:cBhvr>
                                    </p:animEffect>
                                  </p:childTnLst>
                                </p:cTn>
                              </p:par>
                            </p:childTnLst>
                          </p:cTn>
                        </p:par>
                        <p:par>
                          <p:cTn id="120" fill="hold">
                            <p:stCondLst>
                              <p:cond delay="6000"/>
                            </p:stCondLst>
                            <p:childTnLst>
                              <p:par>
                                <p:cTn id="121" presetID="10" presetClass="entr" presetSubtype="0" fill="hold" nodeType="after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1000"/>
                                        <p:tgtEl>
                                          <p:spTgt spid="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05"/>
                                        </p:tgtEl>
                                        <p:attrNameLst>
                                          <p:attrName>style.visibility</p:attrName>
                                        </p:attrNameLst>
                                      </p:cBhvr>
                                      <p:to>
                                        <p:strVal val="visible"/>
                                      </p:to>
                                    </p:set>
                                    <p:animEffect transition="in" filter="fade">
                                      <p:cBhvr>
                                        <p:cTn id="126" dur="1000"/>
                                        <p:tgtEl>
                                          <p:spTgt spid="1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823" grpId="0" animBg="1"/>
      <p:bldP spid="823" grpId="1" animBg="1"/>
      <p:bldP spid="201" grpId="0" animBg="1"/>
      <p:bldP spid="1166" grpId="0" animBg="1"/>
      <p:bldP spid="1167" grpId="0" animBg="1"/>
      <p:bldP spid="1168" grpId="0" animBg="1"/>
      <p:bldP spid="1169" grpId="0" animBg="1"/>
      <p:bldP spid="1170" grpId="0"/>
      <p:bldP spid="1171" grpId="0"/>
      <p:bldP spid="1172" grpId="0"/>
      <p:bldP spid="1173" grpId="0"/>
      <p:bldP spid="209" grpId="0"/>
      <p:bldP spid="210" grpId="0"/>
      <p:bldP spid="239" grpId="0"/>
      <p:bldP spid="995" grpId="0"/>
      <p:bldP spid="1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4"/>
          <p:cNvGrpSpPr>
            <a:grpSpLocks/>
          </p:cNvGrpSpPr>
          <p:nvPr/>
        </p:nvGrpSpPr>
        <p:grpSpPr bwMode="auto">
          <a:xfrm>
            <a:off x="0" y="209550"/>
            <a:ext cx="9255125" cy="3113088"/>
            <a:chOff x="-1" y="3555809"/>
            <a:chExt cx="9255095" cy="3113440"/>
          </a:xfrm>
        </p:grpSpPr>
        <p:pic>
          <p:nvPicPr>
            <p:cNvPr id="44053" name="Picture 3" descr="Cloud3"/>
            <p:cNvPicPr>
              <a:picLocks noChangeAspect="1" noChangeArrowheads="1"/>
            </p:cNvPicPr>
            <p:nvPr/>
          </p:nvPicPr>
          <p:blipFill>
            <a:blip r:embed="rId3" cstate="print"/>
            <a:srcRect/>
            <a:stretch>
              <a:fillRect/>
            </a:stretch>
          </p:blipFill>
          <p:spPr bwMode="auto">
            <a:xfrm>
              <a:off x="0" y="3555809"/>
              <a:ext cx="9144000" cy="3113440"/>
            </a:xfrm>
            <a:prstGeom prst="rect">
              <a:avLst/>
            </a:prstGeom>
            <a:noFill/>
            <a:ln w="9525">
              <a:noFill/>
              <a:miter lim="800000"/>
              <a:headEnd/>
              <a:tailEnd/>
            </a:ln>
          </p:spPr>
        </p:pic>
        <p:pic>
          <p:nvPicPr>
            <p:cNvPr id="44054" name="Picture 3" descr="Cloud3"/>
            <p:cNvPicPr>
              <a:picLocks noChangeAspect="1" noChangeArrowheads="1"/>
            </p:cNvPicPr>
            <p:nvPr/>
          </p:nvPicPr>
          <p:blipFill>
            <a:blip r:embed="rId3" cstate="print"/>
            <a:srcRect/>
            <a:stretch>
              <a:fillRect/>
            </a:stretch>
          </p:blipFill>
          <p:spPr bwMode="auto">
            <a:xfrm>
              <a:off x="-1" y="3846365"/>
              <a:ext cx="9255095" cy="2536825"/>
            </a:xfrm>
            <a:prstGeom prst="rect">
              <a:avLst/>
            </a:prstGeom>
            <a:noFill/>
            <a:ln w="9525">
              <a:noFill/>
              <a:miter lim="800000"/>
              <a:headEnd/>
              <a:tailEnd/>
            </a:ln>
          </p:spPr>
        </p:pic>
      </p:grpSp>
      <p:sp>
        <p:nvSpPr>
          <p:cNvPr id="2" name="Title 1"/>
          <p:cNvSpPr>
            <a:spLocks noGrp="1"/>
          </p:cNvSpPr>
          <p:nvPr>
            <p:ph type="title"/>
          </p:nvPr>
        </p:nvSpPr>
        <p:spPr/>
        <p:txBody>
          <a:bodyPr/>
          <a:lstStyle/>
          <a:p>
            <a:pPr>
              <a:defRPr/>
            </a:pPr>
            <a:r>
              <a:rPr/>
              <a:t>Share</a:t>
            </a:r>
          </a:p>
        </p:txBody>
      </p:sp>
      <p:grpSp>
        <p:nvGrpSpPr>
          <p:cNvPr id="44035" name="Group 20"/>
          <p:cNvGrpSpPr>
            <a:grpSpLocks/>
          </p:cNvGrpSpPr>
          <p:nvPr/>
        </p:nvGrpSpPr>
        <p:grpSpPr bwMode="auto">
          <a:xfrm>
            <a:off x="428625" y="1289050"/>
            <a:ext cx="8183563" cy="771525"/>
            <a:chOff x="428784" y="2027767"/>
            <a:chExt cx="8183313" cy="770839"/>
          </a:xfrm>
        </p:grpSpPr>
        <p:sp>
          <p:nvSpPr>
            <p:cNvPr id="15" name="Rectangle 14"/>
            <p:cNvSpPr/>
            <p:nvPr/>
          </p:nvSpPr>
          <p:spPr>
            <a:xfrm>
              <a:off x="428784" y="2027767"/>
              <a:ext cx="3823483"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EXPERIENCE</a:t>
              </a:r>
            </a:p>
          </p:txBody>
        </p:sp>
        <p:sp>
          <p:nvSpPr>
            <p:cNvPr id="16" name="Rectangle 15"/>
            <p:cNvSpPr/>
            <p:nvPr/>
          </p:nvSpPr>
          <p:spPr>
            <a:xfrm>
              <a:off x="4947311" y="2029165"/>
              <a:ext cx="3664786"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ECONOMICS</a:t>
              </a:r>
            </a:p>
          </p:txBody>
        </p:sp>
        <p:sp>
          <p:nvSpPr>
            <p:cNvPr id="17" name="Rectangle 16"/>
            <p:cNvSpPr/>
            <p:nvPr/>
          </p:nvSpPr>
          <p:spPr>
            <a:xfrm>
              <a:off x="4234372" y="2131231"/>
              <a:ext cx="697627" cy="646331"/>
            </a:xfrm>
            <a:prstGeom prst="rect">
              <a:avLst/>
            </a:prstGeom>
            <a:noFill/>
          </p:spPr>
          <p:txBody>
            <a:bodyPr wrap="none">
              <a:spAutoFit/>
            </a:bodyPr>
            <a:lstStyle/>
            <a:p>
              <a:pPr algn="ctr">
                <a:defRPr/>
              </a:pPr>
              <a:r>
                <a:rPr lang="en-US" sz="3600" dirty="0" err="1">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vs</a:t>
              </a:r>
              <a:endParaRPr lang="en-US" sz="36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endParaRPr>
            </a:p>
          </p:txBody>
        </p:sp>
      </p:grpSp>
      <p:sp>
        <p:nvSpPr>
          <p:cNvPr id="58" name="Content Placeholder 2"/>
          <p:cNvSpPr txBox="1">
            <a:spLocks/>
          </p:cNvSpPr>
          <p:nvPr/>
        </p:nvSpPr>
        <p:spPr bwMode="auto">
          <a:xfrm>
            <a:off x="730250" y="2333625"/>
            <a:ext cx="3625850" cy="2330450"/>
          </a:xfrm>
          <a:prstGeom prst="rect">
            <a:avLst/>
          </a:prstGeom>
          <a:noFill/>
          <a:ln w="9525">
            <a:noFill/>
            <a:miter lim="800000"/>
            <a:headEnd/>
            <a:tailEnd/>
          </a:ln>
        </p:spPr>
        <p:txBody>
          <a:bodyPr lIns="0" tIns="0" rIns="0" bIns="0"/>
          <a:lstStyle/>
          <a:p>
            <a:pPr marL="228600" indent="-228600">
              <a:lnSpc>
                <a:spcPct val="90000"/>
              </a:lnSpc>
              <a:spcBef>
                <a:spcPts val="0"/>
              </a:spcBef>
              <a:spcAft>
                <a:spcPts val="600"/>
              </a:spcAft>
              <a:buClr>
                <a:schemeClr val="tx1"/>
              </a:buClr>
              <a:buFont typeface="Arial" pitchFamily="34" charset="0"/>
              <a:buChar char="•"/>
              <a:defRPr/>
            </a:pPr>
            <a:r>
              <a:rPr lang="en-US" b="0" kern="0" dirty="0">
                <a:solidFill>
                  <a:srgbClr val="4D4D4D"/>
                </a:solidFill>
                <a:latin typeface="+mn-lt"/>
              </a:rPr>
              <a:t>Separation of:</a:t>
            </a:r>
          </a:p>
          <a:p>
            <a:pPr marL="685800" lvl="1" indent="-228600">
              <a:lnSpc>
                <a:spcPct val="90000"/>
              </a:lnSpc>
              <a:spcBef>
                <a:spcPts val="0"/>
              </a:spcBef>
              <a:spcAft>
                <a:spcPts val="600"/>
              </a:spcAft>
              <a:buClr>
                <a:schemeClr val="tx1"/>
              </a:buClr>
              <a:buFont typeface="Arial" pitchFamily="34" charset="0"/>
              <a:buChar char="•"/>
              <a:defRPr/>
            </a:pPr>
            <a:r>
              <a:rPr lang="en-US" sz="1600" b="0" kern="0" dirty="0">
                <a:solidFill>
                  <a:srgbClr val="4D4D4D"/>
                </a:solidFill>
                <a:latin typeface="+mn-lt"/>
              </a:rPr>
              <a:t>Users communities</a:t>
            </a:r>
          </a:p>
          <a:p>
            <a:pPr marL="685800" lvl="1" indent="-228600">
              <a:lnSpc>
                <a:spcPct val="90000"/>
              </a:lnSpc>
              <a:spcBef>
                <a:spcPts val="0"/>
              </a:spcBef>
              <a:spcAft>
                <a:spcPts val="600"/>
              </a:spcAft>
              <a:buClr>
                <a:schemeClr val="tx1"/>
              </a:buClr>
              <a:buFont typeface="Arial" pitchFamily="34" charset="0"/>
              <a:buChar char="•"/>
              <a:defRPr/>
            </a:pPr>
            <a:r>
              <a:rPr lang="en-US" sz="1600" b="0" kern="0" dirty="0">
                <a:solidFill>
                  <a:srgbClr val="4D4D4D"/>
                </a:solidFill>
                <a:latin typeface="+mn-lt"/>
              </a:rPr>
              <a:t>Applications</a:t>
            </a:r>
          </a:p>
          <a:p>
            <a:pPr marL="685800" lvl="1" indent="-228600">
              <a:lnSpc>
                <a:spcPct val="90000"/>
              </a:lnSpc>
              <a:spcBef>
                <a:spcPts val="0"/>
              </a:spcBef>
              <a:spcAft>
                <a:spcPts val="600"/>
              </a:spcAft>
              <a:buClr>
                <a:schemeClr val="tx1"/>
              </a:buClr>
              <a:buFont typeface="Arial" pitchFamily="34" charset="0"/>
              <a:buChar char="•"/>
              <a:defRPr/>
            </a:pPr>
            <a:r>
              <a:rPr lang="en-US" sz="1600" b="0" kern="0" dirty="0">
                <a:solidFill>
                  <a:srgbClr val="4D4D4D"/>
                </a:solidFill>
                <a:latin typeface="+mn-lt"/>
              </a:rPr>
              <a:t>Departments</a:t>
            </a:r>
          </a:p>
          <a:p>
            <a:pPr marL="228600" indent="-228600">
              <a:lnSpc>
                <a:spcPct val="90000"/>
              </a:lnSpc>
              <a:spcBef>
                <a:spcPts val="200"/>
              </a:spcBef>
              <a:spcAft>
                <a:spcPts val="900"/>
              </a:spcAft>
              <a:buClr>
                <a:schemeClr val="tx1"/>
              </a:buClr>
              <a:buFont typeface="Arial" pitchFamily="34" charset="0"/>
              <a:buChar char="•"/>
              <a:defRPr/>
            </a:pPr>
            <a:r>
              <a:rPr lang="en-US" b="0" kern="0" dirty="0">
                <a:solidFill>
                  <a:srgbClr val="4D4D4D"/>
                </a:solidFill>
                <a:latin typeface="+mn-lt"/>
              </a:rPr>
              <a:t>Greater Elasticity</a:t>
            </a:r>
          </a:p>
          <a:p>
            <a:pPr marL="228600" indent="-228600">
              <a:lnSpc>
                <a:spcPct val="90000"/>
              </a:lnSpc>
              <a:spcBef>
                <a:spcPts val="200"/>
              </a:spcBef>
              <a:spcAft>
                <a:spcPts val="900"/>
              </a:spcAft>
              <a:buClr>
                <a:schemeClr val="tx1"/>
              </a:buClr>
              <a:buFont typeface="Arial" pitchFamily="34" charset="0"/>
              <a:buChar char="•"/>
              <a:defRPr/>
            </a:pPr>
            <a:r>
              <a:rPr lang="en-US" b="0" kern="0" dirty="0">
                <a:solidFill>
                  <a:srgbClr val="4D4D4D"/>
                </a:solidFill>
                <a:latin typeface="+mn-lt"/>
              </a:rPr>
              <a:t>Greater Scalability</a:t>
            </a:r>
          </a:p>
        </p:txBody>
      </p:sp>
      <p:sp>
        <p:nvSpPr>
          <p:cNvPr id="47" name="Content Placeholder 2"/>
          <p:cNvSpPr txBox="1">
            <a:spLocks/>
          </p:cNvSpPr>
          <p:nvPr/>
        </p:nvSpPr>
        <p:spPr bwMode="auto">
          <a:xfrm>
            <a:off x="5127625" y="2333625"/>
            <a:ext cx="3625850" cy="1585913"/>
          </a:xfrm>
          <a:prstGeom prst="rect">
            <a:avLst/>
          </a:prstGeom>
          <a:noFill/>
          <a:ln w="9525">
            <a:noFill/>
            <a:miter lim="800000"/>
            <a:headEnd/>
            <a:tailEnd/>
          </a:ln>
        </p:spPr>
        <p:txBody>
          <a:bodyPr lIns="0" tIns="0" rIns="0" bIns="0"/>
          <a:lstStyle/>
          <a:p>
            <a:pPr marL="228600" indent="-228600">
              <a:lnSpc>
                <a:spcPct val="90000"/>
              </a:lnSpc>
              <a:spcBef>
                <a:spcPts val="200"/>
              </a:spcBef>
              <a:spcAft>
                <a:spcPts val="900"/>
              </a:spcAft>
              <a:buClr>
                <a:schemeClr val="tx1"/>
              </a:buClr>
              <a:buFont typeface="Arial" pitchFamily="34" charset="0"/>
              <a:buChar char="•"/>
              <a:defRPr/>
            </a:pPr>
            <a:r>
              <a:rPr lang="en-US" b="0" kern="0" dirty="0">
                <a:solidFill>
                  <a:srgbClr val="4D4D4D"/>
                </a:solidFill>
                <a:latin typeface="+mn-lt"/>
              </a:rPr>
              <a:t>More Efficient</a:t>
            </a:r>
          </a:p>
        </p:txBody>
      </p:sp>
      <p:grpSp>
        <p:nvGrpSpPr>
          <p:cNvPr id="44038" name="Group 821"/>
          <p:cNvGrpSpPr>
            <a:grpSpLocks/>
          </p:cNvGrpSpPr>
          <p:nvPr/>
        </p:nvGrpSpPr>
        <p:grpSpPr bwMode="auto">
          <a:xfrm>
            <a:off x="8380413" y="307975"/>
            <a:ext cx="588962" cy="596900"/>
            <a:chOff x="8380632" y="308225"/>
            <a:chExt cx="588708" cy="597384"/>
          </a:xfrm>
        </p:grpSpPr>
        <p:pic>
          <p:nvPicPr>
            <p:cNvPr id="44039" name="Picture 364" descr="08-014_HPM-JUNOS"/>
            <p:cNvPicPr>
              <a:picLocks noChangeAspect="1" noChangeArrowheads="1"/>
            </p:cNvPicPr>
            <p:nvPr/>
          </p:nvPicPr>
          <p:blipFill>
            <a:blip r:embed="rId4" cstate="print">
              <a:lum contrast="-12000"/>
              <a:grayscl/>
            </a:blip>
            <a:srcRect l="2859" t="2776" r="5116" b="3906"/>
            <a:stretch>
              <a:fillRect/>
            </a:stretch>
          </p:blipFill>
          <p:spPr bwMode="auto">
            <a:xfrm>
              <a:off x="8380632" y="308225"/>
              <a:ext cx="588708" cy="597384"/>
            </a:xfrm>
            <a:prstGeom prst="rect">
              <a:avLst/>
            </a:prstGeom>
            <a:noFill/>
            <a:ln w="9525">
              <a:noFill/>
              <a:miter lim="800000"/>
              <a:headEnd/>
              <a:tailEnd/>
            </a:ln>
          </p:spPr>
        </p:pic>
        <p:grpSp>
          <p:nvGrpSpPr>
            <p:cNvPr id="44040" name="Group 73"/>
            <p:cNvGrpSpPr>
              <a:grpSpLocks/>
            </p:cNvGrpSpPr>
            <p:nvPr/>
          </p:nvGrpSpPr>
          <p:grpSpPr bwMode="auto">
            <a:xfrm>
              <a:off x="8444712" y="445799"/>
              <a:ext cx="461810" cy="320434"/>
              <a:chOff x="2492782" y="1518082"/>
              <a:chExt cx="933999" cy="648069"/>
            </a:xfrm>
          </p:grpSpPr>
          <p:pic>
            <p:nvPicPr>
              <p:cNvPr id="51" name="Picture 50" descr="Cloud-Blue.png"/>
              <p:cNvPicPr>
                <a:picLocks noChangeAspect="1"/>
              </p:cNvPicPr>
              <p:nvPr/>
            </p:nvPicPr>
            <p:blipFill>
              <a:blip r:embed="rId5" cstate="print">
                <a:lum contrast="-80000"/>
              </a:blip>
              <a:stretch>
                <a:fillRect/>
              </a:stretch>
            </p:blipFill>
            <p:spPr>
              <a:xfrm>
                <a:off x="2491553" y="1519398"/>
                <a:ext cx="933904" cy="645869"/>
              </a:xfrm>
              <a:prstGeom prst="rect">
                <a:avLst/>
              </a:prstGeom>
              <a:effectLst>
                <a:outerShdw blurRad="190500" sx="102000" sy="102000" algn="ctr" rotWithShape="0">
                  <a:prstClr val="black">
                    <a:alpha val="40000"/>
                  </a:prstClr>
                </a:outerShdw>
              </a:effectLst>
            </p:spPr>
          </p:pic>
          <p:sp>
            <p:nvSpPr>
              <p:cNvPr id="44042" name="Oval 51"/>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chemeClr val="tx1"/>
                  </a:solidFill>
                </a:endParaRPr>
              </a:p>
            </p:txBody>
          </p:sp>
          <p:pic>
            <p:nvPicPr>
              <p:cNvPr id="44043" name="Picture 21" descr="Simple copy"/>
              <p:cNvPicPr>
                <a:picLocks noChangeAspect="1" noChangeArrowheads="1"/>
              </p:cNvPicPr>
              <p:nvPr/>
            </p:nvPicPr>
            <p:blipFill>
              <a:blip r:embed="rId6" cstate="print"/>
              <a:srcRect/>
              <a:stretch>
                <a:fillRect/>
              </a:stretch>
            </p:blipFill>
            <p:spPr bwMode="auto">
              <a:xfrm>
                <a:off x="2845171" y="1524000"/>
                <a:ext cx="254566" cy="256331"/>
              </a:xfrm>
              <a:prstGeom prst="rect">
                <a:avLst/>
              </a:prstGeom>
              <a:noFill/>
              <a:ln w="9525">
                <a:noFill/>
                <a:miter lim="800000"/>
                <a:headEnd/>
                <a:tailEnd/>
              </a:ln>
            </p:spPr>
          </p:pic>
          <p:grpSp>
            <p:nvGrpSpPr>
              <p:cNvPr id="44044" name="Group 69"/>
              <p:cNvGrpSpPr>
                <a:grpSpLocks/>
              </p:cNvGrpSpPr>
              <p:nvPr/>
            </p:nvGrpSpPr>
            <p:grpSpPr bwMode="auto">
              <a:xfrm>
                <a:off x="2699473" y="1887057"/>
                <a:ext cx="545963" cy="256331"/>
                <a:chOff x="2701310" y="1887057"/>
                <a:chExt cx="545963" cy="256331"/>
              </a:xfrm>
            </p:grpSpPr>
            <p:pic>
              <p:nvPicPr>
                <p:cNvPr id="44048" name="Picture 21" descr="Simple copy"/>
                <p:cNvPicPr>
                  <a:picLocks noChangeAspect="1" noChangeArrowheads="1"/>
                </p:cNvPicPr>
                <p:nvPr/>
              </p:nvPicPr>
              <p:blipFill>
                <a:blip r:embed="rId6" cstate="print"/>
                <a:srcRect/>
                <a:stretch>
                  <a:fillRect/>
                </a:stretch>
              </p:blipFill>
              <p:spPr bwMode="auto">
                <a:xfrm>
                  <a:off x="2701310" y="1887057"/>
                  <a:ext cx="254566" cy="256331"/>
                </a:xfrm>
                <a:prstGeom prst="rect">
                  <a:avLst/>
                </a:prstGeom>
                <a:noFill/>
                <a:ln w="9525">
                  <a:noFill/>
                  <a:miter lim="800000"/>
                  <a:headEnd/>
                  <a:tailEnd/>
                </a:ln>
              </p:spPr>
            </p:pic>
            <p:pic>
              <p:nvPicPr>
                <p:cNvPr id="44049" name="Picture 21" descr="Simple copy"/>
                <p:cNvPicPr>
                  <a:picLocks noChangeAspect="1" noChangeArrowheads="1"/>
                </p:cNvPicPr>
                <p:nvPr/>
              </p:nvPicPr>
              <p:blipFill>
                <a:blip r:embed="rId6"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44045" name="Group 71"/>
              <p:cNvGrpSpPr>
                <a:grpSpLocks/>
              </p:cNvGrpSpPr>
              <p:nvPr/>
            </p:nvGrpSpPr>
            <p:grpSpPr bwMode="auto">
              <a:xfrm>
                <a:off x="2564834" y="1649813"/>
                <a:ext cx="815241" cy="256331"/>
                <a:chOff x="2564834" y="1649813"/>
                <a:chExt cx="815241" cy="256331"/>
              </a:xfrm>
            </p:grpSpPr>
            <p:pic>
              <p:nvPicPr>
                <p:cNvPr id="44046" name="Picture 21" descr="Simple copy"/>
                <p:cNvPicPr>
                  <a:picLocks noChangeAspect="1" noChangeArrowheads="1"/>
                </p:cNvPicPr>
                <p:nvPr/>
              </p:nvPicPr>
              <p:blipFill>
                <a:blip r:embed="rId6" cstate="print"/>
                <a:srcRect/>
                <a:stretch>
                  <a:fillRect/>
                </a:stretch>
              </p:blipFill>
              <p:spPr bwMode="auto">
                <a:xfrm>
                  <a:off x="2564834" y="1649813"/>
                  <a:ext cx="254566" cy="256331"/>
                </a:xfrm>
                <a:prstGeom prst="rect">
                  <a:avLst/>
                </a:prstGeom>
                <a:noFill/>
                <a:ln w="9525">
                  <a:noFill/>
                  <a:miter lim="800000"/>
                  <a:headEnd/>
                  <a:tailEnd/>
                </a:ln>
              </p:spPr>
            </p:pic>
            <p:pic>
              <p:nvPicPr>
                <p:cNvPr id="44047" name="Picture 21" descr="Simple copy"/>
                <p:cNvPicPr>
                  <a:picLocks noChangeAspect="1" noChangeArrowheads="1"/>
                </p:cNvPicPr>
                <p:nvPr/>
              </p:nvPicPr>
              <p:blipFill>
                <a:blip r:embed="rId6" cstate="print"/>
                <a:srcRect/>
                <a:stretch>
                  <a:fillRect/>
                </a:stretch>
              </p:blipFill>
              <p:spPr bwMode="auto">
                <a:xfrm>
                  <a:off x="3125509" y="1649813"/>
                  <a:ext cx="254566" cy="256331"/>
                </a:xfrm>
                <a:prstGeom prst="rect">
                  <a:avLst/>
                </a:prstGeom>
                <a:noFill/>
                <a:ln w="9525">
                  <a:noFill/>
                  <a:miter lim="800000"/>
                  <a:headEnd/>
                  <a:tailEnd/>
                </a:ln>
              </p:spPr>
            </p:pic>
          </p:gr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9"/>
          <p:cNvSpPr>
            <a:spLocks noChangeArrowheads="1"/>
          </p:cNvSpPr>
          <p:nvPr/>
        </p:nvSpPr>
        <p:spPr bwMode="auto">
          <a:xfrm rot="16200000">
            <a:off x="3383757" y="-1389857"/>
            <a:ext cx="2413000" cy="7497763"/>
          </a:xfrm>
          <a:prstGeom prst="rect">
            <a:avLst/>
          </a:prstGeom>
          <a:gradFill flip="none" rotWithShape="1">
            <a:gsLst>
              <a:gs pos="0">
                <a:schemeClr val="accent6">
                  <a:lumMod val="40000"/>
                  <a:lumOff val="60000"/>
                  <a:shade val="30000"/>
                  <a:satMod val="115000"/>
                  <a:alpha val="0"/>
                </a:schemeClr>
              </a:gs>
              <a:gs pos="50000">
                <a:schemeClr val="accent6">
                  <a:lumMod val="40000"/>
                  <a:lumOff val="60000"/>
                  <a:shade val="67500"/>
                  <a:satMod val="115000"/>
                  <a:alpha val="5000"/>
                </a:schemeClr>
              </a:gs>
              <a:gs pos="100000">
                <a:schemeClr val="accent6">
                  <a:lumMod val="40000"/>
                  <a:lumOff val="60000"/>
                  <a:shade val="100000"/>
                  <a:satMod val="115000"/>
                  <a:alpha val="30000"/>
                </a:schemeClr>
              </a:gs>
            </a:gsLst>
            <a:lin ang="162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1" name="Rectangle 29"/>
          <p:cNvSpPr>
            <a:spLocks noChangeArrowheads="1"/>
          </p:cNvSpPr>
          <p:nvPr/>
        </p:nvSpPr>
        <p:spPr bwMode="auto">
          <a:xfrm rot="16200000">
            <a:off x="3348832" y="1073943"/>
            <a:ext cx="2482850" cy="7497763"/>
          </a:xfrm>
          <a:prstGeom prst="rect">
            <a:avLst/>
          </a:prstGeom>
          <a:gradFill flip="none" rotWithShape="1">
            <a:gsLst>
              <a:gs pos="0">
                <a:schemeClr val="bg2">
                  <a:lumMod val="40000"/>
                  <a:lumOff val="60000"/>
                  <a:shade val="30000"/>
                  <a:satMod val="115000"/>
                  <a:alpha val="0"/>
                </a:schemeClr>
              </a:gs>
              <a:gs pos="50000">
                <a:schemeClr val="bg2">
                  <a:lumMod val="40000"/>
                  <a:lumOff val="60000"/>
                  <a:shade val="67500"/>
                  <a:satMod val="115000"/>
                  <a:alpha val="5000"/>
                </a:schemeClr>
              </a:gs>
              <a:gs pos="100000">
                <a:schemeClr val="bg2">
                  <a:lumMod val="40000"/>
                  <a:lumOff val="60000"/>
                  <a:shade val="100000"/>
                  <a:satMod val="115000"/>
                  <a:alpha val="30000"/>
                </a:schemeClr>
              </a:gs>
            </a:gsLst>
            <a:lin ang="16200000" scaled="1"/>
            <a:tileRect/>
          </a:gra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52" name="Rectangle 2"/>
          <p:cNvSpPr>
            <a:spLocks noChangeArrowheads="1"/>
          </p:cNvSpPr>
          <p:nvPr>
            <p:custDataLst>
              <p:tags r:id="rId2"/>
            </p:custDataLst>
          </p:nvPr>
        </p:nvSpPr>
        <p:spPr bwMode="ltGray">
          <a:xfrm>
            <a:off x="1308644" y="1152116"/>
            <a:ext cx="3451113" cy="2413082"/>
          </a:xfrm>
          <a:prstGeom prst="rect">
            <a:avLst/>
          </a:prstGeom>
          <a:gradFill flip="none" rotWithShape="1">
            <a:gsLst>
              <a:gs pos="0">
                <a:schemeClr val="accent5">
                  <a:lumMod val="75000"/>
                  <a:shade val="30000"/>
                  <a:satMod val="115000"/>
                  <a:alpha val="0"/>
                </a:schemeClr>
              </a:gs>
              <a:gs pos="50000">
                <a:schemeClr val="accent5">
                  <a:lumMod val="75000"/>
                  <a:shade val="67500"/>
                  <a:satMod val="115000"/>
                  <a:alpha val="20000"/>
                </a:schemeClr>
              </a:gs>
              <a:gs pos="100000">
                <a:schemeClr val="accent5">
                  <a:lumMod val="75000"/>
                  <a:shade val="100000"/>
                  <a:satMod val="115000"/>
                  <a:alpha val="60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32" name="Rectangle 2"/>
          <p:cNvSpPr>
            <a:spLocks noChangeArrowheads="1"/>
          </p:cNvSpPr>
          <p:nvPr>
            <p:custDataLst>
              <p:tags r:id="rId3"/>
            </p:custDataLst>
          </p:nvPr>
        </p:nvSpPr>
        <p:spPr bwMode="ltGray">
          <a:xfrm>
            <a:off x="1319276" y="3637096"/>
            <a:ext cx="7040880" cy="2426565"/>
          </a:xfrm>
          <a:prstGeom prst="rect">
            <a:avLst/>
          </a:prstGeom>
          <a:gradFill flip="none" rotWithShape="1">
            <a:gsLst>
              <a:gs pos="0">
                <a:schemeClr val="bg2">
                  <a:lumMod val="40000"/>
                  <a:lumOff val="60000"/>
                  <a:shade val="30000"/>
                  <a:satMod val="115000"/>
                  <a:alpha val="60000"/>
                </a:schemeClr>
              </a:gs>
              <a:gs pos="50000">
                <a:schemeClr val="bg2">
                  <a:lumMod val="40000"/>
                  <a:lumOff val="60000"/>
                  <a:shade val="67500"/>
                  <a:satMod val="115000"/>
                  <a:alpha val="20000"/>
                </a:schemeClr>
              </a:gs>
              <a:gs pos="100000">
                <a:schemeClr val="bg2">
                  <a:lumMod val="40000"/>
                  <a:lumOff val="60000"/>
                  <a:shade val="100000"/>
                  <a:satMod val="115000"/>
                  <a:alpha val="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5" name="Rectangle 2"/>
          <p:cNvSpPr>
            <a:spLocks noChangeArrowheads="1"/>
          </p:cNvSpPr>
          <p:nvPr>
            <p:custDataLst>
              <p:tags r:id="rId4"/>
            </p:custDataLst>
          </p:nvPr>
        </p:nvSpPr>
        <p:spPr bwMode="ltGray">
          <a:xfrm>
            <a:off x="4842286" y="1152116"/>
            <a:ext cx="3501614" cy="2468880"/>
          </a:xfrm>
          <a:prstGeom prst="rect">
            <a:avLst/>
          </a:prstGeom>
          <a:gradFill flip="none" rotWithShape="1">
            <a:gsLst>
              <a:gs pos="0">
                <a:srgbClr val="C00000">
                  <a:alpha val="0"/>
                </a:srgbClr>
              </a:gs>
              <a:gs pos="50000">
                <a:srgbClr val="C00000">
                  <a:alpha val="20000"/>
                </a:srgbClr>
              </a:gs>
              <a:gs pos="100000">
                <a:srgbClr val="C00000">
                  <a:alpha val="60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59" name="TextBox 58"/>
          <p:cNvSpPr txBox="1"/>
          <p:nvPr>
            <p:custDataLst>
              <p:tags r:id="rId5"/>
            </p:custDataLst>
          </p:nvPr>
        </p:nvSpPr>
        <p:spPr>
          <a:xfrm rot="16200000">
            <a:off x="59532" y="2169319"/>
            <a:ext cx="1976437"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Policies</a:t>
            </a:r>
          </a:p>
        </p:txBody>
      </p:sp>
      <p:sp>
        <p:nvSpPr>
          <p:cNvPr id="64" name="TextBox 63"/>
          <p:cNvSpPr txBox="1"/>
          <p:nvPr>
            <p:custDataLst>
              <p:tags r:id="rId6"/>
            </p:custDataLst>
          </p:nvPr>
        </p:nvSpPr>
        <p:spPr>
          <a:xfrm rot="16200000">
            <a:off x="112713" y="4648200"/>
            <a:ext cx="1870075"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Infrastructure</a:t>
            </a:r>
          </a:p>
        </p:txBody>
      </p:sp>
      <p:grpSp>
        <p:nvGrpSpPr>
          <p:cNvPr id="46094" name="Group 53"/>
          <p:cNvGrpSpPr>
            <a:grpSpLocks/>
          </p:cNvGrpSpPr>
          <p:nvPr>
            <p:custDataLst>
              <p:tags r:id="rId7"/>
            </p:custDataLst>
          </p:nvPr>
        </p:nvGrpSpPr>
        <p:grpSpPr bwMode="auto">
          <a:xfrm>
            <a:off x="5068888" y="1336675"/>
            <a:ext cx="2967037" cy="849313"/>
            <a:chOff x="5127963" y="2590801"/>
            <a:chExt cx="3144078" cy="899842"/>
          </a:xfrm>
        </p:grpSpPr>
        <p:sp>
          <p:nvSpPr>
            <p:cNvPr id="57" name="Rounded Rectangle 56"/>
            <p:cNvSpPr/>
            <p:nvPr/>
          </p:nvSpPr>
          <p:spPr bwMode="auto">
            <a:xfrm>
              <a:off x="5127963" y="2590801"/>
              <a:ext cx="3144078" cy="899842"/>
            </a:xfrm>
            <a:prstGeom prst="roundRect">
              <a:avLst>
                <a:gd name="adj" fmla="val 12702"/>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66" name="Rectangle 65"/>
            <p:cNvSpPr/>
            <p:nvPr/>
          </p:nvSpPr>
          <p:spPr>
            <a:xfrm>
              <a:off x="5287774" y="2688354"/>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Secure</a:t>
              </a:r>
            </a:p>
          </p:txBody>
        </p:sp>
      </p:grpSp>
      <p:grpSp>
        <p:nvGrpSpPr>
          <p:cNvPr id="46095" name="Group 66"/>
          <p:cNvGrpSpPr>
            <a:grpSpLocks/>
          </p:cNvGrpSpPr>
          <p:nvPr>
            <p:custDataLst>
              <p:tags r:id="rId8"/>
            </p:custDataLst>
          </p:nvPr>
        </p:nvGrpSpPr>
        <p:grpSpPr bwMode="auto">
          <a:xfrm>
            <a:off x="1541463" y="1336675"/>
            <a:ext cx="2967037" cy="849313"/>
            <a:chOff x="1390173" y="2590800"/>
            <a:chExt cx="3144078" cy="899842"/>
          </a:xfrm>
        </p:grpSpPr>
        <p:sp>
          <p:nvSpPr>
            <p:cNvPr id="71" name="Rounded Rectangle 70"/>
            <p:cNvSpPr/>
            <p:nvPr/>
          </p:nvSpPr>
          <p:spPr bwMode="auto">
            <a:xfrm>
              <a:off x="1390173" y="2590800"/>
              <a:ext cx="3144078" cy="899842"/>
            </a:xfrm>
            <a:prstGeom prst="roundRect">
              <a:avLst>
                <a:gd name="adj" fmla="val 1411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dirty="0">
                <a:solidFill>
                  <a:srgbClr val="FFFFFF"/>
                </a:solidFill>
                <a:latin typeface="+mn-lt"/>
                <a:cs typeface="Arial"/>
              </a:endParaRPr>
            </a:p>
          </p:txBody>
        </p:sp>
        <p:sp>
          <p:nvSpPr>
            <p:cNvPr id="72" name="Rectangle 71"/>
            <p:cNvSpPr/>
            <p:nvPr/>
          </p:nvSpPr>
          <p:spPr>
            <a:xfrm>
              <a:off x="1549984" y="2688353"/>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Share</a:t>
              </a:r>
            </a:p>
          </p:txBody>
        </p:sp>
      </p:grpSp>
      <p:grpSp>
        <p:nvGrpSpPr>
          <p:cNvPr id="46096" name="Group 73"/>
          <p:cNvGrpSpPr>
            <a:grpSpLocks/>
          </p:cNvGrpSpPr>
          <p:nvPr>
            <p:custDataLst>
              <p:tags r:id="rId9"/>
            </p:custDataLst>
          </p:nvPr>
        </p:nvGrpSpPr>
        <p:grpSpPr bwMode="auto">
          <a:xfrm>
            <a:off x="3106738" y="5003800"/>
            <a:ext cx="3306762" cy="847725"/>
            <a:chOff x="3048000" y="4670736"/>
            <a:chExt cx="3505200" cy="899842"/>
          </a:xfrm>
        </p:grpSpPr>
        <p:sp>
          <p:nvSpPr>
            <p:cNvPr id="78" name="Rounded Rectangle 77"/>
            <p:cNvSpPr/>
            <p:nvPr/>
          </p:nvSpPr>
          <p:spPr bwMode="auto">
            <a:xfrm>
              <a:off x="3048000" y="4670736"/>
              <a:ext cx="3505200" cy="899842"/>
            </a:xfrm>
            <a:prstGeom prst="roundRect">
              <a:avLst>
                <a:gd name="adj" fmla="val 16936"/>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79" name="Rectangle 78"/>
            <p:cNvSpPr/>
            <p:nvPr/>
          </p:nvSpPr>
          <p:spPr>
            <a:xfrm>
              <a:off x="3241518" y="4746566"/>
              <a:ext cx="3118165" cy="706055"/>
            </a:xfrm>
            <a:prstGeom prst="rect">
              <a:avLst/>
            </a:prstGeom>
            <a:ln>
              <a:noFill/>
            </a:ln>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Simplify</a:t>
              </a:r>
            </a:p>
          </p:txBody>
        </p:sp>
      </p:grpSp>
      <p:sp>
        <p:nvSpPr>
          <p:cNvPr id="56" name="Oval 55"/>
          <p:cNvSpPr/>
          <p:nvPr>
            <p:custDataLst>
              <p:tags r:id="rId10"/>
            </p:custDataLst>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2200" b="0">
              <a:solidFill>
                <a:srgbClr val="4D4D4D"/>
              </a:solidFill>
              <a:latin typeface="Arial" pitchFamily="34" charset="0"/>
              <a:cs typeface="Arial"/>
            </a:endParaRPr>
          </a:p>
        </p:txBody>
      </p:sp>
      <p:grpSp>
        <p:nvGrpSpPr>
          <p:cNvPr id="46100" name="Group 77"/>
          <p:cNvGrpSpPr>
            <a:grpSpLocks/>
          </p:cNvGrpSpPr>
          <p:nvPr>
            <p:custDataLst>
              <p:tags r:id="rId11"/>
            </p:custDataLst>
          </p:nvPr>
        </p:nvGrpSpPr>
        <p:grpSpPr bwMode="auto">
          <a:xfrm>
            <a:off x="4895850" y="2324100"/>
            <a:ext cx="1239838" cy="1225550"/>
            <a:chOff x="5943600" y="1235595"/>
            <a:chExt cx="1240604" cy="1225180"/>
          </a:xfrm>
        </p:grpSpPr>
        <p:pic>
          <p:nvPicPr>
            <p:cNvPr id="46131"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83" name="Picture 82" descr="Blue-Padlock.png"/>
            <p:cNvPicPr>
              <a:picLocks noChangeAspect="1"/>
            </p:cNvPicPr>
            <p:nvPr/>
          </p:nvPicPr>
          <p:blipFill>
            <a:blip r:embed="rId16" cstate="print"/>
            <a:stretch>
              <a:fillRect/>
            </a:stretch>
          </p:blipFill>
          <p:spPr>
            <a:xfrm>
              <a:off x="6364548" y="1503802"/>
              <a:ext cx="398708" cy="636395"/>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46101" name="Picture 10" descr="junos_brand_rgb_1800x1200"/>
          <p:cNvPicPr>
            <a:picLocks noChangeAspect="1" noChangeArrowheads="1"/>
          </p:cNvPicPr>
          <p:nvPr/>
        </p:nvPicPr>
        <p:blipFill>
          <a:blip r:embed="rId17" cstate="print"/>
          <a:srcRect/>
          <a:stretch>
            <a:fillRect/>
          </a:stretch>
        </p:blipFill>
        <p:spPr bwMode="auto">
          <a:xfrm>
            <a:off x="4235450" y="3119438"/>
            <a:ext cx="1177925" cy="784225"/>
          </a:xfrm>
          <a:prstGeom prst="rect">
            <a:avLst/>
          </a:prstGeom>
          <a:noFill/>
          <a:ln w="9525">
            <a:noFill/>
            <a:miter lim="800000"/>
            <a:headEnd/>
            <a:tailEnd/>
          </a:ln>
        </p:spPr>
      </p:pic>
      <p:grpSp>
        <p:nvGrpSpPr>
          <p:cNvPr id="46102" name="Group 1225"/>
          <p:cNvGrpSpPr>
            <a:grpSpLocks/>
          </p:cNvGrpSpPr>
          <p:nvPr>
            <p:custDataLst>
              <p:tags r:id="rId12"/>
            </p:custDataLst>
          </p:nvPr>
        </p:nvGrpSpPr>
        <p:grpSpPr bwMode="auto">
          <a:xfrm>
            <a:off x="3452813" y="2208213"/>
            <a:ext cx="2743200" cy="2743200"/>
            <a:chOff x="3452194" y="2208632"/>
            <a:chExt cx="2743200" cy="2743200"/>
          </a:xfrm>
        </p:grpSpPr>
        <p:sp>
          <p:nvSpPr>
            <p:cNvPr id="45" name="Oval 44"/>
            <p:cNvSpPr/>
            <p:nvPr/>
          </p:nvSpPr>
          <p:spPr bwMode="auto">
            <a:xfrm>
              <a:off x="3452194" y="2208632"/>
              <a:ext cx="2743200" cy="2743200"/>
            </a:xfrm>
            <a:prstGeom prst="ellipse">
              <a:avLst/>
            </a:prstGeom>
            <a:solidFill>
              <a:schemeClr val="tx1">
                <a:lumMod val="60000"/>
                <a:lumOff val="40000"/>
                <a:alpha val="50000"/>
              </a:scheme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a:solidFill>
                  <a:schemeClr val="tx1"/>
                </a:solidFill>
                <a:latin typeface="+mn-lt"/>
              </a:endParaRPr>
            </a:p>
          </p:txBody>
        </p:sp>
        <p:sp>
          <p:nvSpPr>
            <p:cNvPr id="46" name="Oval 45"/>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a:solidFill>
                  <a:schemeClr val="tx1"/>
                </a:solidFill>
                <a:latin typeface="+mn-lt"/>
              </a:endParaRPr>
            </a:p>
          </p:txBody>
        </p:sp>
        <p:grpSp>
          <p:nvGrpSpPr>
            <p:cNvPr id="46115" name="Group 77"/>
            <p:cNvGrpSpPr>
              <a:grpSpLocks/>
            </p:cNvGrpSpPr>
            <p:nvPr/>
          </p:nvGrpSpPr>
          <p:grpSpPr bwMode="auto">
            <a:xfrm>
              <a:off x="4895850" y="2324100"/>
              <a:ext cx="1240604" cy="1225180"/>
              <a:chOff x="5943600" y="1235595"/>
              <a:chExt cx="1240604" cy="1225180"/>
            </a:xfrm>
          </p:grpSpPr>
          <p:pic>
            <p:nvPicPr>
              <p:cNvPr id="46129"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99" name="Picture 98" descr="Blue-Padlock.png"/>
              <p:cNvPicPr>
                <a:picLocks noChangeAspect="1"/>
              </p:cNvPicPr>
              <p:nvPr/>
            </p:nvPicPr>
            <p:blipFill>
              <a:blip r:embed="rId16" cstate="print"/>
              <a:stretch>
                <a:fillRect/>
              </a:stretch>
            </p:blipFill>
            <p:spPr>
              <a:xfrm>
                <a:off x="6363669" y="1504302"/>
                <a:ext cx="400050" cy="636587"/>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46116" name="Picture 10" descr="junos_brand_rgb_1800x1200"/>
            <p:cNvPicPr>
              <a:picLocks noChangeAspect="1" noChangeArrowheads="1"/>
            </p:cNvPicPr>
            <p:nvPr/>
          </p:nvPicPr>
          <p:blipFill>
            <a:blip r:embed="rId17" cstate="print"/>
            <a:srcRect/>
            <a:stretch>
              <a:fillRect/>
            </a:stretch>
          </p:blipFill>
          <p:spPr bwMode="auto">
            <a:xfrm>
              <a:off x="4228210" y="3119170"/>
              <a:ext cx="1177847" cy="785004"/>
            </a:xfrm>
            <a:prstGeom prst="rect">
              <a:avLst/>
            </a:prstGeom>
            <a:noFill/>
            <a:ln w="9525">
              <a:noFill/>
              <a:miter lim="800000"/>
              <a:headEnd/>
              <a:tailEnd/>
            </a:ln>
          </p:spPr>
        </p:pic>
        <p:grpSp>
          <p:nvGrpSpPr>
            <p:cNvPr id="46117" name="Group 78"/>
            <p:cNvGrpSpPr>
              <a:grpSpLocks/>
            </p:cNvGrpSpPr>
            <p:nvPr/>
          </p:nvGrpSpPr>
          <p:grpSpPr bwMode="auto">
            <a:xfrm>
              <a:off x="3476329" y="2343356"/>
              <a:ext cx="1231080" cy="1232899"/>
              <a:chOff x="2354596" y="1232916"/>
              <a:chExt cx="1231080" cy="1232899"/>
            </a:xfrm>
          </p:grpSpPr>
          <p:pic>
            <p:nvPicPr>
              <p:cNvPr id="46118"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46119" name="Group 73"/>
              <p:cNvGrpSpPr>
                <a:grpSpLocks/>
              </p:cNvGrpSpPr>
              <p:nvPr/>
            </p:nvGrpSpPr>
            <p:grpSpPr bwMode="auto">
              <a:xfrm>
                <a:off x="2503137" y="1518082"/>
                <a:ext cx="933999" cy="648069"/>
                <a:chOff x="2492782" y="1518082"/>
                <a:chExt cx="933999" cy="648069"/>
              </a:xfrm>
            </p:grpSpPr>
            <p:pic>
              <p:nvPicPr>
                <p:cNvPr id="53" name="Picture 52" descr="Cloud-Blue.png"/>
                <p:cNvPicPr>
                  <a:picLocks noChangeAspect="1"/>
                </p:cNvPicPr>
                <p:nvPr/>
              </p:nvPicPr>
              <p:blipFill>
                <a:blip r:embed="rId19" cstate="print">
                  <a:lum contrast="-80000"/>
                </a:blip>
                <a:stretch>
                  <a:fillRect/>
                </a:stretch>
              </p:blipFill>
              <p:spPr>
                <a:xfrm>
                  <a:off x="2493143" y="1517292"/>
                  <a:ext cx="933450" cy="642937"/>
                </a:xfrm>
                <a:prstGeom prst="rect">
                  <a:avLst/>
                </a:prstGeom>
                <a:effectLst>
                  <a:outerShdw blurRad="190500" sx="102000" sy="102000" algn="ctr" rotWithShape="0">
                    <a:prstClr val="black">
                      <a:alpha val="40000"/>
                    </a:prstClr>
                  </a:outerShdw>
                </a:effectLst>
              </p:spPr>
            </p:pic>
            <p:sp>
              <p:nvSpPr>
                <p:cNvPr id="46121" name="Oval 53"/>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46122" name="Picture 21" descr="Simple copy"/>
                <p:cNvPicPr>
                  <a:picLocks noChangeAspect="1" noChangeArrowheads="1"/>
                </p:cNvPicPr>
                <p:nvPr/>
              </p:nvPicPr>
              <p:blipFill>
                <a:blip r:embed="rId20" cstate="print"/>
                <a:srcRect/>
                <a:stretch>
                  <a:fillRect/>
                </a:stretch>
              </p:blipFill>
              <p:spPr bwMode="auto">
                <a:xfrm>
                  <a:off x="2845171" y="1524000"/>
                  <a:ext cx="254566" cy="256331"/>
                </a:xfrm>
                <a:prstGeom prst="rect">
                  <a:avLst/>
                </a:prstGeom>
                <a:noFill/>
                <a:ln w="9525">
                  <a:noFill/>
                  <a:miter lim="800000"/>
                  <a:headEnd/>
                  <a:tailEnd/>
                </a:ln>
              </p:spPr>
            </p:pic>
            <p:grpSp>
              <p:nvGrpSpPr>
                <p:cNvPr id="46123" name="Group 69"/>
                <p:cNvGrpSpPr>
                  <a:grpSpLocks/>
                </p:cNvGrpSpPr>
                <p:nvPr/>
              </p:nvGrpSpPr>
              <p:grpSpPr bwMode="auto">
                <a:xfrm>
                  <a:off x="2699473" y="1887057"/>
                  <a:ext cx="545963" cy="256331"/>
                  <a:chOff x="2701310" y="1887057"/>
                  <a:chExt cx="545963" cy="256331"/>
                </a:xfrm>
              </p:grpSpPr>
              <p:pic>
                <p:nvPicPr>
                  <p:cNvPr id="46127" name="Picture 21" descr="Simple copy"/>
                  <p:cNvPicPr>
                    <a:picLocks noChangeAspect="1" noChangeArrowheads="1"/>
                  </p:cNvPicPr>
                  <p:nvPr/>
                </p:nvPicPr>
                <p:blipFill>
                  <a:blip r:embed="rId20" cstate="print"/>
                  <a:srcRect/>
                  <a:stretch>
                    <a:fillRect/>
                  </a:stretch>
                </p:blipFill>
                <p:spPr bwMode="auto">
                  <a:xfrm>
                    <a:off x="2701310" y="1887057"/>
                    <a:ext cx="254566" cy="256331"/>
                  </a:xfrm>
                  <a:prstGeom prst="rect">
                    <a:avLst/>
                  </a:prstGeom>
                  <a:noFill/>
                  <a:ln w="9525">
                    <a:noFill/>
                    <a:miter lim="800000"/>
                    <a:headEnd/>
                    <a:tailEnd/>
                  </a:ln>
                </p:spPr>
              </p:pic>
              <p:pic>
                <p:nvPicPr>
                  <p:cNvPr id="46128" name="Picture 21" descr="Simple copy"/>
                  <p:cNvPicPr>
                    <a:picLocks noChangeAspect="1" noChangeArrowheads="1"/>
                  </p:cNvPicPr>
                  <p:nvPr/>
                </p:nvPicPr>
                <p:blipFill>
                  <a:blip r:embed="rId20"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46124" name="Group 71"/>
                <p:cNvGrpSpPr>
                  <a:grpSpLocks/>
                </p:cNvGrpSpPr>
                <p:nvPr/>
              </p:nvGrpSpPr>
              <p:grpSpPr bwMode="auto">
                <a:xfrm>
                  <a:off x="2564834" y="1649813"/>
                  <a:ext cx="815241" cy="256331"/>
                  <a:chOff x="2564834" y="1649813"/>
                  <a:chExt cx="815241" cy="256331"/>
                </a:xfrm>
              </p:grpSpPr>
              <p:pic>
                <p:nvPicPr>
                  <p:cNvPr id="46125" name="Picture 21" descr="Simple copy"/>
                  <p:cNvPicPr>
                    <a:picLocks noChangeAspect="1" noChangeArrowheads="1"/>
                  </p:cNvPicPr>
                  <p:nvPr/>
                </p:nvPicPr>
                <p:blipFill>
                  <a:blip r:embed="rId20" cstate="print"/>
                  <a:srcRect/>
                  <a:stretch>
                    <a:fillRect/>
                  </a:stretch>
                </p:blipFill>
                <p:spPr bwMode="auto">
                  <a:xfrm>
                    <a:off x="2564834" y="1649813"/>
                    <a:ext cx="254566" cy="256331"/>
                  </a:xfrm>
                  <a:prstGeom prst="rect">
                    <a:avLst/>
                  </a:prstGeom>
                  <a:noFill/>
                  <a:ln w="9525">
                    <a:noFill/>
                    <a:miter lim="800000"/>
                    <a:headEnd/>
                    <a:tailEnd/>
                  </a:ln>
                </p:spPr>
              </p:pic>
              <p:pic>
                <p:nvPicPr>
                  <p:cNvPr id="46126" name="Picture 21" descr="Simple copy"/>
                  <p:cNvPicPr>
                    <a:picLocks noChangeAspect="1" noChangeArrowheads="1"/>
                  </p:cNvPicPr>
                  <p:nvPr/>
                </p:nvPicPr>
                <p:blipFill>
                  <a:blip r:embed="rId20" cstate="print"/>
                  <a:srcRect/>
                  <a:stretch>
                    <a:fillRect/>
                  </a:stretch>
                </p:blipFill>
                <p:spPr bwMode="auto">
                  <a:xfrm>
                    <a:off x="3125509" y="1649813"/>
                    <a:ext cx="254566" cy="256331"/>
                  </a:xfrm>
                  <a:prstGeom prst="rect">
                    <a:avLst/>
                  </a:prstGeom>
                  <a:noFill/>
                  <a:ln w="9525">
                    <a:noFill/>
                    <a:miter lim="800000"/>
                    <a:headEnd/>
                    <a:tailEnd/>
                  </a:ln>
                </p:spPr>
              </p:pic>
            </p:grpSp>
          </p:grpSp>
        </p:grpSp>
      </p:grpSp>
      <p:grpSp>
        <p:nvGrpSpPr>
          <p:cNvPr id="46103" name="Group 44"/>
          <p:cNvGrpSpPr>
            <a:grpSpLocks/>
          </p:cNvGrpSpPr>
          <p:nvPr/>
        </p:nvGrpSpPr>
        <p:grpSpPr bwMode="auto">
          <a:xfrm>
            <a:off x="4210050" y="3771900"/>
            <a:ext cx="1181100" cy="1185863"/>
            <a:chOff x="6349771" y="3265452"/>
            <a:chExt cx="2022703" cy="2051191"/>
          </a:xfrm>
        </p:grpSpPr>
        <p:pic>
          <p:nvPicPr>
            <p:cNvPr id="46105"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46106" name="AutoShape 7"/>
            <p:cNvSpPr>
              <a:spLocks noChangeArrowheads="1"/>
            </p:cNvSpPr>
            <p:nvPr/>
          </p:nvSpPr>
          <p:spPr bwMode="blackWhite">
            <a:xfrm>
              <a:off x="6915995" y="4114520"/>
              <a:ext cx="571164" cy="303392"/>
            </a:xfrm>
            <a:prstGeom prst="rightArrow">
              <a:avLst>
                <a:gd name="adj1" fmla="val 54102"/>
                <a:gd name="adj2" fmla="val 31499"/>
              </a:avLst>
            </a:prstGeom>
            <a:gradFill rotWithShape="1">
              <a:gsLst>
                <a:gs pos="0">
                  <a:srgbClr val="995E00"/>
                </a:gs>
                <a:gs pos="50000">
                  <a:srgbClr val="DD8906"/>
                </a:gs>
                <a:gs pos="100000">
                  <a:srgbClr val="FFA409"/>
                </a:gs>
              </a:gsLst>
              <a:lin ang="0" scaled="1"/>
            </a:gradFill>
            <a:ln w="38100">
              <a:noFill/>
              <a:miter lim="800000"/>
              <a:headEnd/>
              <a:tailEnd/>
            </a:ln>
          </p:spPr>
          <p:txBody>
            <a:bodyPr wrap="none" anchor="ctr"/>
            <a:lstStyle/>
            <a:p>
              <a:pPr algn="ctr"/>
              <a:endParaRPr lang="en-US" sz="1800" b="0">
                <a:solidFill>
                  <a:srgbClr val="0067AC"/>
                </a:solidFill>
                <a:ea typeface="ヒラギノ角ゴ Pro W3"/>
                <a:cs typeface="Arial" charset="0"/>
              </a:endParaRPr>
            </a:p>
          </p:txBody>
        </p:sp>
        <p:pic>
          <p:nvPicPr>
            <p:cNvPr id="46107" name="Picture 21" descr="Simple copy"/>
            <p:cNvPicPr>
              <a:picLocks noChangeAspect="1" noChangeArrowheads="1"/>
            </p:cNvPicPr>
            <p:nvPr/>
          </p:nvPicPr>
          <p:blipFill>
            <a:blip r:embed="rId21" cstate="print"/>
            <a:srcRect/>
            <a:stretch>
              <a:fillRect/>
            </a:stretch>
          </p:blipFill>
          <p:spPr bwMode="auto">
            <a:xfrm>
              <a:off x="6719296" y="3763328"/>
              <a:ext cx="513709" cy="523780"/>
            </a:xfrm>
            <a:prstGeom prst="rect">
              <a:avLst/>
            </a:prstGeom>
            <a:noFill/>
            <a:ln w="9525">
              <a:noFill/>
              <a:miter lim="800000"/>
              <a:headEnd/>
              <a:tailEnd/>
            </a:ln>
          </p:spPr>
        </p:pic>
        <p:pic>
          <p:nvPicPr>
            <p:cNvPr id="46108" name="Picture 21" descr="Simple copy"/>
            <p:cNvPicPr>
              <a:picLocks noChangeAspect="1" noChangeArrowheads="1"/>
            </p:cNvPicPr>
            <p:nvPr/>
          </p:nvPicPr>
          <p:blipFill>
            <a:blip r:embed="rId21" cstate="print"/>
            <a:srcRect/>
            <a:stretch>
              <a:fillRect/>
            </a:stretch>
          </p:blipFill>
          <p:spPr bwMode="auto">
            <a:xfrm>
              <a:off x="6719296" y="4039016"/>
              <a:ext cx="513709" cy="523780"/>
            </a:xfrm>
            <a:prstGeom prst="rect">
              <a:avLst/>
            </a:prstGeom>
            <a:noFill/>
            <a:ln w="9525">
              <a:noFill/>
              <a:miter lim="800000"/>
              <a:headEnd/>
              <a:tailEnd/>
            </a:ln>
          </p:spPr>
        </p:pic>
        <p:pic>
          <p:nvPicPr>
            <p:cNvPr id="46109" name="Picture 21" descr="Simple copy"/>
            <p:cNvPicPr>
              <a:picLocks noChangeAspect="1" noChangeArrowheads="1"/>
            </p:cNvPicPr>
            <p:nvPr/>
          </p:nvPicPr>
          <p:blipFill>
            <a:blip r:embed="rId21" cstate="print"/>
            <a:srcRect/>
            <a:stretch>
              <a:fillRect/>
            </a:stretch>
          </p:blipFill>
          <p:spPr bwMode="auto">
            <a:xfrm>
              <a:off x="6719294" y="4304432"/>
              <a:ext cx="513709" cy="523780"/>
            </a:xfrm>
            <a:prstGeom prst="rect">
              <a:avLst/>
            </a:prstGeom>
            <a:noFill/>
            <a:ln w="9525">
              <a:noFill/>
              <a:miter lim="800000"/>
              <a:headEnd/>
              <a:tailEnd/>
            </a:ln>
          </p:spPr>
        </p:pic>
        <p:pic>
          <p:nvPicPr>
            <p:cNvPr id="46110" name="Picture 21" descr="Simple copy"/>
            <p:cNvPicPr>
              <a:picLocks noChangeAspect="1" noChangeArrowheads="1"/>
            </p:cNvPicPr>
            <p:nvPr/>
          </p:nvPicPr>
          <p:blipFill>
            <a:blip r:embed="rId21" cstate="print"/>
            <a:srcRect/>
            <a:stretch>
              <a:fillRect/>
            </a:stretch>
          </p:blipFill>
          <p:spPr bwMode="auto">
            <a:xfrm>
              <a:off x="7462465" y="3914455"/>
              <a:ext cx="703680" cy="717475"/>
            </a:xfrm>
            <a:prstGeom prst="rect">
              <a:avLst/>
            </a:prstGeom>
            <a:noFill/>
            <a:ln w="9525">
              <a:noFill/>
              <a:miter lim="800000"/>
              <a:headEnd/>
              <a:tailEnd/>
            </a:ln>
          </p:spPr>
        </p:pic>
      </p:grpSp>
      <p:sp>
        <p:nvSpPr>
          <p:cNvPr id="51" name="Title 50"/>
          <p:cNvSpPr>
            <a:spLocks noGrp="1"/>
          </p:cNvSpPr>
          <p:nvPr>
            <p:ph type="title" idx="4294967295"/>
          </p:nvPr>
        </p:nvSpPr>
        <p:spPr/>
        <p:txBody>
          <a:bodyPr>
            <a:noAutofit/>
          </a:bodyPr>
          <a:lstStyle/>
          <a:p>
            <a:pPr eaLnBrk="1" hangingPunct="1">
              <a:defRPr/>
            </a:pPr>
            <a:r>
              <a:rPr>
                <a:latin typeface="+mj-lt"/>
              </a:rPr>
              <a:t>3 steps to a cloud ready data center</a:t>
            </a:r>
          </a:p>
        </p:txBody>
      </p:sp>
    </p:spTree>
    <p:custDataLst>
      <p:tags r:id="rId1"/>
    </p:custData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7"/>
          <p:cNvGrpSpPr>
            <a:grpSpLocks/>
          </p:cNvGrpSpPr>
          <p:nvPr>
            <p:custDataLst>
              <p:tags r:id="rId2"/>
            </p:custDataLst>
          </p:nvPr>
        </p:nvGrpSpPr>
        <p:grpSpPr bwMode="auto">
          <a:xfrm>
            <a:off x="4841875" y="1152525"/>
            <a:ext cx="3502025" cy="2468563"/>
            <a:chOff x="4842286" y="1152116"/>
            <a:chExt cx="3501614" cy="2468880"/>
          </a:xfrm>
        </p:grpSpPr>
        <p:sp>
          <p:nvSpPr>
            <p:cNvPr id="39" name="Rectangle 2"/>
            <p:cNvSpPr>
              <a:spLocks noChangeArrowheads="1"/>
            </p:cNvSpPr>
            <p:nvPr/>
          </p:nvSpPr>
          <p:spPr bwMode="ltGray">
            <a:xfrm>
              <a:off x="4842286" y="1152116"/>
              <a:ext cx="3501614" cy="2468880"/>
            </a:xfrm>
            <a:prstGeom prst="rect">
              <a:avLst/>
            </a:prstGeom>
            <a:gradFill flip="none" rotWithShape="1">
              <a:gsLst>
                <a:gs pos="0">
                  <a:srgbClr val="C00000">
                    <a:alpha val="0"/>
                  </a:srgbClr>
                </a:gs>
                <a:gs pos="50000">
                  <a:srgbClr val="C00000">
                    <a:alpha val="20000"/>
                  </a:srgbClr>
                </a:gs>
                <a:gs pos="100000">
                  <a:srgbClr val="C00000">
                    <a:alpha val="60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kern="0">
                <a:solidFill>
                  <a:srgbClr val="FFFFFF"/>
                </a:solidFill>
                <a:cs typeface="Arial"/>
              </a:endParaRPr>
            </a:p>
          </p:txBody>
        </p:sp>
        <p:grpSp>
          <p:nvGrpSpPr>
            <p:cNvPr id="48165" name="Group 53"/>
            <p:cNvGrpSpPr>
              <a:grpSpLocks/>
            </p:cNvGrpSpPr>
            <p:nvPr/>
          </p:nvGrpSpPr>
          <p:grpSpPr bwMode="auto">
            <a:xfrm>
              <a:off x="5068638" y="1336356"/>
              <a:ext cx="2966581" cy="849042"/>
              <a:chOff x="5127963" y="2590801"/>
              <a:chExt cx="3144078" cy="899842"/>
            </a:xfrm>
          </p:grpSpPr>
          <p:sp>
            <p:nvSpPr>
              <p:cNvPr id="41" name="Rounded Rectangle 40"/>
              <p:cNvSpPr/>
              <p:nvPr/>
            </p:nvSpPr>
            <p:spPr bwMode="auto">
              <a:xfrm>
                <a:off x="5127963" y="2590801"/>
                <a:ext cx="3144078" cy="899842"/>
              </a:xfrm>
              <a:prstGeom prst="roundRect">
                <a:avLst>
                  <a:gd name="adj" fmla="val 12702"/>
                </a:avLst>
              </a:prstGeom>
              <a:gradFill flip="none" rotWithShape="1">
                <a:gsLst>
                  <a:gs pos="0">
                    <a:srgbClr val="93220B">
                      <a:shade val="30000"/>
                      <a:satMod val="115000"/>
                    </a:srgbClr>
                  </a:gs>
                  <a:gs pos="50000">
                    <a:srgbClr val="93220B">
                      <a:shade val="67500"/>
                      <a:satMod val="115000"/>
                    </a:srgbClr>
                  </a:gs>
                  <a:gs pos="100000">
                    <a:srgbClr val="93220B">
                      <a:shade val="100000"/>
                      <a:satMod val="115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42" name="Rectangle 41"/>
              <p:cNvSpPr/>
              <p:nvPr/>
            </p:nvSpPr>
            <p:spPr>
              <a:xfrm>
                <a:off x="5288452" y="2688328"/>
                <a:ext cx="2809418" cy="705052"/>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Secure</a:t>
                </a:r>
              </a:p>
            </p:txBody>
          </p:sp>
        </p:grpSp>
      </p:grpSp>
      <p:grpSp>
        <p:nvGrpSpPr>
          <p:cNvPr id="48130" name="Group 672"/>
          <p:cNvGrpSpPr>
            <a:grpSpLocks/>
          </p:cNvGrpSpPr>
          <p:nvPr>
            <p:custDataLst>
              <p:tags r:id="rId3"/>
            </p:custDataLst>
          </p:nvPr>
        </p:nvGrpSpPr>
        <p:grpSpPr bwMode="auto">
          <a:xfrm>
            <a:off x="3451225" y="2208213"/>
            <a:ext cx="2743200" cy="2749550"/>
            <a:chOff x="3452194" y="2208632"/>
            <a:chExt cx="2743200" cy="2749704"/>
          </a:xfrm>
        </p:grpSpPr>
        <p:sp>
          <p:nvSpPr>
            <p:cNvPr id="44" name="Oval 43"/>
            <p:cNvSpPr/>
            <p:nvPr/>
          </p:nvSpPr>
          <p:spPr bwMode="auto">
            <a:xfrm>
              <a:off x="3452194" y="2208632"/>
              <a:ext cx="2743200" cy="2743354"/>
            </a:xfrm>
            <a:prstGeom prst="ellipse">
              <a:avLst/>
            </a:prstGeom>
            <a:solidFill>
              <a:srgbClr val="333333">
                <a:lumMod val="60000"/>
                <a:lumOff val="40000"/>
                <a:alpha val="50000"/>
              </a:srgb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kern="0">
                <a:solidFill>
                  <a:sysClr val="windowText" lastClr="000000"/>
                </a:solidFill>
                <a:latin typeface="+mn-lt"/>
              </a:endParaRPr>
            </a:p>
          </p:txBody>
        </p:sp>
        <p:sp>
          <p:nvSpPr>
            <p:cNvPr id="45" name="Oval 44"/>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kern="0">
                <a:solidFill>
                  <a:sysClr val="windowText" lastClr="000000"/>
                </a:solidFill>
                <a:latin typeface="+mn-lt"/>
              </a:endParaRPr>
            </a:p>
          </p:txBody>
        </p:sp>
        <p:pic>
          <p:nvPicPr>
            <p:cNvPr id="48142" name="Picture 10" descr="junos_brand_rgb_1800x1200"/>
            <p:cNvPicPr>
              <a:picLocks noChangeAspect="1" noChangeArrowheads="1"/>
            </p:cNvPicPr>
            <p:nvPr/>
          </p:nvPicPr>
          <p:blipFill>
            <a:blip r:embed="rId8" cstate="print"/>
            <a:srcRect/>
            <a:stretch>
              <a:fillRect/>
            </a:stretch>
          </p:blipFill>
          <p:spPr bwMode="auto">
            <a:xfrm>
              <a:off x="4228210" y="3119170"/>
              <a:ext cx="1177847" cy="785004"/>
            </a:xfrm>
            <a:prstGeom prst="rect">
              <a:avLst/>
            </a:prstGeom>
            <a:noFill/>
            <a:ln w="9525">
              <a:noFill/>
              <a:miter lim="800000"/>
              <a:headEnd/>
              <a:tailEnd/>
            </a:ln>
          </p:spPr>
        </p:pic>
        <p:grpSp>
          <p:nvGrpSpPr>
            <p:cNvPr id="48143" name="Group 78"/>
            <p:cNvGrpSpPr>
              <a:grpSpLocks/>
            </p:cNvGrpSpPr>
            <p:nvPr/>
          </p:nvGrpSpPr>
          <p:grpSpPr bwMode="auto">
            <a:xfrm>
              <a:off x="3476329" y="2343356"/>
              <a:ext cx="1231080" cy="1232899"/>
              <a:chOff x="2354596" y="1232916"/>
              <a:chExt cx="1231080" cy="1232899"/>
            </a:xfrm>
          </p:grpSpPr>
          <p:pic>
            <p:nvPicPr>
              <p:cNvPr id="48151" name="Picture 364" descr="08-014_HPM-JUNOS"/>
              <p:cNvPicPr>
                <a:picLocks noChangeAspect="1" noChangeArrowheads="1"/>
              </p:cNvPicPr>
              <p:nvPr/>
            </p:nvPicPr>
            <p:blipFill>
              <a:blip r:embed="rId9"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48152" name="Group 73"/>
              <p:cNvGrpSpPr>
                <a:grpSpLocks/>
              </p:cNvGrpSpPr>
              <p:nvPr/>
            </p:nvGrpSpPr>
            <p:grpSpPr bwMode="auto">
              <a:xfrm>
                <a:off x="2503137" y="1518082"/>
                <a:ext cx="933999" cy="648069"/>
                <a:chOff x="2492782" y="1518082"/>
                <a:chExt cx="933999" cy="648069"/>
              </a:xfrm>
            </p:grpSpPr>
            <p:pic>
              <p:nvPicPr>
                <p:cNvPr id="57" name="Picture 56" descr="Cloud-Blue.png"/>
                <p:cNvPicPr>
                  <a:picLocks noChangeAspect="1"/>
                </p:cNvPicPr>
                <p:nvPr/>
              </p:nvPicPr>
              <p:blipFill>
                <a:blip r:embed="rId10" cstate="print">
                  <a:lum contrast="-80000"/>
                </a:blip>
                <a:stretch>
                  <a:fillRect/>
                </a:stretch>
              </p:blipFill>
              <p:spPr>
                <a:xfrm>
                  <a:off x="2493144" y="1517316"/>
                  <a:ext cx="933450" cy="642973"/>
                </a:xfrm>
                <a:prstGeom prst="rect">
                  <a:avLst/>
                </a:prstGeom>
                <a:effectLst>
                  <a:outerShdw blurRad="190500" sx="102000" sy="102000" algn="ctr" rotWithShape="0">
                    <a:prstClr val="black">
                      <a:alpha val="40000"/>
                    </a:prstClr>
                  </a:outerShdw>
                </a:effectLst>
              </p:spPr>
            </p:pic>
            <p:sp>
              <p:nvSpPr>
                <p:cNvPr id="48154" name="Oval 57"/>
                <p:cNvSpPr>
                  <a:spLocks noChangeArrowheads="1"/>
                </p:cNvSpPr>
                <p:nvPr/>
              </p:nvSpPr>
              <p:spPr bwMode="auto">
                <a:xfrm>
                  <a:off x="2685495" y="1642369"/>
                  <a:ext cx="572610" cy="372862"/>
                </a:xfrm>
                <a:prstGeom prst="ellipse">
                  <a:avLst/>
                </a:prstGeom>
                <a:noFill/>
                <a:ln w="28575" algn="ctr">
                  <a:solidFill>
                    <a:srgbClr val="FFFFFF"/>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48155" name="Picture 21" descr="Simple copy"/>
                <p:cNvPicPr>
                  <a:picLocks noChangeAspect="1" noChangeArrowheads="1"/>
                </p:cNvPicPr>
                <p:nvPr/>
              </p:nvPicPr>
              <p:blipFill>
                <a:blip r:embed="rId11" cstate="print"/>
                <a:srcRect/>
                <a:stretch>
                  <a:fillRect/>
                </a:stretch>
              </p:blipFill>
              <p:spPr bwMode="auto">
                <a:xfrm>
                  <a:off x="2845171" y="1524000"/>
                  <a:ext cx="254566" cy="256331"/>
                </a:xfrm>
                <a:prstGeom prst="rect">
                  <a:avLst/>
                </a:prstGeom>
                <a:noFill/>
                <a:ln w="9525">
                  <a:noFill/>
                  <a:miter lim="800000"/>
                  <a:headEnd/>
                  <a:tailEnd/>
                </a:ln>
              </p:spPr>
            </p:pic>
            <p:grpSp>
              <p:nvGrpSpPr>
                <p:cNvPr id="48156" name="Group 69"/>
                <p:cNvGrpSpPr>
                  <a:grpSpLocks/>
                </p:cNvGrpSpPr>
                <p:nvPr/>
              </p:nvGrpSpPr>
              <p:grpSpPr bwMode="auto">
                <a:xfrm>
                  <a:off x="2699473" y="1887057"/>
                  <a:ext cx="545963" cy="256331"/>
                  <a:chOff x="2701310" y="1887057"/>
                  <a:chExt cx="545963" cy="256331"/>
                </a:xfrm>
              </p:grpSpPr>
              <p:pic>
                <p:nvPicPr>
                  <p:cNvPr id="48160" name="Picture 21" descr="Simple copy"/>
                  <p:cNvPicPr>
                    <a:picLocks noChangeAspect="1" noChangeArrowheads="1"/>
                  </p:cNvPicPr>
                  <p:nvPr/>
                </p:nvPicPr>
                <p:blipFill>
                  <a:blip r:embed="rId11" cstate="print"/>
                  <a:srcRect/>
                  <a:stretch>
                    <a:fillRect/>
                  </a:stretch>
                </p:blipFill>
                <p:spPr bwMode="auto">
                  <a:xfrm>
                    <a:off x="2701310" y="1887057"/>
                    <a:ext cx="254566" cy="256331"/>
                  </a:xfrm>
                  <a:prstGeom prst="rect">
                    <a:avLst/>
                  </a:prstGeom>
                  <a:noFill/>
                  <a:ln w="9525">
                    <a:noFill/>
                    <a:miter lim="800000"/>
                    <a:headEnd/>
                    <a:tailEnd/>
                  </a:ln>
                </p:spPr>
              </p:pic>
              <p:pic>
                <p:nvPicPr>
                  <p:cNvPr id="48161" name="Picture 21" descr="Simple copy"/>
                  <p:cNvPicPr>
                    <a:picLocks noChangeAspect="1" noChangeArrowheads="1"/>
                  </p:cNvPicPr>
                  <p:nvPr/>
                </p:nvPicPr>
                <p:blipFill>
                  <a:blip r:embed="rId11"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48157" name="Group 71"/>
                <p:cNvGrpSpPr>
                  <a:grpSpLocks/>
                </p:cNvGrpSpPr>
                <p:nvPr/>
              </p:nvGrpSpPr>
              <p:grpSpPr bwMode="auto">
                <a:xfrm>
                  <a:off x="2564834" y="1649813"/>
                  <a:ext cx="815241" cy="256331"/>
                  <a:chOff x="2564834" y="1649813"/>
                  <a:chExt cx="815241" cy="256331"/>
                </a:xfrm>
              </p:grpSpPr>
              <p:pic>
                <p:nvPicPr>
                  <p:cNvPr id="48158" name="Picture 21" descr="Simple copy"/>
                  <p:cNvPicPr>
                    <a:picLocks noChangeAspect="1" noChangeArrowheads="1"/>
                  </p:cNvPicPr>
                  <p:nvPr/>
                </p:nvPicPr>
                <p:blipFill>
                  <a:blip r:embed="rId11" cstate="print"/>
                  <a:srcRect/>
                  <a:stretch>
                    <a:fillRect/>
                  </a:stretch>
                </p:blipFill>
                <p:spPr bwMode="auto">
                  <a:xfrm>
                    <a:off x="2564834" y="1649813"/>
                    <a:ext cx="254566" cy="256331"/>
                  </a:xfrm>
                  <a:prstGeom prst="rect">
                    <a:avLst/>
                  </a:prstGeom>
                  <a:noFill/>
                  <a:ln w="9525">
                    <a:noFill/>
                    <a:miter lim="800000"/>
                    <a:headEnd/>
                    <a:tailEnd/>
                  </a:ln>
                </p:spPr>
              </p:pic>
              <p:pic>
                <p:nvPicPr>
                  <p:cNvPr id="48159" name="Picture 21" descr="Simple copy"/>
                  <p:cNvPicPr>
                    <a:picLocks noChangeAspect="1" noChangeArrowheads="1"/>
                  </p:cNvPicPr>
                  <p:nvPr/>
                </p:nvPicPr>
                <p:blipFill>
                  <a:blip r:embed="rId11" cstate="print"/>
                  <a:srcRect/>
                  <a:stretch>
                    <a:fillRect/>
                  </a:stretch>
                </p:blipFill>
                <p:spPr bwMode="auto">
                  <a:xfrm>
                    <a:off x="3125509" y="1649813"/>
                    <a:ext cx="254566" cy="256331"/>
                  </a:xfrm>
                  <a:prstGeom prst="rect">
                    <a:avLst/>
                  </a:prstGeom>
                  <a:noFill/>
                  <a:ln w="9525">
                    <a:noFill/>
                    <a:miter lim="800000"/>
                    <a:headEnd/>
                    <a:tailEnd/>
                  </a:ln>
                </p:spPr>
              </p:pic>
            </p:grpSp>
          </p:grpSp>
        </p:grpSp>
        <p:grpSp>
          <p:nvGrpSpPr>
            <p:cNvPr id="48144" name="Group 44"/>
            <p:cNvGrpSpPr>
              <a:grpSpLocks/>
            </p:cNvGrpSpPr>
            <p:nvPr/>
          </p:nvGrpSpPr>
          <p:grpSpPr bwMode="auto">
            <a:xfrm>
              <a:off x="4210050" y="3771900"/>
              <a:ext cx="1180565" cy="1186436"/>
              <a:chOff x="6349771" y="3265452"/>
              <a:chExt cx="2022703" cy="2051191"/>
            </a:xfrm>
          </p:grpSpPr>
          <p:pic>
            <p:nvPicPr>
              <p:cNvPr id="48145" name="Picture 364" descr="08-014_HPM-JUNOS"/>
              <p:cNvPicPr>
                <a:picLocks noChangeAspect="1" noChangeArrowheads="1"/>
              </p:cNvPicPr>
              <p:nvPr/>
            </p:nvPicPr>
            <p:blipFill>
              <a:blip r:embed="rId9"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50" name="AutoShape 7"/>
              <p:cNvSpPr>
                <a:spLocks noChangeArrowheads="1"/>
              </p:cNvSpPr>
              <p:nvPr/>
            </p:nvSpPr>
            <p:spPr bwMode="blackWhite">
              <a:xfrm>
                <a:off x="6914455" y="4114451"/>
                <a:ext cx="571183" cy="304664"/>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ysClr val="windowText" lastClr="000000"/>
                  </a:solidFill>
                  <a:latin typeface="+mn-lt"/>
                </a:endParaRPr>
              </a:p>
            </p:txBody>
          </p:sp>
          <p:pic>
            <p:nvPicPr>
              <p:cNvPr id="48147" name="Picture 21" descr="Simple copy"/>
              <p:cNvPicPr>
                <a:picLocks noChangeAspect="1" noChangeArrowheads="1"/>
              </p:cNvPicPr>
              <p:nvPr/>
            </p:nvPicPr>
            <p:blipFill>
              <a:blip r:embed="rId12" cstate="print"/>
              <a:srcRect/>
              <a:stretch>
                <a:fillRect/>
              </a:stretch>
            </p:blipFill>
            <p:spPr bwMode="auto">
              <a:xfrm>
                <a:off x="6719296" y="3763328"/>
                <a:ext cx="513709" cy="523780"/>
              </a:xfrm>
              <a:prstGeom prst="rect">
                <a:avLst/>
              </a:prstGeom>
              <a:noFill/>
              <a:ln w="9525">
                <a:noFill/>
                <a:miter lim="800000"/>
                <a:headEnd/>
                <a:tailEnd/>
              </a:ln>
            </p:spPr>
          </p:pic>
          <p:pic>
            <p:nvPicPr>
              <p:cNvPr id="48148" name="Picture 21" descr="Simple copy"/>
              <p:cNvPicPr>
                <a:picLocks noChangeAspect="1" noChangeArrowheads="1"/>
              </p:cNvPicPr>
              <p:nvPr/>
            </p:nvPicPr>
            <p:blipFill>
              <a:blip r:embed="rId12" cstate="print"/>
              <a:srcRect/>
              <a:stretch>
                <a:fillRect/>
              </a:stretch>
            </p:blipFill>
            <p:spPr bwMode="auto">
              <a:xfrm>
                <a:off x="6719296" y="4039016"/>
                <a:ext cx="513709" cy="523780"/>
              </a:xfrm>
              <a:prstGeom prst="rect">
                <a:avLst/>
              </a:prstGeom>
              <a:noFill/>
              <a:ln w="9525">
                <a:noFill/>
                <a:miter lim="800000"/>
                <a:headEnd/>
                <a:tailEnd/>
              </a:ln>
            </p:spPr>
          </p:pic>
          <p:pic>
            <p:nvPicPr>
              <p:cNvPr id="48149" name="Picture 21" descr="Simple copy"/>
              <p:cNvPicPr>
                <a:picLocks noChangeAspect="1" noChangeArrowheads="1"/>
              </p:cNvPicPr>
              <p:nvPr/>
            </p:nvPicPr>
            <p:blipFill>
              <a:blip r:embed="rId12" cstate="print"/>
              <a:srcRect/>
              <a:stretch>
                <a:fillRect/>
              </a:stretch>
            </p:blipFill>
            <p:spPr bwMode="auto">
              <a:xfrm>
                <a:off x="6719294" y="4304432"/>
                <a:ext cx="513709" cy="523780"/>
              </a:xfrm>
              <a:prstGeom prst="rect">
                <a:avLst/>
              </a:prstGeom>
              <a:noFill/>
              <a:ln w="9525">
                <a:noFill/>
                <a:miter lim="800000"/>
                <a:headEnd/>
                <a:tailEnd/>
              </a:ln>
            </p:spPr>
          </p:pic>
          <p:pic>
            <p:nvPicPr>
              <p:cNvPr id="48150" name="Picture 21" descr="Simple copy"/>
              <p:cNvPicPr>
                <a:picLocks noChangeAspect="1" noChangeArrowheads="1"/>
              </p:cNvPicPr>
              <p:nvPr/>
            </p:nvPicPr>
            <p:blipFill>
              <a:blip r:embed="rId12" cstate="print"/>
              <a:srcRect/>
              <a:stretch>
                <a:fillRect/>
              </a:stretch>
            </p:blipFill>
            <p:spPr bwMode="auto">
              <a:xfrm>
                <a:off x="7462465" y="3914455"/>
                <a:ext cx="703680" cy="717475"/>
              </a:xfrm>
              <a:prstGeom prst="rect">
                <a:avLst/>
              </a:prstGeom>
              <a:noFill/>
              <a:ln w="9525">
                <a:noFill/>
                <a:miter lim="800000"/>
                <a:headEnd/>
                <a:tailEnd/>
              </a:ln>
            </p:spPr>
          </p:pic>
        </p:grpSp>
      </p:grpSp>
      <p:grpSp>
        <p:nvGrpSpPr>
          <p:cNvPr id="10" name="Group 77"/>
          <p:cNvGrpSpPr>
            <a:grpSpLocks/>
          </p:cNvGrpSpPr>
          <p:nvPr>
            <p:custDataLst>
              <p:tags r:id="rId4"/>
            </p:custDataLst>
          </p:nvPr>
        </p:nvGrpSpPr>
        <p:grpSpPr bwMode="auto">
          <a:xfrm>
            <a:off x="4894263" y="2324100"/>
            <a:ext cx="1239837" cy="1225550"/>
            <a:chOff x="5943600" y="1235595"/>
            <a:chExt cx="1240604" cy="1225180"/>
          </a:xfrm>
        </p:grpSpPr>
        <p:pic>
          <p:nvPicPr>
            <p:cNvPr id="48136" name="Picture 363" descr="08-014_HPM-JUNOS"/>
            <p:cNvPicPr>
              <a:picLocks noChangeAspect="1" noChangeArrowheads="1"/>
            </p:cNvPicPr>
            <p:nvPr/>
          </p:nvPicPr>
          <p:blipFill>
            <a:blip r:embed="rId13"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68" name="Picture 67" descr="Blue-Padlock.png"/>
            <p:cNvPicPr>
              <a:picLocks noChangeAspect="1"/>
            </p:cNvPicPr>
            <p:nvPr/>
          </p:nvPicPr>
          <p:blipFill>
            <a:blip r:embed="rId14" cstate="print"/>
            <a:stretch>
              <a:fillRect/>
            </a:stretch>
          </p:blipFill>
          <p:spPr>
            <a:xfrm>
              <a:off x="6364547" y="1503802"/>
              <a:ext cx="398710" cy="636395"/>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69" name="Oval 68"/>
          <p:cNvSpPr>
            <a:spLocks noChangeAspect="1"/>
          </p:cNvSpPr>
          <p:nvPr/>
        </p:nvSpPr>
        <p:spPr>
          <a:xfrm>
            <a:off x="5035550" y="2463800"/>
            <a:ext cx="955675" cy="935038"/>
          </a:xfrm>
          <a:prstGeom prst="ellipse">
            <a:avLst/>
          </a:prstGeom>
          <a:noFill/>
          <a:ln w="28575" cap="flat" cmpd="sng" algn="ctr">
            <a:solidFill>
              <a:srgbClr val="FFC000"/>
            </a:solidFill>
            <a:prstDash val="solid"/>
          </a:ln>
          <a:effectLst/>
        </p:spPr>
        <p:txBody>
          <a:bodyPr anchor="ctr"/>
          <a:lstStyle/>
          <a:p>
            <a:pPr algn="ctr" fontAlgn="auto">
              <a:spcBef>
                <a:spcPts val="0"/>
              </a:spcBef>
              <a:spcAft>
                <a:spcPts val="0"/>
              </a:spcAft>
              <a:defRPr/>
            </a:pPr>
            <a:endParaRPr lang="en-US" sz="1800" b="0" kern="0" dirty="0">
              <a:solidFill>
                <a:srgbClr val="FFFFFF"/>
              </a:solidFill>
              <a:latin typeface="Arial"/>
            </a:endParaRPr>
          </a:p>
        </p:txBody>
      </p:sp>
      <p:grpSp>
        <p:nvGrpSpPr>
          <p:cNvPr id="11" name="Group 567"/>
          <p:cNvGrpSpPr>
            <a:grpSpLocks/>
          </p:cNvGrpSpPr>
          <p:nvPr>
            <p:custDataLst>
              <p:tags r:id="rId5"/>
            </p:custDataLst>
          </p:nvPr>
        </p:nvGrpSpPr>
        <p:grpSpPr bwMode="auto">
          <a:xfrm>
            <a:off x="8353425" y="307975"/>
            <a:ext cx="644525" cy="622300"/>
            <a:chOff x="8355584" y="308224"/>
            <a:chExt cx="644577" cy="621462"/>
          </a:xfrm>
        </p:grpSpPr>
        <p:pic>
          <p:nvPicPr>
            <p:cNvPr id="48134" name="Picture 363" descr="08-014_HPM-JUNOS"/>
            <p:cNvPicPr>
              <a:picLocks noChangeAspect="1" noChangeArrowheads="1"/>
            </p:cNvPicPr>
            <p:nvPr/>
          </p:nvPicPr>
          <p:blipFill>
            <a:blip r:embed="rId15"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72" name="Picture 71" descr="Blue-Padlock.png"/>
            <p:cNvPicPr>
              <a:picLocks noChangeAspect="1"/>
            </p:cNvPicPr>
            <p:nvPr/>
          </p:nvPicPr>
          <p:blipFill>
            <a:blip r:embed="rId16"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afterEffect">
                                  <p:stCondLst>
                                    <p:cond delay="0"/>
                                  </p:stCondLst>
                                  <p:childTnLst>
                                    <p:animMotion origin="layout" path="M 5E-6 4.81036E-7 L 0.34497 -0.33649 " pathEditMode="relative" rAng="0" ptsTypes="AA">
                                      <p:cBhvr>
                                        <p:cTn id="6" dur="1000" fill="hold"/>
                                        <p:tgtEl>
                                          <p:spTgt spid="69"/>
                                        </p:tgtEl>
                                        <p:attrNameLst>
                                          <p:attrName>ppt_x</p:attrName>
                                          <p:attrName>ppt_y</p:attrName>
                                        </p:attrNameLst>
                                      </p:cBhvr>
                                      <p:rCtr x="172" y="-168"/>
                                    </p:animMotion>
                                  </p:childTnLst>
                                </p:cTn>
                              </p:par>
                              <p:par>
                                <p:cTn id="7" presetID="0" presetClass="path" presetSubtype="0" accel="50000" decel="50000" fill="hold" nodeType="withEffect">
                                  <p:stCondLst>
                                    <p:cond delay="0"/>
                                  </p:stCondLst>
                                  <p:childTnLst>
                                    <p:animMotion origin="layout" path="M -0.00017 0.00046 L 0.34445 -0.33765 " pathEditMode="relative" rAng="0" ptsTypes="AA">
                                      <p:cBhvr>
                                        <p:cTn id="8" dur="1000" fill="hold"/>
                                        <p:tgtEl>
                                          <p:spTgt spid="10"/>
                                        </p:tgtEl>
                                        <p:attrNameLst>
                                          <p:attrName>ppt_x</p:attrName>
                                          <p:attrName>ppt_y</p:attrName>
                                        </p:attrNameLst>
                                      </p:cBhvr>
                                      <p:rCtr x="172" y="-169"/>
                                    </p:animMotion>
                                  </p:childTnLst>
                                </p:cTn>
                              </p:par>
                              <p:par>
                                <p:cTn id="9" presetID="6" presetClass="emph" presetSubtype="0" fill="hold" grpId="0" nodeType="withEffect">
                                  <p:stCondLst>
                                    <p:cond delay="0"/>
                                  </p:stCondLst>
                                  <p:childTnLst>
                                    <p:animScale>
                                      <p:cBhvr>
                                        <p:cTn id="10" dur="1000" fill="hold"/>
                                        <p:tgtEl>
                                          <p:spTgt spid="69"/>
                                        </p:tgtEl>
                                      </p:cBhvr>
                                      <p:by x="48000" y="48000"/>
                                    </p:animScale>
                                  </p:childTnLst>
                                </p:cTn>
                              </p:par>
                              <p:par>
                                <p:cTn id="11" presetID="6" presetClass="emph" presetSubtype="0" fill="hold" nodeType="withEffect">
                                  <p:stCondLst>
                                    <p:cond delay="0"/>
                                  </p:stCondLst>
                                  <p:childTnLst>
                                    <p:animScale>
                                      <p:cBhvr>
                                        <p:cTn id="12" dur="1000" fill="hold"/>
                                        <p:tgtEl>
                                          <p:spTgt spid="10"/>
                                        </p:tgtEl>
                                      </p:cBhvr>
                                      <p:by x="48000" y="48000"/>
                                    </p:animScale>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69"/>
                                        </p:tgtEl>
                                      </p:cBhvr>
                                    </p:animEffect>
                                    <p:set>
                                      <p:cBhvr>
                                        <p:cTn id="16" dur="1" fill="hold">
                                          <p:stCondLst>
                                            <p:cond delay="499"/>
                                          </p:stCondLst>
                                        </p:cTn>
                                        <p:tgtEl>
                                          <p:spTgt spid="6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548313" y="1101725"/>
            <a:ext cx="2601912" cy="3357563"/>
          </a:xfrm>
          <a:prstGeom prst="rect">
            <a:avLst/>
          </a:prstGeom>
          <a:gradFill flip="none" rotWithShape="1">
            <a:gsLst>
              <a:gs pos="0">
                <a:schemeClr val="accent6">
                  <a:lumMod val="60000"/>
                  <a:lumOff val="40000"/>
                  <a:tint val="66000"/>
                  <a:satMod val="160000"/>
                  <a:alpha val="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965200" y="2868613"/>
            <a:ext cx="2528888" cy="3195637"/>
          </a:xfrm>
          <a:prstGeom prst="rect">
            <a:avLst/>
          </a:prstGeom>
          <a:gradFill flip="none" rotWithShape="1">
            <a:gsLst>
              <a:gs pos="0">
                <a:schemeClr val="accent6">
                  <a:lumMod val="60000"/>
                  <a:lumOff val="40000"/>
                  <a:tint val="66000"/>
                  <a:satMod val="160000"/>
                  <a:alpha val="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20044193">
            <a:off x="2789238" y="3190875"/>
            <a:ext cx="3116262" cy="1044575"/>
          </a:xfrm>
          <a:prstGeom prst="rightArrow">
            <a:avLst>
              <a:gd name="adj1" fmla="val 57427"/>
              <a:gd name="adj2" fmla="val 47132"/>
            </a:avLst>
          </a:prstGeom>
          <a:gradFill flip="none" rotWithShape="1">
            <a:gsLst>
              <a:gs pos="0">
                <a:srgbClr val="99CCFF"/>
              </a:gs>
              <a:gs pos="100000">
                <a:schemeClr val="accent5"/>
              </a:gs>
            </a:gsLst>
            <a:lin ang="9000000" scaled="0"/>
            <a:tileRect/>
          </a:gradFill>
          <a:ln w="9525" algn="ctr">
            <a:noFill/>
            <a:miter lim="800000"/>
            <a:headEnd/>
            <a:tailEnd/>
          </a:ln>
        </p:spPr>
        <p:txBody>
          <a:bodyPr wrap="none" lIns="91430" tIns="45716" rIns="91430" bIns="45716" anchor="ctr"/>
          <a:lstStyle/>
          <a:p>
            <a:pPr algn="ctr">
              <a:defRPr/>
            </a:pPr>
            <a:endParaRPr lang="en-US">
              <a:solidFill>
                <a:srgbClr val="F6A01A"/>
              </a:solidFill>
              <a:ea typeface="ＭＳ Ｐゴシック"/>
              <a:cs typeface="Arial"/>
            </a:endParaRPr>
          </a:p>
        </p:txBody>
      </p:sp>
      <p:sp>
        <p:nvSpPr>
          <p:cNvPr id="50180" name="Rectangle 15"/>
          <p:cNvSpPr>
            <a:spLocks noChangeArrowheads="1"/>
          </p:cNvSpPr>
          <p:nvPr/>
        </p:nvSpPr>
        <p:spPr bwMode="auto">
          <a:xfrm>
            <a:off x="1098550" y="5538788"/>
            <a:ext cx="2262188" cy="461962"/>
          </a:xfrm>
          <a:prstGeom prst="rect">
            <a:avLst/>
          </a:prstGeom>
          <a:noFill/>
          <a:ln w="9525">
            <a:noFill/>
            <a:miter lim="800000"/>
            <a:headEnd/>
            <a:tailEnd/>
          </a:ln>
        </p:spPr>
        <p:txBody>
          <a:bodyPr>
            <a:spAutoFit/>
          </a:bodyPr>
          <a:lstStyle/>
          <a:p>
            <a:pPr algn="ctr"/>
            <a:r>
              <a:rPr lang="en-US">
                <a:solidFill>
                  <a:schemeClr val="accent1"/>
                </a:solidFill>
                <a:ea typeface="ＭＳ Ｐゴシック" pitchFamily="34" charset="-128"/>
                <a:cs typeface="Arial" charset="0"/>
              </a:rPr>
              <a:t>Castle Model</a:t>
            </a:r>
          </a:p>
        </p:txBody>
      </p:sp>
      <p:grpSp>
        <p:nvGrpSpPr>
          <p:cNvPr id="50181" name="Group 24"/>
          <p:cNvGrpSpPr>
            <a:grpSpLocks/>
          </p:cNvGrpSpPr>
          <p:nvPr/>
        </p:nvGrpSpPr>
        <p:grpSpPr bwMode="auto">
          <a:xfrm>
            <a:off x="8355013" y="307975"/>
            <a:ext cx="644525" cy="622300"/>
            <a:chOff x="8355584" y="308224"/>
            <a:chExt cx="644577" cy="621462"/>
          </a:xfrm>
        </p:grpSpPr>
        <p:pic>
          <p:nvPicPr>
            <p:cNvPr id="50187" name="Picture 363" descr="08-014_HPM-JUNOS"/>
            <p:cNvPicPr>
              <a:picLocks noChangeAspect="1" noChangeArrowheads="1"/>
            </p:cNvPicPr>
            <p:nvPr/>
          </p:nvPicPr>
          <p:blipFill>
            <a:blip r:embed="rId3"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24" name="Picture 23" descr="Blue-Padlock.png"/>
            <p:cNvPicPr>
              <a:picLocks noChangeAspect="1"/>
            </p:cNvPicPr>
            <p:nvPr/>
          </p:nvPicPr>
          <p:blipFill>
            <a:blip r:embed="rId4"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20" name="Title 1"/>
          <p:cNvSpPr txBox="1">
            <a:spLocks/>
          </p:cNvSpPr>
          <p:nvPr/>
        </p:nvSpPr>
        <p:spPr bwMode="auto">
          <a:xfrm>
            <a:off x="471488" y="292100"/>
            <a:ext cx="8220075" cy="639763"/>
          </a:xfrm>
          <a:prstGeom prst="rect">
            <a:avLst/>
          </a:prstGeom>
          <a:noFill/>
          <a:ln w="9525" algn="ctr">
            <a:noFill/>
            <a:miter lim="800000"/>
            <a:headEnd/>
            <a:tailEnd/>
          </a:ln>
          <a:effectLst/>
        </p:spPr>
        <p:txBody>
          <a:bodyPr lIns="0" anchor="b"/>
          <a:lstStyle/>
          <a:p>
            <a:pPr defTabSz="457200">
              <a:lnSpc>
                <a:spcPct val="90000"/>
              </a:lnSpc>
              <a:spcAft>
                <a:spcPct val="20000"/>
              </a:spcAft>
              <a:defRPr/>
            </a:pPr>
            <a:endParaRPr lang="en-US" cap="all" dirty="0">
              <a:solidFill>
                <a:srgbClr val="F6A01A"/>
              </a:solidFill>
              <a:latin typeface="Arial"/>
              <a:ea typeface="ＭＳ Ｐゴシック"/>
              <a:cs typeface="Arial"/>
            </a:endParaRPr>
          </a:p>
        </p:txBody>
      </p:sp>
      <p:sp>
        <p:nvSpPr>
          <p:cNvPr id="18" name="Title 17"/>
          <p:cNvSpPr>
            <a:spLocks noGrp="1"/>
          </p:cNvSpPr>
          <p:nvPr>
            <p:ph type="title"/>
          </p:nvPr>
        </p:nvSpPr>
        <p:spPr/>
        <p:txBody>
          <a:bodyPr/>
          <a:lstStyle/>
          <a:p>
            <a:pPr>
              <a:defRPr/>
            </a:pPr>
            <a:r>
              <a:rPr/>
              <a:t>Secure—new model for the cloud</a:t>
            </a:r>
          </a:p>
        </p:txBody>
      </p:sp>
      <p:pic>
        <p:nvPicPr>
          <p:cNvPr id="30" name="Picture 29" descr="Castle.png"/>
          <p:cNvPicPr>
            <a:picLocks noChangeAspect="1"/>
          </p:cNvPicPr>
          <p:nvPr/>
        </p:nvPicPr>
        <p:blipFill>
          <a:blip r:embed="rId5" cstate="print"/>
          <a:srcRect l="13136" t="14867" r="15713" b="16900"/>
          <a:stretch>
            <a:fillRect/>
          </a:stretch>
        </p:blipFill>
        <p:spPr>
          <a:xfrm>
            <a:off x="1157927" y="3238518"/>
            <a:ext cx="2142473" cy="2054577"/>
          </a:xfrm>
          <a:prstGeom prst="rect">
            <a:avLst/>
          </a:prstGeom>
          <a:solidFill>
            <a:srgbClr val="FFFFFF">
              <a:shade val="85000"/>
            </a:srgbClr>
          </a:solidFill>
          <a:ln w="88900" cap="rnd">
            <a:solidFill>
              <a:schemeClr val="bg1">
                <a:lumMod val="6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p:cNvSpPr>
            <a:spLocks noChangeArrowheads="1"/>
          </p:cNvSpPr>
          <p:nvPr/>
        </p:nvSpPr>
        <p:spPr bwMode="auto">
          <a:xfrm>
            <a:off x="5815013" y="4038600"/>
            <a:ext cx="1927225" cy="461963"/>
          </a:xfrm>
          <a:prstGeom prst="rect">
            <a:avLst/>
          </a:prstGeom>
          <a:noFill/>
          <a:ln w="9525">
            <a:noFill/>
            <a:miter lim="800000"/>
            <a:headEnd/>
            <a:tailEnd/>
          </a:ln>
        </p:spPr>
        <p:txBody>
          <a:bodyPr>
            <a:spAutoFit/>
          </a:bodyPr>
          <a:lstStyle/>
          <a:p>
            <a:pPr algn="ctr"/>
            <a:r>
              <a:rPr lang="en-US">
                <a:solidFill>
                  <a:schemeClr val="accent1"/>
                </a:solidFill>
                <a:ea typeface="ＭＳ Ｐゴシック" pitchFamily="34" charset="-128"/>
                <a:cs typeface="Arial" charset="0"/>
              </a:rPr>
              <a:t>Hotel Model</a:t>
            </a:r>
          </a:p>
        </p:txBody>
      </p:sp>
      <p:pic>
        <p:nvPicPr>
          <p:cNvPr id="32" name="Picture 31" descr="Hotel.png"/>
          <p:cNvPicPr>
            <a:picLocks noChangeAspect="1"/>
          </p:cNvPicPr>
          <p:nvPr/>
        </p:nvPicPr>
        <p:blipFill>
          <a:blip r:embed="rId6" cstate="print"/>
          <a:srcRect l="18568" t="15976" r="17958" b="22463"/>
          <a:stretch>
            <a:fillRect/>
          </a:stretch>
        </p:blipFill>
        <p:spPr>
          <a:xfrm>
            <a:off x="5723467" y="1603023"/>
            <a:ext cx="2246489" cy="2178755"/>
          </a:xfrm>
          <a:prstGeom prst="rect">
            <a:avLst/>
          </a:prstGeom>
          <a:solidFill>
            <a:srgbClr val="FFFFFF">
              <a:shade val="85000"/>
            </a:srgbClr>
          </a:solidFill>
          <a:ln w="88900" cap="rnd">
            <a:solidFill>
              <a:schemeClr val="bg1">
                <a:lumMod val="6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9"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noFill/>
        </p:spPr>
        <p:txBody>
          <a:bodyPr/>
          <a:lstStyle/>
          <a:p>
            <a:r>
              <a:rPr cap="none" smtClean="0">
                <a:latin typeface="Arial" charset="0"/>
              </a:rPr>
              <a:t>DISCLAIMER</a:t>
            </a:r>
          </a:p>
        </p:txBody>
      </p:sp>
      <p:sp>
        <p:nvSpPr>
          <p:cNvPr id="73731" name="Rectangle 3"/>
          <p:cNvSpPr>
            <a:spLocks noChangeArrowheads="1"/>
          </p:cNvSpPr>
          <p:nvPr/>
        </p:nvSpPr>
        <p:spPr bwMode="auto">
          <a:xfrm>
            <a:off x="457200" y="1803400"/>
            <a:ext cx="8048625" cy="2517775"/>
          </a:xfrm>
          <a:prstGeom prst="rect">
            <a:avLst/>
          </a:prstGeom>
          <a:noFill/>
          <a:ln w="9525">
            <a:noFill/>
            <a:miter lim="800000"/>
            <a:headEnd/>
            <a:tailEnd/>
          </a:ln>
        </p:spPr>
        <p:txBody>
          <a:bodyPr lIns="0" tIns="0" rIns="0" bIns="0"/>
          <a:lstStyle/>
          <a:p>
            <a:pPr marL="112713" indent="-112713" eaLnBrk="0" hangingPunct="0">
              <a:spcBef>
                <a:spcPts val="800"/>
              </a:spcBef>
              <a:spcAft>
                <a:spcPts val="400"/>
              </a:spcAft>
              <a:buClr>
                <a:schemeClr val="tx1"/>
              </a:buClr>
              <a:buSzPct val="25000"/>
              <a:buFont typeface="Arial" charset="0"/>
              <a:buChar char=" "/>
            </a:pPr>
            <a:r>
              <a:rPr lang="en-US" sz="2200" b="0">
                <a:solidFill>
                  <a:schemeClr val="tx1"/>
                </a:solidFill>
              </a:rPr>
              <a:t>This statement of direction sets forth Juniper Networks’ current intention and is subject to change at any time without notice.  No purchases are contingent upon Juniper Networks delivering any feature or functionality depicted in this presentation.</a:t>
            </a:r>
            <a:endParaRPr lang="en-US" sz="2200" b="0" noProof="1">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up)">
                                      <p:cBhvr>
                                        <p:cTn id="7"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96"/>
          <p:cNvSpPr txBox="1">
            <a:spLocks noChangeArrowheads="1"/>
          </p:cNvSpPr>
          <p:nvPr/>
        </p:nvSpPr>
        <p:spPr bwMode="auto">
          <a:xfrm>
            <a:off x="6848475" y="1163638"/>
            <a:ext cx="2163763"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Data Centers</a:t>
            </a:r>
          </a:p>
        </p:txBody>
      </p:sp>
      <p:sp>
        <p:nvSpPr>
          <p:cNvPr id="52226" name="Text Box 297"/>
          <p:cNvSpPr txBox="1">
            <a:spLocks noChangeArrowheads="1"/>
          </p:cNvSpPr>
          <p:nvPr/>
        </p:nvSpPr>
        <p:spPr bwMode="auto">
          <a:xfrm>
            <a:off x="674688" y="1163638"/>
            <a:ext cx="1066800"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Clients</a:t>
            </a:r>
          </a:p>
        </p:txBody>
      </p:sp>
      <p:sp>
        <p:nvSpPr>
          <p:cNvPr id="52227" name="Text Box 298"/>
          <p:cNvSpPr txBox="1">
            <a:spLocks noChangeArrowheads="1"/>
          </p:cNvSpPr>
          <p:nvPr/>
        </p:nvSpPr>
        <p:spPr bwMode="auto">
          <a:xfrm>
            <a:off x="2665413" y="1163638"/>
            <a:ext cx="3848100"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Global High-Performance Network</a:t>
            </a:r>
          </a:p>
        </p:txBody>
      </p:sp>
      <p:grpSp>
        <p:nvGrpSpPr>
          <p:cNvPr id="2" name="Group 133"/>
          <p:cNvGrpSpPr>
            <a:grpSpLocks/>
          </p:cNvGrpSpPr>
          <p:nvPr/>
        </p:nvGrpSpPr>
        <p:grpSpPr bwMode="auto">
          <a:xfrm>
            <a:off x="2327275" y="2193925"/>
            <a:ext cx="4419600" cy="3133725"/>
            <a:chOff x="1728" y="1601"/>
            <a:chExt cx="2224" cy="1537"/>
          </a:xfrm>
        </p:grpSpPr>
        <p:pic>
          <p:nvPicPr>
            <p:cNvPr id="52672" name="Picture 310" descr="Juniper_Map"/>
            <p:cNvPicPr>
              <a:picLocks noChangeAspect="1" noChangeArrowheads="1"/>
            </p:cNvPicPr>
            <p:nvPr/>
          </p:nvPicPr>
          <p:blipFill>
            <a:blip r:embed="rId3" cstate="print"/>
            <a:srcRect/>
            <a:stretch>
              <a:fillRect/>
            </a:stretch>
          </p:blipFill>
          <p:spPr bwMode="auto">
            <a:xfrm>
              <a:off x="1728" y="1872"/>
              <a:ext cx="2224" cy="1193"/>
            </a:xfrm>
            <a:prstGeom prst="rect">
              <a:avLst/>
            </a:prstGeom>
            <a:noFill/>
            <a:ln w="9525">
              <a:noFill/>
              <a:miter lim="800000"/>
              <a:headEnd/>
              <a:tailEnd/>
            </a:ln>
          </p:spPr>
        </p:pic>
        <p:sp>
          <p:nvSpPr>
            <p:cNvPr id="52673" name="Line 311"/>
            <p:cNvSpPr>
              <a:spLocks noChangeShapeType="1"/>
            </p:cNvSpPr>
            <p:nvPr/>
          </p:nvSpPr>
          <p:spPr bwMode="ltGray">
            <a:xfrm flipV="1">
              <a:off x="2092" y="1795"/>
              <a:ext cx="288" cy="228"/>
            </a:xfrm>
            <a:prstGeom prst="line">
              <a:avLst/>
            </a:prstGeom>
            <a:noFill/>
            <a:ln w="6350">
              <a:solidFill>
                <a:srgbClr val="79D2FF"/>
              </a:solidFill>
              <a:round/>
              <a:headEnd/>
              <a:tailEnd/>
            </a:ln>
          </p:spPr>
          <p:txBody>
            <a:bodyPr wrap="none" anchor="ctr"/>
            <a:lstStyle/>
            <a:p>
              <a:endParaRPr lang="en-US"/>
            </a:p>
          </p:txBody>
        </p:sp>
        <p:sp>
          <p:nvSpPr>
            <p:cNvPr id="52674" name="Line 312"/>
            <p:cNvSpPr>
              <a:spLocks noChangeShapeType="1"/>
            </p:cNvSpPr>
            <p:nvPr/>
          </p:nvSpPr>
          <p:spPr bwMode="ltGray">
            <a:xfrm flipV="1">
              <a:off x="2092" y="1686"/>
              <a:ext cx="678" cy="337"/>
            </a:xfrm>
            <a:prstGeom prst="line">
              <a:avLst/>
            </a:prstGeom>
            <a:noFill/>
            <a:ln w="6350">
              <a:solidFill>
                <a:srgbClr val="79D2FF"/>
              </a:solidFill>
              <a:round/>
              <a:headEnd/>
              <a:tailEnd/>
            </a:ln>
          </p:spPr>
          <p:txBody>
            <a:bodyPr wrap="none" anchor="ctr"/>
            <a:lstStyle/>
            <a:p>
              <a:endParaRPr lang="en-US"/>
            </a:p>
          </p:txBody>
        </p:sp>
        <p:sp>
          <p:nvSpPr>
            <p:cNvPr id="52675" name="Line 313"/>
            <p:cNvSpPr>
              <a:spLocks noChangeShapeType="1"/>
            </p:cNvSpPr>
            <p:nvPr/>
          </p:nvSpPr>
          <p:spPr bwMode="ltGray">
            <a:xfrm flipV="1">
              <a:off x="2092" y="1712"/>
              <a:ext cx="1050" cy="311"/>
            </a:xfrm>
            <a:prstGeom prst="line">
              <a:avLst/>
            </a:prstGeom>
            <a:noFill/>
            <a:ln w="6350">
              <a:solidFill>
                <a:srgbClr val="79D2FF"/>
              </a:solidFill>
              <a:round/>
              <a:headEnd/>
              <a:tailEnd/>
            </a:ln>
          </p:spPr>
          <p:txBody>
            <a:bodyPr wrap="none" anchor="ctr"/>
            <a:lstStyle/>
            <a:p>
              <a:endParaRPr lang="en-US"/>
            </a:p>
          </p:txBody>
        </p:sp>
        <p:sp>
          <p:nvSpPr>
            <p:cNvPr id="52676" name="Line 314"/>
            <p:cNvSpPr>
              <a:spLocks noChangeShapeType="1"/>
            </p:cNvSpPr>
            <p:nvPr/>
          </p:nvSpPr>
          <p:spPr bwMode="ltGray">
            <a:xfrm flipV="1">
              <a:off x="2092" y="1869"/>
              <a:ext cx="1368" cy="143"/>
            </a:xfrm>
            <a:prstGeom prst="line">
              <a:avLst/>
            </a:prstGeom>
            <a:noFill/>
            <a:ln w="6350">
              <a:solidFill>
                <a:srgbClr val="79D2FF"/>
              </a:solidFill>
              <a:round/>
              <a:headEnd/>
              <a:tailEnd/>
            </a:ln>
          </p:spPr>
          <p:txBody>
            <a:bodyPr wrap="none" anchor="ctr"/>
            <a:lstStyle/>
            <a:p>
              <a:endParaRPr lang="en-US"/>
            </a:p>
          </p:txBody>
        </p:sp>
        <p:sp>
          <p:nvSpPr>
            <p:cNvPr id="52677" name="Line 315"/>
            <p:cNvSpPr>
              <a:spLocks noChangeShapeType="1"/>
            </p:cNvSpPr>
            <p:nvPr/>
          </p:nvSpPr>
          <p:spPr bwMode="ltGray">
            <a:xfrm>
              <a:off x="2102" y="2012"/>
              <a:ext cx="1596" cy="131"/>
            </a:xfrm>
            <a:prstGeom prst="line">
              <a:avLst/>
            </a:prstGeom>
            <a:noFill/>
            <a:ln w="6350">
              <a:solidFill>
                <a:srgbClr val="79D2FF"/>
              </a:solidFill>
              <a:round/>
              <a:headEnd/>
              <a:tailEnd/>
            </a:ln>
          </p:spPr>
          <p:txBody>
            <a:bodyPr wrap="none" anchor="ctr"/>
            <a:lstStyle/>
            <a:p>
              <a:endParaRPr lang="en-US"/>
            </a:p>
          </p:txBody>
        </p:sp>
        <p:sp>
          <p:nvSpPr>
            <p:cNvPr id="52678" name="Line 316"/>
            <p:cNvSpPr>
              <a:spLocks noChangeShapeType="1"/>
            </p:cNvSpPr>
            <p:nvPr/>
          </p:nvSpPr>
          <p:spPr bwMode="ltGray">
            <a:xfrm>
              <a:off x="2102" y="2012"/>
              <a:ext cx="1613" cy="521"/>
            </a:xfrm>
            <a:prstGeom prst="line">
              <a:avLst/>
            </a:prstGeom>
            <a:noFill/>
            <a:ln w="6350">
              <a:solidFill>
                <a:srgbClr val="79D2FF"/>
              </a:solidFill>
              <a:round/>
              <a:headEnd/>
              <a:tailEnd/>
            </a:ln>
          </p:spPr>
          <p:txBody>
            <a:bodyPr wrap="none" anchor="ctr"/>
            <a:lstStyle/>
            <a:p>
              <a:endParaRPr lang="en-US"/>
            </a:p>
          </p:txBody>
        </p:sp>
        <p:sp>
          <p:nvSpPr>
            <p:cNvPr id="52679" name="Line 317"/>
            <p:cNvSpPr>
              <a:spLocks noChangeShapeType="1"/>
            </p:cNvSpPr>
            <p:nvPr/>
          </p:nvSpPr>
          <p:spPr bwMode="ltGray">
            <a:xfrm>
              <a:off x="2102" y="2012"/>
              <a:ext cx="1428" cy="800"/>
            </a:xfrm>
            <a:prstGeom prst="line">
              <a:avLst/>
            </a:prstGeom>
            <a:noFill/>
            <a:ln w="6350">
              <a:solidFill>
                <a:srgbClr val="79D2FF"/>
              </a:solidFill>
              <a:round/>
              <a:headEnd/>
              <a:tailEnd/>
            </a:ln>
          </p:spPr>
          <p:txBody>
            <a:bodyPr wrap="none" anchor="ctr"/>
            <a:lstStyle/>
            <a:p>
              <a:endParaRPr lang="en-US"/>
            </a:p>
          </p:txBody>
        </p:sp>
        <p:sp>
          <p:nvSpPr>
            <p:cNvPr id="52680" name="Line 318"/>
            <p:cNvSpPr>
              <a:spLocks noChangeShapeType="1"/>
            </p:cNvSpPr>
            <p:nvPr/>
          </p:nvSpPr>
          <p:spPr bwMode="ltGray">
            <a:xfrm>
              <a:off x="2102" y="2023"/>
              <a:ext cx="1087" cy="990"/>
            </a:xfrm>
            <a:prstGeom prst="line">
              <a:avLst/>
            </a:prstGeom>
            <a:noFill/>
            <a:ln w="6350">
              <a:solidFill>
                <a:srgbClr val="79D2FF"/>
              </a:solidFill>
              <a:round/>
              <a:headEnd/>
              <a:tailEnd/>
            </a:ln>
          </p:spPr>
          <p:txBody>
            <a:bodyPr wrap="none" anchor="ctr"/>
            <a:lstStyle/>
            <a:p>
              <a:endParaRPr lang="en-US"/>
            </a:p>
          </p:txBody>
        </p:sp>
        <p:sp>
          <p:nvSpPr>
            <p:cNvPr id="52681" name="Line 319"/>
            <p:cNvSpPr>
              <a:spLocks noChangeShapeType="1"/>
            </p:cNvSpPr>
            <p:nvPr/>
          </p:nvSpPr>
          <p:spPr bwMode="ltGray">
            <a:xfrm>
              <a:off x="2092" y="2023"/>
              <a:ext cx="741" cy="1037"/>
            </a:xfrm>
            <a:prstGeom prst="line">
              <a:avLst/>
            </a:prstGeom>
            <a:noFill/>
            <a:ln w="6350">
              <a:solidFill>
                <a:srgbClr val="79D2FF"/>
              </a:solidFill>
              <a:round/>
              <a:headEnd/>
              <a:tailEnd/>
            </a:ln>
          </p:spPr>
          <p:txBody>
            <a:bodyPr wrap="none" anchor="ctr"/>
            <a:lstStyle/>
            <a:p>
              <a:endParaRPr lang="en-US"/>
            </a:p>
          </p:txBody>
        </p:sp>
        <p:sp>
          <p:nvSpPr>
            <p:cNvPr id="52682" name="Line 320"/>
            <p:cNvSpPr>
              <a:spLocks noChangeShapeType="1"/>
            </p:cNvSpPr>
            <p:nvPr/>
          </p:nvSpPr>
          <p:spPr bwMode="ltGray">
            <a:xfrm>
              <a:off x="2092" y="2023"/>
              <a:ext cx="381" cy="990"/>
            </a:xfrm>
            <a:prstGeom prst="line">
              <a:avLst/>
            </a:prstGeom>
            <a:noFill/>
            <a:ln w="6350">
              <a:solidFill>
                <a:srgbClr val="79D2FF"/>
              </a:solidFill>
              <a:round/>
              <a:headEnd/>
              <a:tailEnd/>
            </a:ln>
          </p:spPr>
          <p:txBody>
            <a:bodyPr wrap="none" anchor="ctr"/>
            <a:lstStyle/>
            <a:p>
              <a:endParaRPr lang="en-US"/>
            </a:p>
          </p:txBody>
        </p:sp>
        <p:sp>
          <p:nvSpPr>
            <p:cNvPr id="52683" name="Line 321"/>
            <p:cNvSpPr>
              <a:spLocks noChangeShapeType="1"/>
            </p:cNvSpPr>
            <p:nvPr/>
          </p:nvSpPr>
          <p:spPr bwMode="ltGray">
            <a:xfrm>
              <a:off x="2092" y="2023"/>
              <a:ext cx="84" cy="810"/>
            </a:xfrm>
            <a:prstGeom prst="line">
              <a:avLst/>
            </a:prstGeom>
            <a:noFill/>
            <a:ln w="6350">
              <a:solidFill>
                <a:srgbClr val="79D2FF"/>
              </a:solidFill>
              <a:round/>
              <a:headEnd/>
              <a:tailEnd/>
            </a:ln>
          </p:spPr>
          <p:txBody>
            <a:bodyPr wrap="none" anchor="ctr"/>
            <a:lstStyle/>
            <a:p>
              <a:endParaRPr lang="en-US"/>
            </a:p>
          </p:txBody>
        </p:sp>
        <p:sp>
          <p:nvSpPr>
            <p:cNvPr id="52684" name="Line 322"/>
            <p:cNvSpPr>
              <a:spLocks noChangeShapeType="1"/>
            </p:cNvSpPr>
            <p:nvPr/>
          </p:nvSpPr>
          <p:spPr bwMode="ltGray">
            <a:xfrm flipH="1">
              <a:off x="1981" y="2023"/>
              <a:ext cx="111" cy="441"/>
            </a:xfrm>
            <a:prstGeom prst="line">
              <a:avLst/>
            </a:prstGeom>
            <a:noFill/>
            <a:ln w="6350">
              <a:solidFill>
                <a:srgbClr val="79D2FF"/>
              </a:solidFill>
              <a:round/>
              <a:headEnd/>
              <a:tailEnd/>
            </a:ln>
          </p:spPr>
          <p:txBody>
            <a:bodyPr wrap="none" anchor="ctr"/>
            <a:lstStyle/>
            <a:p>
              <a:endParaRPr lang="en-US"/>
            </a:p>
          </p:txBody>
        </p:sp>
        <p:sp>
          <p:nvSpPr>
            <p:cNvPr id="52685" name="Line 323"/>
            <p:cNvSpPr>
              <a:spLocks noChangeShapeType="1"/>
            </p:cNvSpPr>
            <p:nvPr/>
          </p:nvSpPr>
          <p:spPr bwMode="ltGray">
            <a:xfrm flipV="1">
              <a:off x="2390" y="1676"/>
              <a:ext cx="361" cy="107"/>
            </a:xfrm>
            <a:prstGeom prst="line">
              <a:avLst/>
            </a:prstGeom>
            <a:noFill/>
            <a:ln w="6350">
              <a:solidFill>
                <a:srgbClr val="79D2FF"/>
              </a:solidFill>
              <a:round/>
              <a:headEnd/>
              <a:tailEnd/>
            </a:ln>
          </p:spPr>
          <p:txBody>
            <a:bodyPr wrap="none" anchor="ctr"/>
            <a:lstStyle/>
            <a:p>
              <a:endParaRPr lang="en-US"/>
            </a:p>
          </p:txBody>
        </p:sp>
        <p:sp>
          <p:nvSpPr>
            <p:cNvPr id="52686" name="Line 324"/>
            <p:cNvSpPr>
              <a:spLocks noChangeShapeType="1"/>
            </p:cNvSpPr>
            <p:nvPr/>
          </p:nvSpPr>
          <p:spPr bwMode="ltGray">
            <a:xfrm flipV="1">
              <a:off x="2398" y="1699"/>
              <a:ext cx="734" cy="84"/>
            </a:xfrm>
            <a:prstGeom prst="line">
              <a:avLst/>
            </a:prstGeom>
            <a:noFill/>
            <a:ln w="6350">
              <a:solidFill>
                <a:srgbClr val="79D2FF"/>
              </a:solidFill>
              <a:round/>
              <a:headEnd/>
              <a:tailEnd/>
            </a:ln>
          </p:spPr>
          <p:txBody>
            <a:bodyPr wrap="none" anchor="ctr"/>
            <a:lstStyle/>
            <a:p>
              <a:endParaRPr lang="en-US"/>
            </a:p>
          </p:txBody>
        </p:sp>
        <p:sp>
          <p:nvSpPr>
            <p:cNvPr id="52687" name="Line 325"/>
            <p:cNvSpPr>
              <a:spLocks noChangeShapeType="1"/>
            </p:cNvSpPr>
            <p:nvPr/>
          </p:nvSpPr>
          <p:spPr bwMode="ltGray">
            <a:xfrm>
              <a:off x="2398" y="1783"/>
              <a:ext cx="1069" cy="73"/>
            </a:xfrm>
            <a:prstGeom prst="line">
              <a:avLst/>
            </a:prstGeom>
            <a:noFill/>
            <a:ln w="6350">
              <a:solidFill>
                <a:srgbClr val="79D2FF"/>
              </a:solidFill>
              <a:round/>
              <a:headEnd/>
              <a:tailEnd/>
            </a:ln>
          </p:spPr>
          <p:txBody>
            <a:bodyPr wrap="none" anchor="ctr"/>
            <a:lstStyle/>
            <a:p>
              <a:endParaRPr lang="en-US"/>
            </a:p>
          </p:txBody>
        </p:sp>
        <p:sp>
          <p:nvSpPr>
            <p:cNvPr id="52688" name="Line 326"/>
            <p:cNvSpPr>
              <a:spLocks noChangeShapeType="1"/>
            </p:cNvSpPr>
            <p:nvPr/>
          </p:nvSpPr>
          <p:spPr bwMode="ltGray">
            <a:xfrm>
              <a:off x="2398" y="1783"/>
              <a:ext cx="1291" cy="348"/>
            </a:xfrm>
            <a:prstGeom prst="line">
              <a:avLst/>
            </a:prstGeom>
            <a:noFill/>
            <a:ln w="6350">
              <a:solidFill>
                <a:srgbClr val="79D2FF"/>
              </a:solidFill>
              <a:round/>
              <a:headEnd/>
              <a:tailEnd/>
            </a:ln>
          </p:spPr>
          <p:txBody>
            <a:bodyPr wrap="none" anchor="ctr"/>
            <a:lstStyle/>
            <a:p>
              <a:endParaRPr lang="en-US"/>
            </a:p>
          </p:txBody>
        </p:sp>
        <p:sp>
          <p:nvSpPr>
            <p:cNvPr id="52689" name="Line 327"/>
            <p:cNvSpPr>
              <a:spLocks noChangeShapeType="1"/>
            </p:cNvSpPr>
            <p:nvPr/>
          </p:nvSpPr>
          <p:spPr bwMode="ltGray">
            <a:xfrm>
              <a:off x="2398" y="1783"/>
              <a:ext cx="1317" cy="741"/>
            </a:xfrm>
            <a:prstGeom prst="line">
              <a:avLst/>
            </a:prstGeom>
            <a:noFill/>
            <a:ln w="6350">
              <a:solidFill>
                <a:srgbClr val="79D2FF"/>
              </a:solidFill>
              <a:round/>
              <a:headEnd/>
              <a:tailEnd/>
            </a:ln>
          </p:spPr>
          <p:txBody>
            <a:bodyPr wrap="none" anchor="ctr"/>
            <a:lstStyle/>
            <a:p>
              <a:endParaRPr lang="en-US"/>
            </a:p>
          </p:txBody>
        </p:sp>
        <p:sp>
          <p:nvSpPr>
            <p:cNvPr id="52690" name="Line 328"/>
            <p:cNvSpPr>
              <a:spLocks noChangeShapeType="1"/>
            </p:cNvSpPr>
            <p:nvPr/>
          </p:nvSpPr>
          <p:spPr bwMode="ltGray">
            <a:xfrm>
              <a:off x="2401" y="1783"/>
              <a:ext cx="1140" cy="1029"/>
            </a:xfrm>
            <a:prstGeom prst="line">
              <a:avLst/>
            </a:prstGeom>
            <a:noFill/>
            <a:ln w="6350">
              <a:solidFill>
                <a:srgbClr val="79D2FF"/>
              </a:solidFill>
              <a:round/>
              <a:headEnd/>
              <a:tailEnd/>
            </a:ln>
          </p:spPr>
          <p:txBody>
            <a:bodyPr wrap="none" anchor="ctr"/>
            <a:lstStyle/>
            <a:p>
              <a:endParaRPr lang="en-US"/>
            </a:p>
          </p:txBody>
        </p:sp>
        <p:sp>
          <p:nvSpPr>
            <p:cNvPr id="52691" name="Line 329"/>
            <p:cNvSpPr>
              <a:spLocks noChangeShapeType="1"/>
            </p:cNvSpPr>
            <p:nvPr/>
          </p:nvSpPr>
          <p:spPr bwMode="ltGray">
            <a:xfrm>
              <a:off x="2409" y="1795"/>
              <a:ext cx="770" cy="1207"/>
            </a:xfrm>
            <a:prstGeom prst="line">
              <a:avLst/>
            </a:prstGeom>
            <a:noFill/>
            <a:ln w="6350">
              <a:solidFill>
                <a:srgbClr val="79D2FF"/>
              </a:solidFill>
              <a:round/>
              <a:headEnd/>
              <a:tailEnd/>
            </a:ln>
          </p:spPr>
          <p:txBody>
            <a:bodyPr wrap="none" anchor="ctr"/>
            <a:lstStyle/>
            <a:p>
              <a:endParaRPr lang="en-US"/>
            </a:p>
          </p:txBody>
        </p:sp>
        <p:sp>
          <p:nvSpPr>
            <p:cNvPr id="52692" name="Line 330"/>
            <p:cNvSpPr>
              <a:spLocks noChangeShapeType="1"/>
            </p:cNvSpPr>
            <p:nvPr/>
          </p:nvSpPr>
          <p:spPr bwMode="ltGray">
            <a:xfrm>
              <a:off x="2409" y="1783"/>
              <a:ext cx="424" cy="1277"/>
            </a:xfrm>
            <a:prstGeom prst="line">
              <a:avLst/>
            </a:prstGeom>
            <a:noFill/>
            <a:ln w="6350">
              <a:solidFill>
                <a:srgbClr val="79D2FF"/>
              </a:solidFill>
              <a:round/>
              <a:headEnd/>
              <a:tailEnd/>
            </a:ln>
          </p:spPr>
          <p:txBody>
            <a:bodyPr wrap="none" anchor="ctr"/>
            <a:lstStyle/>
            <a:p>
              <a:endParaRPr lang="en-US"/>
            </a:p>
          </p:txBody>
        </p:sp>
        <p:sp>
          <p:nvSpPr>
            <p:cNvPr id="52693" name="Line 331"/>
            <p:cNvSpPr>
              <a:spLocks noChangeShapeType="1"/>
            </p:cNvSpPr>
            <p:nvPr/>
          </p:nvSpPr>
          <p:spPr bwMode="ltGray">
            <a:xfrm>
              <a:off x="2409" y="1783"/>
              <a:ext cx="66" cy="1207"/>
            </a:xfrm>
            <a:prstGeom prst="line">
              <a:avLst/>
            </a:prstGeom>
            <a:noFill/>
            <a:ln w="6350">
              <a:solidFill>
                <a:srgbClr val="79D2FF"/>
              </a:solidFill>
              <a:round/>
              <a:headEnd/>
              <a:tailEnd/>
            </a:ln>
          </p:spPr>
          <p:txBody>
            <a:bodyPr wrap="none" anchor="ctr"/>
            <a:lstStyle/>
            <a:p>
              <a:endParaRPr lang="en-US"/>
            </a:p>
          </p:txBody>
        </p:sp>
        <p:sp>
          <p:nvSpPr>
            <p:cNvPr id="52694" name="Line 332"/>
            <p:cNvSpPr>
              <a:spLocks noChangeShapeType="1"/>
            </p:cNvSpPr>
            <p:nvPr/>
          </p:nvSpPr>
          <p:spPr bwMode="ltGray">
            <a:xfrm flipH="1">
              <a:off x="2187" y="1783"/>
              <a:ext cx="211" cy="1063"/>
            </a:xfrm>
            <a:prstGeom prst="line">
              <a:avLst/>
            </a:prstGeom>
            <a:noFill/>
            <a:ln w="6350">
              <a:solidFill>
                <a:srgbClr val="79D2FF"/>
              </a:solidFill>
              <a:round/>
              <a:headEnd/>
              <a:tailEnd/>
            </a:ln>
          </p:spPr>
          <p:txBody>
            <a:bodyPr wrap="none" anchor="ctr"/>
            <a:lstStyle/>
            <a:p>
              <a:endParaRPr lang="en-US"/>
            </a:p>
          </p:txBody>
        </p:sp>
        <p:sp>
          <p:nvSpPr>
            <p:cNvPr id="52695" name="Line 333"/>
            <p:cNvSpPr>
              <a:spLocks noChangeShapeType="1"/>
            </p:cNvSpPr>
            <p:nvPr/>
          </p:nvSpPr>
          <p:spPr bwMode="ltGray">
            <a:xfrm flipH="1">
              <a:off x="1981" y="1792"/>
              <a:ext cx="399" cy="681"/>
            </a:xfrm>
            <a:prstGeom prst="line">
              <a:avLst/>
            </a:prstGeom>
            <a:noFill/>
            <a:ln w="6350">
              <a:solidFill>
                <a:srgbClr val="79D2FF"/>
              </a:solidFill>
              <a:round/>
              <a:headEnd/>
              <a:tailEnd/>
            </a:ln>
          </p:spPr>
          <p:txBody>
            <a:bodyPr wrap="none" anchor="ctr"/>
            <a:lstStyle/>
            <a:p>
              <a:endParaRPr lang="en-US"/>
            </a:p>
          </p:txBody>
        </p:sp>
        <p:sp>
          <p:nvSpPr>
            <p:cNvPr id="52696" name="Line 334"/>
            <p:cNvSpPr>
              <a:spLocks noChangeShapeType="1"/>
            </p:cNvSpPr>
            <p:nvPr/>
          </p:nvSpPr>
          <p:spPr bwMode="ltGray">
            <a:xfrm>
              <a:off x="2770" y="1671"/>
              <a:ext cx="362" cy="41"/>
            </a:xfrm>
            <a:prstGeom prst="line">
              <a:avLst/>
            </a:prstGeom>
            <a:noFill/>
            <a:ln w="6350">
              <a:solidFill>
                <a:srgbClr val="79D2FF"/>
              </a:solidFill>
              <a:round/>
              <a:headEnd/>
              <a:tailEnd/>
            </a:ln>
          </p:spPr>
          <p:txBody>
            <a:bodyPr wrap="none" anchor="ctr"/>
            <a:lstStyle/>
            <a:p>
              <a:endParaRPr lang="en-US"/>
            </a:p>
          </p:txBody>
        </p:sp>
        <p:sp>
          <p:nvSpPr>
            <p:cNvPr id="52697" name="Line 335"/>
            <p:cNvSpPr>
              <a:spLocks noChangeShapeType="1"/>
            </p:cNvSpPr>
            <p:nvPr/>
          </p:nvSpPr>
          <p:spPr bwMode="ltGray">
            <a:xfrm>
              <a:off x="2770" y="1684"/>
              <a:ext cx="697" cy="179"/>
            </a:xfrm>
            <a:prstGeom prst="line">
              <a:avLst/>
            </a:prstGeom>
            <a:noFill/>
            <a:ln w="6350">
              <a:solidFill>
                <a:srgbClr val="79D2FF"/>
              </a:solidFill>
              <a:round/>
              <a:headEnd/>
              <a:tailEnd/>
            </a:ln>
          </p:spPr>
          <p:txBody>
            <a:bodyPr wrap="none" anchor="ctr"/>
            <a:lstStyle/>
            <a:p>
              <a:endParaRPr lang="en-US"/>
            </a:p>
          </p:txBody>
        </p:sp>
        <p:sp>
          <p:nvSpPr>
            <p:cNvPr id="52698" name="Line 336"/>
            <p:cNvSpPr>
              <a:spLocks noChangeShapeType="1"/>
            </p:cNvSpPr>
            <p:nvPr/>
          </p:nvSpPr>
          <p:spPr bwMode="ltGray">
            <a:xfrm>
              <a:off x="2762" y="1684"/>
              <a:ext cx="936" cy="454"/>
            </a:xfrm>
            <a:prstGeom prst="line">
              <a:avLst/>
            </a:prstGeom>
            <a:noFill/>
            <a:ln w="6350">
              <a:solidFill>
                <a:srgbClr val="79D2FF"/>
              </a:solidFill>
              <a:round/>
              <a:headEnd/>
              <a:tailEnd/>
            </a:ln>
          </p:spPr>
          <p:txBody>
            <a:bodyPr wrap="none" anchor="ctr"/>
            <a:lstStyle/>
            <a:p>
              <a:endParaRPr lang="en-US"/>
            </a:p>
          </p:txBody>
        </p:sp>
        <p:sp>
          <p:nvSpPr>
            <p:cNvPr id="52699" name="Line 337"/>
            <p:cNvSpPr>
              <a:spLocks noChangeShapeType="1"/>
            </p:cNvSpPr>
            <p:nvPr/>
          </p:nvSpPr>
          <p:spPr bwMode="ltGray">
            <a:xfrm>
              <a:off x="2754" y="1671"/>
              <a:ext cx="961" cy="862"/>
            </a:xfrm>
            <a:prstGeom prst="line">
              <a:avLst/>
            </a:prstGeom>
            <a:noFill/>
            <a:ln w="6350">
              <a:solidFill>
                <a:srgbClr val="79D2FF"/>
              </a:solidFill>
              <a:round/>
              <a:headEnd/>
              <a:tailEnd/>
            </a:ln>
          </p:spPr>
          <p:txBody>
            <a:bodyPr wrap="none" anchor="ctr"/>
            <a:lstStyle/>
            <a:p>
              <a:endParaRPr lang="en-US"/>
            </a:p>
          </p:txBody>
        </p:sp>
        <p:sp>
          <p:nvSpPr>
            <p:cNvPr id="52700" name="Line 338"/>
            <p:cNvSpPr>
              <a:spLocks noChangeShapeType="1"/>
            </p:cNvSpPr>
            <p:nvPr/>
          </p:nvSpPr>
          <p:spPr bwMode="ltGray">
            <a:xfrm>
              <a:off x="2751" y="1671"/>
              <a:ext cx="779" cy="1150"/>
            </a:xfrm>
            <a:prstGeom prst="line">
              <a:avLst/>
            </a:prstGeom>
            <a:noFill/>
            <a:ln w="6350">
              <a:solidFill>
                <a:srgbClr val="79D2FF"/>
              </a:solidFill>
              <a:round/>
              <a:headEnd/>
              <a:tailEnd/>
            </a:ln>
          </p:spPr>
          <p:txBody>
            <a:bodyPr wrap="none" anchor="ctr"/>
            <a:lstStyle/>
            <a:p>
              <a:endParaRPr lang="en-US"/>
            </a:p>
          </p:txBody>
        </p:sp>
        <p:sp>
          <p:nvSpPr>
            <p:cNvPr id="52701" name="Line 339"/>
            <p:cNvSpPr>
              <a:spLocks noChangeShapeType="1"/>
            </p:cNvSpPr>
            <p:nvPr/>
          </p:nvSpPr>
          <p:spPr bwMode="ltGray">
            <a:xfrm>
              <a:off x="2762" y="1671"/>
              <a:ext cx="427" cy="1352"/>
            </a:xfrm>
            <a:prstGeom prst="line">
              <a:avLst/>
            </a:prstGeom>
            <a:noFill/>
            <a:ln w="6350">
              <a:solidFill>
                <a:srgbClr val="79D2FF"/>
              </a:solidFill>
              <a:round/>
              <a:headEnd/>
              <a:tailEnd/>
            </a:ln>
          </p:spPr>
          <p:txBody>
            <a:bodyPr wrap="none" anchor="ctr"/>
            <a:lstStyle/>
            <a:p>
              <a:endParaRPr lang="en-US"/>
            </a:p>
          </p:txBody>
        </p:sp>
        <p:sp>
          <p:nvSpPr>
            <p:cNvPr id="52702" name="Line 340"/>
            <p:cNvSpPr>
              <a:spLocks noChangeShapeType="1"/>
            </p:cNvSpPr>
            <p:nvPr/>
          </p:nvSpPr>
          <p:spPr bwMode="ltGray">
            <a:xfrm>
              <a:off x="2762" y="1686"/>
              <a:ext cx="71" cy="1385"/>
            </a:xfrm>
            <a:prstGeom prst="line">
              <a:avLst/>
            </a:prstGeom>
            <a:noFill/>
            <a:ln w="6350">
              <a:solidFill>
                <a:srgbClr val="79D2FF"/>
              </a:solidFill>
              <a:round/>
              <a:headEnd/>
              <a:tailEnd/>
            </a:ln>
          </p:spPr>
          <p:txBody>
            <a:bodyPr wrap="none" anchor="ctr"/>
            <a:lstStyle/>
            <a:p>
              <a:endParaRPr lang="en-US"/>
            </a:p>
          </p:txBody>
        </p:sp>
        <p:sp>
          <p:nvSpPr>
            <p:cNvPr id="52703" name="Line 341"/>
            <p:cNvSpPr>
              <a:spLocks noChangeShapeType="1"/>
            </p:cNvSpPr>
            <p:nvPr/>
          </p:nvSpPr>
          <p:spPr bwMode="ltGray">
            <a:xfrm flipH="1">
              <a:off x="2464" y="1686"/>
              <a:ext cx="306" cy="1312"/>
            </a:xfrm>
            <a:prstGeom prst="line">
              <a:avLst/>
            </a:prstGeom>
            <a:noFill/>
            <a:ln w="6350">
              <a:solidFill>
                <a:srgbClr val="79D2FF"/>
              </a:solidFill>
              <a:round/>
              <a:headEnd/>
              <a:tailEnd/>
            </a:ln>
          </p:spPr>
          <p:txBody>
            <a:bodyPr wrap="none" anchor="ctr"/>
            <a:lstStyle/>
            <a:p>
              <a:endParaRPr lang="en-US"/>
            </a:p>
          </p:txBody>
        </p:sp>
        <p:sp>
          <p:nvSpPr>
            <p:cNvPr id="52704" name="Line 342"/>
            <p:cNvSpPr>
              <a:spLocks noChangeShapeType="1"/>
            </p:cNvSpPr>
            <p:nvPr/>
          </p:nvSpPr>
          <p:spPr bwMode="ltGray">
            <a:xfrm flipH="1">
              <a:off x="2187" y="1696"/>
              <a:ext cx="583" cy="1125"/>
            </a:xfrm>
            <a:prstGeom prst="line">
              <a:avLst/>
            </a:prstGeom>
            <a:noFill/>
            <a:ln w="6350">
              <a:solidFill>
                <a:srgbClr val="79D2FF"/>
              </a:solidFill>
              <a:round/>
              <a:headEnd/>
              <a:tailEnd/>
            </a:ln>
          </p:spPr>
          <p:txBody>
            <a:bodyPr wrap="none" anchor="ctr"/>
            <a:lstStyle/>
            <a:p>
              <a:endParaRPr lang="en-US"/>
            </a:p>
          </p:txBody>
        </p:sp>
        <p:sp>
          <p:nvSpPr>
            <p:cNvPr id="52705" name="Line 343"/>
            <p:cNvSpPr>
              <a:spLocks noChangeShapeType="1"/>
            </p:cNvSpPr>
            <p:nvPr/>
          </p:nvSpPr>
          <p:spPr bwMode="ltGray">
            <a:xfrm flipH="1">
              <a:off x="2000" y="1684"/>
              <a:ext cx="762" cy="767"/>
            </a:xfrm>
            <a:prstGeom prst="line">
              <a:avLst/>
            </a:prstGeom>
            <a:noFill/>
            <a:ln w="6350">
              <a:solidFill>
                <a:srgbClr val="79D2FF"/>
              </a:solidFill>
              <a:round/>
              <a:headEnd/>
              <a:tailEnd/>
            </a:ln>
          </p:spPr>
          <p:txBody>
            <a:bodyPr wrap="none" anchor="ctr"/>
            <a:lstStyle/>
            <a:p>
              <a:endParaRPr lang="en-US"/>
            </a:p>
          </p:txBody>
        </p:sp>
        <p:sp>
          <p:nvSpPr>
            <p:cNvPr id="52706" name="Line 344"/>
            <p:cNvSpPr>
              <a:spLocks noChangeShapeType="1"/>
            </p:cNvSpPr>
            <p:nvPr/>
          </p:nvSpPr>
          <p:spPr bwMode="ltGray">
            <a:xfrm>
              <a:off x="3125" y="1696"/>
              <a:ext cx="330" cy="167"/>
            </a:xfrm>
            <a:prstGeom prst="line">
              <a:avLst/>
            </a:prstGeom>
            <a:noFill/>
            <a:ln w="6350">
              <a:solidFill>
                <a:srgbClr val="79D2FF"/>
              </a:solidFill>
              <a:round/>
              <a:headEnd/>
              <a:tailEnd/>
            </a:ln>
          </p:spPr>
          <p:txBody>
            <a:bodyPr wrap="none" anchor="ctr"/>
            <a:lstStyle/>
            <a:p>
              <a:endParaRPr lang="en-US"/>
            </a:p>
          </p:txBody>
        </p:sp>
        <p:sp>
          <p:nvSpPr>
            <p:cNvPr id="52707" name="Line 345"/>
            <p:cNvSpPr>
              <a:spLocks noChangeShapeType="1"/>
            </p:cNvSpPr>
            <p:nvPr/>
          </p:nvSpPr>
          <p:spPr bwMode="ltGray">
            <a:xfrm>
              <a:off x="3140" y="1712"/>
              <a:ext cx="568" cy="416"/>
            </a:xfrm>
            <a:prstGeom prst="line">
              <a:avLst/>
            </a:prstGeom>
            <a:noFill/>
            <a:ln w="6350">
              <a:solidFill>
                <a:srgbClr val="79D2FF"/>
              </a:solidFill>
              <a:round/>
              <a:headEnd/>
              <a:tailEnd/>
            </a:ln>
          </p:spPr>
          <p:txBody>
            <a:bodyPr wrap="none" anchor="ctr"/>
            <a:lstStyle/>
            <a:p>
              <a:endParaRPr lang="en-US"/>
            </a:p>
          </p:txBody>
        </p:sp>
        <p:sp>
          <p:nvSpPr>
            <p:cNvPr id="52708" name="Line 346"/>
            <p:cNvSpPr>
              <a:spLocks noChangeShapeType="1"/>
            </p:cNvSpPr>
            <p:nvPr/>
          </p:nvSpPr>
          <p:spPr bwMode="ltGray">
            <a:xfrm>
              <a:off x="3140" y="1720"/>
              <a:ext cx="578" cy="813"/>
            </a:xfrm>
            <a:prstGeom prst="line">
              <a:avLst/>
            </a:prstGeom>
            <a:noFill/>
            <a:ln w="6350">
              <a:solidFill>
                <a:srgbClr val="79D2FF"/>
              </a:solidFill>
              <a:round/>
              <a:headEnd/>
              <a:tailEnd/>
            </a:ln>
          </p:spPr>
          <p:txBody>
            <a:bodyPr wrap="none" anchor="ctr"/>
            <a:lstStyle/>
            <a:p>
              <a:endParaRPr lang="en-US"/>
            </a:p>
          </p:txBody>
        </p:sp>
        <p:sp>
          <p:nvSpPr>
            <p:cNvPr id="52709" name="Line 347"/>
            <p:cNvSpPr>
              <a:spLocks noChangeShapeType="1"/>
            </p:cNvSpPr>
            <p:nvPr/>
          </p:nvSpPr>
          <p:spPr bwMode="ltGray">
            <a:xfrm>
              <a:off x="3132" y="1720"/>
              <a:ext cx="398" cy="1101"/>
            </a:xfrm>
            <a:prstGeom prst="line">
              <a:avLst/>
            </a:prstGeom>
            <a:noFill/>
            <a:ln w="6350">
              <a:solidFill>
                <a:srgbClr val="79D2FF"/>
              </a:solidFill>
              <a:round/>
              <a:headEnd/>
              <a:tailEnd/>
            </a:ln>
          </p:spPr>
          <p:txBody>
            <a:bodyPr wrap="none" anchor="ctr"/>
            <a:lstStyle/>
            <a:p>
              <a:endParaRPr lang="en-US"/>
            </a:p>
          </p:txBody>
        </p:sp>
        <p:sp>
          <p:nvSpPr>
            <p:cNvPr id="52710" name="Line 348"/>
            <p:cNvSpPr>
              <a:spLocks noChangeShapeType="1"/>
            </p:cNvSpPr>
            <p:nvPr/>
          </p:nvSpPr>
          <p:spPr bwMode="ltGray">
            <a:xfrm>
              <a:off x="3151" y="1720"/>
              <a:ext cx="27" cy="1293"/>
            </a:xfrm>
            <a:prstGeom prst="line">
              <a:avLst/>
            </a:prstGeom>
            <a:noFill/>
            <a:ln w="6350">
              <a:solidFill>
                <a:srgbClr val="79D2FF"/>
              </a:solidFill>
              <a:round/>
              <a:headEnd/>
              <a:tailEnd/>
            </a:ln>
          </p:spPr>
          <p:txBody>
            <a:bodyPr wrap="none" anchor="ctr"/>
            <a:lstStyle/>
            <a:p>
              <a:endParaRPr lang="en-US"/>
            </a:p>
          </p:txBody>
        </p:sp>
        <p:sp>
          <p:nvSpPr>
            <p:cNvPr id="52711" name="Line 349"/>
            <p:cNvSpPr>
              <a:spLocks noChangeShapeType="1"/>
            </p:cNvSpPr>
            <p:nvPr/>
          </p:nvSpPr>
          <p:spPr bwMode="ltGray">
            <a:xfrm flipH="1">
              <a:off x="2833" y="1712"/>
              <a:ext cx="309" cy="1348"/>
            </a:xfrm>
            <a:prstGeom prst="line">
              <a:avLst/>
            </a:prstGeom>
            <a:noFill/>
            <a:ln w="6350">
              <a:solidFill>
                <a:srgbClr val="79D2FF"/>
              </a:solidFill>
              <a:round/>
              <a:headEnd/>
              <a:tailEnd/>
            </a:ln>
          </p:spPr>
          <p:txBody>
            <a:bodyPr wrap="none" anchor="ctr"/>
            <a:lstStyle/>
            <a:p>
              <a:endParaRPr lang="en-US"/>
            </a:p>
          </p:txBody>
        </p:sp>
        <p:sp>
          <p:nvSpPr>
            <p:cNvPr id="52712" name="Line 350"/>
            <p:cNvSpPr>
              <a:spLocks noChangeShapeType="1"/>
            </p:cNvSpPr>
            <p:nvPr/>
          </p:nvSpPr>
          <p:spPr bwMode="ltGray">
            <a:xfrm flipH="1">
              <a:off x="2473" y="1712"/>
              <a:ext cx="659" cy="1301"/>
            </a:xfrm>
            <a:prstGeom prst="line">
              <a:avLst/>
            </a:prstGeom>
            <a:noFill/>
            <a:ln w="6350">
              <a:solidFill>
                <a:srgbClr val="79D2FF"/>
              </a:solidFill>
              <a:round/>
              <a:headEnd/>
              <a:tailEnd/>
            </a:ln>
          </p:spPr>
          <p:txBody>
            <a:bodyPr wrap="none" anchor="ctr"/>
            <a:lstStyle/>
            <a:p>
              <a:endParaRPr lang="en-US"/>
            </a:p>
          </p:txBody>
        </p:sp>
        <p:sp>
          <p:nvSpPr>
            <p:cNvPr id="52713" name="Line 351"/>
            <p:cNvSpPr>
              <a:spLocks noChangeShapeType="1"/>
            </p:cNvSpPr>
            <p:nvPr/>
          </p:nvSpPr>
          <p:spPr bwMode="ltGray">
            <a:xfrm flipH="1">
              <a:off x="2178" y="1720"/>
              <a:ext cx="954" cy="1113"/>
            </a:xfrm>
            <a:prstGeom prst="line">
              <a:avLst/>
            </a:prstGeom>
            <a:noFill/>
            <a:ln w="6350">
              <a:solidFill>
                <a:srgbClr val="79D2FF"/>
              </a:solidFill>
              <a:round/>
              <a:headEnd/>
              <a:tailEnd/>
            </a:ln>
          </p:spPr>
          <p:txBody>
            <a:bodyPr wrap="none" anchor="ctr"/>
            <a:lstStyle/>
            <a:p>
              <a:endParaRPr lang="en-US"/>
            </a:p>
          </p:txBody>
        </p:sp>
        <p:sp>
          <p:nvSpPr>
            <p:cNvPr id="52714" name="Line 352"/>
            <p:cNvSpPr>
              <a:spLocks noChangeShapeType="1"/>
            </p:cNvSpPr>
            <p:nvPr/>
          </p:nvSpPr>
          <p:spPr bwMode="ltGray">
            <a:xfrm flipH="1">
              <a:off x="1981" y="1712"/>
              <a:ext cx="1159" cy="752"/>
            </a:xfrm>
            <a:prstGeom prst="line">
              <a:avLst/>
            </a:prstGeom>
            <a:noFill/>
            <a:ln w="6350">
              <a:solidFill>
                <a:srgbClr val="79D2FF"/>
              </a:solidFill>
              <a:round/>
              <a:headEnd/>
              <a:tailEnd/>
            </a:ln>
          </p:spPr>
          <p:txBody>
            <a:bodyPr wrap="none" anchor="ctr"/>
            <a:lstStyle/>
            <a:p>
              <a:endParaRPr lang="en-US"/>
            </a:p>
          </p:txBody>
        </p:sp>
        <p:sp>
          <p:nvSpPr>
            <p:cNvPr id="52715" name="Line 353"/>
            <p:cNvSpPr>
              <a:spLocks noChangeShapeType="1"/>
            </p:cNvSpPr>
            <p:nvPr/>
          </p:nvSpPr>
          <p:spPr bwMode="ltGray">
            <a:xfrm>
              <a:off x="3455" y="1856"/>
              <a:ext cx="243" cy="287"/>
            </a:xfrm>
            <a:prstGeom prst="line">
              <a:avLst/>
            </a:prstGeom>
            <a:noFill/>
            <a:ln w="6350">
              <a:solidFill>
                <a:srgbClr val="79D2FF"/>
              </a:solidFill>
              <a:round/>
              <a:headEnd/>
              <a:tailEnd/>
            </a:ln>
          </p:spPr>
          <p:txBody>
            <a:bodyPr wrap="none" anchor="ctr"/>
            <a:lstStyle/>
            <a:p>
              <a:endParaRPr lang="en-US"/>
            </a:p>
          </p:txBody>
        </p:sp>
        <p:sp>
          <p:nvSpPr>
            <p:cNvPr id="52716" name="Line 354"/>
            <p:cNvSpPr>
              <a:spLocks noChangeShapeType="1"/>
            </p:cNvSpPr>
            <p:nvPr/>
          </p:nvSpPr>
          <p:spPr bwMode="ltGray">
            <a:xfrm>
              <a:off x="3460" y="1863"/>
              <a:ext cx="255" cy="670"/>
            </a:xfrm>
            <a:prstGeom prst="line">
              <a:avLst/>
            </a:prstGeom>
            <a:noFill/>
            <a:ln w="6350">
              <a:solidFill>
                <a:srgbClr val="79D2FF"/>
              </a:solidFill>
              <a:round/>
              <a:headEnd/>
              <a:tailEnd/>
            </a:ln>
          </p:spPr>
          <p:txBody>
            <a:bodyPr wrap="none" anchor="ctr"/>
            <a:lstStyle/>
            <a:p>
              <a:endParaRPr lang="en-US"/>
            </a:p>
          </p:txBody>
        </p:sp>
        <p:sp>
          <p:nvSpPr>
            <p:cNvPr id="52717" name="Line 355"/>
            <p:cNvSpPr>
              <a:spLocks noChangeShapeType="1"/>
            </p:cNvSpPr>
            <p:nvPr/>
          </p:nvSpPr>
          <p:spPr bwMode="ltGray">
            <a:xfrm>
              <a:off x="3467" y="1878"/>
              <a:ext cx="65" cy="943"/>
            </a:xfrm>
            <a:prstGeom prst="line">
              <a:avLst/>
            </a:prstGeom>
            <a:noFill/>
            <a:ln w="6350">
              <a:solidFill>
                <a:srgbClr val="79D2FF"/>
              </a:solidFill>
              <a:round/>
              <a:headEnd/>
              <a:tailEnd/>
            </a:ln>
          </p:spPr>
          <p:txBody>
            <a:bodyPr wrap="none" anchor="ctr"/>
            <a:lstStyle/>
            <a:p>
              <a:endParaRPr lang="en-US"/>
            </a:p>
          </p:txBody>
        </p:sp>
        <p:sp>
          <p:nvSpPr>
            <p:cNvPr id="52718" name="Line 356"/>
            <p:cNvSpPr>
              <a:spLocks noChangeShapeType="1"/>
            </p:cNvSpPr>
            <p:nvPr/>
          </p:nvSpPr>
          <p:spPr bwMode="ltGray">
            <a:xfrm flipH="1">
              <a:off x="3189" y="1878"/>
              <a:ext cx="266" cy="1135"/>
            </a:xfrm>
            <a:prstGeom prst="line">
              <a:avLst/>
            </a:prstGeom>
            <a:noFill/>
            <a:ln w="6350">
              <a:solidFill>
                <a:srgbClr val="79D2FF"/>
              </a:solidFill>
              <a:round/>
              <a:headEnd/>
              <a:tailEnd/>
            </a:ln>
          </p:spPr>
          <p:txBody>
            <a:bodyPr wrap="none" anchor="ctr"/>
            <a:lstStyle/>
            <a:p>
              <a:endParaRPr lang="en-US"/>
            </a:p>
          </p:txBody>
        </p:sp>
        <p:sp>
          <p:nvSpPr>
            <p:cNvPr id="52719" name="Line 357"/>
            <p:cNvSpPr>
              <a:spLocks noChangeShapeType="1"/>
            </p:cNvSpPr>
            <p:nvPr/>
          </p:nvSpPr>
          <p:spPr bwMode="ltGray">
            <a:xfrm flipH="1">
              <a:off x="2833" y="1863"/>
              <a:ext cx="616" cy="1197"/>
            </a:xfrm>
            <a:prstGeom prst="line">
              <a:avLst/>
            </a:prstGeom>
            <a:noFill/>
            <a:ln w="6350">
              <a:solidFill>
                <a:srgbClr val="79D2FF"/>
              </a:solidFill>
              <a:round/>
              <a:headEnd/>
              <a:tailEnd/>
            </a:ln>
          </p:spPr>
          <p:txBody>
            <a:bodyPr wrap="none" anchor="ctr"/>
            <a:lstStyle/>
            <a:p>
              <a:endParaRPr lang="en-US"/>
            </a:p>
          </p:txBody>
        </p:sp>
        <p:sp>
          <p:nvSpPr>
            <p:cNvPr id="52720" name="Line 358"/>
            <p:cNvSpPr>
              <a:spLocks noChangeShapeType="1"/>
            </p:cNvSpPr>
            <p:nvPr/>
          </p:nvSpPr>
          <p:spPr bwMode="ltGray">
            <a:xfrm flipH="1">
              <a:off x="2475" y="1863"/>
              <a:ext cx="985" cy="1160"/>
            </a:xfrm>
            <a:prstGeom prst="line">
              <a:avLst/>
            </a:prstGeom>
            <a:noFill/>
            <a:ln w="6350">
              <a:solidFill>
                <a:srgbClr val="79D2FF"/>
              </a:solidFill>
              <a:round/>
              <a:headEnd/>
              <a:tailEnd/>
            </a:ln>
          </p:spPr>
          <p:txBody>
            <a:bodyPr wrap="none" anchor="ctr"/>
            <a:lstStyle/>
            <a:p>
              <a:endParaRPr lang="en-US"/>
            </a:p>
          </p:txBody>
        </p:sp>
        <p:sp>
          <p:nvSpPr>
            <p:cNvPr id="52721" name="Line 359"/>
            <p:cNvSpPr>
              <a:spLocks noChangeShapeType="1"/>
            </p:cNvSpPr>
            <p:nvPr/>
          </p:nvSpPr>
          <p:spPr bwMode="ltGray">
            <a:xfrm flipH="1">
              <a:off x="2178" y="1878"/>
              <a:ext cx="1277" cy="968"/>
            </a:xfrm>
            <a:prstGeom prst="line">
              <a:avLst/>
            </a:prstGeom>
            <a:noFill/>
            <a:ln w="6350">
              <a:solidFill>
                <a:srgbClr val="79D2FF"/>
              </a:solidFill>
              <a:round/>
              <a:headEnd/>
              <a:tailEnd/>
            </a:ln>
          </p:spPr>
          <p:txBody>
            <a:bodyPr wrap="none" anchor="ctr"/>
            <a:lstStyle/>
            <a:p>
              <a:endParaRPr lang="en-US"/>
            </a:p>
          </p:txBody>
        </p:sp>
        <p:sp>
          <p:nvSpPr>
            <p:cNvPr id="52722" name="Line 360"/>
            <p:cNvSpPr>
              <a:spLocks noChangeShapeType="1"/>
            </p:cNvSpPr>
            <p:nvPr/>
          </p:nvSpPr>
          <p:spPr bwMode="ltGray">
            <a:xfrm flipH="1">
              <a:off x="1992" y="1878"/>
              <a:ext cx="1468" cy="586"/>
            </a:xfrm>
            <a:prstGeom prst="line">
              <a:avLst/>
            </a:prstGeom>
            <a:noFill/>
            <a:ln w="6350">
              <a:solidFill>
                <a:srgbClr val="79D2FF"/>
              </a:solidFill>
              <a:round/>
              <a:headEnd/>
              <a:tailEnd/>
            </a:ln>
          </p:spPr>
          <p:txBody>
            <a:bodyPr wrap="none" anchor="ctr"/>
            <a:lstStyle/>
            <a:p>
              <a:endParaRPr lang="en-US"/>
            </a:p>
          </p:txBody>
        </p:sp>
        <p:sp>
          <p:nvSpPr>
            <p:cNvPr id="52723" name="Line 361"/>
            <p:cNvSpPr>
              <a:spLocks noChangeShapeType="1"/>
            </p:cNvSpPr>
            <p:nvPr/>
          </p:nvSpPr>
          <p:spPr bwMode="ltGray">
            <a:xfrm>
              <a:off x="3698" y="2128"/>
              <a:ext cx="10" cy="393"/>
            </a:xfrm>
            <a:prstGeom prst="line">
              <a:avLst/>
            </a:prstGeom>
            <a:noFill/>
            <a:ln w="6350">
              <a:solidFill>
                <a:srgbClr val="79D2FF"/>
              </a:solidFill>
              <a:round/>
              <a:headEnd/>
              <a:tailEnd/>
            </a:ln>
          </p:spPr>
          <p:txBody>
            <a:bodyPr wrap="none" anchor="ctr"/>
            <a:lstStyle/>
            <a:p>
              <a:endParaRPr lang="en-US"/>
            </a:p>
          </p:txBody>
        </p:sp>
        <p:sp>
          <p:nvSpPr>
            <p:cNvPr id="52724" name="Line 362"/>
            <p:cNvSpPr>
              <a:spLocks noChangeShapeType="1"/>
            </p:cNvSpPr>
            <p:nvPr/>
          </p:nvSpPr>
          <p:spPr bwMode="ltGray">
            <a:xfrm flipH="1">
              <a:off x="3532" y="2128"/>
              <a:ext cx="176" cy="703"/>
            </a:xfrm>
            <a:prstGeom prst="line">
              <a:avLst/>
            </a:prstGeom>
            <a:noFill/>
            <a:ln w="6350">
              <a:solidFill>
                <a:srgbClr val="79D2FF"/>
              </a:solidFill>
              <a:round/>
              <a:headEnd/>
              <a:tailEnd/>
            </a:ln>
          </p:spPr>
          <p:txBody>
            <a:bodyPr wrap="none" anchor="ctr"/>
            <a:lstStyle/>
            <a:p>
              <a:endParaRPr lang="en-US"/>
            </a:p>
          </p:txBody>
        </p:sp>
        <p:sp>
          <p:nvSpPr>
            <p:cNvPr id="52725" name="Line 363"/>
            <p:cNvSpPr>
              <a:spLocks noChangeShapeType="1"/>
            </p:cNvSpPr>
            <p:nvPr/>
          </p:nvSpPr>
          <p:spPr bwMode="ltGray">
            <a:xfrm flipH="1">
              <a:off x="3189" y="2128"/>
              <a:ext cx="509" cy="885"/>
            </a:xfrm>
            <a:prstGeom prst="line">
              <a:avLst/>
            </a:prstGeom>
            <a:noFill/>
            <a:ln w="6350">
              <a:solidFill>
                <a:srgbClr val="79D2FF"/>
              </a:solidFill>
              <a:round/>
              <a:headEnd/>
              <a:tailEnd/>
            </a:ln>
          </p:spPr>
          <p:txBody>
            <a:bodyPr wrap="none" anchor="ctr"/>
            <a:lstStyle/>
            <a:p>
              <a:endParaRPr lang="en-US"/>
            </a:p>
          </p:txBody>
        </p:sp>
        <p:sp>
          <p:nvSpPr>
            <p:cNvPr id="52726" name="Line 364"/>
            <p:cNvSpPr>
              <a:spLocks noChangeShapeType="1"/>
            </p:cNvSpPr>
            <p:nvPr/>
          </p:nvSpPr>
          <p:spPr bwMode="ltGray">
            <a:xfrm flipH="1">
              <a:off x="2828" y="2128"/>
              <a:ext cx="870" cy="943"/>
            </a:xfrm>
            <a:prstGeom prst="line">
              <a:avLst/>
            </a:prstGeom>
            <a:noFill/>
            <a:ln w="6350">
              <a:solidFill>
                <a:srgbClr val="79D2FF"/>
              </a:solidFill>
              <a:round/>
              <a:headEnd/>
              <a:tailEnd/>
            </a:ln>
          </p:spPr>
          <p:txBody>
            <a:bodyPr wrap="none" anchor="ctr"/>
            <a:lstStyle/>
            <a:p>
              <a:endParaRPr lang="en-US"/>
            </a:p>
          </p:txBody>
        </p:sp>
        <p:sp>
          <p:nvSpPr>
            <p:cNvPr id="52727" name="Line 365"/>
            <p:cNvSpPr>
              <a:spLocks noChangeShapeType="1"/>
            </p:cNvSpPr>
            <p:nvPr/>
          </p:nvSpPr>
          <p:spPr bwMode="ltGray">
            <a:xfrm flipH="1">
              <a:off x="2464" y="2128"/>
              <a:ext cx="1234" cy="870"/>
            </a:xfrm>
            <a:prstGeom prst="line">
              <a:avLst/>
            </a:prstGeom>
            <a:noFill/>
            <a:ln w="6350">
              <a:solidFill>
                <a:srgbClr val="79D2FF"/>
              </a:solidFill>
              <a:round/>
              <a:headEnd/>
              <a:tailEnd/>
            </a:ln>
          </p:spPr>
          <p:txBody>
            <a:bodyPr wrap="none" anchor="ctr"/>
            <a:lstStyle/>
            <a:p>
              <a:endParaRPr lang="en-US"/>
            </a:p>
          </p:txBody>
        </p:sp>
        <p:sp>
          <p:nvSpPr>
            <p:cNvPr id="52728" name="Line 366"/>
            <p:cNvSpPr>
              <a:spLocks noChangeShapeType="1"/>
            </p:cNvSpPr>
            <p:nvPr/>
          </p:nvSpPr>
          <p:spPr bwMode="ltGray">
            <a:xfrm flipH="1">
              <a:off x="2187" y="2128"/>
              <a:ext cx="1502" cy="718"/>
            </a:xfrm>
            <a:prstGeom prst="line">
              <a:avLst/>
            </a:prstGeom>
            <a:noFill/>
            <a:ln w="6350">
              <a:solidFill>
                <a:srgbClr val="79D2FF"/>
              </a:solidFill>
              <a:round/>
              <a:headEnd/>
              <a:tailEnd/>
            </a:ln>
          </p:spPr>
          <p:txBody>
            <a:bodyPr wrap="none" anchor="ctr"/>
            <a:lstStyle/>
            <a:p>
              <a:endParaRPr lang="en-US"/>
            </a:p>
          </p:txBody>
        </p:sp>
        <p:sp>
          <p:nvSpPr>
            <p:cNvPr id="52729" name="Line 367"/>
            <p:cNvSpPr>
              <a:spLocks noChangeShapeType="1"/>
            </p:cNvSpPr>
            <p:nvPr/>
          </p:nvSpPr>
          <p:spPr bwMode="ltGray">
            <a:xfrm flipH="1">
              <a:off x="1981" y="2143"/>
              <a:ext cx="1708" cy="321"/>
            </a:xfrm>
            <a:prstGeom prst="line">
              <a:avLst/>
            </a:prstGeom>
            <a:noFill/>
            <a:ln w="6350">
              <a:solidFill>
                <a:srgbClr val="79D2FF"/>
              </a:solidFill>
              <a:round/>
              <a:headEnd/>
              <a:tailEnd/>
            </a:ln>
          </p:spPr>
          <p:txBody>
            <a:bodyPr wrap="none" anchor="ctr"/>
            <a:lstStyle/>
            <a:p>
              <a:endParaRPr lang="en-US"/>
            </a:p>
          </p:txBody>
        </p:sp>
        <p:sp>
          <p:nvSpPr>
            <p:cNvPr id="52730" name="Line 368"/>
            <p:cNvSpPr>
              <a:spLocks noChangeShapeType="1"/>
            </p:cNvSpPr>
            <p:nvPr/>
          </p:nvSpPr>
          <p:spPr bwMode="ltGray">
            <a:xfrm flipH="1">
              <a:off x="3524" y="2533"/>
              <a:ext cx="191" cy="298"/>
            </a:xfrm>
            <a:prstGeom prst="line">
              <a:avLst/>
            </a:prstGeom>
            <a:noFill/>
            <a:ln w="6350">
              <a:solidFill>
                <a:srgbClr val="79D2FF"/>
              </a:solidFill>
              <a:round/>
              <a:headEnd/>
              <a:tailEnd/>
            </a:ln>
          </p:spPr>
          <p:txBody>
            <a:bodyPr wrap="none" anchor="ctr"/>
            <a:lstStyle/>
            <a:p>
              <a:endParaRPr lang="en-US"/>
            </a:p>
          </p:txBody>
        </p:sp>
        <p:sp>
          <p:nvSpPr>
            <p:cNvPr id="52731" name="Line 369"/>
            <p:cNvSpPr>
              <a:spLocks noChangeShapeType="1"/>
            </p:cNvSpPr>
            <p:nvPr/>
          </p:nvSpPr>
          <p:spPr bwMode="ltGray">
            <a:xfrm flipH="1">
              <a:off x="3189" y="2533"/>
              <a:ext cx="519" cy="465"/>
            </a:xfrm>
            <a:prstGeom prst="line">
              <a:avLst/>
            </a:prstGeom>
            <a:noFill/>
            <a:ln w="6350">
              <a:solidFill>
                <a:srgbClr val="79D2FF"/>
              </a:solidFill>
              <a:round/>
              <a:headEnd/>
              <a:tailEnd/>
            </a:ln>
          </p:spPr>
          <p:txBody>
            <a:bodyPr wrap="none" anchor="ctr"/>
            <a:lstStyle/>
            <a:p>
              <a:endParaRPr lang="en-US"/>
            </a:p>
          </p:txBody>
        </p:sp>
        <p:sp>
          <p:nvSpPr>
            <p:cNvPr id="52732" name="Line 370"/>
            <p:cNvSpPr>
              <a:spLocks noChangeShapeType="1"/>
            </p:cNvSpPr>
            <p:nvPr/>
          </p:nvSpPr>
          <p:spPr bwMode="ltGray">
            <a:xfrm flipH="1">
              <a:off x="2833" y="2533"/>
              <a:ext cx="882" cy="527"/>
            </a:xfrm>
            <a:prstGeom prst="line">
              <a:avLst/>
            </a:prstGeom>
            <a:noFill/>
            <a:ln w="6350">
              <a:solidFill>
                <a:srgbClr val="79D2FF"/>
              </a:solidFill>
              <a:round/>
              <a:headEnd/>
              <a:tailEnd/>
            </a:ln>
          </p:spPr>
          <p:txBody>
            <a:bodyPr wrap="none" anchor="ctr"/>
            <a:lstStyle/>
            <a:p>
              <a:endParaRPr lang="en-US"/>
            </a:p>
          </p:txBody>
        </p:sp>
        <p:sp>
          <p:nvSpPr>
            <p:cNvPr id="52733" name="Line 371"/>
            <p:cNvSpPr>
              <a:spLocks noChangeShapeType="1"/>
            </p:cNvSpPr>
            <p:nvPr/>
          </p:nvSpPr>
          <p:spPr bwMode="ltGray">
            <a:xfrm flipH="1">
              <a:off x="2404" y="2533"/>
              <a:ext cx="1235" cy="469"/>
            </a:xfrm>
            <a:prstGeom prst="line">
              <a:avLst/>
            </a:prstGeom>
            <a:noFill/>
            <a:ln w="6350">
              <a:solidFill>
                <a:srgbClr val="79D2FF"/>
              </a:solidFill>
              <a:round/>
              <a:headEnd/>
              <a:tailEnd/>
            </a:ln>
          </p:spPr>
          <p:txBody>
            <a:bodyPr wrap="none" anchor="ctr"/>
            <a:lstStyle/>
            <a:p>
              <a:endParaRPr lang="en-US"/>
            </a:p>
          </p:txBody>
        </p:sp>
        <p:sp>
          <p:nvSpPr>
            <p:cNvPr id="52734" name="Line 372"/>
            <p:cNvSpPr>
              <a:spLocks noChangeShapeType="1"/>
            </p:cNvSpPr>
            <p:nvPr/>
          </p:nvSpPr>
          <p:spPr bwMode="ltGray">
            <a:xfrm flipH="1">
              <a:off x="2187" y="2544"/>
              <a:ext cx="1531" cy="287"/>
            </a:xfrm>
            <a:prstGeom prst="line">
              <a:avLst/>
            </a:prstGeom>
            <a:noFill/>
            <a:ln w="6350">
              <a:solidFill>
                <a:srgbClr val="79D2FF"/>
              </a:solidFill>
              <a:round/>
              <a:headEnd/>
              <a:tailEnd/>
            </a:ln>
          </p:spPr>
          <p:txBody>
            <a:bodyPr wrap="none" anchor="ctr"/>
            <a:lstStyle/>
            <a:p>
              <a:endParaRPr lang="en-US"/>
            </a:p>
          </p:txBody>
        </p:sp>
        <p:sp>
          <p:nvSpPr>
            <p:cNvPr id="52735" name="Line 373"/>
            <p:cNvSpPr>
              <a:spLocks noChangeShapeType="1"/>
            </p:cNvSpPr>
            <p:nvPr/>
          </p:nvSpPr>
          <p:spPr bwMode="ltGray">
            <a:xfrm flipH="1" flipV="1">
              <a:off x="1981" y="2464"/>
              <a:ext cx="1734" cy="82"/>
            </a:xfrm>
            <a:prstGeom prst="line">
              <a:avLst/>
            </a:prstGeom>
            <a:noFill/>
            <a:ln w="6350">
              <a:solidFill>
                <a:srgbClr val="79D2FF"/>
              </a:solidFill>
              <a:round/>
              <a:headEnd/>
              <a:tailEnd/>
            </a:ln>
          </p:spPr>
          <p:txBody>
            <a:bodyPr wrap="none" anchor="ctr"/>
            <a:lstStyle/>
            <a:p>
              <a:endParaRPr lang="en-US"/>
            </a:p>
          </p:txBody>
        </p:sp>
        <p:sp>
          <p:nvSpPr>
            <p:cNvPr id="52736" name="Line 374"/>
            <p:cNvSpPr>
              <a:spLocks noChangeShapeType="1"/>
            </p:cNvSpPr>
            <p:nvPr/>
          </p:nvSpPr>
          <p:spPr bwMode="ltGray">
            <a:xfrm flipH="1">
              <a:off x="3210" y="2812"/>
              <a:ext cx="342" cy="190"/>
            </a:xfrm>
            <a:prstGeom prst="line">
              <a:avLst/>
            </a:prstGeom>
            <a:noFill/>
            <a:ln w="6350">
              <a:solidFill>
                <a:srgbClr val="79D2FF"/>
              </a:solidFill>
              <a:round/>
              <a:headEnd/>
              <a:tailEnd/>
            </a:ln>
          </p:spPr>
          <p:txBody>
            <a:bodyPr wrap="none" anchor="ctr"/>
            <a:lstStyle/>
            <a:p>
              <a:endParaRPr lang="en-US"/>
            </a:p>
          </p:txBody>
        </p:sp>
        <p:sp>
          <p:nvSpPr>
            <p:cNvPr id="52737" name="Line 375"/>
            <p:cNvSpPr>
              <a:spLocks noChangeShapeType="1"/>
            </p:cNvSpPr>
            <p:nvPr/>
          </p:nvSpPr>
          <p:spPr bwMode="ltGray">
            <a:xfrm flipH="1">
              <a:off x="2833" y="2821"/>
              <a:ext cx="708" cy="239"/>
            </a:xfrm>
            <a:prstGeom prst="line">
              <a:avLst/>
            </a:prstGeom>
            <a:noFill/>
            <a:ln w="6350">
              <a:solidFill>
                <a:srgbClr val="79D2FF"/>
              </a:solidFill>
              <a:round/>
              <a:headEnd/>
              <a:tailEnd/>
            </a:ln>
          </p:spPr>
          <p:txBody>
            <a:bodyPr wrap="none" anchor="ctr"/>
            <a:lstStyle/>
            <a:p>
              <a:endParaRPr lang="en-US"/>
            </a:p>
          </p:txBody>
        </p:sp>
        <p:sp>
          <p:nvSpPr>
            <p:cNvPr id="52738" name="Line 376"/>
            <p:cNvSpPr>
              <a:spLocks noChangeShapeType="1"/>
            </p:cNvSpPr>
            <p:nvPr/>
          </p:nvSpPr>
          <p:spPr bwMode="ltGray">
            <a:xfrm flipH="1">
              <a:off x="2507" y="2821"/>
              <a:ext cx="1034" cy="181"/>
            </a:xfrm>
            <a:prstGeom prst="line">
              <a:avLst/>
            </a:prstGeom>
            <a:noFill/>
            <a:ln w="6350">
              <a:solidFill>
                <a:srgbClr val="79D2FF"/>
              </a:solidFill>
              <a:round/>
              <a:headEnd/>
              <a:tailEnd/>
            </a:ln>
          </p:spPr>
          <p:txBody>
            <a:bodyPr wrap="none" anchor="ctr"/>
            <a:lstStyle/>
            <a:p>
              <a:endParaRPr lang="en-US"/>
            </a:p>
          </p:txBody>
        </p:sp>
        <p:sp>
          <p:nvSpPr>
            <p:cNvPr id="52739" name="Line 377"/>
            <p:cNvSpPr>
              <a:spLocks noChangeShapeType="1"/>
            </p:cNvSpPr>
            <p:nvPr/>
          </p:nvSpPr>
          <p:spPr bwMode="ltGray">
            <a:xfrm flipH="1">
              <a:off x="2166" y="2821"/>
              <a:ext cx="1375" cy="12"/>
            </a:xfrm>
            <a:prstGeom prst="line">
              <a:avLst/>
            </a:prstGeom>
            <a:noFill/>
            <a:ln w="6350">
              <a:solidFill>
                <a:srgbClr val="79D2FF"/>
              </a:solidFill>
              <a:round/>
              <a:headEnd/>
              <a:tailEnd/>
            </a:ln>
          </p:spPr>
          <p:txBody>
            <a:bodyPr wrap="none" anchor="ctr"/>
            <a:lstStyle/>
            <a:p>
              <a:endParaRPr lang="en-US"/>
            </a:p>
          </p:txBody>
        </p:sp>
        <p:sp>
          <p:nvSpPr>
            <p:cNvPr id="52740" name="Line 378"/>
            <p:cNvSpPr>
              <a:spLocks noChangeShapeType="1"/>
            </p:cNvSpPr>
            <p:nvPr/>
          </p:nvSpPr>
          <p:spPr bwMode="ltGray">
            <a:xfrm flipH="1" flipV="1">
              <a:off x="1981" y="2464"/>
              <a:ext cx="1560" cy="357"/>
            </a:xfrm>
            <a:prstGeom prst="line">
              <a:avLst/>
            </a:prstGeom>
            <a:noFill/>
            <a:ln w="6350">
              <a:solidFill>
                <a:srgbClr val="79D2FF"/>
              </a:solidFill>
              <a:round/>
              <a:headEnd/>
              <a:tailEnd/>
            </a:ln>
          </p:spPr>
          <p:txBody>
            <a:bodyPr wrap="none" anchor="ctr"/>
            <a:lstStyle/>
            <a:p>
              <a:endParaRPr lang="en-US"/>
            </a:p>
          </p:txBody>
        </p:sp>
        <p:sp>
          <p:nvSpPr>
            <p:cNvPr id="52741" name="Line 379"/>
            <p:cNvSpPr>
              <a:spLocks noChangeShapeType="1"/>
            </p:cNvSpPr>
            <p:nvPr/>
          </p:nvSpPr>
          <p:spPr bwMode="ltGray">
            <a:xfrm flipV="1">
              <a:off x="2833" y="3026"/>
              <a:ext cx="357" cy="34"/>
            </a:xfrm>
            <a:prstGeom prst="line">
              <a:avLst/>
            </a:prstGeom>
            <a:noFill/>
            <a:ln w="6350">
              <a:solidFill>
                <a:srgbClr val="79D2FF"/>
              </a:solidFill>
              <a:round/>
              <a:headEnd/>
              <a:tailEnd/>
            </a:ln>
          </p:spPr>
          <p:txBody>
            <a:bodyPr wrap="none" anchor="ctr"/>
            <a:lstStyle/>
            <a:p>
              <a:endParaRPr lang="en-US"/>
            </a:p>
          </p:txBody>
        </p:sp>
        <p:sp>
          <p:nvSpPr>
            <p:cNvPr id="52742" name="Line 380"/>
            <p:cNvSpPr>
              <a:spLocks noChangeShapeType="1"/>
            </p:cNvSpPr>
            <p:nvPr/>
          </p:nvSpPr>
          <p:spPr bwMode="ltGray">
            <a:xfrm flipH="1" flipV="1">
              <a:off x="2475" y="3013"/>
              <a:ext cx="358" cy="61"/>
            </a:xfrm>
            <a:prstGeom prst="line">
              <a:avLst/>
            </a:prstGeom>
            <a:noFill/>
            <a:ln w="6350">
              <a:solidFill>
                <a:srgbClr val="79D2FF"/>
              </a:solidFill>
              <a:round/>
              <a:headEnd/>
              <a:tailEnd/>
            </a:ln>
          </p:spPr>
          <p:txBody>
            <a:bodyPr wrap="none" anchor="ctr"/>
            <a:lstStyle/>
            <a:p>
              <a:endParaRPr lang="en-US"/>
            </a:p>
          </p:txBody>
        </p:sp>
        <p:sp>
          <p:nvSpPr>
            <p:cNvPr id="52743" name="Line 381"/>
            <p:cNvSpPr>
              <a:spLocks noChangeShapeType="1"/>
            </p:cNvSpPr>
            <p:nvPr/>
          </p:nvSpPr>
          <p:spPr bwMode="ltGray">
            <a:xfrm flipH="1" flipV="1">
              <a:off x="2178" y="2833"/>
              <a:ext cx="655" cy="227"/>
            </a:xfrm>
            <a:prstGeom prst="line">
              <a:avLst/>
            </a:prstGeom>
            <a:noFill/>
            <a:ln w="6350">
              <a:solidFill>
                <a:srgbClr val="79D2FF"/>
              </a:solidFill>
              <a:round/>
              <a:headEnd/>
              <a:tailEnd/>
            </a:ln>
          </p:spPr>
          <p:txBody>
            <a:bodyPr wrap="none" anchor="ctr"/>
            <a:lstStyle/>
            <a:p>
              <a:endParaRPr lang="en-US"/>
            </a:p>
          </p:txBody>
        </p:sp>
        <p:sp>
          <p:nvSpPr>
            <p:cNvPr id="52744" name="Line 382"/>
            <p:cNvSpPr>
              <a:spLocks noChangeShapeType="1"/>
            </p:cNvSpPr>
            <p:nvPr/>
          </p:nvSpPr>
          <p:spPr bwMode="ltGray">
            <a:xfrm flipH="1" flipV="1">
              <a:off x="1992" y="2476"/>
              <a:ext cx="841" cy="584"/>
            </a:xfrm>
            <a:prstGeom prst="line">
              <a:avLst/>
            </a:prstGeom>
            <a:noFill/>
            <a:ln w="6350">
              <a:solidFill>
                <a:srgbClr val="79D2FF"/>
              </a:solidFill>
              <a:round/>
              <a:headEnd/>
              <a:tailEnd/>
            </a:ln>
          </p:spPr>
          <p:txBody>
            <a:bodyPr wrap="none" anchor="ctr"/>
            <a:lstStyle/>
            <a:p>
              <a:endParaRPr lang="en-US"/>
            </a:p>
          </p:txBody>
        </p:sp>
        <p:sp>
          <p:nvSpPr>
            <p:cNvPr id="52745" name="Line 383"/>
            <p:cNvSpPr>
              <a:spLocks noChangeShapeType="1"/>
            </p:cNvSpPr>
            <p:nvPr/>
          </p:nvSpPr>
          <p:spPr bwMode="ltGray">
            <a:xfrm flipH="1" flipV="1">
              <a:off x="2178" y="2833"/>
              <a:ext cx="305" cy="193"/>
            </a:xfrm>
            <a:prstGeom prst="line">
              <a:avLst/>
            </a:prstGeom>
            <a:noFill/>
            <a:ln w="6350">
              <a:solidFill>
                <a:srgbClr val="79D2FF"/>
              </a:solidFill>
              <a:round/>
              <a:headEnd/>
              <a:tailEnd/>
            </a:ln>
          </p:spPr>
          <p:txBody>
            <a:bodyPr wrap="none" anchor="ctr"/>
            <a:lstStyle/>
            <a:p>
              <a:endParaRPr lang="en-US"/>
            </a:p>
          </p:txBody>
        </p:sp>
        <p:sp>
          <p:nvSpPr>
            <p:cNvPr id="52746" name="Line 384"/>
            <p:cNvSpPr>
              <a:spLocks noChangeShapeType="1"/>
            </p:cNvSpPr>
            <p:nvPr/>
          </p:nvSpPr>
          <p:spPr bwMode="ltGray">
            <a:xfrm flipH="1" flipV="1">
              <a:off x="1975" y="2464"/>
              <a:ext cx="498" cy="562"/>
            </a:xfrm>
            <a:prstGeom prst="line">
              <a:avLst/>
            </a:prstGeom>
            <a:noFill/>
            <a:ln w="6350">
              <a:solidFill>
                <a:srgbClr val="79D2FF"/>
              </a:solidFill>
              <a:round/>
              <a:headEnd/>
              <a:tailEnd/>
            </a:ln>
          </p:spPr>
          <p:txBody>
            <a:bodyPr wrap="none" anchor="ctr"/>
            <a:lstStyle/>
            <a:p>
              <a:endParaRPr lang="en-US"/>
            </a:p>
          </p:txBody>
        </p:sp>
        <p:sp>
          <p:nvSpPr>
            <p:cNvPr id="52747" name="Line 385"/>
            <p:cNvSpPr>
              <a:spLocks noChangeShapeType="1"/>
            </p:cNvSpPr>
            <p:nvPr/>
          </p:nvSpPr>
          <p:spPr bwMode="ltGray">
            <a:xfrm flipH="1" flipV="1">
              <a:off x="1981" y="2464"/>
              <a:ext cx="185" cy="382"/>
            </a:xfrm>
            <a:prstGeom prst="line">
              <a:avLst/>
            </a:prstGeom>
            <a:noFill/>
            <a:ln w="6350">
              <a:solidFill>
                <a:srgbClr val="79D2FF"/>
              </a:solidFill>
              <a:round/>
              <a:headEnd/>
              <a:tailEnd/>
            </a:ln>
          </p:spPr>
          <p:txBody>
            <a:bodyPr wrap="none" anchor="ctr"/>
            <a:lstStyle/>
            <a:p>
              <a:endParaRPr lang="en-US"/>
            </a:p>
          </p:txBody>
        </p:sp>
        <p:grpSp>
          <p:nvGrpSpPr>
            <p:cNvPr id="52748" name="Group 386"/>
            <p:cNvGrpSpPr>
              <a:grpSpLocks/>
            </p:cNvGrpSpPr>
            <p:nvPr/>
          </p:nvGrpSpPr>
          <p:grpSpPr bwMode="auto">
            <a:xfrm>
              <a:off x="1920" y="1603"/>
              <a:ext cx="1862" cy="1541"/>
              <a:chOff x="1688" y="1784"/>
              <a:chExt cx="2358" cy="1710"/>
            </a:xfrm>
          </p:grpSpPr>
          <p:pic>
            <p:nvPicPr>
              <p:cNvPr id="52749" name="Picture 387" descr="08-014_HPM-PS_whole"/>
              <p:cNvPicPr>
                <a:picLocks noChangeAspect="1" noChangeArrowheads="1"/>
              </p:cNvPicPr>
              <p:nvPr/>
            </p:nvPicPr>
            <p:blipFill>
              <a:blip r:embed="rId4" cstate="print"/>
              <a:srcRect/>
              <a:stretch>
                <a:fillRect/>
              </a:stretch>
            </p:blipFill>
            <p:spPr bwMode="auto">
              <a:xfrm flipH="1">
                <a:off x="3554" y="1997"/>
                <a:ext cx="162" cy="162"/>
              </a:xfrm>
              <a:prstGeom prst="rect">
                <a:avLst/>
              </a:prstGeom>
              <a:noFill/>
              <a:ln w="9525">
                <a:noFill/>
                <a:miter lim="800000"/>
                <a:headEnd/>
                <a:tailEnd/>
              </a:ln>
            </p:spPr>
          </p:pic>
          <p:pic>
            <p:nvPicPr>
              <p:cNvPr id="52750" name="Picture 388" descr="08-014_HPM-PS_whole"/>
              <p:cNvPicPr>
                <a:picLocks noChangeAspect="1" noChangeArrowheads="1"/>
              </p:cNvPicPr>
              <p:nvPr/>
            </p:nvPicPr>
            <p:blipFill>
              <a:blip r:embed="rId4" cstate="print"/>
              <a:srcRect/>
              <a:stretch>
                <a:fillRect/>
              </a:stretch>
            </p:blipFill>
            <p:spPr bwMode="auto">
              <a:xfrm flipH="1">
                <a:off x="3155" y="1829"/>
                <a:ext cx="162" cy="162"/>
              </a:xfrm>
              <a:prstGeom prst="rect">
                <a:avLst/>
              </a:prstGeom>
              <a:noFill/>
              <a:ln w="9525">
                <a:noFill/>
                <a:miter lim="800000"/>
                <a:headEnd/>
                <a:tailEnd/>
              </a:ln>
            </p:spPr>
          </p:pic>
          <p:pic>
            <p:nvPicPr>
              <p:cNvPr id="52751" name="Picture 389" descr="08-014_HPM-PS_whole"/>
              <p:cNvPicPr>
                <a:picLocks noChangeAspect="1" noChangeArrowheads="1"/>
              </p:cNvPicPr>
              <p:nvPr/>
            </p:nvPicPr>
            <p:blipFill>
              <a:blip r:embed="rId4" cstate="print"/>
              <a:srcRect/>
              <a:stretch>
                <a:fillRect/>
              </a:stretch>
            </p:blipFill>
            <p:spPr bwMode="auto">
              <a:xfrm flipH="1">
                <a:off x="2678" y="1784"/>
                <a:ext cx="162" cy="162"/>
              </a:xfrm>
              <a:prstGeom prst="rect">
                <a:avLst/>
              </a:prstGeom>
              <a:noFill/>
              <a:ln w="9525">
                <a:noFill/>
                <a:miter lim="800000"/>
                <a:headEnd/>
                <a:tailEnd/>
              </a:ln>
            </p:spPr>
          </p:pic>
          <p:pic>
            <p:nvPicPr>
              <p:cNvPr id="52752" name="Picture 390" descr="08-014_HPM-PS_whole"/>
              <p:cNvPicPr>
                <a:picLocks noChangeAspect="1" noChangeArrowheads="1"/>
              </p:cNvPicPr>
              <p:nvPr/>
            </p:nvPicPr>
            <p:blipFill>
              <a:blip r:embed="rId4" cstate="print"/>
              <a:srcRect/>
              <a:stretch>
                <a:fillRect/>
              </a:stretch>
            </p:blipFill>
            <p:spPr bwMode="auto">
              <a:xfrm flipH="1">
                <a:off x="2204" y="1898"/>
                <a:ext cx="162" cy="162"/>
              </a:xfrm>
              <a:prstGeom prst="rect">
                <a:avLst/>
              </a:prstGeom>
              <a:noFill/>
              <a:ln w="9525">
                <a:noFill/>
                <a:miter lim="800000"/>
                <a:headEnd/>
                <a:tailEnd/>
              </a:ln>
            </p:spPr>
          </p:pic>
          <p:pic>
            <p:nvPicPr>
              <p:cNvPr id="52753" name="Picture 391" descr="08-014_HPM-PS_whole"/>
              <p:cNvPicPr>
                <a:picLocks noChangeAspect="1" noChangeArrowheads="1"/>
              </p:cNvPicPr>
              <p:nvPr/>
            </p:nvPicPr>
            <p:blipFill>
              <a:blip r:embed="rId4" cstate="print"/>
              <a:srcRect/>
              <a:stretch>
                <a:fillRect/>
              </a:stretch>
            </p:blipFill>
            <p:spPr bwMode="auto">
              <a:xfrm flipH="1">
                <a:off x="1823" y="2159"/>
                <a:ext cx="162" cy="162"/>
              </a:xfrm>
              <a:prstGeom prst="rect">
                <a:avLst/>
              </a:prstGeom>
              <a:noFill/>
              <a:ln w="9525">
                <a:noFill/>
                <a:miter lim="800000"/>
                <a:headEnd/>
                <a:tailEnd/>
              </a:ln>
            </p:spPr>
          </p:pic>
          <p:pic>
            <p:nvPicPr>
              <p:cNvPr id="52754" name="Picture 392" descr="08-014_HPM-PS_whole"/>
              <p:cNvPicPr>
                <a:picLocks noChangeAspect="1" noChangeArrowheads="1"/>
              </p:cNvPicPr>
              <p:nvPr/>
            </p:nvPicPr>
            <p:blipFill>
              <a:blip r:embed="rId4" cstate="print"/>
              <a:srcRect/>
              <a:stretch>
                <a:fillRect/>
              </a:stretch>
            </p:blipFill>
            <p:spPr bwMode="auto">
              <a:xfrm flipH="1">
                <a:off x="1688" y="2663"/>
                <a:ext cx="162" cy="162"/>
              </a:xfrm>
              <a:prstGeom prst="rect">
                <a:avLst/>
              </a:prstGeom>
              <a:noFill/>
              <a:ln w="9525">
                <a:noFill/>
                <a:miter lim="800000"/>
                <a:headEnd/>
                <a:tailEnd/>
              </a:ln>
            </p:spPr>
          </p:pic>
          <p:pic>
            <p:nvPicPr>
              <p:cNvPr id="52755" name="Picture 393" descr="08-014_HPM-PS_whole"/>
              <p:cNvPicPr>
                <a:picLocks noChangeAspect="1" noChangeArrowheads="1"/>
              </p:cNvPicPr>
              <p:nvPr/>
            </p:nvPicPr>
            <p:blipFill>
              <a:blip r:embed="rId4" cstate="print"/>
              <a:srcRect/>
              <a:stretch>
                <a:fillRect/>
              </a:stretch>
            </p:blipFill>
            <p:spPr bwMode="auto">
              <a:xfrm flipH="1">
                <a:off x="1934" y="3083"/>
                <a:ext cx="162" cy="162"/>
              </a:xfrm>
              <a:prstGeom prst="rect">
                <a:avLst/>
              </a:prstGeom>
              <a:noFill/>
              <a:ln w="9525">
                <a:noFill/>
                <a:miter lim="800000"/>
                <a:headEnd/>
                <a:tailEnd/>
              </a:ln>
            </p:spPr>
          </p:pic>
          <p:pic>
            <p:nvPicPr>
              <p:cNvPr id="52756" name="Picture 394" descr="08-014_HPM-PS_whole"/>
              <p:cNvPicPr>
                <a:picLocks noChangeAspect="1" noChangeArrowheads="1"/>
              </p:cNvPicPr>
              <p:nvPr/>
            </p:nvPicPr>
            <p:blipFill>
              <a:blip r:embed="rId4" cstate="print"/>
              <a:srcRect/>
              <a:stretch>
                <a:fillRect/>
              </a:stretch>
            </p:blipFill>
            <p:spPr bwMode="auto">
              <a:xfrm flipH="1">
                <a:off x="2312" y="3278"/>
                <a:ext cx="162" cy="162"/>
              </a:xfrm>
              <a:prstGeom prst="rect">
                <a:avLst/>
              </a:prstGeom>
              <a:noFill/>
              <a:ln w="9525">
                <a:noFill/>
                <a:miter lim="800000"/>
                <a:headEnd/>
                <a:tailEnd/>
              </a:ln>
            </p:spPr>
          </p:pic>
          <p:pic>
            <p:nvPicPr>
              <p:cNvPr id="52757" name="Picture 395" descr="08-014_HPM-PS_whole"/>
              <p:cNvPicPr>
                <a:picLocks noChangeAspect="1" noChangeArrowheads="1"/>
              </p:cNvPicPr>
              <p:nvPr/>
            </p:nvPicPr>
            <p:blipFill>
              <a:blip r:embed="rId4" cstate="print"/>
              <a:srcRect/>
              <a:stretch>
                <a:fillRect/>
              </a:stretch>
            </p:blipFill>
            <p:spPr bwMode="auto">
              <a:xfrm flipH="1">
                <a:off x="2774" y="3332"/>
                <a:ext cx="162" cy="162"/>
              </a:xfrm>
              <a:prstGeom prst="rect">
                <a:avLst/>
              </a:prstGeom>
              <a:noFill/>
              <a:ln w="9525">
                <a:noFill/>
                <a:miter lim="800000"/>
                <a:headEnd/>
                <a:tailEnd/>
              </a:ln>
            </p:spPr>
          </p:pic>
          <p:pic>
            <p:nvPicPr>
              <p:cNvPr id="52758" name="Picture 396" descr="08-014_HPM-PS_whole"/>
              <p:cNvPicPr>
                <a:picLocks noChangeAspect="1" noChangeArrowheads="1"/>
              </p:cNvPicPr>
              <p:nvPr/>
            </p:nvPicPr>
            <p:blipFill>
              <a:blip r:embed="rId4" cstate="print"/>
              <a:srcRect/>
              <a:stretch>
                <a:fillRect/>
              </a:stretch>
            </p:blipFill>
            <p:spPr bwMode="auto">
              <a:xfrm flipH="1">
                <a:off x="3209" y="3278"/>
                <a:ext cx="162" cy="162"/>
              </a:xfrm>
              <a:prstGeom prst="rect">
                <a:avLst/>
              </a:prstGeom>
              <a:noFill/>
              <a:ln w="9525">
                <a:noFill/>
                <a:miter lim="800000"/>
                <a:headEnd/>
                <a:tailEnd/>
              </a:ln>
            </p:spPr>
          </p:pic>
          <p:pic>
            <p:nvPicPr>
              <p:cNvPr id="52759" name="Picture 397" descr="08-014_HPM-PS_whole"/>
              <p:cNvPicPr>
                <a:picLocks noChangeAspect="1" noChangeArrowheads="1"/>
              </p:cNvPicPr>
              <p:nvPr/>
            </p:nvPicPr>
            <p:blipFill>
              <a:blip r:embed="rId4" cstate="print"/>
              <a:srcRect/>
              <a:stretch>
                <a:fillRect/>
              </a:stretch>
            </p:blipFill>
            <p:spPr bwMode="auto">
              <a:xfrm flipH="1">
                <a:off x="3653" y="3059"/>
                <a:ext cx="162" cy="162"/>
              </a:xfrm>
              <a:prstGeom prst="rect">
                <a:avLst/>
              </a:prstGeom>
              <a:noFill/>
              <a:ln w="9525">
                <a:noFill/>
                <a:miter lim="800000"/>
                <a:headEnd/>
                <a:tailEnd/>
              </a:ln>
            </p:spPr>
          </p:pic>
          <p:pic>
            <p:nvPicPr>
              <p:cNvPr id="52760" name="Picture 398" descr="08-014_HPM-PS_whole"/>
              <p:cNvPicPr>
                <a:picLocks noChangeAspect="1" noChangeArrowheads="1"/>
              </p:cNvPicPr>
              <p:nvPr/>
            </p:nvPicPr>
            <p:blipFill>
              <a:blip r:embed="rId4" cstate="print"/>
              <a:srcRect/>
              <a:stretch>
                <a:fillRect/>
              </a:stretch>
            </p:blipFill>
            <p:spPr bwMode="auto">
              <a:xfrm flipH="1">
                <a:off x="3884" y="2744"/>
                <a:ext cx="162" cy="162"/>
              </a:xfrm>
              <a:prstGeom prst="rect">
                <a:avLst/>
              </a:prstGeom>
              <a:noFill/>
              <a:ln w="9525">
                <a:noFill/>
                <a:miter lim="800000"/>
                <a:headEnd/>
                <a:tailEnd/>
              </a:ln>
            </p:spPr>
          </p:pic>
          <p:pic>
            <p:nvPicPr>
              <p:cNvPr id="52761" name="Picture 399" descr="08-014_HPM-PS_whole"/>
              <p:cNvPicPr>
                <a:picLocks noChangeAspect="1" noChangeArrowheads="1"/>
              </p:cNvPicPr>
              <p:nvPr/>
            </p:nvPicPr>
            <p:blipFill>
              <a:blip r:embed="rId4" cstate="print"/>
              <a:srcRect/>
              <a:stretch>
                <a:fillRect/>
              </a:stretch>
            </p:blipFill>
            <p:spPr bwMode="auto">
              <a:xfrm flipH="1">
                <a:off x="3857" y="2297"/>
                <a:ext cx="162" cy="162"/>
              </a:xfrm>
              <a:prstGeom prst="rect">
                <a:avLst/>
              </a:prstGeom>
              <a:noFill/>
              <a:ln w="9525">
                <a:noFill/>
                <a:miter lim="800000"/>
                <a:headEnd/>
                <a:tailEnd/>
              </a:ln>
            </p:spPr>
          </p:pic>
        </p:grpSp>
      </p:grpSp>
      <p:grpSp>
        <p:nvGrpSpPr>
          <p:cNvPr id="52229" name="Group 750"/>
          <p:cNvGrpSpPr>
            <a:grpSpLocks/>
          </p:cNvGrpSpPr>
          <p:nvPr/>
        </p:nvGrpSpPr>
        <p:grpSpPr bwMode="auto">
          <a:xfrm>
            <a:off x="6972300" y="4200525"/>
            <a:ext cx="1906588" cy="1620838"/>
            <a:chOff x="7062408" y="1639019"/>
            <a:chExt cx="1907442" cy="1619620"/>
          </a:xfrm>
        </p:grpSpPr>
        <p:sp>
          <p:nvSpPr>
            <p:cNvPr id="52582" name="Line 312"/>
            <p:cNvSpPr>
              <a:spLocks noChangeShapeType="1"/>
            </p:cNvSpPr>
            <p:nvPr/>
          </p:nvSpPr>
          <p:spPr bwMode="ltGray">
            <a:xfrm flipV="1">
              <a:off x="7238606" y="1728356"/>
              <a:ext cx="694547" cy="354193"/>
            </a:xfrm>
            <a:prstGeom prst="line">
              <a:avLst/>
            </a:prstGeom>
            <a:noFill/>
            <a:ln w="6350">
              <a:solidFill>
                <a:srgbClr val="79D2FF"/>
              </a:solidFill>
              <a:round/>
              <a:headEnd/>
              <a:tailEnd/>
            </a:ln>
          </p:spPr>
          <p:txBody>
            <a:bodyPr wrap="none" anchor="ctr"/>
            <a:lstStyle/>
            <a:p>
              <a:endParaRPr lang="en-US"/>
            </a:p>
          </p:txBody>
        </p:sp>
        <p:sp>
          <p:nvSpPr>
            <p:cNvPr id="52583" name="Line 323"/>
            <p:cNvSpPr>
              <a:spLocks noChangeShapeType="1"/>
            </p:cNvSpPr>
            <p:nvPr/>
          </p:nvSpPr>
          <p:spPr bwMode="ltGray">
            <a:xfrm flipV="1">
              <a:off x="7543879" y="1717845"/>
              <a:ext cx="369810" cy="112459"/>
            </a:xfrm>
            <a:prstGeom prst="line">
              <a:avLst/>
            </a:prstGeom>
            <a:noFill/>
            <a:ln w="6350">
              <a:solidFill>
                <a:srgbClr val="79D2FF"/>
              </a:solidFill>
              <a:round/>
              <a:headEnd/>
              <a:tailEnd/>
            </a:ln>
          </p:spPr>
          <p:txBody>
            <a:bodyPr wrap="none" anchor="ctr"/>
            <a:lstStyle/>
            <a:p>
              <a:endParaRPr lang="en-US"/>
            </a:p>
          </p:txBody>
        </p:sp>
        <p:sp>
          <p:nvSpPr>
            <p:cNvPr id="52584" name="Line 324"/>
            <p:cNvSpPr>
              <a:spLocks noChangeShapeType="1"/>
            </p:cNvSpPr>
            <p:nvPr/>
          </p:nvSpPr>
          <p:spPr bwMode="ltGray">
            <a:xfrm flipV="1">
              <a:off x="7552074" y="1742019"/>
              <a:ext cx="751913" cy="88286"/>
            </a:xfrm>
            <a:prstGeom prst="line">
              <a:avLst/>
            </a:prstGeom>
            <a:noFill/>
            <a:ln w="6350">
              <a:solidFill>
                <a:srgbClr val="79D2FF"/>
              </a:solidFill>
              <a:round/>
              <a:headEnd/>
              <a:tailEnd/>
            </a:ln>
          </p:spPr>
          <p:txBody>
            <a:bodyPr wrap="none" anchor="ctr"/>
            <a:lstStyle/>
            <a:p>
              <a:endParaRPr lang="en-US"/>
            </a:p>
          </p:txBody>
        </p:sp>
        <p:sp>
          <p:nvSpPr>
            <p:cNvPr id="52585" name="Line 334"/>
            <p:cNvSpPr>
              <a:spLocks noChangeShapeType="1"/>
            </p:cNvSpPr>
            <p:nvPr/>
          </p:nvSpPr>
          <p:spPr bwMode="ltGray">
            <a:xfrm>
              <a:off x="7933153" y="1712590"/>
              <a:ext cx="370835" cy="43092"/>
            </a:xfrm>
            <a:prstGeom prst="line">
              <a:avLst/>
            </a:prstGeom>
            <a:noFill/>
            <a:ln w="6350">
              <a:solidFill>
                <a:srgbClr val="79D2FF"/>
              </a:solidFill>
              <a:round/>
              <a:headEnd/>
              <a:tailEnd/>
            </a:ln>
          </p:spPr>
          <p:txBody>
            <a:bodyPr wrap="none" anchor="ctr"/>
            <a:lstStyle/>
            <a:p>
              <a:endParaRPr lang="en-US"/>
            </a:p>
          </p:txBody>
        </p:sp>
        <p:sp>
          <p:nvSpPr>
            <p:cNvPr id="52586" name="Line 335"/>
            <p:cNvSpPr>
              <a:spLocks noChangeShapeType="1"/>
            </p:cNvSpPr>
            <p:nvPr/>
          </p:nvSpPr>
          <p:spPr bwMode="ltGray">
            <a:xfrm>
              <a:off x="7933153" y="1726254"/>
              <a:ext cx="714010" cy="188132"/>
            </a:xfrm>
            <a:prstGeom prst="line">
              <a:avLst/>
            </a:prstGeom>
            <a:noFill/>
            <a:ln w="6350">
              <a:solidFill>
                <a:srgbClr val="79D2FF"/>
              </a:solidFill>
              <a:round/>
              <a:headEnd/>
              <a:tailEnd/>
            </a:ln>
          </p:spPr>
          <p:txBody>
            <a:bodyPr wrap="none" anchor="ctr"/>
            <a:lstStyle/>
            <a:p>
              <a:endParaRPr lang="en-US"/>
            </a:p>
          </p:txBody>
        </p:sp>
        <p:sp>
          <p:nvSpPr>
            <p:cNvPr id="52587" name="Line 336"/>
            <p:cNvSpPr>
              <a:spLocks noChangeShapeType="1"/>
            </p:cNvSpPr>
            <p:nvPr/>
          </p:nvSpPr>
          <p:spPr bwMode="ltGray">
            <a:xfrm>
              <a:off x="7924958" y="1726254"/>
              <a:ext cx="958843" cy="477163"/>
            </a:xfrm>
            <a:prstGeom prst="line">
              <a:avLst/>
            </a:prstGeom>
            <a:noFill/>
            <a:ln w="6350">
              <a:solidFill>
                <a:srgbClr val="79D2FF"/>
              </a:solidFill>
              <a:round/>
              <a:headEnd/>
              <a:tailEnd/>
            </a:ln>
          </p:spPr>
          <p:txBody>
            <a:bodyPr wrap="none" anchor="ctr"/>
            <a:lstStyle/>
            <a:p>
              <a:endParaRPr lang="en-US"/>
            </a:p>
          </p:txBody>
        </p:sp>
        <p:sp>
          <p:nvSpPr>
            <p:cNvPr id="52588" name="Line 337"/>
            <p:cNvSpPr>
              <a:spLocks noChangeShapeType="1"/>
            </p:cNvSpPr>
            <p:nvPr/>
          </p:nvSpPr>
          <p:spPr bwMode="ltGray">
            <a:xfrm>
              <a:off x="7916763" y="1712590"/>
              <a:ext cx="984453" cy="905978"/>
            </a:xfrm>
            <a:prstGeom prst="line">
              <a:avLst/>
            </a:prstGeom>
            <a:noFill/>
            <a:ln w="6350">
              <a:solidFill>
                <a:srgbClr val="79D2FF"/>
              </a:solidFill>
              <a:round/>
              <a:headEnd/>
              <a:tailEnd/>
            </a:ln>
          </p:spPr>
          <p:txBody>
            <a:bodyPr wrap="none" anchor="ctr"/>
            <a:lstStyle/>
            <a:p>
              <a:endParaRPr lang="en-US"/>
            </a:p>
          </p:txBody>
        </p:sp>
        <p:sp>
          <p:nvSpPr>
            <p:cNvPr id="52589" name="Line 338"/>
            <p:cNvSpPr>
              <a:spLocks noChangeShapeType="1"/>
            </p:cNvSpPr>
            <p:nvPr/>
          </p:nvSpPr>
          <p:spPr bwMode="ltGray">
            <a:xfrm>
              <a:off x="7913689" y="1712590"/>
              <a:ext cx="798012" cy="1208672"/>
            </a:xfrm>
            <a:prstGeom prst="line">
              <a:avLst/>
            </a:prstGeom>
            <a:noFill/>
            <a:ln w="6350">
              <a:solidFill>
                <a:srgbClr val="79D2FF"/>
              </a:solidFill>
              <a:round/>
              <a:headEnd/>
              <a:tailEnd/>
            </a:ln>
          </p:spPr>
          <p:txBody>
            <a:bodyPr wrap="none" anchor="ctr"/>
            <a:lstStyle/>
            <a:p>
              <a:endParaRPr lang="en-US"/>
            </a:p>
          </p:txBody>
        </p:sp>
        <p:sp>
          <p:nvSpPr>
            <p:cNvPr id="52590" name="Line 339"/>
            <p:cNvSpPr>
              <a:spLocks noChangeShapeType="1"/>
            </p:cNvSpPr>
            <p:nvPr/>
          </p:nvSpPr>
          <p:spPr bwMode="ltGray">
            <a:xfrm>
              <a:off x="7924958" y="1712590"/>
              <a:ext cx="437421" cy="1420978"/>
            </a:xfrm>
            <a:prstGeom prst="line">
              <a:avLst/>
            </a:prstGeom>
            <a:noFill/>
            <a:ln w="6350">
              <a:solidFill>
                <a:srgbClr val="79D2FF"/>
              </a:solidFill>
              <a:round/>
              <a:headEnd/>
              <a:tailEnd/>
            </a:ln>
          </p:spPr>
          <p:txBody>
            <a:bodyPr wrap="none" anchor="ctr"/>
            <a:lstStyle/>
            <a:p>
              <a:endParaRPr lang="en-US"/>
            </a:p>
          </p:txBody>
        </p:sp>
        <p:sp>
          <p:nvSpPr>
            <p:cNvPr id="52591" name="Line 340"/>
            <p:cNvSpPr>
              <a:spLocks noChangeShapeType="1"/>
            </p:cNvSpPr>
            <p:nvPr/>
          </p:nvSpPr>
          <p:spPr bwMode="ltGray">
            <a:xfrm>
              <a:off x="7924958" y="1728356"/>
              <a:ext cx="72733" cy="1455661"/>
            </a:xfrm>
            <a:prstGeom prst="line">
              <a:avLst/>
            </a:prstGeom>
            <a:noFill/>
            <a:ln w="6350">
              <a:solidFill>
                <a:srgbClr val="79D2FF"/>
              </a:solidFill>
              <a:round/>
              <a:headEnd/>
              <a:tailEnd/>
            </a:ln>
          </p:spPr>
          <p:txBody>
            <a:bodyPr wrap="none" anchor="ctr"/>
            <a:lstStyle/>
            <a:p>
              <a:endParaRPr lang="en-US"/>
            </a:p>
          </p:txBody>
        </p:sp>
        <p:sp>
          <p:nvSpPr>
            <p:cNvPr id="52592" name="Line 341"/>
            <p:cNvSpPr>
              <a:spLocks noChangeShapeType="1"/>
            </p:cNvSpPr>
            <p:nvPr/>
          </p:nvSpPr>
          <p:spPr bwMode="ltGray">
            <a:xfrm flipH="1">
              <a:off x="7619685" y="1728356"/>
              <a:ext cx="313468" cy="1378937"/>
            </a:xfrm>
            <a:prstGeom prst="line">
              <a:avLst/>
            </a:prstGeom>
            <a:noFill/>
            <a:ln w="6350">
              <a:solidFill>
                <a:srgbClr val="79D2FF"/>
              </a:solidFill>
              <a:round/>
              <a:headEnd/>
              <a:tailEnd/>
            </a:ln>
          </p:spPr>
          <p:txBody>
            <a:bodyPr wrap="none" anchor="ctr"/>
            <a:lstStyle/>
            <a:p>
              <a:endParaRPr lang="en-US"/>
            </a:p>
          </p:txBody>
        </p:sp>
        <p:sp>
          <p:nvSpPr>
            <p:cNvPr id="52593" name="Line 342"/>
            <p:cNvSpPr>
              <a:spLocks noChangeShapeType="1"/>
            </p:cNvSpPr>
            <p:nvPr/>
          </p:nvSpPr>
          <p:spPr bwMode="ltGray">
            <a:xfrm flipH="1">
              <a:off x="7335925" y="1738866"/>
              <a:ext cx="597228" cy="1182396"/>
            </a:xfrm>
            <a:prstGeom prst="line">
              <a:avLst/>
            </a:prstGeom>
            <a:noFill/>
            <a:ln w="6350">
              <a:solidFill>
                <a:srgbClr val="79D2FF"/>
              </a:solidFill>
              <a:round/>
              <a:headEnd/>
              <a:tailEnd/>
            </a:ln>
          </p:spPr>
          <p:txBody>
            <a:bodyPr wrap="none" anchor="ctr"/>
            <a:lstStyle/>
            <a:p>
              <a:endParaRPr lang="en-US"/>
            </a:p>
          </p:txBody>
        </p:sp>
        <p:sp>
          <p:nvSpPr>
            <p:cNvPr id="52594" name="Line 343"/>
            <p:cNvSpPr>
              <a:spLocks noChangeShapeType="1"/>
            </p:cNvSpPr>
            <p:nvPr/>
          </p:nvSpPr>
          <p:spPr bwMode="ltGray">
            <a:xfrm flipH="1">
              <a:off x="7144361" y="1726254"/>
              <a:ext cx="780597" cy="806131"/>
            </a:xfrm>
            <a:prstGeom prst="line">
              <a:avLst/>
            </a:prstGeom>
            <a:noFill/>
            <a:ln w="6350">
              <a:solidFill>
                <a:srgbClr val="79D2FF"/>
              </a:solidFill>
              <a:round/>
              <a:headEnd/>
              <a:tailEnd/>
            </a:ln>
          </p:spPr>
          <p:txBody>
            <a:bodyPr wrap="none" anchor="ctr"/>
            <a:lstStyle/>
            <a:p>
              <a:endParaRPr lang="en-US"/>
            </a:p>
          </p:txBody>
        </p:sp>
        <p:sp>
          <p:nvSpPr>
            <p:cNvPr id="52595" name="Line 344"/>
            <p:cNvSpPr>
              <a:spLocks noChangeShapeType="1"/>
            </p:cNvSpPr>
            <p:nvPr/>
          </p:nvSpPr>
          <p:spPr bwMode="ltGray">
            <a:xfrm>
              <a:off x="8296817" y="1738866"/>
              <a:ext cx="338054" cy="175520"/>
            </a:xfrm>
            <a:prstGeom prst="line">
              <a:avLst/>
            </a:prstGeom>
            <a:noFill/>
            <a:ln w="6350">
              <a:solidFill>
                <a:srgbClr val="79D2FF"/>
              </a:solidFill>
              <a:round/>
              <a:headEnd/>
              <a:tailEnd/>
            </a:ln>
          </p:spPr>
          <p:txBody>
            <a:bodyPr wrap="none" anchor="ctr"/>
            <a:lstStyle/>
            <a:p>
              <a:endParaRPr lang="en-US"/>
            </a:p>
          </p:txBody>
        </p:sp>
        <p:grpSp>
          <p:nvGrpSpPr>
            <p:cNvPr id="52596" name="Group 748"/>
            <p:cNvGrpSpPr>
              <a:grpSpLocks/>
            </p:cNvGrpSpPr>
            <p:nvPr/>
          </p:nvGrpSpPr>
          <p:grpSpPr bwMode="auto">
            <a:xfrm>
              <a:off x="7118751" y="1755682"/>
              <a:ext cx="1785538" cy="1431488"/>
              <a:chOff x="7118751" y="1755682"/>
              <a:chExt cx="1785538" cy="1431488"/>
            </a:xfrm>
          </p:grpSpPr>
          <p:sp>
            <p:nvSpPr>
              <p:cNvPr id="52611" name="Line 311"/>
              <p:cNvSpPr>
                <a:spLocks noChangeShapeType="1"/>
              </p:cNvSpPr>
              <p:nvPr/>
            </p:nvSpPr>
            <p:spPr bwMode="ltGray">
              <a:xfrm flipV="1">
                <a:off x="7238606" y="1842917"/>
                <a:ext cx="295029" cy="239632"/>
              </a:xfrm>
              <a:prstGeom prst="line">
                <a:avLst/>
              </a:prstGeom>
              <a:noFill/>
              <a:ln w="6350">
                <a:solidFill>
                  <a:srgbClr val="79D2FF"/>
                </a:solidFill>
                <a:round/>
                <a:headEnd/>
                <a:tailEnd/>
              </a:ln>
            </p:spPr>
            <p:txBody>
              <a:bodyPr wrap="none" anchor="ctr"/>
              <a:lstStyle/>
              <a:p>
                <a:endParaRPr lang="en-US"/>
              </a:p>
            </p:txBody>
          </p:sp>
          <p:sp>
            <p:nvSpPr>
              <p:cNvPr id="52612" name="Line 313"/>
              <p:cNvSpPr>
                <a:spLocks noChangeShapeType="1"/>
              </p:cNvSpPr>
              <p:nvPr/>
            </p:nvSpPr>
            <p:spPr bwMode="ltGray">
              <a:xfrm flipV="1">
                <a:off x="7238606" y="1755682"/>
                <a:ext cx="1075625" cy="326867"/>
              </a:xfrm>
              <a:prstGeom prst="line">
                <a:avLst/>
              </a:prstGeom>
              <a:noFill/>
              <a:ln w="6350">
                <a:solidFill>
                  <a:srgbClr val="79D2FF"/>
                </a:solidFill>
                <a:round/>
                <a:headEnd/>
                <a:tailEnd/>
              </a:ln>
            </p:spPr>
            <p:txBody>
              <a:bodyPr wrap="none" anchor="ctr"/>
              <a:lstStyle/>
              <a:p>
                <a:endParaRPr lang="en-US"/>
              </a:p>
            </p:txBody>
          </p:sp>
          <p:sp>
            <p:nvSpPr>
              <p:cNvPr id="52613" name="Line 314"/>
              <p:cNvSpPr>
                <a:spLocks noChangeShapeType="1"/>
              </p:cNvSpPr>
              <p:nvPr/>
            </p:nvSpPr>
            <p:spPr bwMode="ltGray">
              <a:xfrm flipV="1">
                <a:off x="7238606" y="1920692"/>
                <a:ext cx="1401386" cy="150296"/>
              </a:xfrm>
              <a:prstGeom prst="line">
                <a:avLst/>
              </a:prstGeom>
              <a:noFill/>
              <a:ln w="6350">
                <a:solidFill>
                  <a:srgbClr val="79D2FF"/>
                </a:solidFill>
                <a:round/>
                <a:headEnd/>
                <a:tailEnd/>
              </a:ln>
            </p:spPr>
            <p:txBody>
              <a:bodyPr wrap="none" anchor="ctr"/>
              <a:lstStyle/>
              <a:p>
                <a:endParaRPr lang="en-US"/>
              </a:p>
            </p:txBody>
          </p:sp>
          <p:sp>
            <p:nvSpPr>
              <p:cNvPr id="52614" name="Line 315"/>
              <p:cNvSpPr>
                <a:spLocks noChangeShapeType="1"/>
              </p:cNvSpPr>
              <p:nvPr/>
            </p:nvSpPr>
            <p:spPr bwMode="ltGray">
              <a:xfrm>
                <a:off x="7248851" y="2070988"/>
                <a:ext cx="1634951" cy="137683"/>
              </a:xfrm>
              <a:prstGeom prst="line">
                <a:avLst/>
              </a:prstGeom>
              <a:noFill/>
              <a:ln w="6350">
                <a:solidFill>
                  <a:srgbClr val="79D2FF"/>
                </a:solidFill>
                <a:round/>
                <a:headEnd/>
                <a:tailEnd/>
              </a:ln>
            </p:spPr>
            <p:txBody>
              <a:bodyPr wrap="none" anchor="ctr"/>
              <a:lstStyle/>
              <a:p>
                <a:endParaRPr lang="en-US"/>
              </a:p>
            </p:txBody>
          </p:sp>
          <p:sp>
            <p:nvSpPr>
              <p:cNvPr id="52615" name="Line 316"/>
              <p:cNvSpPr>
                <a:spLocks noChangeShapeType="1"/>
              </p:cNvSpPr>
              <p:nvPr/>
            </p:nvSpPr>
            <p:spPr bwMode="ltGray">
              <a:xfrm>
                <a:off x="7248851" y="2070988"/>
                <a:ext cx="1652365" cy="547581"/>
              </a:xfrm>
              <a:prstGeom prst="line">
                <a:avLst/>
              </a:prstGeom>
              <a:noFill/>
              <a:ln w="6350">
                <a:solidFill>
                  <a:srgbClr val="79D2FF"/>
                </a:solidFill>
                <a:round/>
                <a:headEnd/>
                <a:tailEnd/>
              </a:ln>
            </p:spPr>
            <p:txBody>
              <a:bodyPr wrap="none" anchor="ctr"/>
              <a:lstStyle/>
              <a:p>
                <a:endParaRPr lang="en-US"/>
              </a:p>
            </p:txBody>
          </p:sp>
          <p:sp>
            <p:nvSpPr>
              <p:cNvPr id="52616" name="Line 317"/>
              <p:cNvSpPr>
                <a:spLocks noChangeShapeType="1"/>
              </p:cNvSpPr>
              <p:nvPr/>
            </p:nvSpPr>
            <p:spPr bwMode="ltGray">
              <a:xfrm>
                <a:off x="7248851" y="2070988"/>
                <a:ext cx="1462851" cy="840815"/>
              </a:xfrm>
              <a:prstGeom prst="line">
                <a:avLst/>
              </a:prstGeom>
              <a:noFill/>
              <a:ln w="6350">
                <a:solidFill>
                  <a:srgbClr val="79D2FF"/>
                </a:solidFill>
                <a:round/>
                <a:headEnd/>
                <a:tailEnd/>
              </a:ln>
            </p:spPr>
            <p:txBody>
              <a:bodyPr wrap="none" anchor="ctr"/>
              <a:lstStyle/>
              <a:p>
                <a:endParaRPr lang="en-US"/>
              </a:p>
            </p:txBody>
          </p:sp>
          <p:sp>
            <p:nvSpPr>
              <p:cNvPr id="52617" name="Line 318"/>
              <p:cNvSpPr>
                <a:spLocks noChangeShapeType="1"/>
              </p:cNvSpPr>
              <p:nvPr/>
            </p:nvSpPr>
            <p:spPr bwMode="ltGray">
              <a:xfrm>
                <a:off x="7248851" y="2082549"/>
                <a:ext cx="1113528" cy="1040509"/>
              </a:xfrm>
              <a:prstGeom prst="line">
                <a:avLst/>
              </a:prstGeom>
              <a:noFill/>
              <a:ln w="6350">
                <a:solidFill>
                  <a:srgbClr val="79D2FF"/>
                </a:solidFill>
                <a:round/>
                <a:headEnd/>
                <a:tailEnd/>
              </a:ln>
            </p:spPr>
            <p:txBody>
              <a:bodyPr wrap="none" anchor="ctr"/>
              <a:lstStyle/>
              <a:p>
                <a:endParaRPr lang="en-US"/>
              </a:p>
            </p:txBody>
          </p:sp>
          <p:sp>
            <p:nvSpPr>
              <p:cNvPr id="52618" name="Line 319"/>
              <p:cNvSpPr>
                <a:spLocks noChangeShapeType="1"/>
              </p:cNvSpPr>
              <p:nvPr/>
            </p:nvSpPr>
            <p:spPr bwMode="ltGray">
              <a:xfrm>
                <a:off x="7238606" y="2082549"/>
                <a:ext cx="759084" cy="1089907"/>
              </a:xfrm>
              <a:prstGeom prst="line">
                <a:avLst/>
              </a:prstGeom>
              <a:noFill/>
              <a:ln w="6350">
                <a:solidFill>
                  <a:srgbClr val="79D2FF"/>
                </a:solidFill>
                <a:round/>
                <a:headEnd/>
                <a:tailEnd/>
              </a:ln>
            </p:spPr>
            <p:txBody>
              <a:bodyPr wrap="none" anchor="ctr"/>
              <a:lstStyle/>
              <a:p>
                <a:endParaRPr lang="en-US"/>
              </a:p>
            </p:txBody>
          </p:sp>
          <p:sp>
            <p:nvSpPr>
              <p:cNvPr id="52619" name="Line 320"/>
              <p:cNvSpPr>
                <a:spLocks noChangeShapeType="1"/>
              </p:cNvSpPr>
              <p:nvPr/>
            </p:nvSpPr>
            <p:spPr bwMode="ltGray">
              <a:xfrm>
                <a:off x="7238606" y="2082549"/>
                <a:ext cx="390298" cy="1040509"/>
              </a:xfrm>
              <a:prstGeom prst="line">
                <a:avLst/>
              </a:prstGeom>
              <a:noFill/>
              <a:ln w="6350">
                <a:solidFill>
                  <a:srgbClr val="79D2FF"/>
                </a:solidFill>
                <a:round/>
                <a:headEnd/>
                <a:tailEnd/>
              </a:ln>
            </p:spPr>
            <p:txBody>
              <a:bodyPr wrap="none" anchor="ctr"/>
              <a:lstStyle/>
              <a:p>
                <a:endParaRPr lang="en-US"/>
              </a:p>
            </p:txBody>
          </p:sp>
          <p:sp>
            <p:nvSpPr>
              <p:cNvPr id="52620" name="Line 321"/>
              <p:cNvSpPr>
                <a:spLocks noChangeShapeType="1"/>
              </p:cNvSpPr>
              <p:nvPr/>
            </p:nvSpPr>
            <p:spPr bwMode="ltGray">
              <a:xfrm>
                <a:off x="7238606" y="2082549"/>
                <a:ext cx="86050" cy="851325"/>
              </a:xfrm>
              <a:prstGeom prst="line">
                <a:avLst/>
              </a:prstGeom>
              <a:noFill/>
              <a:ln w="6350">
                <a:solidFill>
                  <a:srgbClr val="79D2FF"/>
                </a:solidFill>
                <a:round/>
                <a:headEnd/>
                <a:tailEnd/>
              </a:ln>
            </p:spPr>
            <p:txBody>
              <a:bodyPr wrap="none" anchor="ctr"/>
              <a:lstStyle/>
              <a:p>
                <a:endParaRPr lang="en-US"/>
              </a:p>
            </p:txBody>
          </p:sp>
          <p:sp>
            <p:nvSpPr>
              <p:cNvPr id="52621" name="Line 322"/>
              <p:cNvSpPr>
                <a:spLocks noChangeShapeType="1"/>
              </p:cNvSpPr>
              <p:nvPr/>
            </p:nvSpPr>
            <p:spPr bwMode="ltGray">
              <a:xfrm flipH="1">
                <a:off x="7124897" y="2082549"/>
                <a:ext cx="113709" cy="463499"/>
              </a:xfrm>
              <a:prstGeom prst="line">
                <a:avLst/>
              </a:prstGeom>
              <a:noFill/>
              <a:ln w="6350">
                <a:solidFill>
                  <a:srgbClr val="79D2FF"/>
                </a:solidFill>
                <a:round/>
                <a:headEnd/>
                <a:tailEnd/>
              </a:ln>
            </p:spPr>
            <p:txBody>
              <a:bodyPr wrap="none" anchor="ctr"/>
              <a:lstStyle/>
              <a:p>
                <a:endParaRPr lang="en-US"/>
              </a:p>
            </p:txBody>
          </p:sp>
          <p:sp>
            <p:nvSpPr>
              <p:cNvPr id="52622" name="Line 325"/>
              <p:cNvSpPr>
                <a:spLocks noChangeShapeType="1"/>
              </p:cNvSpPr>
              <p:nvPr/>
            </p:nvSpPr>
            <p:spPr bwMode="ltGray">
              <a:xfrm>
                <a:off x="7552074" y="1830304"/>
                <a:ext cx="1095089" cy="76724"/>
              </a:xfrm>
              <a:prstGeom prst="line">
                <a:avLst/>
              </a:prstGeom>
              <a:noFill/>
              <a:ln w="6350">
                <a:solidFill>
                  <a:srgbClr val="79D2FF"/>
                </a:solidFill>
                <a:round/>
                <a:headEnd/>
                <a:tailEnd/>
              </a:ln>
            </p:spPr>
            <p:txBody>
              <a:bodyPr wrap="none" anchor="ctr"/>
              <a:lstStyle/>
              <a:p>
                <a:endParaRPr lang="en-US"/>
              </a:p>
            </p:txBody>
          </p:sp>
          <p:sp>
            <p:nvSpPr>
              <p:cNvPr id="52623" name="Line 326"/>
              <p:cNvSpPr>
                <a:spLocks noChangeShapeType="1"/>
              </p:cNvSpPr>
              <p:nvPr/>
            </p:nvSpPr>
            <p:spPr bwMode="ltGray">
              <a:xfrm>
                <a:off x="7552074" y="1830304"/>
                <a:ext cx="1322507" cy="365755"/>
              </a:xfrm>
              <a:prstGeom prst="line">
                <a:avLst/>
              </a:prstGeom>
              <a:noFill/>
              <a:ln w="6350">
                <a:solidFill>
                  <a:srgbClr val="79D2FF"/>
                </a:solidFill>
                <a:round/>
                <a:headEnd/>
                <a:tailEnd/>
              </a:ln>
            </p:spPr>
            <p:txBody>
              <a:bodyPr wrap="none" anchor="ctr"/>
              <a:lstStyle/>
              <a:p>
                <a:endParaRPr lang="en-US"/>
              </a:p>
            </p:txBody>
          </p:sp>
          <p:sp>
            <p:nvSpPr>
              <p:cNvPr id="52624" name="Line 327"/>
              <p:cNvSpPr>
                <a:spLocks noChangeShapeType="1"/>
              </p:cNvSpPr>
              <p:nvPr/>
            </p:nvSpPr>
            <p:spPr bwMode="ltGray">
              <a:xfrm>
                <a:off x="7552074" y="1830304"/>
                <a:ext cx="1349142" cy="778805"/>
              </a:xfrm>
              <a:prstGeom prst="line">
                <a:avLst/>
              </a:prstGeom>
              <a:noFill/>
              <a:ln w="6350">
                <a:solidFill>
                  <a:srgbClr val="79D2FF"/>
                </a:solidFill>
                <a:round/>
                <a:headEnd/>
                <a:tailEnd/>
              </a:ln>
            </p:spPr>
            <p:txBody>
              <a:bodyPr wrap="none" anchor="ctr"/>
              <a:lstStyle/>
              <a:p>
                <a:endParaRPr lang="en-US"/>
              </a:p>
            </p:txBody>
          </p:sp>
          <p:sp>
            <p:nvSpPr>
              <p:cNvPr id="52625" name="Line 328"/>
              <p:cNvSpPr>
                <a:spLocks noChangeShapeType="1"/>
              </p:cNvSpPr>
              <p:nvPr/>
            </p:nvSpPr>
            <p:spPr bwMode="ltGray">
              <a:xfrm>
                <a:off x="7555148" y="1830304"/>
                <a:ext cx="1167822" cy="1081498"/>
              </a:xfrm>
              <a:prstGeom prst="line">
                <a:avLst/>
              </a:prstGeom>
              <a:noFill/>
              <a:ln w="6350">
                <a:solidFill>
                  <a:srgbClr val="79D2FF"/>
                </a:solidFill>
                <a:round/>
                <a:headEnd/>
                <a:tailEnd/>
              </a:ln>
            </p:spPr>
            <p:txBody>
              <a:bodyPr wrap="none" anchor="ctr"/>
              <a:lstStyle/>
              <a:p>
                <a:endParaRPr lang="en-US"/>
              </a:p>
            </p:txBody>
          </p:sp>
          <p:sp>
            <p:nvSpPr>
              <p:cNvPr id="52626" name="Line 329"/>
              <p:cNvSpPr>
                <a:spLocks noChangeShapeType="1"/>
              </p:cNvSpPr>
              <p:nvPr/>
            </p:nvSpPr>
            <p:spPr bwMode="ltGray">
              <a:xfrm>
                <a:off x="7563343" y="1842917"/>
                <a:ext cx="788792" cy="1268580"/>
              </a:xfrm>
              <a:prstGeom prst="line">
                <a:avLst/>
              </a:prstGeom>
              <a:noFill/>
              <a:ln w="6350">
                <a:solidFill>
                  <a:srgbClr val="79D2FF"/>
                </a:solidFill>
                <a:round/>
                <a:headEnd/>
                <a:tailEnd/>
              </a:ln>
            </p:spPr>
            <p:txBody>
              <a:bodyPr wrap="none" anchor="ctr"/>
              <a:lstStyle/>
              <a:p>
                <a:endParaRPr lang="en-US"/>
              </a:p>
            </p:txBody>
          </p:sp>
          <p:sp>
            <p:nvSpPr>
              <p:cNvPr id="52627" name="Line 330"/>
              <p:cNvSpPr>
                <a:spLocks noChangeShapeType="1"/>
              </p:cNvSpPr>
              <p:nvPr/>
            </p:nvSpPr>
            <p:spPr bwMode="ltGray">
              <a:xfrm>
                <a:off x="7563343" y="1830304"/>
                <a:ext cx="434348" cy="1342151"/>
              </a:xfrm>
              <a:prstGeom prst="line">
                <a:avLst/>
              </a:prstGeom>
              <a:noFill/>
              <a:ln w="6350">
                <a:solidFill>
                  <a:srgbClr val="79D2FF"/>
                </a:solidFill>
                <a:round/>
                <a:headEnd/>
                <a:tailEnd/>
              </a:ln>
            </p:spPr>
            <p:txBody>
              <a:bodyPr wrap="none" anchor="ctr"/>
              <a:lstStyle/>
              <a:p>
                <a:endParaRPr lang="en-US"/>
              </a:p>
            </p:txBody>
          </p:sp>
          <p:sp>
            <p:nvSpPr>
              <p:cNvPr id="52628" name="Line 331"/>
              <p:cNvSpPr>
                <a:spLocks noChangeShapeType="1"/>
              </p:cNvSpPr>
              <p:nvPr/>
            </p:nvSpPr>
            <p:spPr bwMode="ltGray">
              <a:xfrm>
                <a:off x="7563343" y="1830304"/>
                <a:ext cx="67611" cy="1268580"/>
              </a:xfrm>
              <a:prstGeom prst="line">
                <a:avLst/>
              </a:prstGeom>
              <a:noFill/>
              <a:ln w="6350">
                <a:solidFill>
                  <a:srgbClr val="79D2FF"/>
                </a:solidFill>
                <a:round/>
                <a:headEnd/>
                <a:tailEnd/>
              </a:ln>
            </p:spPr>
            <p:txBody>
              <a:bodyPr wrap="none" anchor="ctr"/>
              <a:lstStyle/>
              <a:p>
                <a:endParaRPr lang="en-US"/>
              </a:p>
            </p:txBody>
          </p:sp>
          <p:sp>
            <p:nvSpPr>
              <p:cNvPr id="52629" name="Line 332"/>
              <p:cNvSpPr>
                <a:spLocks noChangeShapeType="1"/>
              </p:cNvSpPr>
              <p:nvPr/>
            </p:nvSpPr>
            <p:spPr bwMode="ltGray">
              <a:xfrm flipH="1">
                <a:off x="7335925" y="1830304"/>
                <a:ext cx="216149" cy="1117233"/>
              </a:xfrm>
              <a:prstGeom prst="line">
                <a:avLst/>
              </a:prstGeom>
              <a:noFill/>
              <a:ln w="6350">
                <a:solidFill>
                  <a:srgbClr val="79D2FF"/>
                </a:solidFill>
                <a:round/>
                <a:headEnd/>
                <a:tailEnd/>
              </a:ln>
            </p:spPr>
            <p:txBody>
              <a:bodyPr wrap="none" anchor="ctr"/>
              <a:lstStyle/>
              <a:p>
                <a:endParaRPr lang="en-US"/>
              </a:p>
            </p:txBody>
          </p:sp>
          <p:sp>
            <p:nvSpPr>
              <p:cNvPr id="52630" name="Line 333"/>
              <p:cNvSpPr>
                <a:spLocks noChangeShapeType="1"/>
              </p:cNvSpPr>
              <p:nvPr/>
            </p:nvSpPr>
            <p:spPr bwMode="ltGray">
              <a:xfrm flipH="1">
                <a:off x="7124897" y="1839764"/>
                <a:ext cx="408738" cy="715744"/>
              </a:xfrm>
              <a:prstGeom prst="line">
                <a:avLst/>
              </a:prstGeom>
              <a:noFill/>
              <a:ln w="6350">
                <a:solidFill>
                  <a:srgbClr val="79D2FF"/>
                </a:solidFill>
                <a:round/>
                <a:headEnd/>
                <a:tailEnd/>
              </a:ln>
            </p:spPr>
            <p:txBody>
              <a:bodyPr wrap="none" anchor="ctr"/>
              <a:lstStyle/>
              <a:p>
                <a:endParaRPr lang="en-US"/>
              </a:p>
            </p:txBody>
          </p:sp>
          <p:sp>
            <p:nvSpPr>
              <p:cNvPr id="52631" name="Line 345"/>
              <p:cNvSpPr>
                <a:spLocks noChangeShapeType="1"/>
              </p:cNvSpPr>
              <p:nvPr/>
            </p:nvSpPr>
            <p:spPr bwMode="ltGray">
              <a:xfrm>
                <a:off x="8312183" y="1755682"/>
                <a:ext cx="581862" cy="437224"/>
              </a:xfrm>
              <a:prstGeom prst="line">
                <a:avLst/>
              </a:prstGeom>
              <a:noFill/>
              <a:ln w="6350">
                <a:solidFill>
                  <a:srgbClr val="79D2FF"/>
                </a:solidFill>
                <a:round/>
                <a:headEnd/>
                <a:tailEnd/>
              </a:ln>
            </p:spPr>
            <p:txBody>
              <a:bodyPr wrap="none" anchor="ctr"/>
              <a:lstStyle/>
              <a:p>
                <a:endParaRPr lang="en-US"/>
              </a:p>
            </p:txBody>
          </p:sp>
          <p:sp>
            <p:nvSpPr>
              <p:cNvPr id="52632" name="Line 346"/>
              <p:cNvSpPr>
                <a:spLocks noChangeShapeType="1"/>
              </p:cNvSpPr>
              <p:nvPr/>
            </p:nvSpPr>
            <p:spPr bwMode="ltGray">
              <a:xfrm>
                <a:off x="8312183" y="1764090"/>
                <a:ext cx="592106" cy="854478"/>
              </a:xfrm>
              <a:prstGeom prst="line">
                <a:avLst/>
              </a:prstGeom>
              <a:noFill/>
              <a:ln w="6350">
                <a:solidFill>
                  <a:srgbClr val="79D2FF"/>
                </a:solidFill>
                <a:round/>
                <a:headEnd/>
                <a:tailEnd/>
              </a:ln>
            </p:spPr>
            <p:txBody>
              <a:bodyPr wrap="none" anchor="ctr"/>
              <a:lstStyle/>
              <a:p>
                <a:endParaRPr lang="en-US"/>
              </a:p>
            </p:txBody>
          </p:sp>
          <p:sp>
            <p:nvSpPr>
              <p:cNvPr id="52633" name="Line 347"/>
              <p:cNvSpPr>
                <a:spLocks noChangeShapeType="1"/>
              </p:cNvSpPr>
              <p:nvPr/>
            </p:nvSpPr>
            <p:spPr bwMode="ltGray">
              <a:xfrm>
                <a:off x="8303988" y="1764090"/>
                <a:ext cx="407713" cy="1157172"/>
              </a:xfrm>
              <a:prstGeom prst="line">
                <a:avLst/>
              </a:prstGeom>
              <a:noFill/>
              <a:ln w="6350">
                <a:solidFill>
                  <a:srgbClr val="79D2FF"/>
                </a:solidFill>
                <a:round/>
                <a:headEnd/>
                <a:tailEnd/>
              </a:ln>
            </p:spPr>
            <p:txBody>
              <a:bodyPr wrap="none" anchor="ctr"/>
              <a:lstStyle/>
              <a:p>
                <a:endParaRPr lang="en-US"/>
              </a:p>
            </p:txBody>
          </p:sp>
          <p:sp>
            <p:nvSpPr>
              <p:cNvPr id="52634" name="Line 348"/>
              <p:cNvSpPr>
                <a:spLocks noChangeShapeType="1"/>
              </p:cNvSpPr>
              <p:nvPr/>
            </p:nvSpPr>
            <p:spPr bwMode="ltGray">
              <a:xfrm>
                <a:off x="8323451" y="1764090"/>
                <a:ext cx="27659" cy="1358967"/>
              </a:xfrm>
              <a:prstGeom prst="line">
                <a:avLst/>
              </a:prstGeom>
              <a:noFill/>
              <a:ln w="6350">
                <a:solidFill>
                  <a:srgbClr val="79D2FF"/>
                </a:solidFill>
                <a:round/>
                <a:headEnd/>
                <a:tailEnd/>
              </a:ln>
            </p:spPr>
            <p:txBody>
              <a:bodyPr wrap="none" anchor="ctr"/>
              <a:lstStyle/>
              <a:p>
                <a:endParaRPr lang="en-US"/>
              </a:p>
            </p:txBody>
          </p:sp>
          <p:sp>
            <p:nvSpPr>
              <p:cNvPr id="52635" name="Line 349"/>
              <p:cNvSpPr>
                <a:spLocks noChangeShapeType="1"/>
              </p:cNvSpPr>
              <p:nvPr/>
            </p:nvSpPr>
            <p:spPr bwMode="ltGray">
              <a:xfrm flipH="1">
                <a:off x="7997691" y="1755682"/>
                <a:ext cx="316541" cy="1416773"/>
              </a:xfrm>
              <a:prstGeom prst="line">
                <a:avLst/>
              </a:prstGeom>
              <a:noFill/>
              <a:ln w="6350">
                <a:solidFill>
                  <a:srgbClr val="79D2FF"/>
                </a:solidFill>
                <a:round/>
                <a:headEnd/>
                <a:tailEnd/>
              </a:ln>
            </p:spPr>
            <p:txBody>
              <a:bodyPr wrap="none" anchor="ctr"/>
              <a:lstStyle/>
              <a:p>
                <a:endParaRPr lang="en-US"/>
              </a:p>
            </p:txBody>
          </p:sp>
          <p:sp>
            <p:nvSpPr>
              <p:cNvPr id="52636" name="Line 350"/>
              <p:cNvSpPr>
                <a:spLocks noChangeShapeType="1"/>
              </p:cNvSpPr>
              <p:nvPr/>
            </p:nvSpPr>
            <p:spPr bwMode="ltGray">
              <a:xfrm flipH="1">
                <a:off x="7628905" y="1755682"/>
                <a:ext cx="675083" cy="1367376"/>
              </a:xfrm>
              <a:prstGeom prst="line">
                <a:avLst/>
              </a:prstGeom>
              <a:noFill/>
              <a:ln w="6350">
                <a:solidFill>
                  <a:srgbClr val="79D2FF"/>
                </a:solidFill>
                <a:round/>
                <a:headEnd/>
                <a:tailEnd/>
              </a:ln>
            </p:spPr>
            <p:txBody>
              <a:bodyPr wrap="none" anchor="ctr"/>
              <a:lstStyle/>
              <a:p>
                <a:endParaRPr lang="en-US"/>
              </a:p>
            </p:txBody>
          </p:sp>
          <p:sp>
            <p:nvSpPr>
              <p:cNvPr id="52637" name="Line 351"/>
              <p:cNvSpPr>
                <a:spLocks noChangeShapeType="1"/>
              </p:cNvSpPr>
              <p:nvPr/>
            </p:nvSpPr>
            <p:spPr bwMode="ltGray">
              <a:xfrm flipH="1">
                <a:off x="7326705" y="1764090"/>
                <a:ext cx="977282" cy="1169784"/>
              </a:xfrm>
              <a:prstGeom prst="line">
                <a:avLst/>
              </a:prstGeom>
              <a:noFill/>
              <a:ln w="6350">
                <a:solidFill>
                  <a:srgbClr val="79D2FF"/>
                </a:solidFill>
                <a:round/>
                <a:headEnd/>
                <a:tailEnd/>
              </a:ln>
            </p:spPr>
            <p:txBody>
              <a:bodyPr wrap="none" anchor="ctr"/>
              <a:lstStyle/>
              <a:p>
                <a:endParaRPr lang="en-US"/>
              </a:p>
            </p:txBody>
          </p:sp>
          <p:sp>
            <p:nvSpPr>
              <p:cNvPr id="52638" name="Line 352"/>
              <p:cNvSpPr>
                <a:spLocks noChangeShapeType="1"/>
              </p:cNvSpPr>
              <p:nvPr/>
            </p:nvSpPr>
            <p:spPr bwMode="ltGray">
              <a:xfrm flipH="1">
                <a:off x="7124897" y="1755682"/>
                <a:ext cx="1187286" cy="790366"/>
              </a:xfrm>
              <a:prstGeom prst="line">
                <a:avLst/>
              </a:prstGeom>
              <a:noFill/>
              <a:ln w="6350">
                <a:solidFill>
                  <a:srgbClr val="79D2FF"/>
                </a:solidFill>
                <a:round/>
                <a:headEnd/>
                <a:tailEnd/>
              </a:ln>
            </p:spPr>
            <p:txBody>
              <a:bodyPr wrap="none" anchor="ctr"/>
              <a:lstStyle/>
              <a:p>
                <a:endParaRPr lang="en-US"/>
              </a:p>
            </p:txBody>
          </p:sp>
          <p:sp>
            <p:nvSpPr>
              <p:cNvPr id="52639" name="Line 353"/>
              <p:cNvSpPr>
                <a:spLocks noChangeShapeType="1"/>
              </p:cNvSpPr>
              <p:nvPr/>
            </p:nvSpPr>
            <p:spPr bwMode="ltGray">
              <a:xfrm>
                <a:off x="8634871" y="1907029"/>
                <a:ext cx="248930" cy="301642"/>
              </a:xfrm>
              <a:prstGeom prst="line">
                <a:avLst/>
              </a:prstGeom>
              <a:noFill/>
              <a:ln w="6350">
                <a:solidFill>
                  <a:srgbClr val="79D2FF"/>
                </a:solidFill>
                <a:round/>
                <a:headEnd/>
                <a:tailEnd/>
              </a:ln>
            </p:spPr>
            <p:txBody>
              <a:bodyPr wrap="none" anchor="ctr"/>
              <a:lstStyle/>
              <a:p>
                <a:endParaRPr lang="en-US"/>
              </a:p>
            </p:txBody>
          </p:sp>
          <p:sp>
            <p:nvSpPr>
              <p:cNvPr id="52640" name="Line 354"/>
              <p:cNvSpPr>
                <a:spLocks noChangeShapeType="1"/>
              </p:cNvSpPr>
              <p:nvPr/>
            </p:nvSpPr>
            <p:spPr bwMode="ltGray">
              <a:xfrm>
                <a:off x="8639993" y="1914386"/>
                <a:ext cx="261223" cy="704183"/>
              </a:xfrm>
              <a:prstGeom prst="line">
                <a:avLst/>
              </a:prstGeom>
              <a:noFill/>
              <a:ln w="6350">
                <a:solidFill>
                  <a:srgbClr val="79D2FF"/>
                </a:solidFill>
                <a:round/>
                <a:headEnd/>
                <a:tailEnd/>
              </a:ln>
            </p:spPr>
            <p:txBody>
              <a:bodyPr wrap="none" anchor="ctr"/>
              <a:lstStyle/>
              <a:p>
                <a:endParaRPr lang="en-US"/>
              </a:p>
            </p:txBody>
          </p:sp>
          <p:sp>
            <p:nvSpPr>
              <p:cNvPr id="52641" name="Line 355"/>
              <p:cNvSpPr>
                <a:spLocks noChangeShapeType="1"/>
              </p:cNvSpPr>
              <p:nvPr/>
            </p:nvSpPr>
            <p:spPr bwMode="ltGray">
              <a:xfrm>
                <a:off x="8647164" y="1930151"/>
                <a:ext cx="66586" cy="991111"/>
              </a:xfrm>
              <a:prstGeom prst="line">
                <a:avLst/>
              </a:prstGeom>
              <a:noFill/>
              <a:ln w="6350">
                <a:solidFill>
                  <a:srgbClr val="79D2FF"/>
                </a:solidFill>
                <a:round/>
                <a:headEnd/>
                <a:tailEnd/>
              </a:ln>
            </p:spPr>
            <p:txBody>
              <a:bodyPr wrap="none" anchor="ctr"/>
              <a:lstStyle/>
              <a:p>
                <a:endParaRPr lang="en-US"/>
              </a:p>
            </p:txBody>
          </p:sp>
          <p:sp>
            <p:nvSpPr>
              <p:cNvPr id="52642" name="Line 356"/>
              <p:cNvSpPr>
                <a:spLocks noChangeShapeType="1"/>
              </p:cNvSpPr>
              <p:nvPr/>
            </p:nvSpPr>
            <p:spPr bwMode="ltGray">
              <a:xfrm flipH="1">
                <a:off x="8362379" y="1930151"/>
                <a:ext cx="272492" cy="1192906"/>
              </a:xfrm>
              <a:prstGeom prst="line">
                <a:avLst/>
              </a:prstGeom>
              <a:noFill/>
              <a:ln w="6350">
                <a:solidFill>
                  <a:srgbClr val="79D2FF"/>
                </a:solidFill>
                <a:round/>
                <a:headEnd/>
                <a:tailEnd/>
              </a:ln>
            </p:spPr>
            <p:txBody>
              <a:bodyPr wrap="none" anchor="ctr"/>
              <a:lstStyle/>
              <a:p>
                <a:endParaRPr lang="en-US"/>
              </a:p>
            </p:txBody>
          </p:sp>
          <p:sp>
            <p:nvSpPr>
              <p:cNvPr id="52643" name="Line 357"/>
              <p:cNvSpPr>
                <a:spLocks noChangeShapeType="1"/>
              </p:cNvSpPr>
              <p:nvPr/>
            </p:nvSpPr>
            <p:spPr bwMode="ltGray">
              <a:xfrm flipH="1">
                <a:off x="7997691" y="1914386"/>
                <a:ext cx="631034" cy="1258070"/>
              </a:xfrm>
              <a:prstGeom prst="line">
                <a:avLst/>
              </a:prstGeom>
              <a:noFill/>
              <a:ln w="6350">
                <a:solidFill>
                  <a:srgbClr val="79D2FF"/>
                </a:solidFill>
                <a:round/>
                <a:headEnd/>
                <a:tailEnd/>
              </a:ln>
            </p:spPr>
            <p:txBody>
              <a:bodyPr wrap="none" anchor="ctr"/>
              <a:lstStyle/>
              <a:p>
                <a:endParaRPr lang="en-US"/>
              </a:p>
            </p:txBody>
          </p:sp>
          <p:sp>
            <p:nvSpPr>
              <p:cNvPr id="52644" name="Line 358"/>
              <p:cNvSpPr>
                <a:spLocks noChangeShapeType="1"/>
              </p:cNvSpPr>
              <p:nvPr/>
            </p:nvSpPr>
            <p:spPr bwMode="ltGray">
              <a:xfrm flipH="1">
                <a:off x="7630954" y="1914386"/>
                <a:ext cx="1009039" cy="1219182"/>
              </a:xfrm>
              <a:prstGeom prst="line">
                <a:avLst/>
              </a:prstGeom>
              <a:noFill/>
              <a:ln w="6350">
                <a:solidFill>
                  <a:srgbClr val="79D2FF"/>
                </a:solidFill>
                <a:round/>
                <a:headEnd/>
                <a:tailEnd/>
              </a:ln>
            </p:spPr>
            <p:txBody>
              <a:bodyPr wrap="none" anchor="ctr"/>
              <a:lstStyle/>
              <a:p>
                <a:endParaRPr lang="en-US"/>
              </a:p>
            </p:txBody>
          </p:sp>
          <p:sp>
            <p:nvSpPr>
              <p:cNvPr id="52645" name="Line 359"/>
              <p:cNvSpPr>
                <a:spLocks noChangeShapeType="1"/>
              </p:cNvSpPr>
              <p:nvPr/>
            </p:nvSpPr>
            <p:spPr bwMode="ltGray">
              <a:xfrm flipH="1">
                <a:off x="7326705" y="1930151"/>
                <a:ext cx="1308165" cy="1017386"/>
              </a:xfrm>
              <a:prstGeom prst="line">
                <a:avLst/>
              </a:prstGeom>
              <a:noFill/>
              <a:ln w="6350">
                <a:solidFill>
                  <a:srgbClr val="79D2FF"/>
                </a:solidFill>
                <a:round/>
                <a:headEnd/>
                <a:tailEnd/>
              </a:ln>
            </p:spPr>
            <p:txBody>
              <a:bodyPr wrap="none" anchor="ctr"/>
              <a:lstStyle/>
              <a:p>
                <a:endParaRPr lang="en-US"/>
              </a:p>
            </p:txBody>
          </p:sp>
          <p:sp>
            <p:nvSpPr>
              <p:cNvPr id="52646" name="Line 360"/>
              <p:cNvSpPr>
                <a:spLocks noChangeShapeType="1"/>
              </p:cNvSpPr>
              <p:nvPr/>
            </p:nvSpPr>
            <p:spPr bwMode="ltGray">
              <a:xfrm flipH="1">
                <a:off x="7136166" y="1930151"/>
                <a:ext cx="1503827" cy="615897"/>
              </a:xfrm>
              <a:prstGeom prst="line">
                <a:avLst/>
              </a:prstGeom>
              <a:noFill/>
              <a:ln w="6350">
                <a:solidFill>
                  <a:srgbClr val="79D2FF"/>
                </a:solidFill>
                <a:round/>
                <a:headEnd/>
                <a:tailEnd/>
              </a:ln>
            </p:spPr>
            <p:txBody>
              <a:bodyPr wrap="none" anchor="ctr"/>
              <a:lstStyle/>
              <a:p>
                <a:endParaRPr lang="en-US"/>
              </a:p>
            </p:txBody>
          </p:sp>
          <p:sp>
            <p:nvSpPr>
              <p:cNvPr id="52647" name="Line 361"/>
              <p:cNvSpPr>
                <a:spLocks noChangeShapeType="1"/>
              </p:cNvSpPr>
              <p:nvPr/>
            </p:nvSpPr>
            <p:spPr bwMode="ltGray">
              <a:xfrm>
                <a:off x="8883801" y="2192906"/>
                <a:ext cx="10244" cy="413050"/>
              </a:xfrm>
              <a:prstGeom prst="line">
                <a:avLst/>
              </a:prstGeom>
              <a:noFill/>
              <a:ln w="6350">
                <a:solidFill>
                  <a:srgbClr val="79D2FF"/>
                </a:solidFill>
                <a:round/>
                <a:headEnd/>
                <a:tailEnd/>
              </a:ln>
            </p:spPr>
            <p:txBody>
              <a:bodyPr wrap="none" anchor="ctr"/>
              <a:lstStyle/>
              <a:p>
                <a:endParaRPr lang="en-US"/>
              </a:p>
            </p:txBody>
          </p:sp>
          <p:sp>
            <p:nvSpPr>
              <p:cNvPr id="52648" name="Line 362"/>
              <p:cNvSpPr>
                <a:spLocks noChangeShapeType="1"/>
              </p:cNvSpPr>
              <p:nvPr/>
            </p:nvSpPr>
            <p:spPr bwMode="ltGray">
              <a:xfrm flipH="1">
                <a:off x="8713750" y="2192906"/>
                <a:ext cx="180295" cy="738866"/>
              </a:xfrm>
              <a:prstGeom prst="line">
                <a:avLst/>
              </a:prstGeom>
              <a:noFill/>
              <a:ln w="6350">
                <a:solidFill>
                  <a:srgbClr val="79D2FF"/>
                </a:solidFill>
                <a:round/>
                <a:headEnd/>
                <a:tailEnd/>
              </a:ln>
            </p:spPr>
            <p:txBody>
              <a:bodyPr wrap="none" anchor="ctr"/>
              <a:lstStyle/>
              <a:p>
                <a:endParaRPr lang="en-US"/>
              </a:p>
            </p:txBody>
          </p:sp>
          <p:sp>
            <p:nvSpPr>
              <p:cNvPr id="52649" name="Line 363"/>
              <p:cNvSpPr>
                <a:spLocks noChangeShapeType="1"/>
              </p:cNvSpPr>
              <p:nvPr/>
            </p:nvSpPr>
            <p:spPr bwMode="ltGray">
              <a:xfrm flipH="1">
                <a:off x="8362379" y="2192906"/>
                <a:ext cx="521422" cy="930152"/>
              </a:xfrm>
              <a:prstGeom prst="line">
                <a:avLst/>
              </a:prstGeom>
              <a:noFill/>
              <a:ln w="6350">
                <a:solidFill>
                  <a:srgbClr val="79D2FF"/>
                </a:solidFill>
                <a:round/>
                <a:headEnd/>
                <a:tailEnd/>
              </a:ln>
            </p:spPr>
            <p:txBody>
              <a:bodyPr wrap="none" anchor="ctr"/>
              <a:lstStyle/>
              <a:p>
                <a:endParaRPr lang="en-US"/>
              </a:p>
            </p:txBody>
          </p:sp>
          <p:sp>
            <p:nvSpPr>
              <p:cNvPr id="52650" name="Line 364"/>
              <p:cNvSpPr>
                <a:spLocks noChangeShapeType="1"/>
              </p:cNvSpPr>
              <p:nvPr/>
            </p:nvSpPr>
            <p:spPr bwMode="ltGray">
              <a:xfrm flipH="1">
                <a:off x="7992569" y="2192906"/>
                <a:ext cx="891232" cy="991111"/>
              </a:xfrm>
              <a:prstGeom prst="line">
                <a:avLst/>
              </a:prstGeom>
              <a:noFill/>
              <a:ln w="6350">
                <a:solidFill>
                  <a:srgbClr val="79D2FF"/>
                </a:solidFill>
                <a:round/>
                <a:headEnd/>
                <a:tailEnd/>
              </a:ln>
            </p:spPr>
            <p:txBody>
              <a:bodyPr wrap="none" anchor="ctr"/>
              <a:lstStyle/>
              <a:p>
                <a:endParaRPr lang="en-US"/>
              </a:p>
            </p:txBody>
          </p:sp>
          <p:sp>
            <p:nvSpPr>
              <p:cNvPr id="52651" name="Line 365"/>
              <p:cNvSpPr>
                <a:spLocks noChangeShapeType="1"/>
              </p:cNvSpPr>
              <p:nvPr/>
            </p:nvSpPr>
            <p:spPr bwMode="ltGray">
              <a:xfrm flipH="1">
                <a:off x="7619685" y="2192906"/>
                <a:ext cx="1264116" cy="914386"/>
              </a:xfrm>
              <a:prstGeom prst="line">
                <a:avLst/>
              </a:prstGeom>
              <a:noFill/>
              <a:ln w="6350">
                <a:solidFill>
                  <a:srgbClr val="79D2FF"/>
                </a:solidFill>
                <a:round/>
                <a:headEnd/>
                <a:tailEnd/>
              </a:ln>
            </p:spPr>
            <p:txBody>
              <a:bodyPr wrap="none" anchor="ctr"/>
              <a:lstStyle/>
              <a:p>
                <a:endParaRPr lang="en-US"/>
              </a:p>
            </p:txBody>
          </p:sp>
          <p:sp>
            <p:nvSpPr>
              <p:cNvPr id="52652" name="Line 366"/>
              <p:cNvSpPr>
                <a:spLocks noChangeShapeType="1"/>
              </p:cNvSpPr>
              <p:nvPr/>
            </p:nvSpPr>
            <p:spPr bwMode="ltGray">
              <a:xfrm flipH="1">
                <a:off x="7335925" y="2192906"/>
                <a:ext cx="1538656" cy="754632"/>
              </a:xfrm>
              <a:prstGeom prst="line">
                <a:avLst/>
              </a:prstGeom>
              <a:noFill/>
              <a:ln w="6350">
                <a:solidFill>
                  <a:srgbClr val="79D2FF"/>
                </a:solidFill>
                <a:round/>
                <a:headEnd/>
                <a:tailEnd/>
              </a:ln>
            </p:spPr>
            <p:txBody>
              <a:bodyPr wrap="none" anchor="ctr"/>
              <a:lstStyle/>
              <a:p>
                <a:endParaRPr lang="en-US"/>
              </a:p>
            </p:txBody>
          </p:sp>
          <p:sp>
            <p:nvSpPr>
              <p:cNvPr id="52653" name="Line 367"/>
              <p:cNvSpPr>
                <a:spLocks noChangeShapeType="1"/>
              </p:cNvSpPr>
              <p:nvPr/>
            </p:nvSpPr>
            <p:spPr bwMode="ltGray">
              <a:xfrm flipH="1">
                <a:off x="7124897" y="2208671"/>
                <a:ext cx="1749684" cy="337377"/>
              </a:xfrm>
              <a:prstGeom prst="line">
                <a:avLst/>
              </a:prstGeom>
              <a:noFill/>
              <a:ln w="6350">
                <a:solidFill>
                  <a:srgbClr val="79D2FF"/>
                </a:solidFill>
                <a:round/>
                <a:headEnd/>
                <a:tailEnd/>
              </a:ln>
            </p:spPr>
            <p:txBody>
              <a:bodyPr wrap="none" anchor="ctr"/>
              <a:lstStyle/>
              <a:p>
                <a:endParaRPr lang="en-US"/>
              </a:p>
            </p:txBody>
          </p:sp>
          <p:sp>
            <p:nvSpPr>
              <p:cNvPr id="52654" name="Line 368"/>
              <p:cNvSpPr>
                <a:spLocks noChangeShapeType="1"/>
              </p:cNvSpPr>
              <p:nvPr/>
            </p:nvSpPr>
            <p:spPr bwMode="ltGray">
              <a:xfrm flipH="1">
                <a:off x="8705555" y="2618569"/>
                <a:ext cx="195661" cy="313204"/>
              </a:xfrm>
              <a:prstGeom prst="line">
                <a:avLst/>
              </a:prstGeom>
              <a:noFill/>
              <a:ln w="6350">
                <a:solidFill>
                  <a:srgbClr val="79D2FF"/>
                </a:solidFill>
                <a:round/>
                <a:headEnd/>
                <a:tailEnd/>
              </a:ln>
            </p:spPr>
            <p:txBody>
              <a:bodyPr wrap="none" anchor="ctr"/>
              <a:lstStyle/>
              <a:p>
                <a:endParaRPr lang="en-US"/>
              </a:p>
            </p:txBody>
          </p:sp>
          <p:sp>
            <p:nvSpPr>
              <p:cNvPr id="52655" name="Line 369"/>
              <p:cNvSpPr>
                <a:spLocks noChangeShapeType="1"/>
              </p:cNvSpPr>
              <p:nvPr/>
            </p:nvSpPr>
            <p:spPr bwMode="ltGray">
              <a:xfrm flipH="1">
                <a:off x="8362379" y="2618569"/>
                <a:ext cx="531666" cy="488724"/>
              </a:xfrm>
              <a:prstGeom prst="line">
                <a:avLst/>
              </a:prstGeom>
              <a:noFill/>
              <a:ln w="6350">
                <a:solidFill>
                  <a:srgbClr val="79D2FF"/>
                </a:solidFill>
                <a:round/>
                <a:headEnd/>
                <a:tailEnd/>
              </a:ln>
            </p:spPr>
            <p:txBody>
              <a:bodyPr wrap="none" anchor="ctr"/>
              <a:lstStyle/>
              <a:p>
                <a:endParaRPr lang="en-US"/>
              </a:p>
            </p:txBody>
          </p:sp>
          <p:sp>
            <p:nvSpPr>
              <p:cNvPr id="52656" name="Line 370"/>
              <p:cNvSpPr>
                <a:spLocks noChangeShapeType="1"/>
              </p:cNvSpPr>
              <p:nvPr/>
            </p:nvSpPr>
            <p:spPr bwMode="ltGray">
              <a:xfrm flipH="1">
                <a:off x="7997691" y="2618569"/>
                <a:ext cx="903525" cy="553887"/>
              </a:xfrm>
              <a:prstGeom prst="line">
                <a:avLst/>
              </a:prstGeom>
              <a:noFill/>
              <a:ln w="6350">
                <a:solidFill>
                  <a:srgbClr val="79D2FF"/>
                </a:solidFill>
                <a:round/>
                <a:headEnd/>
                <a:tailEnd/>
              </a:ln>
            </p:spPr>
            <p:txBody>
              <a:bodyPr wrap="none" anchor="ctr"/>
              <a:lstStyle/>
              <a:p>
                <a:endParaRPr lang="en-US"/>
              </a:p>
            </p:txBody>
          </p:sp>
          <p:sp>
            <p:nvSpPr>
              <p:cNvPr id="52657" name="Line 371"/>
              <p:cNvSpPr>
                <a:spLocks noChangeShapeType="1"/>
              </p:cNvSpPr>
              <p:nvPr/>
            </p:nvSpPr>
            <p:spPr bwMode="ltGray">
              <a:xfrm flipH="1">
                <a:off x="7558221" y="2618569"/>
                <a:ext cx="1265140" cy="492928"/>
              </a:xfrm>
              <a:prstGeom prst="line">
                <a:avLst/>
              </a:prstGeom>
              <a:noFill/>
              <a:ln w="6350">
                <a:solidFill>
                  <a:srgbClr val="79D2FF"/>
                </a:solidFill>
                <a:round/>
                <a:headEnd/>
                <a:tailEnd/>
              </a:ln>
            </p:spPr>
            <p:txBody>
              <a:bodyPr wrap="none" anchor="ctr"/>
              <a:lstStyle/>
              <a:p>
                <a:endParaRPr lang="en-US"/>
              </a:p>
            </p:txBody>
          </p:sp>
          <p:sp>
            <p:nvSpPr>
              <p:cNvPr id="52658" name="Line 372"/>
              <p:cNvSpPr>
                <a:spLocks noChangeShapeType="1"/>
              </p:cNvSpPr>
              <p:nvPr/>
            </p:nvSpPr>
            <p:spPr bwMode="ltGray">
              <a:xfrm flipH="1">
                <a:off x="7335925" y="2630130"/>
                <a:ext cx="1568364" cy="301642"/>
              </a:xfrm>
              <a:prstGeom prst="line">
                <a:avLst/>
              </a:prstGeom>
              <a:noFill/>
              <a:ln w="6350">
                <a:solidFill>
                  <a:srgbClr val="79D2FF"/>
                </a:solidFill>
                <a:round/>
                <a:headEnd/>
                <a:tailEnd/>
              </a:ln>
            </p:spPr>
            <p:txBody>
              <a:bodyPr wrap="none" anchor="ctr"/>
              <a:lstStyle/>
              <a:p>
                <a:endParaRPr lang="en-US"/>
              </a:p>
            </p:txBody>
          </p:sp>
          <p:sp>
            <p:nvSpPr>
              <p:cNvPr id="52659" name="Line 373"/>
              <p:cNvSpPr>
                <a:spLocks noChangeShapeType="1"/>
              </p:cNvSpPr>
              <p:nvPr/>
            </p:nvSpPr>
            <p:spPr bwMode="ltGray">
              <a:xfrm flipH="1" flipV="1">
                <a:off x="7124897" y="2546048"/>
                <a:ext cx="1776318" cy="86184"/>
              </a:xfrm>
              <a:prstGeom prst="line">
                <a:avLst/>
              </a:prstGeom>
              <a:noFill/>
              <a:ln w="6350">
                <a:solidFill>
                  <a:srgbClr val="79D2FF"/>
                </a:solidFill>
                <a:round/>
                <a:headEnd/>
                <a:tailEnd/>
              </a:ln>
            </p:spPr>
            <p:txBody>
              <a:bodyPr wrap="none" anchor="ctr"/>
              <a:lstStyle/>
              <a:p>
                <a:endParaRPr lang="en-US"/>
              </a:p>
            </p:txBody>
          </p:sp>
          <p:sp>
            <p:nvSpPr>
              <p:cNvPr id="52660" name="Line 374"/>
              <p:cNvSpPr>
                <a:spLocks noChangeShapeType="1"/>
              </p:cNvSpPr>
              <p:nvPr/>
            </p:nvSpPr>
            <p:spPr bwMode="ltGray">
              <a:xfrm flipH="1">
                <a:off x="8383891" y="2911803"/>
                <a:ext cx="350347" cy="199694"/>
              </a:xfrm>
              <a:prstGeom prst="line">
                <a:avLst/>
              </a:prstGeom>
              <a:noFill/>
              <a:ln w="6350">
                <a:solidFill>
                  <a:srgbClr val="79D2FF"/>
                </a:solidFill>
                <a:round/>
                <a:headEnd/>
                <a:tailEnd/>
              </a:ln>
            </p:spPr>
            <p:txBody>
              <a:bodyPr wrap="none" anchor="ctr"/>
              <a:lstStyle/>
              <a:p>
                <a:endParaRPr lang="en-US"/>
              </a:p>
            </p:txBody>
          </p:sp>
          <p:sp>
            <p:nvSpPr>
              <p:cNvPr id="52661" name="Line 375"/>
              <p:cNvSpPr>
                <a:spLocks noChangeShapeType="1"/>
              </p:cNvSpPr>
              <p:nvPr/>
            </p:nvSpPr>
            <p:spPr bwMode="ltGray">
              <a:xfrm flipH="1">
                <a:off x="7997691" y="2921262"/>
                <a:ext cx="725279" cy="251194"/>
              </a:xfrm>
              <a:prstGeom prst="line">
                <a:avLst/>
              </a:prstGeom>
              <a:noFill/>
              <a:ln w="6350">
                <a:solidFill>
                  <a:srgbClr val="79D2FF"/>
                </a:solidFill>
                <a:round/>
                <a:headEnd/>
                <a:tailEnd/>
              </a:ln>
            </p:spPr>
            <p:txBody>
              <a:bodyPr wrap="none" anchor="ctr"/>
              <a:lstStyle/>
              <a:p>
                <a:endParaRPr lang="en-US"/>
              </a:p>
            </p:txBody>
          </p:sp>
          <p:sp>
            <p:nvSpPr>
              <p:cNvPr id="52662" name="Line 376"/>
              <p:cNvSpPr>
                <a:spLocks noChangeShapeType="1"/>
              </p:cNvSpPr>
              <p:nvPr/>
            </p:nvSpPr>
            <p:spPr bwMode="ltGray">
              <a:xfrm flipH="1">
                <a:off x="7663735" y="2921262"/>
                <a:ext cx="1059235" cy="190234"/>
              </a:xfrm>
              <a:prstGeom prst="line">
                <a:avLst/>
              </a:prstGeom>
              <a:noFill/>
              <a:ln w="6350">
                <a:solidFill>
                  <a:srgbClr val="79D2FF"/>
                </a:solidFill>
                <a:round/>
                <a:headEnd/>
                <a:tailEnd/>
              </a:ln>
            </p:spPr>
            <p:txBody>
              <a:bodyPr wrap="none" anchor="ctr"/>
              <a:lstStyle/>
              <a:p>
                <a:endParaRPr lang="en-US"/>
              </a:p>
            </p:txBody>
          </p:sp>
          <p:sp>
            <p:nvSpPr>
              <p:cNvPr id="52663" name="Line 377"/>
              <p:cNvSpPr>
                <a:spLocks noChangeShapeType="1"/>
              </p:cNvSpPr>
              <p:nvPr/>
            </p:nvSpPr>
            <p:spPr bwMode="ltGray">
              <a:xfrm flipH="1">
                <a:off x="7314412" y="2921262"/>
                <a:ext cx="1408557" cy="12612"/>
              </a:xfrm>
              <a:prstGeom prst="line">
                <a:avLst/>
              </a:prstGeom>
              <a:noFill/>
              <a:ln w="6350">
                <a:solidFill>
                  <a:srgbClr val="79D2FF"/>
                </a:solidFill>
                <a:round/>
                <a:headEnd/>
                <a:tailEnd/>
              </a:ln>
            </p:spPr>
            <p:txBody>
              <a:bodyPr wrap="none" anchor="ctr"/>
              <a:lstStyle/>
              <a:p>
                <a:endParaRPr lang="en-US"/>
              </a:p>
            </p:txBody>
          </p:sp>
          <p:sp>
            <p:nvSpPr>
              <p:cNvPr id="52664" name="Line 378"/>
              <p:cNvSpPr>
                <a:spLocks noChangeShapeType="1"/>
              </p:cNvSpPr>
              <p:nvPr/>
            </p:nvSpPr>
            <p:spPr bwMode="ltGray">
              <a:xfrm flipH="1" flipV="1">
                <a:off x="7124897" y="2546048"/>
                <a:ext cx="1598072" cy="375214"/>
              </a:xfrm>
              <a:prstGeom prst="line">
                <a:avLst/>
              </a:prstGeom>
              <a:noFill/>
              <a:ln w="6350">
                <a:solidFill>
                  <a:srgbClr val="79D2FF"/>
                </a:solidFill>
                <a:round/>
                <a:headEnd/>
                <a:tailEnd/>
              </a:ln>
            </p:spPr>
            <p:txBody>
              <a:bodyPr wrap="none" anchor="ctr"/>
              <a:lstStyle/>
              <a:p>
                <a:endParaRPr lang="en-US"/>
              </a:p>
            </p:txBody>
          </p:sp>
          <p:sp>
            <p:nvSpPr>
              <p:cNvPr id="52665" name="Line 379"/>
              <p:cNvSpPr>
                <a:spLocks noChangeShapeType="1"/>
              </p:cNvSpPr>
              <p:nvPr/>
            </p:nvSpPr>
            <p:spPr bwMode="ltGray">
              <a:xfrm flipV="1">
                <a:off x="7997691" y="3136721"/>
                <a:ext cx="365713" cy="35735"/>
              </a:xfrm>
              <a:prstGeom prst="line">
                <a:avLst/>
              </a:prstGeom>
              <a:noFill/>
              <a:ln w="6350">
                <a:solidFill>
                  <a:srgbClr val="79D2FF"/>
                </a:solidFill>
                <a:round/>
                <a:headEnd/>
                <a:tailEnd/>
              </a:ln>
            </p:spPr>
            <p:txBody>
              <a:bodyPr wrap="none" anchor="ctr"/>
              <a:lstStyle/>
              <a:p>
                <a:endParaRPr lang="en-US"/>
              </a:p>
            </p:txBody>
          </p:sp>
          <p:sp>
            <p:nvSpPr>
              <p:cNvPr id="52666" name="Line 380"/>
              <p:cNvSpPr>
                <a:spLocks noChangeShapeType="1"/>
              </p:cNvSpPr>
              <p:nvPr/>
            </p:nvSpPr>
            <p:spPr bwMode="ltGray">
              <a:xfrm flipH="1" flipV="1">
                <a:off x="7630954" y="3123058"/>
                <a:ext cx="366737" cy="64112"/>
              </a:xfrm>
              <a:prstGeom prst="line">
                <a:avLst/>
              </a:prstGeom>
              <a:noFill/>
              <a:ln w="6350">
                <a:solidFill>
                  <a:srgbClr val="79D2FF"/>
                </a:solidFill>
                <a:round/>
                <a:headEnd/>
                <a:tailEnd/>
              </a:ln>
            </p:spPr>
            <p:txBody>
              <a:bodyPr wrap="none" anchor="ctr"/>
              <a:lstStyle/>
              <a:p>
                <a:endParaRPr lang="en-US"/>
              </a:p>
            </p:txBody>
          </p:sp>
          <p:sp>
            <p:nvSpPr>
              <p:cNvPr id="52667" name="Line 381"/>
              <p:cNvSpPr>
                <a:spLocks noChangeShapeType="1"/>
              </p:cNvSpPr>
              <p:nvPr/>
            </p:nvSpPr>
            <p:spPr bwMode="ltGray">
              <a:xfrm flipH="1" flipV="1">
                <a:off x="7326705" y="2933874"/>
                <a:ext cx="670985" cy="238581"/>
              </a:xfrm>
              <a:prstGeom prst="line">
                <a:avLst/>
              </a:prstGeom>
              <a:noFill/>
              <a:ln w="6350">
                <a:solidFill>
                  <a:srgbClr val="79D2FF"/>
                </a:solidFill>
                <a:round/>
                <a:headEnd/>
                <a:tailEnd/>
              </a:ln>
            </p:spPr>
            <p:txBody>
              <a:bodyPr wrap="none" anchor="ctr"/>
              <a:lstStyle/>
              <a:p>
                <a:endParaRPr lang="en-US"/>
              </a:p>
            </p:txBody>
          </p:sp>
          <p:sp>
            <p:nvSpPr>
              <p:cNvPr id="52668" name="Line 382"/>
              <p:cNvSpPr>
                <a:spLocks noChangeShapeType="1"/>
              </p:cNvSpPr>
              <p:nvPr/>
            </p:nvSpPr>
            <p:spPr bwMode="ltGray">
              <a:xfrm flipH="1" flipV="1">
                <a:off x="7136166" y="2558661"/>
                <a:ext cx="861525" cy="613795"/>
              </a:xfrm>
              <a:prstGeom prst="line">
                <a:avLst/>
              </a:prstGeom>
              <a:noFill/>
              <a:ln w="6350">
                <a:solidFill>
                  <a:srgbClr val="79D2FF"/>
                </a:solidFill>
                <a:round/>
                <a:headEnd/>
                <a:tailEnd/>
              </a:ln>
            </p:spPr>
            <p:txBody>
              <a:bodyPr wrap="none" anchor="ctr"/>
              <a:lstStyle/>
              <a:p>
                <a:endParaRPr lang="en-US"/>
              </a:p>
            </p:txBody>
          </p:sp>
          <p:sp>
            <p:nvSpPr>
              <p:cNvPr id="52669" name="Line 383"/>
              <p:cNvSpPr>
                <a:spLocks noChangeShapeType="1"/>
              </p:cNvSpPr>
              <p:nvPr/>
            </p:nvSpPr>
            <p:spPr bwMode="ltGray">
              <a:xfrm flipH="1" flipV="1">
                <a:off x="7326705" y="2933874"/>
                <a:ext cx="312444" cy="202847"/>
              </a:xfrm>
              <a:prstGeom prst="line">
                <a:avLst/>
              </a:prstGeom>
              <a:noFill/>
              <a:ln w="6350">
                <a:solidFill>
                  <a:srgbClr val="79D2FF"/>
                </a:solidFill>
                <a:round/>
                <a:headEnd/>
                <a:tailEnd/>
              </a:ln>
            </p:spPr>
            <p:txBody>
              <a:bodyPr wrap="none" anchor="ctr"/>
              <a:lstStyle/>
              <a:p>
                <a:endParaRPr lang="en-US"/>
              </a:p>
            </p:txBody>
          </p:sp>
          <p:sp>
            <p:nvSpPr>
              <p:cNvPr id="52670" name="Line 384"/>
              <p:cNvSpPr>
                <a:spLocks noChangeShapeType="1"/>
              </p:cNvSpPr>
              <p:nvPr/>
            </p:nvSpPr>
            <p:spPr bwMode="ltGray">
              <a:xfrm flipH="1" flipV="1">
                <a:off x="7118751" y="2546048"/>
                <a:ext cx="510154" cy="590673"/>
              </a:xfrm>
              <a:prstGeom prst="line">
                <a:avLst/>
              </a:prstGeom>
              <a:noFill/>
              <a:ln w="6350">
                <a:solidFill>
                  <a:srgbClr val="79D2FF"/>
                </a:solidFill>
                <a:round/>
                <a:headEnd/>
                <a:tailEnd/>
              </a:ln>
            </p:spPr>
            <p:txBody>
              <a:bodyPr wrap="none" anchor="ctr"/>
              <a:lstStyle/>
              <a:p>
                <a:endParaRPr lang="en-US"/>
              </a:p>
            </p:txBody>
          </p:sp>
          <p:sp>
            <p:nvSpPr>
              <p:cNvPr id="52671" name="Line 385"/>
              <p:cNvSpPr>
                <a:spLocks noChangeShapeType="1"/>
              </p:cNvSpPr>
              <p:nvPr/>
            </p:nvSpPr>
            <p:spPr bwMode="ltGray">
              <a:xfrm flipH="1" flipV="1">
                <a:off x="7124897" y="2546048"/>
                <a:ext cx="189515" cy="401489"/>
              </a:xfrm>
              <a:prstGeom prst="line">
                <a:avLst/>
              </a:prstGeom>
              <a:noFill/>
              <a:ln w="6350">
                <a:solidFill>
                  <a:srgbClr val="79D2FF"/>
                </a:solidFill>
                <a:round/>
                <a:headEnd/>
                <a:tailEnd/>
              </a:ln>
            </p:spPr>
            <p:txBody>
              <a:bodyPr wrap="none" anchor="ctr"/>
              <a:lstStyle/>
              <a:p>
                <a:endParaRPr lang="en-US"/>
              </a:p>
            </p:txBody>
          </p:sp>
        </p:grpSp>
        <p:grpSp>
          <p:nvGrpSpPr>
            <p:cNvPr id="52597" name="Group 386"/>
            <p:cNvGrpSpPr>
              <a:grpSpLocks/>
            </p:cNvGrpSpPr>
            <p:nvPr/>
          </p:nvGrpSpPr>
          <p:grpSpPr bwMode="auto">
            <a:xfrm>
              <a:off x="7062408" y="1639019"/>
              <a:ext cx="1907442" cy="1619620"/>
              <a:chOff x="1688" y="1784"/>
              <a:chExt cx="2358" cy="1710"/>
            </a:xfrm>
          </p:grpSpPr>
          <p:pic>
            <p:nvPicPr>
              <p:cNvPr id="52598" name="Picture 387" descr="08-014_HPM-PS_whole"/>
              <p:cNvPicPr>
                <a:picLocks noChangeAspect="1" noChangeArrowheads="1"/>
              </p:cNvPicPr>
              <p:nvPr/>
            </p:nvPicPr>
            <p:blipFill>
              <a:blip r:embed="rId5" cstate="print"/>
              <a:srcRect/>
              <a:stretch>
                <a:fillRect/>
              </a:stretch>
            </p:blipFill>
            <p:spPr bwMode="auto">
              <a:xfrm flipH="1">
                <a:off x="3554" y="1997"/>
                <a:ext cx="162" cy="162"/>
              </a:xfrm>
              <a:prstGeom prst="rect">
                <a:avLst/>
              </a:prstGeom>
              <a:noFill/>
              <a:ln w="9525">
                <a:noFill/>
                <a:miter lim="800000"/>
                <a:headEnd/>
                <a:tailEnd/>
              </a:ln>
            </p:spPr>
          </p:pic>
          <p:pic>
            <p:nvPicPr>
              <p:cNvPr id="52599" name="Picture 388" descr="08-014_HPM-PS_whole"/>
              <p:cNvPicPr>
                <a:picLocks noChangeAspect="1" noChangeArrowheads="1"/>
              </p:cNvPicPr>
              <p:nvPr/>
            </p:nvPicPr>
            <p:blipFill>
              <a:blip r:embed="rId5" cstate="print"/>
              <a:srcRect/>
              <a:stretch>
                <a:fillRect/>
              </a:stretch>
            </p:blipFill>
            <p:spPr bwMode="auto">
              <a:xfrm flipH="1">
                <a:off x="3155" y="1829"/>
                <a:ext cx="162" cy="162"/>
              </a:xfrm>
              <a:prstGeom prst="rect">
                <a:avLst/>
              </a:prstGeom>
              <a:noFill/>
              <a:ln w="9525">
                <a:noFill/>
                <a:miter lim="800000"/>
                <a:headEnd/>
                <a:tailEnd/>
              </a:ln>
            </p:spPr>
          </p:pic>
          <p:pic>
            <p:nvPicPr>
              <p:cNvPr id="52600" name="Picture 389" descr="08-014_HPM-PS_whole"/>
              <p:cNvPicPr>
                <a:picLocks noChangeAspect="1" noChangeArrowheads="1"/>
              </p:cNvPicPr>
              <p:nvPr/>
            </p:nvPicPr>
            <p:blipFill>
              <a:blip r:embed="rId5" cstate="print"/>
              <a:srcRect/>
              <a:stretch>
                <a:fillRect/>
              </a:stretch>
            </p:blipFill>
            <p:spPr bwMode="auto">
              <a:xfrm flipH="1">
                <a:off x="2678" y="1784"/>
                <a:ext cx="162" cy="162"/>
              </a:xfrm>
              <a:prstGeom prst="rect">
                <a:avLst/>
              </a:prstGeom>
              <a:noFill/>
              <a:ln w="9525">
                <a:noFill/>
                <a:miter lim="800000"/>
                <a:headEnd/>
                <a:tailEnd/>
              </a:ln>
            </p:spPr>
          </p:pic>
          <p:pic>
            <p:nvPicPr>
              <p:cNvPr id="52601" name="Picture 390" descr="08-014_HPM-PS_whole"/>
              <p:cNvPicPr>
                <a:picLocks noChangeAspect="1" noChangeArrowheads="1"/>
              </p:cNvPicPr>
              <p:nvPr/>
            </p:nvPicPr>
            <p:blipFill>
              <a:blip r:embed="rId5" cstate="print"/>
              <a:srcRect/>
              <a:stretch>
                <a:fillRect/>
              </a:stretch>
            </p:blipFill>
            <p:spPr bwMode="auto">
              <a:xfrm flipH="1">
                <a:off x="2204" y="1898"/>
                <a:ext cx="162" cy="162"/>
              </a:xfrm>
              <a:prstGeom prst="rect">
                <a:avLst/>
              </a:prstGeom>
              <a:noFill/>
              <a:ln w="9525">
                <a:noFill/>
                <a:miter lim="800000"/>
                <a:headEnd/>
                <a:tailEnd/>
              </a:ln>
            </p:spPr>
          </p:pic>
          <p:pic>
            <p:nvPicPr>
              <p:cNvPr id="52602" name="Picture 391" descr="08-014_HPM-PS_whole"/>
              <p:cNvPicPr>
                <a:picLocks noChangeAspect="1" noChangeArrowheads="1"/>
              </p:cNvPicPr>
              <p:nvPr/>
            </p:nvPicPr>
            <p:blipFill>
              <a:blip r:embed="rId5" cstate="print"/>
              <a:srcRect/>
              <a:stretch>
                <a:fillRect/>
              </a:stretch>
            </p:blipFill>
            <p:spPr bwMode="auto">
              <a:xfrm flipH="1">
                <a:off x="1823" y="2159"/>
                <a:ext cx="162" cy="162"/>
              </a:xfrm>
              <a:prstGeom prst="rect">
                <a:avLst/>
              </a:prstGeom>
              <a:noFill/>
              <a:ln w="9525">
                <a:noFill/>
                <a:miter lim="800000"/>
                <a:headEnd/>
                <a:tailEnd/>
              </a:ln>
            </p:spPr>
          </p:pic>
          <p:pic>
            <p:nvPicPr>
              <p:cNvPr id="52603" name="Picture 392" descr="08-014_HPM-PS_whole"/>
              <p:cNvPicPr>
                <a:picLocks noChangeAspect="1" noChangeArrowheads="1"/>
              </p:cNvPicPr>
              <p:nvPr/>
            </p:nvPicPr>
            <p:blipFill>
              <a:blip r:embed="rId5" cstate="print"/>
              <a:srcRect/>
              <a:stretch>
                <a:fillRect/>
              </a:stretch>
            </p:blipFill>
            <p:spPr bwMode="auto">
              <a:xfrm flipH="1">
                <a:off x="1688" y="2663"/>
                <a:ext cx="162" cy="162"/>
              </a:xfrm>
              <a:prstGeom prst="rect">
                <a:avLst/>
              </a:prstGeom>
              <a:noFill/>
              <a:ln w="9525">
                <a:noFill/>
                <a:miter lim="800000"/>
                <a:headEnd/>
                <a:tailEnd/>
              </a:ln>
            </p:spPr>
          </p:pic>
          <p:pic>
            <p:nvPicPr>
              <p:cNvPr id="52604" name="Picture 393" descr="08-014_HPM-PS_whole"/>
              <p:cNvPicPr>
                <a:picLocks noChangeAspect="1" noChangeArrowheads="1"/>
              </p:cNvPicPr>
              <p:nvPr/>
            </p:nvPicPr>
            <p:blipFill>
              <a:blip r:embed="rId5" cstate="print"/>
              <a:srcRect/>
              <a:stretch>
                <a:fillRect/>
              </a:stretch>
            </p:blipFill>
            <p:spPr bwMode="auto">
              <a:xfrm flipH="1">
                <a:off x="1934" y="3083"/>
                <a:ext cx="162" cy="162"/>
              </a:xfrm>
              <a:prstGeom prst="rect">
                <a:avLst/>
              </a:prstGeom>
              <a:noFill/>
              <a:ln w="9525">
                <a:noFill/>
                <a:miter lim="800000"/>
                <a:headEnd/>
                <a:tailEnd/>
              </a:ln>
            </p:spPr>
          </p:pic>
          <p:pic>
            <p:nvPicPr>
              <p:cNvPr id="52605" name="Picture 394" descr="08-014_HPM-PS_whole"/>
              <p:cNvPicPr>
                <a:picLocks noChangeAspect="1" noChangeArrowheads="1"/>
              </p:cNvPicPr>
              <p:nvPr/>
            </p:nvPicPr>
            <p:blipFill>
              <a:blip r:embed="rId5" cstate="print"/>
              <a:srcRect/>
              <a:stretch>
                <a:fillRect/>
              </a:stretch>
            </p:blipFill>
            <p:spPr bwMode="auto">
              <a:xfrm flipH="1">
                <a:off x="2312" y="3278"/>
                <a:ext cx="162" cy="162"/>
              </a:xfrm>
              <a:prstGeom prst="rect">
                <a:avLst/>
              </a:prstGeom>
              <a:noFill/>
              <a:ln w="9525">
                <a:noFill/>
                <a:miter lim="800000"/>
                <a:headEnd/>
                <a:tailEnd/>
              </a:ln>
            </p:spPr>
          </p:pic>
          <p:pic>
            <p:nvPicPr>
              <p:cNvPr id="52606" name="Picture 395" descr="08-014_HPM-PS_whole"/>
              <p:cNvPicPr>
                <a:picLocks noChangeAspect="1" noChangeArrowheads="1"/>
              </p:cNvPicPr>
              <p:nvPr/>
            </p:nvPicPr>
            <p:blipFill>
              <a:blip r:embed="rId5" cstate="print"/>
              <a:srcRect/>
              <a:stretch>
                <a:fillRect/>
              </a:stretch>
            </p:blipFill>
            <p:spPr bwMode="auto">
              <a:xfrm flipH="1">
                <a:off x="2774" y="3332"/>
                <a:ext cx="162" cy="162"/>
              </a:xfrm>
              <a:prstGeom prst="rect">
                <a:avLst/>
              </a:prstGeom>
              <a:noFill/>
              <a:ln w="9525">
                <a:noFill/>
                <a:miter lim="800000"/>
                <a:headEnd/>
                <a:tailEnd/>
              </a:ln>
            </p:spPr>
          </p:pic>
          <p:pic>
            <p:nvPicPr>
              <p:cNvPr id="52607" name="Picture 396" descr="08-014_HPM-PS_whole"/>
              <p:cNvPicPr>
                <a:picLocks noChangeAspect="1" noChangeArrowheads="1"/>
              </p:cNvPicPr>
              <p:nvPr/>
            </p:nvPicPr>
            <p:blipFill>
              <a:blip r:embed="rId5" cstate="print"/>
              <a:srcRect/>
              <a:stretch>
                <a:fillRect/>
              </a:stretch>
            </p:blipFill>
            <p:spPr bwMode="auto">
              <a:xfrm flipH="1">
                <a:off x="3209" y="3278"/>
                <a:ext cx="162" cy="162"/>
              </a:xfrm>
              <a:prstGeom prst="rect">
                <a:avLst/>
              </a:prstGeom>
              <a:noFill/>
              <a:ln w="9525">
                <a:noFill/>
                <a:miter lim="800000"/>
                <a:headEnd/>
                <a:tailEnd/>
              </a:ln>
            </p:spPr>
          </p:pic>
          <p:pic>
            <p:nvPicPr>
              <p:cNvPr id="52608" name="Picture 397" descr="08-014_HPM-PS_whole"/>
              <p:cNvPicPr>
                <a:picLocks noChangeAspect="1" noChangeArrowheads="1"/>
              </p:cNvPicPr>
              <p:nvPr/>
            </p:nvPicPr>
            <p:blipFill>
              <a:blip r:embed="rId5" cstate="print"/>
              <a:srcRect/>
              <a:stretch>
                <a:fillRect/>
              </a:stretch>
            </p:blipFill>
            <p:spPr bwMode="auto">
              <a:xfrm flipH="1">
                <a:off x="3653" y="3059"/>
                <a:ext cx="162" cy="162"/>
              </a:xfrm>
              <a:prstGeom prst="rect">
                <a:avLst/>
              </a:prstGeom>
              <a:noFill/>
              <a:ln w="9525">
                <a:noFill/>
                <a:miter lim="800000"/>
                <a:headEnd/>
                <a:tailEnd/>
              </a:ln>
            </p:spPr>
          </p:pic>
          <p:pic>
            <p:nvPicPr>
              <p:cNvPr id="52609" name="Picture 398" descr="08-014_HPM-PS_whole"/>
              <p:cNvPicPr>
                <a:picLocks noChangeAspect="1" noChangeArrowheads="1"/>
              </p:cNvPicPr>
              <p:nvPr/>
            </p:nvPicPr>
            <p:blipFill>
              <a:blip r:embed="rId5" cstate="print"/>
              <a:srcRect/>
              <a:stretch>
                <a:fillRect/>
              </a:stretch>
            </p:blipFill>
            <p:spPr bwMode="auto">
              <a:xfrm flipH="1">
                <a:off x="3884" y="2744"/>
                <a:ext cx="162" cy="162"/>
              </a:xfrm>
              <a:prstGeom prst="rect">
                <a:avLst/>
              </a:prstGeom>
              <a:noFill/>
              <a:ln w="9525">
                <a:noFill/>
                <a:miter lim="800000"/>
                <a:headEnd/>
                <a:tailEnd/>
              </a:ln>
            </p:spPr>
          </p:pic>
          <p:pic>
            <p:nvPicPr>
              <p:cNvPr id="52610" name="Picture 399" descr="08-014_HPM-PS_whole"/>
              <p:cNvPicPr>
                <a:picLocks noChangeAspect="1" noChangeArrowheads="1"/>
              </p:cNvPicPr>
              <p:nvPr/>
            </p:nvPicPr>
            <p:blipFill>
              <a:blip r:embed="rId5" cstate="print"/>
              <a:srcRect/>
              <a:stretch>
                <a:fillRect/>
              </a:stretch>
            </p:blipFill>
            <p:spPr bwMode="auto">
              <a:xfrm flipH="1">
                <a:off x="3857" y="2297"/>
                <a:ext cx="162" cy="162"/>
              </a:xfrm>
              <a:prstGeom prst="rect">
                <a:avLst/>
              </a:prstGeom>
              <a:noFill/>
              <a:ln w="9525">
                <a:noFill/>
                <a:miter lim="800000"/>
                <a:headEnd/>
                <a:tailEnd/>
              </a:ln>
            </p:spPr>
          </p:pic>
        </p:grpSp>
      </p:grpSp>
      <p:grpSp>
        <p:nvGrpSpPr>
          <p:cNvPr id="52230" name="Group 751"/>
          <p:cNvGrpSpPr>
            <a:grpSpLocks/>
          </p:cNvGrpSpPr>
          <p:nvPr/>
        </p:nvGrpSpPr>
        <p:grpSpPr bwMode="auto">
          <a:xfrm>
            <a:off x="6972300" y="1638300"/>
            <a:ext cx="1906588" cy="1620838"/>
            <a:chOff x="7062408" y="1639019"/>
            <a:chExt cx="1907442" cy="1619620"/>
          </a:xfrm>
        </p:grpSpPr>
        <p:sp>
          <p:nvSpPr>
            <p:cNvPr id="52492" name="Line 312"/>
            <p:cNvSpPr>
              <a:spLocks noChangeShapeType="1"/>
            </p:cNvSpPr>
            <p:nvPr/>
          </p:nvSpPr>
          <p:spPr bwMode="ltGray">
            <a:xfrm flipV="1">
              <a:off x="7238606" y="1728356"/>
              <a:ext cx="694547" cy="354193"/>
            </a:xfrm>
            <a:prstGeom prst="line">
              <a:avLst/>
            </a:prstGeom>
            <a:noFill/>
            <a:ln w="6350">
              <a:solidFill>
                <a:srgbClr val="79D2FF"/>
              </a:solidFill>
              <a:round/>
              <a:headEnd/>
              <a:tailEnd/>
            </a:ln>
          </p:spPr>
          <p:txBody>
            <a:bodyPr wrap="none" anchor="ctr"/>
            <a:lstStyle/>
            <a:p>
              <a:endParaRPr lang="en-US"/>
            </a:p>
          </p:txBody>
        </p:sp>
        <p:sp>
          <p:nvSpPr>
            <p:cNvPr id="52493" name="Line 323"/>
            <p:cNvSpPr>
              <a:spLocks noChangeShapeType="1"/>
            </p:cNvSpPr>
            <p:nvPr/>
          </p:nvSpPr>
          <p:spPr bwMode="ltGray">
            <a:xfrm flipV="1">
              <a:off x="7543879" y="1717845"/>
              <a:ext cx="369810" cy="112459"/>
            </a:xfrm>
            <a:prstGeom prst="line">
              <a:avLst/>
            </a:prstGeom>
            <a:noFill/>
            <a:ln w="6350">
              <a:solidFill>
                <a:srgbClr val="79D2FF"/>
              </a:solidFill>
              <a:round/>
              <a:headEnd/>
              <a:tailEnd/>
            </a:ln>
          </p:spPr>
          <p:txBody>
            <a:bodyPr wrap="none" anchor="ctr"/>
            <a:lstStyle/>
            <a:p>
              <a:endParaRPr lang="en-US"/>
            </a:p>
          </p:txBody>
        </p:sp>
        <p:sp>
          <p:nvSpPr>
            <p:cNvPr id="52494" name="Line 324"/>
            <p:cNvSpPr>
              <a:spLocks noChangeShapeType="1"/>
            </p:cNvSpPr>
            <p:nvPr/>
          </p:nvSpPr>
          <p:spPr bwMode="ltGray">
            <a:xfrm flipV="1">
              <a:off x="7552074" y="1742019"/>
              <a:ext cx="751913" cy="88286"/>
            </a:xfrm>
            <a:prstGeom prst="line">
              <a:avLst/>
            </a:prstGeom>
            <a:noFill/>
            <a:ln w="6350">
              <a:solidFill>
                <a:srgbClr val="79D2FF"/>
              </a:solidFill>
              <a:round/>
              <a:headEnd/>
              <a:tailEnd/>
            </a:ln>
          </p:spPr>
          <p:txBody>
            <a:bodyPr wrap="none" anchor="ctr"/>
            <a:lstStyle/>
            <a:p>
              <a:endParaRPr lang="en-US"/>
            </a:p>
          </p:txBody>
        </p:sp>
        <p:sp>
          <p:nvSpPr>
            <p:cNvPr id="52495" name="Line 334"/>
            <p:cNvSpPr>
              <a:spLocks noChangeShapeType="1"/>
            </p:cNvSpPr>
            <p:nvPr/>
          </p:nvSpPr>
          <p:spPr bwMode="ltGray">
            <a:xfrm>
              <a:off x="7933153" y="1712590"/>
              <a:ext cx="370835" cy="43092"/>
            </a:xfrm>
            <a:prstGeom prst="line">
              <a:avLst/>
            </a:prstGeom>
            <a:noFill/>
            <a:ln w="6350">
              <a:solidFill>
                <a:srgbClr val="79D2FF"/>
              </a:solidFill>
              <a:round/>
              <a:headEnd/>
              <a:tailEnd/>
            </a:ln>
          </p:spPr>
          <p:txBody>
            <a:bodyPr wrap="none" anchor="ctr"/>
            <a:lstStyle/>
            <a:p>
              <a:endParaRPr lang="en-US"/>
            </a:p>
          </p:txBody>
        </p:sp>
        <p:sp>
          <p:nvSpPr>
            <p:cNvPr id="52496" name="Line 335"/>
            <p:cNvSpPr>
              <a:spLocks noChangeShapeType="1"/>
            </p:cNvSpPr>
            <p:nvPr/>
          </p:nvSpPr>
          <p:spPr bwMode="ltGray">
            <a:xfrm>
              <a:off x="7933153" y="1726254"/>
              <a:ext cx="714010" cy="188132"/>
            </a:xfrm>
            <a:prstGeom prst="line">
              <a:avLst/>
            </a:prstGeom>
            <a:noFill/>
            <a:ln w="6350">
              <a:solidFill>
                <a:srgbClr val="79D2FF"/>
              </a:solidFill>
              <a:round/>
              <a:headEnd/>
              <a:tailEnd/>
            </a:ln>
          </p:spPr>
          <p:txBody>
            <a:bodyPr wrap="none" anchor="ctr"/>
            <a:lstStyle/>
            <a:p>
              <a:endParaRPr lang="en-US"/>
            </a:p>
          </p:txBody>
        </p:sp>
        <p:sp>
          <p:nvSpPr>
            <p:cNvPr id="52497" name="Line 336"/>
            <p:cNvSpPr>
              <a:spLocks noChangeShapeType="1"/>
            </p:cNvSpPr>
            <p:nvPr/>
          </p:nvSpPr>
          <p:spPr bwMode="ltGray">
            <a:xfrm>
              <a:off x="7924958" y="1726254"/>
              <a:ext cx="958843" cy="477163"/>
            </a:xfrm>
            <a:prstGeom prst="line">
              <a:avLst/>
            </a:prstGeom>
            <a:noFill/>
            <a:ln w="6350">
              <a:solidFill>
                <a:srgbClr val="79D2FF"/>
              </a:solidFill>
              <a:round/>
              <a:headEnd/>
              <a:tailEnd/>
            </a:ln>
          </p:spPr>
          <p:txBody>
            <a:bodyPr wrap="none" anchor="ctr"/>
            <a:lstStyle/>
            <a:p>
              <a:endParaRPr lang="en-US"/>
            </a:p>
          </p:txBody>
        </p:sp>
        <p:sp>
          <p:nvSpPr>
            <p:cNvPr id="52498" name="Line 337"/>
            <p:cNvSpPr>
              <a:spLocks noChangeShapeType="1"/>
            </p:cNvSpPr>
            <p:nvPr/>
          </p:nvSpPr>
          <p:spPr bwMode="ltGray">
            <a:xfrm>
              <a:off x="7916763" y="1712590"/>
              <a:ext cx="984453" cy="905978"/>
            </a:xfrm>
            <a:prstGeom prst="line">
              <a:avLst/>
            </a:prstGeom>
            <a:noFill/>
            <a:ln w="6350">
              <a:solidFill>
                <a:srgbClr val="79D2FF"/>
              </a:solidFill>
              <a:round/>
              <a:headEnd/>
              <a:tailEnd/>
            </a:ln>
          </p:spPr>
          <p:txBody>
            <a:bodyPr wrap="none" anchor="ctr"/>
            <a:lstStyle/>
            <a:p>
              <a:endParaRPr lang="en-US"/>
            </a:p>
          </p:txBody>
        </p:sp>
        <p:sp>
          <p:nvSpPr>
            <p:cNvPr id="52499" name="Line 338"/>
            <p:cNvSpPr>
              <a:spLocks noChangeShapeType="1"/>
            </p:cNvSpPr>
            <p:nvPr/>
          </p:nvSpPr>
          <p:spPr bwMode="ltGray">
            <a:xfrm>
              <a:off x="7913689" y="1712590"/>
              <a:ext cx="798012" cy="1208672"/>
            </a:xfrm>
            <a:prstGeom prst="line">
              <a:avLst/>
            </a:prstGeom>
            <a:noFill/>
            <a:ln w="6350">
              <a:solidFill>
                <a:srgbClr val="79D2FF"/>
              </a:solidFill>
              <a:round/>
              <a:headEnd/>
              <a:tailEnd/>
            </a:ln>
          </p:spPr>
          <p:txBody>
            <a:bodyPr wrap="none" anchor="ctr"/>
            <a:lstStyle/>
            <a:p>
              <a:endParaRPr lang="en-US"/>
            </a:p>
          </p:txBody>
        </p:sp>
        <p:sp>
          <p:nvSpPr>
            <p:cNvPr id="52500" name="Line 339"/>
            <p:cNvSpPr>
              <a:spLocks noChangeShapeType="1"/>
            </p:cNvSpPr>
            <p:nvPr/>
          </p:nvSpPr>
          <p:spPr bwMode="ltGray">
            <a:xfrm>
              <a:off x="7924958" y="1712590"/>
              <a:ext cx="437421" cy="1420978"/>
            </a:xfrm>
            <a:prstGeom prst="line">
              <a:avLst/>
            </a:prstGeom>
            <a:noFill/>
            <a:ln w="6350">
              <a:solidFill>
                <a:srgbClr val="79D2FF"/>
              </a:solidFill>
              <a:round/>
              <a:headEnd/>
              <a:tailEnd/>
            </a:ln>
          </p:spPr>
          <p:txBody>
            <a:bodyPr wrap="none" anchor="ctr"/>
            <a:lstStyle/>
            <a:p>
              <a:endParaRPr lang="en-US"/>
            </a:p>
          </p:txBody>
        </p:sp>
        <p:sp>
          <p:nvSpPr>
            <p:cNvPr id="52501" name="Line 340"/>
            <p:cNvSpPr>
              <a:spLocks noChangeShapeType="1"/>
            </p:cNvSpPr>
            <p:nvPr/>
          </p:nvSpPr>
          <p:spPr bwMode="ltGray">
            <a:xfrm>
              <a:off x="7924958" y="1728356"/>
              <a:ext cx="72733" cy="1455661"/>
            </a:xfrm>
            <a:prstGeom prst="line">
              <a:avLst/>
            </a:prstGeom>
            <a:noFill/>
            <a:ln w="6350">
              <a:solidFill>
                <a:srgbClr val="79D2FF"/>
              </a:solidFill>
              <a:round/>
              <a:headEnd/>
              <a:tailEnd/>
            </a:ln>
          </p:spPr>
          <p:txBody>
            <a:bodyPr wrap="none" anchor="ctr"/>
            <a:lstStyle/>
            <a:p>
              <a:endParaRPr lang="en-US"/>
            </a:p>
          </p:txBody>
        </p:sp>
        <p:sp>
          <p:nvSpPr>
            <p:cNvPr id="52502" name="Line 341"/>
            <p:cNvSpPr>
              <a:spLocks noChangeShapeType="1"/>
            </p:cNvSpPr>
            <p:nvPr/>
          </p:nvSpPr>
          <p:spPr bwMode="ltGray">
            <a:xfrm flipH="1">
              <a:off x="7619685" y="1728356"/>
              <a:ext cx="313468" cy="1378937"/>
            </a:xfrm>
            <a:prstGeom prst="line">
              <a:avLst/>
            </a:prstGeom>
            <a:noFill/>
            <a:ln w="6350">
              <a:solidFill>
                <a:srgbClr val="79D2FF"/>
              </a:solidFill>
              <a:round/>
              <a:headEnd/>
              <a:tailEnd/>
            </a:ln>
          </p:spPr>
          <p:txBody>
            <a:bodyPr wrap="none" anchor="ctr"/>
            <a:lstStyle/>
            <a:p>
              <a:endParaRPr lang="en-US"/>
            </a:p>
          </p:txBody>
        </p:sp>
        <p:sp>
          <p:nvSpPr>
            <p:cNvPr id="52503" name="Line 342"/>
            <p:cNvSpPr>
              <a:spLocks noChangeShapeType="1"/>
            </p:cNvSpPr>
            <p:nvPr/>
          </p:nvSpPr>
          <p:spPr bwMode="ltGray">
            <a:xfrm flipH="1">
              <a:off x="7335925" y="1738866"/>
              <a:ext cx="597228" cy="1182396"/>
            </a:xfrm>
            <a:prstGeom prst="line">
              <a:avLst/>
            </a:prstGeom>
            <a:noFill/>
            <a:ln w="6350">
              <a:solidFill>
                <a:srgbClr val="79D2FF"/>
              </a:solidFill>
              <a:round/>
              <a:headEnd/>
              <a:tailEnd/>
            </a:ln>
          </p:spPr>
          <p:txBody>
            <a:bodyPr wrap="none" anchor="ctr"/>
            <a:lstStyle/>
            <a:p>
              <a:endParaRPr lang="en-US"/>
            </a:p>
          </p:txBody>
        </p:sp>
        <p:sp>
          <p:nvSpPr>
            <p:cNvPr id="52504" name="Line 343"/>
            <p:cNvSpPr>
              <a:spLocks noChangeShapeType="1"/>
            </p:cNvSpPr>
            <p:nvPr/>
          </p:nvSpPr>
          <p:spPr bwMode="ltGray">
            <a:xfrm flipH="1">
              <a:off x="7144361" y="1726254"/>
              <a:ext cx="780597" cy="806131"/>
            </a:xfrm>
            <a:prstGeom prst="line">
              <a:avLst/>
            </a:prstGeom>
            <a:noFill/>
            <a:ln w="6350">
              <a:solidFill>
                <a:srgbClr val="79D2FF"/>
              </a:solidFill>
              <a:round/>
              <a:headEnd/>
              <a:tailEnd/>
            </a:ln>
          </p:spPr>
          <p:txBody>
            <a:bodyPr wrap="none" anchor="ctr"/>
            <a:lstStyle/>
            <a:p>
              <a:endParaRPr lang="en-US"/>
            </a:p>
          </p:txBody>
        </p:sp>
        <p:sp>
          <p:nvSpPr>
            <p:cNvPr id="52505" name="Line 344"/>
            <p:cNvSpPr>
              <a:spLocks noChangeShapeType="1"/>
            </p:cNvSpPr>
            <p:nvPr/>
          </p:nvSpPr>
          <p:spPr bwMode="ltGray">
            <a:xfrm>
              <a:off x="8296817" y="1738866"/>
              <a:ext cx="338054" cy="175520"/>
            </a:xfrm>
            <a:prstGeom prst="line">
              <a:avLst/>
            </a:prstGeom>
            <a:noFill/>
            <a:ln w="6350">
              <a:solidFill>
                <a:srgbClr val="79D2FF"/>
              </a:solidFill>
              <a:round/>
              <a:headEnd/>
              <a:tailEnd/>
            </a:ln>
          </p:spPr>
          <p:txBody>
            <a:bodyPr wrap="none" anchor="ctr"/>
            <a:lstStyle/>
            <a:p>
              <a:endParaRPr lang="en-US"/>
            </a:p>
          </p:txBody>
        </p:sp>
        <p:grpSp>
          <p:nvGrpSpPr>
            <p:cNvPr id="52506" name="Group 748"/>
            <p:cNvGrpSpPr>
              <a:grpSpLocks/>
            </p:cNvGrpSpPr>
            <p:nvPr/>
          </p:nvGrpSpPr>
          <p:grpSpPr bwMode="auto">
            <a:xfrm>
              <a:off x="7118751" y="1755682"/>
              <a:ext cx="1785538" cy="1431488"/>
              <a:chOff x="7118751" y="1755682"/>
              <a:chExt cx="1785538" cy="1431488"/>
            </a:xfrm>
          </p:grpSpPr>
          <p:sp>
            <p:nvSpPr>
              <p:cNvPr id="52521" name="Line 311"/>
              <p:cNvSpPr>
                <a:spLocks noChangeShapeType="1"/>
              </p:cNvSpPr>
              <p:nvPr/>
            </p:nvSpPr>
            <p:spPr bwMode="ltGray">
              <a:xfrm flipV="1">
                <a:off x="7238606" y="1842917"/>
                <a:ext cx="295029" cy="239632"/>
              </a:xfrm>
              <a:prstGeom prst="line">
                <a:avLst/>
              </a:prstGeom>
              <a:noFill/>
              <a:ln w="6350">
                <a:solidFill>
                  <a:srgbClr val="79D2FF"/>
                </a:solidFill>
                <a:round/>
                <a:headEnd/>
                <a:tailEnd/>
              </a:ln>
            </p:spPr>
            <p:txBody>
              <a:bodyPr wrap="none" anchor="ctr"/>
              <a:lstStyle/>
              <a:p>
                <a:endParaRPr lang="en-US"/>
              </a:p>
            </p:txBody>
          </p:sp>
          <p:sp>
            <p:nvSpPr>
              <p:cNvPr id="52522" name="Line 313"/>
              <p:cNvSpPr>
                <a:spLocks noChangeShapeType="1"/>
              </p:cNvSpPr>
              <p:nvPr/>
            </p:nvSpPr>
            <p:spPr bwMode="ltGray">
              <a:xfrm flipV="1">
                <a:off x="7238606" y="1755682"/>
                <a:ext cx="1075625" cy="326867"/>
              </a:xfrm>
              <a:prstGeom prst="line">
                <a:avLst/>
              </a:prstGeom>
              <a:noFill/>
              <a:ln w="6350">
                <a:solidFill>
                  <a:srgbClr val="79D2FF"/>
                </a:solidFill>
                <a:round/>
                <a:headEnd/>
                <a:tailEnd/>
              </a:ln>
            </p:spPr>
            <p:txBody>
              <a:bodyPr wrap="none" anchor="ctr"/>
              <a:lstStyle/>
              <a:p>
                <a:endParaRPr lang="en-US"/>
              </a:p>
            </p:txBody>
          </p:sp>
          <p:sp>
            <p:nvSpPr>
              <p:cNvPr id="52523" name="Line 314"/>
              <p:cNvSpPr>
                <a:spLocks noChangeShapeType="1"/>
              </p:cNvSpPr>
              <p:nvPr/>
            </p:nvSpPr>
            <p:spPr bwMode="ltGray">
              <a:xfrm flipV="1">
                <a:off x="7238606" y="1920692"/>
                <a:ext cx="1401386" cy="150296"/>
              </a:xfrm>
              <a:prstGeom prst="line">
                <a:avLst/>
              </a:prstGeom>
              <a:noFill/>
              <a:ln w="6350">
                <a:solidFill>
                  <a:srgbClr val="79D2FF"/>
                </a:solidFill>
                <a:round/>
                <a:headEnd/>
                <a:tailEnd/>
              </a:ln>
            </p:spPr>
            <p:txBody>
              <a:bodyPr wrap="none" anchor="ctr"/>
              <a:lstStyle/>
              <a:p>
                <a:endParaRPr lang="en-US"/>
              </a:p>
            </p:txBody>
          </p:sp>
          <p:sp>
            <p:nvSpPr>
              <p:cNvPr id="52524" name="Line 315"/>
              <p:cNvSpPr>
                <a:spLocks noChangeShapeType="1"/>
              </p:cNvSpPr>
              <p:nvPr/>
            </p:nvSpPr>
            <p:spPr bwMode="ltGray">
              <a:xfrm>
                <a:off x="7248851" y="2070988"/>
                <a:ext cx="1634951" cy="137683"/>
              </a:xfrm>
              <a:prstGeom prst="line">
                <a:avLst/>
              </a:prstGeom>
              <a:noFill/>
              <a:ln w="6350">
                <a:solidFill>
                  <a:srgbClr val="79D2FF"/>
                </a:solidFill>
                <a:round/>
                <a:headEnd/>
                <a:tailEnd/>
              </a:ln>
            </p:spPr>
            <p:txBody>
              <a:bodyPr wrap="none" anchor="ctr"/>
              <a:lstStyle/>
              <a:p>
                <a:endParaRPr lang="en-US"/>
              </a:p>
            </p:txBody>
          </p:sp>
          <p:sp>
            <p:nvSpPr>
              <p:cNvPr id="52525" name="Line 316"/>
              <p:cNvSpPr>
                <a:spLocks noChangeShapeType="1"/>
              </p:cNvSpPr>
              <p:nvPr/>
            </p:nvSpPr>
            <p:spPr bwMode="ltGray">
              <a:xfrm>
                <a:off x="7248851" y="2070988"/>
                <a:ext cx="1652365" cy="547581"/>
              </a:xfrm>
              <a:prstGeom prst="line">
                <a:avLst/>
              </a:prstGeom>
              <a:noFill/>
              <a:ln w="6350">
                <a:solidFill>
                  <a:srgbClr val="79D2FF"/>
                </a:solidFill>
                <a:round/>
                <a:headEnd/>
                <a:tailEnd/>
              </a:ln>
            </p:spPr>
            <p:txBody>
              <a:bodyPr wrap="none" anchor="ctr"/>
              <a:lstStyle/>
              <a:p>
                <a:endParaRPr lang="en-US"/>
              </a:p>
            </p:txBody>
          </p:sp>
          <p:sp>
            <p:nvSpPr>
              <p:cNvPr id="52526" name="Line 317"/>
              <p:cNvSpPr>
                <a:spLocks noChangeShapeType="1"/>
              </p:cNvSpPr>
              <p:nvPr/>
            </p:nvSpPr>
            <p:spPr bwMode="ltGray">
              <a:xfrm>
                <a:off x="7248851" y="2070988"/>
                <a:ext cx="1462851" cy="840815"/>
              </a:xfrm>
              <a:prstGeom prst="line">
                <a:avLst/>
              </a:prstGeom>
              <a:noFill/>
              <a:ln w="6350">
                <a:solidFill>
                  <a:srgbClr val="79D2FF"/>
                </a:solidFill>
                <a:round/>
                <a:headEnd/>
                <a:tailEnd/>
              </a:ln>
            </p:spPr>
            <p:txBody>
              <a:bodyPr wrap="none" anchor="ctr"/>
              <a:lstStyle/>
              <a:p>
                <a:endParaRPr lang="en-US"/>
              </a:p>
            </p:txBody>
          </p:sp>
          <p:sp>
            <p:nvSpPr>
              <p:cNvPr id="52527" name="Line 318"/>
              <p:cNvSpPr>
                <a:spLocks noChangeShapeType="1"/>
              </p:cNvSpPr>
              <p:nvPr/>
            </p:nvSpPr>
            <p:spPr bwMode="ltGray">
              <a:xfrm>
                <a:off x="7248851" y="2082549"/>
                <a:ext cx="1113528" cy="1040509"/>
              </a:xfrm>
              <a:prstGeom prst="line">
                <a:avLst/>
              </a:prstGeom>
              <a:noFill/>
              <a:ln w="6350">
                <a:solidFill>
                  <a:srgbClr val="79D2FF"/>
                </a:solidFill>
                <a:round/>
                <a:headEnd/>
                <a:tailEnd/>
              </a:ln>
            </p:spPr>
            <p:txBody>
              <a:bodyPr wrap="none" anchor="ctr"/>
              <a:lstStyle/>
              <a:p>
                <a:endParaRPr lang="en-US"/>
              </a:p>
            </p:txBody>
          </p:sp>
          <p:sp>
            <p:nvSpPr>
              <p:cNvPr id="52528" name="Line 319"/>
              <p:cNvSpPr>
                <a:spLocks noChangeShapeType="1"/>
              </p:cNvSpPr>
              <p:nvPr/>
            </p:nvSpPr>
            <p:spPr bwMode="ltGray">
              <a:xfrm>
                <a:off x="7238606" y="2082549"/>
                <a:ext cx="759084" cy="1089907"/>
              </a:xfrm>
              <a:prstGeom prst="line">
                <a:avLst/>
              </a:prstGeom>
              <a:noFill/>
              <a:ln w="6350">
                <a:solidFill>
                  <a:srgbClr val="79D2FF"/>
                </a:solidFill>
                <a:round/>
                <a:headEnd/>
                <a:tailEnd/>
              </a:ln>
            </p:spPr>
            <p:txBody>
              <a:bodyPr wrap="none" anchor="ctr"/>
              <a:lstStyle/>
              <a:p>
                <a:endParaRPr lang="en-US"/>
              </a:p>
            </p:txBody>
          </p:sp>
          <p:sp>
            <p:nvSpPr>
              <p:cNvPr id="52529" name="Line 320"/>
              <p:cNvSpPr>
                <a:spLocks noChangeShapeType="1"/>
              </p:cNvSpPr>
              <p:nvPr/>
            </p:nvSpPr>
            <p:spPr bwMode="ltGray">
              <a:xfrm>
                <a:off x="7238606" y="2082549"/>
                <a:ext cx="390298" cy="1040509"/>
              </a:xfrm>
              <a:prstGeom prst="line">
                <a:avLst/>
              </a:prstGeom>
              <a:noFill/>
              <a:ln w="6350">
                <a:solidFill>
                  <a:srgbClr val="79D2FF"/>
                </a:solidFill>
                <a:round/>
                <a:headEnd/>
                <a:tailEnd/>
              </a:ln>
            </p:spPr>
            <p:txBody>
              <a:bodyPr wrap="none" anchor="ctr"/>
              <a:lstStyle/>
              <a:p>
                <a:endParaRPr lang="en-US"/>
              </a:p>
            </p:txBody>
          </p:sp>
          <p:sp>
            <p:nvSpPr>
              <p:cNvPr id="52530" name="Line 321"/>
              <p:cNvSpPr>
                <a:spLocks noChangeShapeType="1"/>
              </p:cNvSpPr>
              <p:nvPr/>
            </p:nvSpPr>
            <p:spPr bwMode="ltGray">
              <a:xfrm>
                <a:off x="7238606" y="2082549"/>
                <a:ext cx="86050" cy="851325"/>
              </a:xfrm>
              <a:prstGeom prst="line">
                <a:avLst/>
              </a:prstGeom>
              <a:noFill/>
              <a:ln w="6350">
                <a:solidFill>
                  <a:srgbClr val="79D2FF"/>
                </a:solidFill>
                <a:round/>
                <a:headEnd/>
                <a:tailEnd/>
              </a:ln>
            </p:spPr>
            <p:txBody>
              <a:bodyPr wrap="none" anchor="ctr"/>
              <a:lstStyle/>
              <a:p>
                <a:endParaRPr lang="en-US"/>
              </a:p>
            </p:txBody>
          </p:sp>
          <p:sp>
            <p:nvSpPr>
              <p:cNvPr id="52531" name="Line 322"/>
              <p:cNvSpPr>
                <a:spLocks noChangeShapeType="1"/>
              </p:cNvSpPr>
              <p:nvPr/>
            </p:nvSpPr>
            <p:spPr bwMode="ltGray">
              <a:xfrm flipH="1">
                <a:off x="7124897" y="2082549"/>
                <a:ext cx="113709" cy="463499"/>
              </a:xfrm>
              <a:prstGeom prst="line">
                <a:avLst/>
              </a:prstGeom>
              <a:noFill/>
              <a:ln w="6350">
                <a:solidFill>
                  <a:srgbClr val="79D2FF"/>
                </a:solidFill>
                <a:round/>
                <a:headEnd/>
                <a:tailEnd/>
              </a:ln>
            </p:spPr>
            <p:txBody>
              <a:bodyPr wrap="none" anchor="ctr"/>
              <a:lstStyle/>
              <a:p>
                <a:endParaRPr lang="en-US"/>
              </a:p>
            </p:txBody>
          </p:sp>
          <p:sp>
            <p:nvSpPr>
              <p:cNvPr id="52532" name="Line 325"/>
              <p:cNvSpPr>
                <a:spLocks noChangeShapeType="1"/>
              </p:cNvSpPr>
              <p:nvPr/>
            </p:nvSpPr>
            <p:spPr bwMode="ltGray">
              <a:xfrm>
                <a:off x="7552074" y="1830304"/>
                <a:ext cx="1095089" cy="76724"/>
              </a:xfrm>
              <a:prstGeom prst="line">
                <a:avLst/>
              </a:prstGeom>
              <a:noFill/>
              <a:ln w="6350">
                <a:solidFill>
                  <a:srgbClr val="79D2FF"/>
                </a:solidFill>
                <a:round/>
                <a:headEnd/>
                <a:tailEnd/>
              </a:ln>
            </p:spPr>
            <p:txBody>
              <a:bodyPr wrap="none" anchor="ctr"/>
              <a:lstStyle/>
              <a:p>
                <a:endParaRPr lang="en-US"/>
              </a:p>
            </p:txBody>
          </p:sp>
          <p:sp>
            <p:nvSpPr>
              <p:cNvPr id="52533" name="Line 326"/>
              <p:cNvSpPr>
                <a:spLocks noChangeShapeType="1"/>
              </p:cNvSpPr>
              <p:nvPr/>
            </p:nvSpPr>
            <p:spPr bwMode="ltGray">
              <a:xfrm>
                <a:off x="7552074" y="1830304"/>
                <a:ext cx="1322507" cy="365755"/>
              </a:xfrm>
              <a:prstGeom prst="line">
                <a:avLst/>
              </a:prstGeom>
              <a:noFill/>
              <a:ln w="6350">
                <a:solidFill>
                  <a:srgbClr val="79D2FF"/>
                </a:solidFill>
                <a:round/>
                <a:headEnd/>
                <a:tailEnd/>
              </a:ln>
            </p:spPr>
            <p:txBody>
              <a:bodyPr wrap="none" anchor="ctr"/>
              <a:lstStyle/>
              <a:p>
                <a:endParaRPr lang="en-US"/>
              </a:p>
            </p:txBody>
          </p:sp>
          <p:sp>
            <p:nvSpPr>
              <p:cNvPr id="52534" name="Line 327"/>
              <p:cNvSpPr>
                <a:spLocks noChangeShapeType="1"/>
              </p:cNvSpPr>
              <p:nvPr/>
            </p:nvSpPr>
            <p:spPr bwMode="ltGray">
              <a:xfrm>
                <a:off x="7552074" y="1830304"/>
                <a:ext cx="1349142" cy="778805"/>
              </a:xfrm>
              <a:prstGeom prst="line">
                <a:avLst/>
              </a:prstGeom>
              <a:noFill/>
              <a:ln w="6350">
                <a:solidFill>
                  <a:srgbClr val="79D2FF"/>
                </a:solidFill>
                <a:round/>
                <a:headEnd/>
                <a:tailEnd/>
              </a:ln>
            </p:spPr>
            <p:txBody>
              <a:bodyPr wrap="none" anchor="ctr"/>
              <a:lstStyle/>
              <a:p>
                <a:endParaRPr lang="en-US"/>
              </a:p>
            </p:txBody>
          </p:sp>
          <p:sp>
            <p:nvSpPr>
              <p:cNvPr id="52535" name="Line 328"/>
              <p:cNvSpPr>
                <a:spLocks noChangeShapeType="1"/>
              </p:cNvSpPr>
              <p:nvPr/>
            </p:nvSpPr>
            <p:spPr bwMode="ltGray">
              <a:xfrm>
                <a:off x="7555148" y="1830304"/>
                <a:ext cx="1167822" cy="1081498"/>
              </a:xfrm>
              <a:prstGeom prst="line">
                <a:avLst/>
              </a:prstGeom>
              <a:noFill/>
              <a:ln w="6350">
                <a:solidFill>
                  <a:srgbClr val="79D2FF"/>
                </a:solidFill>
                <a:round/>
                <a:headEnd/>
                <a:tailEnd/>
              </a:ln>
            </p:spPr>
            <p:txBody>
              <a:bodyPr wrap="none" anchor="ctr"/>
              <a:lstStyle/>
              <a:p>
                <a:endParaRPr lang="en-US"/>
              </a:p>
            </p:txBody>
          </p:sp>
          <p:sp>
            <p:nvSpPr>
              <p:cNvPr id="52536" name="Line 329"/>
              <p:cNvSpPr>
                <a:spLocks noChangeShapeType="1"/>
              </p:cNvSpPr>
              <p:nvPr/>
            </p:nvSpPr>
            <p:spPr bwMode="ltGray">
              <a:xfrm>
                <a:off x="7563343" y="1842917"/>
                <a:ext cx="788792" cy="1268580"/>
              </a:xfrm>
              <a:prstGeom prst="line">
                <a:avLst/>
              </a:prstGeom>
              <a:noFill/>
              <a:ln w="6350">
                <a:solidFill>
                  <a:srgbClr val="79D2FF"/>
                </a:solidFill>
                <a:round/>
                <a:headEnd/>
                <a:tailEnd/>
              </a:ln>
            </p:spPr>
            <p:txBody>
              <a:bodyPr wrap="none" anchor="ctr"/>
              <a:lstStyle/>
              <a:p>
                <a:endParaRPr lang="en-US"/>
              </a:p>
            </p:txBody>
          </p:sp>
          <p:sp>
            <p:nvSpPr>
              <p:cNvPr id="52537" name="Line 330"/>
              <p:cNvSpPr>
                <a:spLocks noChangeShapeType="1"/>
              </p:cNvSpPr>
              <p:nvPr/>
            </p:nvSpPr>
            <p:spPr bwMode="ltGray">
              <a:xfrm>
                <a:off x="7563343" y="1830304"/>
                <a:ext cx="434348" cy="1342151"/>
              </a:xfrm>
              <a:prstGeom prst="line">
                <a:avLst/>
              </a:prstGeom>
              <a:noFill/>
              <a:ln w="6350">
                <a:solidFill>
                  <a:srgbClr val="79D2FF"/>
                </a:solidFill>
                <a:round/>
                <a:headEnd/>
                <a:tailEnd/>
              </a:ln>
            </p:spPr>
            <p:txBody>
              <a:bodyPr wrap="none" anchor="ctr"/>
              <a:lstStyle/>
              <a:p>
                <a:endParaRPr lang="en-US"/>
              </a:p>
            </p:txBody>
          </p:sp>
          <p:sp>
            <p:nvSpPr>
              <p:cNvPr id="52538" name="Line 331"/>
              <p:cNvSpPr>
                <a:spLocks noChangeShapeType="1"/>
              </p:cNvSpPr>
              <p:nvPr/>
            </p:nvSpPr>
            <p:spPr bwMode="ltGray">
              <a:xfrm>
                <a:off x="7563343" y="1830304"/>
                <a:ext cx="67611" cy="1268580"/>
              </a:xfrm>
              <a:prstGeom prst="line">
                <a:avLst/>
              </a:prstGeom>
              <a:noFill/>
              <a:ln w="6350">
                <a:solidFill>
                  <a:srgbClr val="79D2FF"/>
                </a:solidFill>
                <a:round/>
                <a:headEnd/>
                <a:tailEnd/>
              </a:ln>
            </p:spPr>
            <p:txBody>
              <a:bodyPr wrap="none" anchor="ctr"/>
              <a:lstStyle/>
              <a:p>
                <a:endParaRPr lang="en-US"/>
              </a:p>
            </p:txBody>
          </p:sp>
          <p:sp>
            <p:nvSpPr>
              <p:cNvPr id="52539" name="Line 332"/>
              <p:cNvSpPr>
                <a:spLocks noChangeShapeType="1"/>
              </p:cNvSpPr>
              <p:nvPr/>
            </p:nvSpPr>
            <p:spPr bwMode="ltGray">
              <a:xfrm flipH="1">
                <a:off x="7335925" y="1830304"/>
                <a:ext cx="216149" cy="1117233"/>
              </a:xfrm>
              <a:prstGeom prst="line">
                <a:avLst/>
              </a:prstGeom>
              <a:noFill/>
              <a:ln w="6350">
                <a:solidFill>
                  <a:srgbClr val="79D2FF"/>
                </a:solidFill>
                <a:round/>
                <a:headEnd/>
                <a:tailEnd/>
              </a:ln>
            </p:spPr>
            <p:txBody>
              <a:bodyPr wrap="none" anchor="ctr"/>
              <a:lstStyle/>
              <a:p>
                <a:endParaRPr lang="en-US"/>
              </a:p>
            </p:txBody>
          </p:sp>
          <p:sp>
            <p:nvSpPr>
              <p:cNvPr id="52540" name="Line 333"/>
              <p:cNvSpPr>
                <a:spLocks noChangeShapeType="1"/>
              </p:cNvSpPr>
              <p:nvPr/>
            </p:nvSpPr>
            <p:spPr bwMode="ltGray">
              <a:xfrm flipH="1">
                <a:off x="7124897" y="1839764"/>
                <a:ext cx="408738" cy="715744"/>
              </a:xfrm>
              <a:prstGeom prst="line">
                <a:avLst/>
              </a:prstGeom>
              <a:noFill/>
              <a:ln w="6350">
                <a:solidFill>
                  <a:srgbClr val="79D2FF"/>
                </a:solidFill>
                <a:round/>
                <a:headEnd/>
                <a:tailEnd/>
              </a:ln>
            </p:spPr>
            <p:txBody>
              <a:bodyPr wrap="none" anchor="ctr"/>
              <a:lstStyle/>
              <a:p>
                <a:endParaRPr lang="en-US"/>
              </a:p>
            </p:txBody>
          </p:sp>
          <p:sp>
            <p:nvSpPr>
              <p:cNvPr id="52541" name="Line 345"/>
              <p:cNvSpPr>
                <a:spLocks noChangeShapeType="1"/>
              </p:cNvSpPr>
              <p:nvPr/>
            </p:nvSpPr>
            <p:spPr bwMode="ltGray">
              <a:xfrm>
                <a:off x="8312183" y="1755682"/>
                <a:ext cx="581862" cy="437224"/>
              </a:xfrm>
              <a:prstGeom prst="line">
                <a:avLst/>
              </a:prstGeom>
              <a:noFill/>
              <a:ln w="6350">
                <a:solidFill>
                  <a:srgbClr val="79D2FF"/>
                </a:solidFill>
                <a:round/>
                <a:headEnd/>
                <a:tailEnd/>
              </a:ln>
            </p:spPr>
            <p:txBody>
              <a:bodyPr wrap="none" anchor="ctr"/>
              <a:lstStyle/>
              <a:p>
                <a:endParaRPr lang="en-US"/>
              </a:p>
            </p:txBody>
          </p:sp>
          <p:sp>
            <p:nvSpPr>
              <p:cNvPr id="52542" name="Line 346"/>
              <p:cNvSpPr>
                <a:spLocks noChangeShapeType="1"/>
              </p:cNvSpPr>
              <p:nvPr/>
            </p:nvSpPr>
            <p:spPr bwMode="ltGray">
              <a:xfrm>
                <a:off x="8312183" y="1764090"/>
                <a:ext cx="592106" cy="854478"/>
              </a:xfrm>
              <a:prstGeom prst="line">
                <a:avLst/>
              </a:prstGeom>
              <a:noFill/>
              <a:ln w="6350">
                <a:solidFill>
                  <a:srgbClr val="79D2FF"/>
                </a:solidFill>
                <a:round/>
                <a:headEnd/>
                <a:tailEnd/>
              </a:ln>
            </p:spPr>
            <p:txBody>
              <a:bodyPr wrap="none" anchor="ctr"/>
              <a:lstStyle/>
              <a:p>
                <a:endParaRPr lang="en-US"/>
              </a:p>
            </p:txBody>
          </p:sp>
          <p:sp>
            <p:nvSpPr>
              <p:cNvPr id="52543" name="Line 347"/>
              <p:cNvSpPr>
                <a:spLocks noChangeShapeType="1"/>
              </p:cNvSpPr>
              <p:nvPr/>
            </p:nvSpPr>
            <p:spPr bwMode="ltGray">
              <a:xfrm>
                <a:off x="8303988" y="1764090"/>
                <a:ext cx="407713" cy="1157172"/>
              </a:xfrm>
              <a:prstGeom prst="line">
                <a:avLst/>
              </a:prstGeom>
              <a:noFill/>
              <a:ln w="6350">
                <a:solidFill>
                  <a:srgbClr val="79D2FF"/>
                </a:solidFill>
                <a:round/>
                <a:headEnd/>
                <a:tailEnd/>
              </a:ln>
            </p:spPr>
            <p:txBody>
              <a:bodyPr wrap="none" anchor="ctr"/>
              <a:lstStyle/>
              <a:p>
                <a:endParaRPr lang="en-US"/>
              </a:p>
            </p:txBody>
          </p:sp>
          <p:sp>
            <p:nvSpPr>
              <p:cNvPr id="52544" name="Line 348"/>
              <p:cNvSpPr>
                <a:spLocks noChangeShapeType="1"/>
              </p:cNvSpPr>
              <p:nvPr/>
            </p:nvSpPr>
            <p:spPr bwMode="ltGray">
              <a:xfrm>
                <a:off x="8323451" y="1764090"/>
                <a:ext cx="27659" cy="1358967"/>
              </a:xfrm>
              <a:prstGeom prst="line">
                <a:avLst/>
              </a:prstGeom>
              <a:noFill/>
              <a:ln w="6350">
                <a:solidFill>
                  <a:srgbClr val="79D2FF"/>
                </a:solidFill>
                <a:round/>
                <a:headEnd/>
                <a:tailEnd/>
              </a:ln>
            </p:spPr>
            <p:txBody>
              <a:bodyPr wrap="none" anchor="ctr"/>
              <a:lstStyle/>
              <a:p>
                <a:endParaRPr lang="en-US"/>
              </a:p>
            </p:txBody>
          </p:sp>
          <p:sp>
            <p:nvSpPr>
              <p:cNvPr id="52545" name="Line 349"/>
              <p:cNvSpPr>
                <a:spLocks noChangeShapeType="1"/>
              </p:cNvSpPr>
              <p:nvPr/>
            </p:nvSpPr>
            <p:spPr bwMode="ltGray">
              <a:xfrm flipH="1">
                <a:off x="7997691" y="1755682"/>
                <a:ext cx="316541" cy="1416773"/>
              </a:xfrm>
              <a:prstGeom prst="line">
                <a:avLst/>
              </a:prstGeom>
              <a:noFill/>
              <a:ln w="6350">
                <a:solidFill>
                  <a:srgbClr val="79D2FF"/>
                </a:solidFill>
                <a:round/>
                <a:headEnd/>
                <a:tailEnd/>
              </a:ln>
            </p:spPr>
            <p:txBody>
              <a:bodyPr wrap="none" anchor="ctr"/>
              <a:lstStyle/>
              <a:p>
                <a:endParaRPr lang="en-US"/>
              </a:p>
            </p:txBody>
          </p:sp>
          <p:sp>
            <p:nvSpPr>
              <p:cNvPr id="52546" name="Line 350"/>
              <p:cNvSpPr>
                <a:spLocks noChangeShapeType="1"/>
              </p:cNvSpPr>
              <p:nvPr/>
            </p:nvSpPr>
            <p:spPr bwMode="ltGray">
              <a:xfrm flipH="1">
                <a:off x="7628905" y="1755682"/>
                <a:ext cx="675083" cy="1367376"/>
              </a:xfrm>
              <a:prstGeom prst="line">
                <a:avLst/>
              </a:prstGeom>
              <a:noFill/>
              <a:ln w="6350">
                <a:solidFill>
                  <a:srgbClr val="79D2FF"/>
                </a:solidFill>
                <a:round/>
                <a:headEnd/>
                <a:tailEnd/>
              </a:ln>
            </p:spPr>
            <p:txBody>
              <a:bodyPr wrap="none" anchor="ctr"/>
              <a:lstStyle/>
              <a:p>
                <a:endParaRPr lang="en-US"/>
              </a:p>
            </p:txBody>
          </p:sp>
          <p:sp>
            <p:nvSpPr>
              <p:cNvPr id="52547" name="Line 351"/>
              <p:cNvSpPr>
                <a:spLocks noChangeShapeType="1"/>
              </p:cNvSpPr>
              <p:nvPr/>
            </p:nvSpPr>
            <p:spPr bwMode="ltGray">
              <a:xfrm flipH="1">
                <a:off x="7326705" y="1764090"/>
                <a:ext cx="977282" cy="1169784"/>
              </a:xfrm>
              <a:prstGeom prst="line">
                <a:avLst/>
              </a:prstGeom>
              <a:noFill/>
              <a:ln w="6350">
                <a:solidFill>
                  <a:srgbClr val="79D2FF"/>
                </a:solidFill>
                <a:round/>
                <a:headEnd/>
                <a:tailEnd/>
              </a:ln>
            </p:spPr>
            <p:txBody>
              <a:bodyPr wrap="none" anchor="ctr"/>
              <a:lstStyle/>
              <a:p>
                <a:endParaRPr lang="en-US"/>
              </a:p>
            </p:txBody>
          </p:sp>
          <p:sp>
            <p:nvSpPr>
              <p:cNvPr id="52548" name="Line 352"/>
              <p:cNvSpPr>
                <a:spLocks noChangeShapeType="1"/>
              </p:cNvSpPr>
              <p:nvPr/>
            </p:nvSpPr>
            <p:spPr bwMode="ltGray">
              <a:xfrm flipH="1">
                <a:off x="7124897" y="1755682"/>
                <a:ext cx="1187286" cy="790366"/>
              </a:xfrm>
              <a:prstGeom prst="line">
                <a:avLst/>
              </a:prstGeom>
              <a:noFill/>
              <a:ln w="6350">
                <a:solidFill>
                  <a:srgbClr val="79D2FF"/>
                </a:solidFill>
                <a:round/>
                <a:headEnd/>
                <a:tailEnd/>
              </a:ln>
            </p:spPr>
            <p:txBody>
              <a:bodyPr wrap="none" anchor="ctr"/>
              <a:lstStyle/>
              <a:p>
                <a:endParaRPr lang="en-US"/>
              </a:p>
            </p:txBody>
          </p:sp>
          <p:sp>
            <p:nvSpPr>
              <p:cNvPr id="52549" name="Line 353"/>
              <p:cNvSpPr>
                <a:spLocks noChangeShapeType="1"/>
              </p:cNvSpPr>
              <p:nvPr/>
            </p:nvSpPr>
            <p:spPr bwMode="ltGray">
              <a:xfrm>
                <a:off x="8634871" y="1907029"/>
                <a:ext cx="248930" cy="301642"/>
              </a:xfrm>
              <a:prstGeom prst="line">
                <a:avLst/>
              </a:prstGeom>
              <a:noFill/>
              <a:ln w="6350">
                <a:solidFill>
                  <a:srgbClr val="79D2FF"/>
                </a:solidFill>
                <a:round/>
                <a:headEnd/>
                <a:tailEnd/>
              </a:ln>
            </p:spPr>
            <p:txBody>
              <a:bodyPr wrap="none" anchor="ctr"/>
              <a:lstStyle/>
              <a:p>
                <a:endParaRPr lang="en-US"/>
              </a:p>
            </p:txBody>
          </p:sp>
          <p:sp>
            <p:nvSpPr>
              <p:cNvPr id="52550" name="Line 354"/>
              <p:cNvSpPr>
                <a:spLocks noChangeShapeType="1"/>
              </p:cNvSpPr>
              <p:nvPr/>
            </p:nvSpPr>
            <p:spPr bwMode="ltGray">
              <a:xfrm>
                <a:off x="8639993" y="1914386"/>
                <a:ext cx="261223" cy="704183"/>
              </a:xfrm>
              <a:prstGeom prst="line">
                <a:avLst/>
              </a:prstGeom>
              <a:noFill/>
              <a:ln w="6350">
                <a:solidFill>
                  <a:srgbClr val="79D2FF"/>
                </a:solidFill>
                <a:round/>
                <a:headEnd/>
                <a:tailEnd/>
              </a:ln>
            </p:spPr>
            <p:txBody>
              <a:bodyPr wrap="none" anchor="ctr"/>
              <a:lstStyle/>
              <a:p>
                <a:endParaRPr lang="en-US"/>
              </a:p>
            </p:txBody>
          </p:sp>
          <p:sp>
            <p:nvSpPr>
              <p:cNvPr id="52551" name="Line 355"/>
              <p:cNvSpPr>
                <a:spLocks noChangeShapeType="1"/>
              </p:cNvSpPr>
              <p:nvPr/>
            </p:nvSpPr>
            <p:spPr bwMode="ltGray">
              <a:xfrm>
                <a:off x="8647164" y="1930151"/>
                <a:ext cx="66586" cy="991111"/>
              </a:xfrm>
              <a:prstGeom prst="line">
                <a:avLst/>
              </a:prstGeom>
              <a:noFill/>
              <a:ln w="6350">
                <a:solidFill>
                  <a:srgbClr val="79D2FF"/>
                </a:solidFill>
                <a:round/>
                <a:headEnd/>
                <a:tailEnd/>
              </a:ln>
            </p:spPr>
            <p:txBody>
              <a:bodyPr wrap="none" anchor="ctr"/>
              <a:lstStyle/>
              <a:p>
                <a:endParaRPr lang="en-US"/>
              </a:p>
            </p:txBody>
          </p:sp>
          <p:sp>
            <p:nvSpPr>
              <p:cNvPr id="52552" name="Line 356"/>
              <p:cNvSpPr>
                <a:spLocks noChangeShapeType="1"/>
              </p:cNvSpPr>
              <p:nvPr/>
            </p:nvSpPr>
            <p:spPr bwMode="ltGray">
              <a:xfrm flipH="1">
                <a:off x="8362379" y="1930151"/>
                <a:ext cx="272492" cy="1192906"/>
              </a:xfrm>
              <a:prstGeom prst="line">
                <a:avLst/>
              </a:prstGeom>
              <a:noFill/>
              <a:ln w="6350">
                <a:solidFill>
                  <a:srgbClr val="79D2FF"/>
                </a:solidFill>
                <a:round/>
                <a:headEnd/>
                <a:tailEnd/>
              </a:ln>
            </p:spPr>
            <p:txBody>
              <a:bodyPr wrap="none" anchor="ctr"/>
              <a:lstStyle/>
              <a:p>
                <a:endParaRPr lang="en-US"/>
              </a:p>
            </p:txBody>
          </p:sp>
          <p:sp>
            <p:nvSpPr>
              <p:cNvPr id="52553" name="Line 357"/>
              <p:cNvSpPr>
                <a:spLocks noChangeShapeType="1"/>
              </p:cNvSpPr>
              <p:nvPr/>
            </p:nvSpPr>
            <p:spPr bwMode="ltGray">
              <a:xfrm flipH="1">
                <a:off x="7997691" y="1914386"/>
                <a:ext cx="631034" cy="1258070"/>
              </a:xfrm>
              <a:prstGeom prst="line">
                <a:avLst/>
              </a:prstGeom>
              <a:noFill/>
              <a:ln w="6350">
                <a:solidFill>
                  <a:srgbClr val="79D2FF"/>
                </a:solidFill>
                <a:round/>
                <a:headEnd/>
                <a:tailEnd/>
              </a:ln>
            </p:spPr>
            <p:txBody>
              <a:bodyPr wrap="none" anchor="ctr"/>
              <a:lstStyle/>
              <a:p>
                <a:endParaRPr lang="en-US"/>
              </a:p>
            </p:txBody>
          </p:sp>
          <p:sp>
            <p:nvSpPr>
              <p:cNvPr id="52554" name="Line 358"/>
              <p:cNvSpPr>
                <a:spLocks noChangeShapeType="1"/>
              </p:cNvSpPr>
              <p:nvPr/>
            </p:nvSpPr>
            <p:spPr bwMode="ltGray">
              <a:xfrm flipH="1">
                <a:off x="7630954" y="1914386"/>
                <a:ext cx="1009039" cy="1219182"/>
              </a:xfrm>
              <a:prstGeom prst="line">
                <a:avLst/>
              </a:prstGeom>
              <a:noFill/>
              <a:ln w="6350">
                <a:solidFill>
                  <a:srgbClr val="79D2FF"/>
                </a:solidFill>
                <a:round/>
                <a:headEnd/>
                <a:tailEnd/>
              </a:ln>
            </p:spPr>
            <p:txBody>
              <a:bodyPr wrap="none" anchor="ctr"/>
              <a:lstStyle/>
              <a:p>
                <a:endParaRPr lang="en-US"/>
              </a:p>
            </p:txBody>
          </p:sp>
          <p:sp>
            <p:nvSpPr>
              <p:cNvPr id="52555" name="Line 359"/>
              <p:cNvSpPr>
                <a:spLocks noChangeShapeType="1"/>
              </p:cNvSpPr>
              <p:nvPr/>
            </p:nvSpPr>
            <p:spPr bwMode="ltGray">
              <a:xfrm flipH="1">
                <a:off x="7326705" y="1930151"/>
                <a:ext cx="1308165" cy="1017386"/>
              </a:xfrm>
              <a:prstGeom prst="line">
                <a:avLst/>
              </a:prstGeom>
              <a:noFill/>
              <a:ln w="6350">
                <a:solidFill>
                  <a:srgbClr val="79D2FF"/>
                </a:solidFill>
                <a:round/>
                <a:headEnd/>
                <a:tailEnd/>
              </a:ln>
            </p:spPr>
            <p:txBody>
              <a:bodyPr wrap="none" anchor="ctr"/>
              <a:lstStyle/>
              <a:p>
                <a:endParaRPr lang="en-US"/>
              </a:p>
            </p:txBody>
          </p:sp>
          <p:sp>
            <p:nvSpPr>
              <p:cNvPr id="52556" name="Line 360"/>
              <p:cNvSpPr>
                <a:spLocks noChangeShapeType="1"/>
              </p:cNvSpPr>
              <p:nvPr/>
            </p:nvSpPr>
            <p:spPr bwMode="ltGray">
              <a:xfrm flipH="1">
                <a:off x="7136166" y="1930151"/>
                <a:ext cx="1503827" cy="615897"/>
              </a:xfrm>
              <a:prstGeom prst="line">
                <a:avLst/>
              </a:prstGeom>
              <a:noFill/>
              <a:ln w="6350">
                <a:solidFill>
                  <a:srgbClr val="79D2FF"/>
                </a:solidFill>
                <a:round/>
                <a:headEnd/>
                <a:tailEnd/>
              </a:ln>
            </p:spPr>
            <p:txBody>
              <a:bodyPr wrap="none" anchor="ctr"/>
              <a:lstStyle/>
              <a:p>
                <a:endParaRPr lang="en-US"/>
              </a:p>
            </p:txBody>
          </p:sp>
          <p:sp>
            <p:nvSpPr>
              <p:cNvPr id="52557" name="Line 361"/>
              <p:cNvSpPr>
                <a:spLocks noChangeShapeType="1"/>
              </p:cNvSpPr>
              <p:nvPr/>
            </p:nvSpPr>
            <p:spPr bwMode="ltGray">
              <a:xfrm>
                <a:off x="8883801" y="2192906"/>
                <a:ext cx="10244" cy="413050"/>
              </a:xfrm>
              <a:prstGeom prst="line">
                <a:avLst/>
              </a:prstGeom>
              <a:noFill/>
              <a:ln w="6350">
                <a:solidFill>
                  <a:srgbClr val="79D2FF"/>
                </a:solidFill>
                <a:round/>
                <a:headEnd/>
                <a:tailEnd/>
              </a:ln>
            </p:spPr>
            <p:txBody>
              <a:bodyPr wrap="none" anchor="ctr"/>
              <a:lstStyle/>
              <a:p>
                <a:endParaRPr lang="en-US"/>
              </a:p>
            </p:txBody>
          </p:sp>
          <p:sp>
            <p:nvSpPr>
              <p:cNvPr id="52558" name="Line 362"/>
              <p:cNvSpPr>
                <a:spLocks noChangeShapeType="1"/>
              </p:cNvSpPr>
              <p:nvPr/>
            </p:nvSpPr>
            <p:spPr bwMode="ltGray">
              <a:xfrm flipH="1">
                <a:off x="8713750" y="2192906"/>
                <a:ext cx="180295" cy="738866"/>
              </a:xfrm>
              <a:prstGeom prst="line">
                <a:avLst/>
              </a:prstGeom>
              <a:noFill/>
              <a:ln w="6350">
                <a:solidFill>
                  <a:srgbClr val="79D2FF"/>
                </a:solidFill>
                <a:round/>
                <a:headEnd/>
                <a:tailEnd/>
              </a:ln>
            </p:spPr>
            <p:txBody>
              <a:bodyPr wrap="none" anchor="ctr"/>
              <a:lstStyle/>
              <a:p>
                <a:endParaRPr lang="en-US"/>
              </a:p>
            </p:txBody>
          </p:sp>
          <p:sp>
            <p:nvSpPr>
              <p:cNvPr id="52559" name="Line 363"/>
              <p:cNvSpPr>
                <a:spLocks noChangeShapeType="1"/>
              </p:cNvSpPr>
              <p:nvPr/>
            </p:nvSpPr>
            <p:spPr bwMode="ltGray">
              <a:xfrm flipH="1">
                <a:off x="8362379" y="2192906"/>
                <a:ext cx="521422" cy="930152"/>
              </a:xfrm>
              <a:prstGeom prst="line">
                <a:avLst/>
              </a:prstGeom>
              <a:noFill/>
              <a:ln w="6350">
                <a:solidFill>
                  <a:srgbClr val="79D2FF"/>
                </a:solidFill>
                <a:round/>
                <a:headEnd/>
                <a:tailEnd/>
              </a:ln>
            </p:spPr>
            <p:txBody>
              <a:bodyPr wrap="none" anchor="ctr"/>
              <a:lstStyle/>
              <a:p>
                <a:endParaRPr lang="en-US"/>
              </a:p>
            </p:txBody>
          </p:sp>
          <p:sp>
            <p:nvSpPr>
              <p:cNvPr id="52560" name="Line 364"/>
              <p:cNvSpPr>
                <a:spLocks noChangeShapeType="1"/>
              </p:cNvSpPr>
              <p:nvPr/>
            </p:nvSpPr>
            <p:spPr bwMode="ltGray">
              <a:xfrm flipH="1">
                <a:off x="7992569" y="2192906"/>
                <a:ext cx="891232" cy="991111"/>
              </a:xfrm>
              <a:prstGeom prst="line">
                <a:avLst/>
              </a:prstGeom>
              <a:noFill/>
              <a:ln w="6350">
                <a:solidFill>
                  <a:srgbClr val="79D2FF"/>
                </a:solidFill>
                <a:round/>
                <a:headEnd/>
                <a:tailEnd/>
              </a:ln>
            </p:spPr>
            <p:txBody>
              <a:bodyPr wrap="none" anchor="ctr"/>
              <a:lstStyle/>
              <a:p>
                <a:endParaRPr lang="en-US"/>
              </a:p>
            </p:txBody>
          </p:sp>
          <p:sp>
            <p:nvSpPr>
              <p:cNvPr id="52561" name="Line 365"/>
              <p:cNvSpPr>
                <a:spLocks noChangeShapeType="1"/>
              </p:cNvSpPr>
              <p:nvPr/>
            </p:nvSpPr>
            <p:spPr bwMode="ltGray">
              <a:xfrm flipH="1">
                <a:off x="7619685" y="2192906"/>
                <a:ext cx="1264116" cy="914386"/>
              </a:xfrm>
              <a:prstGeom prst="line">
                <a:avLst/>
              </a:prstGeom>
              <a:noFill/>
              <a:ln w="6350">
                <a:solidFill>
                  <a:srgbClr val="79D2FF"/>
                </a:solidFill>
                <a:round/>
                <a:headEnd/>
                <a:tailEnd/>
              </a:ln>
            </p:spPr>
            <p:txBody>
              <a:bodyPr wrap="none" anchor="ctr"/>
              <a:lstStyle/>
              <a:p>
                <a:endParaRPr lang="en-US"/>
              </a:p>
            </p:txBody>
          </p:sp>
          <p:sp>
            <p:nvSpPr>
              <p:cNvPr id="52562" name="Line 366"/>
              <p:cNvSpPr>
                <a:spLocks noChangeShapeType="1"/>
              </p:cNvSpPr>
              <p:nvPr/>
            </p:nvSpPr>
            <p:spPr bwMode="ltGray">
              <a:xfrm flipH="1">
                <a:off x="7335925" y="2192906"/>
                <a:ext cx="1538656" cy="754632"/>
              </a:xfrm>
              <a:prstGeom prst="line">
                <a:avLst/>
              </a:prstGeom>
              <a:noFill/>
              <a:ln w="6350">
                <a:solidFill>
                  <a:srgbClr val="79D2FF"/>
                </a:solidFill>
                <a:round/>
                <a:headEnd/>
                <a:tailEnd/>
              </a:ln>
            </p:spPr>
            <p:txBody>
              <a:bodyPr wrap="none" anchor="ctr"/>
              <a:lstStyle/>
              <a:p>
                <a:endParaRPr lang="en-US"/>
              </a:p>
            </p:txBody>
          </p:sp>
          <p:sp>
            <p:nvSpPr>
              <p:cNvPr id="52563" name="Line 367"/>
              <p:cNvSpPr>
                <a:spLocks noChangeShapeType="1"/>
              </p:cNvSpPr>
              <p:nvPr/>
            </p:nvSpPr>
            <p:spPr bwMode="ltGray">
              <a:xfrm flipH="1">
                <a:off x="7124897" y="2208671"/>
                <a:ext cx="1749684" cy="337377"/>
              </a:xfrm>
              <a:prstGeom prst="line">
                <a:avLst/>
              </a:prstGeom>
              <a:noFill/>
              <a:ln w="6350">
                <a:solidFill>
                  <a:srgbClr val="79D2FF"/>
                </a:solidFill>
                <a:round/>
                <a:headEnd/>
                <a:tailEnd/>
              </a:ln>
            </p:spPr>
            <p:txBody>
              <a:bodyPr wrap="none" anchor="ctr"/>
              <a:lstStyle/>
              <a:p>
                <a:endParaRPr lang="en-US"/>
              </a:p>
            </p:txBody>
          </p:sp>
          <p:sp>
            <p:nvSpPr>
              <p:cNvPr id="52564" name="Line 368"/>
              <p:cNvSpPr>
                <a:spLocks noChangeShapeType="1"/>
              </p:cNvSpPr>
              <p:nvPr/>
            </p:nvSpPr>
            <p:spPr bwMode="ltGray">
              <a:xfrm flipH="1">
                <a:off x="8705555" y="2618569"/>
                <a:ext cx="195661" cy="313204"/>
              </a:xfrm>
              <a:prstGeom prst="line">
                <a:avLst/>
              </a:prstGeom>
              <a:noFill/>
              <a:ln w="6350">
                <a:solidFill>
                  <a:srgbClr val="79D2FF"/>
                </a:solidFill>
                <a:round/>
                <a:headEnd/>
                <a:tailEnd/>
              </a:ln>
            </p:spPr>
            <p:txBody>
              <a:bodyPr wrap="none" anchor="ctr"/>
              <a:lstStyle/>
              <a:p>
                <a:endParaRPr lang="en-US"/>
              </a:p>
            </p:txBody>
          </p:sp>
          <p:sp>
            <p:nvSpPr>
              <p:cNvPr id="52565" name="Line 369"/>
              <p:cNvSpPr>
                <a:spLocks noChangeShapeType="1"/>
              </p:cNvSpPr>
              <p:nvPr/>
            </p:nvSpPr>
            <p:spPr bwMode="ltGray">
              <a:xfrm flipH="1">
                <a:off x="8362379" y="2618569"/>
                <a:ext cx="531666" cy="488724"/>
              </a:xfrm>
              <a:prstGeom prst="line">
                <a:avLst/>
              </a:prstGeom>
              <a:noFill/>
              <a:ln w="6350">
                <a:solidFill>
                  <a:srgbClr val="79D2FF"/>
                </a:solidFill>
                <a:round/>
                <a:headEnd/>
                <a:tailEnd/>
              </a:ln>
            </p:spPr>
            <p:txBody>
              <a:bodyPr wrap="none" anchor="ctr"/>
              <a:lstStyle/>
              <a:p>
                <a:endParaRPr lang="en-US"/>
              </a:p>
            </p:txBody>
          </p:sp>
          <p:sp>
            <p:nvSpPr>
              <p:cNvPr id="52566" name="Line 370"/>
              <p:cNvSpPr>
                <a:spLocks noChangeShapeType="1"/>
              </p:cNvSpPr>
              <p:nvPr/>
            </p:nvSpPr>
            <p:spPr bwMode="ltGray">
              <a:xfrm flipH="1">
                <a:off x="7997691" y="2618569"/>
                <a:ext cx="903525" cy="553887"/>
              </a:xfrm>
              <a:prstGeom prst="line">
                <a:avLst/>
              </a:prstGeom>
              <a:noFill/>
              <a:ln w="6350">
                <a:solidFill>
                  <a:srgbClr val="79D2FF"/>
                </a:solidFill>
                <a:round/>
                <a:headEnd/>
                <a:tailEnd/>
              </a:ln>
            </p:spPr>
            <p:txBody>
              <a:bodyPr wrap="none" anchor="ctr"/>
              <a:lstStyle/>
              <a:p>
                <a:endParaRPr lang="en-US"/>
              </a:p>
            </p:txBody>
          </p:sp>
          <p:sp>
            <p:nvSpPr>
              <p:cNvPr id="52567" name="Line 371"/>
              <p:cNvSpPr>
                <a:spLocks noChangeShapeType="1"/>
              </p:cNvSpPr>
              <p:nvPr/>
            </p:nvSpPr>
            <p:spPr bwMode="ltGray">
              <a:xfrm flipH="1">
                <a:off x="7558221" y="2618569"/>
                <a:ext cx="1265140" cy="492928"/>
              </a:xfrm>
              <a:prstGeom prst="line">
                <a:avLst/>
              </a:prstGeom>
              <a:noFill/>
              <a:ln w="6350">
                <a:solidFill>
                  <a:srgbClr val="79D2FF"/>
                </a:solidFill>
                <a:round/>
                <a:headEnd/>
                <a:tailEnd/>
              </a:ln>
            </p:spPr>
            <p:txBody>
              <a:bodyPr wrap="none" anchor="ctr"/>
              <a:lstStyle/>
              <a:p>
                <a:endParaRPr lang="en-US"/>
              </a:p>
            </p:txBody>
          </p:sp>
          <p:sp>
            <p:nvSpPr>
              <p:cNvPr id="52568" name="Line 372"/>
              <p:cNvSpPr>
                <a:spLocks noChangeShapeType="1"/>
              </p:cNvSpPr>
              <p:nvPr/>
            </p:nvSpPr>
            <p:spPr bwMode="ltGray">
              <a:xfrm flipH="1">
                <a:off x="7335925" y="2630130"/>
                <a:ext cx="1568364" cy="301642"/>
              </a:xfrm>
              <a:prstGeom prst="line">
                <a:avLst/>
              </a:prstGeom>
              <a:noFill/>
              <a:ln w="6350">
                <a:solidFill>
                  <a:srgbClr val="79D2FF"/>
                </a:solidFill>
                <a:round/>
                <a:headEnd/>
                <a:tailEnd/>
              </a:ln>
            </p:spPr>
            <p:txBody>
              <a:bodyPr wrap="none" anchor="ctr"/>
              <a:lstStyle/>
              <a:p>
                <a:endParaRPr lang="en-US"/>
              </a:p>
            </p:txBody>
          </p:sp>
          <p:sp>
            <p:nvSpPr>
              <p:cNvPr id="52569" name="Line 373"/>
              <p:cNvSpPr>
                <a:spLocks noChangeShapeType="1"/>
              </p:cNvSpPr>
              <p:nvPr/>
            </p:nvSpPr>
            <p:spPr bwMode="ltGray">
              <a:xfrm flipH="1" flipV="1">
                <a:off x="7124897" y="2546048"/>
                <a:ext cx="1776318" cy="86184"/>
              </a:xfrm>
              <a:prstGeom prst="line">
                <a:avLst/>
              </a:prstGeom>
              <a:noFill/>
              <a:ln w="6350">
                <a:solidFill>
                  <a:srgbClr val="79D2FF"/>
                </a:solidFill>
                <a:round/>
                <a:headEnd/>
                <a:tailEnd/>
              </a:ln>
            </p:spPr>
            <p:txBody>
              <a:bodyPr wrap="none" anchor="ctr"/>
              <a:lstStyle/>
              <a:p>
                <a:endParaRPr lang="en-US"/>
              </a:p>
            </p:txBody>
          </p:sp>
          <p:sp>
            <p:nvSpPr>
              <p:cNvPr id="52570" name="Line 374"/>
              <p:cNvSpPr>
                <a:spLocks noChangeShapeType="1"/>
              </p:cNvSpPr>
              <p:nvPr/>
            </p:nvSpPr>
            <p:spPr bwMode="ltGray">
              <a:xfrm flipH="1">
                <a:off x="8383891" y="2911803"/>
                <a:ext cx="350347" cy="199694"/>
              </a:xfrm>
              <a:prstGeom prst="line">
                <a:avLst/>
              </a:prstGeom>
              <a:noFill/>
              <a:ln w="6350">
                <a:solidFill>
                  <a:srgbClr val="79D2FF"/>
                </a:solidFill>
                <a:round/>
                <a:headEnd/>
                <a:tailEnd/>
              </a:ln>
            </p:spPr>
            <p:txBody>
              <a:bodyPr wrap="none" anchor="ctr"/>
              <a:lstStyle/>
              <a:p>
                <a:endParaRPr lang="en-US"/>
              </a:p>
            </p:txBody>
          </p:sp>
          <p:sp>
            <p:nvSpPr>
              <p:cNvPr id="52571" name="Line 375"/>
              <p:cNvSpPr>
                <a:spLocks noChangeShapeType="1"/>
              </p:cNvSpPr>
              <p:nvPr/>
            </p:nvSpPr>
            <p:spPr bwMode="ltGray">
              <a:xfrm flipH="1">
                <a:off x="7997691" y="2921262"/>
                <a:ext cx="725279" cy="251194"/>
              </a:xfrm>
              <a:prstGeom prst="line">
                <a:avLst/>
              </a:prstGeom>
              <a:noFill/>
              <a:ln w="6350">
                <a:solidFill>
                  <a:srgbClr val="79D2FF"/>
                </a:solidFill>
                <a:round/>
                <a:headEnd/>
                <a:tailEnd/>
              </a:ln>
            </p:spPr>
            <p:txBody>
              <a:bodyPr wrap="none" anchor="ctr"/>
              <a:lstStyle/>
              <a:p>
                <a:endParaRPr lang="en-US"/>
              </a:p>
            </p:txBody>
          </p:sp>
          <p:sp>
            <p:nvSpPr>
              <p:cNvPr id="52572" name="Line 376"/>
              <p:cNvSpPr>
                <a:spLocks noChangeShapeType="1"/>
              </p:cNvSpPr>
              <p:nvPr/>
            </p:nvSpPr>
            <p:spPr bwMode="ltGray">
              <a:xfrm flipH="1">
                <a:off x="7663735" y="2921262"/>
                <a:ext cx="1059235" cy="190234"/>
              </a:xfrm>
              <a:prstGeom prst="line">
                <a:avLst/>
              </a:prstGeom>
              <a:noFill/>
              <a:ln w="6350">
                <a:solidFill>
                  <a:srgbClr val="79D2FF"/>
                </a:solidFill>
                <a:round/>
                <a:headEnd/>
                <a:tailEnd/>
              </a:ln>
            </p:spPr>
            <p:txBody>
              <a:bodyPr wrap="none" anchor="ctr"/>
              <a:lstStyle/>
              <a:p>
                <a:endParaRPr lang="en-US"/>
              </a:p>
            </p:txBody>
          </p:sp>
          <p:sp>
            <p:nvSpPr>
              <p:cNvPr id="52573" name="Line 377"/>
              <p:cNvSpPr>
                <a:spLocks noChangeShapeType="1"/>
              </p:cNvSpPr>
              <p:nvPr/>
            </p:nvSpPr>
            <p:spPr bwMode="ltGray">
              <a:xfrm flipH="1">
                <a:off x="7314412" y="2921262"/>
                <a:ext cx="1408557" cy="12612"/>
              </a:xfrm>
              <a:prstGeom prst="line">
                <a:avLst/>
              </a:prstGeom>
              <a:noFill/>
              <a:ln w="6350">
                <a:solidFill>
                  <a:srgbClr val="79D2FF"/>
                </a:solidFill>
                <a:round/>
                <a:headEnd/>
                <a:tailEnd/>
              </a:ln>
            </p:spPr>
            <p:txBody>
              <a:bodyPr wrap="none" anchor="ctr"/>
              <a:lstStyle/>
              <a:p>
                <a:endParaRPr lang="en-US"/>
              </a:p>
            </p:txBody>
          </p:sp>
          <p:sp>
            <p:nvSpPr>
              <p:cNvPr id="52574" name="Line 378"/>
              <p:cNvSpPr>
                <a:spLocks noChangeShapeType="1"/>
              </p:cNvSpPr>
              <p:nvPr/>
            </p:nvSpPr>
            <p:spPr bwMode="ltGray">
              <a:xfrm flipH="1" flipV="1">
                <a:off x="7124897" y="2546048"/>
                <a:ext cx="1598072" cy="375214"/>
              </a:xfrm>
              <a:prstGeom prst="line">
                <a:avLst/>
              </a:prstGeom>
              <a:noFill/>
              <a:ln w="6350">
                <a:solidFill>
                  <a:srgbClr val="79D2FF"/>
                </a:solidFill>
                <a:round/>
                <a:headEnd/>
                <a:tailEnd/>
              </a:ln>
            </p:spPr>
            <p:txBody>
              <a:bodyPr wrap="none" anchor="ctr"/>
              <a:lstStyle/>
              <a:p>
                <a:endParaRPr lang="en-US"/>
              </a:p>
            </p:txBody>
          </p:sp>
          <p:sp>
            <p:nvSpPr>
              <p:cNvPr id="52575" name="Line 379"/>
              <p:cNvSpPr>
                <a:spLocks noChangeShapeType="1"/>
              </p:cNvSpPr>
              <p:nvPr/>
            </p:nvSpPr>
            <p:spPr bwMode="ltGray">
              <a:xfrm flipV="1">
                <a:off x="7997691" y="3136721"/>
                <a:ext cx="365713" cy="35735"/>
              </a:xfrm>
              <a:prstGeom prst="line">
                <a:avLst/>
              </a:prstGeom>
              <a:noFill/>
              <a:ln w="6350">
                <a:solidFill>
                  <a:srgbClr val="79D2FF"/>
                </a:solidFill>
                <a:round/>
                <a:headEnd/>
                <a:tailEnd/>
              </a:ln>
            </p:spPr>
            <p:txBody>
              <a:bodyPr wrap="none" anchor="ctr"/>
              <a:lstStyle/>
              <a:p>
                <a:endParaRPr lang="en-US"/>
              </a:p>
            </p:txBody>
          </p:sp>
          <p:sp>
            <p:nvSpPr>
              <p:cNvPr id="52576" name="Line 380"/>
              <p:cNvSpPr>
                <a:spLocks noChangeShapeType="1"/>
              </p:cNvSpPr>
              <p:nvPr/>
            </p:nvSpPr>
            <p:spPr bwMode="ltGray">
              <a:xfrm flipH="1" flipV="1">
                <a:off x="7630954" y="3123058"/>
                <a:ext cx="366737" cy="64112"/>
              </a:xfrm>
              <a:prstGeom prst="line">
                <a:avLst/>
              </a:prstGeom>
              <a:noFill/>
              <a:ln w="6350">
                <a:solidFill>
                  <a:srgbClr val="79D2FF"/>
                </a:solidFill>
                <a:round/>
                <a:headEnd/>
                <a:tailEnd/>
              </a:ln>
            </p:spPr>
            <p:txBody>
              <a:bodyPr wrap="none" anchor="ctr"/>
              <a:lstStyle/>
              <a:p>
                <a:endParaRPr lang="en-US"/>
              </a:p>
            </p:txBody>
          </p:sp>
          <p:sp>
            <p:nvSpPr>
              <p:cNvPr id="52577" name="Line 381"/>
              <p:cNvSpPr>
                <a:spLocks noChangeShapeType="1"/>
              </p:cNvSpPr>
              <p:nvPr/>
            </p:nvSpPr>
            <p:spPr bwMode="ltGray">
              <a:xfrm flipH="1" flipV="1">
                <a:off x="7326705" y="2933874"/>
                <a:ext cx="670985" cy="238581"/>
              </a:xfrm>
              <a:prstGeom prst="line">
                <a:avLst/>
              </a:prstGeom>
              <a:noFill/>
              <a:ln w="6350">
                <a:solidFill>
                  <a:srgbClr val="79D2FF"/>
                </a:solidFill>
                <a:round/>
                <a:headEnd/>
                <a:tailEnd/>
              </a:ln>
            </p:spPr>
            <p:txBody>
              <a:bodyPr wrap="none" anchor="ctr"/>
              <a:lstStyle/>
              <a:p>
                <a:endParaRPr lang="en-US"/>
              </a:p>
            </p:txBody>
          </p:sp>
          <p:sp>
            <p:nvSpPr>
              <p:cNvPr id="52578" name="Line 382"/>
              <p:cNvSpPr>
                <a:spLocks noChangeShapeType="1"/>
              </p:cNvSpPr>
              <p:nvPr/>
            </p:nvSpPr>
            <p:spPr bwMode="ltGray">
              <a:xfrm flipH="1" flipV="1">
                <a:off x="7136166" y="2558661"/>
                <a:ext cx="861525" cy="613795"/>
              </a:xfrm>
              <a:prstGeom prst="line">
                <a:avLst/>
              </a:prstGeom>
              <a:noFill/>
              <a:ln w="6350">
                <a:solidFill>
                  <a:srgbClr val="79D2FF"/>
                </a:solidFill>
                <a:round/>
                <a:headEnd/>
                <a:tailEnd/>
              </a:ln>
            </p:spPr>
            <p:txBody>
              <a:bodyPr wrap="none" anchor="ctr"/>
              <a:lstStyle/>
              <a:p>
                <a:endParaRPr lang="en-US"/>
              </a:p>
            </p:txBody>
          </p:sp>
          <p:sp>
            <p:nvSpPr>
              <p:cNvPr id="52579" name="Line 383"/>
              <p:cNvSpPr>
                <a:spLocks noChangeShapeType="1"/>
              </p:cNvSpPr>
              <p:nvPr/>
            </p:nvSpPr>
            <p:spPr bwMode="ltGray">
              <a:xfrm flipH="1" flipV="1">
                <a:off x="7326705" y="2933874"/>
                <a:ext cx="312444" cy="202847"/>
              </a:xfrm>
              <a:prstGeom prst="line">
                <a:avLst/>
              </a:prstGeom>
              <a:noFill/>
              <a:ln w="6350">
                <a:solidFill>
                  <a:srgbClr val="79D2FF"/>
                </a:solidFill>
                <a:round/>
                <a:headEnd/>
                <a:tailEnd/>
              </a:ln>
            </p:spPr>
            <p:txBody>
              <a:bodyPr wrap="none" anchor="ctr"/>
              <a:lstStyle/>
              <a:p>
                <a:endParaRPr lang="en-US"/>
              </a:p>
            </p:txBody>
          </p:sp>
          <p:sp>
            <p:nvSpPr>
              <p:cNvPr id="52580" name="Line 384"/>
              <p:cNvSpPr>
                <a:spLocks noChangeShapeType="1"/>
              </p:cNvSpPr>
              <p:nvPr/>
            </p:nvSpPr>
            <p:spPr bwMode="ltGray">
              <a:xfrm flipH="1" flipV="1">
                <a:off x="7118751" y="2546048"/>
                <a:ext cx="510154" cy="590673"/>
              </a:xfrm>
              <a:prstGeom prst="line">
                <a:avLst/>
              </a:prstGeom>
              <a:noFill/>
              <a:ln w="6350">
                <a:solidFill>
                  <a:srgbClr val="79D2FF"/>
                </a:solidFill>
                <a:round/>
                <a:headEnd/>
                <a:tailEnd/>
              </a:ln>
            </p:spPr>
            <p:txBody>
              <a:bodyPr wrap="none" anchor="ctr"/>
              <a:lstStyle/>
              <a:p>
                <a:endParaRPr lang="en-US"/>
              </a:p>
            </p:txBody>
          </p:sp>
          <p:sp>
            <p:nvSpPr>
              <p:cNvPr id="52581" name="Line 385"/>
              <p:cNvSpPr>
                <a:spLocks noChangeShapeType="1"/>
              </p:cNvSpPr>
              <p:nvPr/>
            </p:nvSpPr>
            <p:spPr bwMode="ltGray">
              <a:xfrm flipH="1" flipV="1">
                <a:off x="7124897" y="2546048"/>
                <a:ext cx="189515" cy="401489"/>
              </a:xfrm>
              <a:prstGeom prst="line">
                <a:avLst/>
              </a:prstGeom>
              <a:noFill/>
              <a:ln w="6350">
                <a:solidFill>
                  <a:srgbClr val="79D2FF"/>
                </a:solidFill>
                <a:round/>
                <a:headEnd/>
                <a:tailEnd/>
              </a:ln>
            </p:spPr>
            <p:txBody>
              <a:bodyPr wrap="none" anchor="ctr"/>
              <a:lstStyle/>
              <a:p>
                <a:endParaRPr lang="en-US"/>
              </a:p>
            </p:txBody>
          </p:sp>
        </p:grpSp>
        <p:grpSp>
          <p:nvGrpSpPr>
            <p:cNvPr id="52507" name="Group 386"/>
            <p:cNvGrpSpPr>
              <a:grpSpLocks/>
            </p:cNvGrpSpPr>
            <p:nvPr/>
          </p:nvGrpSpPr>
          <p:grpSpPr bwMode="auto">
            <a:xfrm>
              <a:off x="7062407" y="1639026"/>
              <a:ext cx="1907445" cy="1619625"/>
              <a:chOff x="1688" y="1784"/>
              <a:chExt cx="2358" cy="1710"/>
            </a:xfrm>
          </p:grpSpPr>
          <p:pic>
            <p:nvPicPr>
              <p:cNvPr id="52508" name="Picture 387" descr="08-014_HPM-PS_whole"/>
              <p:cNvPicPr>
                <a:picLocks noChangeAspect="1" noChangeArrowheads="1"/>
              </p:cNvPicPr>
              <p:nvPr/>
            </p:nvPicPr>
            <p:blipFill>
              <a:blip r:embed="rId5" cstate="print"/>
              <a:srcRect/>
              <a:stretch>
                <a:fillRect/>
              </a:stretch>
            </p:blipFill>
            <p:spPr bwMode="auto">
              <a:xfrm flipH="1">
                <a:off x="3554" y="1997"/>
                <a:ext cx="162" cy="162"/>
              </a:xfrm>
              <a:prstGeom prst="rect">
                <a:avLst/>
              </a:prstGeom>
              <a:noFill/>
              <a:ln w="9525">
                <a:noFill/>
                <a:miter lim="800000"/>
                <a:headEnd/>
                <a:tailEnd/>
              </a:ln>
            </p:spPr>
          </p:pic>
          <p:pic>
            <p:nvPicPr>
              <p:cNvPr id="52509" name="Picture 388" descr="08-014_HPM-PS_whole"/>
              <p:cNvPicPr>
                <a:picLocks noChangeAspect="1" noChangeArrowheads="1"/>
              </p:cNvPicPr>
              <p:nvPr/>
            </p:nvPicPr>
            <p:blipFill>
              <a:blip r:embed="rId5" cstate="print"/>
              <a:srcRect/>
              <a:stretch>
                <a:fillRect/>
              </a:stretch>
            </p:blipFill>
            <p:spPr bwMode="auto">
              <a:xfrm flipH="1">
                <a:off x="3155" y="1829"/>
                <a:ext cx="162" cy="162"/>
              </a:xfrm>
              <a:prstGeom prst="rect">
                <a:avLst/>
              </a:prstGeom>
              <a:noFill/>
              <a:ln w="9525">
                <a:noFill/>
                <a:miter lim="800000"/>
                <a:headEnd/>
                <a:tailEnd/>
              </a:ln>
            </p:spPr>
          </p:pic>
          <p:pic>
            <p:nvPicPr>
              <p:cNvPr id="52510" name="Picture 389" descr="08-014_HPM-PS_whole"/>
              <p:cNvPicPr>
                <a:picLocks noChangeAspect="1" noChangeArrowheads="1"/>
              </p:cNvPicPr>
              <p:nvPr/>
            </p:nvPicPr>
            <p:blipFill>
              <a:blip r:embed="rId5" cstate="print"/>
              <a:srcRect/>
              <a:stretch>
                <a:fillRect/>
              </a:stretch>
            </p:blipFill>
            <p:spPr bwMode="auto">
              <a:xfrm flipH="1">
                <a:off x="2678" y="1784"/>
                <a:ext cx="162" cy="162"/>
              </a:xfrm>
              <a:prstGeom prst="rect">
                <a:avLst/>
              </a:prstGeom>
              <a:noFill/>
              <a:ln w="9525">
                <a:noFill/>
                <a:miter lim="800000"/>
                <a:headEnd/>
                <a:tailEnd/>
              </a:ln>
            </p:spPr>
          </p:pic>
          <p:pic>
            <p:nvPicPr>
              <p:cNvPr id="52511" name="Picture 390" descr="08-014_HPM-PS_whole"/>
              <p:cNvPicPr>
                <a:picLocks noChangeAspect="1" noChangeArrowheads="1"/>
              </p:cNvPicPr>
              <p:nvPr/>
            </p:nvPicPr>
            <p:blipFill>
              <a:blip r:embed="rId5" cstate="print"/>
              <a:srcRect/>
              <a:stretch>
                <a:fillRect/>
              </a:stretch>
            </p:blipFill>
            <p:spPr bwMode="auto">
              <a:xfrm flipH="1">
                <a:off x="2204" y="1898"/>
                <a:ext cx="162" cy="162"/>
              </a:xfrm>
              <a:prstGeom prst="rect">
                <a:avLst/>
              </a:prstGeom>
              <a:noFill/>
              <a:ln w="9525">
                <a:noFill/>
                <a:miter lim="800000"/>
                <a:headEnd/>
                <a:tailEnd/>
              </a:ln>
            </p:spPr>
          </p:pic>
          <p:pic>
            <p:nvPicPr>
              <p:cNvPr id="52512" name="Picture 391" descr="08-014_HPM-PS_whole"/>
              <p:cNvPicPr>
                <a:picLocks noChangeAspect="1" noChangeArrowheads="1"/>
              </p:cNvPicPr>
              <p:nvPr/>
            </p:nvPicPr>
            <p:blipFill>
              <a:blip r:embed="rId5" cstate="print"/>
              <a:srcRect/>
              <a:stretch>
                <a:fillRect/>
              </a:stretch>
            </p:blipFill>
            <p:spPr bwMode="auto">
              <a:xfrm flipH="1">
                <a:off x="1823" y="2159"/>
                <a:ext cx="162" cy="162"/>
              </a:xfrm>
              <a:prstGeom prst="rect">
                <a:avLst/>
              </a:prstGeom>
              <a:noFill/>
              <a:ln w="9525">
                <a:noFill/>
                <a:miter lim="800000"/>
                <a:headEnd/>
                <a:tailEnd/>
              </a:ln>
            </p:spPr>
          </p:pic>
          <p:pic>
            <p:nvPicPr>
              <p:cNvPr id="52513" name="Picture 392" descr="08-014_HPM-PS_whole"/>
              <p:cNvPicPr>
                <a:picLocks noChangeAspect="1" noChangeArrowheads="1"/>
              </p:cNvPicPr>
              <p:nvPr/>
            </p:nvPicPr>
            <p:blipFill>
              <a:blip r:embed="rId5" cstate="print"/>
              <a:srcRect/>
              <a:stretch>
                <a:fillRect/>
              </a:stretch>
            </p:blipFill>
            <p:spPr bwMode="auto">
              <a:xfrm flipH="1">
                <a:off x="1688" y="2663"/>
                <a:ext cx="162" cy="162"/>
              </a:xfrm>
              <a:prstGeom prst="rect">
                <a:avLst/>
              </a:prstGeom>
              <a:noFill/>
              <a:ln w="9525">
                <a:noFill/>
                <a:miter lim="800000"/>
                <a:headEnd/>
                <a:tailEnd/>
              </a:ln>
            </p:spPr>
          </p:pic>
          <p:pic>
            <p:nvPicPr>
              <p:cNvPr id="52514" name="Picture 393" descr="08-014_HPM-PS_whole"/>
              <p:cNvPicPr>
                <a:picLocks noChangeAspect="1" noChangeArrowheads="1"/>
              </p:cNvPicPr>
              <p:nvPr/>
            </p:nvPicPr>
            <p:blipFill>
              <a:blip r:embed="rId5" cstate="print"/>
              <a:srcRect/>
              <a:stretch>
                <a:fillRect/>
              </a:stretch>
            </p:blipFill>
            <p:spPr bwMode="auto">
              <a:xfrm flipH="1">
                <a:off x="1934" y="3083"/>
                <a:ext cx="162" cy="162"/>
              </a:xfrm>
              <a:prstGeom prst="rect">
                <a:avLst/>
              </a:prstGeom>
              <a:noFill/>
              <a:ln w="9525">
                <a:noFill/>
                <a:miter lim="800000"/>
                <a:headEnd/>
                <a:tailEnd/>
              </a:ln>
            </p:spPr>
          </p:pic>
          <p:pic>
            <p:nvPicPr>
              <p:cNvPr id="52515" name="Picture 394" descr="08-014_HPM-PS_whole"/>
              <p:cNvPicPr>
                <a:picLocks noChangeAspect="1" noChangeArrowheads="1"/>
              </p:cNvPicPr>
              <p:nvPr/>
            </p:nvPicPr>
            <p:blipFill>
              <a:blip r:embed="rId5" cstate="print"/>
              <a:srcRect/>
              <a:stretch>
                <a:fillRect/>
              </a:stretch>
            </p:blipFill>
            <p:spPr bwMode="auto">
              <a:xfrm flipH="1">
                <a:off x="2312" y="3278"/>
                <a:ext cx="162" cy="162"/>
              </a:xfrm>
              <a:prstGeom prst="rect">
                <a:avLst/>
              </a:prstGeom>
              <a:noFill/>
              <a:ln w="9525">
                <a:noFill/>
                <a:miter lim="800000"/>
                <a:headEnd/>
                <a:tailEnd/>
              </a:ln>
            </p:spPr>
          </p:pic>
          <p:pic>
            <p:nvPicPr>
              <p:cNvPr id="52516" name="Picture 395" descr="08-014_HPM-PS_whole"/>
              <p:cNvPicPr>
                <a:picLocks noChangeAspect="1" noChangeArrowheads="1"/>
              </p:cNvPicPr>
              <p:nvPr/>
            </p:nvPicPr>
            <p:blipFill>
              <a:blip r:embed="rId5" cstate="print"/>
              <a:srcRect/>
              <a:stretch>
                <a:fillRect/>
              </a:stretch>
            </p:blipFill>
            <p:spPr bwMode="auto">
              <a:xfrm flipH="1">
                <a:off x="2774" y="3332"/>
                <a:ext cx="162" cy="162"/>
              </a:xfrm>
              <a:prstGeom prst="rect">
                <a:avLst/>
              </a:prstGeom>
              <a:noFill/>
              <a:ln w="9525">
                <a:noFill/>
                <a:miter lim="800000"/>
                <a:headEnd/>
                <a:tailEnd/>
              </a:ln>
            </p:spPr>
          </p:pic>
          <p:pic>
            <p:nvPicPr>
              <p:cNvPr id="52517" name="Picture 396" descr="08-014_HPM-PS_whole"/>
              <p:cNvPicPr>
                <a:picLocks noChangeAspect="1" noChangeArrowheads="1"/>
              </p:cNvPicPr>
              <p:nvPr/>
            </p:nvPicPr>
            <p:blipFill>
              <a:blip r:embed="rId5" cstate="print"/>
              <a:srcRect/>
              <a:stretch>
                <a:fillRect/>
              </a:stretch>
            </p:blipFill>
            <p:spPr bwMode="auto">
              <a:xfrm flipH="1">
                <a:off x="3209" y="3278"/>
                <a:ext cx="162" cy="162"/>
              </a:xfrm>
              <a:prstGeom prst="rect">
                <a:avLst/>
              </a:prstGeom>
              <a:noFill/>
              <a:ln w="9525">
                <a:noFill/>
                <a:miter lim="800000"/>
                <a:headEnd/>
                <a:tailEnd/>
              </a:ln>
            </p:spPr>
          </p:pic>
          <p:pic>
            <p:nvPicPr>
              <p:cNvPr id="52518" name="Picture 397" descr="08-014_HPM-PS_whole"/>
              <p:cNvPicPr>
                <a:picLocks noChangeAspect="1" noChangeArrowheads="1"/>
              </p:cNvPicPr>
              <p:nvPr/>
            </p:nvPicPr>
            <p:blipFill>
              <a:blip r:embed="rId5" cstate="print"/>
              <a:srcRect/>
              <a:stretch>
                <a:fillRect/>
              </a:stretch>
            </p:blipFill>
            <p:spPr bwMode="auto">
              <a:xfrm flipH="1">
                <a:off x="3653" y="3059"/>
                <a:ext cx="162" cy="162"/>
              </a:xfrm>
              <a:prstGeom prst="rect">
                <a:avLst/>
              </a:prstGeom>
              <a:noFill/>
              <a:ln w="9525">
                <a:noFill/>
                <a:miter lim="800000"/>
                <a:headEnd/>
                <a:tailEnd/>
              </a:ln>
            </p:spPr>
          </p:pic>
          <p:pic>
            <p:nvPicPr>
              <p:cNvPr id="52519" name="Picture 398" descr="08-014_HPM-PS_whole"/>
              <p:cNvPicPr>
                <a:picLocks noChangeAspect="1" noChangeArrowheads="1"/>
              </p:cNvPicPr>
              <p:nvPr/>
            </p:nvPicPr>
            <p:blipFill>
              <a:blip r:embed="rId5" cstate="print"/>
              <a:srcRect/>
              <a:stretch>
                <a:fillRect/>
              </a:stretch>
            </p:blipFill>
            <p:spPr bwMode="auto">
              <a:xfrm flipH="1">
                <a:off x="3884" y="2744"/>
                <a:ext cx="162" cy="162"/>
              </a:xfrm>
              <a:prstGeom prst="rect">
                <a:avLst/>
              </a:prstGeom>
              <a:noFill/>
              <a:ln w="9525">
                <a:noFill/>
                <a:miter lim="800000"/>
                <a:headEnd/>
                <a:tailEnd/>
              </a:ln>
            </p:spPr>
          </p:pic>
          <p:pic>
            <p:nvPicPr>
              <p:cNvPr id="52520" name="Picture 399" descr="08-014_HPM-PS_whole"/>
              <p:cNvPicPr>
                <a:picLocks noChangeAspect="1" noChangeArrowheads="1"/>
              </p:cNvPicPr>
              <p:nvPr/>
            </p:nvPicPr>
            <p:blipFill>
              <a:blip r:embed="rId5" cstate="print"/>
              <a:srcRect/>
              <a:stretch>
                <a:fillRect/>
              </a:stretch>
            </p:blipFill>
            <p:spPr bwMode="auto">
              <a:xfrm flipH="1">
                <a:off x="3857" y="2297"/>
                <a:ext cx="162" cy="162"/>
              </a:xfrm>
              <a:prstGeom prst="rect">
                <a:avLst/>
              </a:prstGeom>
              <a:noFill/>
              <a:ln w="9525">
                <a:noFill/>
                <a:miter lim="800000"/>
                <a:headEnd/>
                <a:tailEnd/>
              </a:ln>
            </p:spPr>
          </p:pic>
        </p:grpSp>
      </p:grpSp>
      <p:grpSp>
        <p:nvGrpSpPr>
          <p:cNvPr id="10" name="Group 1251"/>
          <p:cNvGrpSpPr>
            <a:grpSpLocks/>
          </p:cNvGrpSpPr>
          <p:nvPr/>
        </p:nvGrpSpPr>
        <p:grpSpPr bwMode="auto">
          <a:xfrm>
            <a:off x="6819900" y="1500188"/>
            <a:ext cx="882650" cy="709612"/>
            <a:chOff x="9910400" y="755108"/>
            <a:chExt cx="1102156" cy="886549"/>
          </a:xfrm>
        </p:grpSpPr>
        <p:sp>
          <p:nvSpPr>
            <p:cNvPr id="52457"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2458" name="Group 88"/>
            <p:cNvGrpSpPr>
              <a:grpSpLocks/>
            </p:cNvGrpSpPr>
            <p:nvPr/>
          </p:nvGrpSpPr>
          <p:grpSpPr bwMode="auto">
            <a:xfrm>
              <a:off x="9910400" y="874893"/>
              <a:ext cx="1066803" cy="766764"/>
              <a:chOff x="233" y="2861"/>
              <a:chExt cx="969" cy="685"/>
            </a:xfrm>
          </p:grpSpPr>
          <p:sp>
            <p:nvSpPr>
              <p:cNvPr id="52485"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86"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87"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88"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89"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90"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91"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2459"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2460" name="Group 1221"/>
            <p:cNvGrpSpPr>
              <a:grpSpLocks/>
            </p:cNvGrpSpPr>
            <p:nvPr/>
          </p:nvGrpSpPr>
          <p:grpSpPr bwMode="auto">
            <a:xfrm>
              <a:off x="9975819" y="1136124"/>
              <a:ext cx="262835" cy="262835"/>
              <a:chOff x="9512484" y="3386409"/>
              <a:chExt cx="262835" cy="262835"/>
            </a:xfrm>
          </p:grpSpPr>
          <p:sp>
            <p:nvSpPr>
              <p:cNvPr id="5248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8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25" name="Oval 29"/>
              <p:cNvSpPr>
                <a:spLocks noChangeArrowheads="1"/>
              </p:cNvSpPr>
              <p:nvPr/>
            </p:nvSpPr>
            <p:spPr bwMode="auto">
              <a:xfrm>
                <a:off x="9542215" y="3417926"/>
                <a:ext cx="200212"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48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61" name="Group 1226"/>
            <p:cNvGrpSpPr>
              <a:grpSpLocks/>
            </p:cNvGrpSpPr>
            <p:nvPr/>
          </p:nvGrpSpPr>
          <p:grpSpPr bwMode="auto">
            <a:xfrm>
              <a:off x="10197113" y="922138"/>
              <a:ext cx="262835" cy="262835"/>
              <a:chOff x="9512484" y="3386409"/>
              <a:chExt cx="262835" cy="262835"/>
            </a:xfrm>
          </p:grpSpPr>
          <p:sp>
            <p:nvSpPr>
              <p:cNvPr id="5247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7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30" name="Oval 29"/>
              <p:cNvSpPr>
                <a:spLocks noChangeArrowheads="1"/>
              </p:cNvSpPr>
              <p:nvPr/>
            </p:nvSpPr>
            <p:spPr bwMode="auto">
              <a:xfrm>
                <a:off x="9542938" y="3417712"/>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48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62" name="Group 1231"/>
            <p:cNvGrpSpPr>
              <a:grpSpLocks/>
            </p:cNvGrpSpPr>
            <p:nvPr/>
          </p:nvGrpSpPr>
          <p:grpSpPr bwMode="auto">
            <a:xfrm>
              <a:off x="10562456" y="986856"/>
              <a:ext cx="262835" cy="262835"/>
              <a:chOff x="9512484" y="3386409"/>
              <a:chExt cx="262835" cy="262835"/>
            </a:xfrm>
          </p:grpSpPr>
          <p:sp>
            <p:nvSpPr>
              <p:cNvPr id="5247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7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35" name="Oval 29"/>
              <p:cNvSpPr>
                <a:spLocks noChangeArrowheads="1"/>
              </p:cNvSpPr>
              <p:nvPr/>
            </p:nvSpPr>
            <p:spPr bwMode="auto">
              <a:xfrm>
                <a:off x="9542338" y="3418443"/>
                <a:ext cx="200212"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47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63" name="Group 1236"/>
            <p:cNvGrpSpPr>
              <a:grpSpLocks/>
            </p:cNvGrpSpPr>
            <p:nvPr/>
          </p:nvGrpSpPr>
          <p:grpSpPr bwMode="auto">
            <a:xfrm>
              <a:off x="10476861" y="1239465"/>
              <a:ext cx="262835" cy="262835"/>
              <a:chOff x="9512484" y="3386409"/>
              <a:chExt cx="262835" cy="262835"/>
            </a:xfrm>
          </p:grpSpPr>
          <p:sp>
            <p:nvSpPr>
              <p:cNvPr id="5246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7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40" name="Oval 29"/>
              <p:cNvSpPr>
                <a:spLocks noChangeArrowheads="1"/>
              </p:cNvSpPr>
              <p:nvPr/>
            </p:nvSpPr>
            <p:spPr bwMode="auto">
              <a:xfrm>
                <a:off x="9542695" y="3417719"/>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47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64" name="Group 1241"/>
            <p:cNvGrpSpPr>
              <a:grpSpLocks/>
            </p:cNvGrpSpPr>
            <p:nvPr/>
          </p:nvGrpSpPr>
          <p:grpSpPr bwMode="auto">
            <a:xfrm>
              <a:off x="10181455" y="1344893"/>
              <a:ext cx="262835" cy="262835"/>
              <a:chOff x="9512484" y="3386409"/>
              <a:chExt cx="262835" cy="262835"/>
            </a:xfrm>
          </p:grpSpPr>
          <p:sp>
            <p:nvSpPr>
              <p:cNvPr id="5246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6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45" name="Oval 29"/>
              <p:cNvSpPr>
                <a:spLocks noChangeArrowheads="1"/>
              </p:cNvSpPr>
              <p:nvPr/>
            </p:nvSpPr>
            <p:spPr bwMode="auto">
              <a:xfrm>
                <a:off x="9542737" y="3417406"/>
                <a:ext cx="198229"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46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1358" name="Up-Down Arrow 1357"/>
          <p:cNvSpPr/>
          <p:nvPr/>
        </p:nvSpPr>
        <p:spPr bwMode="auto">
          <a:xfrm>
            <a:off x="7662863" y="3233738"/>
            <a:ext cx="617537" cy="1025525"/>
          </a:xfrm>
          <a:prstGeom prst="upDownArrow">
            <a:avLst/>
          </a:prstGeom>
          <a:gradFill flip="none" rotWithShape="1">
            <a:gsLst>
              <a:gs pos="100000">
                <a:schemeClr val="accent6">
                  <a:lumMod val="40000"/>
                  <a:lumOff val="60000"/>
                </a:schemeClr>
              </a:gs>
              <a:gs pos="0">
                <a:schemeClr val="accent6">
                  <a:lumMod val="40000"/>
                  <a:lumOff val="60000"/>
                </a:schemeClr>
              </a:gs>
              <a:gs pos="48000">
                <a:schemeClr val="accent6">
                  <a:lumMod val="40000"/>
                  <a:lumOff val="60000"/>
                  <a:alpha val="0"/>
                </a:schemeClr>
              </a:gs>
            </a:gsLst>
            <a:lin ang="16200000" scaled="1"/>
            <a:tileRect/>
          </a:grad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nvGrpSpPr>
          <p:cNvPr id="17" name="Group 1361"/>
          <p:cNvGrpSpPr/>
          <p:nvPr/>
        </p:nvGrpSpPr>
        <p:grpSpPr>
          <a:xfrm rot="612902">
            <a:off x="7408328" y="4631257"/>
            <a:ext cx="999075" cy="999075"/>
            <a:chOff x="7323658" y="1828800"/>
            <a:chExt cx="1159934" cy="1159934"/>
          </a:xfrm>
          <a:solidFill>
            <a:schemeClr val="accent1">
              <a:lumMod val="75000"/>
            </a:schemeClr>
          </a:solidFill>
        </p:grpSpPr>
        <p:sp>
          <p:nvSpPr>
            <p:cNvPr id="1360" name="Circular Arrow 1359"/>
            <p:cNvSpPr/>
            <p:nvPr/>
          </p:nvSpPr>
          <p:spPr bwMode="auto">
            <a:xfrm>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361" name="Circular Arrow 1360"/>
            <p:cNvSpPr/>
            <p:nvPr/>
          </p:nvSpPr>
          <p:spPr bwMode="auto">
            <a:xfrm rot="10800000">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grpSp>
        <p:nvGrpSpPr>
          <p:cNvPr id="18" name="Group 1362"/>
          <p:cNvGrpSpPr/>
          <p:nvPr/>
        </p:nvGrpSpPr>
        <p:grpSpPr>
          <a:xfrm>
            <a:off x="7399861" y="1947323"/>
            <a:ext cx="999075" cy="999075"/>
            <a:chOff x="7323658" y="1828800"/>
            <a:chExt cx="1159934" cy="1159934"/>
          </a:xfrm>
          <a:solidFill>
            <a:schemeClr val="accent1">
              <a:lumMod val="75000"/>
            </a:schemeClr>
          </a:solidFill>
        </p:grpSpPr>
        <p:sp>
          <p:nvSpPr>
            <p:cNvPr id="1364" name="Circular Arrow 1363"/>
            <p:cNvSpPr/>
            <p:nvPr/>
          </p:nvSpPr>
          <p:spPr bwMode="auto">
            <a:xfrm>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365" name="Circular Arrow 1364"/>
            <p:cNvSpPr/>
            <p:nvPr/>
          </p:nvSpPr>
          <p:spPr bwMode="auto">
            <a:xfrm rot="10800000">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grpSp>
        <p:nvGrpSpPr>
          <p:cNvPr id="19" name="Group 1433"/>
          <p:cNvGrpSpPr>
            <a:grpSpLocks/>
          </p:cNvGrpSpPr>
          <p:nvPr/>
        </p:nvGrpSpPr>
        <p:grpSpPr bwMode="auto">
          <a:xfrm>
            <a:off x="7994650" y="5173663"/>
            <a:ext cx="854075" cy="596900"/>
            <a:chOff x="9332238" y="3843731"/>
            <a:chExt cx="1066803" cy="746615"/>
          </a:xfrm>
        </p:grpSpPr>
        <p:sp>
          <p:nvSpPr>
            <p:cNvPr id="52433"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34"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35"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36"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37"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438"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1441" name="Freeform 118"/>
            <p:cNvSpPr>
              <a:spLocks/>
            </p:cNvSpPr>
            <p:nvPr/>
          </p:nvSpPr>
          <p:spPr bwMode="auto">
            <a:xfrm>
              <a:off x="9685195" y="4030385"/>
              <a:ext cx="47193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solidFill>
                  <a:srgbClr val="F6A01A"/>
                </a:solidFill>
                <a:ea typeface="ＭＳ Ｐゴシック"/>
                <a:cs typeface="Arial"/>
              </a:endParaRPr>
            </a:p>
          </p:txBody>
        </p:sp>
        <p:sp>
          <p:nvSpPr>
            <p:cNvPr id="1442" name="Line 121"/>
            <p:cNvSpPr>
              <a:spLocks noChangeShapeType="1"/>
            </p:cNvSpPr>
            <p:nvPr/>
          </p:nvSpPr>
          <p:spPr bwMode="auto">
            <a:xfrm flipV="1">
              <a:off x="9699076" y="4064141"/>
              <a:ext cx="313299"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solidFill>
                  <a:srgbClr val="F6A01A"/>
                </a:solidFill>
                <a:ea typeface="ＭＳ Ｐゴシック"/>
                <a:cs typeface="Arial"/>
              </a:endParaRPr>
            </a:p>
          </p:txBody>
        </p:sp>
        <p:sp>
          <p:nvSpPr>
            <p:cNvPr id="52441"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42"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443"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444"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445"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46"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447"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448"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449"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50"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451"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452"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453"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54"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455"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456"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20" name="Group 1458"/>
          <p:cNvGrpSpPr>
            <a:grpSpLocks/>
          </p:cNvGrpSpPr>
          <p:nvPr/>
        </p:nvGrpSpPr>
        <p:grpSpPr bwMode="auto">
          <a:xfrm>
            <a:off x="6985000" y="4468813"/>
            <a:ext cx="866775" cy="614362"/>
            <a:chOff x="9508178" y="4807683"/>
            <a:chExt cx="1083317" cy="766764"/>
          </a:xfrm>
        </p:grpSpPr>
        <p:grpSp>
          <p:nvGrpSpPr>
            <p:cNvPr id="52391" name="Group 96"/>
            <p:cNvGrpSpPr>
              <a:grpSpLocks/>
            </p:cNvGrpSpPr>
            <p:nvPr/>
          </p:nvGrpSpPr>
          <p:grpSpPr bwMode="auto">
            <a:xfrm>
              <a:off x="9508178" y="4807683"/>
              <a:ext cx="1083317" cy="766764"/>
              <a:chOff x="233" y="2861"/>
              <a:chExt cx="984" cy="685"/>
            </a:xfrm>
          </p:grpSpPr>
          <p:sp>
            <p:nvSpPr>
              <p:cNvPr id="1495" name="Oval 1494"/>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6" name="Oval 1495"/>
              <p:cNvSpPr>
                <a:spLocks noChangeArrowheads="1"/>
              </p:cNvSpPr>
              <p:nvPr/>
            </p:nvSpPr>
            <p:spPr bwMode="auto">
              <a:xfrm>
                <a:off x="866" y="302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52428" name="Oval 1496"/>
              <p:cNvSpPr>
                <a:spLocks noChangeArrowheads="1"/>
              </p:cNvSpPr>
              <p:nvPr/>
            </p:nvSpPr>
            <p:spPr bwMode="auto">
              <a:xfrm>
                <a:off x="429" y="2877"/>
                <a:ext cx="352" cy="352"/>
              </a:xfrm>
              <a:prstGeom prst="ellipse">
                <a:avLst/>
              </a:prstGeom>
              <a:solidFill>
                <a:srgbClr val="CCFFCC"/>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1498" name="Oval 1497"/>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9" name="Oval 1498"/>
              <p:cNvSpPr>
                <a:spLocks noChangeArrowheads="1"/>
              </p:cNvSpPr>
              <p:nvPr/>
            </p:nvSpPr>
            <p:spPr bwMode="auto">
              <a:xfrm>
                <a:off x="651" y="3103"/>
                <a:ext cx="424"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500" name="Oval 1499"/>
              <p:cNvSpPr>
                <a:spLocks noChangeArrowheads="1"/>
              </p:cNvSpPr>
              <p:nvPr/>
            </p:nvSpPr>
            <p:spPr bwMode="auto">
              <a:xfrm>
                <a:off x="693"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501" name="Freeform 1500"/>
              <p:cNvSpPr>
                <a:spLocks/>
              </p:cNvSpPr>
              <p:nvPr/>
            </p:nvSpPr>
            <p:spPr bwMode="auto">
              <a:xfrm>
                <a:off x="329"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52392"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2393"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2394"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sp>
          <p:nvSpPr>
            <p:cNvPr id="52395"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grpSp>
          <p:nvGrpSpPr>
            <p:cNvPr id="52396" name="Group 1185"/>
            <p:cNvGrpSpPr>
              <a:grpSpLocks/>
            </p:cNvGrpSpPr>
            <p:nvPr/>
          </p:nvGrpSpPr>
          <p:grpSpPr bwMode="auto">
            <a:xfrm>
              <a:off x="9733464" y="4857069"/>
              <a:ext cx="262835" cy="262835"/>
              <a:chOff x="9512484" y="3386409"/>
              <a:chExt cx="262835" cy="262835"/>
            </a:xfrm>
          </p:grpSpPr>
          <p:sp>
            <p:nvSpPr>
              <p:cNvPr id="5242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2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93" name="Oval 29"/>
              <p:cNvSpPr>
                <a:spLocks noChangeArrowheads="1"/>
              </p:cNvSpPr>
              <p:nvPr/>
            </p:nvSpPr>
            <p:spPr bwMode="auto">
              <a:xfrm>
                <a:off x="9543147" y="3418256"/>
                <a:ext cx="19841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2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97" name="Group 1190"/>
            <p:cNvGrpSpPr>
              <a:grpSpLocks/>
            </p:cNvGrpSpPr>
            <p:nvPr/>
          </p:nvGrpSpPr>
          <p:grpSpPr bwMode="auto">
            <a:xfrm>
              <a:off x="10133514" y="4872309"/>
              <a:ext cx="262835" cy="262835"/>
              <a:chOff x="9512484" y="3386409"/>
              <a:chExt cx="262835" cy="262835"/>
            </a:xfrm>
          </p:grpSpPr>
          <p:sp>
            <p:nvSpPr>
              <p:cNvPr id="5241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1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9" name="Oval 29"/>
              <p:cNvSpPr>
                <a:spLocks noChangeArrowheads="1"/>
              </p:cNvSpPr>
              <p:nvPr/>
            </p:nvSpPr>
            <p:spPr bwMode="auto">
              <a:xfrm>
                <a:off x="9541900" y="3418866"/>
                <a:ext cx="200395"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2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98" name="Group 1195"/>
            <p:cNvGrpSpPr>
              <a:grpSpLocks/>
            </p:cNvGrpSpPr>
            <p:nvPr/>
          </p:nvGrpSpPr>
          <p:grpSpPr bwMode="auto">
            <a:xfrm>
              <a:off x="9638214" y="5116149"/>
              <a:ext cx="262835" cy="262835"/>
              <a:chOff x="9512484" y="3386409"/>
              <a:chExt cx="262835" cy="262835"/>
            </a:xfrm>
          </p:grpSpPr>
          <p:sp>
            <p:nvSpPr>
              <p:cNvPr id="5241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1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5" name="Oval 29"/>
              <p:cNvSpPr>
                <a:spLocks noChangeArrowheads="1"/>
              </p:cNvSpPr>
              <p:nvPr/>
            </p:nvSpPr>
            <p:spPr bwMode="auto">
              <a:xfrm>
                <a:off x="9543161" y="3418728"/>
                <a:ext cx="19841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1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99" name="Group 1200"/>
            <p:cNvGrpSpPr>
              <a:grpSpLocks/>
            </p:cNvGrpSpPr>
            <p:nvPr/>
          </p:nvGrpSpPr>
          <p:grpSpPr bwMode="auto">
            <a:xfrm>
              <a:off x="10167804" y="5173299"/>
              <a:ext cx="262835" cy="262835"/>
              <a:chOff x="9512484" y="3386409"/>
              <a:chExt cx="262835" cy="262835"/>
            </a:xfrm>
          </p:grpSpPr>
          <p:sp>
            <p:nvSpPr>
              <p:cNvPr id="5241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1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1" name="Oval 29"/>
              <p:cNvSpPr>
                <a:spLocks noChangeArrowheads="1"/>
              </p:cNvSpPr>
              <p:nvPr/>
            </p:nvSpPr>
            <p:spPr bwMode="auto">
              <a:xfrm>
                <a:off x="9541340" y="3419035"/>
                <a:ext cx="200394"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1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00" name="Group 1205"/>
            <p:cNvGrpSpPr>
              <a:grpSpLocks/>
            </p:cNvGrpSpPr>
            <p:nvPr/>
          </p:nvGrpSpPr>
          <p:grpSpPr bwMode="auto">
            <a:xfrm>
              <a:off x="9882054" y="5276169"/>
              <a:ext cx="262835" cy="262835"/>
              <a:chOff x="9512484" y="3386409"/>
              <a:chExt cx="262835" cy="262835"/>
            </a:xfrm>
          </p:grpSpPr>
          <p:sp>
            <p:nvSpPr>
              <p:cNvPr id="5240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0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77" name="Oval 29"/>
              <p:cNvSpPr>
                <a:spLocks noChangeArrowheads="1"/>
              </p:cNvSpPr>
              <p:nvPr/>
            </p:nvSpPr>
            <p:spPr bwMode="auto">
              <a:xfrm>
                <a:off x="9541380" y="3417211"/>
                <a:ext cx="200394"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0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401" name="Group 1210"/>
            <p:cNvGrpSpPr>
              <a:grpSpLocks/>
            </p:cNvGrpSpPr>
            <p:nvPr/>
          </p:nvGrpSpPr>
          <p:grpSpPr bwMode="auto">
            <a:xfrm>
              <a:off x="9939204" y="5051379"/>
              <a:ext cx="262835" cy="262835"/>
              <a:chOff x="9512484" y="3386409"/>
              <a:chExt cx="262835" cy="262835"/>
            </a:xfrm>
          </p:grpSpPr>
          <p:sp>
            <p:nvSpPr>
              <p:cNvPr id="5240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40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73" name="Oval 29"/>
              <p:cNvSpPr>
                <a:spLocks noChangeArrowheads="1"/>
              </p:cNvSpPr>
              <p:nvPr/>
            </p:nvSpPr>
            <p:spPr bwMode="auto">
              <a:xfrm>
                <a:off x="9541769" y="3418114"/>
                <a:ext cx="200395"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40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grpSp>
        <p:nvGrpSpPr>
          <p:cNvPr id="28" name="Group 1501"/>
          <p:cNvGrpSpPr>
            <a:grpSpLocks/>
          </p:cNvGrpSpPr>
          <p:nvPr/>
        </p:nvGrpSpPr>
        <p:grpSpPr bwMode="auto">
          <a:xfrm>
            <a:off x="7937500" y="4235450"/>
            <a:ext cx="882650" cy="708025"/>
            <a:chOff x="9910400" y="755108"/>
            <a:chExt cx="1102156" cy="886549"/>
          </a:xfrm>
        </p:grpSpPr>
        <p:sp>
          <p:nvSpPr>
            <p:cNvPr id="52356"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2357" name="Group 88"/>
            <p:cNvGrpSpPr>
              <a:grpSpLocks/>
            </p:cNvGrpSpPr>
            <p:nvPr/>
          </p:nvGrpSpPr>
          <p:grpSpPr bwMode="auto">
            <a:xfrm>
              <a:off x="9910400" y="874893"/>
              <a:ext cx="1066803" cy="766764"/>
              <a:chOff x="233" y="2861"/>
              <a:chExt cx="969" cy="685"/>
            </a:xfrm>
          </p:grpSpPr>
          <p:sp>
            <p:nvSpPr>
              <p:cNvPr id="52384"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85"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86"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87"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88"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89"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90"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2358"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2359" name="Group 1221"/>
            <p:cNvGrpSpPr>
              <a:grpSpLocks/>
            </p:cNvGrpSpPr>
            <p:nvPr/>
          </p:nvGrpSpPr>
          <p:grpSpPr bwMode="auto">
            <a:xfrm>
              <a:off x="9975819" y="1136124"/>
              <a:ext cx="262835" cy="262835"/>
              <a:chOff x="9512484" y="3386409"/>
              <a:chExt cx="262835" cy="262835"/>
            </a:xfrm>
          </p:grpSpPr>
          <p:sp>
            <p:nvSpPr>
              <p:cNvPr id="5238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8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9" name="Oval 29"/>
              <p:cNvSpPr>
                <a:spLocks noChangeArrowheads="1"/>
              </p:cNvSpPr>
              <p:nvPr/>
            </p:nvSpPr>
            <p:spPr bwMode="auto">
              <a:xfrm>
                <a:off x="9542215" y="3418851"/>
                <a:ext cx="20021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38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60" name="Group 1226"/>
            <p:cNvGrpSpPr>
              <a:grpSpLocks/>
            </p:cNvGrpSpPr>
            <p:nvPr/>
          </p:nvGrpSpPr>
          <p:grpSpPr bwMode="auto">
            <a:xfrm>
              <a:off x="10197113" y="922138"/>
              <a:ext cx="262835" cy="262835"/>
              <a:chOff x="9512484" y="3386409"/>
              <a:chExt cx="262835" cy="262835"/>
            </a:xfrm>
          </p:grpSpPr>
          <p:sp>
            <p:nvSpPr>
              <p:cNvPr id="5237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7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5" name="Oval 29"/>
              <p:cNvSpPr>
                <a:spLocks noChangeArrowheads="1"/>
              </p:cNvSpPr>
              <p:nvPr/>
            </p:nvSpPr>
            <p:spPr bwMode="auto">
              <a:xfrm>
                <a:off x="9542938" y="3418157"/>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37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61" name="Group 1231"/>
            <p:cNvGrpSpPr>
              <a:grpSpLocks/>
            </p:cNvGrpSpPr>
            <p:nvPr/>
          </p:nvGrpSpPr>
          <p:grpSpPr bwMode="auto">
            <a:xfrm>
              <a:off x="10562456" y="986856"/>
              <a:ext cx="262835" cy="262835"/>
              <a:chOff x="9512484" y="3386409"/>
              <a:chExt cx="262835" cy="262835"/>
            </a:xfrm>
          </p:grpSpPr>
          <p:sp>
            <p:nvSpPr>
              <p:cNvPr id="5237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7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1" name="Oval 29"/>
              <p:cNvSpPr>
                <a:spLocks noChangeArrowheads="1"/>
              </p:cNvSpPr>
              <p:nvPr/>
            </p:nvSpPr>
            <p:spPr bwMode="auto">
              <a:xfrm>
                <a:off x="9542338" y="3419036"/>
                <a:ext cx="20021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37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62" name="Group 1236"/>
            <p:cNvGrpSpPr>
              <a:grpSpLocks/>
            </p:cNvGrpSpPr>
            <p:nvPr/>
          </p:nvGrpSpPr>
          <p:grpSpPr bwMode="auto">
            <a:xfrm>
              <a:off x="10476861" y="1239465"/>
              <a:ext cx="262835" cy="262835"/>
              <a:chOff x="9512484" y="3386409"/>
              <a:chExt cx="262835" cy="262835"/>
            </a:xfrm>
          </p:grpSpPr>
          <p:sp>
            <p:nvSpPr>
              <p:cNvPr id="5236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6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17" name="Oval 29"/>
              <p:cNvSpPr>
                <a:spLocks noChangeArrowheads="1"/>
              </p:cNvSpPr>
              <p:nvPr/>
            </p:nvSpPr>
            <p:spPr bwMode="auto">
              <a:xfrm>
                <a:off x="9542695" y="3418875"/>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37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63" name="Group 1241"/>
            <p:cNvGrpSpPr>
              <a:grpSpLocks/>
            </p:cNvGrpSpPr>
            <p:nvPr/>
          </p:nvGrpSpPr>
          <p:grpSpPr bwMode="auto">
            <a:xfrm>
              <a:off x="10181455" y="1344893"/>
              <a:ext cx="262835" cy="262835"/>
              <a:chOff x="9512484" y="3386409"/>
              <a:chExt cx="262835" cy="262835"/>
            </a:xfrm>
          </p:grpSpPr>
          <p:sp>
            <p:nvSpPr>
              <p:cNvPr id="5236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6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13" name="Oval 29"/>
              <p:cNvSpPr>
                <a:spLocks noChangeArrowheads="1"/>
              </p:cNvSpPr>
              <p:nvPr/>
            </p:nvSpPr>
            <p:spPr bwMode="auto">
              <a:xfrm>
                <a:off x="9542737" y="3418799"/>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236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grpSp>
        <p:nvGrpSpPr>
          <p:cNvPr id="1347" name="Group 1537"/>
          <p:cNvGrpSpPr>
            <a:grpSpLocks/>
          </p:cNvGrpSpPr>
          <p:nvPr/>
        </p:nvGrpSpPr>
        <p:grpSpPr bwMode="auto">
          <a:xfrm>
            <a:off x="8129588" y="2514600"/>
            <a:ext cx="854075" cy="596900"/>
            <a:chOff x="9332238" y="3843731"/>
            <a:chExt cx="1066803" cy="746615"/>
          </a:xfrm>
        </p:grpSpPr>
        <p:sp>
          <p:nvSpPr>
            <p:cNvPr id="52332"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33"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34"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35"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36"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337"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1545" name="Freeform 118"/>
            <p:cNvSpPr>
              <a:spLocks/>
            </p:cNvSpPr>
            <p:nvPr/>
          </p:nvSpPr>
          <p:spPr bwMode="auto">
            <a:xfrm>
              <a:off x="9685195" y="4030385"/>
              <a:ext cx="47193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solidFill>
                  <a:srgbClr val="F6A01A"/>
                </a:solidFill>
                <a:ea typeface="ＭＳ Ｐゴシック"/>
                <a:cs typeface="Arial"/>
              </a:endParaRPr>
            </a:p>
          </p:txBody>
        </p:sp>
        <p:sp>
          <p:nvSpPr>
            <p:cNvPr id="1546" name="Line 121"/>
            <p:cNvSpPr>
              <a:spLocks noChangeShapeType="1"/>
            </p:cNvSpPr>
            <p:nvPr/>
          </p:nvSpPr>
          <p:spPr bwMode="auto">
            <a:xfrm flipV="1">
              <a:off x="9699075" y="4064142"/>
              <a:ext cx="313299"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solidFill>
                  <a:srgbClr val="F6A01A"/>
                </a:solidFill>
                <a:ea typeface="ＭＳ Ｐゴシック"/>
                <a:cs typeface="Arial"/>
              </a:endParaRPr>
            </a:p>
          </p:txBody>
        </p:sp>
        <p:sp>
          <p:nvSpPr>
            <p:cNvPr id="52340"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41"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342"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343"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344"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45"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346"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347"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348"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49"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350"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351"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2352"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53"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354"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2355"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1348" name="Group 1562"/>
          <p:cNvGrpSpPr>
            <a:grpSpLocks/>
          </p:cNvGrpSpPr>
          <p:nvPr/>
        </p:nvGrpSpPr>
        <p:grpSpPr bwMode="auto">
          <a:xfrm>
            <a:off x="6959600" y="2673350"/>
            <a:ext cx="854075" cy="614363"/>
            <a:chOff x="9508178" y="4807683"/>
            <a:chExt cx="1066803" cy="766764"/>
          </a:xfrm>
        </p:grpSpPr>
        <p:grpSp>
          <p:nvGrpSpPr>
            <p:cNvPr id="52290" name="Group 96"/>
            <p:cNvGrpSpPr>
              <a:grpSpLocks/>
            </p:cNvGrpSpPr>
            <p:nvPr/>
          </p:nvGrpSpPr>
          <p:grpSpPr bwMode="auto">
            <a:xfrm>
              <a:off x="9508178" y="4807683"/>
              <a:ext cx="1066803" cy="766764"/>
              <a:chOff x="233" y="2861"/>
              <a:chExt cx="969" cy="685"/>
            </a:xfrm>
          </p:grpSpPr>
          <p:sp>
            <p:nvSpPr>
              <p:cNvPr id="1599" name="Oval 1598"/>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0" name="Oval 1599"/>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1" name="Oval 1600"/>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2" name="Oval 1601"/>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3" name="Oval 1602"/>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4" name="Oval 1603"/>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5" name="Freeform 1604"/>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52291"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2292"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2293"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sp>
          <p:nvSpPr>
            <p:cNvPr id="52294"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grpSp>
          <p:nvGrpSpPr>
            <p:cNvPr id="52295" name="Group 1185"/>
            <p:cNvGrpSpPr>
              <a:grpSpLocks/>
            </p:cNvGrpSpPr>
            <p:nvPr/>
          </p:nvGrpSpPr>
          <p:grpSpPr bwMode="auto">
            <a:xfrm>
              <a:off x="9733464" y="4857069"/>
              <a:ext cx="262835" cy="262835"/>
              <a:chOff x="9512484" y="3386409"/>
              <a:chExt cx="262835" cy="262835"/>
            </a:xfrm>
          </p:grpSpPr>
          <p:sp>
            <p:nvSpPr>
              <p:cNvPr id="5232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2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97" name="Oval 29"/>
              <p:cNvSpPr>
                <a:spLocks noChangeArrowheads="1"/>
              </p:cNvSpPr>
              <p:nvPr/>
            </p:nvSpPr>
            <p:spPr bwMode="auto">
              <a:xfrm>
                <a:off x="9542994" y="3418257"/>
                <a:ext cx="198290"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2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96" name="Group 1190"/>
            <p:cNvGrpSpPr>
              <a:grpSpLocks/>
            </p:cNvGrpSpPr>
            <p:nvPr/>
          </p:nvGrpSpPr>
          <p:grpSpPr bwMode="auto">
            <a:xfrm>
              <a:off x="10133514" y="4872309"/>
              <a:ext cx="262835" cy="262835"/>
              <a:chOff x="9512484" y="3386409"/>
              <a:chExt cx="262835" cy="262835"/>
            </a:xfrm>
          </p:grpSpPr>
          <p:sp>
            <p:nvSpPr>
              <p:cNvPr id="5231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1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93" name="Oval 29"/>
              <p:cNvSpPr>
                <a:spLocks noChangeArrowheads="1"/>
              </p:cNvSpPr>
              <p:nvPr/>
            </p:nvSpPr>
            <p:spPr bwMode="auto">
              <a:xfrm>
                <a:off x="9541506" y="3418867"/>
                <a:ext cx="200274"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2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97" name="Group 1195"/>
            <p:cNvGrpSpPr>
              <a:grpSpLocks/>
            </p:cNvGrpSpPr>
            <p:nvPr/>
          </p:nvGrpSpPr>
          <p:grpSpPr bwMode="auto">
            <a:xfrm>
              <a:off x="9638214" y="5116149"/>
              <a:ext cx="262835" cy="262835"/>
              <a:chOff x="9512484" y="3386409"/>
              <a:chExt cx="262835" cy="262835"/>
            </a:xfrm>
          </p:grpSpPr>
          <p:sp>
            <p:nvSpPr>
              <p:cNvPr id="5231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1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9" name="Oval 29"/>
              <p:cNvSpPr>
                <a:spLocks noChangeArrowheads="1"/>
              </p:cNvSpPr>
              <p:nvPr/>
            </p:nvSpPr>
            <p:spPr bwMode="auto">
              <a:xfrm>
                <a:off x="9543064" y="3418726"/>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1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98" name="Group 1200"/>
            <p:cNvGrpSpPr>
              <a:grpSpLocks/>
            </p:cNvGrpSpPr>
            <p:nvPr/>
          </p:nvGrpSpPr>
          <p:grpSpPr bwMode="auto">
            <a:xfrm>
              <a:off x="10167804" y="5173299"/>
              <a:ext cx="262835" cy="262835"/>
              <a:chOff x="9512484" y="3386409"/>
              <a:chExt cx="262835" cy="262835"/>
            </a:xfrm>
          </p:grpSpPr>
          <p:sp>
            <p:nvSpPr>
              <p:cNvPr id="5230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1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5" name="Oval 29"/>
              <p:cNvSpPr>
                <a:spLocks noChangeArrowheads="1"/>
              </p:cNvSpPr>
              <p:nvPr/>
            </p:nvSpPr>
            <p:spPr bwMode="auto">
              <a:xfrm>
                <a:off x="9542909" y="3419035"/>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1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99" name="Group 1205"/>
            <p:cNvGrpSpPr>
              <a:grpSpLocks/>
            </p:cNvGrpSpPr>
            <p:nvPr/>
          </p:nvGrpSpPr>
          <p:grpSpPr bwMode="auto">
            <a:xfrm>
              <a:off x="9882054" y="5276169"/>
              <a:ext cx="262835" cy="262835"/>
              <a:chOff x="9512484" y="3386409"/>
              <a:chExt cx="262835" cy="262835"/>
            </a:xfrm>
          </p:grpSpPr>
          <p:sp>
            <p:nvSpPr>
              <p:cNvPr id="5230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0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1" name="Oval 29"/>
              <p:cNvSpPr>
                <a:spLocks noChangeArrowheads="1"/>
              </p:cNvSpPr>
              <p:nvPr/>
            </p:nvSpPr>
            <p:spPr bwMode="auto">
              <a:xfrm>
                <a:off x="9543120" y="3417211"/>
                <a:ext cx="19829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0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300" name="Group 1210"/>
            <p:cNvGrpSpPr>
              <a:grpSpLocks/>
            </p:cNvGrpSpPr>
            <p:nvPr/>
          </p:nvGrpSpPr>
          <p:grpSpPr bwMode="auto">
            <a:xfrm>
              <a:off x="9939204" y="5051379"/>
              <a:ext cx="262835" cy="262835"/>
              <a:chOff x="9512484" y="3386409"/>
              <a:chExt cx="262835" cy="262835"/>
            </a:xfrm>
          </p:grpSpPr>
          <p:sp>
            <p:nvSpPr>
              <p:cNvPr id="5230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30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77" name="Oval 29"/>
              <p:cNvSpPr>
                <a:spLocks noChangeArrowheads="1"/>
              </p:cNvSpPr>
              <p:nvPr/>
            </p:nvSpPr>
            <p:spPr bwMode="auto">
              <a:xfrm>
                <a:off x="9541492" y="3418115"/>
                <a:ext cx="200274"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230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637" name="TextBox 636"/>
          <p:cNvSpPr txBox="1">
            <a:spLocks noChangeArrowheads="1"/>
          </p:cNvSpPr>
          <p:nvPr/>
        </p:nvSpPr>
        <p:spPr bwMode="auto">
          <a:xfrm>
            <a:off x="6689725" y="3524250"/>
            <a:ext cx="2439988" cy="430213"/>
          </a:xfrm>
          <a:prstGeom prst="rect">
            <a:avLst/>
          </a:prstGeom>
          <a:noFill/>
          <a:ln w="9525">
            <a:noFill/>
            <a:miter lim="800000"/>
            <a:headEnd/>
            <a:tailEnd/>
          </a:ln>
        </p:spPr>
        <p:txBody>
          <a:bodyPr>
            <a:spAutoFit/>
          </a:bodyPr>
          <a:lstStyle/>
          <a:p>
            <a:pPr algn="ctr"/>
            <a:r>
              <a:rPr lang="en-US" sz="2200">
                <a:solidFill>
                  <a:srgbClr val="004D81"/>
                </a:solidFill>
                <a:ea typeface="ＭＳ Ｐゴシック" pitchFamily="34" charset="-128"/>
                <a:cs typeface="Arial" charset="0"/>
              </a:rPr>
              <a:t>Server to Server</a:t>
            </a:r>
          </a:p>
        </p:txBody>
      </p:sp>
      <p:sp>
        <p:nvSpPr>
          <p:cNvPr id="638" name="TextBox 637"/>
          <p:cNvSpPr txBox="1">
            <a:spLocks noChangeArrowheads="1"/>
          </p:cNvSpPr>
          <p:nvPr/>
        </p:nvSpPr>
        <p:spPr bwMode="auto">
          <a:xfrm>
            <a:off x="4160838" y="3740150"/>
            <a:ext cx="1536700" cy="461963"/>
          </a:xfrm>
          <a:prstGeom prst="rect">
            <a:avLst/>
          </a:prstGeom>
          <a:noFill/>
          <a:ln w="9525">
            <a:noFill/>
            <a:miter lim="800000"/>
            <a:headEnd/>
            <a:tailEnd/>
          </a:ln>
        </p:spPr>
        <p:txBody>
          <a:bodyPr>
            <a:spAutoFit/>
          </a:bodyPr>
          <a:lstStyle/>
          <a:p>
            <a:pPr algn="ctr"/>
            <a:r>
              <a:rPr lang="en-US">
                <a:solidFill>
                  <a:srgbClr val="C00000"/>
                </a:solidFill>
                <a:ea typeface="ＭＳ Ｐゴシック" pitchFamily="34" charset="-128"/>
                <a:cs typeface="Arial" charset="0"/>
              </a:rPr>
              <a:t>DC to DC</a:t>
            </a:r>
          </a:p>
        </p:txBody>
      </p:sp>
      <p:sp>
        <p:nvSpPr>
          <p:cNvPr id="639" name="TextBox 638"/>
          <p:cNvSpPr txBox="1"/>
          <p:nvPr/>
        </p:nvSpPr>
        <p:spPr>
          <a:xfrm>
            <a:off x="4383088" y="1716088"/>
            <a:ext cx="2209800" cy="460375"/>
          </a:xfrm>
          <a:prstGeom prst="rect">
            <a:avLst/>
          </a:prstGeom>
          <a:noFill/>
        </p:spPr>
        <p:txBody>
          <a:bodyPr>
            <a:spAutoFit/>
          </a:bodyPr>
          <a:lstStyle/>
          <a:p>
            <a:pPr algn="ctr">
              <a:defRPr/>
            </a:pPr>
            <a:r>
              <a:rPr lang="en-US" dirty="0">
                <a:solidFill>
                  <a:schemeClr val="bg2">
                    <a:lumMod val="75000"/>
                  </a:schemeClr>
                </a:solidFill>
                <a:ea typeface="ＭＳ Ｐゴシック"/>
                <a:cs typeface="Arial"/>
              </a:rPr>
              <a:t>Client to DC</a:t>
            </a:r>
          </a:p>
        </p:txBody>
      </p:sp>
      <p:grpSp>
        <p:nvGrpSpPr>
          <p:cNvPr id="1356" name="Group 1053"/>
          <p:cNvGrpSpPr>
            <a:grpSpLocks/>
          </p:cNvGrpSpPr>
          <p:nvPr/>
        </p:nvGrpSpPr>
        <p:grpSpPr bwMode="auto">
          <a:xfrm>
            <a:off x="7959725" y="1539875"/>
            <a:ext cx="1035050" cy="638175"/>
            <a:chOff x="9677251" y="2351896"/>
            <a:chExt cx="1294362" cy="798819"/>
          </a:xfrm>
        </p:grpSpPr>
        <p:sp>
          <p:nvSpPr>
            <p:cNvPr id="52255"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2256" name="Group 9"/>
            <p:cNvGrpSpPr>
              <a:grpSpLocks/>
            </p:cNvGrpSpPr>
            <p:nvPr/>
          </p:nvGrpSpPr>
          <p:grpSpPr bwMode="auto">
            <a:xfrm>
              <a:off x="9677251" y="2383952"/>
              <a:ext cx="1066803" cy="766763"/>
              <a:chOff x="233" y="2861"/>
              <a:chExt cx="969" cy="685"/>
            </a:xfrm>
          </p:grpSpPr>
          <p:sp>
            <p:nvSpPr>
              <p:cNvPr id="52283"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4"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5"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6"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7"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8"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2289"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2257"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2258" name="Group 24"/>
            <p:cNvGrpSpPr>
              <a:grpSpLocks/>
            </p:cNvGrpSpPr>
            <p:nvPr/>
          </p:nvGrpSpPr>
          <p:grpSpPr bwMode="auto">
            <a:xfrm>
              <a:off x="10038275" y="2494729"/>
              <a:ext cx="262835" cy="262835"/>
              <a:chOff x="2284" y="779"/>
              <a:chExt cx="1198" cy="1198"/>
            </a:xfrm>
          </p:grpSpPr>
          <p:sp>
            <p:nvSpPr>
              <p:cNvPr id="5227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28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28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228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59" name="Group 24"/>
            <p:cNvGrpSpPr>
              <a:grpSpLocks/>
            </p:cNvGrpSpPr>
            <p:nvPr/>
          </p:nvGrpSpPr>
          <p:grpSpPr bwMode="auto">
            <a:xfrm>
              <a:off x="9776607" y="2673008"/>
              <a:ext cx="262835" cy="262835"/>
              <a:chOff x="2284" y="779"/>
              <a:chExt cx="1198" cy="1198"/>
            </a:xfrm>
          </p:grpSpPr>
          <p:sp>
            <p:nvSpPr>
              <p:cNvPr id="5227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27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27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227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60" name="Group 24"/>
            <p:cNvGrpSpPr>
              <a:grpSpLocks/>
            </p:cNvGrpSpPr>
            <p:nvPr/>
          </p:nvGrpSpPr>
          <p:grpSpPr bwMode="auto">
            <a:xfrm>
              <a:off x="10351651" y="2540987"/>
              <a:ext cx="262835" cy="262835"/>
              <a:chOff x="2284" y="779"/>
              <a:chExt cx="1198" cy="1198"/>
            </a:xfrm>
          </p:grpSpPr>
          <p:sp>
            <p:nvSpPr>
              <p:cNvPr id="5227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27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27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227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61" name="Group 24"/>
            <p:cNvGrpSpPr>
              <a:grpSpLocks/>
            </p:cNvGrpSpPr>
            <p:nvPr/>
          </p:nvGrpSpPr>
          <p:grpSpPr bwMode="auto">
            <a:xfrm>
              <a:off x="10286084" y="2794396"/>
              <a:ext cx="262835" cy="262835"/>
              <a:chOff x="2284" y="779"/>
              <a:chExt cx="1198" cy="1198"/>
            </a:xfrm>
          </p:grpSpPr>
          <p:sp>
            <p:nvSpPr>
              <p:cNvPr id="5226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26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26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227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2262" name="Group 24"/>
            <p:cNvGrpSpPr>
              <a:grpSpLocks/>
            </p:cNvGrpSpPr>
            <p:nvPr/>
          </p:nvGrpSpPr>
          <p:grpSpPr bwMode="auto">
            <a:xfrm>
              <a:off x="10023814" y="2883001"/>
              <a:ext cx="262835" cy="262835"/>
              <a:chOff x="2284" y="779"/>
              <a:chExt cx="1198" cy="1198"/>
            </a:xfrm>
          </p:grpSpPr>
          <p:sp>
            <p:nvSpPr>
              <p:cNvPr id="5226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226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226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226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642" name="Freeform 435"/>
          <p:cNvSpPr>
            <a:spLocks/>
          </p:cNvSpPr>
          <p:nvPr/>
        </p:nvSpPr>
        <p:spPr bwMode="invGray">
          <a:xfrm>
            <a:off x="5773738" y="2576513"/>
            <a:ext cx="1223962" cy="2508250"/>
          </a:xfrm>
          <a:custGeom>
            <a:avLst/>
            <a:gdLst>
              <a:gd name="T0" fmla="*/ 2147483647 w 10000"/>
              <a:gd name="T1" fmla="*/ 2147483647 h 9760"/>
              <a:gd name="T2" fmla="*/ 0 w 10000"/>
              <a:gd name="T3" fmla="*/ 2147483647 h 9760"/>
              <a:gd name="T4" fmla="*/ 2147483647 w 10000"/>
              <a:gd name="T5" fmla="*/ 0 h 9760"/>
              <a:gd name="T6" fmla="*/ 0 60000 65536"/>
              <a:gd name="T7" fmla="*/ 0 60000 65536"/>
              <a:gd name="T8" fmla="*/ 0 60000 65536"/>
              <a:gd name="T9" fmla="*/ 0 w 10000"/>
              <a:gd name="T10" fmla="*/ 0 h 9760"/>
              <a:gd name="T11" fmla="*/ 10000 w 10000"/>
              <a:gd name="T12" fmla="*/ 9760 h 9760"/>
            </a:gdLst>
            <a:ahLst/>
            <a:cxnLst>
              <a:cxn ang="T6">
                <a:pos x="T0" y="T1"/>
              </a:cxn>
              <a:cxn ang="T7">
                <a:pos x="T2" y="T3"/>
              </a:cxn>
              <a:cxn ang="T8">
                <a:pos x="T4" y="T5"/>
              </a:cxn>
            </a:cxnLst>
            <a:rect l="T9" t="T10" r="T11" b="T12"/>
            <a:pathLst>
              <a:path w="10000" h="9760">
                <a:moveTo>
                  <a:pt x="10000" y="9678"/>
                </a:moveTo>
                <a:cubicBezTo>
                  <a:pt x="5229" y="9760"/>
                  <a:pt x="92" y="8877"/>
                  <a:pt x="0" y="4789"/>
                </a:cubicBezTo>
                <a:cubicBezTo>
                  <a:pt x="95" y="881"/>
                  <a:pt x="5236" y="4"/>
                  <a:pt x="9988" y="0"/>
                </a:cubicBezTo>
              </a:path>
            </a:pathLst>
          </a:custGeom>
          <a:noFill/>
          <a:ln w="146050" cap="flat" cmpd="sng" algn="ctr">
            <a:solidFill>
              <a:srgbClr val="C00000"/>
            </a:solidFill>
            <a:prstDash val="solid"/>
            <a:round/>
            <a:headEnd type="triangle" w="sm" len="sm"/>
            <a:tailEnd type="triangle" w="sm" len="sm"/>
          </a:ln>
        </p:spPr>
        <p:txBody>
          <a:bodyPr tIns="0" rIns="0" bIns="0" anchor="ctr"/>
          <a:lstStyle/>
          <a:p>
            <a:endParaRPr lang="en-US"/>
          </a:p>
        </p:txBody>
      </p:sp>
      <p:sp>
        <p:nvSpPr>
          <p:cNvPr id="644" name="Freeform 643"/>
          <p:cNvSpPr/>
          <p:nvPr/>
        </p:nvSpPr>
        <p:spPr bwMode="auto">
          <a:xfrm>
            <a:off x="1435100" y="2263775"/>
            <a:ext cx="5537200" cy="2082800"/>
          </a:xfrm>
          <a:custGeom>
            <a:avLst/>
            <a:gdLst>
              <a:gd name="connsiteX0" fmla="*/ 0 w 5018568"/>
              <a:gd name="connsiteY0" fmla="*/ 1573618 h 1625009"/>
              <a:gd name="connsiteX1" fmla="*/ 1616149 w 5018568"/>
              <a:gd name="connsiteY1" fmla="*/ 1403498 h 1625009"/>
              <a:gd name="connsiteX2" fmla="*/ 3317359 w 5018568"/>
              <a:gd name="connsiteY2" fmla="*/ 244549 h 1625009"/>
              <a:gd name="connsiteX3" fmla="*/ 5018568 w 5018568"/>
              <a:gd name="connsiteY3" fmla="*/ 0 h 1625009"/>
              <a:gd name="connsiteX4" fmla="*/ 5018568 w 5018568"/>
              <a:gd name="connsiteY4" fmla="*/ 0 h 1625009"/>
              <a:gd name="connsiteX5" fmla="*/ 4550735 w 5018568"/>
              <a:gd name="connsiteY5" fmla="*/ 138223 h 1625009"/>
              <a:gd name="connsiteX0" fmla="*/ 0 w 5018568"/>
              <a:gd name="connsiteY0" fmla="*/ 1573618 h 1625009"/>
              <a:gd name="connsiteX1" fmla="*/ 1616149 w 5018568"/>
              <a:gd name="connsiteY1" fmla="*/ 1403498 h 1625009"/>
              <a:gd name="connsiteX2" fmla="*/ 3317359 w 5018568"/>
              <a:gd name="connsiteY2" fmla="*/ 244549 h 1625009"/>
              <a:gd name="connsiteX3" fmla="*/ 5018568 w 5018568"/>
              <a:gd name="connsiteY3" fmla="*/ 0 h 1625009"/>
              <a:gd name="connsiteX4" fmla="*/ 5018568 w 5018568"/>
              <a:gd name="connsiteY4" fmla="*/ 0 h 1625009"/>
              <a:gd name="connsiteX0" fmla="*/ 0 w 5314508"/>
              <a:gd name="connsiteY0" fmla="*/ 1607288 h 1658679"/>
              <a:gd name="connsiteX1" fmla="*/ 1616149 w 5314508"/>
              <a:gd name="connsiteY1" fmla="*/ 1437168 h 1658679"/>
              <a:gd name="connsiteX2" fmla="*/ 3317359 w 5314508"/>
              <a:gd name="connsiteY2" fmla="*/ 278219 h 1658679"/>
              <a:gd name="connsiteX3" fmla="*/ 5018568 w 5314508"/>
              <a:gd name="connsiteY3" fmla="*/ 33670 h 1658679"/>
              <a:gd name="connsiteX4" fmla="*/ 5092996 w 5314508"/>
              <a:gd name="connsiteY4" fmla="*/ 76201 h 1658679"/>
              <a:gd name="connsiteX0" fmla="*/ 0 w 5314508"/>
              <a:gd name="connsiteY0" fmla="*/ 1617921 h 1660452"/>
              <a:gd name="connsiteX1" fmla="*/ 1616149 w 5314508"/>
              <a:gd name="connsiteY1" fmla="*/ 1437168 h 1660452"/>
              <a:gd name="connsiteX2" fmla="*/ 3317359 w 5314508"/>
              <a:gd name="connsiteY2" fmla="*/ 278219 h 1660452"/>
              <a:gd name="connsiteX3" fmla="*/ 5018568 w 5314508"/>
              <a:gd name="connsiteY3" fmla="*/ 33670 h 1660452"/>
              <a:gd name="connsiteX4" fmla="*/ 5092996 w 5314508"/>
              <a:gd name="connsiteY4" fmla="*/ 76201 h 1660452"/>
              <a:gd name="connsiteX0" fmla="*/ 0 w 5314508"/>
              <a:gd name="connsiteY0" fmla="*/ 1617921 h 1660452"/>
              <a:gd name="connsiteX1" fmla="*/ 1616149 w 5314508"/>
              <a:gd name="connsiteY1" fmla="*/ 1437168 h 1660452"/>
              <a:gd name="connsiteX2" fmla="*/ 3317359 w 5314508"/>
              <a:gd name="connsiteY2" fmla="*/ 278219 h 1660452"/>
              <a:gd name="connsiteX3" fmla="*/ 5018568 w 5314508"/>
              <a:gd name="connsiteY3" fmla="*/ 33670 h 1660452"/>
              <a:gd name="connsiteX4" fmla="*/ 5092996 w 5314508"/>
              <a:gd name="connsiteY4" fmla="*/ 76201 h 1660452"/>
              <a:gd name="connsiteX0" fmla="*/ 0 w 5686648"/>
              <a:gd name="connsiteY0" fmla="*/ 2075121 h 2075121"/>
              <a:gd name="connsiteX1" fmla="*/ 1988289 w 5686648"/>
              <a:gd name="connsiteY1" fmla="*/ 1437168 h 2075121"/>
              <a:gd name="connsiteX2" fmla="*/ 3689499 w 5686648"/>
              <a:gd name="connsiteY2" fmla="*/ 278219 h 2075121"/>
              <a:gd name="connsiteX3" fmla="*/ 5390708 w 5686648"/>
              <a:gd name="connsiteY3" fmla="*/ 33670 h 2075121"/>
              <a:gd name="connsiteX4" fmla="*/ 5465136 w 5686648"/>
              <a:gd name="connsiteY4" fmla="*/ 76201 h 2075121"/>
              <a:gd name="connsiteX0" fmla="*/ 0 w 5686648"/>
              <a:gd name="connsiteY0" fmla="*/ 2075121 h 2075121"/>
              <a:gd name="connsiteX1" fmla="*/ 1988289 w 5686648"/>
              <a:gd name="connsiteY1" fmla="*/ 1437168 h 2075121"/>
              <a:gd name="connsiteX2" fmla="*/ 3689499 w 5686648"/>
              <a:gd name="connsiteY2" fmla="*/ 278219 h 2075121"/>
              <a:gd name="connsiteX3" fmla="*/ 5390708 w 5686648"/>
              <a:gd name="connsiteY3" fmla="*/ 33670 h 2075121"/>
              <a:gd name="connsiteX4" fmla="*/ 5465136 w 5686648"/>
              <a:gd name="connsiteY4" fmla="*/ 76201 h 2075121"/>
              <a:gd name="connsiteX0" fmla="*/ 0 w 5686648"/>
              <a:gd name="connsiteY0" fmla="*/ 2075121 h 2075121"/>
              <a:gd name="connsiteX1" fmla="*/ 1360968 w 5686648"/>
              <a:gd name="connsiteY1" fmla="*/ 1628553 h 2075121"/>
              <a:gd name="connsiteX2" fmla="*/ 1988289 w 5686648"/>
              <a:gd name="connsiteY2" fmla="*/ 1437168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1988289 w 5686648"/>
              <a:gd name="connsiteY2" fmla="*/ 1437168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1988289 w 5686648"/>
              <a:gd name="connsiteY2" fmla="*/ 1437168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686648"/>
              <a:gd name="connsiteY0" fmla="*/ 2075121 h 2075121"/>
              <a:gd name="connsiteX1" fmla="*/ 1360968 w 5686648"/>
              <a:gd name="connsiteY1" fmla="*/ 1628553 h 2075121"/>
              <a:gd name="connsiteX2" fmla="*/ 2360429 w 5686648"/>
              <a:gd name="connsiteY2" fmla="*/ 1160722 h 2075121"/>
              <a:gd name="connsiteX3" fmla="*/ 3689499 w 5686648"/>
              <a:gd name="connsiteY3" fmla="*/ 278219 h 2075121"/>
              <a:gd name="connsiteX4" fmla="*/ 5390708 w 5686648"/>
              <a:gd name="connsiteY4" fmla="*/ 33670 h 2075121"/>
              <a:gd name="connsiteX5" fmla="*/ 5465136 w 5686648"/>
              <a:gd name="connsiteY5" fmla="*/ 76201 h 2075121"/>
              <a:gd name="connsiteX0" fmla="*/ 0 w 5465136"/>
              <a:gd name="connsiteY0" fmla="*/ 1998920 h 1998920"/>
              <a:gd name="connsiteX1" fmla="*/ 1360968 w 5465136"/>
              <a:gd name="connsiteY1" fmla="*/ 1552352 h 1998920"/>
              <a:gd name="connsiteX2" fmla="*/ 2360429 w 5465136"/>
              <a:gd name="connsiteY2" fmla="*/ 1084521 h 1998920"/>
              <a:gd name="connsiteX3" fmla="*/ 3689499 w 5465136"/>
              <a:gd name="connsiteY3" fmla="*/ 202018 h 1998920"/>
              <a:gd name="connsiteX4" fmla="*/ 5465136 w 5465136"/>
              <a:gd name="connsiteY4" fmla="*/ 0 h 1998920"/>
              <a:gd name="connsiteX0" fmla="*/ 0 w 5465136"/>
              <a:gd name="connsiteY0" fmla="*/ 2020628 h 2020628"/>
              <a:gd name="connsiteX1" fmla="*/ 1360968 w 5465136"/>
              <a:gd name="connsiteY1" fmla="*/ 1574060 h 2020628"/>
              <a:gd name="connsiteX2" fmla="*/ 2360429 w 5465136"/>
              <a:gd name="connsiteY2" fmla="*/ 1106229 h 2020628"/>
              <a:gd name="connsiteX3" fmla="*/ 3689499 w 5465136"/>
              <a:gd name="connsiteY3" fmla="*/ 223726 h 2020628"/>
              <a:gd name="connsiteX4" fmla="*/ 5465136 w 5465136"/>
              <a:gd name="connsiteY4" fmla="*/ 21708 h 2020628"/>
              <a:gd name="connsiteX0" fmla="*/ 0 w 5465136"/>
              <a:gd name="connsiteY0" fmla="*/ 2052526 h 2052526"/>
              <a:gd name="connsiteX1" fmla="*/ 1360968 w 5465136"/>
              <a:gd name="connsiteY1" fmla="*/ 1605958 h 2052526"/>
              <a:gd name="connsiteX2" fmla="*/ 2360429 w 5465136"/>
              <a:gd name="connsiteY2" fmla="*/ 1138127 h 2052526"/>
              <a:gd name="connsiteX3" fmla="*/ 3689499 w 5465136"/>
              <a:gd name="connsiteY3" fmla="*/ 255624 h 2052526"/>
              <a:gd name="connsiteX4" fmla="*/ 5465136 w 5465136"/>
              <a:gd name="connsiteY4" fmla="*/ 21708 h 2052526"/>
              <a:gd name="connsiteX0" fmla="*/ 0 w 5465136"/>
              <a:gd name="connsiteY0" fmla="*/ 2052526 h 2052526"/>
              <a:gd name="connsiteX1" fmla="*/ 1360968 w 5465136"/>
              <a:gd name="connsiteY1" fmla="*/ 1605958 h 2052526"/>
              <a:gd name="connsiteX2" fmla="*/ 2360429 w 5465136"/>
              <a:gd name="connsiteY2" fmla="*/ 1138127 h 2052526"/>
              <a:gd name="connsiteX3" fmla="*/ 3615072 w 5465136"/>
              <a:gd name="connsiteY3" fmla="*/ 191828 h 2052526"/>
              <a:gd name="connsiteX4" fmla="*/ 5465136 w 5465136"/>
              <a:gd name="connsiteY4" fmla="*/ 21708 h 2052526"/>
              <a:gd name="connsiteX0" fmla="*/ 0 w 5465136"/>
              <a:gd name="connsiteY0" fmla="*/ 2052526 h 2052526"/>
              <a:gd name="connsiteX1" fmla="*/ 1360968 w 5465136"/>
              <a:gd name="connsiteY1" fmla="*/ 1605958 h 2052526"/>
              <a:gd name="connsiteX2" fmla="*/ 2424225 w 5465136"/>
              <a:gd name="connsiteY2" fmla="*/ 968006 h 2052526"/>
              <a:gd name="connsiteX3" fmla="*/ 3615072 w 5465136"/>
              <a:gd name="connsiteY3" fmla="*/ 191828 h 2052526"/>
              <a:gd name="connsiteX4" fmla="*/ 5465136 w 5465136"/>
              <a:gd name="connsiteY4" fmla="*/ 21708 h 2052526"/>
              <a:gd name="connsiteX0" fmla="*/ 0 w 5526780"/>
              <a:gd name="connsiteY0" fmla="*/ 2042252 h 2042252"/>
              <a:gd name="connsiteX1" fmla="*/ 1360968 w 5526780"/>
              <a:gd name="connsiteY1" fmla="*/ 1595684 h 2042252"/>
              <a:gd name="connsiteX2" fmla="*/ 2424225 w 5526780"/>
              <a:gd name="connsiteY2" fmla="*/ 957732 h 2042252"/>
              <a:gd name="connsiteX3" fmla="*/ 3615072 w 5526780"/>
              <a:gd name="connsiteY3" fmla="*/ 181554 h 2042252"/>
              <a:gd name="connsiteX4" fmla="*/ 5526780 w 5526780"/>
              <a:gd name="connsiteY4" fmla="*/ 21708 h 2042252"/>
              <a:gd name="connsiteX0" fmla="*/ 0 w 5537054"/>
              <a:gd name="connsiteY0" fmla="*/ 2083349 h 2083349"/>
              <a:gd name="connsiteX1" fmla="*/ 1371242 w 5537054"/>
              <a:gd name="connsiteY1" fmla="*/ 1595684 h 2083349"/>
              <a:gd name="connsiteX2" fmla="*/ 2434499 w 5537054"/>
              <a:gd name="connsiteY2" fmla="*/ 957732 h 2083349"/>
              <a:gd name="connsiteX3" fmla="*/ 3625346 w 5537054"/>
              <a:gd name="connsiteY3" fmla="*/ 181554 h 2083349"/>
              <a:gd name="connsiteX4" fmla="*/ 5537054 w 5537054"/>
              <a:gd name="connsiteY4" fmla="*/ 21708 h 2083349"/>
              <a:gd name="connsiteX0" fmla="*/ 0 w 5537054"/>
              <a:gd name="connsiteY0" fmla="*/ 2083349 h 2083349"/>
              <a:gd name="connsiteX1" fmla="*/ 1371242 w 5537054"/>
              <a:gd name="connsiteY1" fmla="*/ 1595684 h 2083349"/>
              <a:gd name="connsiteX2" fmla="*/ 2434499 w 5537054"/>
              <a:gd name="connsiteY2" fmla="*/ 957732 h 2083349"/>
              <a:gd name="connsiteX3" fmla="*/ 3625346 w 5537054"/>
              <a:gd name="connsiteY3" fmla="*/ 181554 h 2083349"/>
              <a:gd name="connsiteX4" fmla="*/ 5537054 w 5537054"/>
              <a:gd name="connsiteY4" fmla="*/ 21708 h 2083349"/>
              <a:gd name="connsiteX0" fmla="*/ 0 w 5537054"/>
              <a:gd name="connsiteY0" fmla="*/ 2083349 h 2083349"/>
              <a:gd name="connsiteX1" fmla="*/ 1371242 w 5537054"/>
              <a:gd name="connsiteY1" fmla="*/ 1595684 h 2083349"/>
              <a:gd name="connsiteX2" fmla="*/ 2434499 w 5537054"/>
              <a:gd name="connsiteY2" fmla="*/ 957732 h 2083349"/>
              <a:gd name="connsiteX3" fmla="*/ 3625346 w 5537054"/>
              <a:gd name="connsiteY3" fmla="*/ 181554 h 2083349"/>
              <a:gd name="connsiteX4" fmla="*/ 5537054 w 5537054"/>
              <a:gd name="connsiteY4" fmla="*/ 21708 h 2083349"/>
              <a:gd name="connsiteX0" fmla="*/ 0 w 5537054"/>
              <a:gd name="connsiteY0" fmla="*/ 2083349 h 2083349"/>
              <a:gd name="connsiteX1" fmla="*/ 1231247 w 5537054"/>
              <a:gd name="connsiteY1" fmla="*/ 1595684 h 2083349"/>
              <a:gd name="connsiteX2" fmla="*/ 2434499 w 5537054"/>
              <a:gd name="connsiteY2" fmla="*/ 957732 h 2083349"/>
              <a:gd name="connsiteX3" fmla="*/ 3625346 w 5537054"/>
              <a:gd name="connsiteY3" fmla="*/ 181554 h 2083349"/>
              <a:gd name="connsiteX4" fmla="*/ 5537054 w 5537054"/>
              <a:gd name="connsiteY4" fmla="*/ 21708 h 2083349"/>
              <a:gd name="connsiteX0" fmla="*/ 0 w 5537054"/>
              <a:gd name="connsiteY0" fmla="*/ 2083349 h 2083349"/>
              <a:gd name="connsiteX1" fmla="*/ 1231247 w 5537054"/>
              <a:gd name="connsiteY1" fmla="*/ 1595684 h 2083349"/>
              <a:gd name="connsiteX2" fmla="*/ 2434499 w 5537054"/>
              <a:gd name="connsiteY2" fmla="*/ 957732 h 2083349"/>
              <a:gd name="connsiteX3" fmla="*/ 3625346 w 5537054"/>
              <a:gd name="connsiteY3" fmla="*/ 181554 h 2083349"/>
              <a:gd name="connsiteX4" fmla="*/ 5537054 w 5537054"/>
              <a:gd name="connsiteY4" fmla="*/ 21708 h 208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054" h="2083349">
                <a:moveTo>
                  <a:pt x="0" y="2083349"/>
                </a:moveTo>
                <a:cubicBezTo>
                  <a:pt x="336698" y="1766523"/>
                  <a:pt x="636500" y="1586487"/>
                  <a:pt x="1231247" y="1595684"/>
                </a:cubicBezTo>
                <a:cubicBezTo>
                  <a:pt x="1754014" y="1614799"/>
                  <a:pt x="2110206" y="1246583"/>
                  <a:pt x="2434499" y="957732"/>
                </a:cubicBezTo>
                <a:cubicBezTo>
                  <a:pt x="2822588" y="594453"/>
                  <a:pt x="3108254" y="337558"/>
                  <a:pt x="3625346" y="181554"/>
                </a:cubicBezTo>
                <a:cubicBezTo>
                  <a:pt x="4142439" y="25550"/>
                  <a:pt x="5167130" y="0"/>
                  <a:pt x="5537054" y="21708"/>
                </a:cubicBezTo>
              </a:path>
            </a:pathLst>
          </a:custGeom>
          <a:noFill/>
          <a:ln w="146050" cap="flat" cmpd="sng" algn="ctr">
            <a:solidFill>
              <a:schemeClr val="bg2">
                <a:lumMod val="60000"/>
                <a:lumOff val="40000"/>
              </a:schemeClr>
            </a:solidFill>
            <a:prstDash val="solid"/>
            <a:round/>
            <a:headEnd type="triangle" w="sm" len="sm"/>
            <a:tailEnd type="triangle" w="sm" len="sm"/>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645" name="Freeform 644"/>
          <p:cNvSpPr/>
          <p:nvPr/>
        </p:nvSpPr>
        <p:spPr bwMode="auto">
          <a:xfrm>
            <a:off x="1406525" y="3395663"/>
            <a:ext cx="5646738" cy="2103437"/>
          </a:xfrm>
          <a:custGeom>
            <a:avLst/>
            <a:gdLst>
              <a:gd name="connsiteX0" fmla="*/ 0 w 5018568"/>
              <a:gd name="connsiteY0" fmla="*/ 1573618 h 1625009"/>
              <a:gd name="connsiteX1" fmla="*/ 1616149 w 5018568"/>
              <a:gd name="connsiteY1" fmla="*/ 1403498 h 1625009"/>
              <a:gd name="connsiteX2" fmla="*/ 3317359 w 5018568"/>
              <a:gd name="connsiteY2" fmla="*/ 244549 h 1625009"/>
              <a:gd name="connsiteX3" fmla="*/ 5018568 w 5018568"/>
              <a:gd name="connsiteY3" fmla="*/ 0 h 1625009"/>
              <a:gd name="connsiteX4" fmla="*/ 5018568 w 5018568"/>
              <a:gd name="connsiteY4" fmla="*/ 0 h 1625009"/>
              <a:gd name="connsiteX5" fmla="*/ 4550735 w 5018568"/>
              <a:gd name="connsiteY5" fmla="*/ 138223 h 1625009"/>
              <a:gd name="connsiteX0" fmla="*/ 0 w 5018568"/>
              <a:gd name="connsiteY0" fmla="*/ 1573618 h 1625009"/>
              <a:gd name="connsiteX1" fmla="*/ 1616149 w 5018568"/>
              <a:gd name="connsiteY1" fmla="*/ 1403498 h 1625009"/>
              <a:gd name="connsiteX2" fmla="*/ 3317359 w 5018568"/>
              <a:gd name="connsiteY2" fmla="*/ 244549 h 1625009"/>
              <a:gd name="connsiteX3" fmla="*/ 5018568 w 5018568"/>
              <a:gd name="connsiteY3" fmla="*/ 0 h 1625009"/>
              <a:gd name="connsiteX4" fmla="*/ 5018568 w 5018568"/>
              <a:gd name="connsiteY4" fmla="*/ 0 h 1625009"/>
              <a:gd name="connsiteX0" fmla="*/ 0 w 5314508"/>
              <a:gd name="connsiteY0" fmla="*/ 1607288 h 1658679"/>
              <a:gd name="connsiteX1" fmla="*/ 1616149 w 5314508"/>
              <a:gd name="connsiteY1" fmla="*/ 1437168 h 1658679"/>
              <a:gd name="connsiteX2" fmla="*/ 3317359 w 5314508"/>
              <a:gd name="connsiteY2" fmla="*/ 278219 h 1658679"/>
              <a:gd name="connsiteX3" fmla="*/ 5018568 w 5314508"/>
              <a:gd name="connsiteY3" fmla="*/ 33670 h 1658679"/>
              <a:gd name="connsiteX4" fmla="*/ 5092996 w 5314508"/>
              <a:gd name="connsiteY4" fmla="*/ 76201 h 1658679"/>
              <a:gd name="connsiteX0" fmla="*/ 0 w 5314508"/>
              <a:gd name="connsiteY0" fmla="*/ 1617921 h 1660452"/>
              <a:gd name="connsiteX1" fmla="*/ 1616149 w 5314508"/>
              <a:gd name="connsiteY1" fmla="*/ 1437168 h 1660452"/>
              <a:gd name="connsiteX2" fmla="*/ 3317359 w 5314508"/>
              <a:gd name="connsiteY2" fmla="*/ 278219 h 1660452"/>
              <a:gd name="connsiteX3" fmla="*/ 5018568 w 5314508"/>
              <a:gd name="connsiteY3" fmla="*/ 33670 h 1660452"/>
              <a:gd name="connsiteX4" fmla="*/ 5092996 w 5314508"/>
              <a:gd name="connsiteY4" fmla="*/ 76201 h 1660452"/>
              <a:gd name="connsiteX0" fmla="*/ 0 w 5314508"/>
              <a:gd name="connsiteY0" fmla="*/ 1617921 h 1660452"/>
              <a:gd name="connsiteX1" fmla="*/ 1616149 w 5314508"/>
              <a:gd name="connsiteY1" fmla="*/ 1437168 h 1660452"/>
              <a:gd name="connsiteX2" fmla="*/ 3317359 w 5314508"/>
              <a:gd name="connsiteY2" fmla="*/ 278219 h 1660452"/>
              <a:gd name="connsiteX3" fmla="*/ 5018568 w 5314508"/>
              <a:gd name="connsiteY3" fmla="*/ 33670 h 1660452"/>
              <a:gd name="connsiteX4" fmla="*/ 5092996 w 5314508"/>
              <a:gd name="connsiteY4" fmla="*/ 76201 h 1660452"/>
              <a:gd name="connsiteX0" fmla="*/ 0 w 4719085"/>
              <a:gd name="connsiteY0" fmla="*/ 235688 h 1444257"/>
              <a:gd name="connsiteX1" fmla="*/ 1020726 w 4719085"/>
              <a:gd name="connsiteY1" fmla="*/ 1437168 h 1444257"/>
              <a:gd name="connsiteX2" fmla="*/ 2721936 w 4719085"/>
              <a:gd name="connsiteY2" fmla="*/ 278219 h 1444257"/>
              <a:gd name="connsiteX3" fmla="*/ 4423145 w 4719085"/>
              <a:gd name="connsiteY3" fmla="*/ 33670 h 1444257"/>
              <a:gd name="connsiteX4" fmla="*/ 4497573 w 4719085"/>
              <a:gd name="connsiteY4" fmla="*/ 76201 h 1444257"/>
              <a:gd name="connsiteX0" fmla="*/ 0 w 4497573"/>
              <a:gd name="connsiteY0" fmla="*/ 173664 h 1961707"/>
              <a:gd name="connsiteX1" fmla="*/ 1020726 w 4497573"/>
              <a:gd name="connsiteY1" fmla="*/ 1375144 h 1961707"/>
              <a:gd name="connsiteX2" fmla="*/ 2721936 w 4497573"/>
              <a:gd name="connsiteY2" fmla="*/ 216195 h 1961707"/>
              <a:gd name="connsiteX3" fmla="*/ 3880884 w 4497573"/>
              <a:gd name="connsiteY3" fmla="*/ 1928037 h 1961707"/>
              <a:gd name="connsiteX4" fmla="*/ 4497573 w 4497573"/>
              <a:gd name="connsiteY4" fmla="*/ 14177 h 1961707"/>
              <a:gd name="connsiteX0" fmla="*/ 0 w 4497573"/>
              <a:gd name="connsiteY0" fmla="*/ 173664 h 1961707"/>
              <a:gd name="connsiteX1" fmla="*/ 1020726 w 4497573"/>
              <a:gd name="connsiteY1" fmla="*/ 1375144 h 1961707"/>
              <a:gd name="connsiteX2" fmla="*/ 2721936 w 4497573"/>
              <a:gd name="connsiteY2" fmla="*/ 216195 h 1961707"/>
              <a:gd name="connsiteX3" fmla="*/ 3880884 w 4497573"/>
              <a:gd name="connsiteY3" fmla="*/ 1928037 h 1961707"/>
              <a:gd name="connsiteX4" fmla="*/ 4497573 w 4497573"/>
              <a:gd name="connsiteY4" fmla="*/ 14177 h 1961707"/>
              <a:gd name="connsiteX0" fmla="*/ 0 w 4497573"/>
              <a:gd name="connsiteY0" fmla="*/ 184297 h 1392866"/>
              <a:gd name="connsiteX1" fmla="*/ 1020726 w 4497573"/>
              <a:gd name="connsiteY1" fmla="*/ 1385777 h 1392866"/>
              <a:gd name="connsiteX2" fmla="*/ 2721936 w 4497573"/>
              <a:gd name="connsiteY2" fmla="*/ 226828 h 1392866"/>
              <a:gd name="connsiteX3" fmla="*/ 4497573 w 4497573"/>
              <a:gd name="connsiteY3" fmla="*/ 24810 h 1392866"/>
              <a:gd name="connsiteX0" fmla="*/ 0 w 4561368"/>
              <a:gd name="connsiteY0" fmla="*/ 42530 h 1796461"/>
              <a:gd name="connsiteX1" fmla="*/ 1020726 w 4561368"/>
              <a:gd name="connsiteY1" fmla="*/ 1244010 h 1796461"/>
              <a:gd name="connsiteX2" fmla="*/ 2721936 w 4561368"/>
              <a:gd name="connsiteY2" fmla="*/ 85061 h 1796461"/>
              <a:gd name="connsiteX3" fmla="*/ 4561368 w 4561368"/>
              <a:gd name="connsiteY3" fmla="*/ 1754374 h 1796461"/>
              <a:gd name="connsiteX0" fmla="*/ 0 w 4561368"/>
              <a:gd name="connsiteY0" fmla="*/ 6202 h 1760133"/>
              <a:gd name="connsiteX1" fmla="*/ 1020726 w 4561368"/>
              <a:gd name="connsiteY1" fmla="*/ 1207682 h 1760133"/>
              <a:gd name="connsiteX2" fmla="*/ 2615610 w 4561368"/>
              <a:gd name="connsiteY2" fmla="*/ 1452231 h 1760133"/>
              <a:gd name="connsiteX3" fmla="*/ 4561368 w 4561368"/>
              <a:gd name="connsiteY3" fmla="*/ 1718046 h 1760133"/>
              <a:gd name="connsiteX0" fmla="*/ 0 w 4561368"/>
              <a:gd name="connsiteY0" fmla="*/ 6202 h 1760133"/>
              <a:gd name="connsiteX1" fmla="*/ 1222745 w 4561368"/>
              <a:gd name="connsiteY1" fmla="*/ 420873 h 1760133"/>
              <a:gd name="connsiteX2" fmla="*/ 2615610 w 4561368"/>
              <a:gd name="connsiteY2" fmla="*/ 1452231 h 1760133"/>
              <a:gd name="connsiteX3" fmla="*/ 4561368 w 4561368"/>
              <a:gd name="connsiteY3" fmla="*/ 1718046 h 1760133"/>
              <a:gd name="connsiteX0" fmla="*/ 0 w 4688958"/>
              <a:gd name="connsiteY0" fmla="*/ 6202 h 1717603"/>
              <a:gd name="connsiteX1" fmla="*/ 1350335 w 4688958"/>
              <a:gd name="connsiteY1" fmla="*/ 378343 h 1717603"/>
              <a:gd name="connsiteX2" fmla="*/ 2743200 w 4688958"/>
              <a:gd name="connsiteY2" fmla="*/ 1409701 h 1717603"/>
              <a:gd name="connsiteX3" fmla="*/ 4688958 w 4688958"/>
              <a:gd name="connsiteY3" fmla="*/ 1675516 h 1717603"/>
              <a:gd name="connsiteX0" fmla="*/ 0 w 4688958"/>
              <a:gd name="connsiteY0" fmla="*/ 6202 h 1717603"/>
              <a:gd name="connsiteX1" fmla="*/ 1371600 w 4688958"/>
              <a:gd name="connsiteY1" fmla="*/ 325181 h 1717603"/>
              <a:gd name="connsiteX2" fmla="*/ 2743200 w 4688958"/>
              <a:gd name="connsiteY2" fmla="*/ 1409701 h 1717603"/>
              <a:gd name="connsiteX3" fmla="*/ 4688958 w 4688958"/>
              <a:gd name="connsiteY3" fmla="*/ 1675516 h 1717603"/>
              <a:gd name="connsiteX0" fmla="*/ 0 w 4688958"/>
              <a:gd name="connsiteY0" fmla="*/ 6202 h 1621910"/>
              <a:gd name="connsiteX1" fmla="*/ 1371600 w 4688958"/>
              <a:gd name="connsiteY1" fmla="*/ 325181 h 1621910"/>
              <a:gd name="connsiteX2" fmla="*/ 2743200 w 4688958"/>
              <a:gd name="connsiteY2" fmla="*/ 1409701 h 1621910"/>
              <a:gd name="connsiteX3" fmla="*/ 4688958 w 4688958"/>
              <a:gd name="connsiteY3" fmla="*/ 1579823 h 1621910"/>
              <a:gd name="connsiteX0" fmla="*/ 93922 w 4782880"/>
              <a:gd name="connsiteY0" fmla="*/ 56707 h 1672415"/>
              <a:gd name="connsiteX1" fmla="*/ 228600 w 4782880"/>
              <a:gd name="connsiteY1" fmla="*/ 53163 h 1672415"/>
              <a:gd name="connsiteX2" fmla="*/ 1465522 w 4782880"/>
              <a:gd name="connsiteY2" fmla="*/ 375686 h 1672415"/>
              <a:gd name="connsiteX3" fmla="*/ 2837122 w 4782880"/>
              <a:gd name="connsiteY3" fmla="*/ 1460206 h 1672415"/>
              <a:gd name="connsiteX4" fmla="*/ 4782880 w 4782880"/>
              <a:gd name="connsiteY4" fmla="*/ 1630328 h 1672415"/>
              <a:gd name="connsiteX0" fmla="*/ 93922 w 4782880"/>
              <a:gd name="connsiteY0" fmla="*/ 56707 h 1672415"/>
              <a:gd name="connsiteX1" fmla="*/ 228600 w 4782880"/>
              <a:gd name="connsiteY1" fmla="*/ 53163 h 1672415"/>
              <a:gd name="connsiteX2" fmla="*/ 1465522 w 4782880"/>
              <a:gd name="connsiteY2" fmla="*/ 375686 h 1672415"/>
              <a:gd name="connsiteX3" fmla="*/ 2837122 w 4782880"/>
              <a:gd name="connsiteY3" fmla="*/ 1460206 h 1672415"/>
              <a:gd name="connsiteX4" fmla="*/ 4782880 w 4782880"/>
              <a:gd name="connsiteY4" fmla="*/ 1630328 h 1672415"/>
              <a:gd name="connsiteX0" fmla="*/ 93922 w 4782880"/>
              <a:gd name="connsiteY0" fmla="*/ 56707 h 1672415"/>
              <a:gd name="connsiteX1" fmla="*/ 228600 w 4782880"/>
              <a:gd name="connsiteY1" fmla="*/ 53163 h 1672415"/>
              <a:gd name="connsiteX2" fmla="*/ 1465522 w 4782880"/>
              <a:gd name="connsiteY2" fmla="*/ 375686 h 1672415"/>
              <a:gd name="connsiteX3" fmla="*/ 2837122 w 4782880"/>
              <a:gd name="connsiteY3" fmla="*/ 1460206 h 1672415"/>
              <a:gd name="connsiteX4" fmla="*/ 4782880 w 4782880"/>
              <a:gd name="connsiteY4" fmla="*/ 1630328 h 1672415"/>
              <a:gd name="connsiteX0" fmla="*/ 147085 w 4836043"/>
              <a:gd name="connsiteY0" fmla="*/ 3544 h 1619252"/>
              <a:gd name="connsiteX1" fmla="*/ 281763 w 4836043"/>
              <a:gd name="connsiteY1" fmla="*/ 0 h 1619252"/>
              <a:gd name="connsiteX2" fmla="*/ 1518685 w 4836043"/>
              <a:gd name="connsiteY2" fmla="*/ 322523 h 1619252"/>
              <a:gd name="connsiteX3" fmla="*/ 2890285 w 4836043"/>
              <a:gd name="connsiteY3" fmla="*/ 1407043 h 1619252"/>
              <a:gd name="connsiteX4" fmla="*/ 4836043 w 4836043"/>
              <a:gd name="connsiteY4" fmla="*/ 1577165 h 1619252"/>
              <a:gd name="connsiteX0" fmla="*/ 0 w 4688958"/>
              <a:gd name="connsiteY0" fmla="*/ 0 h 1615708"/>
              <a:gd name="connsiteX1" fmla="*/ 1371600 w 4688958"/>
              <a:gd name="connsiteY1" fmla="*/ 318979 h 1615708"/>
              <a:gd name="connsiteX2" fmla="*/ 2743200 w 4688958"/>
              <a:gd name="connsiteY2" fmla="*/ 1403499 h 1615708"/>
              <a:gd name="connsiteX3" fmla="*/ 4688958 w 4688958"/>
              <a:gd name="connsiteY3" fmla="*/ 1573621 h 1615708"/>
              <a:gd name="connsiteX0" fmla="*/ 0 w 5645888"/>
              <a:gd name="connsiteY0" fmla="*/ 0 h 2062275"/>
              <a:gd name="connsiteX1" fmla="*/ 2328530 w 5645888"/>
              <a:gd name="connsiteY1" fmla="*/ 765546 h 2062275"/>
              <a:gd name="connsiteX2" fmla="*/ 3700130 w 5645888"/>
              <a:gd name="connsiteY2" fmla="*/ 1850066 h 2062275"/>
              <a:gd name="connsiteX3" fmla="*/ 5645888 w 5645888"/>
              <a:gd name="connsiteY3" fmla="*/ 2020188 h 2062275"/>
              <a:gd name="connsiteX0" fmla="*/ 0 w 5645888"/>
              <a:gd name="connsiteY0" fmla="*/ 0 h 2062275"/>
              <a:gd name="connsiteX1" fmla="*/ 2328530 w 5645888"/>
              <a:gd name="connsiteY1" fmla="*/ 765546 h 2062275"/>
              <a:gd name="connsiteX2" fmla="*/ 3700130 w 5645888"/>
              <a:gd name="connsiteY2" fmla="*/ 1850066 h 2062275"/>
              <a:gd name="connsiteX3" fmla="*/ 5645888 w 5645888"/>
              <a:gd name="connsiteY3" fmla="*/ 2020188 h 2062275"/>
              <a:gd name="connsiteX0" fmla="*/ 0 w 5645888"/>
              <a:gd name="connsiteY0" fmla="*/ 0 h 2062275"/>
              <a:gd name="connsiteX1" fmla="*/ 1208566 w 5645888"/>
              <a:gd name="connsiteY1" fmla="*/ 464290 h 2062275"/>
              <a:gd name="connsiteX2" fmla="*/ 2328530 w 5645888"/>
              <a:gd name="connsiteY2" fmla="*/ 765546 h 2062275"/>
              <a:gd name="connsiteX3" fmla="*/ 3700130 w 5645888"/>
              <a:gd name="connsiteY3" fmla="*/ 1850066 h 2062275"/>
              <a:gd name="connsiteX4" fmla="*/ 5645888 w 5645888"/>
              <a:gd name="connsiteY4" fmla="*/ 2020188 h 2062275"/>
              <a:gd name="connsiteX0" fmla="*/ 0 w 5645888"/>
              <a:gd name="connsiteY0" fmla="*/ 0 h 2062275"/>
              <a:gd name="connsiteX1" fmla="*/ 1208566 w 5645888"/>
              <a:gd name="connsiteY1" fmla="*/ 464290 h 2062275"/>
              <a:gd name="connsiteX2" fmla="*/ 2328530 w 5645888"/>
              <a:gd name="connsiteY2" fmla="*/ 765546 h 2062275"/>
              <a:gd name="connsiteX3" fmla="*/ 3700130 w 5645888"/>
              <a:gd name="connsiteY3" fmla="*/ 1850066 h 2062275"/>
              <a:gd name="connsiteX4" fmla="*/ 5645888 w 5645888"/>
              <a:gd name="connsiteY4" fmla="*/ 2020188 h 2062275"/>
              <a:gd name="connsiteX0" fmla="*/ 0 w 5645888"/>
              <a:gd name="connsiteY0" fmla="*/ 0 h 2062275"/>
              <a:gd name="connsiteX1" fmla="*/ 1208566 w 5645888"/>
              <a:gd name="connsiteY1" fmla="*/ 464290 h 2062275"/>
              <a:gd name="connsiteX2" fmla="*/ 2328530 w 5645888"/>
              <a:gd name="connsiteY2" fmla="*/ 765546 h 2062275"/>
              <a:gd name="connsiteX3" fmla="*/ 3700130 w 5645888"/>
              <a:gd name="connsiteY3" fmla="*/ 1850066 h 2062275"/>
              <a:gd name="connsiteX4" fmla="*/ 5645888 w 5645888"/>
              <a:gd name="connsiteY4" fmla="*/ 2020188 h 2062275"/>
              <a:gd name="connsiteX0" fmla="*/ 0 w 5645888"/>
              <a:gd name="connsiteY0" fmla="*/ 0 h 2062275"/>
              <a:gd name="connsiteX1" fmla="*/ 1208566 w 5645888"/>
              <a:gd name="connsiteY1" fmla="*/ 464290 h 2062275"/>
              <a:gd name="connsiteX2" fmla="*/ 2296632 w 5645888"/>
              <a:gd name="connsiteY2" fmla="*/ 829341 h 2062275"/>
              <a:gd name="connsiteX3" fmla="*/ 3700130 w 5645888"/>
              <a:gd name="connsiteY3" fmla="*/ 1850066 h 2062275"/>
              <a:gd name="connsiteX4" fmla="*/ 5645888 w 5645888"/>
              <a:gd name="connsiteY4" fmla="*/ 2020188 h 2062275"/>
              <a:gd name="connsiteX0" fmla="*/ 0 w 5645888"/>
              <a:gd name="connsiteY0" fmla="*/ 0 h 2133601"/>
              <a:gd name="connsiteX1" fmla="*/ 1208566 w 5645888"/>
              <a:gd name="connsiteY1" fmla="*/ 464290 h 2133601"/>
              <a:gd name="connsiteX2" fmla="*/ 2296632 w 5645888"/>
              <a:gd name="connsiteY2" fmla="*/ 829341 h 2133601"/>
              <a:gd name="connsiteX3" fmla="*/ 3689497 w 5645888"/>
              <a:gd name="connsiteY3" fmla="*/ 1935126 h 2133601"/>
              <a:gd name="connsiteX4" fmla="*/ 5645888 w 5645888"/>
              <a:gd name="connsiteY4" fmla="*/ 2020188 h 2133601"/>
              <a:gd name="connsiteX0" fmla="*/ 0 w 5645888"/>
              <a:gd name="connsiteY0" fmla="*/ 0 h 2133601"/>
              <a:gd name="connsiteX1" fmla="*/ 1208566 w 5645888"/>
              <a:gd name="connsiteY1" fmla="*/ 464290 h 2133601"/>
              <a:gd name="connsiteX2" fmla="*/ 2296632 w 5645888"/>
              <a:gd name="connsiteY2" fmla="*/ 829341 h 2133601"/>
              <a:gd name="connsiteX3" fmla="*/ 3689497 w 5645888"/>
              <a:gd name="connsiteY3" fmla="*/ 1935126 h 2133601"/>
              <a:gd name="connsiteX4" fmla="*/ 5645888 w 5645888"/>
              <a:gd name="connsiteY4" fmla="*/ 2020188 h 2133601"/>
              <a:gd name="connsiteX0" fmla="*/ 0 w 5645888"/>
              <a:gd name="connsiteY0" fmla="*/ 0 h 2133601"/>
              <a:gd name="connsiteX1" fmla="*/ 1208566 w 5645888"/>
              <a:gd name="connsiteY1" fmla="*/ 464290 h 2133601"/>
              <a:gd name="connsiteX2" fmla="*/ 2296632 w 5645888"/>
              <a:gd name="connsiteY2" fmla="*/ 829341 h 2133601"/>
              <a:gd name="connsiteX3" fmla="*/ 3689497 w 5645888"/>
              <a:gd name="connsiteY3" fmla="*/ 1935126 h 2133601"/>
              <a:gd name="connsiteX4" fmla="*/ 5645888 w 5645888"/>
              <a:gd name="connsiteY4" fmla="*/ 2020188 h 2133601"/>
              <a:gd name="connsiteX0" fmla="*/ 0 w 5645888"/>
              <a:gd name="connsiteY0" fmla="*/ 0 h 2165498"/>
              <a:gd name="connsiteX1" fmla="*/ 1208566 w 5645888"/>
              <a:gd name="connsiteY1" fmla="*/ 464290 h 2165498"/>
              <a:gd name="connsiteX2" fmla="*/ 2296632 w 5645888"/>
              <a:gd name="connsiteY2" fmla="*/ 829341 h 2165498"/>
              <a:gd name="connsiteX3" fmla="*/ 3689497 w 5645888"/>
              <a:gd name="connsiteY3" fmla="*/ 1967023 h 2165498"/>
              <a:gd name="connsiteX4" fmla="*/ 5645888 w 5645888"/>
              <a:gd name="connsiteY4" fmla="*/ 2020188 h 2165498"/>
              <a:gd name="connsiteX0" fmla="*/ 0 w 5645888"/>
              <a:gd name="connsiteY0" fmla="*/ 0 h 2091070"/>
              <a:gd name="connsiteX1" fmla="*/ 1208566 w 5645888"/>
              <a:gd name="connsiteY1" fmla="*/ 464290 h 2091070"/>
              <a:gd name="connsiteX2" fmla="*/ 2296632 w 5645888"/>
              <a:gd name="connsiteY2" fmla="*/ 829341 h 2091070"/>
              <a:gd name="connsiteX3" fmla="*/ 3689497 w 5645888"/>
              <a:gd name="connsiteY3" fmla="*/ 1967023 h 2091070"/>
              <a:gd name="connsiteX4" fmla="*/ 5645888 w 5645888"/>
              <a:gd name="connsiteY4" fmla="*/ 2020188 h 2091070"/>
              <a:gd name="connsiteX0" fmla="*/ 0 w 5645888"/>
              <a:gd name="connsiteY0" fmla="*/ 0 h 2197396"/>
              <a:gd name="connsiteX1" fmla="*/ 1208566 w 5645888"/>
              <a:gd name="connsiteY1" fmla="*/ 464290 h 2197396"/>
              <a:gd name="connsiteX2" fmla="*/ 2296632 w 5645888"/>
              <a:gd name="connsiteY2" fmla="*/ 829341 h 2197396"/>
              <a:gd name="connsiteX3" fmla="*/ 3689497 w 5645888"/>
              <a:gd name="connsiteY3" fmla="*/ 1967023 h 2197396"/>
              <a:gd name="connsiteX4" fmla="*/ 5645888 w 5645888"/>
              <a:gd name="connsiteY4" fmla="*/ 2020188 h 2197396"/>
              <a:gd name="connsiteX0" fmla="*/ 0 w 5645888"/>
              <a:gd name="connsiteY0" fmla="*/ 0 h 2154866"/>
              <a:gd name="connsiteX1" fmla="*/ 1208566 w 5645888"/>
              <a:gd name="connsiteY1" fmla="*/ 464290 h 2154866"/>
              <a:gd name="connsiteX2" fmla="*/ 2296632 w 5645888"/>
              <a:gd name="connsiteY2" fmla="*/ 829341 h 2154866"/>
              <a:gd name="connsiteX3" fmla="*/ 3689497 w 5645888"/>
              <a:gd name="connsiteY3" fmla="*/ 1924493 h 2154866"/>
              <a:gd name="connsiteX4" fmla="*/ 5645888 w 5645888"/>
              <a:gd name="connsiteY4" fmla="*/ 2020188 h 2154866"/>
              <a:gd name="connsiteX0" fmla="*/ 0 w 5645888"/>
              <a:gd name="connsiteY0" fmla="*/ 0 h 2154866"/>
              <a:gd name="connsiteX1" fmla="*/ 1208566 w 5645888"/>
              <a:gd name="connsiteY1" fmla="*/ 464290 h 2154866"/>
              <a:gd name="connsiteX2" fmla="*/ 2296632 w 5645888"/>
              <a:gd name="connsiteY2" fmla="*/ 829341 h 2154866"/>
              <a:gd name="connsiteX3" fmla="*/ 3689497 w 5645888"/>
              <a:gd name="connsiteY3" fmla="*/ 1924493 h 2154866"/>
              <a:gd name="connsiteX4" fmla="*/ 5645888 w 5645888"/>
              <a:gd name="connsiteY4" fmla="*/ 2020188 h 2154866"/>
              <a:gd name="connsiteX0" fmla="*/ 0 w 5645888"/>
              <a:gd name="connsiteY0" fmla="*/ 0 h 2154866"/>
              <a:gd name="connsiteX1" fmla="*/ 1208566 w 5645888"/>
              <a:gd name="connsiteY1" fmla="*/ 464290 h 2154866"/>
              <a:gd name="connsiteX2" fmla="*/ 2265809 w 5645888"/>
              <a:gd name="connsiteY2" fmla="*/ 849889 h 2154866"/>
              <a:gd name="connsiteX3" fmla="*/ 3689497 w 5645888"/>
              <a:gd name="connsiteY3" fmla="*/ 1924493 h 2154866"/>
              <a:gd name="connsiteX4" fmla="*/ 5645888 w 5645888"/>
              <a:gd name="connsiteY4" fmla="*/ 2020188 h 2154866"/>
              <a:gd name="connsiteX0" fmla="*/ 0 w 5645888"/>
              <a:gd name="connsiteY0" fmla="*/ 0 h 2154866"/>
              <a:gd name="connsiteX1" fmla="*/ 1208566 w 5645888"/>
              <a:gd name="connsiteY1" fmla="*/ 464290 h 2154866"/>
              <a:gd name="connsiteX2" fmla="*/ 2265809 w 5645888"/>
              <a:gd name="connsiteY2" fmla="*/ 849889 h 2154866"/>
              <a:gd name="connsiteX3" fmla="*/ 3689497 w 5645888"/>
              <a:gd name="connsiteY3" fmla="*/ 1924493 h 2154866"/>
              <a:gd name="connsiteX4" fmla="*/ 5645888 w 5645888"/>
              <a:gd name="connsiteY4" fmla="*/ 2020188 h 2154866"/>
              <a:gd name="connsiteX0" fmla="*/ 0 w 5645888"/>
              <a:gd name="connsiteY0" fmla="*/ 0 h 2154866"/>
              <a:gd name="connsiteX1" fmla="*/ 1208566 w 5645888"/>
              <a:gd name="connsiteY1" fmla="*/ 464290 h 2154866"/>
              <a:gd name="connsiteX2" fmla="*/ 2265809 w 5645888"/>
              <a:gd name="connsiteY2" fmla="*/ 849889 h 2154866"/>
              <a:gd name="connsiteX3" fmla="*/ 3689497 w 5645888"/>
              <a:gd name="connsiteY3" fmla="*/ 1924493 h 2154866"/>
              <a:gd name="connsiteX4" fmla="*/ 5645888 w 5645888"/>
              <a:gd name="connsiteY4" fmla="*/ 2020188 h 2154866"/>
              <a:gd name="connsiteX0" fmla="*/ 0 w 5645888"/>
              <a:gd name="connsiteY0" fmla="*/ 0 h 2154866"/>
              <a:gd name="connsiteX1" fmla="*/ 1208566 w 5645888"/>
              <a:gd name="connsiteY1" fmla="*/ 464290 h 2154866"/>
              <a:gd name="connsiteX2" fmla="*/ 2265809 w 5645888"/>
              <a:gd name="connsiteY2" fmla="*/ 849889 h 2154866"/>
              <a:gd name="connsiteX3" fmla="*/ 3689497 w 5645888"/>
              <a:gd name="connsiteY3" fmla="*/ 1924493 h 2154866"/>
              <a:gd name="connsiteX4" fmla="*/ 5645888 w 5645888"/>
              <a:gd name="connsiteY4" fmla="*/ 2020188 h 2154866"/>
              <a:gd name="connsiteX0" fmla="*/ 0 w 5645888"/>
              <a:gd name="connsiteY0" fmla="*/ 0 h 2082947"/>
              <a:gd name="connsiteX1" fmla="*/ 1208566 w 5645888"/>
              <a:gd name="connsiteY1" fmla="*/ 464290 h 2082947"/>
              <a:gd name="connsiteX2" fmla="*/ 2265809 w 5645888"/>
              <a:gd name="connsiteY2" fmla="*/ 849889 h 2082947"/>
              <a:gd name="connsiteX3" fmla="*/ 3689497 w 5645888"/>
              <a:gd name="connsiteY3" fmla="*/ 1852574 h 2082947"/>
              <a:gd name="connsiteX4" fmla="*/ 5645888 w 5645888"/>
              <a:gd name="connsiteY4" fmla="*/ 2020188 h 2082947"/>
              <a:gd name="connsiteX0" fmla="*/ 0 w 5645888"/>
              <a:gd name="connsiteY0" fmla="*/ 0 h 2082947"/>
              <a:gd name="connsiteX1" fmla="*/ 1208566 w 5645888"/>
              <a:gd name="connsiteY1" fmla="*/ 464290 h 2082947"/>
              <a:gd name="connsiteX2" fmla="*/ 2265809 w 5645888"/>
              <a:gd name="connsiteY2" fmla="*/ 849889 h 2082947"/>
              <a:gd name="connsiteX3" fmla="*/ 3689497 w 5645888"/>
              <a:gd name="connsiteY3" fmla="*/ 1852574 h 2082947"/>
              <a:gd name="connsiteX4" fmla="*/ 5645888 w 5645888"/>
              <a:gd name="connsiteY4" fmla="*/ 2020188 h 2082947"/>
              <a:gd name="connsiteX0" fmla="*/ 0 w 5645888"/>
              <a:gd name="connsiteY0" fmla="*/ 0 h 2082947"/>
              <a:gd name="connsiteX1" fmla="*/ 1208566 w 5645888"/>
              <a:gd name="connsiteY1" fmla="*/ 464290 h 2082947"/>
              <a:gd name="connsiteX2" fmla="*/ 2265809 w 5645888"/>
              <a:gd name="connsiteY2" fmla="*/ 849889 h 2082947"/>
              <a:gd name="connsiteX3" fmla="*/ 3597029 w 5645888"/>
              <a:gd name="connsiteY3" fmla="*/ 1852574 h 2082947"/>
              <a:gd name="connsiteX4" fmla="*/ 5645888 w 5645888"/>
              <a:gd name="connsiteY4" fmla="*/ 2020188 h 2082947"/>
              <a:gd name="connsiteX0" fmla="*/ 0 w 5645888"/>
              <a:gd name="connsiteY0" fmla="*/ 0 h 2082947"/>
              <a:gd name="connsiteX1" fmla="*/ 1208566 w 5645888"/>
              <a:gd name="connsiteY1" fmla="*/ 464290 h 2082947"/>
              <a:gd name="connsiteX2" fmla="*/ 2265809 w 5645888"/>
              <a:gd name="connsiteY2" fmla="*/ 849889 h 2082947"/>
              <a:gd name="connsiteX3" fmla="*/ 3597029 w 5645888"/>
              <a:gd name="connsiteY3" fmla="*/ 1852574 h 2082947"/>
              <a:gd name="connsiteX4" fmla="*/ 5645888 w 5645888"/>
              <a:gd name="connsiteY4" fmla="*/ 2020188 h 2082947"/>
              <a:gd name="connsiteX0" fmla="*/ 0 w 5645888"/>
              <a:gd name="connsiteY0" fmla="*/ 0 h 2124044"/>
              <a:gd name="connsiteX1" fmla="*/ 1208566 w 5645888"/>
              <a:gd name="connsiteY1" fmla="*/ 464290 h 2124044"/>
              <a:gd name="connsiteX2" fmla="*/ 2265809 w 5645888"/>
              <a:gd name="connsiteY2" fmla="*/ 849889 h 2124044"/>
              <a:gd name="connsiteX3" fmla="*/ 3539504 w 5645888"/>
              <a:gd name="connsiteY3" fmla="*/ 1893671 h 2124044"/>
              <a:gd name="connsiteX4" fmla="*/ 5645888 w 5645888"/>
              <a:gd name="connsiteY4" fmla="*/ 2020188 h 2124044"/>
              <a:gd name="connsiteX0" fmla="*/ 0 w 5645888"/>
              <a:gd name="connsiteY0" fmla="*/ 0 h 2124044"/>
              <a:gd name="connsiteX1" fmla="*/ 1208566 w 5645888"/>
              <a:gd name="connsiteY1" fmla="*/ 464290 h 2124044"/>
              <a:gd name="connsiteX2" fmla="*/ 2265809 w 5645888"/>
              <a:gd name="connsiteY2" fmla="*/ 849889 h 2124044"/>
              <a:gd name="connsiteX3" fmla="*/ 3533350 w 5645888"/>
              <a:gd name="connsiteY3" fmla="*/ 1893671 h 2124044"/>
              <a:gd name="connsiteX4" fmla="*/ 5645888 w 5645888"/>
              <a:gd name="connsiteY4" fmla="*/ 2020188 h 2124044"/>
              <a:gd name="connsiteX0" fmla="*/ 0 w 5645888"/>
              <a:gd name="connsiteY0" fmla="*/ 0 h 2154866"/>
              <a:gd name="connsiteX1" fmla="*/ 1208566 w 5645888"/>
              <a:gd name="connsiteY1" fmla="*/ 464290 h 2154866"/>
              <a:gd name="connsiteX2" fmla="*/ 2265809 w 5645888"/>
              <a:gd name="connsiteY2" fmla="*/ 849889 h 2154866"/>
              <a:gd name="connsiteX3" fmla="*/ 3674545 w 5645888"/>
              <a:gd name="connsiteY3" fmla="*/ 1924493 h 2154866"/>
              <a:gd name="connsiteX4" fmla="*/ 5645888 w 5645888"/>
              <a:gd name="connsiteY4" fmla="*/ 2020188 h 2154866"/>
              <a:gd name="connsiteX0" fmla="*/ 0 w 5645888"/>
              <a:gd name="connsiteY0" fmla="*/ 0 h 2134317"/>
              <a:gd name="connsiteX1" fmla="*/ 1208566 w 5645888"/>
              <a:gd name="connsiteY1" fmla="*/ 464290 h 2134317"/>
              <a:gd name="connsiteX2" fmla="*/ 2265809 w 5645888"/>
              <a:gd name="connsiteY2" fmla="*/ 849889 h 2134317"/>
              <a:gd name="connsiteX3" fmla="*/ 3545101 w 5645888"/>
              <a:gd name="connsiteY3" fmla="*/ 1903944 h 2134317"/>
              <a:gd name="connsiteX4" fmla="*/ 5645888 w 5645888"/>
              <a:gd name="connsiteY4" fmla="*/ 2020188 h 2134317"/>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65809 w 5645888"/>
              <a:gd name="connsiteY2" fmla="*/ 849889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24712 w 5645888"/>
              <a:gd name="connsiteY2" fmla="*/ 870437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224712 w 5645888"/>
              <a:gd name="connsiteY2" fmla="*/ 870437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08566 w 5645888"/>
              <a:gd name="connsiteY1" fmla="*/ 464290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59957 w 5645888"/>
              <a:gd name="connsiteY1" fmla="*/ 454016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59957 w 5645888"/>
              <a:gd name="connsiteY1" fmla="*/ 454016 h 2103494"/>
              <a:gd name="connsiteX2" fmla="*/ 2431532 w 5645888"/>
              <a:gd name="connsiteY2" fmla="*/ 1055372 h 2103494"/>
              <a:gd name="connsiteX3" fmla="*/ 3674545 w 5645888"/>
              <a:gd name="connsiteY3" fmla="*/ 1873121 h 2103494"/>
              <a:gd name="connsiteX4" fmla="*/ 5645888 w 5645888"/>
              <a:gd name="connsiteY4" fmla="*/ 2020188 h 2103494"/>
              <a:gd name="connsiteX0" fmla="*/ 0 w 5645888"/>
              <a:gd name="connsiteY0" fmla="*/ 0 h 2103494"/>
              <a:gd name="connsiteX1" fmla="*/ 1259957 w 5645888"/>
              <a:gd name="connsiteY1" fmla="*/ 454016 h 2103494"/>
              <a:gd name="connsiteX2" fmla="*/ 2431532 w 5645888"/>
              <a:gd name="connsiteY2" fmla="*/ 1055372 h 2103494"/>
              <a:gd name="connsiteX3" fmla="*/ 3674545 w 5645888"/>
              <a:gd name="connsiteY3" fmla="*/ 1873121 h 2103494"/>
              <a:gd name="connsiteX4" fmla="*/ 5645888 w 5645888"/>
              <a:gd name="connsiteY4" fmla="*/ 2020188 h 210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888" h="2103494">
                <a:moveTo>
                  <a:pt x="0" y="0"/>
                </a:moveTo>
                <a:cubicBezTo>
                  <a:pt x="273347" y="190398"/>
                  <a:pt x="675227" y="474563"/>
                  <a:pt x="1259957" y="454016"/>
                </a:cubicBezTo>
                <a:cubicBezTo>
                  <a:pt x="1752579" y="464290"/>
                  <a:pt x="2090681" y="777976"/>
                  <a:pt x="2431532" y="1055372"/>
                </a:cubicBezTo>
                <a:cubicBezTo>
                  <a:pt x="2906306" y="1439451"/>
                  <a:pt x="3157433" y="1715743"/>
                  <a:pt x="3674545" y="1873121"/>
                </a:cubicBezTo>
                <a:cubicBezTo>
                  <a:pt x="4288943" y="2103494"/>
                  <a:pt x="5019110" y="2021178"/>
                  <a:pt x="5645888" y="2020188"/>
                </a:cubicBezTo>
              </a:path>
            </a:pathLst>
          </a:custGeom>
          <a:noFill/>
          <a:ln w="146050" cap="flat" cmpd="sng" algn="ctr">
            <a:solidFill>
              <a:schemeClr val="bg2">
                <a:lumMod val="60000"/>
                <a:lumOff val="40000"/>
              </a:schemeClr>
            </a:solidFill>
            <a:prstDash val="solid"/>
            <a:round/>
            <a:headEnd type="triangle" w="sm" len="sm"/>
            <a:tailEnd type="triangle" w="sm" len="sm"/>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nvGrpSpPr>
          <p:cNvPr id="52247" name="Group 567"/>
          <p:cNvGrpSpPr>
            <a:grpSpLocks/>
          </p:cNvGrpSpPr>
          <p:nvPr/>
        </p:nvGrpSpPr>
        <p:grpSpPr bwMode="auto">
          <a:xfrm>
            <a:off x="8355013" y="307975"/>
            <a:ext cx="644525" cy="622300"/>
            <a:chOff x="8355584" y="308224"/>
            <a:chExt cx="644577" cy="621462"/>
          </a:xfrm>
        </p:grpSpPr>
        <p:pic>
          <p:nvPicPr>
            <p:cNvPr id="52253" name="Picture 363" descr="08-014_HPM-JUNOS"/>
            <p:cNvPicPr>
              <a:picLocks noChangeAspect="1" noChangeArrowheads="1"/>
            </p:cNvPicPr>
            <p:nvPr/>
          </p:nvPicPr>
          <p:blipFill>
            <a:blip r:embed="rId6"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634" name="Picture 633" descr="Blue-Padlock.png"/>
            <p:cNvPicPr>
              <a:picLocks noChangeAspect="1"/>
            </p:cNvPicPr>
            <p:nvPr/>
          </p:nvPicPr>
          <p:blipFill>
            <a:blip r:embed="rId7"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554" name="Picture 34" descr="iphone_425px">
            <a:hlinkClick r:id="rId8"/>
          </p:cNvPr>
          <p:cNvPicPr>
            <a:picLocks noChangeAspect="1" noChangeArrowheads="1"/>
          </p:cNvPicPr>
          <p:nvPr/>
        </p:nvPicPr>
        <p:blipFill>
          <a:blip r:embed="rId9" cstate="print"/>
          <a:srcRect/>
          <a:stretch>
            <a:fillRect/>
          </a:stretch>
        </p:blipFill>
        <p:spPr bwMode="auto">
          <a:xfrm>
            <a:off x="603061" y="2522566"/>
            <a:ext cx="920807" cy="879236"/>
          </a:xfrm>
          <a:prstGeom prst="ellipse">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68" name="Picture 19" descr="PCUserPic">
            <a:hlinkClick r:id="rId10"/>
          </p:cNvPr>
          <p:cNvPicPr>
            <a:picLocks noChangeAspect="1" noChangeArrowheads="1"/>
          </p:cNvPicPr>
          <p:nvPr/>
        </p:nvPicPr>
        <p:blipFill>
          <a:blip r:embed="rId11" cstate="print"/>
          <a:srcRect b="18299"/>
          <a:stretch>
            <a:fillRect/>
          </a:stretch>
        </p:blipFill>
        <p:spPr bwMode="auto">
          <a:xfrm>
            <a:off x="611235" y="4318767"/>
            <a:ext cx="880650" cy="879714"/>
          </a:xfrm>
          <a:prstGeom prst="ellipse">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2250" name="Oval 634"/>
          <p:cNvSpPr>
            <a:spLocks noChangeArrowheads="1"/>
          </p:cNvSpPr>
          <p:nvPr/>
        </p:nvSpPr>
        <p:spPr bwMode="auto">
          <a:xfrm>
            <a:off x="603250" y="2525713"/>
            <a:ext cx="914400" cy="855662"/>
          </a:xfrm>
          <a:prstGeom prst="ellipse">
            <a:avLst/>
          </a:prstGeom>
          <a:solidFill>
            <a:schemeClr val="bg1">
              <a:alpha val="32941"/>
            </a:schemeClr>
          </a:solidFill>
          <a:ln w="28575" algn="ctr">
            <a:noFill/>
            <a:round/>
            <a:headEnd/>
            <a:tailEnd/>
          </a:ln>
        </p:spPr>
        <p:txBody>
          <a:bodyPr wrap="none" lIns="0" tIns="0" rIns="0" bIns="0" anchor="ctr"/>
          <a:lstStyle/>
          <a:p>
            <a:pPr algn="ctr" defTabSz="574675">
              <a:spcBef>
                <a:spcPct val="50000"/>
              </a:spcBef>
            </a:pPr>
            <a:endParaRPr lang="en-US" sz="2200">
              <a:solidFill>
                <a:srgbClr val="4D4D4D"/>
              </a:solidFill>
              <a:ea typeface="ＭＳ Ｐゴシック" pitchFamily="34" charset="-128"/>
              <a:cs typeface="Arial" charset="0"/>
            </a:endParaRPr>
          </a:p>
        </p:txBody>
      </p:sp>
      <p:sp>
        <p:nvSpPr>
          <p:cNvPr id="640" name="Title 1"/>
          <p:cNvSpPr txBox="1">
            <a:spLocks/>
          </p:cNvSpPr>
          <p:nvPr/>
        </p:nvSpPr>
        <p:spPr bwMode="auto">
          <a:xfrm>
            <a:off x="471488" y="292100"/>
            <a:ext cx="8220075" cy="639763"/>
          </a:xfrm>
          <a:prstGeom prst="rect">
            <a:avLst/>
          </a:prstGeom>
          <a:noFill/>
          <a:ln w="9525" algn="ctr">
            <a:noFill/>
            <a:miter lim="800000"/>
            <a:headEnd/>
            <a:tailEnd/>
          </a:ln>
          <a:effectLst/>
        </p:spPr>
        <p:txBody>
          <a:bodyPr lIns="0" anchor="b"/>
          <a:lstStyle/>
          <a:p>
            <a:pPr defTabSz="457200">
              <a:lnSpc>
                <a:spcPct val="90000"/>
              </a:lnSpc>
              <a:spcAft>
                <a:spcPct val="20000"/>
              </a:spcAft>
              <a:defRPr/>
            </a:pPr>
            <a:endParaRPr lang="en-US" cap="all" dirty="0">
              <a:solidFill>
                <a:srgbClr val="F6A01A"/>
              </a:solidFill>
              <a:latin typeface="Arial"/>
              <a:ea typeface="ＭＳ Ｐゴシック"/>
              <a:cs typeface="Arial"/>
            </a:endParaRPr>
          </a:p>
        </p:txBody>
      </p:sp>
      <p:sp>
        <p:nvSpPr>
          <p:cNvPr id="643" name="Title 642"/>
          <p:cNvSpPr>
            <a:spLocks noGrp="1"/>
          </p:cNvSpPr>
          <p:nvPr>
            <p:ph type="title"/>
          </p:nvPr>
        </p:nvSpPr>
        <p:spPr/>
        <p:txBody>
          <a:bodyPr/>
          <a:lstStyle/>
          <a:p>
            <a:pPr>
              <a:defRPr/>
            </a:pPr>
            <a:r>
              <a:rPr/>
              <a:t>Secure—Cloud Enabled Security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1000"/>
                                        <p:tgtEl>
                                          <p:spTgt spid="637"/>
                                        </p:tgtEl>
                                      </p:cBhvr>
                                    </p:animEffect>
                                  </p:childTnLst>
                                </p:cTn>
                              </p:par>
                              <p:par>
                                <p:cTn id="8" presetID="55" presetClass="entr" presetSubtype="0" fill="hold" nodeType="withEffect">
                                  <p:stCondLst>
                                    <p:cond delay="0"/>
                                  </p:stCondLst>
                                  <p:childTnLst>
                                    <p:set>
                                      <p:cBhvr>
                                        <p:cTn id="9" dur="1" fill="hold">
                                          <p:stCondLst>
                                            <p:cond delay="0"/>
                                          </p:stCondLst>
                                        </p:cTn>
                                        <p:tgtEl>
                                          <p:spTgt spid="1358"/>
                                        </p:tgtEl>
                                        <p:attrNameLst>
                                          <p:attrName>style.visibility</p:attrName>
                                        </p:attrNameLst>
                                      </p:cBhvr>
                                      <p:to>
                                        <p:strVal val="visible"/>
                                      </p:to>
                                    </p:set>
                                    <p:anim calcmode="lin" valueType="num">
                                      <p:cBhvr>
                                        <p:cTn id="10" dur="1000" fill="hold"/>
                                        <p:tgtEl>
                                          <p:spTgt spid="1358"/>
                                        </p:tgtEl>
                                        <p:attrNameLst>
                                          <p:attrName>ppt_w</p:attrName>
                                        </p:attrNameLst>
                                      </p:cBhvr>
                                      <p:tavLst>
                                        <p:tav tm="0">
                                          <p:val>
                                            <p:strVal val="#ppt_w*0.70"/>
                                          </p:val>
                                        </p:tav>
                                        <p:tav tm="100000">
                                          <p:val>
                                            <p:strVal val="#ppt_w"/>
                                          </p:val>
                                        </p:tav>
                                      </p:tavLst>
                                    </p:anim>
                                    <p:anim calcmode="lin" valueType="num">
                                      <p:cBhvr>
                                        <p:cTn id="11" dur="1000" fill="hold"/>
                                        <p:tgtEl>
                                          <p:spTgt spid="1358"/>
                                        </p:tgtEl>
                                        <p:attrNameLst>
                                          <p:attrName>ppt_h</p:attrName>
                                        </p:attrNameLst>
                                      </p:cBhvr>
                                      <p:tavLst>
                                        <p:tav tm="0">
                                          <p:val>
                                            <p:strVal val="#ppt_h"/>
                                          </p:val>
                                        </p:tav>
                                        <p:tav tm="100000">
                                          <p:val>
                                            <p:strVal val="#ppt_h"/>
                                          </p:val>
                                        </p:tav>
                                      </p:tavLst>
                                    </p:anim>
                                    <p:animEffect transition="in" filter="fade">
                                      <p:cBhvr>
                                        <p:cTn id="12" dur="1000"/>
                                        <p:tgtEl>
                                          <p:spTgt spid="135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56"/>
                                        </p:tgtEl>
                                        <p:attrNameLst>
                                          <p:attrName>style.visibility</p:attrName>
                                        </p:attrNameLst>
                                      </p:cBhvr>
                                      <p:to>
                                        <p:strVal val="visible"/>
                                      </p:to>
                                    </p:set>
                                    <p:animEffect transition="in" filter="fade">
                                      <p:cBhvr>
                                        <p:cTn id="19" dur="2000"/>
                                        <p:tgtEl>
                                          <p:spTgt spid="1356"/>
                                        </p:tgtEl>
                                      </p:cBhvr>
                                    </p:animEffect>
                                  </p:childTnLst>
                                </p:cTn>
                              </p:par>
                              <p:par>
                                <p:cTn id="20" presetID="10" presetClass="entr" presetSubtype="0" fill="hold" nodeType="withEffect">
                                  <p:stCondLst>
                                    <p:cond delay="0"/>
                                  </p:stCondLst>
                                  <p:childTnLst>
                                    <p:set>
                                      <p:cBhvr>
                                        <p:cTn id="21" dur="1" fill="hold">
                                          <p:stCondLst>
                                            <p:cond delay="0"/>
                                          </p:stCondLst>
                                        </p:cTn>
                                        <p:tgtEl>
                                          <p:spTgt spid="1347"/>
                                        </p:tgtEl>
                                        <p:attrNameLst>
                                          <p:attrName>style.visibility</p:attrName>
                                        </p:attrNameLst>
                                      </p:cBhvr>
                                      <p:to>
                                        <p:strVal val="visible"/>
                                      </p:to>
                                    </p:set>
                                    <p:animEffect transition="in" filter="fade">
                                      <p:cBhvr>
                                        <p:cTn id="22" dur="2000"/>
                                        <p:tgtEl>
                                          <p:spTgt spid="1347"/>
                                        </p:tgtEl>
                                      </p:cBhvr>
                                    </p:animEffect>
                                  </p:childTnLst>
                                </p:cTn>
                              </p:par>
                              <p:par>
                                <p:cTn id="23" presetID="10" presetClass="entr" presetSubtype="0" fill="hold" nodeType="withEffect">
                                  <p:stCondLst>
                                    <p:cond delay="0"/>
                                  </p:stCondLst>
                                  <p:childTnLst>
                                    <p:set>
                                      <p:cBhvr>
                                        <p:cTn id="24" dur="1" fill="hold">
                                          <p:stCondLst>
                                            <p:cond delay="0"/>
                                          </p:stCondLst>
                                        </p:cTn>
                                        <p:tgtEl>
                                          <p:spTgt spid="1348"/>
                                        </p:tgtEl>
                                        <p:attrNameLst>
                                          <p:attrName>style.visibility</p:attrName>
                                        </p:attrNameLst>
                                      </p:cBhvr>
                                      <p:to>
                                        <p:strVal val="visible"/>
                                      </p:to>
                                    </p:set>
                                    <p:animEffect transition="in" filter="fade">
                                      <p:cBhvr>
                                        <p:cTn id="25" dur="2000"/>
                                        <p:tgtEl>
                                          <p:spTgt spid="1348"/>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childTnLst>
                          </p:cTn>
                        </p:par>
                        <p:par>
                          <p:cTn id="41" fill="hold">
                            <p:stCondLst>
                              <p:cond delay="3000"/>
                            </p:stCondLst>
                            <p:childTnLst>
                              <p:par>
                                <p:cTn id="42" presetID="8" presetClass="emph" presetSubtype="0" fill="hold" nodeType="afterEffect">
                                  <p:stCondLst>
                                    <p:cond delay="0"/>
                                  </p:stCondLst>
                                  <p:childTnLst>
                                    <p:animRot by="21600000">
                                      <p:cBhvr>
                                        <p:cTn id="43" dur="2000" fill="hold"/>
                                        <p:tgtEl>
                                          <p:spTgt spid="18"/>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17"/>
                                        </p:tgtEl>
                                        <p:attrNameLst>
                                          <p:attrName>r</p:attrName>
                                        </p:attrNameLst>
                                      </p:cBhvr>
                                    </p:animRo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638"/>
                                        </p:tgtEl>
                                        <p:attrNameLst>
                                          <p:attrName>style.visibility</p:attrName>
                                        </p:attrNameLst>
                                      </p:cBhvr>
                                      <p:to>
                                        <p:strVal val="visible"/>
                                      </p:to>
                                    </p:set>
                                    <p:animEffect transition="in" filter="fade">
                                      <p:cBhvr>
                                        <p:cTn id="49" dur="2000"/>
                                        <p:tgtEl>
                                          <p:spTgt spid="6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642"/>
                                        </p:tgtEl>
                                        <p:attrNameLst>
                                          <p:attrName>style.visibility</p:attrName>
                                        </p:attrNameLst>
                                      </p:cBhvr>
                                      <p:to>
                                        <p:strVal val="visible"/>
                                      </p:to>
                                    </p:set>
                                    <p:animEffect transition="in" filter="wipe(up)">
                                      <p:cBhvr>
                                        <p:cTn id="52" dur="1000"/>
                                        <p:tgtEl>
                                          <p:spTgt spid="642"/>
                                        </p:tgtEl>
                                      </p:cBhvr>
                                    </p:animEffect>
                                  </p:childTnLst>
                                </p:cTn>
                              </p:par>
                              <p:par>
                                <p:cTn id="53" presetID="9" presetClass="emph" presetSubtype="0" nodeType="withEffect">
                                  <p:stCondLst>
                                    <p:cond delay="0"/>
                                  </p:stCondLst>
                                  <p:childTnLst>
                                    <p:set>
                                      <p:cBhvr rctx="PPT">
                                        <p:cTn id="54" dur="indefinite"/>
                                        <p:tgtEl>
                                          <p:spTgt spid="2"/>
                                        </p:tgtEl>
                                        <p:attrNameLst>
                                          <p:attrName>style.opacity</p:attrName>
                                        </p:attrNameLst>
                                      </p:cBhvr>
                                      <p:to>
                                        <p:strVal val="0.5"/>
                                      </p:to>
                                    </p:set>
                                    <p:animEffect filter="image" prLst="opacity: 0.5">
                                      <p:cBhvr rctx="IE">
                                        <p:cTn id="55" dur="indefinite"/>
                                        <p:tgtEl>
                                          <p:spTgt spid="2"/>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639"/>
                                        </p:tgtEl>
                                        <p:attrNameLst>
                                          <p:attrName>style.visibility</p:attrName>
                                        </p:attrNameLst>
                                      </p:cBhvr>
                                      <p:to>
                                        <p:strVal val="visible"/>
                                      </p:to>
                                    </p:set>
                                    <p:animEffect transition="in" filter="fade">
                                      <p:cBhvr>
                                        <p:cTn id="59" dur="2000"/>
                                        <p:tgtEl>
                                          <p:spTgt spid="639"/>
                                        </p:tgtEl>
                                      </p:cBhvr>
                                    </p:animEffect>
                                  </p:childTnLst>
                                </p:cTn>
                              </p:par>
                              <p:par>
                                <p:cTn id="60" presetID="22" presetClass="entr" presetSubtype="8" fill="hold" nodeType="withEffect">
                                  <p:stCondLst>
                                    <p:cond delay="0"/>
                                  </p:stCondLst>
                                  <p:childTnLst>
                                    <p:set>
                                      <p:cBhvr>
                                        <p:cTn id="61" dur="1" fill="hold">
                                          <p:stCondLst>
                                            <p:cond delay="0"/>
                                          </p:stCondLst>
                                        </p:cTn>
                                        <p:tgtEl>
                                          <p:spTgt spid="644"/>
                                        </p:tgtEl>
                                        <p:attrNameLst>
                                          <p:attrName>style.visibility</p:attrName>
                                        </p:attrNameLst>
                                      </p:cBhvr>
                                      <p:to>
                                        <p:strVal val="visible"/>
                                      </p:to>
                                    </p:set>
                                    <p:animEffect transition="in" filter="wipe(left)">
                                      <p:cBhvr>
                                        <p:cTn id="62" dur="1000"/>
                                        <p:tgtEl>
                                          <p:spTgt spid="644"/>
                                        </p:tgtEl>
                                      </p:cBhvr>
                                    </p:animEffect>
                                  </p:childTnLst>
                                </p:cTn>
                              </p:par>
                              <p:par>
                                <p:cTn id="63" presetID="22" presetClass="entr" presetSubtype="8" fill="hold" nodeType="withEffect">
                                  <p:stCondLst>
                                    <p:cond delay="0"/>
                                  </p:stCondLst>
                                  <p:childTnLst>
                                    <p:set>
                                      <p:cBhvr>
                                        <p:cTn id="64" dur="1" fill="hold">
                                          <p:stCondLst>
                                            <p:cond delay="0"/>
                                          </p:stCondLst>
                                        </p:cTn>
                                        <p:tgtEl>
                                          <p:spTgt spid="645"/>
                                        </p:tgtEl>
                                        <p:attrNameLst>
                                          <p:attrName>style.visibility</p:attrName>
                                        </p:attrNameLst>
                                      </p:cBhvr>
                                      <p:to>
                                        <p:strVal val="visible"/>
                                      </p:to>
                                    </p:set>
                                    <p:animEffect transition="in" filter="wipe(left)">
                                      <p:cBhvr>
                                        <p:cTn id="65" dur="10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p:bldP spid="639" grpId="0"/>
      <p:bldP spid="6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96"/>
          <p:cNvSpPr txBox="1">
            <a:spLocks noChangeArrowheads="1"/>
          </p:cNvSpPr>
          <p:nvPr/>
        </p:nvSpPr>
        <p:spPr bwMode="auto">
          <a:xfrm>
            <a:off x="6848475" y="1163638"/>
            <a:ext cx="2163763"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Data Centers</a:t>
            </a:r>
          </a:p>
        </p:txBody>
      </p:sp>
      <p:sp>
        <p:nvSpPr>
          <p:cNvPr id="54274" name="Text Box 297"/>
          <p:cNvSpPr txBox="1">
            <a:spLocks noChangeArrowheads="1"/>
          </p:cNvSpPr>
          <p:nvPr/>
        </p:nvSpPr>
        <p:spPr bwMode="auto">
          <a:xfrm>
            <a:off x="674688" y="1163638"/>
            <a:ext cx="1066800"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Clients</a:t>
            </a:r>
          </a:p>
        </p:txBody>
      </p:sp>
      <p:sp>
        <p:nvSpPr>
          <p:cNvPr id="54275" name="Text Box 298"/>
          <p:cNvSpPr txBox="1">
            <a:spLocks noChangeArrowheads="1"/>
          </p:cNvSpPr>
          <p:nvPr/>
        </p:nvSpPr>
        <p:spPr bwMode="auto">
          <a:xfrm>
            <a:off x="2665413" y="1163638"/>
            <a:ext cx="3848100" cy="222250"/>
          </a:xfrm>
          <a:prstGeom prst="rect">
            <a:avLst/>
          </a:prstGeom>
          <a:noFill/>
          <a:ln w="44450" algn="ctr">
            <a:noFill/>
            <a:miter lim="800000"/>
            <a:headEnd/>
            <a:tailEnd/>
          </a:ln>
        </p:spPr>
        <p:txBody>
          <a:bodyPr lIns="0" tIns="0" rIns="0" bIns="0">
            <a:spAutoFit/>
          </a:bodyPr>
          <a:lstStyle/>
          <a:p>
            <a:pPr algn="ctr">
              <a:lnSpc>
                <a:spcPct val="90000"/>
              </a:lnSpc>
              <a:spcBef>
                <a:spcPct val="50000"/>
              </a:spcBef>
            </a:pPr>
            <a:r>
              <a:rPr lang="en-US" sz="1600">
                <a:solidFill>
                  <a:schemeClr val="tx1"/>
                </a:solidFill>
                <a:ea typeface="ヒラギノ角ゴ Pro W3"/>
                <a:cs typeface="Arial" charset="0"/>
              </a:rPr>
              <a:t>Global High-Performance Network</a:t>
            </a:r>
          </a:p>
        </p:txBody>
      </p:sp>
      <p:grpSp>
        <p:nvGrpSpPr>
          <p:cNvPr id="54276" name="Group 133"/>
          <p:cNvGrpSpPr>
            <a:grpSpLocks/>
          </p:cNvGrpSpPr>
          <p:nvPr/>
        </p:nvGrpSpPr>
        <p:grpSpPr bwMode="auto">
          <a:xfrm>
            <a:off x="2327275" y="2193925"/>
            <a:ext cx="4419600" cy="3133725"/>
            <a:chOff x="1728" y="1601"/>
            <a:chExt cx="2224" cy="1537"/>
          </a:xfrm>
        </p:grpSpPr>
        <p:pic>
          <p:nvPicPr>
            <p:cNvPr id="54760" name="Picture 310" descr="Juniper_Map"/>
            <p:cNvPicPr>
              <a:picLocks noChangeAspect="1" noChangeArrowheads="1"/>
            </p:cNvPicPr>
            <p:nvPr/>
          </p:nvPicPr>
          <p:blipFill>
            <a:blip r:embed="rId3" cstate="print">
              <a:lum bright="50000"/>
            </a:blip>
            <a:srcRect/>
            <a:stretch>
              <a:fillRect/>
            </a:stretch>
          </p:blipFill>
          <p:spPr bwMode="auto">
            <a:xfrm>
              <a:off x="1728" y="1872"/>
              <a:ext cx="2224" cy="1193"/>
            </a:xfrm>
            <a:prstGeom prst="rect">
              <a:avLst/>
            </a:prstGeom>
            <a:noFill/>
            <a:ln w="9525">
              <a:noFill/>
              <a:miter lim="800000"/>
              <a:headEnd/>
              <a:tailEnd/>
            </a:ln>
          </p:spPr>
        </p:pic>
        <p:sp>
          <p:nvSpPr>
            <p:cNvPr id="54761" name="Line 311"/>
            <p:cNvSpPr>
              <a:spLocks noChangeShapeType="1"/>
            </p:cNvSpPr>
            <p:nvPr/>
          </p:nvSpPr>
          <p:spPr bwMode="ltGray">
            <a:xfrm flipV="1">
              <a:off x="2092" y="1795"/>
              <a:ext cx="288" cy="228"/>
            </a:xfrm>
            <a:prstGeom prst="line">
              <a:avLst/>
            </a:prstGeom>
            <a:noFill/>
            <a:ln w="6350">
              <a:solidFill>
                <a:srgbClr val="79D2FF"/>
              </a:solidFill>
              <a:round/>
              <a:headEnd/>
              <a:tailEnd/>
            </a:ln>
          </p:spPr>
          <p:txBody>
            <a:bodyPr wrap="none" anchor="ctr"/>
            <a:lstStyle/>
            <a:p>
              <a:endParaRPr lang="en-US"/>
            </a:p>
          </p:txBody>
        </p:sp>
        <p:sp>
          <p:nvSpPr>
            <p:cNvPr id="54762" name="Line 312"/>
            <p:cNvSpPr>
              <a:spLocks noChangeShapeType="1"/>
            </p:cNvSpPr>
            <p:nvPr/>
          </p:nvSpPr>
          <p:spPr bwMode="ltGray">
            <a:xfrm flipV="1">
              <a:off x="2092" y="1686"/>
              <a:ext cx="678" cy="337"/>
            </a:xfrm>
            <a:prstGeom prst="line">
              <a:avLst/>
            </a:prstGeom>
            <a:noFill/>
            <a:ln w="6350">
              <a:solidFill>
                <a:srgbClr val="79D2FF"/>
              </a:solidFill>
              <a:round/>
              <a:headEnd/>
              <a:tailEnd/>
            </a:ln>
          </p:spPr>
          <p:txBody>
            <a:bodyPr wrap="none" anchor="ctr"/>
            <a:lstStyle/>
            <a:p>
              <a:endParaRPr lang="en-US"/>
            </a:p>
          </p:txBody>
        </p:sp>
        <p:sp>
          <p:nvSpPr>
            <p:cNvPr id="54763" name="Line 313"/>
            <p:cNvSpPr>
              <a:spLocks noChangeShapeType="1"/>
            </p:cNvSpPr>
            <p:nvPr/>
          </p:nvSpPr>
          <p:spPr bwMode="ltGray">
            <a:xfrm flipV="1">
              <a:off x="2092" y="1712"/>
              <a:ext cx="1050" cy="311"/>
            </a:xfrm>
            <a:prstGeom prst="line">
              <a:avLst/>
            </a:prstGeom>
            <a:noFill/>
            <a:ln w="6350">
              <a:solidFill>
                <a:srgbClr val="79D2FF"/>
              </a:solidFill>
              <a:round/>
              <a:headEnd/>
              <a:tailEnd/>
            </a:ln>
          </p:spPr>
          <p:txBody>
            <a:bodyPr wrap="none" anchor="ctr"/>
            <a:lstStyle/>
            <a:p>
              <a:endParaRPr lang="en-US"/>
            </a:p>
          </p:txBody>
        </p:sp>
        <p:sp>
          <p:nvSpPr>
            <p:cNvPr id="54764" name="Line 314"/>
            <p:cNvSpPr>
              <a:spLocks noChangeShapeType="1"/>
            </p:cNvSpPr>
            <p:nvPr/>
          </p:nvSpPr>
          <p:spPr bwMode="ltGray">
            <a:xfrm flipV="1">
              <a:off x="2092" y="1869"/>
              <a:ext cx="1368" cy="143"/>
            </a:xfrm>
            <a:prstGeom prst="line">
              <a:avLst/>
            </a:prstGeom>
            <a:noFill/>
            <a:ln w="6350">
              <a:solidFill>
                <a:srgbClr val="79D2FF"/>
              </a:solidFill>
              <a:round/>
              <a:headEnd/>
              <a:tailEnd/>
            </a:ln>
          </p:spPr>
          <p:txBody>
            <a:bodyPr wrap="none" anchor="ctr"/>
            <a:lstStyle/>
            <a:p>
              <a:endParaRPr lang="en-US"/>
            </a:p>
          </p:txBody>
        </p:sp>
        <p:sp>
          <p:nvSpPr>
            <p:cNvPr id="54765" name="Line 315"/>
            <p:cNvSpPr>
              <a:spLocks noChangeShapeType="1"/>
            </p:cNvSpPr>
            <p:nvPr/>
          </p:nvSpPr>
          <p:spPr bwMode="ltGray">
            <a:xfrm>
              <a:off x="2102" y="2012"/>
              <a:ext cx="1596" cy="131"/>
            </a:xfrm>
            <a:prstGeom prst="line">
              <a:avLst/>
            </a:prstGeom>
            <a:noFill/>
            <a:ln w="6350">
              <a:solidFill>
                <a:srgbClr val="79D2FF"/>
              </a:solidFill>
              <a:round/>
              <a:headEnd/>
              <a:tailEnd/>
            </a:ln>
          </p:spPr>
          <p:txBody>
            <a:bodyPr wrap="none" anchor="ctr"/>
            <a:lstStyle/>
            <a:p>
              <a:endParaRPr lang="en-US"/>
            </a:p>
          </p:txBody>
        </p:sp>
        <p:sp>
          <p:nvSpPr>
            <p:cNvPr id="54766" name="Line 316"/>
            <p:cNvSpPr>
              <a:spLocks noChangeShapeType="1"/>
            </p:cNvSpPr>
            <p:nvPr/>
          </p:nvSpPr>
          <p:spPr bwMode="ltGray">
            <a:xfrm>
              <a:off x="2102" y="2012"/>
              <a:ext cx="1613" cy="521"/>
            </a:xfrm>
            <a:prstGeom prst="line">
              <a:avLst/>
            </a:prstGeom>
            <a:noFill/>
            <a:ln w="6350">
              <a:solidFill>
                <a:srgbClr val="79D2FF"/>
              </a:solidFill>
              <a:round/>
              <a:headEnd/>
              <a:tailEnd/>
            </a:ln>
          </p:spPr>
          <p:txBody>
            <a:bodyPr wrap="none" anchor="ctr"/>
            <a:lstStyle/>
            <a:p>
              <a:endParaRPr lang="en-US"/>
            </a:p>
          </p:txBody>
        </p:sp>
        <p:sp>
          <p:nvSpPr>
            <p:cNvPr id="54767" name="Line 317"/>
            <p:cNvSpPr>
              <a:spLocks noChangeShapeType="1"/>
            </p:cNvSpPr>
            <p:nvPr/>
          </p:nvSpPr>
          <p:spPr bwMode="ltGray">
            <a:xfrm>
              <a:off x="2102" y="2012"/>
              <a:ext cx="1428" cy="800"/>
            </a:xfrm>
            <a:prstGeom prst="line">
              <a:avLst/>
            </a:prstGeom>
            <a:noFill/>
            <a:ln w="6350">
              <a:solidFill>
                <a:srgbClr val="79D2FF"/>
              </a:solidFill>
              <a:round/>
              <a:headEnd/>
              <a:tailEnd/>
            </a:ln>
          </p:spPr>
          <p:txBody>
            <a:bodyPr wrap="none" anchor="ctr"/>
            <a:lstStyle/>
            <a:p>
              <a:endParaRPr lang="en-US"/>
            </a:p>
          </p:txBody>
        </p:sp>
        <p:sp>
          <p:nvSpPr>
            <p:cNvPr id="54768" name="Line 318"/>
            <p:cNvSpPr>
              <a:spLocks noChangeShapeType="1"/>
            </p:cNvSpPr>
            <p:nvPr/>
          </p:nvSpPr>
          <p:spPr bwMode="ltGray">
            <a:xfrm>
              <a:off x="2102" y="2023"/>
              <a:ext cx="1087" cy="990"/>
            </a:xfrm>
            <a:prstGeom prst="line">
              <a:avLst/>
            </a:prstGeom>
            <a:noFill/>
            <a:ln w="6350">
              <a:solidFill>
                <a:srgbClr val="79D2FF"/>
              </a:solidFill>
              <a:round/>
              <a:headEnd/>
              <a:tailEnd/>
            </a:ln>
          </p:spPr>
          <p:txBody>
            <a:bodyPr wrap="none" anchor="ctr"/>
            <a:lstStyle/>
            <a:p>
              <a:endParaRPr lang="en-US"/>
            </a:p>
          </p:txBody>
        </p:sp>
        <p:sp>
          <p:nvSpPr>
            <p:cNvPr id="54769" name="Line 319"/>
            <p:cNvSpPr>
              <a:spLocks noChangeShapeType="1"/>
            </p:cNvSpPr>
            <p:nvPr/>
          </p:nvSpPr>
          <p:spPr bwMode="ltGray">
            <a:xfrm>
              <a:off x="2092" y="2023"/>
              <a:ext cx="741" cy="1037"/>
            </a:xfrm>
            <a:prstGeom prst="line">
              <a:avLst/>
            </a:prstGeom>
            <a:noFill/>
            <a:ln w="6350">
              <a:solidFill>
                <a:srgbClr val="79D2FF"/>
              </a:solidFill>
              <a:round/>
              <a:headEnd/>
              <a:tailEnd/>
            </a:ln>
          </p:spPr>
          <p:txBody>
            <a:bodyPr wrap="none" anchor="ctr"/>
            <a:lstStyle/>
            <a:p>
              <a:endParaRPr lang="en-US"/>
            </a:p>
          </p:txBody>
        </p:sp>
        <p:sp>
          <p:nvSpPr>
            <p:cNvPr id="54770" name="Line 320"/>
            <p:cNvSpPr>
              <a:spLocks noChangeShapeType="1"/>
            </p:cNvSpPr>
            <p:nvPr/>
          </p:nvSpPr>
          <p:spPr bwMode="ltGray">
            <a:xfrm>
              <a:off x="2092" y="2023"/>
              <a:ext cx="381" cy="990"/>
            </a:xfrm>
            <a:prstGeom prst="line">
              <a:avLst/>
            </a:prstGeom>
            <a:noFill/>
            <a:ln w="6350">
              <a:solidFill>
                <a:srgbClr val="79D2FF"/>
              </a:solidFill>
              <a:round/>
              <a:headEnd/>
              <a:tailEnd/>
            </a:ln>
          </p:spPr>
          <p:txBody>
            <a:bodyPr wrap="none" anchor="ctr"/>
            <a:lstStyle/>
            <a:p>
              <a:endParaRPr lang="en-US"/>
            </a:p>
          </p:txBody>
        </p:sp>
        <p:sp>
          <p:nvSpPr>
            <p:cNvPr id="54771" name="Line 321"/>
            <p:cNvSpPr>
              <a:spLocks noChangeShapeType="1"/>
            </p:cNvSpPr>
            <p:nvPr/>
          </p:nvSpPr>
          <p:spPr bwMode="ltGray">
            <a:xfrm>
              <a:off x="2092" y="2023"/>
              <a:ext cx="84" cy="810"/>
            </a:xfrm>
            <a:prstGeom prst="line">
              <a:avLst/>
            </a:prstGeom>
            <a:noFill/>
            <a:ln w="6350">
              <a:solidFill>
                <a:srgbClr val="79D2FF"/>
              </a:solidFill>
              <a:round/>
              <a:headEnd/>
              <a:tailEnd/>
            </a:ln>
          </p:spPr>
          <p:txBody>
            <a:bodyPr wrap="none" anchor="ctr"/>
            <a:lstStyle/>
            <a:p>
              <a:endParaRPr lang="en-US"/>
            </a:p>
          </p:txBody>
        </p:sp>
        <p:sp>
          <p:nvSpPr>
            <p:cNvPr id="54772" name="Line 322"/>
            <p:cNvSpPr>
              <a:spLocks noChangeShapeType="1"/>
            </p:cNvSpPr>
            <p:nvPr/>
          </p:nvSpPr>
          <p:spPr bwMode="ltGray">
            <a:xfrm flipH="1">
              <a:off x="1981" y="2023"/>
              <a:ext cx="111" cy="441"/>
            </a:xfrm>
            <a:prstGeom prst="line">
              <a:avLst/>
            </a:prstGeom>
            <a:noFill/>
            <a:ln w="6350">
              <a:solidFill>
                <a:srgbClr val="79D2FF"/>
              </a:solidFill>
              <a:round/>
              <a:headEnd/>
              <a:tailEnd/>
            </a:ln>
          </p:spPr>
          <p:txBody>
            <a:bodyPr wrap="none" anchor="ctr"/>
            <a:lstStyle/>
            <a:p>
              <a:endParaRPr lang="en-US"/>
            </a:p>
          </p:txBody>
        </p:sp>
        <p:sp>
          <p:nvSpPr>
            <p:cNvPr id="54773" name="Line 323"/>
            <p:cNvSpPr>
              <a:spLocks noChangeShapeType="1"/>
            </p:cNvSpPr>
            <p:nvPr/>
          </p:nvSpPr>
          <p:spPr bwMode="ltGray">
            <a:xfrm flipV="1">
              <a:off x="2390" y="1676"/>
              <a:ext cx="361" cy="107"/>
            </a:xfrm>
            <a:prstGeom prst="line">
              <a:avLst/>
            </a:prstGeom>
            <a:noFill/>
            <a:ln w="6350">
              <a:solidFill>
                <a:srgbClr val="79D2FF"/>
              </a:solidFill>
              <a:round/>
              <a:headEnd/>
              <a:tailEnd/>
            </a:ln>
          </p:spPr>
          <p:txBody>
            <a:bodyPr wrap="none" anchor="ctr"/>
            <a:lstStyle/>
            <a:p>
              <a:endParaRPr lang="en-US"/>
            </a:p>
          </p:txBody>
        </p:sp>
        <p:sp>
          <p:nvSpPr>
            <p:cNvPr id="54774" name="Line 324"/>
            <p:cNvSpPr>
              <a:spLocks noChangeShapeType="1"/>
            </p:cNvSpPr>
            <p:nvPr/>
          </p:nvSpPr>
          <p:spPr bwMode="ltGray">
            <a:xfrm flipV="1">
              <a:off x="2398" y="1699"/>
              <a:ext cx="734" cy="84"/>
            </a:xfrm>
            <a:prstGeom prst="line">
              <a:avLst/>
            </a:prstGeom>
            <a:noFill/>
            <a:ln w="6350">
              <a:solidFill>
                <a:srgbClr val="79D2FF"/>
              </a:solidFill>
              <a:round/>
              <a:headEnd/>
              <a:tailEnd/>
            </a:ln>
          </p:spPr>
          <p:txBody>
            <a:bodyPr wrap="none" anchor="ctr"/>
            <a:lstStyle/>
            <a:p>
              <a:endParaRPr lang="en-US"/>
            </a:p>
          </p:txBody>
        </p:sp>
        <p:sp>
          <p:nvSpPr>
            <p:cNvPr id="54775" name="Line 325"/>
            <p:cNvSpPr>
              <a:spLocks noChangeShapeType="1"/>
            </p:cNvSpPr>
            <p:nvPr/>
          </p:nvSpPr>
          <p:spPr bwMode="ltGray">
            <a:xfrm>
              <a:off x="2398" y="1783"/>
              <a:ext cx="1069" cy="73"/>
            </a:xfrm>
            <a:prstGeom prst="line">
              <a:avLst/>
            </a:prstGeom>
            <a:noFill/>
            <a:ln w="6350">
              <a:solidFill>
                <a:srgbClr val="79D2FF"/>
              </a:solidFill>
              <a:round/>
              <a:headEnd/>
              <a:tailEnd/>
            </a:ln>
          </p:spPr>
          <p:txBody>
            <a:bodyPr wrap="none" anchor="ctr"/>
            <a:lstStyle/>
            <a:p>
              <a:endParaRPr lang="en-US"/>
            </a:p>
          </p:txBody>
        </p:sp>
        <p:sp>
          <p:nvSpPr>
            <p:cNvPr id="54776" name="Line 326"/>
            <p:cNvSpPr>
              <a:spLocks noChangeShapeType="1"/>
            </p:cNvSpPr>
            <p:nvPr/>
          </p:nvSpPr>
          <p:spPr bwMode="ltGray">
            <a:xfrm>
              <a:off x="2398" y="1783"/>
              <a:ext cx="1291" cy="348"/>
            </a:xfrm>
            <a:prstGeom prst="line">
              <a:avLst/>
            </a:prstGeom>
            <a:noFill/>
            <a:ln w="6350">
              <a:solidFill>
                <a:srgbClr val="79D2FF"/>
              </a:solidFill>
              <a:round/>
              <a:headEnd/>
              <a:tailEnd/>
            </a:ln>
          </p:spPr>
          <p:txBody>
            <a:bodyPr wrap="none" anchor="ctr"/>
            <a:lstStyle/>
            <a:p>
              <a:endParaRPr lang="en-US"/>
            </a:p>
          </p:txBody>
        </p:sp>
        <p:sp>
          <p:nvSpPr>
            <p:cNvPr id="54777" name="Line 327"/>
            <p:cNvSpPr>
              <a:spLocks noChangeShapeType="1"/>
            </p:cNvSpPr>
            <p:nvPr/>
          </p:nvSpPr>
          <p:spPr bwMode="ltGray">
            <a:xfrm>
              <a:off x="2398" y="1783"/>
              <a:ext cx="1317" cy="741"/>
            </a:xfrm>
            <a:prstGeom prst="line">
              <a:avLst/>
            </a:prstGeom>
            <a:noFill/>
            <a:ln w="6350">
              <a:solidFill>
                <a:srgbClr val="79D2FF"/>
              </a:solidFill>
              <a:round/>
              <a:headEnd/>
              <a:tailEnd/>
            </a:ln>
          </p:spPr>
          <p:txBody>
            <a:bodyPr wrap="none" anchor="ctr"/>
            <a:lstStyle/>
            <a:p>
              <a:endParaRPr lang="en-US"/>
            </a:p>
          </p:txBody>
        </p:sp>
        <p:sp>
          <p:nvSpPr>
            <p:cNvPr id="54778" name="Line 328"/>
            <p:cNvSpPr>
              <a:spLocks noChangeShapeType="1"/>
            </p:cNvSpPr>
            <p:nvPr/>
          </p:nvSpPr>
          <p:spPr bwMode="ltGray">
            <a:xfrm>
              <a:off x="2401" y="1783"/>
              <a:ext cx="1140" cy="1029"/>
            </a:xfrm>
            <a:prstGeom prst="line">
              <a:avLst/>
            </a:prstGeom>
            <a:noFill/>
            <a:ln w="6350">
              <a:solidFill>
                <a:srgbClr val="79D2FF"/>
              </a:solidFill>
              <a:round/>
              <a:headEnd/>
              <a:tailEnd/>
            </a:ln>
          </p:spPr>
          <p:txBody>
            <a:bodyPr wrap="none" anchor="ctr"/>
            <a:lstStyle/>
            <a:p>
              <a:endParaRPr lang="en-US"/>
            </a:p>
          </p:txBody>
        </p:sp>
        <p:sp>
          <p:nvSpPr>
            <p:cNvPr id="54779" name="Line 329"/>
            <p:cNvSpPr>
              <a:spLocks noChangeShapeType="1"/>
            </p:cNvSpPr>
            <p:nvPr/>
          </p:nvSpPr>
          <p:spPr bwMode="ltGray">
            <a:xfrm>
              <a:off x="2409" y="1795"/>
              <a:ext cx="770" cy="1207"/>
            </a:xfrm>
            <a:prstGeom prst="line">
              <a:avLst/>
            </a:prstGeom>
            <a:noFill/>
            <a:ln w="6350">
              <a:solidFill>
                <a:srgbClr val="79D2FF"/>
              </a:solidFill>
              <a:round/>
              <a:headEnd/>
              <a:tailEnd/>
            </a:ln>
          </p:spPr>
          <p:txBody>
            <a:bodyPr wrap="none" anchor="ctr"/>
            <a:lstStyle/>
            <a:p>
              <a:endParaRPr lang="en-US"/>
            </a:p>
          </p:txBody>
        </p:sp>
        <p:sp>
          <p:nvSpPr>
            <p:cNvPr id="54780" name="Line 330"/>
            <p:cNvSpPr>
              <a:spLocks noChangeShapeType="1"/>
            </p:cNvSpPr>
            <p:nvPr/>
          </p:nvSpPr>
          <p:spPr bwMode="ltGray">
            <a:xfrm>
              <a:off x="2409" y="1783"/>
              <a:ext cx="424" cy="1277"/>
            </a:xfrm>
            <a:prstGeom prst="line">
              <a:avLst/>
            </a:prstGeom>
            <a:noFill/>
            <a:ln w="6350">
              <a:solidFill>
                <a:srgbClr val="79D2FF"/>
              </a:solidFill>
              <a:round/>
              <a:headEnd/>
              <a:tailEnd/>
            </a:ln>
          </p:spPr>
          <p:txBody>
            <a:bodyPr wrap="none" anchor="ctr"/>
            <a:lstStyle/>
            <a:p>
              <a:endParaRPr lang="en-US"/>
            </a:p>
          </p:txBody>
        </p:sp>
        <p:sp>
          <p:nvSpPr>
            <p:cNvPr id="54781" name="Line 331"/>
            <p:cNvSpPr>
              <a:spLocks noChangeShapeType="1"/>
            </p:cNvSpPr>
            <p:nvPr/>
          </p:nvSpPr>
          <p:spPr bwMode="ltGray">
            <a:xfrm>
              <a:off x="2409" y="1783"/>
              <a:ext cx="66" cy="1207"/>
            </a:xfrm>
            <a:prstGeom prst="line">
              <a:avLst/>
            </a:prstGeom>
            <a:noFill/>
            <a:ln w="6350">
              <a:solidFill>
                <a:srgbClr val="79D2FF"/>
              </a:solidFill>
              <a:round/>
              <a:headEnd/>
              <a:tailEnd/>
            </a:ln>
          </p:spPr>
          <p:txBody>
            <a:bodyPr wrap="none" anchor="ctr"/>
            <a:lstStyle/>
            <a:p>
              <a:endParaRPr lang="en-US"/>
            </a:p>
          </p:txBody>
        </p:sp>
        <p:sp>
          <p:nvSpPr>
            <p:cNvPr id="54782" name="Line 332"/>
            <p:cNvSpPr>
              <a:spLocks noChangeShapeType="1"/>
            </p:cNvSpPr>
            <p:nvPr/>
          </p:nvSpPr>
          <p:spPr bwMode="ltGray">
            <a:xfrm flipH="1">
              <a:off x="2187" y="1783"/>
              <a:ext cx="211" cy="1063"/>
            </a:xfrm>
            <a:prstGeom prst="line">
              <a:avLst/>
            </a:prstGeom>
            <a:noFill/>
            <a:ln w="6350">
              <a:solidFill>
                <a:srgbClr val="79D2FF"/>
              </a:solidFill>
              <a:round/>
              <a:headEnd/>
              <a:tailEnd/>
            </a:ln>
          </p:spPr>
          <p:txBody>
            <a:bodyPr wrap="none" anchor="ctr"/>
            <a:lstStyle/>
            <a:p>
              <a:endParaRPr lang="en-US"/>
            </a:p>
          </p:txBody>
        </p:sp>
        <p:sp>
          <p:nvSpPr>
            <p:cNvPr id="54783" name="Line 333"/>
            <p:cNvSpPr>
              <a:spLocks noChangeShapeType="1"/>
            </p:cNvSpPr>
            <p:nvPr/>
          </p:nvSpPr>
          <p:spPr bwMode="ltGray">
            <a:xfrm flipH="1">
              <a:off x="1981" y="1792"/>
              <a:ext cx="399" cy="681"/>
            </a:xfrm>
            <a:prstGeom prst="line">
              <a:avLst/>
            </a:prstGeom>
            <a:noFill/>
            <a:ln w="6350">
              <a:solidFill>
                <a:srgbClr val="79D2FF"/>
              </a:solidFill>
              <a:round/>
              <a:headEnd/>
              <a:tailEnd/>
            </a:ln>
          </p:spPr>
          <p:txBody>
            <a:bodyPr wrap="none" anchor="ctr"/>
            <a:lstStyle/>
            <a:p>
              <a:endParaRPr lang="en-US"/>
            </a:p>
          </p:txBody>
        </p:sp>
        <p:sp>
          <p:nvSpPr>
            <p:cNvPr id="54784" name="Line 334"/>
            <p:cNvSpPr>
              <a:spLocks noChangeShapeType="1"/>
            </p:cNvSpPr>
            <p:nvPr/>
          </p:nvSpPr>
          <p:spPr bwMode="ltGray">
            <a:xfrm>
              <a:off x="2770" y="1671"/>
              <a:ext cx="362" cy="41"/>
            </a:xfrm>
            <a:prstGeom prst="line">
              <a:avLst/>
            </a:prstGeom>
            <a:noFill/>
            <a:ln w="6350">
              <a:solidFill>
                <a:srgbClr val="79D2FF"/>
              </a:solidFill>
              <a:round/>
              <a:headEnd/>
              <a:tailEnd/>
            </a:ln>
          </p:spPr>
          <p:txBody>
            <a:bodyPr wrap="none" anchor="ctr"/>
            <a:lstStyle/>
            <a:p>
              <a:endParaRPr lang="en-US"/>
            </a:p>
          </p:txBody>
        </p:sp>
        <p:sp>
          <p:nvSpPr>
            <p:cNvPr id="54785" name="Line 335"/>
            <p:cNvSpPr>
              <a:spLocks noChangeShapeType="1"/>
            </p:cNvSpPr>
            <p:nvPr/>
          </p:nvSpPr>
          <p:spPr bwMode="ltGray">
            <a:xfrm>
              <a:off x="2770" y="1684"/>
              <a:ext cx="697" cy="179"/>
            </a:xfrm>
            <a:prstGeom prst="line">
              <a:avLst/>
            </a:prstGeom>
            <a:noFill/>
            <a:ln w="6350">
              <a:solidFill>
                <a:srgbClr val="79D2FF"/>
              </a:solidFill>
              <a:round/>
              <a:headEnd/>
              <a:tailEnd/>
            </a:ln>
          </p:spPr>
          <p:txBody>
            <a:bodyPr wrap="none" anchor="ctr"/>
            <a:lstStyle/>
            <a:p>
              <a:endParaRPr lang="en-US"/>
            </a:p>
          </p:txBody>
        </p:sp>
        <p:sp>
          <p:nvSpPr>
            <p:cNvPr id="54786" name="Line 336"/>
            <p:cNvSpPr>
              <a:spLocks noChangeShapeType="1"/>
            </p:cNvSpPr>
            <p:nvPr/>
          </p:nvSpPr>
          <p:spPr bwMode="ltGray">
            <a:xfrm>
              <a:off x="2762" y="1684"/>
              <a:ext cx="936" cy="454"/>
            </a:xfrm>
            <a:prstGeom prst="line">
              <a:avLst/>
            </a:prstGeom>
            <a:noFill/>
            <a:ln w="6350">
              <a:solidFill>
                <a:srgbClr val="79D2FF"/>
              </a:solidFill>
              <a:round/>
              <a:headEnd/>
              <a:tailEnd/>
            </a:ln>
          </p:spPr>
          <p:txBody>
            <a:bodyPr wrap="none" anchor="ctr"/>
            <a:lstStyle/>
            <a:p>
              <a:endParaRPr lang="en-US"/>
            </a:p>
          </p:txBody>
        </p:sp>
        <p:sp>
          <p:nvSpPr>
            <p:cNvPr id="54787" name="Line 337"/>
            <p:cNvSpPr>
              <a:spLocks noChangeShapeType="1"/>
            </p:cNvSpPr>
            <p:nvPr/>
          </p:nvSpPr>
          <p:spPr bwMode="ltGray">
            <a:xfrm>
              <a:off x="2754" y="1671"/>
              <a:ext cx="961" cy="862"/>
            </a:xfrm>
            <a:prstGeom prst="line">
              <a:avLst/>
            </a:prstGeom>
            <a:noFill/>
            <a:ln w="6350">
              <a:solidFill>
                <a:srgbClr val="79D2FF"/>
              </a:solidFill>
              <a:round/>
              <a:headEnd/>
              <a:tailEnd/>
            </a:ln>
          </p:spPr>
          <p:txBody>
            <a:bodyPr wrap="none" anchor="ctr"/>
            <a:lstStyle/>
            <a:p>
              <a:endParaRPr lang="en-US"/>
            </a:p>
          </p:txBody>
        </p:sp>
        <p:sp>
          <p:nvSpPr>
            <p:cNvPr id="54788" name="Line 338"/>
            <p:cNvSpPr>
              <a:spLocks noChangeShapeType="1"/>
            </p:cNvSpPr>
            <p:nvPr/>
          </p:nvSpPr>
          <p:spPr bwMode="ltGray">
            <a:xfrm>
              <a:off x="2751" y="1671"/>
              <a:ext cx="779" cy="1150"/>
            </a:xfrm>
            <a:prstGeom prst="line">
              <a:avLst/>
            </a:prstGeom>
            <a:noFill/>
            <a:ln w="6350">
              <a:solidFill>
                <a:srgbClr val="79D2FF"/>
              </a:solidFill>
              <a:round/>
              <a:headEnd/>
              <a:tailEnd/>
            </a:ln>
          </p:spPr>
          <p:txBody>
            <a:bodyPr wrap="none" anchor="ctr"/>
            <a:lstStyle/>
            <a:p>
              <a:endParaRPr lang="en-US"/>
            </a:p>
          </p:txBody>
        </p:sp>
        <p:sp>
          <p:nvSpPr>
            <p:cNvPr id="54789" name="Line 339"/>
            <p:cNvSpPr>
              <a:spLocks noChangeShapeType="1"/>
            </p:cNvSpPr>
            <p:nvPr/>
          </p:nvSpPr>
          <p:spPr bwMode="ltGray">
            <a:xfrm>
              <a:off x="2762" y="1671"/>
              <a:ext cx="427" cy="1352"/>
            </a:xfrm>
            <a:prstGeom prst="line">
              <a:avLst/>
            </a:prstGeom>
            <a:noFill/>
            <a:ln w="6350">
              <a:solidFill>
                <a:srgbClr val="79D2FF"/>
              </a:solidFill>
              <a:round/>
              <a:headEnd/>
              <a:tailEnd/>
            </a:ln>
          </p:spPr>
          <p:txBody>
            <a:bodyPr wrap="none" anchor="ctr"/>
            <a:lstStyle/>
            <a:p>
              <a:endParaRPr lang="en-US"/>
            </a:p>
          </p:txBody>
        </p:sp>
        <p:sp>
          <p:nvSpPr>
            <p:cNvPr id="54790" name="Line 340"/>
            <p:cNvSpPr>
              <a:spLocks noChangeShapeType="1"/>
            </p:cNvSpPr>
            <p:nvPr/>
          </p:nvSpPr>
          <p:spPr bwMode="ltGray">
            <a:xfrm>
              <a:off x="2762" y="1686"/>
              <a:ext cx="71" cy="1385"/>
            </a:xfrm>
            <a:prstGeom prst="line">
              <a:avLst/>
            </a:prstGeom>
            <a:noFill/>
            <a:ln w="6350">
              <a:solidFill>
                <a:srgbClr val="79D2FF"/>
              </a:solidFill>
              <a:round/>
              <a:headEnd/>
              <a:tailEnd/>
            </a:ln>
          </p:spPr>
          <p:txBody>
            <a:bodyPr wrap="none" anchor="ctr"/>
            <a:lstStyle/>
            <a:p>
              <a:endParaRPr lang="en-US"/>
            </a:p>
          </p:txBody>
        </p:sp>
        <p:sp>
          <p:nvSpPr>
            <p:cNvPr id="54791" name="Line 341"/>
            <p:cNvSpPr>
              <a:spLocks noChangeShapeType="1"/>
            </p:cNvSpPr>
            <p:nvPr/>
          </p:nvSpPr>
          <p:spPr bwMode="ltGray">
            <a:xfrm flipH="1">
              <a:off x="2464" y="1686"/>
              <a:ext cx="306" cy="1312"/>
            </a:xfrm>
            <a:prstGeom prst="line">
              <a:avLst/>
            </a:prstGeom>
            <a:noFill/>
            <a:ln w="6350">
              <a:solidFill>
                <a:srgbClr val="79D2FF"/>
              </a:solidFill>
              <a:round/>
              <a:headEnd/>
              <a:tailEnd/>
            </a:ln>
          </p:spPr>
          <p:txBody>
            <a:bodyPr wrap="none" anchor="ctr"/>
            <a:lstStyle/>
            <a:p>
              <a:endParaRPr lang="en-US"/>
            </a:p>
          </p:txBody>
        </p:sp>
        <p:sp>
          <p:nvSpPr>
            <p:cNvPr id="54792" name="Line 342"/>
            <p:cNvSpPr>
              <a:spLocks noChangeShapeType="1"/>
            </p:cNvSpPr>
            <p:nvPr/>
          </p:nvSpPr>
          <p:spPr bwMode="ltGray">
            <a:xfrm flipH="1">
              <a:off x="2187" y="1696"/>
              <a:ext cx="583" cy="1125"/>
            </a:xfrm>
            <a:prstGeom prst="line">
              <a:avLst/>
            </a:prstGeom>
            <a:noFill/>
            <a:ln w="6350">
              <a:solidFill>
                <a:srgbClr val="79D2FF"/>
              </a:solidFill>
              <a:round/>
              <a:headEnd/>
              <a:tailEnd/>
            </a:ln>
          </p:spPr>
          <p:txBody>
            <a:bodyPr wrap="none" anchor="ctr"/>
            <a:lstStyle/>
            <a:p>
              <a:endParaRPr lang="en-US"/>
            </a:p>
          </p:txBody>
        </p:sp>
        <p:sp>
          <p:nvSpPr>
            <p:cNvPr id="54793" name="Line 343"/>
            <p:cNvSpPr>
              <a:spLocks noChangeShapeType="1"/>
            </p:cNvSpPr>
            <p:nvPr/>
          </p:nvSpPr>
          <p:spPr bwMode="ltGray">
            <a:xfrm flipH="1">
              <a:off x="2000" y="1684"/>
              <a:ext cx="762" cy="767"/>
            </a:xfrm>
            <a:prstGeom prst="line">
              <a:avLst/>
            </a:prstGeom>
            <a:noFill/>
            <a:ln w="6350">
              <a:solidFill>
                <a:srgbClr val="79D2FF"/>
              </a:solidFill>
              <a:round/>
              <a:headEnd/>
              <a:tailEnd/>
            </a:ln>
          </p:spPr>
          <p:txBody>
            <a:bodyPr wrap="none" anchor="ctr"/>
            <a:lstStyle/>
            <a:p>
              <a:endParaRPr lang="en-US"/>
            </a:p>
          </p:txBody>
        </p:sp>
        <p:sp>
          <p:nvSpPr>
            <p:cNvPr id="54794" name="Line 344"/>
            <p:cNvSpPr>
              <a:spLocks noChangeShapeType="1"/>
            </p:cNvSpPr>
            <p:nvPr/>
          </p:nvSpPr>
          <p:spPr bwMode="ltGray">
            <a:xfrm>
              <a:off x="3125" y="1696"/>
              <a:ext cx="330" cy="167"/>
            </a:xfrm>
            <a:prstGeom prst="line">
              <a:avLst/>
            </a:prstGeom>
            <a:noFill/>
            <a:ln w="6350">
              <a:solidFill>
                <a:srgbClr val="79D2FF"/>
              </a:solidFill>
              <a:round/>
              <a:headEnd/>
              <a:tailEnd/>
            </a:ln>
          </p:spPr>
          <p:txBody>
            <a:bodyPr wrap="none" anchor="ctr"/>
            <a:lstStyle/>
            <a:p>
              <a:endParaRPr lang="en-US"/>
            </a:p>
          </p:txBody>
        </p:sp>
        <p:sp>
          <p:nvSpPr>
            <p:cNvPr id="54795" name="Line 345"/>
            <p:cNvSpPr>
              <a:spLocks noChangeShapeType="1"/>
            </p:cNvSpPr>
            <p:nvPr/>
          </p:nvSpPr>
          <p:spPr bwMode="ltGray">
            <a:xfrm>
              <a:off x="3140" y="1712"/>
              <a:ext cx="568" cy="416"/>
            </a:xfrm>
            <a:prstGeom prst="line">
              <a:avLst/>
            </a:prstGeom>
            <a:noFill/>
            <a:ln w="6350">
              <a:solidFill>
                <a:srgbClr val="79D2FF"/>
              </a:solidFill>
              <a:round/>
              <a:headEnd/>
              <a:tailEnd/>
            </a:ln>
          </p:spPr>
          <p:txBody>
            <a:bodyPr wrap="none" anchor="ctr"/>
            <a:lstStyle/>
            <a:p>
              <a:endParaRPr lang="en-US"/>
            </a:p>
          </p:txBody>
        </p:sp>
        <p:sp>
          <p:nvSpPr>
            <p:cNvPr id="54796" name="Line 346"/>
            <p:cNvSpPr>
              <a:spLocks noChangeShapeType="1"/>
            </p:cNvSpPr>
            <p:nvPr/>
          </p:nvSpPr>
          <p:spPr bwMode="ltGray">
            <a:xfrm>
              <a:off x="3140" y="1720"/>
              <a:ext cx="578" cy="813"/>
            </a:xfrm>
            <a:prstGeom prst="line">
              <a:avLst/>
            </a:prstGeom>
            <a:noFill/>
            <a:ln w="6350">
              <a:solidFill>
                <a:srgbClr val="79D2FF"/>
              </a:solidFill>
              <a:round/>
              <a:headEnd/>
              <a:tailEnd/>
            </a:ln>
          </p:spPr>
          <p:txBody>
            <a:bodyPr wrap="none" anchor="ctr"/>
            <a:lstStyle/>
            <a:p>
              <a:endParaRPr lang="en-US"/>
            </a:p>
          </p:txBody>
        </p:sp>
        <p:sp>
          <p:nvSpPr>
            <p:cNvPr id="54797" name="Line 347"/>
            <p:cNvSpPr>
              <a:spLocks noChangeShapeType="1"/>
            </p:cNvSpPr>
            <p:nvPr/>
          </p:nvSpPr>
          <p:spPr bwMode="ltGray">
            <a:xfrm>
              <a:off x="3132" y="1720"/>
              <a:ext cx="398" cy="1101"/>
            </a:xfrm>
            <a:prstGeom prst="line">
              <a:avLst/>
            </a:prstGeom>
            <a:noFill/>
            <a:ln w="6350">
              <a:solidFill>
                <a:srgbClr val="79D2FF"/>
              </a:solidFill>
              <a:round/>
              <a:headEnd/>
              <a:tailEnd/>
            </a:ln>
          </p:spPr>
          <p:txBody>
            <a:bodyPr wrap="none" anchor="ctr"/>
            <a:lstStyle/>
            <a:p>
              <a:endParaRPr lang="en-US"/>
            </a:p>
          </p:txBody>
        </p:sp>
        <p:sp>
          <p:nvSpPr>
            <p:cNvPr id="54798" name="Line 348"/>
            <p:cNvSpPr>
              <a:spLocks noChangeShapeType="1"/>
            </p:cNvSpPr>
            <p:nvPr/>
          </p:nvSpPr>
          <p:spPr bwMode="ltGray">
            <a:xfrm>
              <a:off x="3151" y="1720"/>
              <a:ext cx="27" cy="1293"/>
            </a:xfrm>
            <a:prstGeom prst="line">
              <a:avLst/>
            </a:prstGeom>
            <a:noFill/>
            <a:ln w="6350">
              <a:solidFill>
                <a:srgbClr val="79D2FF"/>
              </a:solidFill>
              <a:round/>
              <a:headEnd/>
              <a:tailEnd/>
            </a:ln>
          </p:spPr>
          <p:txBody>
            <a:bodyPr wrap="none" anchor="ctr"/>
            <a:lstStyle/>
            <a:p>
              <a:endParaRPr lang="en-US"/>
            </a:p>
          </p:txBody>
        </p:sp>
        <p:sp>
          <p:nvSpPr>
            <p:cNvPr id="54799" name="Line 349"/>
            <p:cNvSpPr>
              <a:spLocks noChangeShapeType="1"/>
            </p:cNvSpPr>
            <p:nvPr/>
          </p:nvSpPr>
          <p:spPr bwMode="ltGray">
            <a:xfrm flipH="1">
              <a:off x="2833" y="1712"/>
              <a:ext cx="309" cy="1348"/>
            </a:xfrm>
            <a:prstGeom prst="line">
              <a:avLst/>
            </a:prstGeom>
            <a:noFill/>
            <a:ln w="6350">
              <a:solidFill>
                <a:srgbClr val="79D2FF"/>
              </a:solidFill>
              <a:round/>
              <a:headEnd/>
              <a:tailEnd/>
            </a:ln>
          </p:spPr>
          <p:txBody>
            <a:bodyPr wrap="none" anchor="ctr"/>
            <a:lstStyle/>
            <a:p>
              <a:endParaRPr lang="en-US"/>
            </a:p>
          </p:txBody>
        </p:sp>
        <p:sp>
          <p:nvSpPr>
            <p:cNvPr id="54800" name="Line 350"/>
            <p:cNvSpPr>
              <a:spLocks noChangeShapeType="1"/>
            </p:cNvSpPr>
            <p:nvPr/>
          </p:nvSpPr>
          <p:spPr bwMode="ltGray">
            <a:xfrm flipH="1">
              <a:off x="2473" y="1712"/>
              <a:ext cx="659" cy="1301"/>
            </a:xfrm>
            <a:prstGeom prst="line">
              <a:avLst/>
            </a:prstGeom>
            <a:noFill/>
            <a:ln w="6350">
              <a:solidFill>
                <a:srgbClr val="79D2FF"/>
              </a:solidFill>
              <a:round/>
              <a:headEnd/>
              <a:tailEnd/>
            </a:ln>
          </p:spPr>
          <p:txBody>
            <a:bodyPr wrap="none" anchor="ctr"/>
            <a:lstStyle/>
            <a:p>
              <a:endParaRPr lang="en-US"/>
            </a:p>
          </p:txBody>
        </p:sp>
        <p:sp>
          <p:nvSpPr>
            <p:cNvPr id="54801" name="Line 351"/>
            <p:cNvSpPr>
              <a:spLocks noChangeShapeType="1"/>
            </p:cNvSpPr>
            <p:nvPr/>
          </p:nvSpPr>
          <p:spPr bwMode="ltGray">
            <a:xfrm flipH="1">
              <a:off x="2178" y="1720"/>
              <a:ext cx="954" cy="1113"/>
            </a:xfrm>
            <a:prstGeom prst="line">
              <a:avLst/>
            </a:prstGeom>
            <a:noFill/>
            <a:ln w="6350">
              <a:solidFill>
                <a:srgbClr val="79D2FF"/>
              </a:solidFill>
              <a:round/>
              <a:headEnd/>
              <a:tailEnd/>
            </a:ln>
          </p:spPr>
          <p:txBody>
            <a:bodyPr wrap="none" anchor="ctr"/>
            <a:lstStyle/>
            <a:p>
              <a:endParaRPr lang="en-US"/>
            </a:p>
          </p:txBody>
        </p:sp>
        <p:sp>
          <p:nvSpPr>
            <p:cNvPr id="54802" name="Line 352"/>
            <p:cNvSpPr>
              <a:spLocks noChangeShapeType="1"/>
            </p:cNvSpPr>
            <p:nvPr/>
          </p:nvSpPr>
          <p:spPr bwMode="ltGray">
            <a:xfrm flipH="1">
              <a:off x="1981" y="1712"/>
              <a:ext cx="1159" cy="752"/>
            </a:xfrm>
            <a:prstGeom prst="line">
              <a:avLst/>
            </a:prstGeom>
            <a:noFill/>
            <a:ln w="6350">
              <a:solidFill>
                <a:srgbClr val="79D2FF"/>
              </a:solidFill>
              <a:round/>
              <a:headEnd/>
              <a:tailEnd/>
            </a:ln>
          </p:spPr>
          <p:txBody>
            <a:bodyPr wrap="none" anchor="ctr"/>
            <a:lstStyle/>
            <a:p>
              <a:endParaRPr lang="en-US"/>
            </a:p>
          </p:txBody>
        </p:sp>
        <p:sp>
          <p:nvSpPr>
            <p:cNvPr id="54803" name="Line 353"/>
            <p:cNvSpPr>
              <a:spLocks noChangeShapeType="1"/>
            </p:cNvSpPr>
            <p:nvPr/>
          </p:nvSpPr>
          <p:spPr bwMode="ltGray">
            <a:xfrm>
              <a:off x="3455" y="1856"/>
              <a:ext cx="243" cy="287"/>
            </a:xfrm>
            <a:prstGeom prst="line">
              <a:avLst/>
            </a:prstGeom>
            <a:noFill/>
            <a:ln w="6350">
              <a:solidFill>
                <a:srgbClr val="79D2FF"/>
              </a:solidFill>
              <a:round/>
              <a:headEnd/>
              <a:tailEnd/>
            </a:ln>
          </p:spPr>
          <p:txBody>
            <a:bodyPr wrap="none" anchor="ctr"/>
            <a:lstStyle/>
            <a:p>
              <a:endParaRPr lang="en-US"/>
            </a:p>
          </p:txBody>
        </p:sp>
        <p:sp>
          <p:nvSpPr>
            <p:cNvPr id="54804" name="Line 354"/>
            <p:cNvSpPr>
              <a:spLocks noChangeShapeType="1"/>
            </p:cNvSpPr>
            <p:nvPr/>
          </p:nvSpPr>
          <p:spPr bwMode="ltGray">
            <a:xfrm>
              <a:off x="3460" y="1863"/>
              <a:ext cx="255" cy="670"/>
            </a:xfrm>
            <a:prstGeom prst="line">
              <a:avLst/>
            </a:prstGeom>
            <a:noFill/>
            <a:ln w="6350">
              <a:solidFill>
                <a:srgbClr val="79D2FF"/>
              </a:solidFill>
              <a:round/>
              <a:headEnd/>
              <a:tailEnd/>
            </a:ln>
          </p:spPr>
          <p:txBody>
            <a:bodyPr wrap="none" anchor="ctr"/>
            <a:lstStyle/>
            <a:p>
              <a:endParaRPr lang="en-US"/>
            </a:p>
          </p:txBody>
        </p:sp>
        <p:sp>
          <p:nvSpPr>
            <p:cNvPr id="54805" name="Line 355"/>
            <p:cNvSpPr>
              <a:spLocks noChangeShapeType="1"/>
            </p:cNvSpPr>
            <p:nvPr/>
          </p:nvSpPr>
          <p:spPr bwMode="ltGray">
            <a:xfrm>
              <a:off x="3467" y="1878"/>
              <a:ext cx="65" cy="943"/>
            </a:xfrm>
            <a:prstGeom prst="line">
              <a:avLst/>
            </a:prstGeom>
            <a:noFill/>
            <a:ln w="6350">
              <a:solidFill>
                <a:srgbClr val="79D2FF"/>
              </a:solidFill>
              <a:round/>
              <a:headEnd/>
              <a:tailEnd/>
            </a:ln>
          </p:spPr>
          <p:txBody>
            <a:bodyPr wrap="none" anchor="ctr"/>
            <a:lstStyle/>
            <a:p>
              <a:endParaRPr lang="en-US"/>
            </a:p>
          </p:txBody>
        </p:sp>
        <p:sp>
          <p:nvSpPr>
            <p:cNvPr id="54806" name="Line 356"/>
            <p:cNvSpPr>
              <a:spLocks noChangeShapeType="1"/>
            </p:cNvSpPr>
            <p:nvPr/>
          </p:nvSpPr>
          <p:spPr bwMode="ltGray">
            <a:xfrm flipH="1">
              <a:off x="3189" y="1878"/>
              <a:ext cx="266" cy="1135"/>
            </a:xfrm>
            <a:prstGeom prst="line">
              <a:avLst/>
            </a:prstGeom>
            <a:noFill/>
            <a:ln w="6350">
              <a:solidFill>
                <a:srgbClr val="79D2FF"/>
              </a:solidFill>
              <a:round/>
              <a:headEnd/>
              <a:tailEnd/>
            </a:ln>
          </p:spPr>
          <p:txBody>
            <a:bodyPr wrap="none" anchor="ctr"/>
            <a:lstStyle/>
            <a:p>
              <a:endParaRPr lang="en-US"/>
            </a:p>
          </p:txBody>
        </p:sp>
        <p:sp>
          <p:nvSpPr>
            <p:cNvPr id="54807" name="Line 357"/>
            <p:cNvSpPr>
              <a:spLocks noChangeShapeType="1"/>
            </p:cNvSpPr>
            <p:nvPr/>
          </p:nvSpPr>
          <p:spPr bwMode="ltGray">
            <a:xfrm flipH="1">
              <a:off x="2833" y="1863"/>
              <a:ext cx="616" cy="1197"/>
            </a:xfrm>
            <a:prstGeom prst="line">
              <a:avLst/>
            </a:prstGeom>
            <a:noFill/>
            <a:ln w="6350">
              <a:solidFill>
                <a:srgbClr val="79D2FF"/>
              </a:solidFill>
              <a:round/>
              <a:headEnd/>
              <a:tailEnd/>
            </a:ln>
          </p:spPr>
          <p:txBody>
            <a:bodyPr wrap="none" anchor="ctr"/>
            <a:lstStyle/>
            <a:p>
              <a:endParaRPr lang="en-US"/>
            </a:p>
          </p:txBody>
        </p:sp>
        <p:sp>
          <p:nvSpPr>
            <p:cNvPr id="54808" name="Line 358"/>
            <p:cNvSpPr>
              <a:spLocks noChangeShapeType="1"/>
            </p:cNvSpPr>
            <p:nvPr/>
          </p:nvSpPr>
          <p:spPr bwMode="ltGray">
            <a:xfrm flipH="1">
              <a:off x="2475" y="1863"/>
              <a:ext cx="985" cy="1160"/>
            </a:xfrm>
            <a:prstGeom prst="line">
              <a:avLst/>
            </a:prstGeom>
            <a:noFill/>
            <a:ln w="6350">
              <a:solidFill>
                <a:srgbClr val="79D2FF"/>
              </a:solidFill>
              <a:round/>
              <a:headEnd/>
              <a:tailEnd/>
            </a:ln>
          </p:spPr>
          <p:txBody>
            <a:bodyPr wrap="none" anchor="ctr"/>
            <a:lstStyle/>
            <a:p>
              <a:endParaRPr lang="en-US"/>
            </a:p>
          </p:txBody>
        </p:sp>
        <p:sp>
          <p:nvSpPr>
            <p:cNvPr id="54809" name="Line 359"/>
            <p:cNvSpPr>
              <a:spLocks noChangeShapeType="1"/>
            </p:cNvSpPr>
            <p:nvPr/>
          </p:nvSpPr>
          <p:spPr bwMode="ltGray">
            <a:xfrm flipH="1">
              <a:off x="2178" y="1878"/>
              <a:ext cx="1277" cy="968"/>
            </a:xfrm>
            <a:prstGeom prst="line">
              <a:avLst/>
            </a:prstGeom>
            <a:noFill/>
            <a:ln w="6350">
              <a:solidFill>
                <a:srgbClr val="79D2FF"/>
              </a:solidFill>
              <a:round/>
              <a:headEnd/>
              <a:tailEnd/>
            </a:ln>
          </p:spPr>
          <p:txBody>
            <a:bodyPr wrap="none" anchor="ctr"/>
            <a:lstStyle/>
            <a:p>
              <a:endParaRPr lang="en-US"/>
            </a:p>
          </p:txBody>
        </p:sp>
        <p:sp>
          <p:nvSpPr>
            <p:cNvPr id="54810" name="Line 360"/>
            <p:cNvSpPr>
              <a:spLocks noChangeShapeType="1"/>
            </p:cNvSpPr>
            <p:nvPr/>
          </p:nvSpPr>
          <p:spPr bwMode="ltGray">
            <a:xfrm flipH="1">
              <a:off x="1992" y="1878"/>
              <a:ext cx="1468" cy="586"/>
            </a:xfrm>
            <a:prstGeom prst="line">
              <a:avLst/>
            </a:prstGeom>
            <a:noFill/>
            <a:ln w="6350">
              <a:solidFill>
                <a:srgbClr val="79D2FF"/>
              </a:solidFill>
              <a:round/>
              <a:headEnd/>
              <a:tailEnd/>
            </a:ln>
          </p:spPr>
          <p:txBody>
            <a:bodyPr wrap="none" anchor="ctr"/>
            <a:lstStyle/>
            <a:p>
              <a:endParaRPr lang="en-US"/>
            </a:p>
          </p:txBody>
        </p:sp>
        <p:sp>
          <p:nvSpPr>
            <p:cNvPr id="54811" name="Line 361"/>
            <p:cNvSpPr>
              <a:spLocks noChangeShapeType="1"/>
            </p:cNvSpPr>
            <p:nvPr/>
          </p:nvSpPr>
          <p:spPr bwMode="ltGray">
            <a:xfrm>
              <a:off x="3698" y="2128"/>
              <a:ext cx="10" cy="393"/>
            </a:xfrm>
            <a:prstGeom prst="line">
              <a:avLst/>
            </a:prstGeom>
            <a:noFill/>
            <a:ln w="6350">
              <a:solidFill>
                <a:srgbClr val="79D2FF"/>
              </a:solidFill>
              <a:round/>
              <a:headEnd/>
              <a:tailEnd/>
            </a:ln>
          </p:spPr>
          <p:txBody>
            <a:bodyPr wrap="none" anchor="ctr"/>
            <a:lstStyle/>
            <a:p>
              <a:endParaRPr lang="en-US"/>
            </a:p>
          </p:txBody>
        </p:sp>
        <p:sp>
          <p:nvSpPr>
            <p:cNvPr id="54812" name="Line 362"/>
            <p:cNvSpPr>
              <a:spLocks noChangeShapeType="1"/>
            </p:cNvSpPr>
            <p:nvPr/>
          </p:nvSpPr>
          <p:spPr bwMode="ltGray">
            <a:xfrm flipH="1">
              <a:off x="3532" y="2128"/>
              <a:ext cx="176" cy="703"/>
            </a:xfrm>
            <a:prstGeom prst="line">
              <a:avLst/>
            </a:prstGeom>
            <a:noFill/>
            <a:ln w="6350">
              <a:solidFill>
                <a:srgbClr val="79D2FF"/>
              </a:solidFill>
              <a:round/>
              <a:headEnd/>
              <a:tailEnd/>
            </a:ln>
          </p:spPr>
          <p:txBody>
            <a:bodyPr wrap="none" anchor="ctr"/>
            <a:lstStyle/>
            <a:p>
              <a:endParaRPr lang="en-US"/>
            </a:p>
          </p:txBody>
        </p:sp>
        <p:sp>
          <p:nvSpPr>
            <p:cNvPr id="54813" name="Line 363"/>
            <p:cNvSpPr>
              <a:spLocks noChangeShapeType="1"/>
            </p:cNvSpPr>
            <p:nvPr/>
          </p:nvSpPr>
          <p:spPr bwMode="ltGray">
            <a:xfrm flipH="1">
              <a:off x="3189" y="2128"/>
              <a:ext cx="509" cy="885"/>
            </a:xfrm>
            <a:prstGeom prst="line">
              <a:avLst/>
            </a:prstGeom>
            <a:noFill/>
            <a:ln w="6350">
              <a:solidFill>
                <a:srgbClr val="79D2FF"/>
              </a:solidFill>
              <a:round/>
              <a:headEnd/>
              <a:tailEnd/>
            </a:ln>
          </p:spPr>
          <p:txBody>
            <a:bodyPr wrap="none" anchor="ctr"/>
            <a:lstStyle/>
            <a:p>
              <a:endParaRPr lang="en-US"/>
            </a:p>
          </p:txBody>
        </p:sp>
        <p:sp>
          <p:nvSpPr>
            <p:cNvPr id="54814" name="Line 364"/>
            <p:cNvSpPr>
              <a:spLocks noChangeShapeType="1"/>
            </p:cNvSpPr>
            <p:nvPr/>
          </p:nvSpPr>
          <p:spPr bwMode="ltGray">
            <a:xfrm flipH="1">
              <a:off x="2828" y="2128"/>
              <a:ext cx="870" cy="943"/>
            </a:xfrm>
            <a:prstGeom prst="line">
              <a:avLst/>
            </a:prstGeom>
            <a:noFill/>
            <a:ln w="6350">
              <a:solidFill>
                <a:srgbClr val="79D2FF"/>
              </a:solidFill>
              <a:round/>
              <a:headEnd/>
              <a:tailEnd/>
            </a:ln>
          </p:spPr>
          <p:txBody>
            <a:bodyPr wrap="none" anchor="ctr"/>
            <a:lstStyle/>
            <a:p>
              <a:endParaRPr lang="en-US"/>
            </a:p>
          </p:txBody>
        </p:sp>
        <p:sp>
          <p:nvSpPr>
            <p:cNvPr id="54815" name="Line 365"/>
            <p:cNvSpPr>
              <a:spLocks noChangeShapeType="1"/>
            </p:cNvSpPr>
            <p:nvPr/>
          </p:nvSpPr>
          <p:spPr bwMode="ltGray">
            <a:xfrm flipH="1">
              <a:off x="2464" y="2128"/>
              <a:ext cx="1234" cy="870"/>
            </a:xfrm>
            <a:prstGeom prst="line">
              <a:avLst/>
            </a:prstGeom>
            <a:noFill/>
            <a:ln w="6350">
              <a:solidFill>
                <a:srgbClr val="79D2FF"/>
              </a:solidFill>
              <a:round/>
              <a:headEnd/>
              <a:tailEnd/>
            </a:ln>
          </p:spPr>
          <p:txBody>
            <a:bodyPr wrap="none" anchor="ctr"/>
            <a:lstStyle/>
            <a:p>
              <a:endParaRPr lang="en-US"/>
            </a:p>
          </p:txBody>
        </p:sp>
        <p:sp>
          <p:nvSpPr>
            <p:cNvPr id="54816" name="Line 366"/>
            <p:cNvSpPr>
              <a:spLocks noChangeShapeType="1"/>
            </p:cNvSpPr>
            <p:nvPr/>
          </p:nvSpPr>
          <p:spPr bwMode="ltGray">
            <a:xfrm flipH="1">
              <a:off x="2187" y="2128"/>
              <a:ext cx="1502" cy="718"/>
            </a:xfrm>
            <a:prstGeom prst="line">
              <a:avLst/>
            </a:prstGeom>
            <a:noFill/>
            <a:ln w="6350">
              <a:solidFill>
                <a:srgbClr val="79D2FF"/>
              </a:solidFill>
              <a:round/>
              <a:headEnd/>
              <a:tailEnd/>
            </a:ln>
          </p:spPr>
          <p:txBody>
            <a:bodyPr wrap="none" anchor="ctr"/>
            <a:lstStyle/>
            <a:p>
              <a:endParaRPr lang="en-US"/>
            </a:p>
          </p:txBody>
        </p:sp>
        <p:sp>
          <p:nvSpPr>
            <p:cNvPr id="54817" name="Line 367"/>
            <p:cNvSpPr>
              <a:spLocks noChangeShapeType="1"/>
            </p:cNvSpPr>
            <p:nvPr/>
          </p:nvSpPr>
          <p:spPr bwMode="ltGray">
            <a:xfrm flipH="1">
              <a:off x="1981" y="2143"/>
              <a:ext cx="1708" cy="321"/>
            </a:xfrm>
            <a:prstGeom prst="line">
              <a:avLst/>
            </a:prstGeom>
            <a:noFill/>
            <a:ln w="6350">
              <a:solidFill>
                <a:srgbClr val="79D2FF"/>
              </a:solidFill>
              <a:round/>
              <a:headEnd/>
              <a:tailEnd/>
            </a:ln>
          </p:spPr>
          <p:txBody>
            <a:bodyPr wrap="none" anchor="ctr"/>
            <a:lstStyle/>
            <a:p>
              <a:endParaRPr lang="en-US"/>
            </a:p>
          </p:txBody>
        </p:sp>
        <p:sp>
          <p:nvSpPr>
            <p:cNvPr id="54818" name="Line 368"/>
            <p:cNvSpPr>
              <a:spLocks noChangeShapeType="1"/>
            </p:cNvSpPr>
            <p:nvPr/>
          </p:nvSpPr>
          <p:spPr bwMode="ltGray">
            <a:xfrm flipH="1">
              <a:off x="3524" y="2533"/>
              <a:ext cx="191" cy="298"/>
            </a:xfrm>
            <a:prstGeom prst="line">
              <a:avLst/>
            </a:prstGeom>
            <a:noFill/>
            <a:ln w="6350">
              <a:solidFill>
                <a:srgbClr val="79D2FF"/>
              </a:solidFill>
              <a:round/>
              <a:headEnd/>
              <a:tailEnd/>
            </a:ln>
          </p:spPr>
          <p:txBody>
            <a:bodyPr wrap="none" anchor="ctr"/>
            <a:lstStyle/>
            <a:p>
              <a:endParaRPr lang="en-US"/>
            </a:p>
          </p:txBody>
        </p:sp>
        <p:sp>
          <p:nvSpPr>
            <p:cNvPr id="54819" name="Line 369"/>
            <p:cNvSpPr>
              <a:spLocks noChangeShapeType="1"/>
            </p:cNvSpPr>
            <p:nvPr/>
          </p:nvSpPr>
          <p:spPr bwMode="ltGray">
            <a:xfrm flipH="1">
              <a:off x="3189" y="2533"/>
              <a:ext cx="519" cy="465"/>
            </a:xfrm>
            <a:prstGeom prst="line">
              <a:avLst/>
            </a:prstGeom>
            <a:noFill/>
            <a:ln w="6350">
              <a:solidFill>
                <a:srgbClr val="79D2FF"/>
              </a:solidFill>
              <a:round/>
              <a:headEnd/>
              <a:tailEnd/>
            </a:ln>
          </p:spPr>
          <p:txBody>
            <a:bodyPr wrap="none" anchor="ctr"/>
            <a:lstStyle/>
            <a:p>
              <a:endParaRPr lang="en-US"/>
            </a:p>
          </p:txBody>
        </p:sp>
        <p:sp>
          <p:nvSpPr>
            <p:cNvPr id="54820" name="Line 370"/>
            <p:cNvSpPr>
              <a:spLocks noChangeShapeType="1"/>
            </p:cNvSpPr>
            <p:nvPr/>
          </p:nvSpPr>
          <p:spPr bwMode="ltGray">
            <a:xfrm flipH="1">
              <a:off x="2833" y="2533"/>
              <a:ext cx="882" cy="527"/>
            </a:xfrm>
            <a:prstGeom prst="line">
              <a:avLst/>
            </a:prstGeom>
            <a:noFill/>
            <a:ln w="6350">
              <a:solidFill>
                <a:srgbClr val="79D2FF"/>
              </a:solidFill>
              <a:round/>
              <a:headEnd/>
              <a:tailEnd/>
            </a:ln>
          </p:spPr>
          <p:txBody>
            <a:bodyPr wrap="none" anchor="ctr"/>
            <a:lstStyle/>
            <a:p>
              <a:endParaRPr lang="en-US"/>
            </a:p>
          </p:txBody>
        </p:sp>
        <p:sp>
          <p:nvSpPr>
            <p:cNvPr id="54821" name="Line 371"/>
            <p:cNvSpPr>
              <a:spLocks noChangeShapeType="1"/>
            </p:cNvSpPr>
            <p:nvPr/>
          </p:nvSpPr>
          <p:spPr bwMode="ltGray">
            <a:xfrm flipH="1">
              <a:off x="2404" y="2533"/>
              <a:ext cx="1235" cy="469"/>
            </a:xfrm>
            <a:prstGeom prst="line">
              <a:avLst/>
            </a:prstGeom>
            <a:noFill/>
            <a:ln w="6350">
              <a:solidFill>
                <a:srgbClr val="79D2FF"/>
              </a:solidFill>
              <a:round/>
              <a:headEnd/>
              <a:tailEnd/>
            </a:ln>
          </p:spPr>
          <p:txBody>
            <a:bodyPr wrap="none" anchor="ctr"/>
            <a:lstStyle/>
            <a:p>
              <a:endParaRPr lang="en-US"/>
            </a:p>
          </p:txBody>
        </p:sp>
        <p:sp>
          <p:nvSpPr>
            <p:cNvPr id="54822" name="Line 372"/>
            <p:cNvSpPr>
              <a:spLocks noChangeShapeType="1"/>
            </p:cNvSpPr>
            <p:nvPr/>
          </p:nvSpPr>
          <p:spPr bwMode="ltGray">
            <a:xfrm flipH="1">
              <a:off x="2187" y="2544"/>
              <a:ext cx="1531" cy="287"/>
            </a:xfrm>
            <a:prstGeom prst="line">
              <a:avLst/>
            </a:prstGeom>
            <a:noFill/>
            <a:ln w="6350">
              <a:solidFill>
                <a:srgbClr val="79D2FF"/>
              </a:solidFill>
              <a:round/>
              <a:headEnd/>
              <a:tailEnd/>
            </a:ln>
          </p:spPr>
          <p:txBody>
            <a:bodyPr wrap="none" anchor="ctr"/>
            <a:lstStyle/>
            <a:p>
              <a:endParaRPr lang="en-US"/>
            </a:p>
          </p:txBody>
        </p:sp>
        <p:sp>
          <p:nvSpPr>
            <p:cNvPr id="54823" name="Line 373"/>
            <p:cNvSpPr>
              <a:spLocks noChangeShapeType="1"/>
            </p:cNvSpPr>
            <p:nvPr/>
          </p:nvSpPr>
          <p:spPr bwMode="ltGray">
            <a:xfrm flipH="1" flipV="1">
              <a:off x="1981" y="2464"/>
              <a:ext cx="1734" cy="82"/>
            </a:xfrm>
            <a:prstGeom prst="line">
              <a:avLst/>
            </a:prstGeom>
            <a:noFill/>
            <a:ln w="6350">
              <a:solidFill>
                <a:srgbClr val="79D2FF"/>
              </a:solidFill>
              <a:round/>
              <a:headEnd/>
              <a:tailEnd/>
            </a:ln>
          </p:spPr>
          <p:txBody>
            <a:bodyPr wrap="none" anchor="ctr"/>
            <a:lstStyle/>
            <a:p>
              <a:endParaRPr lang="en-US"/>
            </a:p>
          </p:txBody>
        </p:sp>
        <p:sp>
          <p:nvSpPr>
            <p:cNvPr id="54824" name="Line 374"/>
            <p:cNvSpPr>
              <a:spLocks noChangeShapeType="1"/>
            </p:cNvSpPr>
            <p:nvPr/>
          </p:nvSpPr>
          <p:spPr bwMode="ltGray">
            <a:xfrm flipH="1">
              <a:off x="3210" y="2812"/>
              <a:ext cx="342" cy="190"/>
            </a:xfrm>
            <a:prstGeom prst="line">
              <a:avLst/>
            </a:prstGeom>
            <a:noFill/>
            <a:ln w="6350">
              <a:solidFill>
                <a:srgbClr val="79D2FF"/>
              </a:solidFill>
              <a:round/>
              <a:headEnd/>
              <a:tailEnd/>
            </a:ln>
          </p:spPr>
          <p:txBody>
            <a:bodyPr wrap="none" anchor="ctr"/>
            <a:lstStyle/>
            <a:p>
              <a:endParaRPr lang="en-US"/>
            </a:p>
          </p:txBody>
        </p:sp>
        <p:sp>
          <p:nvSpPr>
            <p:cNvPr id="54825" name="Line 375"/>
            <p:cNvSpPr>
              <a:spLocks noChangeShapeType="1"/>
            </p:cNvSpPr>
            <p:nvPr/>
          </p:nvSpPr>
          <p:spPr bwMode="ltGray">
            <a:xfrm flipH="1">
              <a:off x="2833" y="2821"/>
              <a:ext cx="708" cy="239"/>
            </a:xfrm>
            <a:prstGeom prst="line">
              <a:avLst/>
            </a:prstGeom>
            <a:noFill/>
            <a:ln w="6350">
              <a:solidFill>
                <a:srgbClr val="79D2FF"/>
              </a:solidFill>
              <a:round/>
              <a:headEnd/>
              <a:tailEnd/>
            </a:ln>
          </p:spPr>
          <p:txBody>
            <a:bodyPr wrap="none" anchor="ctr"/>
            <a:lstStyle/>
            <a:p>
              <a:endParaRPr lang="en-US"/>
            </a:p>
          </p:txBody>
        </p:sp>
        <p:sp>
          <p:nvSpPr>
            <p:cNvPr id="54826" name="Line 376"/>
            <p:cNvSpPr>
              <a:spLocks noChangeShapeType="1"/>
            </p:cNvSpPr>
            <p:nvPr/>
          </p:nvSpPr>
          <p:spPr bwMode="ltGray">
            <a:xfrm flipH="1">
              <a:off x="2507" y="2821"/>
              <a:ext cx="1034" cy="181"/>
            </a:xfrm>
            <a:prstGeom prst="line">
              <a:avLst/>
            </a:prstGeom>
            <a:noFill/>
            <a:ln w="6350">
              <a:solidFill>
                <a:srgbClr val="79D2FF"/>
              </a:solidFill>
              <a:round/>
              <a:headEnd/>
              <a:tailEnd/>
            </a:ln>
          </p:spPr>
          <p:txBody>
            <a:bodyPr wrap="none" anchor="ctr"/>
            <a:lstStyle/>
            <a:p>
              <a:endParaRPr lang="en-US"/>
            </a:p>
          </p:txBody>
        </p:sp>
        <p:sp>
          <p:nvSpPr>
            <p:cNvPr id="54827" name="Line 377"/>
            <p:cNvSpPr>
              <a:spLocks noChangeShapeType="1"/>
            </p:cNvSpPr>
            <p:nvPr/>
          </p:nvSpPr>
          <p:spPr bwMode="ltGray">
            <a:xfrm flipH="1">
              <a:off x="2166" y="2821"/>
              <a:ext cx="1375" cy="12"/>
            </a:xfrm>
            <a:prstGeom prst="line">
              <a:avLst/>
            </a:prstGeom>
            <a:noFill/>
            <a:ln w="6350">
              <a:solidFill>
                <a:srgbClr val="79D2FF"/>
              </a:solidFill>
              <a:round/>
              <a:headEnd/>
              <a:tailEnd/>
            </a:ln>
          </p:spPr>
          <p:txBody>
            <a:bodyPr wrap="none" anchor="ctr"/>
            <a:lstStyle/>
            <a:p>
              <a:endParaRPr lang="en-US"/>
            </a:p>
          </p:txBody>
        </p:sp>
        <p:sp>
          <p:nvSpPr>
            <p:cNvPr id="54828" name="Line 378"/>
            <p:cNvSpPr>
              <a:spLocks noChangeShapeType="1"/>
            </p:cNvSpPr>
            <p:nvPr/>
          </p:nvSpPr>
          <p:spPr bwMode="ltGray">
            <a:xfrm flipH="1" flipV="1">
              <a:off x="1981" y="2464"/>
              <a:ext cx="1560" cy="357"/>
            </a:xfrm>
            <a:prstGeom prst="line">
              <a:avLst/>
            </a:prstGeom>
            <a:noFill/>
            <a:ln w="6350">
              <a:solidFill>
                <a:srgbClr val="79D2FF"/>
              </a:solidFill>
              <a:round/>
              <a:headEnd/>
              <a:tailEnd/>
            </a:ln>
          </p:spPr>
          <p:txBody>
            <a:bodyPr wrap="none" anchor="ctr"/>
            <a:lstStyle/>
            <a:p>
              <a:endParaRPr lang="en-US"/>
            </a:p>
          </p:txBody>
        </p:sp>
        <p:sp>
          <p:nvSpPr>
            <p:cNvPr id="54829" name="Line 379"/>
            <p:cNvSpPr>
              <a:spLocks noChangeShapeType="1"/>
            </p:cNvSpPr>
            <p:nvPr/>
          </p:nvSpPr>
          <p:spPr bwMode="ltGray">
            <a:xfrm flipV="1">
              <a:off x="2833" y="3026"/>
              <a:ext cx="357" cy="34"/>
            </a:xfrm>
            <a:prstGeom prst="line">
              <a:avLst/>
            </a:prstGeom>
            <a:noFill/>
            <a:ln w="6350">
              <a:solidFill>
                <a:srgbClr val="79D2FF"/>
              </a:solidFill>
              <a:round/>
              <a:headEnd/>
              <a:tailEnd/>
            </a:ln>
          </p:spPr>
          <p:txBody>
            <a:bodyPr wrap="none" anchor="ctr"/>
            <a:lstStyle/>
            <a:p>
              <a:endParaRPr lang="en-US"/>
            </a:p>
          </p:txBody>
        </p:sp>
        <p:sp>
          <p:nvSpPr>
            <p:cNvPr id="54830" name="Line 380"/>
            <p:cNvSpPr>
              <a:spLocks noChangeShapeType="1"/>
            </p:cNvSpPr>
            <p:nvPr/>
          </p:nvSpPr>
          <p:spPr bwMode="ltGray">
            <a:xfrm flipH="1" flipV="1">
              <a:off x="2475" y="3013"/>
              <a:ext cx="358" cy="61"/>
            </a:xfrm>
            <a:prstGeom prst="line">
              <a:avLst/>
            </a:prstGeom>
            <a:noFill/>
            <a:ln w="6350">
              <a:solidFill>
                <a:srgbClr val="79D2FF"/>
              </a:solidFill>
              <a:round/>
              <a:headEnd/>
              <a:tailEnd/>
            </a:ln>
          </p:spPr>
          <p:txBody>
            <a:bodyPr wrap="none" anchor="ctr"/>
            <a:lstStyle/>
            <a:p>
              <a:endParaRPr lang="en-US"/>
            </a:p>
          </p:txBody>
        </p:sp>
        <p:sp>
          <p:nvSpPr>
            <p:cNvPr id="54831" name="Line 381"/>
            <p:cNvSpPr>
              <a:spLocks noChangeShapeType="1"/>
            </p:cNvSpPr>
            <p:nvPr/>
          </p:nvSpPr>
          <p:spPr bwMode="ltGray">
            <a:xfrm flipH="1" flipV="1">
              <a:off x="2178" y="2833"/>
              <a:ext cx="655" cy="227"/>
            </a:xfrm>
            <a:prstGeom prst="line">
              <a:avLst/>
            </a:prstGeom>
            <a:noFill/>
            <a:ln w="6350">
              <a:solidFill>
                <a:srgbClr val="79D2FF"/>
              </a:solidFill>
              <a:round/>
              <a:headEnd/>
              <a:tailEnd/>
            </a:ln>
          </p:spPr>
          <p:txBody>
            <a:bodyPr wrap="none" anchor="ctr"/>
            <a:lstStyle/>
            <a:p>
              <a:endParaRPr lang="en-US"/>
            </a:p>
          </p:txBody>
        </p:sp>
        <p:sp>
          <p:nvSpPr>
            <p:cNvPr id="54832" name="Line 382"/>
            <p:cNvSpPr>
              <a:spLocks noChangeShapeType="1"/>
            </p:cNvSpPr>
            <p:nvPr/>
          </p:nvSpPr>
          <p:spPr bwMode="ltGray">
            <a:xfrm flipH="1" flipV="1">
              <a:off x="1992" y="2476"/>
              <a:ext cx="841" cy="584"/>
            </a:xfrm>
            <a:prstGeom prst="line">
              <a:avLst/>
            </a:prstGeom>
            <a:noFill/>
            <a:ln w="6350">
              <a:solidFill>
                <a:srgbClr val="79D2FF"/>
              </a:solidFill>
              <a:round/>
              <a:headEnd/>
              <a:tailEnd/>
            </a:ln>
          </p:spPr>
          <p:txBody>
            <a:bodyPr wrap="none" anchor="ctr"/>
            <a:lstStyle/>
            <a:p>
              <a:endParaRPr lang="en-US"/>
            </a:p>
          </p:txBody>
        </p:sp>
        <p:sp>
          <p:nvSpPr>
            <p:cNvPr id="54833" name="Line 383"/>
            <p:cNvSpPr>
              <a:spLocks noChangeShapeType="1"/>
            </p:cNvSpPr>
            <p:nvPr/>
          </p:nvSpPr>
          <p:spPr bwMode="ltGray">
            <a:xfrm flipH="1" flipV="1">
              <a:off x="2178" y="2833"/>
              <a:ext cx="305" cy="193"/>
            </a:xfrm>
            <a:prstGeom prst="line">
              <a:avLst/>
            </a:prstGeom>
            <a:noFill/>
            <a:ln w="6350">
              <a:solidFill>
                <a:srgbClr val="79D2FF"/>
              </a:solidFill>
              <a:round/>
              <a:headEnd/>
              <a:tailEnd/>
            </a:ln>
          </p:spPr>
          <p:txBody>
            <a:bodyPr wrap="none" anchor="ctr"/>
            <a:lstStyle/>
            <a:p>
              <a:endParaRPr lang="en-US"/>
            </a:p>
          </p:txBody>
        </p:sp>
        <p:sp>
          <p:nvSpPr>
            <p:cNvPr id="54834" name="Line 384"/>
            <p:cNvSpPr>
              <a:spLocks noChangeShapeType="1"/>
            </p:cNvSpPr>
            <p:nvPr/>
          </p:nvSpPr>
          <p:spPr bwMode="ltGray">
            <a:xfrm flipH="1" flipV="1">
              <a:off x="1975" y="2464"/>
              <a:ext cx="498" cy="562"/>
            </a:xfrm>
            <a:prstGeom prst="line">
              <a:avLst/>
            </a:prstGeom>
            <a:noFill/>
            <a:ln w="6350">
              <a:solidFill>
                <a:srgbClr val="79D2FF"/>
              </a:solidFill>
              <a:round/>
              <a:headEnd/>
              <a:tailEnd/>
            </a:ln>
          </p:spPr>
          <p:txBody>
            <a:bodyPr wrap="none" anchor="ctr"/>
            <a:lstStyle/>
            <a:p>
              <a:endParaRPr lang="en-US"/>
            </a:p>
          </p:txBody>
        </p:sp>
        <p:sp>
          <p:nvSpPr>
            <p:cNvPr id="54835" name="Line 385"/>
            <p:cNvSpPr>
              <a:spLocks noChangeShapeType="1"/>
            </p:cNvSpPr>
            <p:nvPr/>
          </p:nvSpPr>
          <p:spPr bwMode="ltGray">
            <a:xfrm flipH="1" flipV="1">
              <a:off x="1981" y="2464"/>
              <a:ext cx="185" cy="382"/>
            </a:xfrm>
            <a:prstGeom prst="line">
              <a:avLst/>
            </a:prstGeom>
            <a:noFill/>
            <a:ln w="6350">
              <a:solidFill>
                <a:srgbClr val="79D2FF"/>
              </a:solidFill>
              <a:round/>
              <a:headEnd/>
              <a:tailEnd/>
            </a:ln>
          </p:spPr>
          <p:txBody>
            <a:bodyPr wrap="none" anchor="ctr"/>
            <a:lstStyle/>
            <a:p>
              <a:endParaRPr lang="en-US"/>
            </a:p>
          </p:txBody>
        </p:sp>
        <p:grpSp>
          <p:nvGrpSpPr>
            <p:cNvPr id="54836" name="Group 386"/>
            <p:cNvGrpSpPr>
              <a:grpSpLocks/>
            </p:cNvGrpSpPr>
            <p:nvPr/>
          </p:nvGrpSpPr>
          <p:grpSpPr bwMode="auto">
            <a:xfrm>
              <a:off x="1920" y="1603"/>
              <a:ext cx="1862" cy="1541"/>
              <a:chOff x="1688" y="1784"/>
              <a:chExt cx="2358" cy="1710"/>
            </a:xfrm>
          </p:grpSpPr>
          <p:pic>
            <p:nvPicPr>
              <p:cNvPr id="54837" name="Picture 387" descr="08-014_HPM-PS_whole"/>
              <p:cNvPicPr>
                <a:picLocks noChangeAspect="1" noChangeArrowheads="1"/>
              </p:cNvPicPr>
              <p:nvPr/>
            </p:nvPicPr>
            <p:blipFill>
              <a:blip r:embed="rId4" cstate="print">
                <a:lum bright="50000"/>
              </a:blip>
              <a:srcRect/>
              <a:stretch>
                <a:fillRect/>
              </a:stretch>
            </p:blipFill>
            <p:spPr bwMode="auto">
              <a:xfrm flipH="1">
                <a:off x="3554" y="1997"/>
                <a:ext cx="162" cy="162"/>
              </a:xfrm>
              <a:prstGeom prst="rect">
                <a:avLst/>
              </a:prstGeom>
              <a:noFill/>
              <a:ln w="9525">
                <a:noFill/>
                <a:miter lim="800000"/>
                <a:headEnd/>
                <a:tailEnd/>
              </a:ln>
            </p:spPr>
          </p:pic>
          <p:pic>
            <p:nvPicPr>
              <p:cNvPr id="54838" name="Picture 388" descr="08-014_HPM-PS_whole"/>
              <p:cNvPicPr>
                <a:picLocks noChangeAspect="1" noChangeArrowheads="1"/>
              </p:cNvPicPr>
              <p:nvPr/>
            </p:nvPicPr>
            <p:blipFill>
              <a:blip r:embed="rId4" cstate="print">
                <a:lum bright="50000"/>
              </a:blip>
              <a:srcRect/>
              <a:stretch>
                <a:fillRect/>
              </a:stretch>
            </p:blipFill>
            <p:spPr bwMode="auto">
              <a:xfrm flipH="1">
                <a:off x="3155" y="1829"/>
                <a:ext cx="162" cy="162"/>
              </a:xfrm>
              <a:prstGeom prst="rect">
                <a:avLst/>
              </a:prstGeom>
              <a:noFill/>
              <a:ln w="9525">
                <a:noFill/>
                <a:miter lim="800000"/>
                <a:headEnd/>
                <a:tailEnd/>
              </a:ln>
            </p:spPr>
          </p:pic>
          <p:pic>
            <p:nvPicPr>
              <p:cNvPr id="54839" name="Picture 389" descr="08-014_HPM-PS_whole"/>
              <p:cNvPicPr>
                <a:picLocks noChangeAspect="1" noChangeArrowheads="1"/>
              </p:cNvPicPr>
              <p:nvPr/>
            </p:nvPicPr>
            <p:blipFill>
              <a:blip r:embed="rId4" cstate="print">
                <a:lum bright="50000"/>
              </a:blip>
              <a:srcRect/>
              <a:stretch>
                <a:fillRect/>
              </a:stretch>
            </p:blipFill>
            <p:spPr bwMode="auto">
              <a:xfrm flipH="1">
                <a:off x="2678" y="1784"/>
                <a:ext cx="162" cy="162"/>
              </a:xfrm>
              <a:prstGeom prst="rect">
                <a:avLst/>
              </a:prstGeom>
              <a:noFill/>
              <a:ln w="9525">
                <a:noFill/>
                <a:miter lim="800000"/>
                <a:headEnd/>
                <a:tailEnd/>
              </a:ln>
            </p:spPr>
          </p:pic>
          <p:pic>
            <p:nvPicPr>
              <p:cNvPr id="54840" name="Picture 390" descr="08-014_HPM-PS_whole"/>
              <p:cNvPicPr>
                <a:picLocks noChangeAspect="1" noChangeArrowheads="1"/>
              </p:cNvPicPr>
              <p:nvPr/>
            </p:nvPicPr>
            <p:blipFill>
              <a:blip r:embed="rId4" cstate="print">
                <a:lum bright="50000"/>
              </a:blip>
              <a:srcRect/>
              <a:stretch>
                <a:fillRect/>
              </a:stretch>
            </p:blipFill>
            <p:spPr bwMode="auto">
              <a:xfrm flipH="1">
                <a:off x="2204" y="1898"/>
                <a:ext cx="162" cy="162"/>
              </a:xfrm>
              <a:prstGeom prst="rect">
                <a:avLst/>
              </a:prstGeom>
              <a:noFill/>
              <a:ln w="9525">
                <a:noFill/>
                <a:miter lim="800000"/>
                <a:headEnd/>
                <a:tailEnd/>
              </a:ln>
            </p:spPr>
          </p:pic>
          <p:pic>
            <p:nvPicPr>
              <p:cNvPr id="54841" name="Picture 391" descr="08-014_HPM-PS_whole"/>
              <p:cNvPicPr>
                <a:picLocks noChangeAspect="1" noChangeArrowheads="1"/>
              </p:cNvPicPr>
              <p:nvPr/>
            </p:nvPicPr>
            <p:blipFill>
              <a:blip r:embed="rId4" cstate="print">
                <a:lum bright="50000"/>
              </a:blip>
              <a:srcRect/>
              <a:stretch>
                <a:fillRect/>
              </a:stretch>
            </p:blipFill>
            <p:spPr bwMode="auto">
              <a:xfrm flipH="1">
                <a:off x="1823" y="2159"/>
                <a:ext cx="162" cy="162"/>
              </a:xfrm>
              <a:prstGeom prst="rect">
                <a:avLst/>
              </a:prstGeom>
              <a:noFill/>
              <a:ln w="9525">
                <a:noFill/>
                <a:miter lim="800000"/>
                <a:headEnd/>
                <a:tailEnd/>
              </a:ln>
            </p:spPr>
          </p:pic>
          <p:pic>
            <p:nvPicPr>
              <p:cNvPr id="54842" name="Picture 392" descr="08-014_HPM-PS_whole"/>
              <p:cNvPicPr>
                <a:picLocks noChangeAspect="1" noChangeArrowheads="1"/>
              </p:cNvPicPr>
              <p:nvPr/>
            </p:nvPicPr>
            <p:blipFill>
              <a:blip r:embed="rId4" cstate="print">
                <a:lum bright="50000"/>
              </a:blip>
              <a:srcRect/>
              <a:stretch>
                <a:fillRect/>
              </a:stretch>
            </p:blipFill>
            <p:spPr bwMode="auto">
              <a:xfrm flipH="1">
                <a:off x="1688" y="2663"/>
                <a:ext cx="162" cy="162"/>
              </a:xfrm>
              <a:prstGeom prst="rect">
                <a:avLst/>
              </a:prstGeom>
              <a:noFill/>
              <a:ln w="9525">
                <a:noFill/>
                <a:miter lim="800000"/>
                <a:headEnd/>
                <a:tailEnd/>
              </a:ln>
            </p:spPr>
          </p:pic>
          <p:pic>
            <p:nvPicPr>
              <p:cNvPr id="54843" name="Picture 393" descr="08-014_HPM-PS_whole"/>
              <p:cNvPicPr>
                <a:picLocks noChangeAspect="1" noChangeArrowheads="1"/>
              </p:cNvPicPr>
              <p:nvPr/>
            </p:nvPicPr>
            <p:blipFill>
              <a:blip r:embed="rId4" cstate="print">
                <a:lum bright="50000"/>
              </a:blip>
              <a:srcRect/>
              <a:stretch>
                <a:fillRect/>
              </a:stretch>
            </p:blipFill>
            <p:spPr bwMode="auto">
              <a:xfrm flipH="1">
                <a:off x="1934" y="3083"/>
                <a:ext cx="162" cy="162"/>
              </a:xfrm>
              <a:prstGeom prst="rect">
                <a:avLst/>
              </a:prstGeom>
              <a:noFill/>
              <a:ln w="9525">
                <a:noFill/>
                <a:miter lim="800000"/>
                <a:headEnd/>
                <a:tailEnd/>
              </a:ln>
            </p:spPr>
          </p:pic>
          <p:pic>
            <p:nvPicPr>
              <p:cNvPr id="54844" name="Picture 394" descr="08-014_HPM-PS_whole"/>
              <p:cNvPicPr>
                <a:picLocks noChangeAspect="1" noChangeArrowheads="1"/>
              </p:cNvPicPr>
              <p:nvPr/>
            </p:nvPicPr>
            <p:blipFill>
              <a:blip r:embed="rId4" cstate="print">
                <a:lum bright="50000"/>
              </a:blip>
              <a:srcRect/>
              <a:stretch>
                <a:fillRect/>
              </a:stretch>
            </p:blipFill>
            <p:spPr bwMode="auto">
              <a:xfrm flipH="1">
                <a:off x="2312" y="3278"/>
                <a:ext cx="162" cy="162"/>
              </a:xfrm>
              <a:prstGeom prst="rect">
                <a:avLst/>
              </a:prstGeom>
              <a:noFill/>
              <a:ln w="9525">
                <a:noFill/>
                <a:miter lim="800000"/>
                <a:headEnd/>
                <a:tailEnd/>
              </a:ln>
            </p:spPr>
          </p:pic>
          <p:pic>
            <p:nvPicPr>
              <p:cNvPr id="54845" name="Picture 395" descr="08-014_HPM-PS_whole"/>
              <p:cNvPicPr>
                <a:picLocks noChangeAspect="1" noChangeArrowheads="1"/>
              </p:cNvPicPr>
              <p:nvPr/>
            </p:nvPicPr>
            <p:blipFill>
              <a:blip r:embed="rId4" cstate="print">
                <a:lum bright="50000"/>
              </a:blip>
              <a:srcRect/>
              <a:stretch>
                <a:fillRect/>
              </a:stretch>
            </p:blipFill>
            <p:spPr bwMode="auto">
              <a:xfrm flipH="1">
                <a:off x="2774" y="3332"/>
                <a:ext cx="162" cy="162"/>
              </a:xfrm>
              <a:prstGeom prst="rect">
                <a:avLst/>
              </a:prstGeom>
              <a:noFill/>
              <a:ln w="9525">
                <a:noFill/>
                <a:miter lim="800000"/>
                <a:headEnd/>
                <a:tailEnd/>
              </a:ln>
            </p:spPr>
          </p:pic>
          <p:pic>
            <p:nvPicPr>
              <p:cNvPr id="54846" name="Picture 396" descr="08-014_HPM-PS_whole"/>
              <p:cNvPicPr>
                <a:picLocks noChangeAspect="1" noChangeArrowheads="1"/>
              </p:cNvPicPr>
              <p:nvPr/>
            </p:nvPicPr>
            <p:blipFill>
              <a:blip r:embed="rId4" cstate="print">
                <a:lum bright="50000"/>
              </a:blip>
              <a:srcRect/>
              <a:stretch>
                <a:fillRect/>
              </a:stretch>
            </p:blipFill>
            <p:spPr bwMode="auto">
              <a:xfrm flipH="1">
                <a:off x="3209" y="3278"/>
                <a:ext cx="162" cy="162"/>
              </a:xfrm>
              <a:prstGeom prst="rect">
                <a:avLst/>
              </a:prstGeom>
              <a:noFill/>
              <a:ln w="9525">
                <a:noFill/>
                <a:miter lim="800000"/>
                <a:headEnd/>
                <a:tailEnd/>
              </a:ln>
            </p:spPr>
          </p:pic>
          <p:pic>
            <p:nvPicPr>
              <p:cNvPr id="54847" name="Picture 397" descr="08-014_HPM-PS_whole"/>
              <p:cNvPicPr>
                <a:picLocks noChangeAspect="1" noChangeArrowheads="1"/>
              </p:cNvPicPr>
              <p:nvPr/>
            </p:nvPicPr>
            <p:blipFill>
              <a:blip r:embed="rId4" cstate="print">
                <a:lum bright="50000"/>
              </a:blip>
              <a:srcRect/>
              <a:stretch>
                <a:fillRect/>
              </a:stretch>
            </p:blipFill>
            <p:spPr bwMode="auto">
              <a:xfrm flipH="1">
                <a:off x="3653" y="3059"/>
                <a:ext cx="162" cy="162"/>
              </a:xfrm>
              <a:prstGeom prst="rect">
                <a:avLst/>
              </a:prstGeom>
              <a:noFill/>
              <a:ln w="9525">
                <a:noFill/>
                <a:miter lim="800000"/>
                <a:headEnd/>
                <a:tailEnd/>
              </a:ln>
            </p:spPr>
          </p:pic>
          <p:pic>
            <p:nvPicPr>
              <p:cNvPr id="54848" name="Picture 398" descr="08-014_HPM-PS_whole"/>
              <p:cNvPicPr>
                <a:picLocks noChangeAspect="1" noChangeArrowheads="1"/>
              </p:cNvPicPr>
              <p:nvPr/>
            </p:nvPicPr>
            <p:blipFill>
              <a:blip r:embed="rId4" cstate="print">
                <a:lum bright="50000"/>
              </a:blip>
              <a:srcRect/>
              <a:stretch>
                <a:fillRect/>
              </a:stretch>
            </p:blipFill>
            <p:spPr bwMode="auto">
              <a:xfrm flipH="1">
                <a:off x="3884" y="2744"/>
                <a:ext cx="162" cy="162"/>
              </a:xfrm>
              <a:prstGeom prst="rect">
                <a:avLst/>
              </a:prstGeom>
              <a:noFill/>
              <a:ln w="9525">
                <a:noFill/>
                <a:miter lim="800000"/>
                <a:headEnd/>
                <a:tailEnd/>
              </a:ln>
            </p:spPr>
          </p:pic>
          <p:pic>
            <p:nvPicPr>
              <p:cNvPr id="54849" name="Picture 399" descr="08-014_HPM-PS_whole"/>
              <p:cNvPicPr>
                <a:picLocks noChangeAspect="1" noChangeArrowheads="1"/>
              </p:cNvPicPr>
              <p:nvPr/>
            </p:nvPicPr>
            <p:blipFill>
              <a:blip r:embed="rId4" cstate="print">
                <a:lum bright="50000"/>
              </a:blip>
              <a:srcRect/>
              <a:stretch>
                <a:fillRect/>
              </a:stretch>
            </p:blipFill>
            <p:spPr bwMode="auto">
              <a:xfrm flipH="1">
                <a:off x="3857" y="2297"/>
                <a:ext cx="162" cy="162"/>
              </a:xfrm>
              <a:prstGeom prst="rect">
                <a:avLst/>
              </a:prstGeom>
              <a:noFill/>
              <a:ln w="9525">
                <a:noFill/>
                <a:miter lim="800000"/>
                <a:headEnd/>
                <a:tailEnd/>
              </a:ln>
            </p:spPr>
          </p:pic>
        </p:grpSp>
      </p:grpSp>
      <p:grpSp>
        <p:nvGrpSpPr>
          <p:cNvPr id="54277" name="Group 750"/>
          <p:cNvGrpSpPr>
            <a:grpSpLocks/>
          </p:cNvGrpSpPr>
          <p:nvPr/>
        </p:nvGrpSpPr>
        <p:grpSpPr bwMode="auto">
          <a:xfrm>
            <a:off x="6972300" y="4200525"/>
            <a:ext cx="1906588" cy="1620838"/>
            <a:chOff x="7062408" y="1639019"/>
            <a:chExt cx="1907442" cy="1619620"/>
          </a:xfrm>
        </p:grpSpPr>
        <p:sp>
          <p:nvSpPr>
            <p:cNvPr id="54670" name="Line 312"/>
            <p:cNvSpPr>
              <a:spLocks noChangeShapeType="1"/>
            </p:cNvSpPr>
            <p:nvPr/>
          </p:nvSpPr>
          <p:spPr bwMode="ltGray">
            <a:xfrm flipV="1">
              <a:off x="7238606" y="1728356"/>
              <a:ext cx="694547" cy="354193"/>
            </a:xfrm>
            <a:prstGeom prst="line">
              <a:avLst/>
            </a:prstGeom>
            <a:noFill/>
            <a:ln w="6350">
              <a:solidFill>
                <a:srgbClr val="79D2FF"/>
              </a:solidFill>
              <a:round/>
              <a:headEnd/>
              <a:tailEnd/>
            </a:ln>
          </p:spPr>
          <p:txBody>
            <a:bodyPr wrap="none" anchor="ctr"/>
            <a:lstStyle/>
            <a:p>
              <a:endParaRPr lang="en-US"/>
            </a:p>
          </p:txBody>
        </p:sp>
        <p:sp>
          <p:nvSpPr>
            <p:cNvPr id="54671" name="Line 323"/>
            <p:cNvSpPr>
              <a:spLocks noChangeShapeType="1"/>
            </p:cNvSpPr>
            <p:nvPr/>
          </p:nvSpPr>
          <p:spPr bwMode="ltGray">
            <a:xfrm flipV="1">
              <a:off x="7543879" y="1717845"/>
              <a:ext cx="369810" cy="112459"/>
            </a:xfrm>
            <a:prstGeom prst="line">
              <a:avLst/>
            </a:prstGeom>
            <a:noFill/>
            <a:ln w="6350">
              <a:solidFill>
                <a:srgbClr val="79D2FF"/>
              </a:solidFill>
              <a:round/>
              <a:headEnd/>
              <a:tailEnd/>
            </a:ln>
          </p:spPr>
          <p:txBody>
            <a:bodyPr wrap="none" anchor="ctr"/>
            <a:lstStyle/>
            <a:p>
              <a:endParaRPr lang="en-US"/>
            </a:p>
          </p:txBody>
        </p:sp>
        <p:sp>
          <p:nvSpPr>
            <p:cNvPr id="54672" name="Line 324"/>
            <p:cNvSpPr>
              <a:spLocks noChangeShapeType="1"/>
            </p:cNvSpPr>
            <p:nvPr/>
          </p:nvSpPr>
          <p:spPr bwMode="ltGray">
            <a:xfrm flipV="1">
              <a:off x="7552074" y="1742019"/>
              <a:ext cx="751913" cy="88286"/>
            </a:xfrm>
            <a:prstGeom prst="line">
              <a:avLst/>
            </a:prstGeom>
            <a:noFill/>
            <a:ln w="6350">
              <a:solidFill>
                <a:srgbClr val="79D2FF"/>
              </a:solidFill>
              <a:round/>
              <a:headEnd/>
              <a:tailEnd/>
            </a:ln>
          </p:spPr>
          <p:txBody>
            <a:bodyPr wrap="none" anchor="ctr"/>
            <a:lstStyle/>
            <a:p>
              <a:endParaRPr lang="en-US"/>
            </a:p>
          </p:txBody>
        </p:sp>
        <p:sp>
          <p:nvSpPr>
            <p:cNvPr id="54673" name="Line 334"/>
            <p:cNvSpPr>
              <a:spLocks noChangeShapeType="1"/>
            </p:cNvSpPr>
            <p:nvPr/>
          </p:nvSpPr>
          <p:spPr bwMode="ltGray">
            <a:xfrm>
              <a:off x="7933153" y="1712590"/>
              <a:ext cx="370835" cy="43092"/>
            </a:xfrm>
            <a:prstGeom prst="line">
              <a:avLst/>
            </a:prstGeom>
            <a:noFill/>
            <a:ln w="6350">
              <a:solidFill>
                <a:srgbClr val="79D2FF"/>
              </a:solidFill>
              <a:round/>
              <a:headEnd/>
              <a:tailEnd/>
            </a:ln>
          </p:spPr>
          <p:txBody>
            <a:bodyPr wrap="none" anchor="ctr"/>
            <a:lstStyle/>
            <a:p>
              <a:endParaRPr lang="en-US"/>
            </a:p>
          </p:txBody>
        </p:sp>
        <p:sp>
          <p:nvSpPr>
            <p:cNvPr id="54674" name="Line 335"/>
            <p:cNvSpPr>
              <a:spLocks noChangeShapeType="1"/>
            </p:cNvSpPr>
            <p:nvPr/>
          </p:nvSpPr>
          <p:spPr bwMode="ltGray">
            <a:xfrm>
              <a:off x="7933153" y="1726254"/>
              <a:ext cx="714010" cy="188132"/>
            </a:xfrm>
            <a:prstGeom prst="line">
              <a:avLst/>
            </a:prstGeom>
            <a:noFill/>
            <a:ln w="6350">
              <a:solidFill>
                <a:srgbClr val="79D2FF"/>
              </a:solidFill>
              <a:round/>
              <a:headEnd/>
              <a:tailEnd/>
            </a:ln>
          </p:spPr>
          <p:txBody>
            <a:bodyPr wrap="none" anchor="ctr"/>
            <a:lstStyle/>
            <a:p>
              <a:endParaRPr lang="en-US"/>
            </a:p>
          </p:txBody>
        </p:sp>
        <p:sp>
          <p:nvSpPr>
            <p:cNvPr id="54675" name="Line 336"/>
            <p:cNvSpPr>
              <a:spLocks noChangeShapeType="1"/>
            </p:cNvSpPr>
            <p:nvPr/>
          </p:nvSpPr>
          <p:spPr bwMode="ltGray">
            <a:xfrm>
              <a:off x="7924958" y="1726254"/>
              <a:ext cx="958843" cy="477163"/>
            </a:xfrm>
            <a:prstGeom prst="line">
              <a:avLst/>
            </a:prstGeom>
            <a:noFill/>
            <a:ln w="6350">
              <a:solidFill>
                <a:srgbClr val="79D2FF"/>
              </a:solidFill>
              <a:round/>
              <a:headEnd/>
              <a:tailEnd/>
            </a:ln>
          </p:spPr>
          <p:txBody>
            <a:bodyPr wrap="none" anchor="ctr"/>
            <a:lstStyle/>
            <a:p>
              <a:endParaRPr lang="en-US"/>
            </a:p>
          </p:txBody>
        </p:sp>
        <p:sp>
          <p:nvSpPr>
            <p:cNvPr id="54676" name="Line 337"/>
            <p:cNvSpPr>
              <a:spLocks noChangeShapeType="1"/>
            </p:cNvSpPr>
            <p:nvPr/>
          </p:nvSpPr>
          <p:spPr bwMode="ltGray">
            <a:xfrm>
              <a:off x="7916763" y="1712590"/>
              <a:ext cx="984453" cy="905978"/>
            </a:xfrm>
            <a:prstGeom prst="line">
              <a:avLst/>
            </a:prstGeom>
            <a:noFill/>
            <a:ln w="6350">
              <a:solidFill>
                <a:srgbClr val="79D2FF"/>
              </a:solidFill>
              <a:round/>
              <a:headEnd/>
              <a:tailEnd/>
            </a:ln>
          </p:spPr>
          <p:txBody>
            <a:bodyPr wrap="none" anchor="ctr"/>
            <a:lstStyle/>
            <a:p>
              <a:endParaRPr lang="en-US"/>
            </a:p>
          </p:txBody>
        </p:sp>
        <p:sp>
          <p:nvSpPr>
            <p:cNvPr id="54677" name="Line 338"/>
            <p:cNvSpPr>
              <a:spLocks noChangeShapeType="1"/>
            </p:cNvSpPr>
            <p:nvPr/>
          </p:nvSpPr>
          <p:spPr bwMode="ltGray">
            <a:xfrm>
              <a:off x="7913689" y="1712590"/>
              <a:ext cx="798012" cy="1208672"/>
            </a:xfrm>
            <a:prstGeom prst="line">
              <a:avLst/>
            </a:prstGeom>
            <a:noFill/>
            <a:ln w="6350">
              <a:solidFill>
                <a:srgbClr val="79D2FF"/>
              </a:solidFill>
              <a:round/>
              <a:headEnd/>
              <a:tailEnd/>
            </a:ln>
          </p:spPr>
          <p:txBody>
            <a:bodyPr wrap="none" anchor="ctr"/>
            <a:lstStyle/>
            <a:p>
              <a:endParaRPr lang="en-US"/>
            </a:p>
          </p:txBody>
        </p:sp>
        <p:sp>
          <p:nvSpPr>
            <p:cNvPr id="54678" name="Line 339"/>
            <p:cNvSpPr>
              <a:spLocks noChangeShapeType="1"/>
            </p:cNvSpPr>
            <p:nvPr/>
          </p:nvSpPr>
          <p:spPr bwMode="ltGray">
            <a:xfrm>
              <a:off x="7924958" y="1712590"/>
              <a:ext cx="437421" cy="1420978"/>
            </a:xfrm>
            <a:prstGeom prst="line">
              <a:avLst/>
            </a:prstGeom>
            <a:noFill/>
            <a:ln w="6350">
              <a:solidFill>
                <a:srgbClr val="79D2FF"/>
              </a:solidFill>
              <a:round/>
              <a:headEnd/>
              <a:tailEnd/>
            </a:ln>
          </p:spPr>
          <p:txBody>
            <a:bodyPr wrap="none" anchor="ctr"/>
            <a:lstStyle/>
            <a:p>
              <a:endParaRPr lang="en-US"/>
            </a:p>
          </p:txBody>
        </p:sp>
        <p:sp>
          <p:nvSpPr>
            <p:cNvPr id="54679" name="Line 340"/>
            <p:cNvSpPr>
              <a:spLocks noChangeShapeType="1"/>
            </p:cNvSpPr>
            <p:nvPr/>
          </p:nvSpPr>
          <p:spPr bwMode="ltGray">
            <a:xfrm>
              <a:off x="7924958" y="1728356"/>
              <a:ext cx="72733" cy="1455661"/>
            </a:xfrm>
            <a:prstGeom prst="line">
              <a:avLst/>
            </a:prstGeom>
            <a:noFill/>
            <a:ln w="6350">
              <a:solidFill>
                <a:srgbClr val="79D2FF"/>
              </a:solidFill>
              <a:round/>
              <a:headEnd/>
              <a:tailEnd/>
            </a:ln>
          </p:spPr>
          <p:txBody>
            <a:bodyPr wrap="none" anchor="ctr"/>
            <a:lstStyle/>
            <a:p>
              <a:endParaRPr lang="en-US"/>
            </a:p>
          </p:txBody>
        </p:sp>
        <p:sp>
          <p:nvSpPr>
            <p:cNvPr id="54680" name="Line 341"/>
            <p:cNvSpPr>
              <a:spLocks noChangeShapeType="1"/>
            </p:cNvSpPr>
            <p:nvPr/>
          </p:nvSpPr>
          <p:spPr bwMode="ltGray">
            <a:xfrm flipH="1">
              <a:off x="7619685" y="1728356"/>
              <a:ext cx="313468" cy="1378937"/>
            </a:xfrm>
            <a:prstGeom prst="line">
              <a:avLst/>
            </a:prstGeom>
            <a:noFill/>
            <a:ln w="6350">
              <a:solidFill>
                <a:srgbClr val="79D2FF"/>
              </a:solidFill>
              <a:round/>
              <a:headEnd/>
              <a:tailEnd/>
            </a:ln>
          </p:spPr>
          <p:txBody>
            <a:bodyPr wrap="none" anchor="ctr"/>
            <a:lstStyle/>
            <a:p>
              <a:endParaRPr lang="en-US"/>
            </a:p>
          </p:txBody>
        </p:sp>
        <p:sp>
          <p:nvSpPr>
            <p:cNvPr id="54681" name="Line 342"/>
            <p:cNvSpPr>
              <a:spLocks noChangeShapeType="1"/>
            </p:cNvSpPr>
            <p:nvPr/>
          </p:nvSpPr>
          <p:spPr bwMode="ltGray">
            <a:xfrm flipH="1">
              <a:off x="7335925" y="1738866"/>
              <a:ext cx="597228" cy="1182396"/>
            </a:xfrm>
            <a:prstGeom prst="line">
              <a:avLst/>
            </a:prstGeom>
            <a:noFill/>
            <a:ln w="6350">
              <a:solidFill>
                <a:srgbClr val="79D2FF"/>
              </a:solidFill>
              <a:round/>
              <a:headEnd/>
              <a:tailEnd/>
            </a:ln>
          </p:spPr>
          <p:txBody>
            <a:bodyPr wrap="none" anchor="ctr"/>
            <a:lstStyle/>
            <a:p>
              <a:endParaRPr lang="en-US"/>
            </a:p>
          </p:txBody>
        </p:sp>
        <p:sp>
          <p:nvSpPr>
            <p:cNvPr id="54682" name="Line 343"/>
            <p:cNvSpPr>
              <a:spLocks noChangeShapeType="1"/>
            </p:cNvSpPr>
            <p:nvPr/>
          </p:nvSpPr>
          <p:spPr bwMode="ltGray">
            <a:xfrm flipH="1">
              <a:off x="7144361" y="1726254"/>
              <a:ext cx="780597" cy="806131"/>
            </a:xfrm>
            <a:prstGeom prst="line">
              <a:avLst/>
            </a:prstGeom>
            <a:noFill/>
            <a:ln w="6350">
              <a:solidFill>
                <a:srgbClr val="79D2FF"/>
              </a:solidFill>
              <a:round/>
              <a:headEnd/>
              <a:tailEnd/>
            </a:ln>
          </p:spPr>
          <p:txBody>
            <a:bodyPr wrap="none" anchor="ctr"/>
            <a:lstStyle/>
            <a:p>
              <a:endParaRPr lang="en-US"/>
            </a:p>
          </p:txBody>
        </p:sp>
        <p:sp>
          <p:nvSpPr>
            <p:cNvPr id="54683" name="Line 344"/>
            <p:cNvSpPr>
              <a:spLocks noChangeShapeType="1"/>
            </p:cNvSpPr>
            <p:nvPr/>
          </p:nvSpPr>
          <p:spPr bwMode="ltGray">
            <a:xfrm>
              <a:off x="8296817" y="1738866"/>
              <a:ext cx="338054" cy="175520"/>
            </a:xfrm>
            <a:prstGeom prst="line">
              <a:avLst/>
            </a:prstGeom>
            <a:noFill/>
            <a:ln w="6350">
              <a:solidFill>
                <a:srgbClr val="79D2FF"/>
              </a:solidFill>
              <a:round/>
              <a:headEnd/>
              <a:tailEnd/>
            </a:ln>
          </p:spPr>
          <p:txBody>
            <a:bodyPr wrap="none" anchor="ctr"/>
            <a:lstStyle/>
            <a:p>
              <a:endParaRPr lang="en-US"/>
            </a:p>
          </p:txBody>
        </p:sp>
        <p:grpSp>
          <p:nvGrpSpPr>
            <p:cNvPr id="54684" name="Group 748"/>
            <p:cNvGrpSpPr>
              <a:grpSpLocks/>
            </p:cNvGrpSpPr>
            <p:nvPr/>
          </p:nvGrpSpPr>
          <p:grpSpPr bwMode="auto">
            <a:xfrm>
              <a:off x="7118751" y="1755682"/>
              <a:ext cx="1785538" cy="1431488"/>
              <a:chOff x="7118751" y="1755682"/>
              <a:chExt cx="1785538" cy="1431488"/>
            </a:xfrm>
          </p:grpSpPr>
          <p:sp>
            <p:nvSpPr>
              <p:cNvPr id="54699" name="Line 311"/>
              <p:cNvSpPr>
                <a:spLocks noChangeShapeType="1"/>
              </p:cNvSpPr>
              <p:nvPr/>
            </p:nvSpPr>
            <p:spPr bwMode="ltGray">
              <a:xfrm flipV="1">
                <a:off x="7238606" y="1842917"/>
                <a:ext cx="295029" cy="239632"/>
              </a:xfrm>
              <a:prstGeom prst="line">
                <a:avLst/>
              </a:prstGeom>
              <a:noFill/>
              <a:ln w="6350">
                <a:solidFill>
                  <a:srgbClr val="79D2FF"/>
                </a:solidFill>
                <a:round/>
                <a:headEnd/>
                <a:tailEnd/>
              </a:ln>
            </p:spPr>
            <p:txBody>
              <a:bodyPr wrap="none" anchor="ctr"/>
              <a:lstStyle/>
              <a:p>
                <a:endParaRPr lang="en-US"/>
              </a:p>
            </p:txBody>
          </p:sp>
          <p:sp>
            <p:nvSpPr>
              <p:cNvPr id="54700" name="Line 313"/>
              <p:cNvSpPr>
                <a:spLocks noChangeShapeType="1"/>
              </p:cNvSpPr>
              <p:nvPr/>
            </p:nvSpPr>
            <p:spPr bwMode="ltGray">
              <a:xfrm flipV="1">
                <a:off x="7238606" y="1755682"/>
                <a:ext cx="1075625" cy="326867"/>
              </a:xfrm>
              <a:prstGeom prst="line">
                <a:avLst/>
              </a:prstGeom>
              <a:noFill/>
              <a:ln w="6350">
                <a:solidFill>
                  <a:srgbClr val="79D2FF"/>
                </a:solidFill>
                <a:round/>
                <a:headEnd/>
                <a:tailEnd/>
              </a:ln>
            </p:spPr>
            <p:txBody>
              <a:bodyPr wrap="none" anchor="ctr"/>
              <a:lstStyle/>
              <a:p>
                <a:endParaRPr lang="en-US"/>
              </a:p>
            </p:txBody>
          </p:sp>
          <p:sp>
            <p:nvSpPr>
              <p:cNvPr id="54701" name="Line 314"/>
              <p:cNvSpPr>
                <a:spLocks noChangeShapeType="1"/>
              </p:cNvSpPr>
              <p:nvPr/>
            </p:nvSpPr>
            <p:spPr bwMode="ltGray">
              <a:xfrm flipV="1">
                <a:off x="7238606" y="1920692"/>
                <a:ext cx="1401386" cy="150296"/>
              </a:xfrm>
              <a:prstGeom prst="line">
                <a:avLst/>
              </a:prstGeom>
              <a:noFill/>
              <a:ln w="6350">
                <a:solidFill>
                  <a:srgbClr val="79D2FF"/>
                </a:solidFill>
                <a:round/>
                <a:headEnd/>
                <a:tailEnd/>
              </a:ln>
            </p:spPr>
            <p:txBody>
              <a:bodyPr wrap="none" anchor="ctr"/>
              <a:lstStyle/>
              <a:p>
                <a:endParaRPr lang="en-US"/>
              </a:p>
            </p:txBody>
          </p:sp>
          <p:sp>
            <p:nvSpPr>
              <p:cNvPr id="54702" name="Line 315"/>
              <p:cNvSpPr>
                <a:spLocks noChangeShapeType="1"/>
              </p:cNvSpPr>
              <p:nvPr/>
            </p:nvSpPr>
            <p:spPr bwMode="ltGray">
              <a:xfrm>
                <a:off x="7248851" y="2070988"/>
                <a:ext cx="1634951" cy="137683"/>
              </a:xfrm>
              <a:prstGeom prst="line">
                <a:avLst/>
              </a:prstGeom>
              <a:noFill/>
              <a:ln w="6350">
                <a:solidFill>
                  <a:srgbClr val="79D2FF"/>
                </a:solidFill>
                <a:round/>
                <a:headEnd/>
                <a:tailEnd/>
              </a:ln>
            </p:spPr>
            <p:txBody>
              <a:bodyPr wrap="none" anchor="ctr"/>
              <a:lstStyle/>
              <a:p>
                <a:endParaRPr lang="en-US"/>
              </a:p>
            </p:txBody>
          </p:sp>
          <p:sp>
            <p:nvSpPr>
              <p:cNvPr id="54703" name="Line 316"/>
              <p:cNvSpPr>
                <a:spLocks noChangeShapeType="1"/>
              </p:cNvSpPr>
              <p:nvPr/>
            </p:nvSpPr>
            <p:spPr bwMode="ltGray">
              <a:xfrm>
                <a:off x="7248851" y="2070988"/>
                <a:ext cx="1652365" cy="547581"/>
              </a:xfrm>
              <a:prstGeom prst="line">
                <a:avLst/>
              </a:prstGeom>
              <a:noFill/>
              <a:ln w="6350">
                <a:solidFill>
                  <a:srgbClr val="79D2FF"/>
                </a:solidFill>
                <a:round/>
                <a:headEnd/>
                <a:tailEnd/>
              </a:ln>
            </p:spPr>
            <p:txBody>
              <a:bodyPr wrap="none" anchor="ctr"/>
              <a:lstStyle/>
              <a:p>
                <a:endParaRPr lang="en-US"/>
              </a:p>
            </p:txBody>
          </p:sp>
          <p:sp>
            <p:nvSpPr>
              <p:cNvPr id="54704" name="Line 317"/>
              <p:cNvSpPr>
                <a:spLocks noChangeShapeType="1"/>
              </p:cNvSpPr>
              <p:nvPr/>
            </p:nvSpPr>
            <p:spPr bwMode="ltGray">
              <a:xfrm>
                <a:off x="7248851" y="2070988"/>
                <a:ext cx="1462851" cy="840815"/>
              </a:xfrm>
              <a:prstGeom prst="line">
                <a:avLst/>
              </a:prstGeom>
              <a:noFill/>
              <a:ln w="6350">
                <a:solidFill>
                  <a:srgbClr val="79D2FF"/>
                </a:solidFill>
                <a:round/>
                <a:headEnd/>
                <a:tailEnd/>
              </a:ln>
            </p:spPr>
            <p:txBody>
              <a:bodyPr wrap="none" anchor="ctr"/>
              <a:lstStyle/>
              <a:p>
                <a:endParaRPr lang="en-US"/>
              </a:p>
            </p:txBody>
          </p:sp>
          <p:sp>
            <p:nvSpPr>
              <p:cNvPr id="54705" name="Line 318"/>
              <p:cNvSpPr>
                <a:spLocks noChangeShapeType="1"/>
              </p:cNvSpPr>
              <p:nvPr/>
            </p:nvSpPr>
            <p:spPr bwMode="ltGray">
              <a:xfrm>
                <a:off x="7248851" y="2082549"/>
                <a:ext cx="1113528" cy="1040509"/>
              </a:xfrm>
              <a:prstGeom prst="line">
                <a:avLst/>
              </a:prstGeom>
              <a:noFill/>
              <a:ln w="6350">
                <a:solidFill>
                  <a:srgbClr val="79D2FF"/>
                </a:solidFill>
                <a:round/>
                <a:headEnd/>
                <a:tailEnd/>
              </a:ln>
            </p:spPr>
            <p:txBody>
              <a:bodyPr wrap="none" anchor="ctr"/>
              <a:lstStyle/>
              <a:p>
                <a:endParaRPr lang="en-US"/>
              </a:p>
            </p:txBody>
          </p:sp>
          <p:sp>
            <p:nvSpPr>
              <p:cNvPr id="54706" name="Line 319"/>
              <p:cNvSpPr>
                <a:spLocks noChangeShapeType="1"/>
              </p:cNvSpPr>
              <p:nvPr/>
            </p:nvSpPr>
            <p:spPr bwMode="ltGray">
              <a:xfrm>
                <a:off x="7238606" y="2082549"/>
                <a:ext cx="759084" cy="1089907"/>
              </a:xfrm>
              <a:prstGeom prst="line">
                <a:avLst/>
              </a:prstGeom>
              <a:noFill/>
              <a:ln w="6350">
                <a:solidFill>
                  <a:srgbClr val="79D2FF"/>
                </a:solidFill>
                <a:round/>
                <a:headEnd/>
                <a:tailEnd/>
              </a:ln>
            </p:spPr>
            <p:txBody>
              <a:bodyPr wrap="none" anchor="ctr"/>
              <a:lstStyle/>
              <a:p>
                <a:endParaRPr lang="en-US"/>
              </a:p>
            </p:txBody>
          </p:sp>
          <p:sp>
            <p:nvSpPr>
              <p:cNvPr id="54707" name="Line 320"/>
              <p:cNvSpPr>
                <a:spLocks noChangeShapeType="1"/>
              </p:cNvSpPr>
              <p:nvPr/>
            </p:nvSpPr>
            <p:spPr bwMode="ltGray">
              <a:xfrm>
                <a:off x="7238606" y="2082549"/>
                <a:ext cx="390298" cy="1040509"/>
              </a:xfrm>
              <a:prstGeom prst="line">
                <a:avLst/>
              </a:prstGeom>
              <a:noFill/>
              <a:ln w="6350">
                <a:solidFill>
                  <a:srgbClr val="79D2FF"/>
                </a:solidFill>
                <a:round/>
                <a:headEnd/>
                <a:tailEnd/>
              </a:ln>
            </p:spPr>
            <p:txBody>
              <a:bodyPr wrap="none" anchor="ctr"/>
              <a:lstStyle/>
              <a:p>
                <a:endParaRPr lang="en-US"/>
              </a:p>
            </p:txBody>
          </p:sp>
          <p:sp>
            <p:nvSpPr>
              <p:cNvPr id="54708" name="Line 321"/>
              <p:cNvSpPr>
                <a:spLocks noChangeShapeType="1"/>
              </p:cNvSpPr>
              <p:nvPr/>
            </p:nvSpPr>
            <p:spPr bwMode="ltGray">
              <a:xfrm>
                <a:off x="7238606" y="2082549"/>
                <a:ext cx="86050" cy="851325"/>
              </a:xfrm>
              <a:prstGeom prst="line">
                <a:avLst/>
              </a:prstGeom>
              <a:noFill/>
              <a:ln w="6350">
                <a:solidFill>
                  <a:srgbClr val="79D2FF"/>
                </a:solidFill>
                <a:round/>
                <a:headEnd/>
                <a:tailEnd/>
              </a:ln>
            </p:spPr>
            <p:txBody>
              <a:bodyPr wrap="none" anchor="ctr"/>
              <a:lstStyle/>
              <a:p>
                <a:endParaRPr lang="en-US"/>
              </a:p>
            </p:txBody>
          </p:sp>
          <p:sp>
            <p:nvSpPr>
              <p:cNvPr id="54709" name="Line 322"/>
              <p:cNvSpPr>
                <a:spLocks noChangeShapeType="1"/>
              </p:cNvSpPr>
              <p:nvPr/>
            </p:nvSpPr>
            <p:spPr bwMode="ltGray">
              <a:xfrm flipH="1">
                <a:off x="7124897" y="2082549"/>
                <a:ext cx="113709" cy="463499"/>
              </a:xfrm>
              <a:prstGeom prst="line">
                <a:avLst/>
              </a:prstGeom>
              <a:noFill/>
              <a:ln w="6350">
                <a:solidFill>
                  <a:srgbClr val="79D2FF"/>
                </a:solidFill>
                <a:round/>
                <a:headEnd/>
                <a:tailEnd/>
              </a:ln>
            </p:spPr>
            <p:txBody>
              <a:bodyPr wrap="none" anchor="ctr"/>
              <a:lstStyle/>
              <a:p>
                <a:endParaRPr lang="en-US"/>
              </a:p>
            </p:txBody>
          </p:sp>
          <p:sp>
            <p:nvSpPr>
              <p:cNvPr id="54710" name="Line 325"/>
              <p:cNvSpPr>
                <a:spLocks noChangeShapeType="1"/>
              </p:cNvSpPr>
              <p:nvPr/>
            </p:nvSpPr>
            <p:spPr bwMode="ltGray">
              <a:xfrm>
                <a:off x="7552074" y="1830304"/>
                <a:ext cx="1095089" cy="76724"/>
              </a:xfrm>
              <a:prstGeom prst="line">
                <a:avLst/>
              </a:prstGeom>
              <a:noFill/>
              <a:ln w="6350">
                <a:solidFill>
                  <a:srgbClr val="79D2FF"/>
                </a:solidFill>
                <a:round/>
                <a:headEnd/>
                <a:tailEnd/>
              </a:ln>
            </p:spPr>
            <p:txBody>
              <a:bodyPr wrap="none" anchor="ctr"/>
              <a:lstStyle/>
              <a:p>
                <a:endParaRPr lang="en-US"/>
              </a:p>
            </p:txBody>
          </p:sp>
          <p:sp>
            <p:nvSpPr>
              <p:cNvPr id="54711" name="Line 326"/>
              <p:cNvSpPr>
                <a:spLocks noChangeShapeType="1"/>
              </p:cNvSpPr>
              <p:nvPr/>
            </p:nvSpPr>
            <p:spPr bwMode="ltGray">
              <a:xfrm>
                <a:off x="7552074" y="1830304"/>
                <a:ext cx="1322507" cy="365755"/>
              </a:xfrm>
              <a:prstGeom prst="line">
                <a:avLst/>
              </a:prstGeom>
              <a:noFill/>
              <a:ln w="6350">
                <a:solidFill>
                  <a:srgbClr val="79D2FF"/>
                </a:solidFill>
                <a:round/>
                <a:headEnd/>
                <a:tailEnd/>
              </a:ln>
            </p:spPr>
            <p:txBody>
              <a:bodyPr wrap="none" anchor="ctr"/>
              <a:lstStyle/>
              <a:p>
                <a:endParaRPr lang="en-US"/>
              </a:p>
            </p:txBody>
          </p:sp>
          <p:sp>
            <p:nvSpPr>
              <p:cNvPr id="54712" name="Line 327"/>
              <p:cNvSpPr>
                <a:spLocks noChangeShapeType="1"/>
              </p:cNvSpPr>
              <p:nvPr/>
            </p:nvSpPr>
            <p:spPr bwMode="ltGray">
              <a:xfrm>
                <a:off x="7552074" y="1830304"/>
                <a:ext cx="1349142" cy="778805"/>
              </a:xfrm>
              <a:prstGeom prst="line">
                <a:avLst/>
              </a:prstGeom>
              <a:noFill/>
              <a:ln w="6350">
                <a:solidFill>
                  <a:srgbClr val="79D2FF"/>
                </a:solidFill>
                <a:round/>
                <a:headEnd/>
                <a:tailEnd/>
              </a:ln>
            </p:spPr>
            <p:txBody>
              <a:bodyPr wrap="none" anchor="ctr"/>
              <a:lstStyle/>
              <a:p>
                <a:endParaRPr lang="en-US"/>
              </a:p>
            </p:txBody>
          </p:sp>
          <p:sp>
            <p:nvSpPr>
              <p:cNvPr id="54713" name="Line 328"/>
              <p:cNvSpPr>
                <a:spLocks noChangeShapeType="1"/>
              </p:cNvSpPr>
              <p:nvPr/>
            </p:nvSpPr>
            <p:spPr bwMode="ltGray">
              <a:xfrm>
                <a:off x="7555148" y="1830304"/>
                <a:ext cx="1167822" cy="1081498"/>
              </a:xfrm>
              <a:prstGeom prst="line">
                <a:avLst/>
              </a:prstGeom>
              <a:noFill/>
              <a:ln w="6350">
                <a:solidFill>
                  <a:srgbClr val="79D2FF"/>
                </a:solidFill>
                <a:round/>
                <a:headEnd/>
                <a:tailEnd/>
              </a:ln>
            </p:spPr>
            <p:txBody>
              <a:bodyPr wrap="none" anchor="ctr"/>
              <a:lstStyle/>
              <a:p>
                <a:endParaRPr lang="en-US"/>
              </a:p>
            </p:txBody>
          </p:sp>
          <p:sp>
            <p:nvSpPr>
              <p:cNvPr id="54714" name="Line 329"/>
              <p:cNvSpPr>
                <a:spLocks noChangeShapeType="1"/>
              </p:cNvSpPr>
              <p:nvPr/>
            </p:nvSpPr>
            <p:spPr bwMode="ltGray">
              <a:xfrm>
                <a:off x="7563343" y="1842917"/>
                <a:ext cx="788792" cy="1268580"/>
              </a:xfrm>
              <a:prstGeom prst="line">
                <a:avLst/>
              </a:prstGeom>
              <a:noFill/>
              <a:ln w="6350">
                <a:solidFill>
                  <a:srgbClr val="79D2FF"/>
                </a:solidFill>
                <a:round/>
                <a:headEnd/>
                <a:tailEnd/>
              </a:ln>
            </p:spPr>
            <p:txBody>
              <a:bodyPr wrap="none" anchor="ctr"/>
              <a:lstStyle/>
              <a:p>
                <a:endParaRPr lang="en-US"/>
              </a:p>
            </p:txBody>
          </p:sp>
          <p:sp>
            <p:nvSpPr>
              <p:cNvPr id="54715" name="Line 330"/>
              <p:cNvSpPr>
                <a:spLocks noChangeShapeType="1"/>
              </p:cNvSpPr>
              <p:nvPr/>
            </p:nvSpPr>
            <p:spPr bwMode="ltGray">
              <a:xfrm>
                <a:off x="7563343" y="1830304"/>
                <a:ext cx="434348" cy="1342151"/>
              </a:xfrm>
              <a:prstGeom prst="line">
                <a:avLst/>
              </a:prstGeom>
              <a:noFill/>
              <a:ln w="6350">
                <a:solidFill>
                  <a:srgbClr val="79D2FF"/>
                </a:solidFill>
                <a:round/>
                <a:headEnd/>
                <a:tailEnd/>
              </a:ln>
            </p:spPr>
            <p:txBody>
              <a:bodyPr wrap="none" anchor="ctr"/>
              <a:lstStyle/>
              <a:p>
                <a:endParaRPr lang="en-US"/>
              </a:p>
            </p:txBody>
          </p:sp>
          <p:sp>
            <p:nvSpPr>
              <p:cNvPr id="54716" name="Line 331"/>
              <p:cNvSpPr>
                <a:spLocks noChangeShapeType="1"/>
              </p:cNvSpPr>
              <p:nvPr/>
            </p:nvSpPr>
            <p:spPr bwMode="ltGray">
              <a:xfrm>
                <a:off x="7563343" y="1830304"/>
                <a:ext cx="67611" cy="1268580"/>
              </a:xfrm>
              <a:prstGeom prst="line">
                <a:avLst/>
              </a:prstGeom>
              <a:noFill/>
              <a:ln w="6350">
                <a:solidFill>
                  <a:srgbClr val="79D2FF"/>
                </a:solidFill>
                <a:round/>
                <a:headEnd/>
                <a:tailEnd/>
              </a:ln>
            </p:spPr>
            <p:txBody>
              <a:bodyPr wrap="none" anchor="ctr"/>
              <a:lstStyle/>
              <a:p>
                <a:endParaRPr lang="en-US"/>
              </a:p>
            </p:txBody>
          </p:sp>
          <p:sp>
            <p:nvSpPr>
              <p:cNvPr id="54717" name="Line 332"/>
              <p:cNvSpPr>
                <a:spLocks noChangeShapeType="1"/>
              </p:cNvSpPr>
              <p:nvPr/>
            </p:nvSpPr>
            <p:spPr bwMode="ltGray">
              <a:xfrm flipH="1">
                <a:off x="7335925" y="1830304"/>
                <a:ext cx="216149" cy="1117233"/>
              </a:xfrm>
              <a:prstGeom prst="line">
                <a:avLst/>
              </a:prstGeom>
              <a:noFill/>
              <a:ln w="6350">
                <a:solidFill>
                  <a:srgbClr val="79D2FF"/>
                </a:solidFill>
                <a:round/>
                <a:headEnd/>
                <a:tailEnd/>
              </a:ln>
            </p:spPr>
            <p:txBody>
              <a:bodyPr wrap="none" anchor="ctr"/>
              <a:lstStyle/>
              <a:p>
                <a:endParaRPr lang="en-US"/>
              </a:p>
            </p:txBody>
          </p:sp>
          <p:sp>
            <p:nvSpPr>
              <p:cNvPr id="54718" name="Line 333"/>
              <p:cNvSpPr>
                <a:spLocks noChangeShapeType="1"/>
              </p:cNvSpPr>
              <p:nvPr/>
            </p:nvSpPr>
            <p:spPr bwMode="ltGray">
              <a:xfrm flipH="1">
                <a:off x="7124897" y="1839764"/>
                <a:ext cx="408738" cy="715744"/>
              </a:xfrm>
              <a:prstGeom prst="line">
                <a:avLst/>
              </a:prstGeom>
              <a:noFill/>
              <a:ln w="6350">
                <a:solidFill>
                  <a:srgbClr val="79D2FF"/>
                </a:solidFill>
                <a:round/>
                <a:headEnd/>
                <a:tailEnd/>
              </a:ln>
            </p:spPr>
            <p:txBody>
              <a:bodyPr wrap="none" anchor="ctr"/>
              <a:lstStyle/>
              <a:p>
                <a:endParaRPr lang="en-US"/>
              </a:p>
            </p:txBody>
          </p:sp>
          <p:sp>
            <p:nvSpPr>
              <p:cNvPr id="54719" name="Line 345"/>
              <p:cNvSpPr>
                <a:spLocks noChangeShapeType="1"/>
              </p:cNvSpPr>
              <p:nvPr/>
            </p:nvSpPr>
            <p:spPr bwMode="ltGray">
              <a:xfrm>
                <a:off x="8312183" y="1755682"/>
                <a:ext cx="581862" cy="437224"/>
              </a:xfrm>
              <a:prstGeom prst="line">
                <a:avLst/>
              </a:prstGeom>
              <a:noFill/>
              <a:ln w="6350">
                <a:solidFill>
                  <a:srgbClr val="79D2FF"/>
                </a:solidFill>
                <a:round/>
                <a:headEnd/>
                <a:tailEnd/>
              </a:ln>
            </p:spPr>
            <p:txBody>
              <a:bodyPr wrap="none" anchor="ctr"/>
              <a:lstStyle/>
              <a:p>
                <a:endParaRPr lang="en-US"/>
              </a:p>
            </p:txBody>
          </p:sp>
          <p:sp>
            <p:nvSpPr>
              <p:cNvPr id="54720" name="Line 346"/>
              <p:cNvSpPr>
                <a:spLocks noChangeShapeType="1"/>
              </p:cNvSpPr>
              <p:nvPr/>
            </p:nvSpPr>
            <p:spPr bwMode="ltGray">
              <a:xfrm>
                <a:off x="8312183" y="1764090"/>
                <a:ext cx="592106" cy="854478"/>
              </a:xfrm>
              <a:prstGeom prst="line">
                <a:avLst/>
              </a:prstGeom>
              <a:noFill/>
              <a:ln w="6350">
                <a:solidFill>
                  <a:srgbClr val="79D2FF"/>
                </a:solidFill>
                <a:round/>
                <a:headEnd/>
                <a:tailEnd/>
              </a:ln>
            </p:spPr>
            <p:txBody>
              <a:bodyPr wrap="none" anchor="ctr"/>
              <a:lstStyle/>
              <a:p>
                <a:endParaRPr lang="en-US"/>
              </a:p>
            </p:txBody>
          </p:sp>
          <p:sp>
            <p:nvSpPr>
              <p:cNvPr id="54721" name="Line 347"/>
              <p:cNvSpPr>
                <a:spLocks noChangeShapeType="1"/>
              </p:cNvSpPr>
              <p:nvPr/>
            </p:nvSpPr>
            <p:spPr bwMode="ltGray">
              <a:xfrm>
                <a:off x="8303988" y="1764090"/>
                <a:ext cx="407713" cy="1157172"/>
              </a:xfrm>
              <a:prstGeom prst="line">
                <a:avLst/>
              </a:prstGeom>
              <a:noFill/>
              <a:ln w="6350">
                <a:solidFill>
                  <a:srgbClr val="79D2FF"/>
                </a:solidFill>
                <a:round/>
                <a:headEnd/>
                <a:tailEnd/>
              </a:ln>
            </p:spPr>
            <p:txBody>
              <a:bodyPr wrap="none" anchor="ctr"/>
              <a:lstStyle/>
              <a:p>
                <a:endParaRPr lang="en-US"/>
              </a:p>
            </p:txBody>
          </p:sp>
          <p:sp>
            <p:nvSpPr>
              <p:cNvPr id="54722" name="Line 348"/>
              <p:cNvSpPr>
                <a:spLocks noChangeShapeType="1"/>
              </p:cNvSpPr>
              <p:nvPr/>
            </p:nvSpPr>
            <p:spPr bwMode="ltGray">
              <a:xfrm>
                <a:off x="8323451" y="1764090"/>
                <a:ext cx="27659" cy="1358967"/>
              </a:xfrm>
              <a:prstGeom prst="line">
                <a:avLst/>
              </a:prstGeom>
              <a:noFill/>
              <a:ln w="6350">
                <a:solidFill>
                  <a:srgbClr val="79D2FF"/>
                </a:solidFill>
                <a:round/>
                <a:headEnd/>
                <a:tailEnd/>
              </a:ln>
            </p:spPr>
            <p:txBody>
              <a:bodyPr wrap="none" anchor="ctr"/>
              <a:lstStyle/>
              <a:p>
                <a:endParaRPr lang="en-US"/>
              </a:p>
            </p:txBody>
          </p:sp>
          <p:sp>
            <p:nvSpPr>
              <p:cNvPr id="54723" name="Line 349"/>
              <p:cNvSpPr>
                <a:spLocks noChangeShapeType="1"/>
              </p:cNvSpPr>
              <p:nvPr/>
            </p:nvSpPr>
            <p:spPr bwMode="ltGray">
              <a:xfrm flipH="1">
                <a:off x="7997691" y="1755682"/>
                <a:ext cx="316541" cy="1416773"/>
              </a:xfrm>
              <a:prstGeom prst="line">
                <a:avLst/>
              </a:prstGeom>
              <a:noFill/>
              <a:ln w="6350">
                <a:solidFill>
                  <a:srgbClr val="79D2FF"/>
                </a:solidFill>
                <a:round/>
                <a:headEnd/>
                <a:tailEnd/>
              </a:ln>
            </p:spPr>
            <p:txBody>
              <a:bodyPr wrap="none" anchor="ctr"/>
              <a:lstStyle/>
              <a:p>
                <a:endParaRPr lang="en-US"/>
              </a:p>
            </p:txBody>
          </p:sp>
          <p:sp>
            <p:nvSpPr>
              <p:cNvPr id="54724" name="Line 350"/>
              <p:cNvSpPr>
                <a:spLocks noChangeShapeType="1"/>
              </p:cNvSpPr>
              <p:nvPr/>
            </p:nvSpPr>
            <p:spPr bwMode="ltGray">
              <a:xfrm flipH="1">
                <a:off x="7628905" y="1755682"/>
                <a:ext cx="675083" cy="1367376"/>
              </a:xfrm>
              <a:prstGeom prst="line">
                <a:avLst/>
              </a:prstGeom>
              <a:noFill/>
              <a:ln w="6350">
                <a:solidFill>
                  <a:srgbClr val="79D2FF"/>
                </a:solidFill>
                <a:round/>
                <a:headEnd/>
                <a:tailEnd/>
              </a:ln>
            </p:spPr>
            <p:txBody>
              <a:bodyPr wrap="none" anchor="ctr"/>
              <a:lstStyle/>
              <a:p>
                <a:endParaRPr lang="en-US"/>
              </a:p>
            </p:txBody>
          </p:sp>
          <p:sp>
            <p:nvSpPr>
              <p:cNvPr id="54725" name="Line 351"/>
              <p:cNvSpPr>
                <a:spLocks noChangeShapeType="1"/>
              </p:cNvSpPr>
              <p:nvPr/>
            </p:nvSpPr>
            <p:spPr bwMode="ltGray">
              <a:xfrm flipH="1">
                <a:off x="7326705" y="1764090"/>
                <a:ext cx="977282" cy="1169784"/>
              </a:xfrm>
              <a:prstGeom prst="line">
                <a:avLst/>
              </a:prstGeom>
              <a:noFill/>
              <a:ln w="6350">
                <a:solidFill>
                  <a:srgbClr val="79D2FF"/>
                </a:solidFill>
                <a:round/>
                <a:headEnd/>
                <a:tailEnd/>
              </a:ln>
            </p:spPr>
            <p:txBody>
              <a:bodyPr wrap="none" anchor="ctr"/>
              <a:lstStyle/>
              <a:p>
                <a:endParaRPr lang="en-US"/>
              </a:p>
            </p:txBody>
          </p:sp>
          <p:sp>
            <p:nvSpPr>
              <p:cNvPr id="54726" name="Line 352"/>
              <p:cNvSpPr>
                <a:spLocks noChangeShapeType="1"/>
              </p:cNvSpPr>
              <p:nvPr/>
            </p:nvSpPr>
            <p:spPr bwMode="ltGray">
              <a:xfrm flipH="1">
                <a:off x="7124897" y="1755682"/>
                <a:ext cx="1187286" cy="790366"/>
              </a:xfrm>
              <a:prstGeom prst="line">
                <a:avLst/>
              </a:prstGeom>
              <a:noFill/>
              <a:ln w="6350">
                <a:solidFill>
                  <a:srgbClr val="79D2FF"/>
                </a:solidFill>
                <a:round/>
                <a:headEnd/>
                <a:tailEnd/>
              </a:ln>
            </p:spPr>
            <p:txBody>
              <a:bodyPr wrap="none" anchor="ctr"/>
              <a:lstStyle/>
              <a:p>
                <a:endParaRPr lang="en-US"/>
              </a:p>
            </p:txBody>
          </p:sp>
          <p:sp>
            <p:nvSpPr>
              <p:cNvPr id="54727" name="Line 353"/>
              <p:cNvSpPr>
                <a:spLocks noChangeShapeType="1"/>
              </p:cNvSpPr>
              <p:nvPr/>
            </p:nvSpPr>
            <p:spPr bwMode="ltGray">
              <a:xfrm>
                <a:off x="8634871" y="1907029"/>
                <a:ext cx="248930" cy="301642"/>
              </a:xfrm>
              <a:prstGeom prst="line">
                <a:avLst/>
              </a:prstGeom>
              <a:noFill/>
              <a:ln w="6350">
                <a:solidFill>
                  <a:srgbClr val="79D2FF"/>
                </a:solidFill>
                <a:round/>
                <a:headEnd/>
                <a:tailEnd/>
              </a:ln>
            </p:spPr>
            <p:txBody>
              <a:bodyPr wrap="none" anchor="ctr"/>
              <a:lstStyle/>
              <a:p>
                <a:endParaRPr lang="en-US"/>
              </a:p>
            </p:txBody>
          </p:sp>
          <p:sp>
            <p:nvSpPr>
              <p:cNvPr id="54728" name="Line 354"/>
              <p:cNvSpPr>
                <a:spLocks noChangeShapeType="1"/>
              </p:cNvSpPr>
              <p:nvPr/>
            </p:nvSpPr>
            <p:spPr bwMode="ltGray">
              <a:xfrm>
                <a:off x="8639993" y="1914386"/>
                <a:ext cx="261223" cy="704183"/>
              </a:xfrm>
              <a:prstGeom prst="line">
                <a:avLst/>
              </a:prstGeom>
              <a:noFill/>
              <a:ln w="6350">
                <a:solidFill>
                  <a:srgbClr val="79D2FF"/>
                </a:solidFill>
                <a:round/>
                <a:headEnd/>
                <a:tailEnd/>
              </a:ln>
            </p:spPr>
            <p:txBody>
              <a:bodyPr wrap="none" anchor="ctr"/>
              <a:lstStyle/>
              <a:p>
                <a:endParaRPr lang="en-US"/>
              </a:p>
            </p:txBody>
          </p:sp>
          <p:sp>
            <p:nvSpPr>
              <p:cNvPr id="54729" name="Line 355"/>
              <p:cNvSpPr>
                <a:spLocks noChangeShapeType="1"/>
              </p:cNvSpPr>
              <p:nvPr/>
            </p:nvSpPr>
            <p:spPr bwMode="ltGray">
              <a:xfrm>
                <a:off x="8647164" y="1930151"/>
                <a:ext cx="66586" cy="991111"/>
              </a:xfrm>
              <a:prstGeom prst="line">
                <a:avLst/>
              </a:prstGeom>
              <a:noFill/>
              <a:ln w="6350">
                <a:solidFill>
                  <a:srgbClr val="79D2FF"/>
                </a:solidFill>
                <a:round/>
                <a:headEnd/>
                <a:tailEnd/>
              </a:ln>
            </p:spPr>
            <p:txBody>
              <a:bodyPr wrap="none" anchor="ctr"/>
              <a:lstStyle/>
              <a:p>
                <a:endParaRPr lang="en-US"/>
              </a:p>
            </p:txBody>
          </p:sp>
          <p:sp>
            <p:nvSpPr>
              <p:cNvPr id="54730" name="Line 356"/>
              <p:cNvSpPr>
                <a:spLocks noChangeShapeType="1"/>
              </p:cNvSpPr>
              <p:nvPr/>
            </p:nvSpPr>
            <p:spPr bwMode="ltGray">
              <a:xfrm flipH="1">
                <a:off x="8362379" y="1930151"/>
                <a:ext cx="272492" cy="1192906"/>
              </a:xfrm>
              <a:prstGeom prst="line">
                <a:avLst/>
              </a:prstGeom>
              <a:noFill/>
              <a:ln w="6350">
                <a:solidFill>
                  <a:srgbClr val="79D2FF"/>
                </a:solidFill>
                <a:round/>
                <a:headEnd/>
                <a:tailEnd/>
              </a:ln>
            </p:spPr>
            <p:txBody>
              <a:bodyPr wrap="none" anchor="ctr"/>
              <a:lstStyle/>
              <a:p>
                <a:endParaRPr lang="en-US"/>
              </a:p>
            </p:txBody>
          </p:sp>
          <p:sp>
            <p:nvSpPr>
              <p:cNvPr id="54731" name="Line 357"/>
              <p:cNvSpPr>
                <a:spLocks noChangeShapeType="1"/>
              </p:cNvSpPr>
              <p:nvPr/>
            </p:nvSpPr>
            <p:spPr bwMode="ltGray">
              <a:xfrm flipH="1">
                <a:off x="7997691" y="1914386"/>
                <a:ext cx="631034" cy="1258070"/>
              </a:xfrm>
              <a:prstGeom prst="line">
                <a:avLst/>
              </a:prstGeom>
              <a:noFill/>
              <a:ln w="6350">
                <a:solidFill>
                  <a:srgbClr val="79D2FF"/>
                </a:solidFill>
                <a:round/>
                <a:headEnd/>
                <a:tailEnd/>
              </a:ln>
            </p:spPr>
            <p:txBody>
              <a:bodyPr wrap="none" anchor="ctr"/>
              <a:lstStyle/>
              <a:p>
                <a:endParaRPr lang="en-US"/>
              </a:p>
            </p:txBody>
          </p:sp>
          <p:sp>
            <p:nvSpPr>
              <p:cNvPr id="54732" name="Line 358"/>
              <p:cNvSpPr>
                <a:spLocks noChangeShapeType="1"/>
              </p:cNvSpPr>
              <p:nvPr/>
            </p:nvSpPr>
            <p:spPr bwMode="ltGray">
              <a:xfrm flipH="1">
                <a:off x="7630954" y="1914386"/>
                <a:ext cx="1009039" cy="1219182"/>
              </a:xfrm>
              <a:prstGeom prst="line">
                <a:avLst/>
              </a:prstGeom>
              <a:noFill/>
              <a:ln w="6350">
                <a:solidFill>
                  <a:srgbClr val="79D2FF"/>
                </a:solidFill>
                <a:round/>
                <a:headEnd/>
                <a:tailEnd/>
              </a:ln>
            </p:spPr>
            <p:txBody>
              <a:bodyPr wrap="none" anchor="ctr"/>
              <a:lstStyle/>
              <a:p>
                <a:endParaRPr lang="en-US"/>
              </a:p>
            </p:txBody>
          </p:sp>
          <p:sp>
            <p:nvSpPr>
              <p:cNvPr id="54733" name="Line 359"/>
              <p:cNvSpPr>
                <a:spLocks noChangeShapeType="1"/>
              </p:cNvSpPr>
              <p:nvPr/>
            </p:nvSpPr>
            <p:spPr bwMode="ltGray">
              <a:xfrm flipH="1">
                <a:off x="7326705" y="1930151"/>
                <a:ext cx="1308165" cy="1017386"/>
              </a:xfrm>
              <a:prstGeom prst="line">
                <a:avLst/>
              </a:prstGeom>
              <a:noFill/>
              <a:ln w="6350">
                <a:solidFill>
                  <a:srgbClr val="79D2FF"/>
                </a:solidFill>
                <a:round/>
                <a:headEnd/>
                <a:tailEnd/>
              </a:ln>
            </p:spPr>
            <p:txBody>
              <a:bodyPr wrap="none" anchor="ctr"/>
              <a:lstStyle/>
              <a:p>
                <a:endParaRPr lang="en-US"/>
              </a:p>
            </p:txBody>
          </p:sp>
          <p:sp>
            <p:nvSpPr>
              <p:cNvPr id="54734" name="Line 360"/>
              <p:cNvSpPr>
                <a:spLocks noChangeShapeType="1"/>
              </p:cNvSpPr>
              <p:nvPr/>
            </p:nvSpPr>
            <p:spPr bwMode="ltGray">
              <a:xfrm flipH="1">
                <a:off x="7136166" y="1930151"/>
                <a:ext cx="1503827" cy="615897"/>
              </a:xfrm>
              <a:prstGeom prst="line">
                <a:avLst/>
              </a:prstGeom>
              <a:noFill/>
              <a:ln w="6350">
                <a:solidFill>
                  <a:srgbClr val="79D2FF"/>
                </a:solidFill>
                <a:round/>
                <a:headEnd/>
                <a:tailEnd/>
              </a:ln>
            </p:spPr>
            <p:txBody>
              <a:bodyPr wrap="none" anchor="ctr"/>
              <a:lstStyle/>
              <a:p>
                <a:endParaRPr lang="en-US"/>
              </a:p>
            </p:txBody>
          </p:sp>
          <p:sp>
            <p:nvSpPr>
              <p:cNvPr id="54735" name="Line 361"/>
              <p:cNvSpPr>
                <a:spLocks noChangeShapeType="1"/>
              </p:cNvSpPr>
              <p:nvPr/>
            </p:nvSpPr>
            <p:spPr bwMode="ltGray">
              <a:xfrm>
                <a:off x="8883801" y="2192906"/>
                <a:ext cx="10244" cy="413050"/>
              </a:xfrm>
              <a:prstGeom prst="line">
                <a:avLst/>
              </a:prstGeom>
              <a:noFill/>
              <a:ln w="6350">
                <a:solidFill>
                  <a:srgbClr val="79D2FF"/>
                </a:solidFill>
                <a:round/>
                <a:headEnd/>
                <a:tailEnd/>
              </a:ln>
            </p:spPr>
            <p:txBody>
              <a:bodyPr wrap="none" anchor="ctr"/>
              <a:lstStyle/>
              <a:p>
                <a:endParaRPr lang="en-US"/>
              </a:p>
            </p:txBody>
          </p:sp>
          <p:sp>
            <p:nvSpPr>
              <p:cNvPr id="54736" name="Line 362"/>
              <p:cNvSpPr>
                <a:spLocks noChangeShapeType="1"/>
              </p:cNvSpPr>
              <p:nvPr/>
            </p:nvSpPr>
            <p:spPr bwMode="ltGray">
              <a:xfrm flipH="1">
                <a:off x="8713750" y="2192906"/>
                <a:ext cx="180295" cy="738866"/>
              </a:xfrm>
              <a:prstGeom prst="line">
                <a:avLst/>
              </a:prstGeom>
              <a:noFill/>
              <a:ln w="6350">
                <a:solidFill>
                  <a:srgbClr val="79D2FF"/>
                </a:solidFill>
                <a:round/>
                <a:headEnd/>
                <a:tailEnd/>
              </a:ln>
            </p:spPr>
            <p:txBody>
              <a:bodyPr wrap="none" anchor="ctr"/>
              <a:lstStyle/>
              <a:p>
                <a:endParaRPr lang="en-US"/>
              </a:p>
            </p:txBody>
          </p:sp>
          <p:sp>
            <p:nvSpPr>
              <p:cNvPr id="54737" name="Line 363"/>
              <p:cNvSpPr>
                <a:spLocks noChangeShapeType="1"/>
              </p:cNvSpPr>
              <p:nvPr/>
            </p:nvSpPr>
            <p:spPr bwMode="ltGray">
              <a:xfrm flipH="1">
                <a:off x="8362379" y="2192906"/>
                <a:ext cx="521422" cy="930152"/>
              </a:xfrm>
              <a:prstGeom prst="line">
                <a:avLst/>
              </a:prstGeom>
              <a:noFill/>
              <a:ln w="6350">
                <a:solidFill>
                  <a:srgbClr val="79D2FF"/>
                </a:solidFill>
                <a:round/>
                <a:headEnd/>
                <a:tailEnd/>
              </a:ln>
            </p:spPr>
            <p:txBody>
              <a:bodyPr wrap="none" anchor="ctr"/>
              <a:lstStyle/>
              <a:p>
                <a:endParaRPr lang="en-US"/>
              </a:p>
            </p:txBody>
          </p:sp>
          <p:sp>
            <p:nvSpPr>
              <p:cNvPr id="54738" name="Line 364"/>
              <p:cNvSpPr>
                <a:spLocks noChangeShapeType="1"/>
              </p:cNvSpPr>
              <p:nvPr/>
            </p:nvSpPr>
            <p:spPr bwMode="ltGray">
              <a:xfrm flipH="1">
                <a:off x="7992569" y="2192906"/>
                <a:ext cx="891232" cy="991111"/>
              </a:xfrm>
              <a:prstGeom prst="line">
                <a:avLst/>
              </a:prstGeom>
              <a:noFill/>
              <a:ln w="6350">
                <a:solidFill>
                  <a:srgbClr val="79D2FF"/>
                </a:solidFill>
                <a:round/>
                <a:headEnd/>
                <a:tailEnd/>
              </a:ln>
            </p:spPr>
            <p:txBody>
              <a:bodyPr wrap="none" anchor="ctr"/>
              <a:lstStyle/>
              <a:p>
                <a:endParaRPr lang="en-US"/>
              </a:p>
            </p:txBody>
          </p:sp>
          <p:sp>
            <p:nvSpPr>
              <p:cNvPr id="54739" name="Line 365"/>
              <p:cNvSpPr>
                <a:spLocks noChangeShapeType="1"/>
              </p:cNvSpPr>
              <p:nvPr/>
            </p:nvSpPr>
            <p:spPr bwMode="ltGray">
              <a:xfrm flipH="1">
                <a:off x="7619685" y="2192906"/>
                <a:ext cx="1264116" cy="914386"/>
              </a:xfrm>
              <a:prstGeom prst="line">
                <a:avLst/>
              </a:prstGeom>
              <a:noFill/>
              <a:ln w="6350">
                <a:solidFill>
                  <a:srgbClr val="79D2FF"/>
                </a:solidFill>
                <a:round/>
                <a:headEnd/>
                <a:tailEnd/>
              </a:ln>
            </p:spPr>
            <p:txBody>
              <a:bodyPr wrap="none" anchor="ctr"/>
              <a:lstStyle/>
              <a:p>
                <a:endParaRPr lang="en-US"/>
              </a:p>
            </p:txBody>
          </p:sp>
          <p:sp>
            <p:nvSpPr>
              <p:cNvPr id="54740" name="Line 366"/>
              <p:cNvSpPr>
                <a:spLocks noChangeShapeType="1"/>
              </p:cNvSpPr>
              <p:nvPr/>
            </p:nvSpPr>
            <p:spPr bwMode="ltGray">
              <a:xfrm flipH="1">
                <a:off x="7335925" y="2192906"/>
                <a:ext cx="1538656" cy="754632"/>
              </a:xfrm>
              <a:prstGeom prst="line">
                <a:avLst/>
              </a:prstGeom>
              <a:noFill/>
              <a:ln w="6350">
                <a:solidFill>
                  <a:srgbClr val="79D2FF"/>
                </a:solidFill>
                <a:round/>
                <a:headEnd/>
                <a:tailEnd/>
              </a:ln>
            </p:spPr>
            <p:txBody>
              <a:bodyPr wrap="none" anchor="ctr"/>
              <a:lstStyle/>
              <a:p>
                <a:endParaRPr lang="en-US"/>
              </a:p>
            </p:txBody>
          </p:sp>
          <p:sp>
            <p:nvSpPr>
              <p:cNvPr id="54741" name="Line 367"/>
              <p:cNvSpPr>
                <a:spLocks noChangeShapeType="1"/>
              </p:cNvSpPr>
              <p:nvPr/>
            </p:nvSpPr>
            <p:spPr bwMode="ltGray">
              <a:xfrm flipH="1">
                <a:off x="7124897" y="2208671"/>
                <a:ext cx="1749684" cy="337377"/>
              </a:xfrm>
              <a:prstGeom prst="line">
                <a:avLst/>
              </a:prstGeom>
              <a:noFill/>
              <a:ln w="6350">
                <a:solidFill>
                  <a:srgbClr val="79D2FF"/>
                </a:solidFill>
                <a:round/>
                <a:headEnd/>
                <a:tailEnd/>
              </a:ln>
            </p:spPr>
            <p:txBody>
              <a:bodyPr wrap="none" anchor="ctr"/>
              <a:lstStyle/>
              <a:p>
                <a:endParaRPr lang="en-US"/>
              </a:p>
            </p:txBody>
          </p:sp>
          <p:sp>
            <p:nvSpPr>
              <p:cNvPr id="54742" name="Line 368"/>
              <p:cNvSpPr>
                <a:spLocks noChangeShapeType="1"/>
              </p:cNvSpPr>
              <p:nvPr/>
            </p:nvSpPr>
            <p:spPr bwMode="ltGray">
              <a:xfrm flipH="1">
                <a:off x="8705555" y="2618569"/>
                <a:ext cx="195661" cy="313204"/>
              </a:xfrm>
              <a:prstGeom prst="line">
                <a:avLst/>
              </a:prstGeom>
              <a:noFill/>
              <a:ln w="6350">
                <a:solidFill>
                  <a:srgbClr val="79D2FF"/>
                </a:solidFill>
                <a:round/>
                <a:headEnd/>
                <a:tailEnd/>
              </a:ln>
            </p:spPr>
            <p:txBody>
              <a:bodyPr wrap="none" anchor="ctr"/>
              <a:lstStyle/>
              <a:p>
                <a:endParaRPr lang="en-US"/>
              </a:p>
            </p:txBody>
          </p:sp>
          <p:sp>
            <p:nvSpPr>
              <p:cNvPr id="54743" name="Line 369"/>
              <p:cNvSpPr>
                <a:spLocks noChangeShapeType="1"/>
              </p:cNvSpPr>
              <p:nvPr/>
            </p:nvSpPr>
            <p:spPr bwMode="ltGray">
              <a:xfrm flipH="1">
                <a:off x="8362379" y="2618569"/>
                <a:ext cx="531666" cy="488724"/>
              </a:xfrm>
              <a:prstGeom prst="line">
                <a:avLst/>
              </a:prstGeom>
              <a:noFill/>
              <a:ln w="6350">
                <a:solidFill>
                  <a:srgbClr val="79D2FF"/>
                </a:solidFill>
                <a:round/>
                <a:headEnd/>
                <a:tailEnd/>
              </a:ln>
            </p:spPr>
            <p:txBody>
              <a:bodyPr wrap="none" anchor="ctr"/>
              <a:lstStyle/>
              <a:p>
                <a:endParaRPr lang="en-US"/>
              </a:p>
            </p:txBody>
          </p:sp>
          <p:sp>
            <p:nvSpPr>
              <p:cNvPr id="54744" name="Line 370"/>
              <p:cNvSpPr>
                <a:spLocks noChangeShapeType="1"/>
              </p:cNvSpPr>
              <p:nvPr/>
            </p:nvSpPr>
            <p:spPr bwMode="ltGray">
              <a:xfrm flipH="1">
                <a:off x="7997691" y="2618569"/>
                <a:ext cx="903525" cy="553887"/>
              </a:xfrm>
              <a:prstGeom prst="line">
                <a:avLst/>
              </a:prstGeom>
              <a:noFill/>
              <a:ln w="6350">
                <a:solidFill>
                  <a:srgbClr val="79D2FF"/>
                </a:solidFill>
                <a:round/>
                <a:headEnd/>
                <a:tailEnd/>
              </a:ln>
            </p:spPr>
            <p:txBody>
              <a:bodyPr wrap="none" anchor="ctr"/>
              <a:lstStyle/>
              <a:p>
                <a:endParaRPr lang="en-US"/>
              </a:p>
            </p:txBody>
          </p:sp>
          <p:sp>
            <p:nvSpPr>
              <p:cNvPr id="54745" name="Line 371"/>
              <p:cNvSpPr>
                <a:spLocks noChangeShapeType="1"/>
              </p:cNvSpPr>
              <p:nvPr/>
            </p:nvSpPr>
            <p:spPr bwMode="ltGray">
              <a:xfrm flipH="1">
                <a:off x="7558221" y="2618569"/>
                <a:ext cx="1265140" cy="492928"/>
              </a:xfrm>
              <a:prstGeom prst="line">
                <a:avLst/>
              </a:prstGeom>
              <a:noFill/>
              <a:ln w="6350">
                <a:solidFill>
                  <a:srgbClr val="79D2FF"/>
                </a:solidFill>
                <a:round/>
                <a:headEnd/>
                <a:tailEnd/>
              </a:ln>
            </p:spPr>
            <p:txBody>
              <a:bodyPr wrap="none" anchor="ctr"/>
              <a:lstStyle/>
              <a:p>
                <a:endParaRPr lang="en-US"/>
              </a:p>
            </p:txBody>
          </p:sp>
          <p:sp>
            <p:nvSpPr>
              <p:cNvPr id="54746" name="Line 372"/>
              <p:cNvSpPr>
                <a:spLocks noChangeShapeType="1"/>
              </p:cNvSpPr>
              <p:nvPr/>
            </p:nvSpPr>
            <p:spPr bwMode="ltGray">
              <a:xfrm flipH="1">
                <a:off x="7335925" y="2630130"/>
                <a:ext cx="1568364" cy="301642"/>
              </a:xfrm>
              <a:prstGeom prst="line">
                <a:avLst/>
              </a:prstGeom>
              <a:noFill/>
              <a:ln w="6350">
                <a:solidFill>
                  <a:srgbClr val="79D2FF"/>
                </a:solidFill>
                <a:round/>
                <a:headEnd/>
                <a:tailEnd/>
              </a:ln>
            </p:spPr>
            <p:txBody>
              <a:bodyPr wrap="none" anchor="ctr"/>
              <a:lstStyle/>
              <a:p>
                <a:endParaRPr lang="en-US"/>
              </a:p>
            </p:txBody>
          </p:sp>
          <p:sp>
            <p:nvSpPr>
              <p:cNvPr id="54747" name="Line 373"/>
              <p:cNvSpPr>
                <a:spLocks noChangeShapeType="1"/>
              </p:cNvSpPr>
              <p:nvPr/>
            </p:nvSpPr>
            <p:spPr bwMode="ltGray">
              <a:xfrm flipH="1" flipV="1">
                <a:off x="7124897" y="2546048"/>
                <a:ext cx="1776318" cy="86184"/>
              </a:xfrm>
              <a:prstGeom prst="line">
                <a:avLst/>
              </a:prstGeom>
              <a:noFill/>
              <a:ln w="6350">
                <a:solidFill>
                  <a:srgbClr val="79D2FF"/>
                </a:solidFill>
                <a:round/>
                <a:headEnd/>
                <a:tailEnd/>
              </a:ln>
            </p:spPr>
            <p:txBody>
              <a:bodyPr wrap="none" anchor="ctr"/>
              <a:lstStyle/>
              <a:p>
                <a:endParaRPr lang="en-US"/>
              </a:p>
            </p:txBody>
          </p:sp>
          <p:sp>
            <p:nvSpPr>
              <p:cNvPr id="54748" name="Line 374"/>
              <p:cNvSpPr>
                <a:spLocks noChangeShapeType="1"/>
              </p:cNvSpPr>
              <p:nvPr/>
            </p:nvSpPr>
            <p:spPr bwMode="ltGray">
              <a:xfrm flipH="1">
                <a:off x="8383891" y="2911803"/>
                <a:ext cx="350347" cy="199694"/>
              </a:xfrm>
              <a:prstGeom prst="line">
                <a:avLst/>
              </a:prstGeom>
              <a:noFill/>
              <a:ln w="6350">
                <a:solidFill>
                  <a:srgbClr val="79D2FF"/>
                </a:solidFill>
                <a:round/>
                <a:headEnd/>
                <a:tailEnd/>
              </a:ln>
            </p:spPr>
            <p:txBody>
              <a:bodyPr wrap="none" anchor="ctr"/>
              <a:lstStyle/>
              <a:p>
                <a:endParaRPr lang="en-US"/>
              </a:p>
            </p:txBody>
          </p:sp>
          <p:sp>
            <p:nvSpPr>
              <p:cNvPr id="54749" name="Line 375"/>
              <p:cNvSpPr>
                <a:spLocks noChangeShapeType="1"/>
              </p:cNvSpPr>
              <p:nvPr/>
            </p:nvSpPr>
            <p:spPr bwMode="ltGray">
              <a:xfrm flipH="1">
                <a:off x="7997691" y="2921262"/>
                <a:ext cx="725279" cy="251194"/>
              </a:xfrm>
              <a:prstGeom prst="line">
                <a:avLst/>
              </a:prstGeom>
              <a:noFill/>
              <a:ln w="6350">
                <a:solidFill>
                  <a:srgbClr val="79D2FF"/>
                </a:solidFill>
                <a:round/>
                <a:headEnd/>
                <a:tailEnd/>
              </a:ln>
            </p:spPr>
            <p:txBody>
              <a:bodyPr wrap="none" anchor="ctr"/>
              <a:lstStyle/>
              <a:p>
                <a:endParaRPr lang="en-US"/>
              </a:p>
            </p:txBody>
          </p:sp>
          <p:sp>
            <p:nvSpPr>
              <p:cNvPr id="54750" name="Line 376"/>
              <p:cNvSpPr>
                <a:spLocks noChangeShapeType="1"/>
              </p:cNvSpPr>
              <p:nvPr/>
            </p:nvSpPr>
            <p:spPr bwMode="ltGray">
              <a:xfrm flipH="1">
                <a:off x="7663735" y="2921262"/>
                <a:ext cx="1059235" cy="190234"/>
              </a:xfrm>
              <a:prstGeom prst="line">
                <a:avLst/>
              </a:prstGeom>
              <a:noFill/>
              <a:ln w="6350">
                <a:solidFill>
                  <a:srgbClr val="79D2FF"/>
                </a:solidFill>
                <a:round/>
                <a:headEnd/>
                <a:tailEnd/>
              </a:ln>
            </p:spPr>
            <p:txBody>
              <a:bodyPr wrap="none" anchor="ctr"/>
              <a:lstStyle/>
              <a:p>
                <a:endParaRPr lang="en-US"/>
              </a:p>
            </p:txBody>
          </p:sp>
          <p:sp>
            <p:nvSpPr>
              <p:cNvPr id="54751" name="Line 377"/>
              <p:cNvSpPr>
                <a:spLocks noChangeShapeType="1"/>
              </p:cNvSpPr>
              <p:nvPr/>
            </p:nvSpPr>
            <p:spPr bwMode="ltGray">
              <a:xfrm flipH="1">
                <a:off x="7314412" y="2921262"/>
                <a:ext cx="1408557" cy="12612"/>
              </a:xfrm>
              <a:prstGeom prst="line">
                <a:avLst/>
              </a:prstGeom>
              <a:noFill/>
              <a:ln w="6350">
                <a:solidFill>
                  <a:srgbClr val="79D2FF"/>
                </a:solidFill>
                <a:round/>
                <a:headEnd/>
                <a:tailEnd/>
              </a:ln>
            </p:spPr>
            <p:txBody>
              <a:bodyPr wrap="none" anchor="ctr"/>
              <a:lstStyle/>
              <a:p>
                <a:endParaRPr lang="en-US"/>
              </a:p>
            </p:txBody>
          </p:sp>
          <p:sp>
            <p:nvSpPr>
              <p:cNvPr id="54752" name="Line 378"/>
              <p:cNvSpPr>
                <a:spLocks noChangeShapeType="1"/>
              </p:cNvSpPr>
              <p:nvPr/>
            </p:nvSpPr>
            <p:spPr bwMode="ltGray">
              <a:xfrm flipH="1" flipV="1">
                <a:off x="7124897" y="2546048"/>
                <a:ext cx="1598072" cy="375214"/>
              </a:xfrm>
              <a:prstGeom prst="line">
                <a:avLst/>
              </a:prstGeom>
              <a:noFill/>
              <a:ln w="6350">
                <a:solidFill>
                  <a:srgbClr val="79D2FF"/>
                </a:solidFill>
                <a:round/>
                <a:headEnd/>
                <a:tailEnd/>
              </a:ln>
            </p:spPr>
            <p:txBody>
              <a:bodyPr wrap="none" anchor="ctr"/>
              <a:lstStyle/>
              <a:p>
                <a:endParaRPr lang="en-US"/>
              </a:p>
            </p:txBody>
          </p:sp>
          <p:sp>
            <p:nvSpPr>
              <p:cNvPr id="54753" name="Line 379"/>
              <p:cNvSpPr>
                <a:spLocks noChangeShapeType="1"/>
              </p:cNvSpPr>
              <p:nvPr/>
            </p:nvSpPr>
            <p:spPr bwMode="ltGray">
              <a:xfrm flipV="1">
                <a:off x="7997691" y="3136721"/>
                <a:ext cx="365713" cy="35735"/>
              </a:xfrm>
              <a:prstGeom prst="line">
                <a:avLst/>
              </a:prstGeom>
              <a:noFill/>
              <a:ln w="6350">
                <a:solidFill>
                  <a:srgbClr val="79D2FF"/>
                </a:solidFill>
                <a:round/>
                <a:headEnd/>
                <a:tailEnd/>
              </a:ln>
            </p:spPr>
            <p:txBody>
              <a:bodyPr wrap="none" anchor="ctr"/>
              <a:lstStyle/>
              <a:p>
                <a:endParaRPr lang="en-US"/>
              </a:p>
            </p:txBody>
          </p:sp>
          <p:sp>
            <p:nvSpPr>
              <p:cNvPr id="54754" name="Line 380"/>
              <p:cNvSpPr>
                <a:spLocks noChangeShapeType="1"/>
              </p:cNvSpPr>
              <p:nvPr/>
            </p:nvSpPr>
            <p:spPr bwMode="ltGray">
              <a:xfrm flipH="1" flipV="1">
                <a:off x="7630954" y="3123058"/>
                <a:ext cx="366737" cy="64112"/>
              </a:xfrm>
              <a:prstGeom prst="line">
                <a:avLst/>
              </a:prstGeom>
              <a:noFill/>
              <a:ln w="6350">
                <a:solidFill>
                  <a:srgbClr val="79D2FF"/>
                </a:solidFill>
                <a:round/>
                <a:headEnd/>
                <a:tailEnd/>
              </a:ln>
            </p:spPr>
            <p:txBody>
              <a:bodyPr wrap="none" anchor="ctr"/>
              <a:lstStyle/>
              <a:p>
                <a:endParaRPr lang="en-US"/>
              </a:p>
            </p:txBody>
          </p:sp>
          <p:sp>
            <p:nvSpPr>
              <p:cNvPr id="54755" name="Line 381"/>
              <p:cNvSpPr>
                <a:spLocks noChangeShapeType="1"/>
              </p:cNvSpPr>
              <p:nvPr/>
            </p:nvSpPr>
            <p:spPr bwMode="ltGray">
              <a:xfrm flipH="1" flipV="1">
                <a:off x="7326705" y="2933874"/>
                <a:ext cx="670985" cy="238581"/>
              </a:xfrm>
              <a:prstGeom prst="line">
                <a:avLst/>
              </a:prstGeom>
              <a:noFill/>
              <a:ln w="6350">
                <a:solidFill>
                  <a:srgbClr val="79D2FF"/>
                </a:solidFill>
                <a:round/>
                <a:headEnd/>
                <a:tailEnd/>
              </a:ln>
            </p:spPr>
            <p:txBody>
              <a:bodyPr wrap="none" anchor="ctr"/>
              <a:lstStyle/>
              <a:p>
                <a:endParaRPr lang="en-US"/>
              </a:p>
            </p:txBody>
          </p:sp>
          <p:sp>
            <p:nvSpPr>
              <p:cNvPr id="54756" name="Line 382"/>
              <p:cNvSpPr>
                <a:spLocks noChangeShapeType="1"/>
              </p:cNvSpPr>
              <p:nvPr/>
            </p:nvSpPr>
            <p:spPr bwMode="ltGray">
              <a:xfrm flipH="1" flipV="1">
                <a:off x="7136166" y="2558661"/>
                <a:ext cx="861525" cy="613795"/>
              </a:xfrm>
              <a:prstGeom prst="line">
                <a:avLst/>
              </a:prstGeom>
              <a:noFill/>
              <a:ln w="6350">
                <a:solidFill>
                  <a:srgbClr val="79D2FF"/>
                </a:solidFill>
                <a:round/>
                <a:headEnd/>
                <a:tailEnd/>
              </a:ln>
            </p:spPr>
            <p:txBody>
              <a:bodyPr wrap="none" anchor="ctr"/>
              <a:lstStyle/>
              <a:p>
                <a:endParaRPr lang="en-US"/>
              </a:p>
            </p:txBody>
          </p:sp>
          <p:sp>
            <p:nvSpPr>
              <p:cNvPr id="54757" name="Line 383"/>
              <p:cNvSpPr>
                <a:spLocks noChangeShapeType="1"/>
              </p:cNvSpPr>
              <p:nvPr/>
            </p:nvSpPr>
            <p:spPr bwMode="ltGray">
              <a:xfrm flipH="1" flipV="1">
                <a:off x="7326705" y="2933874"/>
                <a:ext cx="312444" cy="202847"/>
              </a:xfrm>
              <a:prstGeom prst="line">
                <a:avLst/>
              </a:prstGeom>
              <a:noFill/>
              <a:ln w="6350">
                <a:solidFill>
                  <a:srgbClr val="79D2FF"/>
                </a:solidFill>
                <a:round/>
                <a:headEnd/>
                <a:tailEnd/>
              </a:ln>
            </p:spPr>
            <p:txBody>
              <a:bodyPr wrap="none" anchor="ctr"/>
              <a:lstStyle/>
              <a:p>
                <a:endParaRPr lang="en-US"/>
              </a:p>
            </p:txBody>
          </p:sp>
          <p:sp>
            <p:nvSpPr>
              <p:cNvPr id="54758" name="Line 384"/>
              <p:cNvSpPr>
                <a:spLocks noChangeShapeType="1"/>
              </p:cNvSpPr>
              <p:nvPr/>
            </p:nvSpPr>
            <p:spPr bwMode="ltGray">
              <a:xfrm flipH="1" flipV="1">
                <a:off x="7118751" y="2546048"/>
                <a:ext cx="510154" cy="590673"/>
              </a:xfrm>
              <a:prstGeom prst="line">
                <a:avLst/>
              </a:prstGeom>
              <a:noFill/>
              <a:ln w="6350">
                <a:solidFill>
                  <a:srgbClr val="79D2FF"/>
                </a:solidFill>
                <a:round/>
                <a:headEnd/>
                <a:tailEnd/>
              </a:ln>
            </p:spPr>
            <p:txBody>
              <a:bodyPr wrap="none" anchor="ctr"/>
              <a:lstStyle/>
              <a:p>
                <a:endParaRPr lang="en-US"/>
              </a:p>
            </p:txBody>
          </p:sp>
          <p:sp>
            <p:nvSpPr>
              <p:cNvPr id="54759" name="Line 385"/>
              <p:cNvSpPr>
                <a:spLocks noChangeShapeType="1"/>
              </p:cNvSpPr>
              <p:nvPr/>
            </p:nvSpPr>
            <p:spPr bwMode="ltGray">
              <a:xfrm flipH="1" flipV="1">
                <a:off x="7124897" y="2546048"/>
                <a:ext cx="189515" cy="401489"/>
              </a:xfrm>
              <a:prstGeom prst="line">
                <a:avLst/>
              </a:prstGeom>
              <a:noFill/>
              <a:ln w="6350">
                <a:solidFill>
                  <a:srgbClr val="79D2FF"/>
                </a:solidFill>
                <a:round/>
                <a:headEnd/>
                <a:tailEnd/>
              </a:ln>
            </p:spPr>
            <p:txBody>
              <a:bodyPr wrap="none" anchor="ctr"/>
              <a:lstStyle/>
              <a:p>
                <a:endParaRPr lang="en-US"/>
              </a:p>
            </p:txBody>
          </p:sp>
        </p:grpSp>
        <p:grpSp>
          <p:nvGrpSpPr>
            <p:cNvPr id="54685" name="Group 386"/>
            <p:cNvGrpSpPr>
              <a:grpSpLocks/>
            </p:cNvGrpSpPr>
            <p:nvPr/>
          </p:nvGrpSpPr>
          <p:grpSpPr bwMode="auto">
            <a:xfrm>
              <a:off x="7062408" y="1639019"/>
              <a:ext cx="1907442" cy="1619620"/>
              <a:chOff x="1688" y="1784"/>
              <a:chExt cx="2358" cy="1710"/>
            </a:xfrm>
          </p:grpSpPr>
          <p:pic>
            <p:nvPicPr>
              <p:cNvPr id="54686" name="Picture 387" descr="08-014_HPM-PS_whole"/>
              <p:cNvPicPr>
                <a:picLocks noChangeAspect="1" noChangeArrowheads="1"/>
              </p:cNvPicPr>
              <p:nvPr/>
            </p:nvPicPr>
            <p:blipFill>
              <a:blip r:embed="rId5" cstate="print"/>
              <a:srcRect/>
              <a:stretch>
                <a:fillRect/>
              </a:stretch>
            </p:blipFill>
            <p:spPr bwMode="auto">
              <a:xfrm flipH="1">
                <a:off x="3554" y="1997"/>
                <a:ext cx="162" cy="162"/>
              </a:xfrm>
              <a:prstGeom prst="rect">
                <a:avLst/>
              </a:prstGeom>
              <a:noFill/>
              <a:ln w="9525">
                <a:noFill/>
                <a:miter lim="800000"/>
                <a:headEnd/>
                <a:tailEnd/>
              </a:ln>
            </p:spPr>
          </p:pic>
          <p:pic>
            <p:nvPicPr>
              <p:cNvPr id="54687" name="Picture 388" descr="08-014_HPM-PS_whole"/>
              <p:cNvPicPr>
                <a:picLocks noChangeAspect="1" noChangeArrowheads="1"/>
              </p:cNvPicPr>
              <p:nvPr/>
            </p:nvPicPr>
            <p:blipFill>
              <a:blip r:embed="rId5" cstate="print"/>
              <a:srcRect/>
              <a:stretch>
                <a:fillRect/>
              </a:stretch>
            </p:blipFill>
            <p:spPr bwMode="auto">
              <a:xfrm flipH="1">
                <a:off x="3155" y="1829"/>
                <a:ext cx="162" cy="162"/>
              </a:xfrm>
              <a:prstGeom prst="rect">
                <a:avLst/>
              </a:prstGeom>
              <a:noFill/>
              <a:ln w="9525">
                <a:noFill/>
                <a:miter lim="800000"/>
                <a:headEnd/>
                <a:tailEnd/>
              </a:ln>
            </p:spPr>
          </p:pic>
          <p:pic>
            <p:nvPicPr>
              <p:cNvPr id="54688" name="Picture 389" descr="08-014_HPM-PS_whole"/>
              <p:cNvPicPr>
                <a:picLocks noChangeAspect="1" noChangeArrowheads="1"/>
              </p:cNvPicPr>
              <p:nvPr/>
            </p:nvPicPr>
            <p:blipFill>
              <a:blip r:embed="rId5" cstate="print"/>
              <a:srcRect/>
              <a:stretch>
                <a:fillRect/>
              </a:stretch>
            </p:blipFill>
            <p:spPr bwMode="auto">
              <a:xfrm flipH="1">
                <a:off x="2678" y="1784"/>
                <a:ext cx="162" cy="162"/>
              </a:xfrm>
              <a:prstGeom prst="rect">
                <a:avLst/>
              </a:prstGeom>
              <a:noFill/>
              <a:ln w="9525">
                <a:noFill/>
                <a:miter lim="800000"/>
                <a:headEnd/>
                <a:tailEnd/>
              </a:ln>
            </p:spPr>
          </p:pic>
          <p:pic>
            <p:nvPicPr>
              <p:cNvPr id="54689" name="Picture 390" descr="08-014_HPM-PS_whole"/>
              <p:cNvPicPr>
                <a:picLocks noChangeAspect="1" noChangeArrowheads="1"/>
              </p:cNvPicPr>
              <p:nvPr/>
            </p:nvPicPr>
            <p:blipFill>
              <a:blip r:embed="rId5" cstate="print"/>
              <a:srcRect/>
              <a:stretch>
                <a:fillRect/>
              </a:stretch>
            </p:blipFill>
            <p:spPr bwMode="auto">
              <a:xfrm flipH="1">
                <a:off x="2204" y="1898"/>
                <a:ext cx="162" cy="162"/>
              </a:xfrm>
              <a:prstGeom prst="rect">
                <a:avLst/>
              </a:prstGeom>
              <a:noFill/>
              <a:ln w="9525">
                <a:noFill/>
                <a:miter lim="800000"/>
                <a:headEnd/>
                <a:tailEnd/>
              </a:ln>
            </p:spPr>
          </p:pic>
          <p:pic>
            <p:nvPicPr>
              <p:cNvPr id="54690" name="Picture 391" descr="08-014_HPM-PS_whole"/>
              <p:cNvPicPr>
                <a:picLocks noChangeAspect="1" noChangeArrowheads="1"/>
              </p:cNvPicPr>
              <p:nvPr/>
            </p:nvPicPr>
            <p:blipFill>
              <a:blip r:embed="rId5" cstate="print"/>
              <a:srcRect/>
              <a:stretch>
                <a:fillRect/>
              </a:stretch>
            </p:blipFill>
            <p:spPr bwMode="auto">
              <a:xfrm flipH="1">
                <a:off x="1823" y="2159"/>
                <a:ext cx="162" cy="162"/>
              </a:xfrm>
              <a:prstGeom prst="rect">
                <a:avLst/>
              </a:prstGeom>
              <a:noFill/>
              <a:ln w="9525">
                <a:noFill/>
                <a:miter lim="800000"/>
                <a:headEnd/>
                <a:tailEnd/>
              </a:ln>
            </p:spPr>
          </p:pic>
          <p:pic>
            <p:nvPicPr>
              <p:cNvPr id="54691" name="Picture 392" descr="08-014_HPM-PS_whole"/>
              <p:cNvPicPr>
                <a:picLocks noChangeAspect="1" noChangeArrowheads="1"/>
              </p:cNvPicPr>
              <p:nvPr/>
            </p:nvPicPr>
            <p:blipFill>
              <a:blip r:embed="rId5" cstate="print"/>
              <a:srcRect/>
              <a:stretch>
                <a:fillRect/>
              </a:stretch>
            </p:blipFill>
            <p:spPr bwMode="auto">
              <a:xfrm flipH="1">
                <a:off x="1688" y="2663"/>
                <a:ext cx="162" cy="162"/>
              </a:xfrm>
              <a:prstGeom prst="rect">
                <a:avLst/>
              </a:prstGeom>
              <a:noFill/>
              <a:ln w="9525">
                <a:noFill/>
                <a:miter lim="800000"/>
                <a:headEnd/>
                <a:tailEnd/>
              </a:ln>
            </p:spPr>
          </p:pic>
          <p:pic>
            <p:nvPicPr>
              <p:cNvPr id="54692" name="Picture 393" descr="08-014_HPM-PS_whole"/>
              <p:cNvPicPr>
                <a:picLocks noChangeAspect="1" noChangeArrowheads="1"/>
              </p:cNvPicPr>
              <p:nvPr/>
            </p:nvPicPr>
            <p:blipFill>
              <a:blip r:embed="rId5" cstate="print"/>
              <a:srcRect/>
              <a:stretch>
                <a:fillRect/>
              </a:stretch>
            </p:blipFill>
            <p:spPr bwMode="auto">
              <a:xfrm flipH="1">
                <a:off x="1934" y="3083"/>
                <a:ext cx="162" cy="162"/>
              </a:xfrm>
              <a:prstGeom prst="rect">
                <a:avLst/>
              </a:prstGeom>
              <a:noFill/>
              <a:ln w="9525">
                <a:noFill/>
                <a:miter lim="800000"/>
                <a:headEnd/>
                <a:tailEnd/>
              </a:ln>
            </p:spPr>
          </p:pic>
          <p:pic>
            <p:nvPicPr>
              <p:cNvPr id="54693" name="Picture 394" descr="08-014_HPM-PS_whole"/>
              <p:cNvPicPr>
                <a:picLocks noChangeAspect="1" noChangeArrowheads="1"/>
              </p:cNvPicPr>
              <p:nvPr/>
            </p:nvPicPr>
            <p:blipFill>
              <a:blip r:embed="rId5" cstate="print"/>
              <a:srcRect/>
              <a:stretch>
                <a:fillRect/>
              </a:stretch>
            </p:blipFill>
            <p:spPr bwMode="auto">
              <a:xfrm flipH="1">
                <a:off x="2312" y="3278"/>
                <a:ext cx="162" cy="162"/>
              </a:xfrm>
              <a:prstGeom prst="rect">
                <a:avLst/>
              </a:prstGeom>
              <a:noFill/>
              <a:ln w="9525">
                <a:noFill/>
                <a:miter lim="800000"/>
                <a:headEnd/>
                <a:tailEnd/>
              </a:ln>
            </p:spPr>
          </p:pic>
          <p:pic>
            <p:nvPicPr>
              <p:cNvPr id="54694" name="Picture 395" descr="08-014_HPM-PS_whole"/>
              <p:cNvPicPr>
                <a:picLocks noChangeAspect="1" noChangeArrowheads="1"/>
              </p:cNvPicPr>
              <p:nvPr/>
            </p:nvPicPr>
            <p:blipFill>
              <a:blip r:embed="rId5" cstate="print"/>
              <a:srcRect/>
              <a:stretch>
                <a:fillRect/>
              </a:stretch>
            </p:blipFill>
            <p:spPr bwMode="auto">
              <a:xfrm flipH="1">
                <a:off x="2774" y="3332"/>
                <a:ext cx="162" cy="162"/>
              </a:xfrm>
              <a:prstGeom prst="rect">
                <a:avLst/>
              </a:prstGeom>
              <a:noFill/>
              <a:ln w="9525">
                <a:noFill/>
                <a:miter lim="800000"/>
                <a:headEnd/>
                <a:tailEnd/>
              </a:ln>
            </p:spPr>
          </p:pic>
          <p:pic>
            <p:nvPicPr>
              <p:cNvPr id="54695" name="Picture 396" descr="08-014_HPM-PS_whole"/>
              <p:cNvPicPr>
                <a:picLocks noChangeAspect="1" noChangeArrowheads="1"/>
              </p:cNvPicPr>
              <p:nvPr/>
            </p:nvPicPr>
            <p:blipFill>
              <a:blip r:embed="rId5" cstate="print"/>
              <a:srcRect/>
              <a:stretch>
                <a:fillRect/>
              </a:stretch>
            </p:blipFill>
            <p:spPr bwMode="auto">
              <a:xfrm flipH="1">
                <a:off x="3209" y="3278"/>
                <a:ext cx="162" cy="162"/>
              </a:xfrm>
              <a:prstGeom prst="rect">
                <a:avLst/>
              </a:prstGeom>
              <a:noFill/>
              <a:ln w="9525">
                <a:noFill/>
                <a:miter lim="800000"/>
                <a:headEnd/>
                <a:tailEnd/>
              </a:ln>
            </p:spPr>
          </p:pic>
          <p:pic>
            <p:nvPicPr>
              <p:cNvPr id="54696" name="Picture 397" descr="08-014_HPM-PS_whole"/>
              <p:cNvPicPr>
                <a:picLocks noChangeAspect="1" noChangeArrowheads="1"/>
              </p:cNvPicPr>
              <p:nvPr/>
            </p:nvPicPr>
            <p:blipFill>
              <a:blip r:embed="rId5" cstate="print"/>
              <a:srcRect/>
              <a:stretch>
                <a:fillRect/>
              </a:stretch>
            </p:blipFill>
            <p:spPr bwMode="auto">
              <a:xfrm flipH="1">
                <a:off x="3653" y="3059"/>
                <a:ext cx="162" cy="162"/>
              </a:xfrm>
              <a:prstGeom prst="rect">
                <a:avLst/>
              </a:prstGeom>
              <a:noFill/>
              <a:ln w="9525">
                <a:noFill/>
                <a:miter lim="800000"/>
                <a:headEnd/>
                <a:tailEnd/>
              </a:ln>
            </p:spPr>
          </p:pic>
          <p:pic>
            <p:nvPicPr>
              <p:cNvPr id="54697" name="Picture 398" descr="08-014_HPM-PS_whole"/>
              <p:cNvPicPr>
                <a:picLocks noChangeAspect="1" noChangeArrowheads="1"/>
              </p:cNvPicPr>
              <p:nvPr/>
            </p:nvPicPr>
            <p:blipFill>
              <a:blip r:embed="rId5" cstate="print"/>
              <a:srcRect/>
              <a:stretch>
                <a:fillRect/>
              </a:stretch>
            </p:blipFill>
            <p:spPr bwMode="auto">
              <a:xfrm flipH="1">
                <a:off x="3884" y="2744"/>
                <a:ext cx="162" cy="162"/>
              </a:xfrm>
              <a:prstGeom prst="rect">
                <a:avLst/>
              </a:prstGeom>
              <a:noFill/>
              <a:ln w="9525">
                <a:noFill/>
                <a:miter lim="800000"/>
                <a:headEnd/>
                <a:tailEnd/>
              </a:ln>
            </p:spPr>
          </p:pic>
          <p:pic>
            <p:nvPicPr>
              <p:cNvPr id="54698" name="Picture 399" descr="08-014_HPM-PS_whole"/>
              <p:cNvPicPr>
                <a:picLocks noChangeAspect="1" noChangeArrowheads="1"/>
              </p:cNvPicPr>
              <p:nvPr/>
            </p:nvPicPr>
            <p:blipFill>
              <a:blip r:embed="rId5" cstate="print"/>
              <a:srcRect/>
              <a:stretch>
                <a:fillRect/>
              </a:stretch>
            </p:blipFill>
            <p:spPr bwMode="auto">
              <a:xfrm flipH="1">
                <a:off x="3857" y="2297"/>
                <a:ext cx="162" cy="162"/>
              </a:xfrm>
              <a:prstGeom prst="rect">
                <a:avLst/>
              </a:prstGeom>
              <a:noFill/>
              <a:ln w="9525">
                <a:noFill/>
                <a:miter lim="800000"/>
                <a:headEnd/>
                <a:tailEnd/>
              </a:ln>
            </p:spPr>
          </p:pic>
        </p:grpSp>
      </p:grpSp>
      <p:grpSp>
        <p:nvGrpSpPr>
          <p:cNvPr id="54278" name="Group 751"/>
          <p:cNvGrpSpPr>
            <a:grpSpLocks/>
          </p:cNvGrpSpPr>
          <p:nvPr/>
        </p:nvGrpSpPr>
        <p:grpSpPr bwMode="auto">
          <a:xfrm>
            <a:off x="6972300" y="1638300"/>
            <a:ext cx="1906588" cy="1620838"/>
            <a:chOff x="7062408" y="1639019"/>
            <a:chExt cx="1907442" cy="1619620"/>
          </a:xfrm>
        </p:grpSpPr>
        <p:sp>
          <p:nvSpPr>
            <p:cNvPr id="54580" name="Line 312"/>
            <p:cNvSpPr>
              <a:spLocks noChangeShapeType="1"/>
            </p:cNvSpPr>
            <p:nvPr/>
          </p:nvSpPr>
          <p:spPr bwMode="ltGray">
            <a:xfrm flipV="1">
              <a:off x="7238606" y="1728356"/>
              <a:ext cx="694547" cy="354193"/>
            </a:xfrm>
            <a:prstGeom prst="line">
              <a:avLst/>
            </a:prstGeom>
            <a:noFill/>
            <a:ln w="6350">
              <a:solidFill>
                <a:srgbClr val="79D2FF"/>
              </a:solidFill>
              <a:round/>
              <a:headEnd/>
              <a:tailEnd/>
            </a:ln>
          </p:spPr>
          <p:txBody>
            <a:bodyPr wrap="none" anchor="ctr"/>
            <a:lstStyle/>
            <a:p>
              <a:endParaRPr lang="en-US"/>
            </a:p>
          </p:txBody>
        </p:sp>
        <p:sp>
          <p:nvSpPr>
            <p:cNvPr id="54581" name="Line 323"/>
            <p:cNvSpPr>
              <a:spLocks noChangeShapeType="1"/>
            </p:cNvSpPr>
            <p:nvPr/>
          </p:nvSpPr>
          <p:spPr bwMode="ltGray">
            <a:xfrm flipV="1">
              <a:off x="7543879" y="1717845"/>
              <a:ext cx="369810" cy="112459"/>
            </a:xfrm>
            <a:prstGeom prst="line">
              <a:avLst/>
            </a:prstGeom>
            <a:noFill/>
            <a:ln w="6350">
              <a:solidFill>
                <a:srgbClr val="79D2FF"/>
              </a:solidFill>
              <a:round/>
              <a:headEnd/>
              <a:tailEnd/>
            </a:ln>
          </p:spPr>
          <p:txBody>
            <a:bodyPr wrap="none" anchor="ctr"/>
            <a:lstStyle/>
            <a:p>
              <a:endParaRPr lang="en-US"/>
            </a:p>
          </p:txBody>
        </p:sp>
        <p:sp>
          <p:nvSpPr>
            <p:cNvPr id="54582" name="Line 324"/>
            <p:cNvSpPr>
              <a:spLocks noChangeShapeType="1"/>
            </p:cNvSpPr>
            <p:nvPr/>
          </p:nvSpPr>
          <p:spPr bwMode="ltGray">
            <a:xfrm flipV="1">
              <a:off x="7552074" y="1742019"/>
              <a:ext cx="751913" cy="88286"/>
            </a:xfrm>
            <a:prstGeom prst="line">
              <a:avLst/>
            </a:prstGeom>
            <a:noFill/>
            <a:ln w="6350">
              <a:solidFill>
                <a:srgbClr val="79D2FF"/>
              </a:solidFill>
              <a:round/>
              <a:headEnd/>
              <a:tailEnd/>
            </a:ln>
          </p:spPr>
          <p:txBody>
            <a:bodyPr wrap="none" anchor="ctr"/>
            <a:lstStyle/>
            <a:p>
              <a:endParaRPr lang="en-US"/>
            </a:p>
          </p:txBody>
        </p:sp>
        <p:sp>
          <p:nvSpPr>
            <p:cNvPr id="54583" name="Line 334"/>
            <p:cNvSpPr>
              <a:spLocks noChangeShapeType="1"/>
            </p:cNvSpPr>
            <p:nvPr/>
          </p:nvSpPr>
          <p:spPr bwMode="ltGray">
            <a:xfrm>
              <a:off x="7933153" y="1712590"/>
              <a:ext cx="370835" cy="43092"/>
            </a:xfrm>
            <a:prstGeom prst="line">
              <a:avLst/>
            </a:prstGeom>
            <a:noFill/>
            <a:ln w="6350">
              <a:solidFill>
                <a:srgbClr val="79D2FF"/>
              </a:solidFill>
              <a:round/>
              <a:headEnd/>
              <a:tailEnd/>
            </a:ln>
          </p:spPr>
          <p:txBody>
            <a:bodyPr wrap="none" anchor="ctr"/>
            <a:lstStyle/>
            <a:p>
              <a:endParaRPr lang="en-US"/>
            </a:p>
          </p:txBody>
        </p:sp>
        <p:sp>
          <p:nvSpPr>
            <p:cNvPr id="54584" name="Line 335"/>
            <p:cNvSpPr>
              <a:spLocks noChangeShapeType="1"/>
            </p:cNvSpPr>
            <p:nvPr/>
          </p:nvSpPr>
          <p:spPr bwMode="ltGray">
            <a:xfrm>
              <a:off x="7933153" y="1726254"/>
              <a:ext cx="714010" cy="188132"/>
            </a:xfrm>
            <a:prstGeom prst="line">
              <a:avLst/>
            </a:prstGeom>
            <a:noFill/>
            <a:ln w="6350">
              <a:solidFill>
                <a:srgbClr val="79D2FF"/>
              </a:solidFill>
              <a:round/>
              <a:headEnd/>
              <a:tailEnd/>
            </a:ln>
          </p:spPr>
          <p:txBody>
            <a:bodyPr wrap="none" anchor="ctr"/>
            <a:lstStyle/>
            <a:p>
              <a:endParaRPr lang="en-US"/>
            </a:p>
          </p:txBody>
        </p:sp>
        <p:sp>
          <p:nvSpPr>
            <p:cNvPr id="54585" name="Line 336"/>
            <p:cNvSpPr>
              <a:spLocks noChangeShapeType="1"/>
            </p:cNvSpPr>
            <p:nvPr/>
          </p:nvSpPr>
          <p:spPr bwMode="ltGray">
            <a:xfrm>
              <a:off x="7924958" y="1726254"/>
              <a:ext cx="958843" cy="477163"/>
            </a:xfrm>
            <a:prstGeom prst="line">
              <a:avLst/>
            </a:prstGeom>
            <a:noFill/>
            <a:ln w="6350">
              <a:solidFill>
                <a:srgbClr val="79D2FF"/>
              </a:solidFill>
              <a:round/>
              <a:headEnd/>
              <a:tailEnd/>
            </a:ln>
          </p:spPr>
          <p:txBody>
            <a:bodyPr wrap="none" anchor="ctr"/>
            <a:lstStyle/>
            <a:p>
              <a:endParaRPr lang="en-US"/>
            </a:p>
          </p:txBody>
        </p:sp>
        <p:sp>
          <p:nvSpPr>
            <p:cNvPr id="54586" name="Line 337"/>
            <p:cNvSpPr>
              <a:spLocks noChangeShapeType="1"/>
            </p:cNvSpPr>
            <p:nvPr/>
          </p:nvSpPr>
          <p:spPr bwMode="ltGray">
            <a:xfrm>
              <a:off x="7916763" y="1712590"/>
              <a:ext cx="984453" cy="905978"/>
            </a:xfrm>
            <a:prstGeom prst="line">
              <a:avLst/>
            </a:prstGeom>
            <a:noFill/>
            <a:ln w="6350">
              <a:solidFill>
                <a:srgbClr val="79D2FF"/>
              </a:solidFill>
              <a:round/>
              <a:headEnd/>
              <a:tailEnd/>
            </a:ln>
          </p:spPr>
          <p:txBody>
            <a:bodyPr wrap="none" anchor="ctr"/>
            <a:lstStyle/>
            <a:p>
              <a:endParaRPr lang="en-US"/>
            </a:p>
          </p:txBody>
        </p:sp>
        <p:sp>
          <p:nvSpPr>
            <p:cNvPr id="54587" name="Line 338"/>
            <p:cNvSpPr>
              <a:spLocks noChangeShapeType="1"/>
            </p:cNvSpPr>
            <p:nvPr/>
          </p:nvSpPr>
          <p:spPr bwMode="ltGray">
            <a:xfrm>
              <a:off x="7913689" y="1712590"/>
              <a:ext cx="798012" cy="1208672"/>
            </a:xfrm>
            <a:prstGeom prst="line">
              <a:avLst/>
            </a:prstGeom>
            <a:noFill/>
            <a:ln w="6350">
              <a:solidFill>
                <a:srgbClr val="79D2FF"/>
              </a:solidFill>
              <a:round/>
              <a:headEnd/>
              <a:tailEnd/>
            </a:ln>
          </p:spPr>
          <p:txBody>
            <a:bodyPr wrap="none" anchor="ctr"/>
            <a:lstStyle/>
            <a:p>
              <a:endParaRPr lang="en-US"/>
            </a:p>
          </p:txBody>
        </p:sp>
        <p:sp>
          <p:nvSpPr>
            <p:cNvPr id="54588" name="Line 339"/>
            <p:cNvSpPr>
              <a:spLocks noChangeShapeType="1"/>
            </p:cNvSpPr>
            <p:nvPr/>
          </p:nvSpPr>
          <p:spPr bwMode="ltGray">
            <a:xfrm>
              <a:off x="7924958" y="1712590"/>
              <a:ext cx="437421" cy="1420978"/>
            </a:xfrm>
            <a:prstGeom prst="line">
              <a:avLst/>
            </a:prstGeom>
            <a:noFill/>
            <a:ln w="6350">
              <a:solidFill>
                <a:srgbClr val="79D2FF"/>
              </a:solidFill>
              <a:round/>
              <a:headEnd/>
              <a:tailEnd/>
            </a:ln>
          </p:spPr>
          <p:txBody>
            <a:bodyPr wrap="none" anchor="ctr"/>
            <a:lstStyle/>
            <a:p>
              <a:endParaRPr lang="en-US"/>
            </a:p>
          </p:txBody>
        </p:sp>
        <p:sp>
          <p:nvSpPr>
            <p:cNvPr id="54589" name="Line 340"/>
            <p:cNvSpPr>
              <a:spLocks noChangeShapeType="1"/>
            </p:cNvSpPr>
            <p:nvPr/>
          </p:nvSpPr>
          <p:spPr bwMode="ltGray">
            <a:xfrm>
              <a:off x="7924958" y="1728356"/>
              <a:ext cx="72733" cy="1455661"/>
            </a:xfrm>
            <a:prstGeom prst="line">
              <a:avLst/>
            </a:prstGeom>
            <a:noFill/>
            <a:ln w="6350">
              <a:solidFill>
                <a:srgbClr val="79D2FF"/>
              </a:solidFill>
              <a:round/>
              <a:headEnd/>
              <a:tailEnd/>
            </a:ln>
          </p:spPr>
          <p:txBody>
            <a:bodyPr wrap="none" anchor="ctr"/>
            <a:lstStyle/>
            <a:p>
              <a:endParaRPr lang="en-US"/>
            </a:p>
          </p:txBody>
        </p:sp>
        <p:sp>
          <p:nvSpPr>
            <p:cNvPr id="54590" name="Line 341"/>
            <p:cNvSpPr>
              <a:spLocks noChangeShapeType="1"/>
            </p:cNvSpPr>
            <p:nvPr/>
          </p:nvSpPr>
          <p:spPr bwMode="ltGray">
            <a:xfrm flipH="1">
              <a:off x="7619685" y="1728356"/>
              <a:ext cx="313468" cy="1378937"/>
            </a:xfrm>
            <a:prstGeom prst="line">
              <a:avLst/>
            </a:prstGeom>
            <a:noFill/>
            <a:ln w="6350">
              <a:solidFill>
                <a:srgbClr val="79D2FF"/>
              </a:solidFill>
              <a:round/>
              <a:headEnd/>
              <a:tailEnd/>
            </a:ln>
          </p:spPr>
          <p:txBody>
            <a:bodyPr wrap="none" anchor="ctr"/>
            <a:lstStyle/>
            <a:p>
              <a:endParaRPr lang="en-US"/>
            </a:p>
          </p:txBody>
        </p:sp>
        <p:sp>
          <p:nvSpPr>
            <p:cNvPr id="54591" name="Line 342"/>
            <p:cNvSpPr>
              <a:spLocks noChangeShapeType="1"/>
            </p:cNvSpPr>
            <p:nvPr/>
          </p:nvSpPr>
          <p:spPr bwMode="ltGray">
            <a:xfrm flipH="1">
              <a:off x="7335925" y="1738866"/>
              <a:ext cx="597228" cy="1182396"/>
            </a:xfrm>
            <a:prstGeom prst="line">
              <a:avLst/>
            </a:prstGeom>
            <a:noFill/>
            <a:ln w="6350">
              <a:solidFill>
                <a:srgbClr val="79D2FF"/>
              </a:solidFill>
              <a:round/>
              <a:headEnd/>
              <a:tailEnd/>
            </a:ln>
          </p:spPr>
          <p:txBody>
            <a:bodyPr wrap="none" anchor="ctr"/>
            <a:lstStyle/>
            <a:p>
              <a:endParaRPr lang="en-US"/>
            </a:p>
          </p:txBody>
        </p:sp>
        <p:sp>
          <p:nvSpPr>
            <p:cNvPr id="54592" name="Line 343"/>
            <p:cNvSpPr>
              <a:spLocks noChangeShapeType="1"/>
            </p:cNvSpPr>
            <p:nvPr/>
          </p:nvSpPr>
          <p:spPr bwMode="ltGray">
            <a:xfrm flipH="1">
              <a:off x="7144361" y="1726254"/>
              <a:ext cx="780597" cy="806131"/>
            </a:xfrm>
            <a:prstGeom prst="line">
              <a:avLst/>
            </a:prstGeom>
            <a:noFill/>
            <a:ln w="6350">
              <a:solidFill>
                <a:srgbClr val="79D2FF"/>
              </a:solidFill>
              <a:round/>
              <a:headEnd/>
              <a:tailEnd/>
            </a:ln>
          </p:spPr>
          <p:txBody>
            <a:bodyPr wrap="none" anchor="ctr"/>
            <a:lstStyle/>
            <a:p>
              <a:endParaRPr lang="en-US"/>
            </a:p>
          </p:txBody>
        </p:sp>
        <p:sp>
          <p:nvSpPr>
            <p:cNvPr id="54593" name="Line 344"/>
            <p:cNvSpPr>
              <a:spLocks noChangeShapeType="1"/>
            </p:cNvSpPr>
            <p:nvPr/>
          </p:nvSpPr>
          <p:spPr bwMode="ltGray">
            <a:xfrm>
              <a:off x="8296817" y="1738866"/>
              <a:ext cx="338054" cy="175520"/>
            </a:xfrm>
            <a:prstGeom prst="line">
              <a:avLst/>
            </a:prstGeom>
            <a:noFill/>
            <a:ln w="6350">
              <a:solidFill>
                <a:srgbClr val="79D2FF"/>
              </a:solidFill>
              <a:round/>
              <a:headEnd/>
              <a:tailEnd/>
            </a:ln>
          </p:spPr>
          <p:txBody>
            <a:bodyPr wrap="none" anchor="ctr"/>
            <a:lstStyle/>
            <a:p>
              <a:endParaRPr lang="en-US"/>
            </a:p>
          </p:txBody>
        </p:sp>
        <p:grpSp>
          <p:nvGrpSpPr>
            <p:cNvPr id="54594" name="Group 748"/>
            <p:cNvGrpSpPr>
              <a:grpSpLocks/>
            </p:cNvGrpSpPr>
            <p:nvPr/>
          </p:nvGrpSpPr>
          <p:grpSpPr bwMode="auto">
            <a:xfrm>
              <a:off x="7118751" y="1755682"/>
              <a:ext cx="1785538" cy="1431488"/>
              <a:chOff x="7118751" y="1755682"/>
              <a:chExt cx="1785538" cy="1431488"/>
            </a:xfrm>
          </p:grpSpPr>
          <p:sp>
            <p:nvSpPr>
              <p:cNvPr id="54609" name="Line 311"/>
              <p:cNvSpPr>
                <a:spLocks noChangeShapeType="1"/>
              </p:cNvSpPr>
              <p:nvPr/>
            </p:nvSpPr>
            <p:spPr bwMode="ltGray">
              <a:xfrm flipV="1">
                <a:off x="7238606" y="1842917"/>
                <a:ext cx="295029" cy="239632"/>
              </a:xfrm>
              <a:prstGeom prst="line">
                <a:avLst/>
              </a:prstGeom>
              <a:noFill/>
              <a:ln w="6350">
                <a:solidFill>
                  <a:srgbClr val="79D2FF"/>
                </a:solidFill>
                <a:round/>
                <a:headEnd/>
                <a:tailEnd/>
              </a:ln>
            </p:spPr>
            <p:txBody>
              <a:bodyPr wrap="none" anchor="ctr"/>
              <a:lstStyle/>
              <a:p>
                <a:endParaRPr lang="en-US"/>
              </a:p>
            </p:txBody>
          </p:sp>
          <p:sp>
            <p:nvSpPr>
              <p:cNvPr id="54610" name="Line 313"/>
              <p:cNvSpPr>
                <a:spLocks noChangeShapeType="1"/>
              </p:cNvSpPr>
              <p:nvPr/>
            </p:nvSpPr>
            <p:spPr bwMode="ltGray">
              <a:xfrm flipV="1">
                <a:off x="7238606" y="1755682"/>
                <a:ext cx="1075625" cy="326867"/>
              </a:xfrm>
              <a:prstGeom prst="line">
                <a:avLst/>
              </a:prstGeom>
              <a:noFill/>
              <a:ln w="6350">
                <a:solidFill>
                  <a:srgbClr val="79D2FF"/>
                </a:solidFill>
                <a:round/>
                <a:headEnd/>
                <a:tailEnd/>
              </a:ln>
            </p:spPr>
            <p:txBody>
              <a:bodyPr wrap="none" anchor="ctr"/>
              <a:lstStyle/>
              <a:p>
                <a:endParaRPr lang="en-US"/>
              </a:p>
            </p:txBody>
          </p:sp>
          <p:sp>
            <p:nvSpPr>
              <p:cNvPr id="54611" name="Line 314"/>
              <p:cNvSpPr>
                <a:spLocks noChangeShapeType="1"/>
              </p:cNvSpPr>
              <p:nvPr/>
            </p:nvSpPr>
            <p:spPr bwMode="ltGray">
              <a:xfrm flipV="1">
                <a:off x="7238606" y="1920692"/>
                <a:ext cx="1401386" cy="150296"/>
              </a:xfrm>
              <a:prstGeom prst="line">
                <a:avLst/>
              </a:prstGeom>
              <a:noFill/>
              <a:ln w="6350">
                <a:solidFill>
                  <a:srgbClr val="79D2FF"/>
                </a:solidFill>
                <a:round/>
                <a:headEnd/>
                <a:tailEnd/>
              </a:ln>
            </p:spPr>
            <p:txBody>
              <a:bodyPr wrap="none" anchor="ctr"/>
              <a:lstStyle/>
              <a:p>
                <a:endParaRPr lang="en-US"/>
              </a:p>
            </p:txBody>
          </p:sp>
          <p:sp>
            <p:nvSpPr>
              <p:cNvPr id="54612" name="Line 315"/>
              <p:cNvSpPr>
                <a:spLocks noChangeShapeType="1"/>
              </p:cNvSpPr>
              <p:nvPr/>
            </p:nvSpPr>
            <p:spPr bwMode="ltGray">
              <a:xfrm>
                <a:off x="7248851" y="2070988"/>
                <a:ext cx="1634951" cy="137683"/>
              </a:xfrm>
              <a:prstGeom prst="line">
                <a:avLst/>
              </a:prstGeom>
              <a:noFill/>
              <a:ln w="6350">
                <a:solidFill>
                  <a:srgbClr val="79D2FF"/>
                </a:solidFill>
                <a:round/>
                <a:headEnd/>
                <a:tailEnd/>
              </a:ln>
            </p:spPr>
            <p:txBody>
              <a:bodyPr wrap="none" anchor="ctr"/>
              <a:lstStyle/>
              <a:p>
                <a:endParaRPr lang="en-US"/>
              </a:p>
            </p:txBody>
          </p:sp>
          <p:sp>
            <p:nvSpPr>
              <p:cNvPr id="54613" name="Line 316"/>
              <p:cNvSpPr>
                <a:spLocks noChangeShapeType="1"/>
              </p:cNvSpPr>
              <p:nvPr/>
            </p:nvSpPr>
            <p:spPr bwMode="ltGray">
              <a:xfrm>
                <a:off x="7248851" y="2070988"/>
                <a:ext cx="1652365" cy="547581"/>
              </a:xfrm>
              <a:prstGeom prst="line">
                <a:avLst/>
              </a:prstGeom>
              <a:noFill/>
              <a:ln w="6350">
                <a:solidFill>
                  <a:srgbClr val="79D2FF"/>
                </a:solidFill>
                <a:round/>
                <a:headEnd/>
                <a:tailEnd/>
              </a:ln>
            </p:spPr>
            <p:txBody>
              <a:bodyPr wrap="none" anchor="ctr"/>
              <a:lstStyle/>
              <a:p>
                <a:endParaRPr lang="en-US"/>
              </a:p>
            </p:txBody>
          </p:sp>
          <p:sp>
            <p:nvSpPr>
              <p:cNvPr id="54614" name="Line 317"/>
              <p:cNvSpPr>
                <a:spLocks noChangeShapeType="1"/>
              </p:cNvSpPr>
              <p:nvPr/>
            </p:nvSpPr>
            <p:spPr bwMode="ltGray">
              <a:xfrm>
                <a:off x="7248851" y="2070988"/>
                <a:ext cx="1462851" cy="840815"/>
              </a:xfrm>
              <a:prstGeom prst="line">
                <a:avLst/>
              </a:prstGeom>
              <a:noFill/>
              <a:ln w="6350">
                <a:solidFill>
                  <a:srgbClr val="79D2FF"/>
                </a:solidFill>
                <a:round/>
                <a:headEnd/>
                <a:tailEnd/>
              </a:ln>
            </p:spPr>
            <p:txBody>
              <a:bodyPr wrap="none" anchor="ctr"/>
              <a:lstStyle/>
              <a:p>
                <a:endParaRPr lang="en-US"/>
              </a:p>
            </p:txBody>
          </p:sp>
          <p:sp>
            <p:nvSpPr>
              <p:cNvPr id="54615" name="Line 318"/>
              <p:cNvSpPr>
                <a:spLocks noChangeShapeType="1"/>
              </p:cNvSpPr>
              <p:nvPr/>
            </p:nvSpPr>
            <p:spPr bwMode="ltGray">
              <a:xfrm>
                <a:off x="7248851" y="2082549"/>
                <a:ext cx="1113528" cy="1040509"/>
              </a:xfrm>
              <a:prstGeom prst="line">
                <a:avLst/>
              </a:prstGeom>
              <a:noFill/>
              <a:ln w="6350">
                <a:solidFill>
                  <a:srgbClr val="79D2FF"/>
                </a:solidFill>
                <a:round/>
                <a:headEnd/>
                <a:tailEnd/>
              </a:ln>
            </p:spPr>
            <p:txBody>
              <a:bodyPr wrap="none" anchor="ctr"/>
              <a:lstStyle/>
              <a:p>
                <a:endParaRPr lang="en-US"/>
              </a:p>
            </p:txBody>
          </p:sp>
          <p:sp>
            <p:nvSpPr>
              <p:cNvPr id="54616" name="Line 319"/>
              <p:cNvSpPr>
                <a:spLocks noChangeShapeType="1"/>
              </p:cNvSpPr>
              <p:nvPr/>
            </p:nvSpPr>
            <p:spPr bwMode="ltGray">
              <a:xfrm>
                <a:off x="7238606" y="2082549"/>
                <a:ext cx="759084" cy="1089907"/>
              </a:xfrm>
              <a:prstGeom prst="line">
                <a:avLst/>
              </a:prstGeom>
              <a:noFill/>
              <a:ln w="6350">
                <a:solidFill>
                  <a:srgbClr val="79D2FF"/>
                </a:solidFill>
                <a:round/>
                <a:headEnd/>
                <a:tailEnd/>
              </a:ln>
            </p:spPr>
            <p:txBody>
              <a:bodyPr wrap="none" anchor="ctr"/>
              <a:lstStyle/>
              <a:p>
                <a:endParaRPr lang="en-US"/>
              </a:p>
            </p:txBody>
          </p:sp>
          <p:sp>
            <p:nvSpPr>
              <p:cNvPr id="54617" name="Line 320"/>
              <p:cNvSpPr>
                <a:spLocks noChangeShapeType="1"/>
              </p:cNvSpPr>
              <p:nvPr/>
            </p:nvSpPr>
            <p:spPr bwMode="ltGray">
              <a:xfrm>
                <a:off x="7238606" y="2082549"/>
                <a:ext cx="390298" cy="1040509"/>
              </a:xfrm>
              <a:prstGeom prst="line">
                <a:avLst/>
              </a:prstGeom>
              <a:noFill/>
              <a:ln w="6350">
                <a:solidFill>
                  <a:srgbClr val="79D2FF"/>
                </a:solidFill>
                <a:round/>
                <a:headEnd/>
                <a:tailEnd/>
              </a:ln>
            </p:spPr>
            <p:txBody>
              <a:bodyPr wrap="none" anchor="ctr"/>
              <a:lstStyle/>
              <a:p>
                <a:endParaRPr lang="en-US"/>
              </a:p>
            </p:txBody>
          </p:sp>
          <p:sp>
            <p:nvSpPr>
              <p:cNvPr id="54618" name="Line 321"/>
              <p:cNvSpPr>
                <a:spLocks noChangeShapeType="1"/>
              </p:cNvSpPr>
              <p:nvPr/>
            </p:nvSpPr>
            <p:spPr bwMode="ltGray">
              <a:xfrm>
                <a:off x="7238606" y="2082549"/>
                <a:ext cx="86050" cy="851325"/>
              </a:xfrm>
              <a:prstGeom prst="line">
                <a:avLst/>
              </a:prstGeom>
              <a:noFill/>
              <a:ln w="6350">
                <a:solidFill>
                  <a:srgbClr val="79D2FF"/>
                </a:solidFill>
                <a:round/>
                <a:headEnd/>
                <a:tailEnd/>
              </a:ln>
            </p:spPr>
            <p:txBody>
              <a:bodyPr wrap="none" anchor="ctr"/>
              <a:lstStyle/>
              <a:p>
                <a:endParaRPr lang="en-US"/>
              </a:p>
            </p:txBody>
          </p:sp>
          <p:sp>
            <p:nvSpPr>
              <p:cNvPr id="54619" name="Line 322"/>
              <p:cNvSpPr>
                <a:spLocks noChangeShapeType="1"/>
              </p:cNvSpPr>
              <p:nvPr/>
            </p:nvSpPr>
            <p:spPr bwMode="ltGray">
              <a:xfrm flipH="1">
                <a:off x="7124897" y="2082549"/>
                <a:ext cx="113709" cy="463499"/>
              </a:xfrm>
              <a:prstGeom prst="line">
                <a:avLst/>
              </a:prstGeom>
              <a:noFill/>
              <a:ln w="6350">
                <a:solidFill>
                  <a:srgbClr val="79D2FF"/>
                </a:solidFill>
                <a:round/>
                <a:headEnd/>
                <a:tailEnd/>
              </a:ln>
            </p:spPr>
            <p:txBody>
              <a:bodyPr wrap="none" anchor="ctr"/>
              <a:lstStyle/>
              <a:p>
                <a:endParaRPr lang="en-US"/>
              </a:p>
            </p:txBody>
          </p:sp>
          <p:sp>
            <p:nvSpPr>
              <p:cNvPr id="54620" name="Line 325"/>
              <p:cNvSpPr>
                <a:spLocks noChangeShapeType="1"/>
              </p:cNvSpPr>
              <p:nvPr/>
            </p:nvSpPr>
            <p:spPr bwMode="ltGray">
              <a:xfrm>
                <a:off x="7552074" y="1830304"/>
                <a:ext cx="1095089" cy="76724"/>
              </a:xfrm>
              <a:prstGeom prst="line">
                <a:avLst/>
              </a:prstGeom>
              <a:noFill/>
              <a:ln w="6350">
                <a:solidFill>
                  <a:srgbClr val="79D2FF"/>
                </a:solidFill>
                <a:round/>
                <a:headEnd/>
                <a:tailEnd/>
              </a:ln>
            </p:spPr>
            <p:txBody>
              <a:bodyPr wrap="none" anchor="ctr"/>
              <a:lstStyle/>
              <a:p>
                <a:endParaRPr lang="en-US"/>
              </a:p>
            </p:txBody>
          </p:sp>
          <p:sp>
            <p:nvSpPr>
              <p:cNvPr id="54621" name="Line 326"/>
              <p:cNvSpPr>
                <a:spLocks noChangeShapeType="1"/>
              </p:cNvSpPr>
              <p:nvPr/>
            </p:nvSpPr>
            <p:spPr bwMode="ltGray">
              <a:xfrm>
                <a:off x="7552074" y="1830304"/>
                <a:ext cx="1322507" cy="365755"/>
              </a:xfrm>
              <a:prstGeom prst="line">
                <a:avLst/>
              </a:prstGeom>
              <a:noFill/>
              <a:ln w="6350">
                <a:solidFill>
                  <a:srgbClr val="79D2FF"/>
                </a:solidFill>
                <a:round/>
                <a:headEnd/>
                <a:tailEnd/>
              </a:ln>
            </p:spPr>
            <p:txBody>
              <a:bodyPr wrap="none" anchor="ctr"/>
              <a:lstStyle/>
              <a:p>
                <a:endParaRPr lang="en-US"/>
              </a:p>
            </p:txBody>
          </p:sp>
          <p:sp>
            <p:nvSpPr>
              <p:cNvPr id="54622" name="Line 327"/>
              <p:cNvSpPr>
                <a:spLocks noChangeShapeType="1"/>
              </p:cNvSpPr>
              <p:nvPr/>
            </p:nvSpPr>
            <p:spPr bwMode="ltGray">
              <a:xfrm>
                <a:off x="7552074" y="1830304"/>
                <a:ext cx="1349142" cy="778805"/>
              </a:xfrm>
              <a:prstGeom prst="line">
                <a:avLst/>
              </a:prstGeom>
              <a:noFill/>
              <a:ln w="6350">
                <a:solidFill>
                  <a:srgbClr val="79D2FF"/>
                </a:solidFill>
                <a:round/>
                <a:headEnd/>
                <a:tailEnd/>
              </a:ln>
            </p:spPr>
            <p:txBody>
              <a:bodyPr wrap="none" anchor="ctr"/>
              <a:lstStyle/>
              <a:p>
                <a:endParaRPr lang="en-US"/>
              </a:p>
            </p:txBody>
          </p:sp>
          <p:sp>
            <p:nvSpPr>
              <p:cNvPr id="54623" name="Line 328"/>
              <p:cNvSpPr>
                <a:spLocks noChangeShapeType="1"/>
              </p:cNvSpPr>
              <p:nvPr/>
            </p:nvSpPr>
            <p:spPr bwMode="ltGray">
              <a:xfrm>
                <a:off x="7555148" y="1830304"/>
                <a:ext cx="1167822" cy="1081498"/>
              </a:xfrm>
              <a:prstGeom prst="line">
                <a:avLst/>
              </a:prstGeom>
              <a:noFill/>
              <a:ln w="6350">
                <a:solidFill>
                  <a:srgbClr val="79D2FF"/>
                </a:solidFill>
                <a:round/>
                <a:headEnd/>
                <a:tailEnd/>
              </a:ln>
            </p:spPr>
            <p:txBody>
              <a:bodyPr wrap="none" anchor="ctr"/>
              <a:lstStyle/>
              <a:p>
                <a:endParaRPr lang="en-US"/>
              </a:p>
            </p:txBody>
          </p:sp>
          <p:sp>
            <p:nvSpPr>
              <p:cNvPr id="54624" name="Line 329"/>
              <p:cNvSpPr>
                <a:spLocks noChangeShapeType="1"/>
              </p:cNvSpPr>
              <p:nvPr/>
            </p:nvSpPr>
            <p:spPr bwMode="ltGray">
              <a:xfrm>
                <a:off x="7563343" y="1842917"/>
                <a:ext cx="788792" cy="1268580"/>
              </a:xfrm>
              <a:prstGeom prst="line">
                <a:avLst/>
              </a:prstGeom>
              <a:noFill/>
              <a:ln w="6350">
                <a:solidFill>
                  <a:srgbClr val="79D2FF"/>
                </a:solidFill>
                <a:round/>
                <a:headEnd/>
                <a:tailEnd/>
              </a:ln>
            </p:spPr>
            <p:txBody>
              <a:bodyPr wrap="none" anchor="ctr"/>
              <a:lstStyle/>
              <a:p>
                <a:endParaRPr lang="en-US"/>
              </a:p>
            </p:txBody>
          </p:sp>
          <p:sp>
            <p:nvSpPr>
              <p:cNvPr id="54625" name="Line 330"/>
              <p:cNvSpPr>
                <a:spLocks noChangeShapeType="1"/>
              </p:cNvSpPr>
              <p:nvPr/>
            </p:nvSpPr>
            <p:spPr bwMode="ltGray">
              <a:xfrm>
                <a:off x="7563343" y="1830304"/>
                <a:ext cx="434348" cy="1342151"/>
              </a:xfrm>
              <a:prstGeom prst="line">
                <a:avLst/>
              </a:prstGeom>
              <a:noFill/>
              <a:ln w="6350">
                <a:solidFill>
                  <a:srgbClr val="79D2FF"/>
                </a:solidFill>
                <a:round/>
                <a:headEnd/>
                <a:tailEnd/>
              </a:ln>
            </p:spPr>
            <p:txBody>
              <a:bodyPr wrap="none" anchor="ctr"/>
              <a:lstStyle/>
              <a:p>
                <a:endParaRPr lang="en-US"/>
              </a:p>
            </p:txBody>
          </p:sp>
          <p:sp>
            <p:nvSpPr>
              <p:cNvPr id="54626" name="Line 331"/>
              <p:cNvSpPr>
                <a:spLocks noChangeShapeType="1"/>
              </p:cNvSpPr>
              <p:nvPr/>
            </p:nvSpPr>
            <p:spPr bwMode="ltGray">
              <a:xfrm>
                <a:off x="7563343" y="1830304"/>
                <a:ext cx="67611" cy="1268580"/>
              </a:xfrm>
              <a:prstGeom prst="line">
                <a:avLst/>
              </a:prstGeom>
              <a:noFill/>
              <a:ln w="6350">
                <a:solidFill>
                  <a:srgbClr val="79D2FF"/>
                </a:solidFill>
                <a:round/>
                <a:headEnd/>
                <a:tailEnd/>
              </a:ln>
            </p:spPr>
            <p:txBody>
              <a:bodyPr wrap="none" anchor="ctr"/>
              <a:lstStyle/>
              <a:p>
                <a:endParaRPr lang="en-US"/>
              </a:p>
            </p:txBody>
          </p:sp>
          <p:sp>
            <p:nvSpPr>
              <p:cNvPr id="54627" name="Line 332"/>
              <p:cNvSpPr>
                <a:spLocks noChangeShapeType="1"/>
              </p:cNvSpPr>
              <p:nvPr/>
            </p:nvSpPr>
            <p:spPr bwMode="ltGray">
              <a:xfrm flipH="1">
                <a:off x="7335925" y="1830304"/>
                <a:ext cx="216149" cy="1117233"/>
              </a:xfrm>
              <a:prstGeom prst="line">
                <a:avLst/>
              </a:prstGeom>
              <a:noFill/>
              <a:ln w="6350">
                <a:solidFill>
                  <a:srgbClr val="79D2FF"/>
                </a:solidFill>
                <a:round/>
                <a:headEnd/>
                <a:tailEnd/>
              </a:ln>
            </p:spPr>
            <p:txBody>
              <a:bodyPr wrap="none" anchor="ctr"/>
              <a:lstStyle/>
              <a:p>
                <a:endParaRPr lang="en-US"/>
              </a:p>
            </p:txBody>
          </p:sp>
          <p:sp>
            <p:nvSpPr>
              <p:cNvPr id="54628" name="Line 333"/>
              <p:cNvSpPr>
                <a:spLocks noChangeShapeType="1"/>
              </p:cNvSpPr>
              <p:nvPr/>
            </p:nvSpPr>
            <p:spPr bwMode="ltGray">
              <a:xfrm flipH="1">
                <a:off x="7124897" y="1839764"/>
                <a:ext cx="408738" cy="715744"/>
              </a:xfrm>
              <a:prstGeom prst="line">
                <a:avLst/>
              </a:prstGeom>
              <a:noFill/>
              <a:ln w="6350">
                <a:solidFill>
                  <a:srgbClr val="79D2FF"/>
                </a:solidFill>
                <a:round/>
                <a:headEnd/>
                <a:tailEnd/>
              </a:ln>
            </p:spPr>
            <p:txBody>
              <a:bodyPr wrap="none" anchor="ctr"/>
              <a:lstStyle/>
              <a:p>
                <a:endParaRPr lang="en-US"/>
              </a:p>
            </p:txBody>
          </p:sp>
          <p:sp>
            <p:nvSpPr>
              <p:cNvPr id="54629" name="Line 345"/>
              <p:cNvSpPr>
                <a:spLocks noChangeShapeType="1"/>
              </p:cNvSpPr>
              <p:nvPr/>
            </p:nvSpPr>
            <p:spPr bwMode="ltGray">
              <a:xfrm>
                <a:off x="8312183" y="1755682"/>
                <a:ext cx="581862" cy="437224"/>
              </a:xfrm>
              <a:prstGeom prst="line">
                <a:avLst/>
              </a:prstGeom>
              <a:noFill/>
              <a:ln w="6350">
                <a:solidFill>
                  <a:srgbClr val="79D2FF"/>
                </a:solidFill>
                <a:round/>
                <a:headEnd/>
                <a:tailEnd/>
              </a:ln>
            </p:spPr>
            <p:txBody>
              <a:bodyPr wrap="none" anchor="ctr"/>
              <a:lstStyle/>
              <a:p>
                <a:endParaRPr lang="en-US"/>
              </a:p>
            </p:txBody>
          </p:sp>
          <p:sp>
            <p:nvSpPr>
              <p:cNvPr id="54630" name="Line 346"/>
              <p:cNvSpPr>
                <a:spLocks noChangeShapeType="1"/>
              </p:cNvSpPr>
              <p:nvPr/>
            </p:nvSpPr>
            <p:spPr bwMode="ltGray">
              <a:xfrm>
                <a:off x="8312183" y="1764090"/>
                <a:ext cx="592106" cy="854478"/>
              </a:xfrm>
              <a:prstGeom prst="line">
                <a:avLst/>
              </a:prstGeom>
              <a:noFill/>
              <a:ln w="6350">
                <a:solidFill>
                  <a:srgbClr val="79D2FF"/>
                </a:solidFill>
                <a:round/>
                <a:headEnd/>
                <a:tailEnd/>
              </a:ln>
            </p:spPr>
            <p:txBody>
              <a:bodyPr wrap="none" anchor="ctr"/>
              <a:lstStyle/>
              <a:p>
                <a:endParaRPr lang="en-US"/>
              </a:p>
            </p:txBody>
          </p:sp>
          <p:sp>
            <p:nvSpPr>
              <p:cNvPr id="54631" name="Line 347"/>
              <p:cNvSpPr>
                <a:spLocks noChangeShapeType="1"/>
              </p:cNvSpPr>
              <p:nvPr/>
            </p:nvSpPr>
            <p:spPr bwMode="ltGray">
              <a:xfrm>
                <a:off x="8303988" y="1764090"/>
                <a:ext cx="407713" cy="1157172"/>
              </a:xfrm>
              <a:prstGeom prst="line">
                <a:avLst/>
              </a:prstGeom>
              <a:noFill/>
              <a:ln w="6350">
                <a:solidFill>
                  <a:srgbClr val="79D2FF"/>
                </a:solidFill>
                <a:round/>
                <a:headEnd/>
                <a:tailEnd/>
              </a:ln>
            </p:spPr>
            <p:txBody>
              <a:bodyPr wrap="none" anchor="ctr"/>
              <a:lstStyle/>
              <a:p>
                <a:endParaRPr lang="en-US"/>
              </a:p>
            </p:txBody>
          </p:sp>
          <p:sp>
            <p:nvSpPr>
              <p:cNvPr id="54632" name="Line 348"/>
              <p:cNvSpPr>
                <a:spLocks noChangeShapeType="1"/>
              </p:cNvSpPr>
              <p:nvPr/>
            </p:nvSpPr>
            <p:spPr bwMode="ltGray">
              <a:xfrm>
                <a:off x="8323451" y="1764090"/>
                <a:ext cx="27659" cy="1358967"/>
              </a:xfrm>
              <a:prstGeom prst="line">
                <a:avLst/>
              </a:prstGeom>
              <a:noFill/>
              <a:ln w="6350">
                <a:solidFill>
                  <a:srgbClr val="79D2FF"/>
                </a:solidFill>
                <a:round/>
                <a:headEnd/>
                <a:tailEnd/>
              </a:ln>
            </p:spPr>
            <p:txBody>
              <a:bodyPr wrap="none" anchor="ctr"/>
              <a:lstStyle/>
              <a:p>
                <a:endParaRPr lang="en-US"/>
              </a:p>
            </p:txBody>
          </p:sp>
          <p:sp>
            <p:nvSpPr>
              <p:cNvPr id="54633" name="Line 349"/>
              <p:cNvSpPr>
                <a:spLocks noChangeShapeType="1"/>
              </p:cNvSpPr>
              <p:nvPr/>
            </p:nvSpPr>
            <p:spPr bwMode="ltGray">
              <a:xfrm flipH="1">
                <a:off x="7997691" y="1755682"/>
                <a:ext cx="316541" cy="1416773"/>
              </a:xfrm>
              <a:prstGeom prst="line">
                <a:avLst/>
              </a:prstGeom>
              <a:noFill/>
              <a:ln w="6350">
                <a:solidFill>
                  <a:srgbClr val="79D2FF"/>
                </a:solidFill>
                <a:round/>
                <a:headEnd/>
                <a:tailEnd/>
              </a:ln>
            </p:spPr>
            <p:txBody>
              <a:bodyPr wrap="none" anchor="ctr"/>
              <a:lstStyle/>
              <a:p>
                <a:endParaRPr lang="en-US"/>
              </a:p>
            </p:txBody>
          </p:sp>
          <p:sp>
            <p:nvSpPr>
              <p:cNvPr id="54634" name="Line 350"/>
              <p:cNvSpPr>
                <a:spLocks noChangeShapeType="1"/>
              </p:cNvSpPr>
              <p:nvPr/>
            </p:nvSpPr>
            <p:spPr bwMode="ltGray">
              <a:xfrm flipH="1">
                <a:off x="7628905" y="1755682"/>
                <a:ext cx="675083" cy="1367376"/>
              </a:xfrm>
              <a:prstGeom prst="line">
                <a:avLst/>
              </a:prstGeom>
              <a:noFill/>
              <a:ln w="6350">
                <a:solidFill>
                  <a:srgbClr val="79D2FF"/>
                </a:solidFill>
                <a:round/>
                <a:headEnd/>
                <a:tailEnd/>
              </a:ln>
            </p:spPr>
            <p:txBody>
              <a:bodyPr wrap="none" anchor="ctr"/>
              <a:lstStyle/>
              <a:p>
                <a:endParaRPr lang="en-US"/>
              </a:p>
            </p:txBody>
          </p:sp>
          <p:sp>
            <p:nvSpPr>
              <p:cNvPr id="54635" name="Line 351"/>
              <p:cNvSpPr>
                <a:spLocks noChangeShapeType="1"/>
              </p:cNvSpPr>
              <p:nvPr/>
            </p:nvSpPr>
            <p:spPr bwMode="ltGray">
              <a:xfrm flipH="1">
                <a:off x="7326705" y="1764090"/>
                <a:ext cx="977282" cy="1169784"/>
              </a:xfrm>
              <a:prstGeom prst="line">
                <a:avLst/>
              </a:prstGeom>
              <a:noFill/>
              <a:ln w="6350">
                <a:solidFill>
                  <a:srgbClr val="79D2FF"/>
                </a:solidFill>
                <a:round/>
                <a:headEnd/>
                <a:tailEnd/>
              </a:ln>
            </p:spPr>
            <p:txBody>
              <a:bodyPr wrap="none" anchor="ctr"/>
              <a:lstStyle/>
              <a:p>
                <a:endParaRPr lang="en-US"/>
              </a:p>
            </p:txBody>
          </p:sp>
          <p:sp>
            <p:nvSpPr>
              <p:cNvPr id="54636" name="Line 352"/>
              <p:cNvSpPr>
                <a:spLocks noChangeShapeType="1"/>
              </p:cNvSpPr>
              <p:nvPr/>
            </p:nvSpPr>
            <p:spPr bwMode="ltGray">
              <a:xfrm flipH="1">
                <a:off x="7124897" y="1755682"/>
                <a:ext cx="1187286" cy="790366"/>
              </a:xfrm>
              <a:prstGeom prst="line">
                <a:avLst/>
              </a:prstGeom>
              <a:noFill/>
              <a:ln w="6350">
                <a:solidFill>
                  <a:srgbClr val="79D2FF"/>
                </a:solidFill>
                <a:round/>
                <a:headEnd/>
                <a:tailEnd/>
              </a:ln>
            </p:spPr>
            <p:txBody>
              <a:bodyPr wrap="none" anchor="ctr"/>
              <a:lstStyle/>
              <a:p>
                <a:endParaRPr lang="en-US"/>
              </a:p>
            </p:txBody>
          </p:sp>
          <p:sp>
            <p:nvSpPr>
              <p:cNvPr id="54637" name="Line 353"/>
              <p:cNvSpPr>
                <a:spLocks noChangeShapeType="1"/>
              </p:cNvSpPr>
              <p:nvPr/>
            </p:nvSpPr>
            <p:spPr bwMode="ltGray">
              <a:xfrm>
                <a:off x="8634871" y="1907029"/>
                <a:ext cx="248930" cy="301642"/>
              </a:xfrm>
              <a:prstGeom prst="line">
                <a:avLst/>
              </a:prstGeom>
              <a:noFill/>
              <a:ln w="6350">
                <a:solidFill>
                  <a:srgbClr val="79D2FF"/>
                </a:solidFill>
                <a:round/>
                <a:headEnd/>
                <a:tailEnd/>
              </a:ln>
            </p:spPr>
            <p:txBody>
              <a:bodyPr wrap="none" anchor="ctr"/>
              <a:lstStyle/>
              <a:p>
                <a:endParaRPr lang="en-US"/>
              </a:p>
            </p:txBody>
          </p:sp>
          <p:sp>
            <p:nvSpPr>
              <p:cNvPr id="54638" name="Line 354"/>
              <p:cNvSpPr>
                <a:spLocks noChangeShapeType="1"/>
              </p:cNvSpPr>
              <p:nvPr/>
            </p:nvSpPr>
            <p:spPr bwMode="ltGray">
              <a:xfrm>
                <a:off x="8639993" y="1914386"/>
                <a:ext cx="261223" cy="704183"/>
              </a:xfrm>
              <a:prstGeom prst="line">
                <a:avLst/>
              </a:prstGeom>
              <a:noFill/>
              <a:ln w="6350">
                <a:solidFill>
                  <a:srgbClr val="79D2FF"/>
                </a:solidFill>
                <a:round/>
                <a:headEnd/>
                <a:tailEnd/>
              </a:ln>
            </p:spPr>
            <p:txBody>
              <a:bodyPr wrap="none" anchor="ctr"/>
              <a:lstStyle/>
              <a:p>
                <a:endParaRPr lang="en-US"/>
              </a:p>
            </p:txBody>
          </p:sp>
          <p:sp>
            <p:nvSpPr>
              <p:cNvPr id="54639" name="Line 355"/>
              <p:cNvSpPr>
                <a:spLocks noChangeShapeType="1"/>
              </p:cNvSpPr>
              <p:nvPr/>
            </p:nvSpPr>
            <p:spPr bwMode="ltGray">
              <a:xfrm>
                <a:off x="8647164" y="1930151"/>
                <a:ext cx="66586" cy="991111"/>
              </a:xfrm>
              <a:prstGeom prst="line">
                <a:avLst/>
              </a:prstGeom>
              <a:noFill/>
              <a:ln w="6350">
                <a:solidFill>
                  <a:srgbClr val="79D2FF"/>
                </a:solidFill>
                <a:round/>
                <a:headEnd/>
                <a:tailEnd/>
              </a:ln>
            </p:spPr>
            <p:txBody>
              <a:bodyPr wrap="none" anchor="ctr"/>
              <a:lstStyle/>
              <a:p>
                <a:endParaRPr lang="en-US"/>
              </a:p>
            </p:txBody>
          </p:sp>
          <p:sp>
            <p:nvSpPr>
              <p:cNvPr id="54640" name="Line 356"/>
              <p:cNvSpPr>
                <a:spLocks noChangeShapeType="1"/>
              </p:cNvSpPr>
              <p:nvPr/>
            </p:nvSpPr>
            <p:spPr bwMode="ltGray">
              <a:xfrm flipH="1">
                <a:off x="8362379" y="1930151"/>
                <a:ext cx="272492" cy="1192906"/>
              </a:xfrm>
              <a:prstGeom prst="line">
                <a:avLst/>
              </a:prstGeom>
              <a:noFill/>
              <a:ln w="6350">
                <a:solidFill>
                  <a:srgbClr val="79D2FF"/>
                </a:solidFill>
                <a:round/>
                <a:headEnd/>
                <a:tailEnd/>
              </a:ln>
            </p:spPr>
            <p:txBody>
              <a:bodyPr wrap="none" anchor="ctr"/>
              <a:lstStyle/>
              <a:p>
                <a:endParaRPr lang="en-US"/>
              </a:p>
            </p:txBody>
          </p:sp>
          <p:sp>
            <p:nvSpPr>
              <p:cNvPr id="54641" name="Line 357"/>
              <p:cNvSpPr>
                <a:spLocks noChangeShapeType="1"/>
              </p:cNvSpPr>
              <p:nvPr/>
            </p:nvSpPr>
            <p:spPr bwMode="ltGray">
              <a:xfrm flipH="1">
                <a:off x="7997691" y="1914386"/>
                <a:ext cx="631034" cy="1258070"/>
              </a:xfrm>
              <a:prstGeom prst="line">
                <a:avLst/>
              </a:prstGeom>
              <a:noFill/>
              <a:ln w="6350">
                <a:solidFill>
                  <a:srgbClr val="79D2FF"/>
                </a:solidFill>
                <a:round/>
                <a:headEnd/>
                <a:tailEnd/>
              </a:ln>
            </p:spPr>
            <p:txBody>
              <a:bodyPr wrap="none" anchor="ctr"/>
              <a:lstStyle/>
              <a:p>
                <a:endParaRPr lang="en-US"/>
              </a:p>
            </p:txBody>
          </p:sp>
          <p:sp>
            <p:nvSpPr>
              <p:cNvPr id="54642" name="Line 358"/>
              <p:cNvSpPr>
                <a:spLocks noChangeShapeType="1"/>
              </p:cNvSpPr>
              <p:nvPr/>
            </p:nvSpPr>
            <p:spPr bwMode="ltGray">
              <a:xfrm flipH="1">
                <a:off x="7630954" y="1914386"/>
                <a:ext cx="1009039" cy="1219182"/>
              </a:xfrm>
              <a:prstGeom prst="line">
                <a:avLst/>
              </a:prstGeom>
              <a:noFill/>
              <a:ln w="6350">
                <a:solidFill>
                  <a:srgbClr val="79D2FF"/>
                </a:solidFill>
                <a:round/>
                <a:headEnd/>
                <a:tailEnd/>
              </a:ln>
            </p:spPr>
            <p:txBody>
              <a:bodyPr wrap="none" anchor="ctr"/>
              <a:lstStyle/>
              <a:p>
                <a:endParaRPr lang="en-US"/>
              </a:p>
            </p:txBody>
          </p:sp>
          <p:sp>
            <p:nvSpPr>
              <p:cNvPr id="54643" name="Line 359"/>
              <p:cNvSpPr>
                <a:spLocks noChangeShapeType="1"/>
              </p:cNvSpPr>
              <p:nvPr/>
            </p:nvSpPr>
            <p:spPr bwMode="ltGray">
              <a:xfrm flipH="1">
                <a:off x="7326705" y="1930151"/>
                <a:ext cx="1308165" cy="1017386"/>
              </a:xfrm>
              <a:prstGeom prst="line">
                <a:avLst/>
              </a:prstGeom>
              <a:noFill/>
              <a:ln w="6350">
                <a:solidFill>
                  <a:srgbClr val="79D2FF"/>
                </a:solidFill>
                <a:round/>
                <a:headEnd/>
                <a:tailEnd/>
              </a:ln>
            </p:spPr>
            <p:txBody>
              <a:bodyPr wrap="none" anchor="ctr"/>
              <a:lstStyle/>
              <a:p>
                <a:endParaRPr lang="en-US"/>
              </a:p>
            </p:txBody>
          </p:sp>
          <p:sp>
            <p:nvSpPr>
              <p:cNvPr id="54644" name="Line 360"/>
              <p:cNvSpPr>
                <a:spLocks noChangeShapeType="1"/>
              </p:cNvSpPr>
              <p:nvPr/>
            </p:nvSpPr>
            <p:spPr bwMode="ltGray">
              <a:xfrm flipH="1">
                <a:off x="7136166" y="1930151"/>
                <a:ext cx="1503827" cy="615897"/>
              </a:xfrm>
              <a:prstGeom prst="line">
                <a:avLst/>
              </a:prstGeom>
              <a:noFill/>
              <a:ln w="6350">
                <a:solidFill>
                  <a:srgbClr val="79D2FF"/>
                </a:solidFill>
                <a:round/>
                <a:headEnd/>
                <a:tailEnd/>
              </a:ln>
            </p:spPr>
            <p:txBody>
              <a:bodyPr wrap="none" anchor="ctr"/>
              <a:lstStyle/>
              <a:p>
                <a:endParaRPr lang="en-US"/>
              </a:p>
            </p:txBody>
          </p:sp>
          <p:sp>
            <p:nvSpPr>
              <p:cNvPr id="54645" name="Line 361"/>
              <p:cNvSpPr>
                <a:spLocks noChangeShapeType="1"/>
              </p:cNvSpPr>
              <p:nvPr/>
            </p:nvSpPr>
            <p:spPr bwMode="ltGray">
              <a:xfrm>
                <a:off x="8883801" y="2192906"/>
                <a:ext cx="10244" cy="413050"/>
              </a:xfrm>
              <a:prstGeom prst="line">
                <a:avLst/>
              </a:prstGeom>
              <a:noFill/>
              <a:ln w="6350">
                <a:solidFill>
                  <a:srgbClr val="79D2FF"/>
                </a:solidFill>
                <a:round/>
                <a:headEnd/>
                <a:tailEnd/>
              </a:ln>
            </p:spPr>
            <p:txBody>
              <a:bodyPr wrap="none" anchor="ctr"/>
              <a:lstStyle/>
              <a:p>
                <a:endParaRPr lang="en-US"/>
              </a:p>
            </p:txBody>
          </p:sp>
          <p:sp>
            <p:nvSpPr>
              <p:cNvPr id="54646" name="Line 362"/>
              <p:cNvSpPr>
                <a:spLocks noChangeShapeType="1"/>
              </p:cNvSpPr>
              <p:nvPr/>
            </p:nvSpPr>
            <p:spPr bwMode="ltGray">
              <a:xfrm flipH="1">
                <a:off x="8713750" y="2192906"/>
                <a:ext cx="180295" cy="738866"/>
              </a:xfrm>
              <a:prstGeom prst="line">
                <a:avLst/>
              </a:prstGeom>
              <a:noFill/>
              <a:ln w="6350">
                <a:solidFill>
                  <a:srgbClr val="79D2FF"/>
                </a:solidFill>
                <a:round/>
                <a:headEnd/>
                <a:tailEnd/>
              </a:ln>
            </p:spPr>
            <p:txBody>
              <a:bodyPr wrap="none" anchor="ctr"/>
              <a:lstStyle/>
              <a:p>
                <a:endParaRPr lang="en-US"/>
              </a:p>
            </p:txBody>
          </p:sp>
          <p:sp>
            <p:nvSpPr>
              <p:cNvPr id="54647" name="Line 363"/>
              <p:cNvSpPr>
                <a:spLocks noChangeShapeType="1"/>
              </p:cNvSpPr>
              <p:nvPr/>
            </p:nvSpPr>
            <p:spPr bwMode="ltGray">
              <a:xfrm flipH="1">
                <a:off x="8362379" y="2192906"/>
                <a:ext cx="521422" cy="930152"/>
              </a:xfrm>
              <a:prstGeom prst="line">
                <a:avLst/>
              </a:prstGeom>
              <a:noFill/>
              <a:ln w="6350">
                <a:solidFill>
                  <a:srgbClr val="79D2FF"/>
                </a:solidFill>
                <a:round/>
                <a:headEnd/>
                <a:tailEnd/>
              </a:ln>
            </p:spPr>
            <p:txBody>
              <a:bodyPr wrap="none" anchor="ctr"/>
              <a:lstStyle/>
              <a:p>
                <a:endParaRPr lang="en-US"/>
              </a:p>
            </p:txBody>
          </p:sp>
          <p:sp>
            <p:nvSpPr>
              <p:cNvPr id="54648" name="Line 364"/>
              <p:cNvSpPr>
                <a:spLocks noChangeShapeType="1"/>
              </p:cNvSpPr>
              <p:nvPr/>
            </p:nvSpPr>
            <p:spPr bwMode="ltGray">
              <a:xfrm flipH="1">
                <a:off x="7992569" y="2192906"/>
                <a:ext cx="891232" cy="991111"/>
              </a:xfrm>
              <a:prstGeom prst="line">
                <a:avLst/>
              </a:prstGeom>
              <a:noFill/>
              <a:ln w="6350">
                <a:solidFill>
                  <a:srgbClr val="79D2FF"/>
                </a:solidFill>
                <a:round/>
                <a:headEnd/>
                <a:tailEnd/>
              </a:ln>
            </p:spPr>
            <p:txBody>
              <a:bodyPr wrap="none" anchor="ctr"/>
              <a:lstStyle/>
              <a:p>
                <a:endParaRPr lang="en-US"/>
              </a:p>
            </p:txBody>
          </p:sp>
          <p:sp>
            <p:nvSpPr>
              <p:cNvPr id="54649" name="Line 365"/>
              <p:cNvSpPr>
                <a:spLocks noChangeShapeType="1"/>
              </p:cNvSpPr>
              <p:nvPr/>
            </p:nvSpPr>
            <p:spPr bwMode="ltGray">
              <a:xfrm flipH="1">
                <a:off x="7619685" y="2192906"/>
                <a:ext cx="1264116" cy="914386"/>
              </a:xfrm>
              <a:prstGeom prst="line">
                <a:avLst/>
              </a:prstGeom>
              <a:noFill/>
              <a:ln w="6350">
                <a:solidFill>
                  <a:srgbClr val="79D2FF"/>
                </a:solidFill>
                <a:round/>
                <a:headEnd/>
                <a:tailEnd/>
              </a:ln>
            </p:spPr>
            <p:txBody>
              <a:bodyPr wrap="none" anchor="ctr"/>
              <a:lstStyle/>
              <a:p>
                <a:endParaRPr lang="en-US"/>
              </a:p>
            </p:txBody>
          </p:sp>
          <p:sp>
            <p:nvSpPr>
              <p:cNvPr id="54650" name="Line 366"/>
              <p:cNvSpPr>
                <a:spLocks noChangeShapeType="1"/>
              </p:cNvSpPr>
              <p:nvPr/>
            </p:nvSpPr>
            <p:spPr bwMode="ltGray">
              <a:xfrm flipH="1">
                <a:off x="7335925" y="2192906"/>
                <a:ext cx="1538656" cy="754632"/>
              </a:xfrm>
              <a:prstGeom prst="line">
                <a:avLst/>
              </a:prstGeom>
              <a:noFill/>
              <a:ln w="6350">
                <a:solidFill>
                  <a:srgbClr val="79D2FF"/>
                </a:solidFill>
                <a:round/>
                <a:headEnd/>
                <a:tailEnd/>
              </a:ln>
            </p:spPr>
            <p:txBody>
              <a:bodyPr wrap="none" anchor="ctr"/>
              <a:lstStyle/>
              <a:p>
                <a:endParaRPr lang="en-US"/>
              </a:p>
            </p:txBody>
          </p:sp>
          <p:sp>
            <p:nvSpPr>
              <p:cNvPr id="54651" name="Line 367"/>
              <p:cNvSpPr>
                <a:spLocks noChangeShapeType="1"/>
              </p:cNvSpPr>
              <p:nvPr/>
            </p:nvSpPr>
            <p:spPr bwMode="ltGray">
              <a:xfrm flipH="1">
                <a:off x="7124897" y="2208671"/>
                <a:ext cx="1749684" cy="337377"/>
              </a:xfrm>
              <a:prstGeom prst="line">
                <a:avLst/>
              </a:prstGeom>
              <a:noFill/>
              <a:ln w="6350">
                <a:solidFill>
                  <a:srgbClr val="79D2FF"/>
                </a:solidFill>
                <a:round/>
                <a:headEnd/>
                <a:tailEnd/>
              </a:ln>
            </p:spPr>
            <p:txBody>
              <a:bodyPr wrap="none" anchor="ctr"/>
              <a:lstStyle/>
              <a:p>
                <a:endParaRPr lang="en-US"/>
              </a:p>
            </p:txBody>
          </p:sp>
          <p:sp>
            <p:nvSpPr>
              <p:cNvPr id="54652" name="Line 368"/>
              <p:cNvSpPr>
                <a:spLocks noChangeShapeType="1"/>
              </p:cNvSpPr>
              <p:nvPr/>
            </p:nvSpPr>
            <p:spPr bwMode="ltGray">
              <a:xfrm flipH="1">
                <a:off x="8705555" y="2618569"/>
                <a:ext cx="195661" cy="313204"/>
              </a:xfrm>
              <a:prstGeom prst="line">
                <a:avLst/>
              </a:prstGeom>
              <a:noFill/>
              <a:ln w="6350">
                <a:solidFill>
                  <a:srgbClr val="79D2FF"/>
                </a:solidFill>
                <a:round/>
                <a:headEnd/>
                <a:tailEnd/>
              </a:ln>
            </p:spPr>
            <p:txBody>
              <a:bodyPr wrap="none" anchor="ctr"/>
              <a:lstStyle/>
              <a:p>
                <a:endParaRPr lang="en-US"/>
              </a:p>
            </p:txBody>
          </p:sp>
          <p:sp>
            <p:nvSpPr>
              <p:cNvPr id="54653" name="Line 369"/>
              <p:cNvSpPr>
                <a:spLocks noChangeShapeType="1"/>
              </p:cNvSpPr>
              <p:nvPr/>
            </p:nvSpPr>
            <p:spPr bwMode="ltGray">
              <a:xfrm flipH="1">
                <a:off x="8362379" y="2618569"/>
                <a:ext cx="531666" cy="488724"/>
              </a:xfrm>
              <a:prstGeom prst="line">
                <a:avLst/>
              </a:prstGeom>
              <a:noFill/>
              <a:ln w="6350">
                <a:solidFill>
                  <a:srgbClr val="79D2FF"/>
                </a:solidFill>
                <a:round/>
                <a:headEnd/>
                <a:tailEnd/>
              </a:ln>
            </p:spPr>
            <p:txBody>
              <a:bodyPr wrap="none" anchor="ctr"/>
              <a:lstStyle/>
              <a:p>
                <a:endParaRPr lang="en-US"/>
              </a:p>
            </p:txBody>
          </p:sp>
          <p:sp>
            <p:nvSpPr>
              <p:cNvPr id="54654" name="Line 370"/>
              <p:cNvSpPr>
                <a:spLocks noChangeShapeType="1"/>
              </p:cNvSpPr>
              <p:nvPr/>
            </p:nvSpPr>
            <p:spPr bwMode="ltGray">
              <a:xfrm flipH="1">
                <a:off x="7997691" y="2618569"/>
                <a:ext cx="903525" cy="553887"/>
              </a:xfrm>
              <a:prstGeom prst="line">
                <a:avLst/>
              </a:prstGeom>
              <a:noFill/>
              <a:ln w="6350">
                <a:solidFill>
                  <a:srgbClr val="79D2FF"/>
                </a:solidFill>
                <a:round/>
                <a:headEnd/>
                <a:tailEnd/>
              </a:ln>
            </p:spPr>
            <p:txBody>
              <a:bodyPr wrap="none" anchor="ctr"/>
              <a:lstStyle/>
              <a:p>
                <a:endParaRPr lang="en-US"/>
              </a:p>
            </p:txBody>
          </p:sp>
          <p:sp>
            <p:nvSpPr>
              <p:cNvPr id="54655" name="Line 371"/>
              <p:cNvSpPr>
                <a:spLocks noChangeShapeType="1"/>
              </p:cNvSpPr>
              <p:nvPr/>
            </p:nvSpPr>
            <p:spPr bwMode="ltGray">
              <a:xfrm flipH="1">
                <a:off x="7558221" y="2618569"/>
                <a:ext cx="1265140" cy="492928"/>
              </a:xfrm>
              <a:prstGeom prst="line">
                <a:avLst/>
              </a:prstGeom>
              <a:noFill/>
              <a:ln w="6350">
                <a:solidFill>
                  <a:srgbClr val="79D2FF"/>
                </a:solidFill>
                <a:round/>
                <a:headEnd/>
                <a:tailEnd/>
              </a:ln>
            </p:spPr>
            <p:txBody>
              <a:bodyPr wrap="none" anchor="ctr"/>
              <a:lstStyle/>
              <a:p>
                <a:endParaRPr lang="en-US"/>
              </a:p>
            </p:txBody>
          </p:sp>
          <p:sp>
            <p:nvSpPr>
              <p:cNvPr id="54656" name="Line 372"/>
              <p:cNvSpPr>
                <a:spLocks noChangeShapeType="1"/>
              </p:cNvSpPr>
              <p:nvPr/>
            </p:nvSpPr>
            <p:spPr bwMode="ltGray">
              <a:xfrm flipH="1">
                <a:off x="7335925" y="2630130"/>
                <a:ext cx="1568364" cy="301642"/>
              </a:xfrm>
              <a:prstGeom prst="line">
                <a:avLst/>
              </a:prstGeom>
              <a:noFill/>
              <a:ln w="6350">
                <a:solidFill>
                  <a:srgbClr val="79D2FF"/>
                </a:solidFill>
                <a:round/>
                <a:headEnd/>
                <a:tailEnd/>
              </a:ln>
            </p:spPr>
            <p:txBody>
              <a:bodyPr wrap="none" anchor="ctr"/>
              <a:lstStyle/>
              <a:p>
                <a:endParaRPr lang="en-US"/>
              </a:p>
            </p:txBody>
          </p:sp>
          <p:sp>
            <p:nvSpPr>
              <p:cNvPr id="54657" name="Line 373"/>
              <p:cNvSpPr>
                <a:spLocks noChangeShapeType="1"/>
              </p:cNvSpPr>
              <p:nvPr/>
            </p:nvSpPr>
            <p:spPr bwMode="ltGray">
              <a:xfrm flipH="1" flipV="1">
                <a:off x="7124897" y="2546048"/>
                <a:ext cx="1776318" cy="86184"/>
              </a:xfrm>
              <a:prstGeom prst="line">
                <a:avLst/>
              </a:prstGeom>
              <a:noFill/>
              <a:ln w="6350">
                <a:solidFill>
                  <a:srgbClr val="79D2FF"/>
                </a:solidFill>
                <a:round/>
                <a:headEnd/>
                <a:tailEnd/>
              </a:ln>
            </p:spPr>
            <p:txBody>
              <a:bodyPr wrap="none" anchor="ctr"/>
              <a:lstStyle/>
              <a:p>
                <a:endParaRPr lang="en-US"/>
              </a:p>
            </p:txBody>
          </p:sp>
          <p:sp>
            <p:nvSpPr>
              <p:cNvPr id="54658" name="Line 374"/>
              <p:cNvSpPr>
                <a:spLocks noChangeShapeType="1"/>
              </p:cNvSpPr>
              <p:nvPr/>
            </p:nvSpPr>
            <p:spPr bwMode="ltGray">
              <a:xfrm flipH="1">
                <a:off x="8383891" y="2911803"/>
                <a:ext cx="350347" cy="199694"/>
              </a:xfrm>
              <a:prstGeom prst="line">
                <a:avLst/>
              </a:prstGeom>
              <a:noFill/>
              <a:ln w="6350">
                <a:solidFill>
                  <a:srgbClr val="79D2FF"/>
                </a:solidFill>
                <a:round/>
                <a:headEnd/>
                <a:tailEnd/>
              </a:ln>
            </p:spPr>
            <p:txBody>
              <a:bodyPr wrap="none" anchor="ctr"/>
              <a:lstStyle/>
              <a:p>
                <a:endParaRPr lang="en-US"/>
              </a:p>
            </p:txBody>
          </p:sp>
          <p:sp>
            <p:nvSpPr>
              <p:cNvPr id="54659" name="Line 375"/>
              <p:cNvSpPr>
                <a:spLocks noChangeShapeType="1"/>
              </p:cNvSpPr>
              <p:nvPr/>
            </p:nvSpPr>
            <p:spPr bwMode="ltGray">
              <a:xfrm flipH="1">
                <a:off x="7997691" y="2921262"/>
                <a:ext cx="725279" cy="251194"/>
              </a:xfrm>
              <a:prstGeom prst="line">
                <a:avLst/>
              </a:prstGeom>
              <a:noFill/>
              <a:ln w="6350">
                <a:solidFill>
                  <a:srgbClr val="79D2FF"/>
                </a:solidFill>
                <a:round/>
                <a:headEnd/>
                <a:tailEnd/>
              </a:ln>
            </p:spPr>
            <p:txBody>
              <a:bodyPr wrap="none" anchor="ctr"/>
              <a:lstStyle/>
              <a:p>
                <a:endParaRPr lang="en-US"/>
              </a:p>
            </p:txBody>
          </p:sp>
          <p:sp>
            <p:nvSpPr>
              <p:cNvPr id="54660" name="Line 376"/>
              <p:cNvSpPr>
                <a:spLocks noChangeShapeType="1"/>
              </p:cNvSpPr>
              <p:nvPr/>
            </p:nvSpPr>
            <p:spPr bwMode="ltGray">
              <a:xfrm flipH="1">
                <a:off x="7663735" y="2921262"/>
                <a:ext cx="1059235" cy="190234"/>
              </a:xfrm>
              <a:prstGeom prst="line">
                <a:avLst/>
              </a:prstGeom>
              <a:noFill/>
              <a:ln w="6350">
                <a:solidFill>
                  <a:srgbClr val="79D2FF"/>
                </a:solidFill>
                <a:round/>
                <a:headEnd/>
                <a:tailEnd/>
              </a:ln>
            </p:spPr>
            <p:txBody>
              <a:bodyPr wrap="none" anchor="ctr"/>
              <a:lstStyle/>
              <a:p>
                <a:endParaRPr lang="en-US"/>
              </a:p>
            </p:txBody>
          </p:sp>
          <p:sp>
            <p:nvSpPr>
              <p:cNvPr id="54661" name="Line 377"/>
              <p:cNvSpPr>
                <a:spLocks noChangeShapeType="1"/>
              </p:cNvSpPr>
              <p:nvPr/>
            </p:nvSpPr>
            <p:spPr bwMode="ltGray">
              <a:xfrm flipH="1">
                <a:off x="7314412" y="2921262"/>
                <a:ext cx="1408557" cy="12612"/>
              </a:xfrm>
              <a:prstGeom prst="line">
                <a:avLst/>
              </a:prstGeom>
              <a:noFill/>
              <a:ln w="6350">
                <a:solidFill>
                  <a:srgbClr val="79D2FF"/>
                </a:solidFill>
                <a:round/>
                <a:headEnd/>
                <a:tailEnd/>
              </a:ln>
            </p:spPr>
            <p:txBody>
              <a:bodyPr wrap="none" anchor="ctr"/>
              <a:lstStyle/>
              <a:p>
                <a:endParaRPr lang="en-US"/>
              </a:p>
            </p:txBody>
          </p:sp>
          <p:sp>
            <p:nvSpPr>
              <p:cNvPr id="54662" name="Line 378"/>
              <p:cNvSpPr>
                <a:spLocks noChangeShapeType="1"/>
              </p:cNvSpPr>
              <p:nvPr/>
            </p:nvSpPr>
            <p:spPr bwMode="ltGray">
              <a:xfrm flipH="1" flipV="1">
                <a:off x="7124897" y="2546048"/>
                <a:ext cx="1598072" cy="375214"/>
              </a:xfrm>
              <a:prstGeom prst="line">
                <a:avLst/>
              </a:prstGeom>
              <a:noFill/>
              <a:ln w="6350">
                <a:solidFill>
                  <a:srgbClr val="79D2FF"/>
                </a:solidFill>
                <a:round/>
                <a:headEnd/>
                <a:tailEnd/>
              </a:ln>
            </p:spPr>
            <p:txBody>
              <a:bodyPr wrap="none" anchor="ctr"/>
              <a:lstStyle/>
              <a:p>
                <a:endParaRPr lang="en-US"/>
              </a:p>
            </p:txBody>
          </p:sp>
          <p:sp>
            <p:nvSpPr>
              <p:cNvPr id="54663" name="Line 379"/>
              <p:cNvSpPr>
                <a:spLocks noChangeShapeType="1"/>
              </p:cNvSpPr>
              <p:nvPr/>
            </p:nvSpPr>
            <p:spPr bwMode="ltGray">
              <a:xfrm flipV="1">
                <a:off x="7997691" y="3136721"/>
                <a:ext cx="365713" cy="35735"/>
              </a:xfrm>
              <a:prstGeom prst="line">
                <a:avLst/>
              </a:prstGeom>
              <a:noFill/>
              <a:ln w="6350">
                <a:solidFill>
                  <a:srgbClr val="79D2FF"/>
                </a:solidFill>
                <a:round/>
                <a:headEnd/>
                <a:tailEnd/>
              </a:ln>
            </p:spPr>
            <p:txBody>
              <a:bodyPr wrap="none" anchor="ctr"/>
              <a:lstStyle/>
              <a:p>
                <a:endParaRPr lang="en-US"/>
              </a:p>
            </p:txBody>
          </p:sp>
          <p:sp>
            <p:nvSpPr>
              <p:cNvPr id="54664" name="Line 380"/>
              <p:cNvSpPr>
                <a:spLocks noChangeShapeType="1"/>
              </p:cNvSpPr>
              <p:nvPr/>
            </p:nvSpPr>
            <p:spPr bwMode="ltGray">
              <a:xfrm flipH="1" flipV="1">
                <a:off x="7630954" y="3123058"/>
                <a:ext cx="366737" cy="64112"/>
              </a:xfrm>
              <a:prstGeom prst="line">
                <a:avLst/>
              </a:prstGeom>
              <a:noFill/>
              <a:ln w="6350">
                <a:solidFill>
                  <a:srgbClr val="79D2FF"/>
                </a:solidFill>
                <a:round/>
                <a:headEnd/>
                <a:tailEnd/>
              </a:ln>
            </p:spPr>
            <p:txBody>
              <a:bodyPr wrap="none" anchor="ctr"/>
              <a:lstStyle/>
              <a:p>
                <a:endParaRPr lang="en-US"/>
              </a:p>
            </p:txBody>
          </p:sp>
          <p:sp>
            <p:nvSpPr>
              <p:cNvPr id="54665" name="Line 381"/>
              <p:cNvSpPr>
                <a:spLocks noChangeShapeType="1"/>
              </p:cNvSpPr>
              <p:nvPr/>
            </p:nvSpPr>
            <p:spPr bwMode="ltGray">
              <a:xfrm flipH="1" flipV="1">
                <a:off x="7326705" y="2933874"/>
                <a:ext cx="670985" cy="238581"/>
              </a:xfrm>
              <a:prstGeom prst="line">
                <a:avLst/>
              </a:prstGeom>
              <a:noFill/>
              <a:ln w="6350">
                <a:solidFill>
                  <a:srgbClr val="79D2FF"/>
                </a:solidFill>
                <a:round/>
                <a:headEnd/>
                <a:tailEnd/>
              </a:ln>
            </p:spPr>
            <p:txBody>
              <a:bodyPr wrap="none" anchor="ctr"/>
              <a:lstStyle/>
              <a:p>
                <a:endParaRPr lang="en-US"/>
              </a:p>
            </p:txBody>
          </p:sp>
          <p:sp>
            <p:nvSpPr>
              <p:cNvPr id="54666" name="Line 382"/>
              <p:cNvSpPr>
                <a:spLocks noChangeShapeType="1"/>
              </p:cNvSpPr>
              <p:nvPr/>
            </p:nvSpPr>
            <p:spPr bwMode="ltGray">
              <a:xfrm flipH="1" flipV="1">
                <a:off x="7136166" y="2558661"/>
                <a:ext cx="861525" cy="613795"/>
              </a:xfrm>
              <a:prstGeom prst="line">
                <a:avLst/>
              </a:prstGeom>
              <a:noFill/>
              <a:ln w="6350">
                <a:solidFill>
                  <a:srgbClr val="79D2FF"/>
                </a:solidFill>
                <a:round/>
                <a:headEnd/>
                <a:tailEnd/>
              </a:ln>
            </p:spPr>
            <p:txBody>
              <a:bodyPr wrap="none" anchor="ctr"/>
              <a:lstStyle/>
              <a:p>
                <a:endParaRPr lang="en-US"/>
              </a:p>
            </p:txBody>
          </p:sp>
          <p:sp>
            <p:nvSpPr>
              <p:cNvPr id="54667" name="Line 383"/>
              <p:cNvSpPr>
                <a:spLocks noChangeShapeType="1"/>
              </p:cNvSpPr>
              <p:nvPr/>
            </p:nvSpPr>
            <p:spPr bwMode="ltGray">
              <a:xfrm flipH="1" flipV="1">
                <a:off x="7326705" y="2933874"/>
                <a:ext cx="312444" cy="202847"/>
              </a:xfrm>
              <a:prstGeom prst="line">
                <a:avLst/>
              </a:prstGeom>
              <a:noFill/>
              <a:ln w="6350">
                <a:solidFill>
                  <a:srgbClr val="79D2FF"/>
                </a:solidFill>
                <a:round/>
                <a:headEnd/>
                <a:tailEnd/>
              </a:ln>
            </p:spPr>
            <p:txBody>
              <a:bodyPr wrap="none" anchor="ctr"/>
              <a:lstStyle/>
              <a:p>
                <a:endParaRPr lang="en-US"/>
              </a:p>
            </p:txBody>
          </p:sp>
          <p:sp>
            <p:nvSpPr>
              <p:cNvPr id="54668" name="Line 384"/>
              <p:cNvSpPr>
                <a:spLocks noChangeShapeType="1"/>
              </p:cNvSpPr>
              <p:nvPr/>
            </p:nvSpPr>
            <p:spPr bwMode="ltGray">
              <a:xfrm flipH="1" flipV="1">
                <a:off x="7118751" y="2546048"/>
                <a:ext cx="510154" cy="590673"/>
              </a:xfrm>
              <a:prstGeom prst="line">
                <a:avLst/>
              </a:prstGeom>
              <a:noFill/>
              <a:ln w="6350">
                <a:solidFill>
                  <a:srgbClr val="79D2FF"/>
                </a:solidFill>
                <a:round/>
                <a:headEnd/>
                <a:tailEnd/>
              </a:ln>
            </p:spPr>
            <p:txBody>
              <a:bodyPr wrap="none" anchor="ctr"/>
              <a:lstStyle/>
              <a:p>
                <a:endParaRPr lang="en-US"/>
              </a:p>
            </p:txBody>
          </p:sp>
          <p:sp>
            <p:nvSpPr>
              <p:cNvPr id="54669" name="Line 385"/>
              <p:cNvSpPr>
                <a:spLocks noChangeShapeType="1"/>
              </p:cNvSpPr>
              <p:nvPr/>
            </p:nvSpPr>
            <p:spPr bwMode="ltGray">
              <a:xfrm flipH="1" flipV="1">
                <a:off x="7124897" y="2546048"/>
                <a:ext cx="189515" cy="401489"/>
              </a:xfrm>
              <a:prstGeom prst="line">
                <a:avLst/>
              </a:prstGeom>
              <a:noFill/>
              <a:ln w="6350">
                <a:solidFill>
                  <a:srgbClr val="79D2FF"/>
                </a:solidFill>
                <a:round/>
                <a:headEnd/>
                <a:tailEnd/>
              </a:ln>
            </p:spPr>
            <p:txBody>
              <a:bodyPr wrap="none" anchor="ctr"/>
              <a:lstStyle/>
              <a:p>
                <a:endParaRPr lang="en-US"/>
              </a:p>
            </p:txBody>
          </p:sp>
        </p:grpSp>
        <p:grpSp>
          <p:nvGrpSpPr>
            <p:cNvPr id="54595" name="Group 386"/>
            <p:cNvGrpSpPr>
              <a:grpSpLocks/>
            </p:cNvGrpSpPr>
            <p:nvPr/>
          </p:nvGrpSpPr>
          <p:grpSpPr bwMode="auto">
            <a:xfrm>
              <a:off x="7062407" y="1639026"/>
              <a:ext cx="1907445" cy="1619625"/>
              <a:chOff x="1688" y="1784"/>
              <a:chExt cx="2358" cy="1710"/>
            </a:xfrm>
          </p:grpSpPr>
          <p:pic>
            <p:nvPicPr>
              <p:cNvPr id="54596" name="Picture 387" descr="08-014_HPM-PS_whole"/>
              <p:cNvPicPr>
                <a:picLocks noChangeAspect="1" noChangeArrowheads="1"/>
              </p:cNvPicPr>
              <p:nvPr/>
            </p:nvPicPr>
            <p:blipFill>
              <a:blip r:embed="rId5" cstate="print"/>
              <a:srcRect/>
              <a:stretch>
                <a:fillRect/>
              </a:stretch>
            </p:blipFill>
            <p:spPr bwMode="auto">
              <a:xfrm flipH="1">
                <a:off x="3554" y="1997"/>
                <a:ext cx="162" cy="162"/>
              </a:xfrm>
              <a:prstGeom prst="rect">
                <a:avLst/>
              </a:prstGeom>
              <a:noFill/>
              <a:ln w="9525">
                <a:noFill/>
                <a:miter lim="800000"/>
                <a:headEnd/>
                <a:tailEnd/>
              </a:ln>
            </p:spPr>
          </p:pic>
          <p:pic>
            <p:nvPicPr>
              <p:cNvPr id="54597" name="Picture 388" descr="08-014_HPM-PS_whole"/>
              <p:cNvPicPr>
                <a:picLocks noChangeAspect="1" noChangeArrowheads="1"/>
              </p:cNvPicPr>
              <p:nvPr/>
            </p:nvPicPr>
            <p:blipFill>
              <a:blip r:embed="rId5" cstate="print"/>
              <a:srcRect/>
              <a:stretch>
                <a:fillRect/>
              </a:stretch>
            </p:blipFill>
            <p:spPr bwMode="auto">
              <a:xfrm flipH="1">
                <a:off x="3155" y="1829"/>
                <a:ext cx="162" cy="162"/>
              </a:xfrm>
              <a:prstGeom prst="rect">
                <a:avLst/>
              </a:prstGeom>
              <a:noFill/>
              <a:ln w="9525">
                <a:noFill/>
                <a:miter lim="800000"/>
                <a:headEnd/>
                <a:tailEnd/>
              </a:ln>
            </p:spPr>
          </p:pic>
          <p:pic>
            <p:nvPicPr>
              <p:cNvPr id="54598" name="Picture 389" descr="08-014_HPM-PS_whole"/>
              <p:cNvPicPr>
                <a:picLocks noChangeAspect="1" noChangeArrowheads="1"/>
              </p:cNvPicPr>
              <p:nvPr/>
            </p:nvPicPr>
            <p:blipFill>
              <a:blip r:embed="rId5" cstate="print"/>
              <a:srcRect/>
              <a:stretch>
                <a:fillRect/>
              </a:stretch>
            </p:blipFill>
            <p:spPr bwMode="auto">
              <a:xfrm flipH="1">
                <a:off x="2678" y="1784"/>
                <a:ext cx="162" cy="162"/>
              </a:xfrm>
              <a:prstGeom prst="rect">
                <a:avLst/>
              </a:prstGeom>
              <a:noFill/>
              <a:ln w="9525">
                <a:noFill/>
                <a:miter lim="800000"/>
                <a:headEnd/>
                <a:tailEnd/>
              </a:ln>
            </p:spPr>
          </p:pic>
          <p:pic>
            <p:nvPicPr>
              <p:cNvPr id="54599" name="Picture 390" descr="08-014_HPM-PS_whole"/>
              <p:cNvPicPr>
                <a:picLocks noChangeAspect="1" noChangeArrowheads="1"/>
              </p:cNvPicPr>
              <p:nvPr/>
            </p:nvPicPr>
            <p:blipFill>
              <a:blip r:embed="rId5" cstate="print"/>
              <a:srcRect/>
              <a:stretch>
                <a:fillRect/>
              </a:stretch>
            </p:blipFill>
            <p:spPr bwMode="auto">
              <a:xfrm flipH="1">
                <a:off x="2204" y="1898"/>
                <a:ext cx="162" cy="162"/>
              </a:xfrm>
              <a:prstGeom prst="rect">
                <a:avLst/>
              </a:prstGeom>
              <a:noFill/>
              <a:ln w="9525">
                <a:noFill/>
                <a:miter lim="800000"/>
                <a:headEnd/>
                <a:tailEnd/>
              </a:ln>
            </p:spPr>
          </p:pic>
          <p:pic>
            <p:nvPicPr>
              <p:cNvPr id="54600" name="Picture 391" descr="08-014_HPM-PS_whole"/>
              <p:cNvPicPr>
                <a:picLocks noChangeAspect="1" noChangeArrowheads="1"/>
              </p:cNvPicPr>
              <p:nvPr/>
            </p:nvPicPr>
            <p:blipFill>
              <a:blip r:embed="rId5" cstate="print"/>
              <a:srcRect/>
              <a:stretch>
                <a:fillRect/>
              </a:stretch>
            </p:blipFill>
            <p:spPr bwMode="auto">
              <a:xfrm flipH="1">
                <a:off x="1823" y="2159"/>
                <a:ext cx="162" cy="162"/>
              </a:xfrm>
              <a:prstGeom prst="rect">
                <a:avLst/>
              </a:prstGeom>
              <a:noFill/>
              <a:ln w="9525">
                <a:noFill/>
                <a:miter lim="800000"/>
                <a:headEnd/>
                <a:tailEnd/>
              </a:ln>
            </p:spPr>
          </p:pic>
          <p:pic>
            <p:nvPicPr>
              <p:cNvPr id="54601" name="Picture 392" descr="08-014_HPM-PS_whole"/>
              <p:cNvPicPr>
                <a:picLocks noChangeAspect="1" noChangeArrowheads="1"/>
              </p:cNvPicPr>
              <p:nvPr/>
            </p:nvPicPr>
            <p:blipFill>
              <a:blip r:embed="rId5" cstate="print"/>
              <a:srcRect/>
              <a:stretch>
                <a:fillRect/>
              </a:stretch>
            </p:blipFill>
            <p:spPr bwMode="auto">
              <a:xfrm flipH="1">
                <a:off x="1688" y="2663"/>
                <a:ext cx="162" cy="162"/>
              </a:xfrm>
              <a:prstGeom prst="rect">
                <a:avLst/>
              </a:prstGeom>
              <a:noFill/>
              <a:ln w="9525">
                <a:noFill/>
                <a:miter lim="800000"/>
                <a:headEnd/>
                <a:tailEnd/>
              </a:ln>
            </p:spPr>
          </p:pic>
          <p:pic>
            <p:nvPicPr>
              <p:cNvPr id="54602" name="Picture 393" descr="08-014_HPM-PS_whole"/>
              <p:cNvPicPr>
                <a:picLocks noChangeAspect="1" noChangeArrowheads="1"/>
              </p:cNvPicPr>
              <p:nvPr/>
            </p:nvPicPr>
            <p:blipFill>
              <a:blip r:embed="rId5" cstate="print"/>
              <a:srcRect/>
              <a:stretch>
                <a:fillRect/>
              </a:stretch>
            </p:blipFill>
            <p:spPr bwMode="auto">
              <a:xfrm flipH="1">
                <a:off x="1934" y="3083"/>
                <a:ext cx="162" cy="162"/>
              </a:xfrm>
              <a:prstGeom prst="rect">
                <a:avLst/>
              </a:prstGeom>
              <a:noFill/>
              <a:ln w="9525">
                <a:noFill/>
                <a:miter lim="800000"/>
                <a:headEnd/>
                <a:tailEnd/>
              </a:ln>
            </p:spPr>
          </p:pic>
          <p:pic>
            <p:nvPicPr>
              <p:cNvPr id="54603" name="Picture 394" descr="08-014_HPM-PS_whole"/>
              <p:cNvPicPr>
                <a:picLocks noChangeAspect="1" noChangeArrowheads="1"/>
              </p:cNvPicPr>
              <p:nvPr/>
            </p:nvPicPr>
            <p:blipFill>
              <a:blip r:embed="rId5" cstate="print"/>
              <a:srcRect/>
              <a:stretch>
                <a:fillRect/>
              </a:stretch>
            </p:blipFill>
            <p:spPr bwMode="auto">
              <a:xfrm flipH="1">
                <a:off x="2312" y="3278"/>
                <a:ext cx="162" cy="162"/>
              </a:xfrm>
              <a:prstGeom prst="rect">
                <a:avLst/>
              </a:prstGeom>
              <a:noFill/>
              <a:ln w="9525">
                <a:noFill/>
                <a:miter lim="800000"/>
                <a:headEnd/>
                <a:tailEnd/>
              </a:ln>
            </p:spPr>
          </p:pic>
          <p:pic>
            <p:nvPicPr>
              <p:cNvPr id="54604" name="Picture 395" descr="08-014_HPM-PS_whole"/>
              <p:cNvPicPr>
                <a:picLocks noChangeAspect="1" noChangeArrowheads="1"/>
              </p:cNvPicPr>
              <p:nvPr/>
            </p:nvPicPr>
            <p:blipFill>
              <a:blip r:embed="rId5" cstate="print"/>
              <a:srcRect/>
              <a:stretch>
                <a:fillRect/>
              </a:stretch>
            </p:blipFill>
            <p:spPr bwMode="auto">
              <a:xfrm flipH="1">
                <a:off x="2774" y="3332"/>
                <a:ext cx="162" cy="162"/>
              </a:xfrm>
              <a:prstGeom prst="rect">
                <a:avLst/>
              </a:prstGeom>
              <a:noFill/>
              <a:ln w="9525">
                <a:noFill/>
                <a:miter lim="800000"/>
                <a:headEnd/>
                <a:tailEnd/>
              </a:ln>
            </p:spPr>
          </p:pic>
          <p:pic>
            <p:nvPicPr>
              <p:cNvPr id="54605" name="Picture 396" descr="08-014_HPM-PS_whole"/>
              <p:cNvPicPr>
                <a:picLocks noChangeAspect="1" noChangeArrowheads="1"/>
              </p:cNvPicPr>
              <p:nvPr/>
            </p:nvPicPr>
            <p:blipFill>
              <a:blip r:embed="rId5" cstate="print"/>
              <a:srcRect/>
              <a:stretch>
                <a:fillRect/>
              </a:stretch>
            </p:blipFill>
            <p:spPr bwMode="auto">
              <a:xfrm flipH="1">
                <a:off x="3209" y="3278"/>
                <a:ext cx="162" cy="162"/>
              </a:xfrm>
              <a:prstGeom prst="rect">
                <a:avLst/>
              </a:prstGeom>
              <a:noFill/>
              <a:ln w="9525">
                <a:noFill/>
                <a:miter lim="800000"/>
                <a:headEnd/>
                <a:tailEnd/>
              </a:ln>
            </p:spPr>
          </p:pic>
          <p:pic>
            <p:nvPicPr>
              <p:cNvPr id="54606" name="Picture 397" descr="08-014_HPM-PS_whole"/>
              <p:cNvPicPr>
                <a:picLocks noChangeAspect="1" noChangeArrowheads="1"/>
              </p:cNvPicPr>
              <p:nvPr/>
            </p:nvPicPr>
            <p:blipFill>
              <a:blip r:embed="rId5" cstate="print"/>
              <a:srcRect/>
              <a:stretch>
                <a:fillRect/>
              </a:stretch>
            </p:blipFill>
            <p:spPr bwMode="auto">
              <a:xfrm flipH="1">
                <a:off x="3653" y="3059"/>
                <a:ext cx="162" cy="162"/>
              </a:xfrm>
              <a:prstGeom prst="rect">
                <a:avLst/>
              </a:prstGeom>
              <a:noFill/>
              <a:ln w="9525">
                <a:noFill/>
                <a:miter lim="800000"/>
                <a:headEnd/>
                <a:tailEnd/>
              </a:ln>
            </p:spPr>
          </p:pic>
          <p:pic>
            <p:nvPicPr>
              <p:cNvPr id="54607" name="Picture 398" descr="08-014_HPM-PS_whole"/>
              <p:cNvPicPr>
                <a:picLocks noChangeAspect="1" noChangeArrowheads="1"/>
              </p:cNvPicPr>
              <p:nvPr/>
            </p:nvPicPr>
            <p:blipFill>
              <a:blip r:embed="rId5" cstate="print"/>
              <a:srcRect/>
              <a:stretch>
                <a:fillRect/>
              </a:stretch>
            </p:blipFill>
            <p:spPr bwMode="auto">
              <a:xfrm flipH="1">
                <a:off x="3884" y="2744"/>
                <a:ext cx="162" cy="162"/>
              </a:xfrm>
              <a:prstGeom prst="rect">
                <a:avLst/>
              </a:prstGeom>
              <a:noFill/>
              <a:ln w="9525">
                <a:noFill/>
                <a:miter lim="800000"/>
                <a:headEnd/>
                <a:tailEnd/>
              </a:ln>
            </p:spPr>
          </p:pic>
          <p:pic>
            <p:nvPicPr>
              <p:cNvPr id="54608" name="Picture 399" descr="08-014_HPM-PS_whole"/>
              <p:cNvPicPr>
                <a:picLocks noChangeAspect="1" noChangeArrowheads="1"/>
              </p:cNvPicPr>
              <p:nvPr/>
            </p:nvPicPr>
            <p:blipFill>
              <a:blip r:embed="rId5" cstate="print"/>
              <a:srcRect/>
              <a:stretch>
                <a:fillRect/>
              </a:stretch>
            </p:blipFill>
            <p:spPr bwMode="auto">
              <a:xfrm flipH="1">
                <a:off x="3857" y="2297"/>
                <a:ext cx="162" cy="162"/>
              </a:xfrm>
              <a:prstGeom prst="rect">
                <a:avLst/>
              </a:prstGeom>
              <a:noFill/>
              <a:ln w="9525">
                <a:noFill/>
                <a:miter lim="800000"/>
                <a:headEnd/>
                <a:tailEnd/>
              </a:ln>
            </p:spPr>
          </p:pic>
        </p:grpSp>
      </p:grpSp>
      <p:grpSp>
        <p:nvGrpSpPr>
          <p:cNvPr id="54279" name="Group 1251"/>
          <p:cNvGrpSpPr>
            <a:grpSpLocks/>
          </p:cNvGrpSpPr>
          <p:nvPr/>
        </p:nvGrpSpPr>
        <p:grpSpPr bwMode="auto">
          <a:xfrm>
            <a:off x="6819900" y="1500188"/>
            <a:ext cx="882650" cy="709612"/>
            <a:chOff x="9910400" y="755108"/>
            <a:chExt cx="1102156" cy="886549"/>
          </a:xfrm>
        </p:grpSpPr>
        <p:sp>
          <p:nvSpPr>
            <p:cNvPr id="54545"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4546" name="Group 88"/>
            <p:cNvGrpSpPr>
              <a:grpSpLocks/>
            </p:cNvGrpSpPr>
            <p:nvPr/>
          </p:nvGrpSpPr>
          <p:grpSpPr bwMode="auto">
            <a:xfrm>
              <a:off x="9910400" y="874893"/>
              <a:ext cx="1066803" cy="766764"/>
              <a:chOff x="233" y="2861"/>
              <a:chExt cx="969" cy="685"/>
            </a:xfrm>
          </p:grpSpPr>
          <p:sp>
            <p:nvSpPr>
              <p:cNvPr id="54573"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4"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5"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6"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7"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8"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79"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4547"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4548" name="Group 1221"/>
            <p:cNvGrpSpPr>
              <a:grpSpLocks/>
            </p:cNvGrpSpPr>
            <p:nvPr/>
          </p:nvGrpSpPr>
          <p:grpSpPr bwMode="auto">
            <a:xfrm>
              <a:off x="9975819" y="1136124"/>
              <a:ext cx="262835" cy="262835"/>
              <a:chOff x="9512484" y="3386409"/>
              <a:chExt cx="262835" cy="262835"/>
            </a:xfrm>
          </p:grpSpPr>
          <p:sp>
            <p:nvSpPr>
              <p:cNvPr id="5456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7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25" name="Oval 29"/>
              <p:cNvSpPr>
                <a:spLocks noChangeArrowheads="1"/>
              </p:cNvSpPr>
              <p:nvPr/>
            </p:nvSpPr>
            <p:spPr bwMode="auto">
              <a:xfrm>
                <a:off x="9542215" y="3417926"/>
                <a:ext cx="200212"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57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549" name="Group 1226"/>
            <p:cNvGrpSpPr>
              <a:grpSpLocks/>
            </p:cNvGrpSpPr>
            <p:nvPr/>
          </p:nvGrpSpPr>
          <p:grpSpPr bwMode="auto">
            <a:xfrm>
              <a:off x="10197113" y="922138"/>
              <a:ext cx="262835" cy="262835"/>
              <a:chOff x="9512484" y="3386409"/>
              <a:chExt cx="262835" cy="262835"/>
            </a:xfrm>
          </p:grpSpPr>
          <p:sp>
            <p:nvSpPr>
              <p:cNvPr id="5456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6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30" name="Oval 29"/>
              <p:cNvSpPr>
                <a:spLocks noChangeArrowheads="1"/>
              </p:cNvSpPr>
              <p:nvPr/>
            </p:nvSpPr>
            <p:spPr bwMode="auto">
              <a:xfrm>
                <a:off x="9542938" y="3417712"/>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56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550" name="Group 1231"/>
            <p:cNvGrpSpPr>
              <a:grpSpLocks/>
            </p:cNvGrpSpPr>
            <p:nvPr/>
          </p:nvGrpSpPr>
          <p:grpSpPr bwMode="auto">
            <a:xfrm>
              <a:off x="10562456" y="986856"/>
              <a:ext cx="262835" cy="262835"/>
              <a:chOff x="9512484" y="3386409"/>
              <a:chExt cx="262835" cy="262835"/>
            </a:xfrm>
          </p:grpSpPr>
          <p:sp>
            <p:nvSpPr>
              <p:cNvPr id="5456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6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35" name="Oval 29"/>
              <p:cNvSpPr>
                <a:spLocks noChangeArrowheads="1"/>
              </p:cNvSpPr>
              <p:nvPr/>
            </p:nvSpPr>
            <p:spPr bwMode="auto">
              <a:xfrm>
                <a:off x="9542338" y="3418443"/>
                <a:ext cx="200212" cy="19833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56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551" name="Group 1236"/>
            <p:cNvGrpSpPr>
              <a:grpSpLocks/>
            </p:cNvGrpSpPr>
            <p:nvPr/>
          </p:nvGrpSpPr>
          <p:grpSpPr bwMode="auto">
            <a:xfrm>
              <a:off x="10476861" y="1239465"/>
              <a:ext cx="262835" cy="262835"/>
              <a:chOff x="9512484" y="3386409"/>
              <a:chExt cx="262835" cy="262835"/>
            </a:xfrm>
          </p:grpSpPr>
          <p:sp>
            <p:nvSpPr>
              <p:cNvPr id="5455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5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40" name="Oval 29"/>
              <p:cNvSpPr>
                <a:spLocks noChangeArrowheads="1"/>
              </p:cNvSpPr>
              <p:nvPr/>
            </p:nvSpPr>
            <p:spPr bwMode="auto">
              <a:xfrm>
                <a:off x="9542695" y="3417719"/>
                <a:ext cx="198229" cy="20031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56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552" name="Group 1241"/>
            <p:cNvGrpSpPr>
              <a:grpSpLocks/>
            </p:cNvGrpSpPr>
            <p:nvPr/>
          </p:nvGrpSpPr>
          <p:grpSpPr bwMode="auto">
            <a:xfrm>
              <a:off x="10181455" y="1344893"/>
              <a:ext cx="262835" cy="262835"/>
              <a:chOff x="9512484" y="3386409"/>
              <a:chExt cx="262835" cy="262835"/>
            </a:xfrm>
          </p:grpSpPr>
          <p:sp>
            <p:nvSpPr>
              <p:cNvPr id="5455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5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245" name="Oval 29"/>
              <p:cNvSpPr>
                <a:spLocks noChangeArrowheads="1"/>
              </p:cNvSpPr>
              <p:nvPr/>
            </p:nvSpPr>
            <p:spPr bwMode="auto">
              <a:xfrm>
                <a:off x="9542737" y="3417406"/>
                <a:ext cx="198229" cy="200317"/>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55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54280" name="TextBox 1356"/>
          <p:cNvSpPr txBox="1">
            <a:spLocks noChangeArrowheads="1"/>
          </p:cNvSpPr>
          <p:nvPr/>
        </p:nvSpPr>
        <p:spPr bwMode="auto">
          <a:xfrm>
            <a:off x="6689725" y="3524250"/>
            <a:ext cx="2439988" cy="430213"/>
          </a:xfrm>
          <a:prstGeom prst="rect">
            <a:avLst/>
          </a:prstGeom>
          <a:noFill/>
          <a:ln w="9525">
            <a:noFill/>
            <a:miter lim="800000"/>
            <a:headEnd/>
            <a:tailEnd/>
          </a:ln>
        </p:spPr>
        <p:txBody>
          <a:bodyPr>
            <a:spAutoFit/>
          </a:bodyPr>
          <a:lstStyle/>
          <a:p>
            <a:pPr algn="ctr"/>
            <a:r>
              <a:rPr lang="en-US" sz="2200">
                <a:solidFill>
                  <a:srgbClr val="004D81"/>
                </a:solidFill>
                <a:ea typeface="ＭＳ Ｐゴシック" pitchFamily="34" charset="-128"/>
                <a:cs typeface="Arial" charset="0"/>
              </a:rPr>
              <a:t>Server to Server</a:t>
            </a:r>
          </a:p>
        </p:txBody>
      </p:sp>
      <p:sp>
        <p:nvSpPr>
          <p:cNvPr id="1358" name="Up-Down Arrow 1357"/>
          <p:cNvSpPr/>
          <p:nvPr/>
        </p:nvSpPr>
        <p:spPr bwMode="auto">
          <a:xfrm>
            <a:off x="7662863" y="3233738"/>
            <a:ext cx="617537" cy="1025525"/>
          </a:xfrm>
          <a:prstGeom prst="upDownArrow">
            <a:avLst/>
          </a:prstGeom>
          <a:gradFill flip="none" rotWithShape="1">
            <a:gsLst>
              <a:gs pos="100000">
                <a:schemeClr val="accent6">
                  <a:lumMod val="40000"/>
                  <a:lumOff val="60000"/>
                </a:schemeClr>
              </a:gs>
              <a:gs pos="0">
                <a:schemeClr val="accent6">
                  <a:lumMod val="40000"/>
                  <a:lumOff val="60000"/>
                </a:schemeClr>
              </a:gs>
              <a:gs pos="48000">
                <a:schemeClr val="accent6">
                  <a:lumMod val="40000"/>
                  <a:lumOff val="60000"/>
                  <a:alpha val="0"/>
                </a:schemeClr>
              </a:gs>
            </a:gsLst>
            <a:lin ang="16200000" scaled="1"/>
            <a:tileRect/>
          </a:grad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nvGrpSpPr>
          <p:cNvPr id="17" name="Group 1361"/>
          <p:cNvGrpSpPr/>
          <p:nvPr/>
        </p:nvGrpSpPr>
        <p:grpSpPr>
          <a:xfrm rot="612902">
            <a:off x="7408328" y="4631257"/>
            <a:ext cx="999075" cy="999075"/>
            <a:chOff x="7323658" y="1828800"/>
            <a:chExt cx="1159934" cy="1159934"/>
          </a:xfrm>
          <a:solidFill>
            <a:schemeClr val="accent1">
              <a:lumMod val="75000"/>
            </a:schemeClr>
          </a:solidFill>
        </p:grpSpPr>
        <p:sp>
          <p:nvSpPr>
            <p:cNvPr id="1360" name="Circular Arrow 1359"/>
            <p:cNvSpPr/>
            <p:nvPr/>
          </p:nvSpPr>
          <p:spPr bwMode="auto">
            <a:xfrm>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361" name="Circular Arrow 1360"/>
            <p:cNvSpPr/>
            <p:nvPr/>
          </p:nvSpPr>
          <p:spPr bwMode="auto">
            <a:xfrm rot="10800000">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grpSp>
        <p:nvGrpSpPr>
          <p:cNvPr id="18" name="Group 1362"/>
          <p:cNvGrpSpPr/>
          <p:nvPr/>
        </p:nvGrpSpPr>
        <p:grpSpPr>
          <a:xfrm>
            <a:off x="7399861" y="1947323"/>
            <a:ext cx="999075" cy="999075"/>
            <a:chOff x="7323658" y="1828800"/>
            <a:chExt cx="1159934" cy="1159934"/>
          </a:xfrm>
          <a:solidFill>
            <a:schemeClr val="accent1">
              <a:lumMod val="75000"/>
            </a:schemeClr>
          </a:solidFill>
        </p:grpSpPr>
        <p:sp>
          <p:nvSpPr>
            <p:cNvPr id="1364" name="Circular Arrow 1363"/>
            <p:cNvSpPr/>
            <p:nvPr/>
          </p:nvSpPr>
          <p:spPr bwMode="auto">
            <a:xfrm>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365" name="Circular Arrow 1364"/>
            <p:cNvSpPr/>
            <p:nvPr/>
          </p:nvSpPr>
          <p:spPr bwMode="auto">
            <a:xfrm rot="10800000">
              <a:off x="7323658" y="1828800"/>
              <a:ext cx="1159934" cy="1159934"/>
            </a:xfrm>
            <a:prstGeom prst="circularArrow">
              <a:avLst>
                <a:gd name="adj1" fmla="val 12500"/>
                <a:gd name="adj2" fmla="val 1142319"/>
                <a:gd name="adj3" fmla="val 20457681"/>
                <a:gd name="adj4" fmla="val 13226255"/>
                <a:gd name="adj5" fmla="val 12500"/>
              </a:avLst>
            </a:prstGeom>
            <a:grpFill/>
            <a:ln w="28575" cap="flat" cmpd="sng" algn="ctr">
              <a:no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grpSp>
      <p:grpSp>
        <p:nvGrpSpPr>
          <p:cNvPr id="54284" name="Group 1433"/>
          <p:cNvGrpSpPr>
            <a:grpSpLocks/>
          </p:cNvGrpSpPr>
          <p:nvPr/>
        </p:nvGrpSpPr>
        <p:grpSpPr bwMode="auto">
          <a:xfrm>
            <a:off x="7994650" y="5173663"/>
            <a:ext cx="854075" cy="596900"/>
            <a:chOff x="9332238" y="3843731"/>
            <a:chExt cx="1066803" cy="746615"/>
          </a:xfrm>
        </p:grpSpPr>
        <p:sp>
          <p:nvSpPr>
            <p:cNvPr id="54521"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22"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23"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24"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25"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526"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1441" name="Freeform 118"/>
            <p:cNvSpPr>
              <a:spLocks/>
            </p:cNvSpPr>
            <p:nvPr/>
          </p:nvSpPr>
          <p:spPr bwMode="auto">
            <a:xfrm>
              <a:off x="9685195" y="4030385"/>
              <a:ext cx="47193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solidFill>
                  <a:srgbClr val="F6A01A"/>
                </a:solidFill>
                <a:ea typeface="ＭＳ Ｐゴシック"/>
                <a:cs typeface="Arial"/>
              </a:endParaRPr>
            </a:p>
          </p:txBody>
        </p:sp>
        <p:sp>
          <p:nvSpPr>
            <p:cNvPr id="1442" name="Line 121"/>
            <p:cNvSpPr>
              <a:spLocks noChangeShapeType="1"/>
            </p:cNvSpPr>
            <p:nvPr/>
          </p:nvSpPr>
          <p:spPr bwMode="auto">
            <a:xfrm flipV="1">
              <a:off x="9699076" y="4064141"/>
              <a:ext cx="313299"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solidFill>
                  <a:srgbClr val="F6A01A"/>
                </a:solidFill>
                <a:ea typeface="ＭＳ Ｐゴシック"/>
                <a:cs typeface="Arial"/>
              </a:endParaRPr>
            </a:p>
          </p:txBody>
        </p:sp>
        <p:sp>
          <p:nvSpPr>
            <p:cNvPr id="54529"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30"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531"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532"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533"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34"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535"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536"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537"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38"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539"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540"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541"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42"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543"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544"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285" name="Group 1458"/>
          <p:cNvGrpSpPr>
            <a:grpSpLocks/>
          </p:cNvGrpSpPr>
          <p:nvPr/>
        </p:nvGrpSpPr>
        <p:grpSpPr bwMode="auto">
          <a:xfrm>
            <a:off x="6985000" y="4468813"/>
            <a:ext cx="854075" cy="614362"/>
            <a:chOff x="9508178" y="4807683"/>
            <a:chExt cx="1066803" cy="766764"/>
          </a:xfrm>
        </p:grpSpPr>
        <p:grpSp>
          <p:nvGrpSpPr>
            <p:cNvPr id="54479" name="Group 96"/>
            <p:cNvGrpSpPr>
              <a:grpSpLocks/>
            </p:cNvGrpSpPr>
            <p:nvPr/>
          </p:nvGrpSpPr>
          <p:grpSpPr bwMode="auto">
            <a:xfrm>
              <a:off x="9508178" y="4807683"/>
              <a:ext cx="1066803" cy="766764"/>
              <a:chOff x="233" y="2861"/>
              <a:chExt cx="969" cy="685"/>
            </a:xfrm>
          </p:grpSpPr>
          <p:sp>
            <p:nvSpPr>
              <p:cNvPr id="1495" name="Oval 1494"/>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6" name="Oval 1495"/>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7" name="Oval 1496"/>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8" name="Oval 1497"/>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499" name="Oval 1498"/>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500" name="Oval 1499"/>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501" name="Freeform 1500"/>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54480"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4481"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4482"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sp>
          <p:nvSpPr>
            <p:cNvPr id="54483"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grpSp>
          <p:nvGrpSpPr>
            <p:cNvPr id="54484" name="Group 1185"/>
            <p:cNvGrpSpPr>
              <a:grpSpLocks/>
            </p:cNvGrpSpPr>
            <p:nvPr/>
          </p:nvGrpSpPr>
          <p:grpSpPr bwMode="auto">
            <a:xfrm>
              <a:off x="9733464" y="4857069"/>
              <a:ext cx="262835" cy="262835"/>
              <a:chOff x="9512484" y="3386409"/>
              <a:chExt cx="262835" cy="262835"/>
            </a:xfrm>
          </p:grpSpPr>
          <p:sp>
            <p:nvSpPr>
              <p:cNvPr id="5451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1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93" name="Oval 29"/>
              <p:cNvSpPr>
                <a:spLocks noChangeArrowheads="1"/>
              </p:cNvSpPr>
              <p:nvPr/>
            </p:nvSpPr>
            <p:spPr bwMode="auto">
              <a:xfrm>
                <a:off x="9542994" y="3418256"/>
                <a:ext cx="19829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51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85" name="Group 1190"/>
            <p:cNvGrpSpPr>
              <a:grpSpLocks/>
            </p:cNvGrpSpPr>
            <p:nvPr/>
          </p:nvGrpSpPr>
          <p:grpSpPr bwMode="auto">
            <a:xfrm>
              <a:off x="10133514" y="4872309"/>
              <a:ext cx="262835" cy="262835"/>
              <a:chOff x="9512484" y="3386409"/>
              <a:chExt cx="262835" cy="262835"/>
            </a:xfrm>
          </p:grpSpPr>
          <p:sp>
            <p:nvSpPr>
              <p:cNvPr id="5450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0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9" name="Oval 29"/>
              <p:cNvSpPr>
                <a:spLocks noChangeArrowheads="1"/>
              </p:cNvSpPr>
              <p:nvPr/>
            </p:nvSpPr>
            <p:spPr bwMode="auto">
              <a:xfrm>
                <a:off x="9541506" y="3418866"/>
                <a:ext cx="200274"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50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86" name="Group 1195"/>
            <p:cNvGrpSpPr>
              <a:grpSpLocks/>
            </p:cNvGrpSpPr>
            <p:nvPr/>
          </p:nvGrpSpPr>
          <p:grpSpPr bwMode="auto">
            <a:xfrm>
              <a:off x="9638214" y="5116149"/>
              <a:ext cx="262835" cy="262835"/>
              <a:chOff x="9512484" y="3386409"/>
              <a:chExt cx="262835" cy="262835"/>
            </a:xfrm>
          </p:grpSpPr>
          <p:sp>
            <p:nvSpPr>
              <p:cNvPr id="5450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50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5" name="Oval 29"/>
              <p:cNvSpPr>
                <a:spLocks noChangeArrowheads="1"/>
              </p:cNvSpPr>
              <p:nvPr/>
            </p:nvSpPr>
            <p:spPr bwMode="auto">
              <a:xfrm>
                <a:off x="9543064" y="3418728"/>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50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87" name="Group 1200"/>
            <p:cNvGrpSpPr>
              <a:grpSpLocks/>
            </p:cNvGrpSpPr>
            <p:nvPr/>
          </p:nvGrpSpPr>
          <p:grpSpPr bwMode="auto">
            <a:xfrm>
              <a:off x="10167804" y="5173299"/>
              <a:ext cx="262835" cy="262835"/>
              <a:chOff x="9512484" y="3386409"/>
              <a:chExt cx="262835" cy="262835"/>
            </a:xfrm>
          </p:grpSpPr>
          <p:sp>
            <p:nvSpPr>
              <p:cNvPr id="5449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9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81" name="Oval 29"/>
              <p:cNvSpPr>
                <a:spLocks noChangeArrowheads="1"/>
              </p:cNvSpPr>
              <p:nvPr/>
            </p:nvSpPr>
            <p:spPr bwMode="auto">
              <a:xfrm>
                <a:off x="9542909" y="3419035"/>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50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88" name="Group 1205"/>
            <p:cNvGrpSpPr>
              <a:grpSpLocks/>
            </p:cNvGrpSpPr>
            <p:nvPr/>
          </p:nvGrpSpPr>
          <p:grpSpPr bwMode="auto">
            <a:xfrm>
              <a:off x="9882054" y="5276169"/>
              <a:ext cx="262835" cy="262835"/>
              <a:chOff x="9512484" y="3386409"/>
              <a:chExt cx="262835" cy="262835"/>
            </a:xfrm>
          </p:grpSpPr>
          <p:sp>
            <p:nvSpPr>
              <p:cNvPr id="5449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9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77" name="Oval 29"/>
              <p:cNvSpPr>
                <a:spLocks noChangeArrowheads="1"/>
              </p:cNvSpPr>
              <p:nvPr/>
            </p:nvSpPr>
            <p:spPr bwMode="auto">
              <a:xfrm>
                <a:off x="9543120" y="3417211"/>
                <a:ext cx="198290"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9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89" name="Group 1210"/>
            <p:cNvGrpSpPr>
              <a:grpSpLocks/>
            </p:cNvGrpSpPr>
            <p:nvPr/>
          </p:nvGrpSpPr>
          <p:grpSpPr bwMode="auto">
            <a:xfrm>
              <a:off x="9939204" y="5051379"/>
              <a:ext cx="262835" cy="262835"/>
              <a:chOff x="9512484" y="3386409"/>
              <a:chExt cx="262835" cy="262835"/>
            </a:xfrm>
          </p:grpSpPr>
          <p:sp>
            <p:nvSpPr>
              <p:cNvPr id="5449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9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473" name="Oval 29"/>
              <p:cNvSpPr>
                <a:spLocks noChangeArrowheads="1"/>
              </p:cNvSpPr>
              <p:nvPr/>
            </p:nvSpPr>
            <p:spPr bwMode="auto">
              <a:xfrm>
                <a:off x="9541492" y="3418114"/>
                <a:ext cx="200274"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9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grpSp>
        <p:nvGrpSpPr>
          <p:cNvPr id="54286" name="Group 1501"/>
          <p:cNvGrpSpPr>
            <a:grpSpLocks/>
          </p:cNvGrpSpPr>
          <p:nvPr/>
        </p:nvGrpSpPr>
        <p:grpSpPr bwMode="auto">
          <a:xfrm>
            <a:off x="7937500" y="4235450"/>
            <a:ext cx="882650" cy="708025"/>
            <a:chOff x="9910400" y="755108"/>
            <a:chExt cx="1102156" cy="886549"/>
          </a:xfrm>
        </p:grpSpPr>
        <p:sp>
          <p:nvSpPr>
            <p:cNvPr id="54444" name="Text Box 24"/>
            <p:cNvSpPr txBox="1">
              <a:spLocks noChangeArrowheads="1"/>
            </p:cNvSpPr>
            <p:nvPr/>
          </p:nvSpPr>
          <p:spPr bwMode="auto">
            <a:xfrm>
              <a:off x="11007793"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4445" name="Group 88"/>
            <p:cNvGrpSpPr>
              <a:grpSpLocks/>
            </p:cNvGrpSpPr>
            <p:nvPr/>
          </p:nvGrpSpPr>
          <p:grpSpPr bwMode="auto">
            <a:xfrm>
              <a:off x="9910400" y="874893"/>
              <a:ext cx="1066803" cy="766764"/>
              <a:chOff x="233" y="2861"/>
              <a:chExt cx="969" cy="685"/>
            </a:xfrm>
          </p:grpSpPr>
          <p:sp>
            <p:nvSpPr>
              <p:cNvPr id="54472"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3"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4"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5"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6"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7"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78"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4446"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4447" name="Group 1221"/>
            <p:cNvGrpSpPr>
              <a:grpSpLocks/>
            </p:cNvGrpSpPr>
            <p:nvPr/>
          </p:nvGrpSpPr>
          <p:grpSpPr bwMode="auto">
            <a:xfrm>
              <a:off x="9975819" y="1136124"/>
              <a:ext cx="262835" cy="262835"/>
              <a:chOff x="9512484" y="3386409"/>
              <a:chExt cx="262835" cy="262835"/>
            </a:xfrm>
          </p:grpSpPr>
          <p:sp>
            <p:nvSpPr>
              <p:cNvPr id="5446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6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9" name="Oval 29"/>
              <p:cNvSpPr>
                <a:spLocks noChangeArrowheads="1"/>
              </p:cNvSpPr>
              <p:nvPr/>
            </p:nvSpPr>
            <p:spPr bwMode="auto">
              <a:xfrm>
                <a:off x="9542215" y="3418851"/>
                <a:ext cx="20021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47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48" name="Group 1226"/>
            <p:cNvGrpSpPr>
              <a:grpSpLocks/>
            </p:cNvGrpSpPr>
            <p:nvPr/>
          </p:nvGrpSpPr>
          <p:grpSpPr bwMode="auto">
            <a:xfrm>
              <a:off x="10197113" y="922138"/>
              <a:ext cx="262835" cy="262835"/>
              <a:chOff x="9512484" y="3386409"/>
              <a:chExt cx="262835" cy="262835"/>
            </a:xfrm>
          </p:grpSpPr>
          <p:sp>
            <p:nvSpPr>
              <p:cNvPr id="5446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6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5" name="Oval 29"/>
              <p:cNvSpPr>
                <a:spLocks noChangeArrowheads="1"/>
              </p:cNvSpPr>
              <p:nvPr/>
            </p:nvSpPr>
            <p:spPr bwMode="auto">
              <a:xfrm>
                <a:off x="9542938" y="3418157"/>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46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49" name="Group 1231"/>
            <p:cNvGrpSpPr>
              <a:grpSpLocks/>
            </p:cNvGrpSpPr>
            <p:nvPr/>
          </p:nvGrpSpPr>
          <p:grpSpPr bwMode="auto">
            <a:xfrm>
              <a:off x="10562456" y="986856"/>
              <a:ext cx="262835" cy="262835"/>
              <a:chOff x="9512484" y="3386409"/>
              <a:chExt cx="262835" cy="262835"/>
            </a:xfrm>
          </p:grpSpPr>
          <p:sp>
            <p:nvSpPr>
              <p:cNvPr id="5446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6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21" name="Oval 29"/>
              <p:cNvSpPr>
                <a:spLocks noChangeArrowheads="1"/>
              </p:cNvSpPr>
              <p:nvPr/>
            </p:nvSpPr>
            <p:spPr bwMode="auto">
              <a:xfrm>
                <a:off x="9542338" y="3419036"/>
                <a:ext cx="200212"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46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50" name="Group 1236"/>
            <p:cNvGrpSpPr>
              <a:grpSpLocks/>
            </p:cNvGrpSpPr>
            <p:nvPr/>
          </p:nvGrpSpPr>
          <p:grpSpPr bwMode="auto">
            <a:xfrm>
              <a:off x="10476861" y="1239465"/>
              <a:ext cx="262835" cy="262835"/>
              <a:chOff x="9512484" y="3386409"/>
              <a:chExt cx="262835" cy="262835"/>
            </a:xfrm>
          </p:grpSpPr>
          <p:sp>
            <p:nvSpPr>
              <p:cNvPr id="5445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5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17" name="Oval 29"/>
              <p:cNvSpPr>
                <a:spLocks noChangeArrowheads="1"/>
              </p:cNvSpPr>
              <p:nvPr/>
            </p:nvSpPr>
            <p:spPr bwMode="auto">
              <a:xfrm>
                <a:off x="9542695" y="3418875"/>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45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451" name="Group 1241"/>
            <p:cNvGrpSpPr>
              <a:grpSpLocks/>
            </p:cNvGrpSpPr>
            <p:nvPr/>
          </p:nvGrpSpPr>
          <p:grpSpPr bwMode="auto">
            <a:xfrm>
              <a:off x="10181455" y="1344893"/>
              <a:ext cx="262835" cy="262835"/>
              <a:chOff x="9512484" y="3386409"/>
              <a:chExt cx="262835" cy="262835"/>
            </a:xfrm>
          </p:grpSpPr>
          <p:sp>
            <p:nvSpPr>
              <p:cNvPr id="5445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5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13" name="Oval 29"/>
              <p:cNvSpPr>
                <a:spLocks noChangeArrowheads="1"/>
              </p:cNvSpPr>
              <p:nvPr/>
            </p:nvSpPr>
            <p:spPr bwMode="auto">
              <a:xfrm>
                <a:off x="9542737" y="3418799"/>
                <a:ext cx="198229" cy="198778"/>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a:solidFill>
                    <a:srgbClr val="0067AC"/>
                  </a:solidFill>
                  <a:ea typeface="ＭＳ Ｐゴシック" charset="-128"/>
                  <a:cs typeface="Arial"/>
                </a:endParaRPr>
              </a:p>
            </p:txBody>
          </p:sp>
          <p:sp>
            <p:nvSpPr>
              <p:cNvPr id="5445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grpSp>
        <p:nvGrpSpPr>
          <p:cNvPr id="54287" name="Group 1537"/>
          <p:cNvGrpSpPr>
            <a:grpSpLocks/>
          </p:cNvGrpSpPr>
          <p:nvPr/>
        </p:nvGrpSpPr>
        <p:grpSpPr bwMode="auto">
          <a:xfrm>
            <a:off x="8129588" y="2514600"/>
            <a:ext cx="854075" cy="596900"/>
            <a:chOff x="9332238" y="3843731"/>
            <a:chExt cx="1066803" cy="746615"/>
          </a:xfrm>
        </p:grpSpPr>
        <p:sp>
          <p:nvSpPr>
            <p:cNvPr id="54420"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21"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22"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23"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24"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425"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1545" name="Freeform 118"/>
            <p:cNvSpPr>
              <a:spLocks/>
            </p:cNvSpPr>
            <p:nvPr/>
          </p:nvSpPr>
          <p:spPr bwMode="auto">
            <a:xfrm>
              <a:off x="9685195" y="4030385"/>
              <a:ext cx="471931" cy="329623"/>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solidFill>
                  <a:srgbClr val="F6A01A"/>
                </a:solidFill>
                <a:ea typeface="ＭＳ Ｐゴシック"/>
                <a:cs typeface="Arial"/>
              </a:endParaRPr>
            </a:p>
          </p:txBody>
        </p:sp>
        <p:sp>
          <p:nvSpPr>
            <p:cNvPr id="1546" name="Line 121"/>
            <p:cNvSpPr>
              <a:spLocks noChangeShapeType="1"/>
            </p:cNvSpPr>
            <p:nvPr/>
          </p:nvSpPr>
          <p:spPr bwMode="auto">
            <a:xfrm flipV="1">
              <a:off x="9699075" y="4064142"/>
              <a:ext cx="313299" cy="313737"/>
            </a:xfrm>
            <a:prstGeom prst="line">
              <a:avLst/>
            </a:prstGeom>
            <a:noFill/>
            <a:ln w="12700">
              <a:solidFill>
                <a:schemeClr val="tx1">
                  <a:lumMod val="85000"/>
                  <a:lumOff val="15000"/>
                </a:schemeClr>
              </a:solidFill>
              <a:round/>
              <a:headEnd/>
              <a:tailEnd/>
            </a:ln>
          </p:spPr>
          <p:txBody>
            <a:bodyPr wrap="none" anchor="ctr"/>
            <a:lstStyle/>
            <a:p>
              <a:pPr algn="ctr">
                <a:defRPr/>
              </a:pPr>
              <a:endParaRPr lang="en-US">
                <a:solidFill>
                  <a:srgbClr val="F6A01A"/>
                </a:solidFill>
                <a:ea typeface="ＭＳ Ｐゴシック"/>
                <a:cs typeface="Arial"/>
              </a:endParaRPr>
            </a:p>
          </p:txBody>
        </p:sp>
        <p:sp>
          <p:nvSpPr>
            <p:cNvPr id="54428"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29"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430"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431"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432"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33"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434"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435"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436"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37"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438"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439"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sp>
          <p:nvSpPr>
            <p:cNvPr id="54440"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41"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442"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4443"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288" name="Group 1562"/>
          <p:cNvGrpSpPr>
            <a:grpSpLocks/>
          </p:cNvGrpSpPr>
          <p:nvPr/>
        </p:nvGrpSpPr>
        <p:grpSpPr bwMode="auto">
          <a:xfrm>
            <a:off x="6959600" y="2673350"/>
            <a:ext cx="854075" cy="614363"/>
            <a:chOff x="9508178" y="4807683"/>
            <a:chExt cx="1066803" cy="766764"/>
          </a:xfrm>
        </p:grpSpPr>
        <p:grpSp>
          <p:nvGrpSpPr>
            <p:cNvPr id="54378" name="Group 96"/>
            <p:cNvGrpSpPr>
              <a:grpSpLocks/>
            </p:cNvGrpSpPr>
            <p:nvPr/>
          </p:nvGrpSpPr>
          <p:grpSpPr bwMode="auto">
            <a:xfrm>
              <a:off x="9508178" y="4807683"/>
              <a:ext cx="1066803" cy="766764"/>
              <a:chOff x="233" y="2861"/>
              <a:chExt cx="969" cy="685"/>
            </a:xfrm>
          </p:grpSpPr>
          <p:sp>
            <p:nvSpPr>
              <p:cNvPr id="1599" name="Oval 1598"/>
              <p:cNvSpPr>
                <a:spLocks noChangeArrowheads="1"/>
              </p:cNvSpPr>
              <p:nvPr/>
            </p:nvSpPr>
            <p:spPr bwMode="auto">
              <a:xfrm>
                <a:off x="233" y="3049"/>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dirty="0"/>
              </a:p>
            </p:txBody>
          </p:sp>
          <p:sp>
            <p:nvSpPr>
              <p:cNvPr id="1600" name="Oval 1599"/>
              <p:cNvSpPr>
                <a:spLocks noChangeArrowheads="1"/>
              </p:cNvSpPr>
              <p:nvPr/>
            </p:nvSpPr>
            <p:spPr bwMode="auto">
              <a:xfrm>
                <a:off x="851" y="3024"/>
                <a:ext cx="351" cy="350"/>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1" name="Oval 1600"/>
              <p:cNvSpPr>
                <a:spLocks noChangeArrowheads="1"/>
              </p:cNvSpPr>
              <p:nvPr/>
            </p:nvSpPr>
            <p:spPr bwMode="auto">
              <a:xfrm>
                <a:off x="429" y="2877"/>
                <a:ext cx="351"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2" name="Oval 1601"/>
              <p:cNvSpPr>
                <a:spLocks noChangeArrowheads="1"/>
              </p:cNvSpPr>
              <p:nvPr/>
            </p:nvSpPr>
            <p:spPr bwMode="auto">
              <a:xfrm>
                <a:off x="379" y="3109"/>
                <a:ext cx="438" cy="437"/>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3" name="Oval 1602"/>
              <p:cNvSpPr>
                <a:spLocks noChangeArrowheads="1"/>
              </p:cNvSpPr>
              <p:nvPr/>
            </p:nvSpPr>
            <p:spPr bwMode="auto">
              <a:xfrm>
                <a:off x="651" y="3103"/>
                <a:ext cx="423" cy="425"/>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4" name="Oval 1603"/>
              <p:cNvSpPr>
                <a:spLocks noChangeArrowheads="1"/>
              </p:cNvSpPr>
              <p:nvPr/>
            </p:nvSpPr>
            <p:spPr bwMode="auto">
              <a:xfrm>
                <a:off x="692" y="2861"/>
                <a:ext cx="353" cy="352"/>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1605" name="Freeform 1604"/>
              <p:cNvSpPr>
                <a:spLocks/>
              </p:cNvSpPr>
              <p:nvPr/>
            </p:nvSpPr>
            <p:spPr bwMode="auto">
              <a:xfrm>
                <a:off x="328" y="2987"/>
                <a:ext cx="782" cy="443"/>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54379"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4380"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4381"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sp>
          <p:nvSpPr>
            <p:cNvPr id="54382"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solidFill>
                  <a:srgbClr val="F6A01A"/>
                </a:solidFill>
                <a:ea typeface="ＭＳ Ｐゴシック" pitchFamily="34" charset="-128"/>
                <a:cs typeface="Arial" charset="0"/>
              </a:endParaRPr>
            </a:p>
          </p:txBody>
        </p:sp>
        <p:grpSp>
          <p:nvGrpSpPr>
            <p:cNvPr id="54383" name="Group 1185"/>
            <p:cNvGrpSpPr>
              <a:grpSpLocks/>
            </p:cNvGrpSpPr>
            <p:nvPr/>
          </p:nvGrpSpPr>
          <p:grpSpPr bwMode="auto">
            <a:xfrm>
              <a:off x="9733464" y="4857069"/>
              <a:ext cx="262835" cy="262835"/>
              <a:chOff x="9512484" y="3386409"/>
              <a:chExt cx="262835" cy="262835"/>
            </a:xfrm>
          </p:grpSpPr>
          <p:sp>
            <p:nvSpPr>
              <p:cNvPr id="5440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1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97" name="Oval 29"/>
              <p:cNvSpPr>
                <a:spLocks noChangeArrowheads="1"/>
              </p:cNvSpPr>
              <p:nvPr/>
            </p:nvSpPr>
            <p:spPr bwMode="auto">
              <a:xfrm>
                <a:off x="9542994" y="3418257"/>
                <a:ext cx="198290"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1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84" name="Group 1190"/>
            <p:cNvGrpSpPr>
              <a:grpSpLocks/>
            </p:cNvGrpSpPr>
            <p:nvPr/>
          </p:nvGrpSpPr>
          <p:grpSpPr bwMode="auto">
            <a:xfrm>
              <a:off x="10133514" y="4872309"/>
              <a:ext cx="262835" cy="262835"/>
              <a:chOff x="9512484" y="3386409"/>
              <a:chExt cx="262835" cy="262835"/>
            </a:xfrm>
          </p:grpSpPr>
          <p:sp>
            <p:nvSpPr>
              <p:cNvPr id="5440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0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93" name="Oval 29"/>
              <p:cNvSpPr>
                <a:spLocks noChangeArrowheads="1"/>
              </p:cNvSpPr>
              <p:nvPr/>
            </p:nvSpPr>
            <p:spPr bwMode="auto">
              <a:xfrm>
                <a:off x="9541506" y="3418867"/>
                <a:ext cx="200274"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0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85" name="Group 1195"/>
            <p:cNvGrpSpPr>
              <a:grpSpLocks/>
            </p:cNvGrpSpPr>
            <p:nvPr/>
          </p:nvGrpSpPr>
          <p:grpSpPr bwMode="auto">
            <a:xfrm>
              <a:off x="9638214" y="5116149"/>
              <a:ext cx="262835" cy="262835"/>
              <a:chOff x="9512484" y="3386409"/>
              <a:chExt cx="262835" cy="262835"/>
            </a:xfrm>
          </p:grpSpPr>
          <p:sp>
            <p:nvSpPr>
              <p:cNvPr id="5440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40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9" name="Oval 29"/>
              <p:cNvSpPr>
                <a:spLocks noChangeArrowheads="1"/>
              </p:cNvSpPr>
              <p:nvPr/>
            </p:nvSpPr>
            <p:spPr bwMode="auto">
              <a:xfrm>
                <a:off x="9543064" y="3418726"/>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0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86" name="Group 1200"/>
            <p:cNvGrpSpPr>
              <a:grpSpLocks/>
            </p:cNvGrpSpPr>
            <p:nvPr/>
          </p:nvGrpSpPr>
          <p:grpSpPr bwMode="auto">
            <a:xfrm>
              <a:off x="10167804" y="5173299"/>
              <a:ext cx="262835" cy="262835"/>
              <a:chOff x="9512484" y="3386409"/>
              <a:chExt cx="262835" cy="262835"/>
            </a:xfrm>
          </p:grpSpPr>
          <p:sp>
            <p:nvSpPr>
              <p:cNvPr id="5439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9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5" name="Oval 29"/>
              <p:cNvSpPr>
                <a:spLocks noChangeArrowheads="1"/>
              </p:cNvSpPr>
              <p:nvPr/>
            </p:nvSpPr>
            <p:spPr bwMode="auto">
              <a:xfrm>
                <a:off x="9542909" y="3419035"/>
                <a:ext cx="198290" cy="198130"/>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40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87" name="Group 1205"/>
            <p:cNvGrpSpPr>
              <a:grpSpLocks/>
            </p:cNvGrpSpPr>
            <p:nvPr/>
          </p:nvGrpSpPr>
          <p:grpSpPr bwMode="auto">
            <a:xfrm>
              <a:off x="9882054" y="5276169"/>
              <a:ext cx="262835" cy="262835"/>
              <a:chOff x="9512484" y="3386409"/>
              <a:chExt cx="262835" cy="262835"/>
            </a:xfrm>
          </p:grpSpPr>
          <p:sp>
            <p:nvSpPr>
              <p:cNvPr id="5439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9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81" name="Oval 29"/>
              <p:cNvSpPr>
                <a:spLocks noChangeArrowheads="1"/>
              </p:cNvSpPr>
              <p:nvPr/>
            </p:nvSpPr>
            <p:spPr bwMode="auto">
              <a:xfrm>
                <a:off x="9543120" y="3417211"/>
                <a:ext cx="198290" cy="200112"/>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39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88" name="Group 1210"/>
            <p:cNvGrpSpPr>
              <a:grpSpLocks/>
            </p:cNvGrpSpPr>
            <p:nvPr/>
          </p:nvGrpSpPr>
          <p:grpSpPr bwMode="auto">
            <a:xfrm>
              <a:off x="9939204" y="5051379"/>
              <a:ext cx="262835" cy="262835"/>
              <a:chOff x="9512484" y="3386409"/>
              <a:chExt cx="262835" cy="262835"/>
            </a:xfrm>
          </p:grpSpPr>
          <p:sp>
            <p:nvSpPr>
              <p:cNvPr id="5438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9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1577" name="Oval 29"/>
              <p:cNvSpPr>
                <a:spLocks noChangeArrowheads="1"/>
              </p:cNvSpPr>
              <p:nvPr/>
            </p:nvSpPr>
            <p:spPr bwMode="auto">
              <a:xfrm>
                <a:off x="9541492" y="3418115"/>
                <a:ext cx="200274" cy="200111"/>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439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1610" name="TextBox 1609"/>
          <p:cNvSpPr txBox="1"/>
          <p:nvPr/>
        </p:nvSpPr>
        <p:spPr>
          <a:xfrm>
            <a:off x="4383088" y="1716088"/>
            <a:ext cx="2209800" cy="460375"/>
          </a:xfrm>
          <a:prstGeom prst="rect">
            <a:avLst/>
          </a:prstGeom>
          <a:noFill/>
        </p:spPr>
        <p:txBody>
          <a:bodyPr>
            <a:spAutoFit/>
          </a:bodyPr>
          <a:lstStyle/>
          <a:p>
            <a:pPr algn="ctr">
              <a:defRPr/>
            </a:pPr>
            <a:r>
              <a:rPr lang="en-US" dirty="0">
                <a:solidFill>
                  <a:schemeClr val="bg2">
                    <a:lumMod val="75000"/>
                  </a:schemeClr>
                </a:solidFill>
                <a:ea typeface="ＭＳ Ｐゴシック"/>
                <a:cs typeface="Arial"/>
              </a:rPr>
              <a:t>Client to DC</a:t>
            </a:r>
          </a:p>
        </p:txBody>
      </p:sp>
      <p:grpSp>
        <p:nvGrpSpPr>
          <p:cNvPr id="1356" name="Group 692"/>
          <p:cNvGrpSpPr>
            <a:grpSpLocks noChangeAspect="1"/>
          </p:cNvGrpSpPr>
          <p:nvPr/>
        </p:nvGrpSpPr>
        <p:grpSpPr bwMode="auto">
          <a:xfrm>
            <a:off x="-369888" y="1223963"/>
            <a:ext cx="2852738" cy="584200"/>
            <a:chOff x="-370114" y="1577433"/>
            <a:chExt cx="3396342" cy="695204"/>
          </a:xfrm>
        </p:grpSpPr>
        <p:sp>
          <p:nvSpPr>
            <p:cNvPr id="695" name="Rounded Rectangle 694"/>
            <p:cNvSpPr/>
            <p:nvPr/>
          </p:nvSpPr>
          <p:spPr bwMode="auto">
            <a:xfrm>
              <a:off x="-370114" y="1577433"/>
              <a:ext cx="3396342" cy="695204"/>
            </a:xfrm>
            <a:prstGeom prst="roundRect">
              <a:avLst/>
            </a:prstGeom>
            <a:solidFill>
              <a:schemeClr val="accent1"/>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marL="461963">
                <a:defRPr/>
              </a:pPr>
              <a:r>
                <a:rPr lang="en-US" sz="1500" dirty="0">
                  <a:solidFill>
                    <a:srgbClr val="FFFFFF"/>
                  </a:solidFill>
                  <a:ea typeface="ＭＳ Ｐゴシック"/>
                  <a:cs typeface="Arial"/>
                </a:rPr>
                <a:t>Securing flows </a:t>
              </a:r>
              <a:br>
                <a:rPr lang="en-US" sz="1500" dirty="0">
                  <a:solidFill>
                    <a:srgbClr val="FFFFFF"/>
                  </a:solidFill>
                  <a:ea typeface="ＭＳ Ｐゴシック"/>
                  <a:cs typeface="Arial"/>
                </a:rPr>
              </a:br>
              <a:r>
                <a:rPr lang="en-US" sz="1500" dirty="0">
                  <a:solidFill>
                    <a:srgbClr val="FFFFFF"/>
                  </a:solidFill>
                  <a:ea typeface="ＭＳ Ｐゴシック"/>
                  <a:cs typeface="Arial"/>
                </a:rPr>
                <a:t>between servers</a:t>
              </a:r>
            </a:p>
          </p:txBody>
        </p:sp>
        <p:grpSp>
          <p:nvGrpSpPr>
            <p:cNvPr id="54372" name="Group 669"/>
            <p:cNvGrpSpPr>
              <a:grpSpLocks/>
            </p:cNvGrpSpPr>
            <p:nvPr/>
          </p:nvGrpSpPr>
          <p:grpSpPr bwMode="auto">
            <a:xfrm>
              <a:off x="2258183" y="1598358"/>
              <a:ext cx="667897" cy="667897"/>
              <a:chOff x="8788086" y="737761"/>
              <a:chExt cx="722427" cy="722427"/>
            </a:xfrm>
          </p:grpSpPr>
          <p:sp>
            <p:nvSpPr>
              <p:cNvPr id="54374" name="AutoShape 49"/>
              <p:cNvSpPr>
                <a:spLocks noChangeArrowheads="1"/>
              </p:cNvSpPr>
              <p:nvPr/>
            </p:nvSpPr>
            <p:spPr bwMode="auto">
              <a:xfrm rot="5400000">
                <a:off x="8788086" y="737761"/>
                <a:ext cx="722427" cy="722427"/>
              </a:xfrm>
              <a:custGeom>
                <a:avLst/>
                <a:gdLst>
                  <a:gd name="T0" fmla="*/ 1739285184 w 21600"/>
                  <a:gd name="T1" fmla="*/ 0 h 21600"/>
                  <a:gd name="T2" fmla="*/ 509375468 w 21600"/>
                  <a:gd name="T3" fmla="*/ 509375468 h 21600"/>
                  <a:gd name="T4" fmla="*/ 0 w 21600"/>
                  <a:gd name="T5" fmla="*/ 1739285184 h 21600"/>
                  <a:gd name="T6" fmla="*/ 509375468 w 21600"/>
                  <a:gd name="T7" fmla="*/ 2147483647 h 21600"/>
                  <a:gd name="T8" fmla="*/ 1739285184 w 21600"/>
                  <a:gd name="T9" fmla="*/ 2147483647 h 21600"/>
                  <a:gd name="T10" fmla="*/ 2147483647 w 21600"/>
                  <a:gd name="T11" fmla="*/ 2147483647 h 21600"/>
                  <a:gd name="T12" fmla="*/ 2147483647 w 21600"/>
                  <a:gd name="T13" fmla="*/ 1739285184 h 21600"/>
                  <a:gd name="T14" fmla="*/ 2147483647 w 21600"/>
                  <a:gd name="T15" fmla="*/ 50937546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75" name="Oval 19"/>
              <p:cNvSpPr>
                <a:spLocks noChangeArrowheads="1"/>
              </p:cNvSpPr>
              <p:nvPr/>
            </p:nvSpPr>
            <p:spPr bwMode="auto">
              <a:xfrm>
                <a:off x="8832709" y="789622"/>
                <a:ext cx="626545" cy="626545"/>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sz="2000">
                  <a:solidFill>
                    <a:srgbClr val="F6A01A"/>
                  </a:solidFill>
                  <a:ea typeface="ＭＳ Ｐゴシック" pitchFamily="34" charset="-128"/>
                  <a:cs typeface="Arial" charset="0"/>
                </a:endParaRPr>
              </a:p>
            </p:txBody>
          </p:sp>
          <p:sp>
            <p:nvSpPr>
              <p:cNvPr id="700" name="Oval 29"/>
              <p:cNvSpPr>
                <a:spLocks noChangeArrowheads="1"/>
              </p:cNvSpPr>
              <p:nvPr/>
            </p:nvSpPr>
            <p:spPr bwMode="auto">
              <a:xfrm>
                <a:off x="8872663" y="825470"/>
                <a:ext cx="545832" cy="545582"/>
              </a:xfrm>
              <a:prstGeom prst="ellipse">
                <a:avLst/>
              </a:prstGeom>
              <a:gradFill rotWithShape="1">
                <a:gsLst>
                  <a:gs pos="0">
                    <a:schemeClr val="accent6">
                      <a:lumMod val="60000"/>
                      <a:lumOff val="40000"/>
                    </a:schemeClr>
                  </a:gs>
                  <a:gs pos="100000">
                    <a:schemeClr val="accent6">
                      <a:lumMod val="75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600">
                  <a:solidFill>
                    <a:srgbClr val="0067AC"/>
                  </a:solidFill>
                  <a:ea typeface="ＭＳ Ｐゴシック" charset="-128"/>
                  <a:cs typeface="Arial"/>
                </a:endParaRPr>
              </a:p>
            </p:txBody>
          </p:sp>
          <p:sp>
            <p:nvSpPr>
              <p:cNvPr id="54377" name="Oval 76"/>
              <p:cNvSpPr>
                <a:spLocks noChangeArrowheads="1"/>
              </p:cNvSpPr>
              <p:nvPr/>
            </p:nvSpPr>
            <p:spPr bwMode="auto">
              <a:xfrm>
                <a:off x="8995528" y="863190"/>
                <a:ext cx="296087" cy="19357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600">
                  <a:solidFill>
                    <a:srgbClr val="0067AC"/>
                  </a:solidFill>
                  <a:ea typeface="ＭＳ Ｐゴシック" pitchFamily="34" charset="-128"/>
                  <a:cs typeface="Arial" charset="0"/>
                </a:endParaRPr>
              </a:p>
            </p:txBody>
          </p:sp>
        </p:grpSp>
        <p:sp>
          <p:nvSpPr>
            <p:cNvPr id="54373" name="TextBox 696"/>
            <p:cNvSpPr txBox="1">
              <a:spLocks noChangeArrowheads="1"/>
            </p:cNvSpPr>
            <p:nvPr/>
          </p:nvSpPr>
          <p:spPr bwMode="auto">
            <a:xfrm>
              <a:off x="2387347" y="1697065"/>
              <a:ext cx="389683" cy="476322"/>
            </a:xfrm>
            <a:prstGeom prst="rect">
              <a:avLst/>
            </a:prstGeom>
            <a:noFill/>
            <a:ln w="9525">
              <a:noFill/>
              <a:miter lim="800000"/>
              <a:headEnd/>
              <a:tailEnd/>
            </a:ln>
          </p:spPr>
          <p:txBody>
            <a:bodyPr wrap="none">
              <a:spAutoFit/>
            </a:bodyPr>
            <a:lstStyle/>
            <a:p>
              <a:pPr algn="ctr"/>
              <a:r>
                <a:rPr lang="en-US" sz="2000">
                  <a:solidFill>
                    <a:srgbClr val="4D4D4D"/>
                  </a:solidFill>
                  <a:ea typeface="ＭＳ Ｐゴシック" pitchFamily="34" charset="-128"/>
                  <a:cs typeface="Arial" charset="0"/>
                </a:rPr>
                <a:t>1</a:t>
              </a:r>
            </a:p>
          </p:txBody>
        </p:sp>
      </p:grpSp>
      <p:grpSp>
        <p:nvGrpSpPr>
          <p:cNvPr id="54291" name="Group 1053"/>
          <p:cNvGrpSpPr>
            <a:grpSpLocks/>
          </p:cNvGrpSpPr>
          <p:nvPr/>
        </p:nvGrpSpPr>
        <p:grpSpPr bwMode="auto">
          <a:xfrm>
            <a:off x="7959725" y="1539875"/>
            <a:ext cx="1035050" cy="638175"/>
            <a:chOff x="9677251" y="2351896"/>
            <a:chExt cx="1294362" cy="798819"/>
          </a:xfrm>
        </p:grpSpPr>
        <p:sp>
          <p:nvSpPr>
            <p:cNvPr id="54336"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a typeface="ＭＳ Ｐゴシック" pitchFamily="34" charset="-128"/>
                <a:cs typeface="Arial" charset="0"/>
              </a:endParaRPr>
            </a:p>
          </p:txBody>
        </p:sp>
        <p:grpSp>
          <p:nvGrpSpPr>
            <p:cNvPr id="54337" name="Group 9"/>
            <p:cNvGrpSpPr>
              <a:grpSpLocks/>
            </p:cNvGrpSpPr>
            <p:nvPr/>
          </p:nvGrpSpPr>
          <p:grpSpPr bwMode="auto">
            <a:xfrm>
              <a:off x="9677251" y="2383952"/>
              <a:ext cx="1066803" cy="766763"/>
              <a:chOff x="233" y="2861"/>
              <a:chExt cx="969" cy="685"/>
            </a:xfrm>
          </p:grpSpPr>
          <p:sp>
            <p:nvSpPr>
              <p:cNvPr id="54364"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65"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66"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67"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68"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69"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solidFill>
                    <a:srgbClr val="F6A01A"/>
                  </a:solidFill>
                  <a:ea typeface="ＭＳ Ｐゴシック" pitchFamily="34" charset="-128"/>
                  <a:cs typeface="Arial" charset="0"/>
                </a:endParaRPr>
              </a:p>
            </p:txBody>
          </p:sp>
          <p:sp>
            <p:nvSpPr>
              <p:cNvPr id="54370"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4338"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4339" name="Group 24"/>
            <p:cNvGrpSpPr>
              <a:grpSpLocks/>
            </p:cNvGrpSpPr>
            <p:nvPr/>
          </p:nvGrpSpPr>
          <p:grpSpPr bwMode="auto">
            <a:xfrm>
              <a:off x="10038275" y="2494729"/>
              <a:ext cx="262835" cy="262835"/>
              <a:chOff x="2284" y="779"/>
              <a:chExt cx="1198" cy="1198"/>
            </a:xfrm>
          </p:grpSpPr>
          <p:sp>
            <p:nvSpPr>
              <p:cNvPr id="5436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6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36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436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40" name="Group 24"/>
            <p:cNvGrpSpPr>
              <a:grpSpLocks/>
            </p:cNvGrpSpPr>
            <p:nvPr/>
          </p:nvGrpSpPr>
          <p:grpSpPr bwMode="auto">
            <a:xfrm>
              <a:off x="9776607" y="2673008"/>
              <a:ext cx="262835" cy="262835"/>
              <a:chOff x="2284" y="779"/>
              <a:chExt cx="1198" cy="1198"/>
            </a:xfrm>
          </p:grpSpPr>
          <p:sp>
            <p:nvSpPr>
              <p:cNvPr id="5435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5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35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435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41" name="Group 24"/>
            <p:cNvGrpSpPr>
              <a:grpSpLocks/>
            </p:cNvGrpSpPr>
            <p:nvPr/>
          </p:nvGrpSpPr>
          <p:grpSpPr bwMode="auto">
            <a:xfrm>
              <a:off x="10351651" y="2540987"/>
              <a:ext cx="262835" cy="262835"/>
              <a:chOff x="2284" y="779"/>
              <a:chExt cx="1198" cy="1198"/>
            </a:xfrm>
          </p:grpSpPr>
          <p:sp>
            <p:nvSpPr>
              <p:cNvPr id="5435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5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35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435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42" name="Group 24"/>
            <p:cNvGrpSpPr>
              <a:grpSpLocks/>
            </p:cNvGrpSpPr>
            <p:nvPr/>
          </p:nvGrpSpPr>
          <p:grpSpPr bwMode="auto">
            <a:xfrm>
              <a:off x="10286084" y="2794396"/>
              <a:ext cx="262835" cy="262835"/>
              <a:chOff x="2284" y="779"/>
              <a:chExt cx="1198" cy="1198"/>
            </a:xfrm>
          </p:grpSpPr>
          <p:sp>
            <p:nvSpPr>
              <p:cNvPr id="5434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4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35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435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nvGrpSpPr>
            <p:cNvPr id="54343" name="Group 24"/>
            <p:cNvGrpSpPr>
              <a:grpSpLocks/>
            </p:cNvGrpSpPr>
            <p:nvPr/>
          </p:nvGrpSpPr>
          <p:grpSpPr bwMode="auto">
            <a:xfrm>
              <a:off x="10023814" y="2883001"/>
              <a:ext cx="262835" cy="262835"/>
              <a:chOff x="2284" y="779"/>
              <a:chExt cx="1198" cy="1198"/>
            </a:xfrm>
          </p:grpSpPr>
          <p:sp>
            <p:nvSpPr>
              <p:cNvPr id="5434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4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solidFill>
                    <a:srgbClr val="F6A01A"/>
                  </a:solidFill>
                  <a:ea typeface="ＭＳ Ｐゴシック" pitchFamily="34" charset="-128"/>
                  <a:cs typeface="Arial" charset="0"/>
                </a:endParaRPr>
              </a:p>
            </p:txBody>
          </p:sp>
          <p:sp>
            <p:nvSpPr>
              <p:cNvPr id="5434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434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a:solidFill>
                    <a:srgbClr val="0067AC"/>
                  </a:solidFill>
                  <a:ea typeface="ＭＳ Ｐゴシック" pitchFamily="34" charset="-128"/>
                  <a:cs typeface="Arial" charset="0"/>
                </a:endParaRPr>
              </a:p>
            </p:txBody>
          </p:sp>
        </p:grpSp>
      </p:grpSp>
      <p:sp>
        <p:nvSpPr>
          <p:cNvPr id="54292" name="TextBox 633"/>
          <p:cNvSpPr txBox="1">
            <a:spLocks noChangeArrowheads="1"/>
          </p:cNvSpPr>
          <p:nvPr/>
        </p:nvSpPr>
        <p:spPr bwMode="auto">
          <a:xfrm>
            <a:off x="4160838" y="3740150"/>
            <a:ext cx="1536700" cy="461963"/>
          </a:xfrm>
          <a:prstGeom prst="rect">
            <a:avLst/>
          </a:prstGeom>
          <a:noFill/>
          <a:ln w="9525">
            <a:noFill/>
            <a:miter lim="800000"/>
            <a:headEnd/>
            <a:tailEnd/>
          </a:ln>
        </p:spPr>
        <p:txBody>
          <a:bodyPr>
            <a:spAutoFit/>
          </a:bodyPr>
          <a:lstStyle/>
          <a:p>
            <a:pPr algn="ctr"/>
            <a:r>
              <a:rPr lang="en-US">
                <a:ea typeface="ＭＳ Ｐゴシック" pitchFamily="34" charset="-128"/>
                <a:cs typeface="Arial" charset="0"/>
              </a:rPr>
              <a:t>DC to DC</a:t>
            </a:r>
          </a:p>
        </p:txBody>
      </p:sp>
      <p:sp>
        <p:nvSpPr>
          <p:cNvPr id="636" name="Freeform 435"/>
          <p:cNvSpPr>
            <a:spLocks/>
          </p:cNvSpPr>
          <p:nvPr/>
        </p:nvSpPr>
        <p:spPr bwMode="invGray">
          <a:xfrm>
            <a:off x="5773738" y="2576513"/>
            <a:ext cx="1223962" cy="2508250"/>
          </a:xfrm>
          <a:custGeom>
            <a:avLst/>
            <a:gdLst>
              <a:gd name="T0" fmla="*/ 2147483647 w 10000"/>
              <a:gd name="T1" fmla="*/ 2147483647 h 9760"/>
              <a:gd name="T2" fmla="*/ 0 w 10000"/>
              <a:gd name="T3" fmla="*/ 2147483647 h 9760"/>
              <a:gd name="T4" fmla="*/ 2147483647 w 10000"/>
              <a:gd name="T5" fmla="*/ 0 h 9760"/>
              <a:gd name="T6" fmla="*/ 0 60000 65536"/>
              <a:gd name="T7" fmla="*/ 0 60000 65536"/>
              <a:gd name="T8" fmla="*/ 0 60000 65536"/>
              <a:gd name="T9" fmla="*/ 0 w 10000"/>
              <a:gd name="T10" fmla="*/ 0 h 9760"/>
              <a:gd name="T11" fmla="*/ 10000 w 10000"/>
              <a:gd name="T12" fmla="*/ 9760 h 9760"/>
            </a:gdLst>
            <a:ahLst/>
            <a:cxnLst>
              <a:cxn ang="T6">
                <a:pos x="T0" y="T1"/>
              </a:cxn>
              <a:cxn ang="T7">
                <a:pos x="T2" y="T3"/>
              </a:cxn>
              <a:cxn ang="T8">
                <a:pos x="T4" y="T5"/>
              </a:cxn>
            </a:cxnLst>
            <a:rect l="T9" t="T10" r="T11" b="T12"/>
            <a:pathLst>
              <a:path w="10000" h="9760">
                <a:moveTo>
                  <a:pt x="10000" y="9678"/>
                </a:moveTo>
                <a:cubicBezTo>
                  <a:pt x="5229" y="9760"/>
                  <a:pt x="92" y="8877"/>
                  <a:pt x="0" y="4789"/>
                </a:cubicBezTo>
                <a:cubicBezTo>
                  <a:pt x="95" y="881"/>
                  <a:pt x="5236" y="4"/>
                  <a:pt x="9988" y="0"/>
                </a:cubicBezTo>
              </a:path>
            </a:pathLst>
          </a:custGeom>
          <a:noFill/>
          <a:ln w="146050" cap="flat" cmpd="sng" algn="ctr">
            <a:solidFill>
              <a:srgbClr val="C00000"/>
            </a:solidFill>
            <a:prstDash val="solid"/>
            <a:round/>
            <a:headEnd type="triangle" w="sm" len="sm"/>
            <a:tailEnd type="triangle" w="sm" len="sm"/>
          </a:ln>
        </p:spPr>
        <p:txBody>
          <a:bodyPr tIns="0" rIns="0" bIns="0" anchor="ctr"/>
          <a:lstStyle/>
          <a:p>
            <a:endParaRPr lang="en-US"/>
          </a:p>
        </p:txBody>
      </p:sp>
      <p:sp>
        <p:nvSpPr>
          <p:cNvPr id="642" name="Freeform 641"/>
          <p:cNvSpPr>
            <a:spLocks/>
          </p:cNvSpPr>
          <p:nvPr/>
        </p:nvSpPr>
        <p:spPr bwMode="auto">
          <a:xfrm>
            <a:off x="1435100" y="2263775"/>
            <a:ext cx="5537200" cy="2082800"/>
          </a:xfrm>
          <a:custGeom>
            <a:avLst/>
            <a:gdLst>
              <a:gd name="T0" fmla="*/ 0 w 5537054"/>
              <a:gd name="T1" fmla="*/ 2082251 h 2083349"/>
              <a:gd name="T2" fmla="*/ 1231314 w 5537054"/>
              <a:gd name="T3" fmla="*/ 1594844 h 2083349"/>
              <a:gd name="T4" fmla="*/ 2434627 w 5537054"/>
              <a:gd name="T5" fmla="*/ 957228 h 2083349"/>
              <a:gd name="T6" fmla="*/ 3625539 w 5537054"/>
              <a:gd name="T7" fmla="*/ 181458 h 2083349"/>
              <a:gd name="T8" fmla="*/ 5537348 w 5537054"/>
              <a:gd name="T9" fmla="*/ 21696 h 2083349"/>
              <a:gd name="T10" fmla="*/ 0 60000 65536"/>
              <a:gd name="T11" fmla="*/ 0 60000 65536"/>
              <a:gd name="T12" fmla="*/ 0 60000 65536"/>
              <a:gd name="T13" fmla="*/ 0 60000 65536"/>
              <a:gd name="T14" fmla="*/ 0 60000 65536"/>
              <a:gd name="T15" fmla="*/ 0 w 5537054"/>
              <a:gd name="T16" fmla="*/ 0 h 2083349"/>
              <a:gd name="T17" fmla="*/ 5537054 w 5537054"/>
              <a:gd name="T18" fmla="*/ 2083349 h 2083349"/>
            </a:gdLst>
            <a:ahLst/>
            <a:cxnLst>
              <a:cxn ang="T10">
                <a:pos x="T0" y="T1"/>
              </a:cxn>
              <a:cxn ang="T11">
                <a:pos x="T2" y="T3"/>
              </a:cxn>
              <a:cxn ang="T12">
                <a:pos x="T4" y="T5"/>
              </a:cxn>
              <a:cxn ang="T13">
                <a:pos x="T6" y="T7"/>
              </a:cxn>
              <a:cxn ang="T14">
                <a:pos x="T8" y="T9"/>
              </a:cxn>
            </a:cxnLst>
            <a:rect l="T15" t="T16" r="T17" b="T18"/>
            <a:pathLst>
              <a:path w="5537054" h="2083349">
                <a:moveTo>
                  <a:pt x="0" y="2083349"/>
                </a:moveTo>
                <a:cubicBezTo>
                  <a:pt x="336698" y="1766523"/>
                  <a:pt x="636500" y="1586487"/>
                  <a:pt x="1231247" y="1595684"/>
                </a:cubicBezTo>
                <a:cubicBezTo>
                  <a:pt x="1754014" y="1614799"/>
                  <a:pt x="2110206" y="1246583"/>
                  <a:pt x="2434499" y="957732"/>
                </a:cubicBezTo>
                <a:cubicBezTo>
                  <a:pt x="2822588" y="594453"/>
                  <a:pt x="3108254" y="337558"/>
                  <a:pt x="3625346" y="181554"/>
                </a:cubicBezTo>
                <a:cubicBezTo>
                  <a:pt x="4142439" y="25550"/>
                  <a:pt x="5167130" y="0"/>
                  <a:pt x="5537054" y="21708"/>
                </a:cubicBezTo>
              </a:path>
            </a:pathLst>
          </a:custGeom>
          <a:noFill/>
          <a:ln w="146050" cap="flat" cmpd="sng" algn="ctr">
            <a:solidFill>
              <a:srgbClr val="83BF41"/>
            </a:solidFill>
            <a:prstDash val="solid"/>
            <a:round/>
            <a:headEnd type="triangle" w="sm" len="sm"/>
            <a:tailEnd type="triangle" w="sm" len="sm"/>
          </a:ln>
        </p:spPr>
        <p:txBody>
          <a:bodyPr wrap="none" tIns="0" rIns="0" bIns="0" anchor="ctr">
            <a:spAutoFit/>
          </a:bodyPr>
          <a:lstStyle/>
          <a:p>
            <a:endParaRPr lang="en-US"/>
          </a:p>
        </p:txBody>
      </p:sp>
      <p:sp>
        <p:nvSpPr>
          <p:cNvPr id="648" name="Freeform 647"/>
          <p:cNvSpPr>
            <a:spLocks/>
          </p:cNvSpPr>
          <p:nvPr/>
        </p:nvSpPr>
        <p:spPr bwMode="auto">
          <a:xfrm>
            <a:off x="1406525" y="3395663"/>
            <a:ext cx="5646738" cy="2103437"/>
          </a:xfrm>
          <a:custGeom>
            <a:avLst/>
            <a:gdLst>
              <a:gd name="T0" fmla="*/ 0 w 5645888"/>
              <a:gd name="T1" fmla="*/ 0 h 2103494"/>
              <a:gd name="T2" fmla="*/ 1260337 w 5645888"/>
              <a:gd name="T3" fmla="*/ 453992 h 2103494"/>
              <a:gd name="T4" fmla="*/ 2432264 w 5645888"/>
              <a:gd name="T5" fmla="*/ 1055314 h 2103494"/>
              <a:gd name="T6" fmla="*/ 3675649 w 5645888"/>
              <a:gd name="T7" fmla="*/ 1873019 h 2103494"/>
              <a:gd name="T8" fmla="*/ 5647586 w 5645888"/>
              <a:gd name="T9" fmla="*/ 2020078 h 2103494"/>
              <a:gd name="T10" fmla="*/ 0 60000 65536"/>
              <a:gd name="T11" fmla="*/ 0 60000 65536"/>
              <a:gd name="T12" fmla="*/ 0 60000 65536"/>
              <a:gd name="T13" fmla="*/ 0 60000 65536"/>
              <a:gd name="T14" fmla="*/ 0 60000 65536"/>
              <a:gd name="T15" fmla="*/ 0 w 5645888"/>
              <a:gd name="T16" fmla="*/ 0 h 2103494"/>
              <a:gd name="T17" fmla="*/ 5645888 w 5645888"/>
              <a:gd name="T18" fmla="*/ 2103494 h 2103494"/>
            </a:gdLst>
            <a:ahLst/>
            <a:cxnLst>
              <a:cxn ang="T10">
                <a:pos x="T0" y="T1"/>
              </a:cxn>
              <a:cxn ang="T11">
                <a:pos x="T2" y="T3"/>
              </a:cxn>
              <a:cxn ang="T12">
                <a:pos x="T4" y="T5"/>
              </a:cxn>
              <a:cxn ang="T13">
                <a:pos x="T6" y="T7"/>
              </a:cxn>
              <a:cxn ang="T14">
                <a:pos x="T8" y="T9"/>
              </a:cxn>
            </a:cxnLst>
            <a:rect l="T15" t="T16" r="T17" b="T18"/>
            <a:pathLst>
              <a:path w="5645888" h="2103494">
                <a:moveTo>
                  <a:pt x="0" y="0"/>
                </a:moveTo>
                <a:cubicBezTo>
                  <a:pt x="273347" y="190398"/>
                  <a:pt x="675227" y="474563"/>
                  <a:pt x="1259957" y="454016"/>
                </a:cubicBezTo>
                <a:cubicBezTo>
                  <a:pt x="1752579" y="464290"/>
                  <a:pt x="2090681" y="777976"/>
                  <a:pt x="2431532" y="1055372"/>
                </a:cubicBezTo>
                <a:cubicBezTo>
                  <a:pt x="2906306" y="1439451"/>
                  <a:pt x="3157433" y="1715743"/>
                  <a:pt x="3674545" y="1873121"/>
                </a:cubicBezTo>
                <a:cubicBezTo>
                  <a:pt x="4288943" y="2103494"/>
                  <a:pt x="5019110" y="2021178"/>
                  <a:pt x="5645888" y="2020188"/>
                </a:cubicBezTo>
              </a:path>
            </a:pathLst>
          </a:custGeom>
          <a:noFill/>
          <a:ln w="146050" cap="flat" cmpd="sng" algn="ctr">
            <a:solidFill>
              <a:srgbClr val="83BF41"/>
            </a:solidFill>
            <a:prstDash val="solid"/>
            <a:round/>
            <a:headEnd type="triangle" w="sm" len="sm"/>
            <a:tailEnd type="triangle" w="sm" len="sm"/>
          </a:ln>
        </p:spPr>
        <p:txBody>
          <a:bodyPr wrap="none" tIns="0" rIns="0" bIns="0" anchor="ctr">
            <a:spAutoFit/>
          </a:bodyPr>
          <a:lstStyle/>
          <a:p>
            <a:endParaRPr lang="en-US"/>
          </a:p>
        </p:txBody>
      </p:sp>
      <p:pic>
        <p:nvPicPr>
          <p:cNvPr id="635" name="Picture 34" descr="iphone_425px">
            <a:hlinkClick r:id="rId6"/>
          </p:cNvPr>
          <p:cNvPicPr>
            <a:picLocks noChangeAspect="1" noChangeArrowheads="1"/>
          </p:cNvPicPr>
          <p:nvPr/>
        </p:nvPicPr>
        <p:blipFill>
          <a:blip r:embed="rId7" cstate="print"/>
          <a:srcRect/>
          <a:stretch>
            <a:fillRect/>
          </a:stretch>
        </p:blipFill>
        <p:spPr bwMode="auto">
          <a:xfrm>
            <a:off x="603061" y="2522566"/>
            <a:ext cx="920807" cy="879236"/>
          </a:xfrm>
          <a:prstGeom prst="ellipse">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40" name="Picture 19" descr="PCUserPic">
            <a:hlinkClick r:id="rId8"/>
          </p:cNvPr>
          <p:cNvPicPr>
            <a:picLocks noChangeAspect="1" noChangeArrowheads="1"/>
          </p:cNvPicPr>
          <p:nvPr/>
        </p:nvPicPr>
        <p:blipFill>
          <a:blip r:embed="rId9" cstate="print"/>
          <a:srcRect b="18299"/>
          <a:stretch>
            <a:fillRect/>
          </a:stretch>
        </p:blipFill>
        <p:spPr bwMode="auto">
          <a:xfrm>
            <a:off x="611235" y="4318767"/>
            <a:ext cx="880650" cy="879714"/>
          </a:xfrm>
          <a:prstGeom prst="ellipse">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372" name="Group 635"/>
          <p:cNvGrpSpPr>
            <a:grpSpLocks/>
          </p:cNvGrpSpPr>
          <p:nvPr/>
        </p:nvGrpSpPr>
        <p:grpSpPr bwMode="auto">
          <a:xfrm>
            <a:off x="-369888" y="5619750"/>
            <a:ext cx="2852738" cy="582613"/>
            <a:chOff x="3178308" y="5989686"/>
            <a:chExt cx="2852927" cy="583971"/>
          </a:xfrm>
        </p:grpSpPr>
        <p:sp>
          <p:nvSpPr>
            <p:cNvPr id="639" name="Rounded Rectangle 638"/>
            <p:cNvSpPr/>
            <p:nvPr/>
          </p:nvSpPr>
          <p:spPr bwMode="auto">
            <a:xfrm>
              <a:off x="3178308" y="5989686"/>
              <a:ext cx="2852927" cy="583971"/>
            </a:xfrm>
            <a:prstGeom prst="roundRect">
              <a:avLst/>
            </a:prstGeom>
            <a:solidFill>
              <a:schemeClr val="accent3"/>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marL="461963">
                <a:defRPr/>
              </a:pPr>
              <a:r>
                <a:rPr lang="en-US" sz="1500" dirty="0">
                  <a:solidFill>
                    <a:srgbClr val="FFFFFF"/>
                  </a:solidFill>
                  <a:ea typeface="ＭＳ Ｐゴシック"/>
                  <a:cs typeface="Arial"/>
                </a:rPr>
                <a:t>Coordinated </a:t>
              </a:r>
              <a:br>
                <a:rPr lang="en-US" sz="1500" dirty="0">
                  <a:solidFill>
                    <a:srgbClr val="FFFFFF"/>
                  </a:solidFill>
                  <a:ea typeface="ＭＳ Ｐゴシック"/>
                  <a:cs typeface="Arial"/>
                </a:rPr>
              </a:br>
              <a:r>
                <a:rPr lang="en-US" sz="1500" dirty="0">
                  <a:solidFill>
                    <a:srgbClr val="FFFFFF"/>
                  </a:solidFill>
                  <a:ea typeface="ＭＳ Ｐゴシック"/>
                  <a:cs typeface="Arial"/>
                </a:rPr>
                <a:t>threat control</a:t>
              </a:r>
            </a:p>
          </p:txBody>
        </p:sp>
        <p:grpSp>
          <p:nvGrpSpPr>
            <p:cNvPr id="54330" name="Group 669"/>
            <p:cNvGrpSpPr>
              <a:grpSpLocks/>
            </p:cNvGrpSpPr>
            <p:nvPr/>
          </p:nvGrpSpPr>
          <p:grpSpPr bwMode="auto">
            <a:xfrm>
              <a:off x="5386077" y="6007263"/>
              <a:ext cx="561033" cy="561033"/>
              <a:chOff x="8788086" y="737761"/>
              <a:chExt cx="722427" cy="722427"/>
            </a:xfrm>
          </p:grpSpPr>
          <p:sp>
            <p:nvSpPr>
              <p:cNvPr id="54332" name="AutoShape 49"/>
              <p:cNvSpPr>
                <a:spLocks noChangeArrowheads="1"/>
              </p:cNvSpPr>
              <p:nvPr/>
            </p:nvSpPr>
            <p:spPr bwMode="auto">
              <a:xfrm rot="5400000">
                <a:off x="8788086" y="737761"/>
                <a:ext cx="722427" cy="722427"/>
              </a:xfrm>
              <a:custGeom>
                <a:avLst/>
                <a:gdLst>
                  <a:gd name="T0" fmla="*/ 1739285184 w 21600"/>
                  <a:gd name="T1" fmla="*/ 0 h 21600"/>
                  <a:gd name="T2" fmla="*/ 509375468 w 21600"/>
                  <a:gd name="T3" fmla="*/ 509375468 h 21600"/>
                  <a:gd name="T4" fmla="*/ 0 w 21600"/>
                  <a:gd name="T5" fmla="*/ 1739285184 h 21600"/>
                  <a:gd name="T6" fmla="*/ 509375468 w 21600"/>
                  <a:gd name="T7" fmla="*/ 2147483647 h 21600"/>
                  <a:gd name="T8" fmla="*/ 1739285184 w 21600"/>
                  <a:gd name="T9" fmla="*/ 2147483647 h 21600"/>
                  <a:gd name="T10" fmla="*/ 2147483647 w 21600"/>
                  <a:gd name="T11" fmla="*/ 2147483647 h 21600"/>
                  <a:gd name="T12" fmla="*/ 2147483647 w 21600"/>
                  <a:gd name="T13" fmla="*/ 1739285184 h 21600"/>
                  <a:gd name="T14" fmla="*/ 2147483647 w 21600"/>
                  <a:gd name="T15" fmla="*/ 50937546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33" name="Oval 19"/>
              <p:cNvSpPr>
                <a:spLocks noChangeArrowheads="1"/>
              </p:cNvSpPr>
              <p:nvPr/>
            </p:nvSpPr>
            <p:spPr bwMode="auto">
              <a:xfrm>
                <a:off x="8832709" y="789622"/>
                <a:ext cx="626545" cy="626545"/>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sz="2000">
                  <a:solidFill>
                    <a:srgbClr val="F6A01A"/>
                  </a:solidFill>
                  <a:ea typeface="ＭＳ Ｐゴシック" pitchFamily="34" charset="-128"/>
                  <a:cs typeface="Arial" charset="0"/>
                </a:endParaRPr>
              </a:p>
            </p:txBody>
          </p:sp>
          <p:sp>
            <p:nvSpPr>
              <p:cNvPr id="668" name="Oval 29"/>
              <p:cNvSpPr>
                <a:spLocks noChangeArrowheads="1"/>
              </p:cNvSpPr>
              <p:nvPr/>
            </p:nvSpPr>
            <p:spPr bwMode="auto">
              <a:xfrm>
                <a:off x="8872663" y="825771"/>
                <a:ext cx="545832" cy="545020"/>
              </a:xfrm>
              <a:prstGeom prst="ellipse">
                <a:avLst/>
              </a:prstGeom>
              <a:gradFill rotWithShape="1">
                <a:gsLst>
                  <a:gs pos="0">
                    <a:schemeClr val="accent6">
                      <a:lumMod val="60000"/>
                      <a:lumOff val="40000"/>
                    </a:schemeClr>
                  </a:gs>
                  <a:gs pos="100000">
                    <a:schemeClr val="accent6">
                      <a:lumMod val="75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600">
                  <a:solidFill>
                    <a:srgbClr val="0067AC"/>
                  </a:solidFill>
                  <a:ea typeface="ＭＳ Ｐゴシック" charset="-128"/>
                  <a:cs typeface="Arial"/>
                </a:endParaRPr>
              </a:p>
            </p:txBody>
          </p:sp>
          <p:sp>
            <p:nvSpPr>
              <p:cNvPr id="54335" name="Oval 76"/>
              <p:cNvSpPr>
                <a:spLocks noChangeArrowheads="1"/>
              </p:cNvSpPr>
              <p:nvPr/>
            </p:nvSpPr>
            <p:spPr bwMode="auto">
              <a:xfrm>
                <a:off x="8995528" y="863190"/>
                <a:ext cx="296087" cy="19357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600">
                  <a:solidFill>
                    <a:srgbClr val="0067AC"/>
                  </a:solidFill>
                  <a:ea typeface="ＭＳ Ｐゴシック" pitchFamily="34" charset="-128"/>
                  <a:cs typeface="Arial" charset="0"/>
                </a:endParaRPr>
              </a:p>
            </p:txBody>
          </p:sp>
        </p:grpSp>
        <p:sp>
          <p:nvSpPr>
            <p:cNvPr id="54331" name="TextBox 670"/>
            <p:cNvSpPr txBox="1">
              <a:spLocks noChangeArrowheads="1"/>
            </p:cNvSpPr>
            <p:nvPr/>
          </p:nvSpPr>
          <p:spPr bwMode="auto">
            <a:xfrm>
              <a:off x="5494575" y="6090177"/>
              <a:ext cx="327334" cy="400110"/>
            </a:xfrm>
            <a:prstGeom prst="rect">
              <a:avLst/>
            </a:prstGeom>
            <a:noFill/>
            <a:ln w="9525">
              <a:noFill/>
              <a:miter lim="800000"/>
              <a:headEnd/>
              <a:tailEnd/>
            </a:ln>
          </p:spPr>
          <p:txBody>
            <a:bodyPr wrap="none">
              <a:spAutoFit/>
            </a:bodyPr>
            <a:lstStyle/>
            <a:p>
              <a:pPr algn="ctr"/>
              <a:r>
                <a:rPr lang="en-US" sz="2000">
                  <a:solidFill>
                    <a:srgbClr val="4D4D4D"/>
                  </a:solidFill>
                  <a:ea typeface="ＭＳ Ｐゴシック" pitchFamily="34" charset="-128"/>
                  <a:cs typeface="Arial" charset="0"/>
                </a:rPr>
                <a:t>5</a:t>
              </a:r>
            </a:p>
          </p:txBody>
        </p:sp>
      </p:grpSp>
      <p:grpSp>
        <p:nvGrpSpPr>
          <p:cNvPr id="1374" name="Group 701"/>
          <p:cNvGrpSpPr>
            <a:grpSpLocks noChangeAspect="1"/>
          </p:cNvGrpSpPr>
          <p:nvPr/>
        </p:nvGrpSpPr>
        <p:grpSpPr bwMode="auto">
          <a:xfrm>
            <a:off x="-441325" y="4411663"/>
            <a:ext cx="2924175" cy="584200"/>
            <a:chOff x="-454583" y="1577433"/>
            <a:chExt cx="3480811" cy="695204"/>
          </a:xfrm>
        </p:grpSpPr>
        <p:sp>
          <p:nvSpPr>
            <p:cNvPr id="704" name="Rounded Rectangle 703"/>
            <p:cNvSpPr/>
            <p:nvPr/>
          </p:nvSpPr>
          <p:spPr bwMode="auto">
            <a:xfrm>
              <a:off x="-454583" y="1577433"/>
              <a:ext cx="3480811" cy="695204"/>
            </a:xfrm>
            <a:prstGeom prst="roundRect">
              <a:avLst/>
            </a:prstGeom>
            <a:solidFill>
              <a:schemeClr val="bg2"/>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marL="515938">
                <a:defRPr/>
              </a:pPr>
              <a:r>
                <a:rPr lang="en-US" sz="1500" dirty="0">
                  <a:solidFill>
                    <a:srgbClr val="FFFFFF"/>
                  </a:solidFill>
                  <a:ea typeface="ＭＳ Ｐゴシック"/>
                  <a:cs typeface="Arial"/>
                </a:rPr>
                <a:t>Securing flows </a:t>
              </a:r>
              <a:br>
                <a:rPr lang="en-US" sz="1500" dirty="0">
                  <a:solidFill>
                    <a:srgbClr val="FFFFFF"/>
                  </a:solidFill>
                  <a:ea typeface="ＭＳ Ｐゴシック"/>
                  <a:cs typeface="Arial"/>
                </a:rPr>
              </a:br>
              <a:r>
                <a:rPr lang="en-US" sz="1500" dirty="0">
                  <a:solidFill>
                    <a:srgbClr val="FFFFFF"/>
                  </a:solidFill>
                  <a:ea typeface="ＭＳ Ｐゴシック"/>
                  <a:cs typeface="Arial"/>
                </a:rPr>
                <a:t>from Clients to DC</a:t>
              </a:r>
            </a:p>
          </p:txBody>
        </p:sp>
        <p:grpSp>
          <p:nvGrpSpPr>
            <p:cNvPr id="54323" name="Group 669"/>
            <p:cNvGrpSpPr>
              <a:grpSpLocks/>
            </p:cNvGrpSpPr>
            <p:nvPr/>
          </p:nvGrpSpPr>
          <p:grpSpPr bwMode="auto">
            <a:xfrm>
              <a:off x="2258183" y="1598358"/>
              <a:ext cx="667897" cy="667897"/>
              <a:chOff x="8788086" y="737761"/>
              <a:chExt cx="722427" cy="722427"/>
            </a:xfrm>
          </p:grpSpPr>
          <p:sp>
            <p:nvSpPr>
              <p:cNvPr id="54325" name="AutoShape 49"/>
              <p:cNvSpPr>
                <a:spLocks noChangeArrowheads="1"/>
              </p:cNvSpPr>
              <p:nvPr/>
            </p:nvSpPr>
            <p:spPr bwMode="auto">
              <a:xfrm rot="5400000">
                <a:off x="8788086" y="737761"/>
                <a:ext cx="722427" cy="722427"/>
              </a:xfrm>
              <a:custGeom>
                <a:avLst/>
                <a:gdLst>
                  <a:gd name="T0" fmla="*/ 1739285184 w 21600"/>
                  <a:gd name="T1" fmla="*/ 0 h 21600"/>
                  <a:gd name="T2" fmla="*/ 509375468 w 21600"/>
                  <a:gd name="T3" fmla="*/ 509375468 h 21600"/>
                  <a:gd name="T4" fmla="*/ 0 w 21600"/>
                  <a:gd name="T5" fmla="*/ 1739285184 h 21600"/>
                  <a:gd name="T6" fmla="*/ 509375468 w 21600"/>
                  <a:gd name="T7" fmla="*/ 2147483647 h 21600"/>
                  <a:gd name="T8" fmla="*/ 1739285184 w 21600"/>
                  <a:gd name="T9" fmla="*/ 2147483647 h 21600"/>
                  <a:gd name="T10" fmla="*/ 2147483647 w 21600"/>
                  <a:gd name="T11" fmla="*/ 2147483647 h 21600"/>
                  <a:gd name="T12" fmla="*/ 2147483647 w 21600"/>
                  <a:gd name="T13" fmla="*/ 1739285184 h 21600"/>
                  <a:gd name="T14" fmla="*/ 2147483647 w 21600"/>
                  <a:gd name="T15" fmla="*/ 50937546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26" name="Oval 19"/>
              <p:cNvSpPr>
                <a:spLocks noChangeArrowheads="1"/>
              </p:cNvSpPr>
              <p:nvPr/>
            </p:nvSpPr>
            <p:spPr bwMode="auto">
              <a:xfrm>
                <a:off x="8832709" y="789622"/>
                <a:ext cx="626545" cy="626545"/>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sz="2000">
                  <a:solidFill>
                    <a:srgbClr val="F6A01A"/>
                  </a:solidFill>
                  <a:ea typeface="ＭＳ Ｐゴシック" pitchFamily="34" charset="-128"/>
                  <a:cs typeface="Arial" charset="0"/>
                </a:endParaRPr>
              </a:p>
            </p:txBody>
          </p:sp>
          <p:sp>
            <p:nvSpPr>
              <p:cNvPr id="710" name="Oval 29"/>
              <p:cNvSpPr>
                <a:spLocks noChangeArrowheads="1"/>
              </p:cNvSpPr>
              <p:nvPr/>
            </p:nvSpPr>
            <p:spPr bwMode="auto">
              <a:xfrm>
                <a:off x="8872788" y="825470"/>
                <a:ext cx="545740" cy="545582"/>
              </a:xfrm>
              <a:prstGeom prst="ellipse">
                <a:avLst/>
              </a:prstGeom>
              <a:gradFill rotWithShape="1">
                <a:gsLst>
                  <a:gs pos="0">
                    <a:schemeClr val="accent6">
                      <a:lumMod val="60000"/>
                      <a:lumOff val="40000"/>
                    </a:schemeClr>
                  </a:gs>
                  <a:gs pos="100000">
                    <a:schemeClr val="accent6">
                      <a:lumMod val="75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600">
                  <a:solidFill>
                    <a:srgbClr val="0067AC"/>
                  </a:solidFill>
                  <a:ea typeface="ＭＳ Ｐゴシック" charset="-128"/>
                  <a:cs typeface="Arial"/>
                </a:endParaRPr>
              </a:p>
            </p:txBody>
          </p:sp>
          <p:sp>
            <p:nvSpPr>
              <p:cNvPr id="54328" name="Oval 76"/>
              <p:cNvSpPr>
                <a:spLocks noChangeArrowheads="1"/>
              </p:cNvSpPr>
              <p:nvPr/>
            </p:nvSpPr>
            <p:spPr bwMode="auto">
              <a:xfrm>
                <a:off x="8995528" y="863190"/>
                <a:ext cx="296087" cy="19357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600">
                  <a:solidFill>
                    <a:srgbClr val="0067AC"/>
                  </a:solidFill>
                  <a:ea typeface="ＭＳ Ｐゴシック" pitchFamily="34" charset="-128"/>
                  <a:cs typeface="Arial" charset="0"/>
                </a:endParaRPr>
              </a:p>
            </p:txBody>
          </p:sp>
        </p:grpSp>
        <p:sp>
          <p:nvSpPr>
            <p:cNvPr id="54324" name="TextBox 705"/>
            <p:cNvSpPr txBox="1">
              <a:spLocks noChangeArrowheads="1"/>
            </p:cNvSpPr>
            <p:nvPr/>
          </p:nvSpPr>
          <p:spPr bwMode="auto">
            <a:xfrm>
              <a:off x="2387347" y="1697065"/>
              <a:ext cx="389683" cy="476322"/>
            </a:xfrm>
            <a:prstGeom prst="rect">
              <a:avLst/>
            </a:prstGeom>
            <a:noFill/>
            <a:ln w="9525">
              <a:noFill/>
              <a:miter lim="800000"/>
              <a:headEnd/>
              <a:tailEnd/>
            </a:ln>
          </p:spPr>
          <p:txBody>
            <a:bodyPr wrap="none">
              <a:spAutoFit/>
            </a:bodyPr>
            <a:lstStyle/>
            <a:p>
              <a:pPr algn="ctr"/>
              <a:r>
                <a:rPr lang="en-US" sz="2000">
                  <a:solidFill>
                    <a:srgbClr val="4D4D4D"/>
                  </a:solidFill>
                  <a:ea typeface="ＭＳ Ｐゴシック" pitchFamily="34" charset="-128"/>
                  <a:cs typeface="Arial" charset="0"/>
                </a:rPr>
                <a:t>4</a:t>
              </a:r>
            </a:p>
          </p:txBody>
        </p:sp>
      </p:grpSp>
      <p:sp>
        <p:nvSpPr>
          <p:cNvPr id="54300" name="Oval 648"/>
          <p:cNvSpPr>
            <a:spLocks noChangeArrowheads="1"/>
          </p:cNvSpPr>
          <p:nvPr/>
        </p:nvSpPr>
        <p:spPr bwMode="auto">
          <a:xfrm>
            <a:off x="603250" y="2525713"/>
            <a:ext cx="914400" cy="855662"/>
          </a:xfrm>
          <a:prstGeom prst="ellipse">
            <a:avLst/>
          </a:prstGeom>
          <a:solidFill>
            <a:schemeClr val="bg1">
              <a:alpha val="32941"/>
            </a:schemeClr>
          </a:solidFill>
          <a:ln w="28575" algn="ctr">
            <a:noFill/>
            <a:round/>
            <a:headEnd/>
            <a:tailEnd/>
          </a:ln>
        </p:spPr>
        <p:txBody>
          <a:bodyPr wrap="none" lIns="0" tIns="0" rIns="0" bIns="0" anchor="ctr"/>
          <a:lstStyle/>
          <a:p>
            <a:pPr algn="ctr" defTabSz="574675">
              <a:spcBef>
                <a:spcPct val="50000"/>
              </a:spcBef>
            </a:pPr>
            <a:endParaRPr lang="en-US" sz="2200">
              <a:solidFill>
                <a:srgbClr val="4D4D4D"/>
              </a:solidFill>
              <a:ea typeface="ＭＳ Ｐゴシック" pitchFamily="34" charset="-128"/>
              <a:cs typeface="Arial" charset="0"/>
            </a:endParaRPr>
          </a:p>
        </p:txBody>
      </p:sp>
      <p:grpSp>
        <p:nvGrpSpPr>
          <p:cNvPr id="1408" name="Group 683"/>
          <p:cNvGrpSpPr>
            <a:grpSpLocks noChangeAspect="1"/>
          </p:cNvGrpSpPr>
          <p:nvPr/>
        </p:nvGrpSpPr>
        <p:grpSpPr bwMode="auto">
          <a:xfrm>
            <a:off x="-369888" y="2009775"/>
            <a:ext cx="2852738" cy="584200"/>
            <a:chOff x="-370114" y="1577433"/>
            <a:chExt cx="3396342" cy="695204"/>
          </a:xfrm>
        </p:grpSpPr>
        <p:sp>
          <p:nvSpPr>
            <p:cNvPr id="686" name="Rounded Rectangle 685"/>
            <p:cNvSpPr/>
            <p:nvPr/>
          </p:nvSpPr>
          <p:spPr bwMode="auto">
            <a:xfrm>
              <a:off x="-370114" y="1577433"/>
              <a:ext cx="3396342" cy="695204"/>
            </a:xfrm>
            <a:prstGeom prst="roundRect">
              <a:avLst/>
            </a:prstGeom>
            <a:solidFill>
              <a:schemeClr val="accent1"/>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marL="461963">
                <a:defRPr/>
              </a:pPr>
              <a:r>
                <a:rPr lang="en-US" sz="1500" dirty="0">
                  <a:solidFill>
                    <a:srgbClr val="FFFFFF"/>
                  </a:solidFill>
                  <a:ea typeface="ＭＳ Ｐゴシック"/>
                  <a:cs typeface="Arial"/>
                </a:rPr>
                <a:t>Securing flows </a:t>
              </a:r>
              <a:br>
                <a:rPr lang="en-US" sz="1500" dirty="0">
                  <a:solidFill>
                    <a:srgbClr val="FFFFFF"/>
                  </a:solidFill>
                  <a:ea typeface="ＭＳ Ｐゴシック"/>
                  <a:cs typeface="Arial"/>
                </a:rPr>
              </a:br>
              <a:r>
                <a:rPr lang="en-US" sz="1500" dirty="0">
                  <a:solidFill>
                    <a:srgbClr val="FFFFFF"/>
                  </a:solidFill>
                  <a:ea typeface="ＭＳ Ｐゴシック"/>
                  <a:cs typeface="Arial"/>
                </a:rPr>
                <a:t>between VMs</a:t>
              </a:r>
            </a:p>
          </p:txBody>
        </p:sp>
        <p:grpSp>
          <p:nvGrpSpPr>
            <p:cNvPr id="54316" name="Group 669"/>
            <p:cNvGrpSpPr>
              <a:grpSpLocks/>
            </p:cNvGrpSpPr>
            <p:nvPr/>
          </p:nvGrpSpPr>
          <p:grpSpPr bwMode="auto">
            <a:xfrm>
              <a:off x="2258183" y="1598358"/>
              <a:ext cx="667897" cy="667897"/>
              <a:chOff x="8788086" y="737761"/>
              <a:chExt cx="722427" cy="722427"/>
            </a:xfrm>
          </p:grpSpPr>
          <p:sp>
            <p:nvSpPr>
              <p:cNvPr id="54318" name="AutoShape 49"/>
              <p:cNvSpPr>
                <a:spLocks noChangeArrowheads="1"/>
              </p:cNvSpPr>
              <p:nvPr/>
            </p:nvSpPr>
            <p:spPr bwMode="auto">
              <a:xfrm rot="5400000">
                <a:off x="8788086" y="737761"/>
                <a:ext cx="722427" cy="722427"/>
              </a:xfrm>
              <a:custGeom>
                <a:avLst/>
                <a:gdLst>
                  <a:gd name="T0" fmla="*/ 1739285184 w 21600"/>
                  <a:gd name="T1" fmla="*/ 0 h 21600"/>
                  <a:gd name="T2" fmla="*/ 509375468 w 21600"/>
                  <a:gd name="T3" fmla="*/ 509375468 h 21600"/>
                  <a:gd name="T4" fmla="*/ 0 w 21600"/>
                  <a:gd name="T5" fmla="*/ 1739285184 h 21600"/>
                  <a:gd name="T6" fmla="*/ 509375468 w 21600"/>
                  <a:gd name="T7" fmla="*/ 2147483647 h 21600"/>
                  <a:gd name="T8" fmla="*/ 1739285184 w 21600"/>
                  <a:gd name="T9" fmla="*/ 2147483647 h 21600"/>
                  <a:gd name="T10" fmla="*/ 2147483647 w 21600"/>
                  <a:gd name="T11" fmla="*/ 2147483647 h 21600"/>
                  <a:gd name="T12" fmla="*/ 2147483647 w 21600"/>
                  <a:gd name="T13" fmla="*/ 1739285184 h 21600"/>
                  <a:gd name="T14" fmla="*/ 2147483647 w 21600"/>
                  <a:gd name="T15" fmla="*/ 50937546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19" name="Oval 19"/>
              <p:cNvSpPr>
                <a:spLocks noChangeArrowheads="1"/>
              </p:cNvSpPr>
              <p:nvPr/>
            </p:nvSpPr>
            <p:spPr bwMode="auto">
              <a:xfrm>
                <a:off x="8832709" y="789622"/>
                <a:ext cx="626545" cy="626545"/>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sz="2000">
                  <a:solidFill>
                    <a:srgbClr val="F6A01A"/>
                  </a:solidFill>
                  <a:ea typeface="ＭＳ Ｐゴシック" pitchFamily="34" charset="-128"/>
                  <a:cs typeface="Arial" charset="0"/>
                </a:endParaRPr>
              </a:p>
            </p:txBody>
          </p:sp>
          <p:sp>
            <p:nvSpPr>
              <p:cNvPr id="691" name="Oval 29"/>
              <p:cNvSpPr>
                <a:spLocks noChangeArrowheads="1"/>
              </p:cNvSpPr>
              <p:nvPr/>
            </p:nvSpPr>
            <p:spPr bwMode="auto">
              <a:xfrm>
                <a:off x="8872663" y="825470"/>
                <a:ext cx="545832" cy="545583"/>
              </a:xfrm>
              <a:prstGeom prst="ellipse">
                <a:avLst/>
              </a:prstGeom>
              <a:gradFill rotWithShape="1">
                <a:gsLst>
                  <a:gs pos="0">
                    <a:schemeClr val="accent6">
                      <a:lumMod val="60000"/>
                      <a:lumOff val="40000"/>
                    </a:schemeClr>
                  </a:gs>
                  <a:gs pos="100000">
                    <a:schemeClr val="accent6">
                      <a:lumMod val="75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600">
                  <a:solidFill>
                    <a:srgbClr val="0067AC"/>
                  </a:solidFill>
                  <a:ea typeface="ＭＳ Ｐゴシック" charset="-128"/>
                  <a:cs typeface="Arial"/>
                </a:endParaRPr>
              </a:p>
            </p:txBody>
          </p:sp>
          <p:sp>
            <p:nvSpPr>
              <p:cNvPr id="54321" name="Oval 76"/>
              <p:cNvSpPr>
                <a:spLocks noChangeArrowheads="1"/>
              </p:cNvSpPr>
              <p:nvPr/>
            </p:nvSpPr>
            <p:spPr bwMode="auto">
              <a:xfrm>
                <a:off x="8995528" y="863190"/>
                <a:ext cx="296087" cy="19357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600">
                  <a:solidFill>
                    <a:srgbClr val="0067AC"/>
                  </a:solidFill>
                  <a:ea typeface="ＭＳ Ｐゴシック" pitchFamily="34" charset="-128"/>
                  <a:cs typeface="Arial" charset="0"/>
                </a:endParaRPr>
              </a:p>
            </p:txBody>
          </p:sp>
        </p:grpSp>
        <p:sp>
          <p:nvSpPr>
            <p:cNvPr id="54317" name="TextBox 687"/>
            <p:cNvSpPr txBox="1">
              <a:spLocks noChangeArrowheads="1"/>
            </p:cNvSpPr>
            <p:nvPr/>
          </p:nvSpPr>
          <p:spPr bwMode="auto">
            <a:xfrm>
              <a:off x="2387347" y="1697065"/>
              <a:ext cx="389683" cy="476322"/>
            </a:xfrm>
            <a:prstGeom prst="rect">
              <a:avLst/>
            </a:prstGeom>
            <a:noFill/>
            <a:ln w="9525">
              <a:noFill/>
              <a:miter lim="800000"/>
              <a:headEnd/>
              <a:tailEnd/>
            </a:ln>
          </p:spPr>
          <p:txBody>
            <a:bodyPr wrap="none">
              <a:spAutoFit/>
            </a:bodyPr>
            <a:lstStyle/>
            <a:p>
              <a:pPr algn="ctr"/>
              <a:r>
                <a:rPr lang="en-US" sz="2000">
                  <a:solidFill>
                    <a:srgbClr val="4D4D4D"/>
                  </a:solidFill>
                  <a:ea typeface="ＭＳ Ｐゴシック" pitchFamily="34" charset="-128"/>
                  <a:cs typeface="Arial" charset="0"/>
                </a:rPr>
                <a:t>2</a:t>
              </a:r>
            </a:p>
          </p:txBody>
        </p:sp>
      </p:grpSp>
      <p:grpSp>
        <p:nvGrpSpPr>
          <p:cNvPr id="1410" name="Group 633"/>
          <p:cNvGrpSpPr>
            <a:grpSpLocks noChangeAspect="1"/>
          </p:cNvGrpSpPr>
          <p:nvPr/>
        </p:nvGrpSpPr>
        <p:grpSpPr bwMode="auto">
          <a:xfrm>
            <a:off x="-369888" y="3195638"/>
            <a:ext cx="2852738" cy="584200"/>
            <a:chOff x="-370114" y="1577433"/>
            <a:chExt cx="3396342" cy="695204"/>
          </a:xfrm>
        </p:grpSpPr>
        <p:sp>
          <p:nvSpPr>
            <p:cNvPr id="641" name="Rounded Rectangle 640"/>
            <p:cNvSpPr/>
            <p:nvPr/>
          </p:nvSpPr>
          <p:spPr bwMode="auto">
            <a:xfrm>
              <a:off x="-370114" y="1577433"/>
              <a:ext cx="3396342" cy="695204"/>
            </a:xfrm>
            <a:prstGeom prst="roundRect">
              <a:avLst/>
            </a:prstGeom>
            <a:solidFill>
              <a:schemeClr val="tx2"/>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marL="461963">
                <a:defRPr/>
              </a:pPr>
              <a:r>
                <a:rPr lang="en-US" sz="1500" dirty="0">
                  <a:solidFill>
                    <a:srgbClr val="FFFFFF"/>
                  </a:solidFill>
                  <a:ea typeface="ＭＳ Ｐゴシック"/>
                  <a:cs typeface="Arial"/>
                </a:rPr>
                <a:t>Elastic transport</a:t>
              </a:r>
            </a:p>
            <a:p>
              <a:pPr marL="461963">
                <a:defRPr/>
              </a:pPr>
              <a:r>
                <a:rPr lang="en-US" sz="1500" dirty="0">
                  <a:solidFill>
                    <a:srgbClr val="FFFFFF"/>
                  </a:solidFill>
                  <a:ea typeface="ＭＳ Ｐゴシック"/>
                  <a:cs typeface="Arial"/>
                </a:rPr>
                <a:t>using VPLS</a:t>
              </a:r>
            </a:p>
          </p:txBody>
        </p:sp>
        <p:grpSp>
          <p:nvGrpSpPr>
            <p:cNvPr id="54309" name="Group 669"/>
            <p:cNvGrpSpPr>
              <a:grpSpLocks/>
            </p:cNvGrpSpPr>
            <p:nvPr/>
          </p:nvGrpSpPr>
          <p:grpSpPr bwMode="auto">
            <a:xfrm>
              <a:off x="2258183" y="1598358"/>
              <a:ext cx="667897" cy="667897"/>
              <a:chOff x="8788086" y="737761"/>
              <a:chExt cx="722427" cy="722427"/>
            </a:xfrm>
          </p:grpSpPr>
          <p:sp>
            <p:nvSpPr>
              <p:cNvPr id="54311" name="AutoShape 49"/>
              <p:cNvSpPr>
                <a:spLocks noChangeArrowheads="1"/>
              </p:cNvSpPr>
              <p:nvPr/>
            </p:nvSpPr>
            <p:spPr bwMode="auto">
              <a:xfrm rot="5400000">
                <a:off x="8788086" y="737761"/>
                <a:ext cx="722427" cy="722427"/>
              </a:xfrm>
              <a:custGeom>
                <a:avLst/>
                <a:gdLst>
                  <a:gd name="T0" fmla="*/ 1739285184 w 21600"/>
                  <a:gd name="T1" fmla="*/ 0 h 21600"/>
                  <a:gd name="T2" fmla="*/ 509375468 w 21600"/>
                  <a:gd name="T3" fmla="*/ 509375468 h 21600"/>
                  <a:gd name="T4" fmla="*/ 0 w 21600"/>
                  <a:gd name="T5" fmla="*/ 1739285184 h 21600"/>
                  <a:gd name="T6" fmla="*/ 509375468 w 21600"/>
                  <a:gd name="T7" fmla="*/ 2147483647 h 21600"/>
                  <a:gd name="T8" fmla="*/ 1739285184 w 21600"/>
                  <a:gd name="T9" fmla="*/ 2147483647 h 21600"/>
                  <a:gd name="T10" fmla="*/ 2147483647 w 21600"/>
                  <a:gd name="T11" fmla="*/ 2147483647 h 21600"/>
                  <a:gd name="T12" fmla="*/ 2147483647 w 21600"/>
                  <a:gd name="T13" fmla="*/ 1739285184 h 21600"/>
                  <a:gd name="T14" fmla="*/ 2147483647 w 21600"/>
                  <a:gd name="T15" fmla="*/ 509375468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4312" name="Oval 19"/>
              <p:cNvSpPr>
                <a:spLocks noChangeArrowheads="1"/>
              </p:cNvSpPr>
              <p:nvPr/>
            </p:nvSpPr>
            <p:spPr bwMode="auto">
              <a:xfrm>
                <a:off x="8832709" y="789622"/>
                <a:ext cx="626545" cy="626545"/>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sz="2000">
                  <a:solidFill>
                    <a:srgbClr val="F6A01A"/>
                  </a:solidFill>
                  <a:ea typeface="ＭＳ Ｐゴシック" pitchFamily="34" charset="-128"/>
                  <a:cs typeface="Arial" charset="0"/>
                </a:endParaRPr>
              </a:p>
            </p:txBody>
          </p:sp>
          <p:sp>
            <p:nvSpPr>
              <p:cNvPr id="646" name="Oval 29"/>
              <p:cNvSpPr>
                <a:spLocks noChangeArrowheads="1"/>
              </p:cNvSpPr>
              <p:nvPr/>
            </p:nvSpPr>
            <p:spPr bwMode="auto">
              <a:xfrm>
                <a:off x="8872663" y="825470"/>
                <a:ext cx="545832" cy="545582"/>
              </a:xfrm>
              <a:prstGeom prst="ellipse">
                <a:avLst/>
              </a:prstGeom>
              <a:gradFill rotWithShape="1">
                <a:gsLst>
                  <a:gs pos="0">
                    <a:schemeClr val="accent6">
                      <a:lumMod val="60000"/>
                      <a:lumOff val="40000"/>
                    </a:schemeClr>
                  </a:gs>
                  <a:gs pos="100000">
                    <a:schemeClr val="accent6">
                      <a:lumMod val="75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600">
                  <a:solidFill>
                    <a:srgbClr val="0067AC"/>
                  </a:solidFill>
                  <a:ea typeface="ＭＳ Ｐゴシック" charset="-128"/>
                  <a:cs typeface="Arial"/>
                </a:endParaRPr>
              </a:p>
            </p:txBody>
          </p:sp>
          <p:sp>
            <p:nvSpPr>
              <p:cNvPr id="54314" name="Oval 76"/>
              <p:cNvSpPr>
                <a:spLocks noChangeArrowheads="1"/>
              </p:cNvSpPr>
              <p:nvPr/>
            </p:nvSpPr>
            <p:spPr bwMode="auto">
              <a:xfrm>
                <a:off x="8995528" y="863190"/>
                <a:ext cx="296087" cy="193573"/>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600">
                  <a:solidFill>
                    <a:srgbClr val="0067AC"/>
                  </a:solidFill>
                  <a:ea typeface="ＭＳ Ｐゴシック" pitchFamily="34" charset="-128"/>
                  <a:cs typeface="Arial" charset="0"/>
                </a:endParaRPr>
              </a:p>
            </p:txBody>
          </p:sp>
        </p:grpSp>
        <p:sp>
          <p:nvSpPr>
            <p:cNvPr id="54310" name="TextBox 642"/>
            <p:cNvSpPr txBox="1">
              <a:spLocks noChangeArrowheads="1"/>
            </p:cNvSpPr>
            <p:nvPr/>
          </p:nvSpPr>
          <p:spPr bwMode="auto">
            <a:xfrm>
              <a:off x="2387347" y="1697065"/>
              <a:ext cx="389682" cy="476322"/>
            </a:xfrm>
            <a:prstGeom prst="rect">
              <a:avLst/>
            </a:prstGeom>
            <a:noFill/>
            <a:ln w="9525">
              <a:noFill/>
              <a:miter lim="800000"/>
              <a:headEnd/>
              <a:tailEnd/>
            </a:ln>
          </p:spPr>
          <p:txBody>
            <a:bodyPr wrap="none">
              <a:spAutoFit/>
            </a:bodyPr>
            <a:lstStyle/>
            <a:p>
              <a:pPr algn="ctr"/>
              <a:r>
                <a:rPr lang="en-US" sz="2000">
                  <a:solidFill>
                    <a:srgbClr val="4D4D4D"/>
                  </a:solidFill>
                  <a:ea typeface="ＭＳ Ｐゴシック" pitchFamily="34" charset="-128"/>
                  <a:cs typeface="Arial" charset="0"/>
                </a:rPr>
                <a:t>3</a:t>
              </a:r>
            </a:p>
          </p:txBody>
        </p:sp>
      </p:grpSp>
      <p:sp>
        <p:nvSpPr>
          <p:cNvPr id="653" name="Title 1"/>
          <p:cNvSpPr txBox="1">
            <a:spLocks/>
          </p:cNvSpPr>
          <p:nvPr/>
        </p:nvSpPr>
        <p:spPr bwMode="auto">
          <a:xfrm>
            <a:off x="471488" y="292100"/>
            <a:ext cx="8220075" cy="639763"/>
          </a:xfrm>
          <a:prstGeom prst="rect">
            <a:avLst/>
          </a:prstGeom>
          <a:noFill/>
          <a:ln w="9525" algn="ctr">
            <a:noFill/>
            <a:miter lim="800000"/>
            <a:headEnd/>
            <a:tailEnd/>
          </a:ln>
          <a:effectLst/>
        </p:spPr>
        <p:txBody>
          <a:bodyPr lIns="0" anchor="b"/>
          <a:lstStyle/>
          <a:p>
            <a:pPr defTabSz="457200">
              <a:lnSpc>
                <a:spcPct val="90000"/>
              </a:lnSpc>
              <a:spcAft>
                <a:spcPct val="20000"/>
              </a:spcAft>
              <a:defRPr/>
            </a:pPr>
            <a:endParaRPr lang="en-US" cap="all" dirty="0">
              <a:solidFill>
                <a:srgbClr val="F6A01A"/>
              </a:solidFill>
              <a:latin typeface="Arial"/>
              <a:ea typeface="ＭＳ Ｐゴシック"/>
              <a:cs typeface="Arial"/>
            </a:endParaRPr>
          </a:p>
        </p:txBody>
      </p:sp>
      <p:sp>
        <p:nvSpPr>
          <p:cNvPr id="659" name="Title 658"/>
          <p:cNvSpPr>
            <a:spLocks noGrp="1"/>
          </p:cNvSpPr>
          <p:nvPr>
            <p:ph type="title"/>
          </p:nvPr>
        </p:nvSpPr>
        <p:spPr/>
        <p:txBody>
          <a:bodyPr/>
          <a:lstStyle/>
          <a:p>
            <a:pPr>
              <a:defRPr/>
            </a:pPr>
            <a:r>
              <a:rPr/>
              <a:t>Secure—the flow in the Cloud</a:t>
            </a:r>
          </a:p>
        </p:txBody>
      </p:sp>
      <p:grpSp>
        <p:nvGrpSpPr>
          <p:cNvPr id="54305" name="Group 567"/>
          <p:cNvGrpSpPr>
            <a:grpSpLocks/>
          </p:cNvGrpSpPr>
          <p:nvPr/>
        </p:nvGrpSpPr>
        <p:grpSpPr bwMode="auto">
          <a:xfrm>
            <a:off x="8355013" y="307975"/>
            <a:ext cx="644525" cy="622300"/>
            <a:chOff x="8355584" y="308224"/>
            <a:chExt cx="644577" cy="621462"/>
          </a:xfrm>
        </p:grpSpPr>
        <p:pic>
          <p:nvPicPr>
            <p:cNvPr id="54306" name="Picture 363" descr="08-014_HPM-JUNOS"/>
            <p:cNvPicPr>
              <a:picLocks noChangeAspect="1" noChangeArrowheads="1"/>
            </p:cNvPicPr>
            <p:nvPr/>
          </p:nvPicPr>
          <p:blipFill>
            <a:blip r:embed="rId10"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655" name="Picture 654" descr="Blue-Padlock.png"/>
            <p:cNvPicPr>
              <a:picLocks noChangeAspect="1"/>
            </p:cNvPicPr>
            <p:nvPr/>
          </p:nvPicPr>
          <p:blipFill>
            <a:blip r:embed="rId11"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par>
                                <p:cTn id="11" presetID="2" presetClass="entr" presetSubtype="8" decel="50000" fill="hold" nodeType="withEffect">
                                  <p:stCondLst>
                                    <p:cond delay="300"/>
                                  </p:stCondLst>
                                  <p:childTnLst>
                                    <p:set>
                                      <p:cBhvr>
                                        <p:cTn id="12" dur="1" fill="hold">
                                          <p:stCondLst>
                                            <p:cond delay="0"/>
                                          </p:stCondLst>
                                        </p:cTn>
                                        <p:tgtEl>
                                          <p:spTgt spid="1356"/>
                                        </p:tgtEl>
                                        <p:attrNameLst>
                                          <p:attrName>style.visibility</p:attrName>
                                        </p:attrNameLst>
                                      </p:cBhvr>
                                      <p:to>
                                        <p:strVal val="visible"/>
                                      </p:to>
                                    </p:set>
                                    <p:anim calcmode="lin" valueType="num">
                                      <p:cBhvr additive="base">
                                        <p:cTn id="13" dur="1000" fill="hold"/>
                                        <p:tgtEl>
                                          <p:spTgt spid="1356"/>
                                        </p:tgtEl>
                                        <p:attrNameLst>
                                          <p:attrName>ppt_x</p:attrName>
                                        </p:attrNameLst>
                                      </p:cBhvr>
                                      <p:tavLst>
                                        <p:tav tm="0">
                                          <p:val>
                                            <p:strVal val="0-#ppt_w/2"/>
                                          </p:val>
                                        </p:tav>
                                        <p:tav tm="100000">
                                          <p:val>
                                            <p:strVal val="#ppt_x"/>
                                          </p:val>
                                        </p:tav>
                                      </p:tavLst>
                                    </p:anim>
                                    <p:anim calcmode="lin" valueType="num">
                                      <p:cBhvr additive="base">
                                        <p:cTn id="14" dur="1000" fill="hold"/>
                                        <p:tgtEl>
                                          <p:spTgt spid="1356"/>
                                        </p:tgtEl>
                                        <p:attrNameLst>
                                          <p:attrName>ppt_y</p:attrName>
                                        </p:attrNameLst>
                                      </p:cBhvr>
                                      <p:tavLst>
                                        <p:tav tm="0">
                                          <p:val>
                                            <p:strVal val="#ppt_y"/>
                                          </p:val>
                                        </p:tav>
                                        <p:tav tm="100000">
                                          <p:val>
                                            <p:strVal val="#ppt_y"/>
                                          </p:val>
                                        </p:tav>
                                      </p:tavLst>
                                    </p:anim>
                                  </p:childTnLst>
                                </p:cTn>
                              </p:par>
                              <p:par>
                                <p:cTn id="15" presetID="2" presetClass="entr" presetSubtype="8" decel="50000" fill="hold" nodeType="withEffect">
                                  <p:stCondLst>
                                    <p:cond delay="500"/>
                                  </p:stCondLst>
                                  <p:childTnLst>
                                    <p:set>
                                      <p:cBhvr>
                                        <p:cTn id="16" dur="1" fill="hold">
                                          <p:stCondLst>
                                            <p:cond delay="0"/>
                                          </p:stCondLst>
                                        </p:cTn>
                                        <p:tgtEl>
                                          <p:spTgt spid="1408"/>
                                        </p:tgtEl>
                                        <p:attrNameLst>
                                          <p:attrName>style.visibility</p:attrName>
                                        </p:attrNameLst>
                                      </p:cBhvr>
                                      <p:to>
                                        <p:strVal val="visible"/>
                                      </p:to>
                                    </p:set>
                                    <p:anim calcmode="lin" valueType="num">
                                      <p:cBhvr additive="base">
                                        <p:cTn id="17" dur="1000" fill="hold"/>
                                        <p:tgtEl>
                                          <p:spTgt spid="1408"/>
                                        </p:tgtEl>
                                        <p:attrNameLst>
                                          <p:attrName>ppt_x</p:attrName>
                                        </p:attrNameLst>
                                      </p:cBhvr>
                                      <p:tavLst>
                                        <p:tav tm="0">
                                          <p:val>
                                            <p:strVal val="0-#ppt_w/2"/>
                                          </p:val>
                                        </p:tav>
                                        <p:tav tm="100000">
                                          <p:val>
                                            <p:strVal val="#ppt_x"/>
                                          </p:val>
                                        </p:tav>
                                      </p:tavLst>
                                    </p:anim>
                                    <p:anim calcmode="lin" valueType="num">
                                      <p:cBhvr additive="base">
                                        <p:cTn id="18" dur="1000" fill="hold"/>
                                        <p:tgtEl>
                                          <p:spTgt spid="140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10"/>
                                        </p:tgtEl>
                                        <p:attrNameLst>
                                          <p:attrName>style.visibility</p:attrName>
                                        </p:attrNameLst>
                                      </p:cBhvr>
                                      <p:to>
                                        <p:strVal val="visible"/>
                                      </p:to>
                                    </p:set>
                                    <p:anim calcmode="lin" valueType="num">
                                      <p:cBhvr additive="base">
                                        <p:cTn id="23" dur="1000" fill="hold"/>
                                        <p:tgtEl>
                                          <p:spTgt spid="1410"/>
                                        </p:tgtEl>
                                        <p:attrNameLst>
                                          <p:attrName>ppt_x</p:attrName>
                                        </p:attrNameLst>
                                      </p:cBhvr>
                                      <p:tavLst>
                                        <p:tav tm="0">
                                          <p:val>
                                            <p:strVal val="0-#ppt_w/2"/>
                                          </p:val>
                                        </p:tav>
                                        <p:tav tm="100000">
                                          <p:val>
                                            <p:strVal val="#ppt_x"/>
                                          </p:val>
                                        </p:tav>
                                      </p:tavLst>
                                    </p:anim>
                                    <p:anim calcmode="lin" valueType="num">
                                      <p:cBhvr additive="base">
                                        <p:cTn id="24" dur="1000" fill="hold"/>
                                        <p:tgtEl>
                                          <p:spTgt spid="1410"/>
                                        </p:tgtEl>
                                        <p:attrNameLst>
                                          <p:attrName>ppt_y</p:attrName>
                                        </p:attrNameLst>
                                      </p:cBhvr>
                                      <p:tavLst>
                                        <p:tav tm="0">
                                          <p:val>
                                            <p:strVal val="#ppt_y"/>
                                          </p:val>
                                        </p:tav>
                                        <p:tav tm="100000">
                                          <p:val>
                                            <p:strVal val="#ppt_y"/>
                                          </p:val>
                                        </p:tav>
                                      </p:tavLst>
                                    </p:anim>
                                  </p:childTnLst>
                                </p:cTn>
                              </p:par>
                              <p:par>
                                <p:cTn id="25" presetID="26" presetClass="emph" presetSubtype="0" fill="hold" grpId="0" nodeType="withEffect">
                                  <p:stCondLst>
                                    <p:cond delay="0"/>
                                  </p:stCondLst>
                                  <p:childTnLst>
                                    <p:animEffect transition="out" filter="fade">
                                      <p:cBhvr>
                                        <p:cTn id="26" dur="1000" tmFilter="0, 0; .2, .5; .8, .5; 1, 0"/>
                                        <p:tgtEl>
                                          <p:spTgt spid="636"/>
                                        </p:tgtEl>
                                      </p:cBhvr>
                                    </p:animEffect>
                                    <p:animScale>
                                      <p:cBhvr>
                                        <p:cTn id="27" dur="500" autoRev="1" fill="hold"/>
                                        <p:tgtEl>
                                          <p:spTgt spid="63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374"/>
                                        </p:tgtEl>
                                        <p:attrNameLst>
                                          <p:attrName>style.visibility</p:attrName>
                                        </p:attrNameLst>
                                      </p:cBhvr>
                                      <p:to>
                                        <p:strVal val="visible"/>
                                      </p:to>
                                    </p:set>
                                    <p:anim calcmode="lin" valueType="num">
                                      <p:cBhvr additive="base">
                                        <p:cTn id="32" dur="1000" fill="hold"/>
                                        <p:tgtEl>
                                          <p:spTgt spid="1374"/>
                                        </p:tgtEl>
                                        <p:attrNameLst>
                                          <p:attrName>ppt_x</p:attrName>
                                        </p:attrNameLst>
                                      </p:cBhvr>
                                      <p:tavLst>
                                        <p:tav tm="0">
                                          <p:val>
                                            <p:strVal val="0-#ppt_w/2"/>
                                          </p:val>
                                        </p:tav>
                                        <p:tav tm="100000">
                                          <p:val>
                                            <p:strVal val="#ppt_x"/>
                                          </p:val>
                                        </p:tav>
                                      </p:tavLst>
                                    </p:anim>
                                    <p:anim calcmode="lin" valueType="num">
                                      <p:cBhvr additive="base">
                                        <p:cTn id="33" dur="1000" fill="hold"/>
                                        <p:tgtEl>
                                          <p:spTgt spid="1374"/>
                                        </p:tgtEl>
                                        <p:attrNameLst>
                                          <p:attrName>ppt_y</p:attrName>
                                        </p:attrNameLst>
                                      </p:cBhvr>
                                      <p:tavLst>
                                        <p:tav tm="0">
                                          <p:val>
                                            <p:strVal val="#ppt_y"/>
                                          </p:val>
                                        </p:tav>
                                        <p:tav tm="100000">
                                          <p:val>
                                            <p:strVal val="#ppt_y"/>
                                          </p:val>
                                        </p:tav>
                                      </p:tavLst>
                                    </p:anim>
                                  </p:childTnLst>
                                </p:cTn>
                              </p:par>
                              <p:par>
                                <p:cTn id="34" presetID="26" presetClass="emph" presetSubtype="0" fill="hold" grpId="0" nodeType="withEffect">
                                  <p:stCondLst>
                                    <p:cond delay="0"/>
                                  </p:stCondLst>
                                  <p:childTnLst>
                                    <p:animEffect transition="out" filter="fade">
                                      <p:cBhvr>
                                        <p:cTn id="35" dur="1000" tmFilter="0, 0; .2, .5; .8, .5; 1, 0"/>
                                        <p:tgtEl>
                                          <p:spTgt spid="648"/>
                                        </p:tgtEl>
                                      </p:cBhvr>
                                    </p:animEffect>
                                    <p:animScale>
                                      <p:cBhvr>
                                        <p:cTn id="36" dur="500" autoRev="1" fill="hold"/>
                                        <p:tgtEl>
                                          <p:spTgt spid="648"/>
                                        </p:tgtEl>
                                      </p:cBhvr>
                                      <p:by x="105000" y="105000"/>
                                    </p:animScale>
                                  </p:childTnLst>
                                </p:cTn>
                              </p:par>
                              <p:par>
                                <p:cTn id="37" presetID="26" presetClass="emph" presetSubtype="0" fill="hold" grpId="0" nodeType="withEffect">
                                  <p:stCondLst>
                                    <p:cond delay="0"/>
                                  </p:stCondLst>
                                  <p:childTnLst>
                                    <p:animEffect transition="out" filter="fade">
                                      <p:cBhvr>
                                        <p:cTn id="38" dur="1000" tmFilter="0, 0; .2, .5; .8, .5; 1, 0"/>
                                        <p:tgtEl>
                                          <p:spTgt spid="642"/>
                                        </p:tgtEl>
                                      </p:cBhvr>
                                    </p:animEffect>
                                    <p:animScale>
                                      <p:cBhvr>
                                        <p:cTn id="39" dur="500" autoRev="1" fill="hold"/>
                                        <p:tgtEl>
                                          <p:spTgt spid="64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372"/>
                                        </p:tgtEl>
                                        <p:attrNameLst>
                                          <p:attrName>style.visibility</p:attrName>
                                        </p:attrNameLst>
                                      </p:cBhvr>
                                      <p:to>
                                        <p:strVal val="visible"/>
                                      </p:to>
                                    </p:set>
                                    <p:anim calcmode="lin" valueType="num">
                                      <p:cBhvr additive="base">
                                        <p:cTn id="44" dur="1000" fill="hold"/>
                                        <p:tgtEl>
                                          <p:spTgt spid="1372"/>
                                        </p:tgtEl>
                                        <p:attrNameLst>
                                          <p:attrName>ppt_x</p:attrName>
                                        </p:attrNameLst>
                                      </p:cBhvr>
                                      <p:tavLst>
                                        <p:tav tm="0">
                                          <p:val>
                                            <p:strVal val="0-#ppt_w/2"/>
                                          </p:val>
                                        </p:tav>
                                        <p:tav tm="100000">
                                          <p:val>
                                            <p:strVal val="#ppt_x"/>
                                          </p:val>
                                        </p:tav>
                                      </p:tavLst>
                                    </p:anim>
                                    <p:anim calcmode="lin" valueType="num">
                                      <p:cBhvr additive="base">
                                        <p:cTn id="45" dur="1000" fill="hold"/>
                                        <p:tgtEl>
                                          <p:spTgt spid="1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42" grpId="0" animBg="1"/>
      <p:bldP spid="6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own Arrow 88"/>
          <p:cNvSpPr/>
          <p:nvPr/>
        </p:nvSpPr>
        <p:spPr>
          <a:xfrm rot="14319276">
            <a:off x="1678782" y="3699669"/>
            <a:ext cx="590550" cy="191293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sp>
        <p:nvSpPr>
          <p:cNvPr id="90" name="Down Arrow 89"/>
          <p:cNvSpPr/>
          <p:nvPr/>
        </p:nvSpPr>
        <p:spPr>
          <a:xfrm rot="14319276">
            <a:off x="1738313" y="3732212"/>
            <a:ext cx="590550" cy="1768475"/>
          </a:xfrm>
          <a:prstGeom prst="downArrow">
            <a:avLst/>
          </a:prstGeom>
          <a:solidFill>
            <a:schemeClr val="bg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grpSp>
        <p:nvGrpSpPr>
          <p:cNvPr id="77" name="Group 76"/>
          <p:cNvGrpSpPr>
            <a:grpSpLocks/>
          </p:cNvGrpSpPr>
          <p:nvPr/>
        </p:nvGrpSpPr>
        <p:grpSpPr bwMode="auto">
          <a:xfrm>
            <a:off x="26988" y="4891088"/>
            <a:ext cx="3492500" cy="1287462"/>
            <a:chOff x="457200" y="4890655"/>
            <a:chExt cx="3491345" cy="1287639"/>
          </a:xfrm>
        </p:grpSpPr>
        <p:sp>
          <p:nvSpPr>
            <p:cNvPr id="63" name="Rounded Rectangle 62"/>
            <p:cNvSpPr/>
            <p:nvPr/>
          </p:nvSpPr>
          <p:spPr>
            <a:xfrm>
              <a:off x="844422" y="4890655"/>
              <a:ext cx="2813706" cy="1211429"/>
            </a:xfrm>
            <a:prstGeom prst="roundRect">
              <a:avLst>
                <a:gd name="adj" fmla="val 4371"/>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48" name="Rectangle 63"/>
            <p:cNvSpPr>
              <a:spLocks noChangeArrowheads="1"/>
            </p:cNvSpPr>
            <p:nvPr/>
          </p:nvSpPr>
          <p:spPr bwMode="auto">
            <a:xfrm>
              <a:off x="457200" y="5735785"/>
              <a:ext cx="3491345" cy="442509"/>
            </a:xfrm>
            <a:prstGeom prst="rect">
              <a:avLst/>
            </a:prstGeom>
            <a:noFill/>
            <a:ln w="9525">
              <a:noFill/>
              <a:miter lim="800000"/>
              <a:headEnd/>
              <a:tailEnd/>
            </a:ln>
          </p:spPr>
          <p:txBody>
            <a:bodyPr anchor="ctr"/>
            <a:lstStyle/>
            <a:p>
              <a:pPr algn="ctr"/>
              <a:r>
                <a:rPr lang="en-US" sz="1400">
                  <a:solidFill>
                    <a:srgbClr val="000000"/>
                  </a:solidFill>
                  <a:ea typeface="ＭＳ Ｐゴシック" pitchFamily="34" charset="-128"/>
                  <a:cs typeface="Arial" charset="0"/>
                </a:rPr>
                <a:t>Management &amp; Compliance</a:t>
              </a:r>
            </a:p>
          </p:txBody>
        </p:sp>
        <p:sp>
          <p:nvSpPr>
            <p:cNvPr id="70" name="Rectangle 69"/>
            <p:cNvSpPr/>
            <p:nvPr/>
          </p:nvSpPr>
          <p:spPr>
            <a:xfrm>
              <a:off x="1177687" y="5500339"/>
              <a:ext cx="1233079" cy="442973"/>
            </a:xfrm>
            <a:prstGeom prst="rect">
              <a:avLst/>
            </a:prstGeom>
          </p:spPr>
          <p:txBody>
            <a:bodyPr anchor="ctr"/>
            <a:lstStyle/>
            <a:p>
              <a:pPr algn="ctr">
                <a:defRPr/>
              </a:pPr>
              <a:r>
                <a:rPr lang="en-US" sz="1400" dirty="0">
                  <a:solidFill>
                    <a:schemeClr val="accent6">
                      <a:lumMod val="50000"/>
                    </a:schemeClr>
                  </a:solidFill>
                  <a:ea typeface="ＭＳ Ｐゴシック"/>
                  <a:cs typeface="Arial"/>
                </a:rPr>
                <a:t>NSM</a:t>
              </a:r>
            </a:p>
          </p:txBody>
        </p:sp>
        <p:sp>
          <p:nvSpPr>
            <p:cNvPr id="71" name="Rectangle 70"/>
            <p:cNvSpPr/>
            <p:nvPr/>
          </p:nvSpPr>
          <p:spPr>
            <a:xfrm>
              <a:off x="2258416" y="5500339"/>
              <a:ext cx="1233080" cy="442973"/>
            </a:xfrm>
            <a:prstGeom prst="rect">
              <a:avLst/>
            </a:prstGeom>
          </p:spPr>
          <p:txBody>
            <a:bodyPr anchor="ctr"/>
            <a:lstStyle/>
            <a:p>
              <a:pPr algn="ctr">
                <a:defRPr/>
              </a:pPr>
              <a:r>
                <a:rPr lang="en-US" sz="1400" dirty="0">
                  <a:solidFill>
                    <a:schemeClr val="accent6">
                      <a:lumMod val="50000"/>
                    </a:schemeClr>
                  </a:solidFill>
                  <a:ea typeface="ＭＳ Ｐゴシック"/>
                  <a:cs typeface="Arial"/>
                </a:rPr>
                <a:t>STRM</a:t>
              </a:r>
            </a:p>
          </p:txBody>
        </p:sp>
        <p:grpSp>
          <p:nvGrpSpPr>
            <p:cNvPr id="56351" name="Group 75"/>
            <p:cNvGrpSpPr>
              <a:grpSpLocks/>
            </p:cNvGrpSpPr>
            <p:nvPr/>
          </p:nvGrpSpPr>
          <p:grpSpPr bwMode="auto">
            <a:xfrm>
              <a:off x="2272145" y="4997707"/>
              <a:ext cx="1233055" cy="614456"/>
              <a:chOff x="2272145" y="4997707"/>
              <a:chExt cx="1233055" cy="614456"/>
            </a:xfrm>
          </p:grpSpPr>
          <p:pic>
            <p:nvPicPr>
              <p:cNvPr id="56355" name="Picture 64" descr="Juniper Software.png"/>
              <p:cNvPicPr>
                <a:picLocks noChangeAspect="1"/>
              </p:cNvPicPr>
              <p:nvPr/>
            </p:nvPicPr>
            <p:blipFill>
              <a:blip r:embed="rId3" cstate="print"/>
              <a:srcRect/>
              <a:stretch>
                <a:fillRect/>
              </a:stretch>
            </p:blipFill>
            <p:spPr bwMode="auto">
              <a:xfrm>
                <a:off x="2536953" y="4997707"/>
                <a:ext cx="732720" cy="614456"/>
              </a:xfrm>
              <a:prstGeom prst="rect">
                <a:avLst/>
              </a:prstGeom>
              <a:noFill/>
              <a:ln w="9525">
                <a:noFill/>
                <a:miter lim="800000"/>
                <a:headEnd/>
                <a:tailEnd/>
              </a:ln>
            </p:spPr>
          </p:pic>
          <p:sp>
            <p:nvSpPr>
              <p:cNvPr id="56356" name="Rectangle 72"/>
              <p:cNvSpPr>
                <a:spLocks noChangeArrowheads="1"/>
              </p:cNvSpPr>
              <p:nvPr/>
            </p:nvSpPr>
            <p:spPr bwMode="auto">
              <a:xfrm>
                <a:off x="2272145" y="5015343"/>
                <a:ext cx="1233055" cy="442509"/>
              </a:xfrm>
              <a:prstGeom prst="rect">
                <a:avLst/>
              </a:prstGeom>
              <a:noFill/>
              <a:ln w="9525">
                <a:noFill/>
                <a:miter lim="800000"/>
                <a:headEnd/>
                <a:tailEnd/>
              </a:ln>
            </p:spPr>
            <p:txBody>
              <a:bodyPr anchor="ctr"/>
              <a:lstStyle/>
              <a:p>
                <a:pPr algn="ctr"/>
                <a:r>
                  <a:rPr lang="en-US" sz="900">
                    <a:solidFill>
                      <a:schemeClr val="accent1"/>
                    </a:solidFill>
                    <a:ea typeface="ＭＳ Ｐゴシック" pitchFamily="34" charset="-128"/>
                    <a:cs typeface="Arial" charset="0"/>
                  </a:rPr>
                  <a:t>Reporting</a:t>
                </a:r>
              </a:p>
            </p:txBody>
          </p:sp>
        </p:grpSp>
        <p:grpSp>
          <p:nvGrpSpPr>
            <p:cNvPr id="56352" name="Group 74"/>
            <p:cNvGrpSpPr>
              <a:grpSpLocks/>
            </p:cNvGrpSpPr>
            <p:nvPr/>
          </p:nvGrpSpPr>
          <p:grpSpPr bwMode="auto">
            <a:xfrm>
              <a:off x="1288475" y="4997707"/>
              <a:ext cx="955964" cy="614456"/>
              <a:chOff x="1288475" y="5066979"/>
              <a:chExt cx="955964" cy="614456"/>
            </a:xfrm>
          </p:grpSpPr>
          <p:pic>
            <p:nvPicPr>
              <p:cNvPr id="56353" name="Picture 71" descr="Juniper Software.png"/>
              <p:cNvPicPr>
                <a:picLocks noChangeAspect="1"/>
              </p:cNvPicPr>
              <p:nvPr/>
            </p:nvPicPr>
            <p:blipFill>
              <a:blip r:embed="rId3" cstate="print"/>
              <a:srcRect/>
              <a:stretch>
                <a:fillRect/>
              </a:stretch>
            </p:blipFill>
            <p:spPr bwMode="auto">
              <a:xfrm>
                <a:off x="1400880" y="5066979"/>
                <a:ext cx="732720" cy="614456"/>
              </a:xfrm>
              <a:prstGeom prst="rect">
                <a:avLst/>
              </a:prstGeom>
              <a:noFill/>
              <a:ln w="9525">
                <a:noFill/>
                <a:miter lim="800000"/>
                <a:headEnd/>
                <a:tailEnd/>
              </a:ln>
            </p:spPr>
          </p:pic>
          <p:sp>
            <p:nvSpPr>
              <p:cNvPr id="56354" name="Rectangle 73"/>
              <p:cNvSpPr>
                <a:spLocks noChangeArrowheads="1"/>
              </p:cNvSpPr>
              <p:nvPr/>
            </p:nvSpPr>
            <p:spPr bwMode="auto">
              <a:xfrm>
                <a:off x="1288475" y="5084621"/>
                <a:ext cx="955964" cy="442509"/>
              </a:xfrm>
              <a:prstGeom prst="rect">
                <a:avLst/>
              </a:prstGeom>
              <a:noFill/>
              <a:ln w="9525">
                <a:noFill/>
                <a:miter lim="800000"/>
                <a:headEnd/>
                <a:tailEnd/>
              </a:ln>
            </p:spPr>
            <p:txBody>
              <a:bodyPr anchor="ctr"/>
              <a:lstStyle/>
              <a:p>
                <a:pPr algn="ctr"/>
                <a:r>
                  <a:rPr lang="en-US" sz="900">
                    <a:solidFill>
                      <a:schemeClr val="accent1"/>
                    </a:solidFill>
                    <a:ea typeface="ＭＳ Ｐゴシック" pitchFamily="34" charset="-128"/>
                    <a:cs typeface="Arial" charset="0"/>
                  </a:rPr>
                  <a:t>Policies</a:t>
                </a:r>
              </a:p>
            </p:txBody>
          </p:sp>
        </p:grpSp>
      </p:grpSp>
      <p:sp>
        <p:nvSpPr>
          <p:cNvPr id="79" name="Rounded Rectangle 78"/>
          <p:cNvSpPr/>
          <p:nvPr/>
        </p:nvSpPr>
        <p:spPr>
          <a:xfrm>
            <a:off x="3459163" y="4895850"/>
            <a:ext cx="4908550" cy="1211263"/>
          </a:xfrm>
          <a:prstGeom prst="roundRect">
            <a:avLst>
              <a:gd name="adj" fmla="val 4371"/>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Isosceles Triangle 77"/>
          <p:cNvSpPr/>
          <p:nvPr/>
        </p:nvSpPr>
        <p:spPr bwMode="auto">
          <a:xfrm>
            <a:off x="3302000" y="4354513"/>
            <a:ext cx="5411788" cy="755650"/>
          </a:xfrm>
          <a:prstGeom prst="triangle">
            <a:avLst>
              <a:gd name="adj" fmla="val 15718"/>
            </a:avLst>
          </a:prstGeom>
          <a:gradFill flip="none" rotWithShape="1">
            <a:gsLst>
              <a:gs pos="0">
                <a:schemeClr val="accent5"/>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lIns="0" tIns="0" rIns="0" bIns="0" anchor="ctr"/>
          <a:lstStyle/>
          <a:p>
            <a:pPr algn="ctr">
              <a:spcBef>
                <a:spcPct val="50000"/>
              </a:spcBef>
              <a:defRPr/>
            </a:pPr>
            <a:endParaRPr lang="en-US" sz="1400">
              <a:solidFill>
                <a:srgbClr val="FFFFFF"/>
              </a:solidFill>
              <a:latin typeface="Arial"/>
              <a:ea typeface="ＭＳ Ｐゴシック"/>
              <a:cs typeface="Arial"/>
            </a:endParaRPr>
          </a:p>
        </p:txBody>
      </p:sp>
      <p:sp>
        <p:nvSpPr>
          <p:cNvPr id="57" name="Isosceles Triangle 56"/>
          <p:cNvSpPr/>
          <p:nvPr/>
        </p:nvSpPr>
        <p:spPr bwMode="auto">
          <a:xfrm rot="10800000">
            <a:off x="2843213" y="1412875"/>
            <a:ext cx="2795587" cy="1633538"/>
          </a:xfrm>
          <a:prstGeom prst="triangle">
            <a:avLst/>
          </a:prstGeom>
          <a:gradFill flip="none" rotWithShape="1">
            <a:gsLst>
              <a:gs pos="0">
                <a:schemeClr val="accent5"/>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lIns="0" tIns="0" rIns="0" bIns="0" anchor="ctr"/>
          <a:lstStyle/>
          <a:p>
            <a:pPr algn="ctr">
              <a:spcBef>
                <a:spcPct val="50000"/>
              </a:spcBef>
              <a:defRPr/>
            </a:pPr>
            <a:endParaRPr lang="en-US" sz="1400">
              <a:solidFill>
                <a:srgbClr val="FFFFFF"/>
              </a:solidFill>
              <a:latin typeface="Arial"/>
              <a:ea typeface="ＭＳ Ｐゴシック"/>
              <a:cs typeface="Arial"/>
            </a:endParaRPr>
          </a:p>
        </p:txBody>
      </p:sp>
      <p:sp>
        <p:nvSpPr>
          <p:cNvPr id="43" name="Title 1"/>
          <p:cNvSpPr txBox="1">
            <a:spLocks/>
          </p:cNvSpPr>
          <p:nvPr/>
        </p:nvSpPr>
        <p:spPr bwMode="auto">
          <a:xfrm>
            <a:off x="471488" y="292100"/>
            <a:ext cx="8220075" cy="639763"/>
          </a:xfrm>
          <a:prstGeom prst="rect">
            <a:avLst/>
          </a:prstGeom>
          <a:noFill/>
          <a:ln w="9525" algn="ctr">
            <a:noFill/>
            <a:miter lim="800000"/>
            <a:headEnd/>
            <a:tailEnd/>
          </a:ln>
          <a:effectLst/>
        </p:spPr>
        <p:txBody>
          <a:bodyPr lIns="0" anchor="b"/>
          <a:lstStyle/>
          <a:p>
            <a:pPr defTabSz="457200">
              <a:lnSpc>
                <a:spcPct val="90000"/>
              </a:lnSpc>
              <a:spcAft>
                <a:spcPct val="20000"/>
              </a:spcAft>
              <a:defRPr/>
            </a:pPr>
            <a:endParaRPr lang="en-US" cap="all" dirty="0">
              <a:solidFill>
                <a:srgbClr val="F6A01A"/>
              </a:solidFill>
              <a:latin typeface="Arial"/>
              <a:ea typeface="ＭＳ Ｐゴシック"/>
              <a:cs typeface="Arial"/>
            </a:endParaRPr>
          </a:p>
        </p:txBody>
      </p:sp>
      <p:grpSp>
        <p:nvGrpSpPr>
          <p:cNvPr id="56328" name="Group 28"/>
          <p:cNvGrpSpPr>
            <a:grpSpLocks/>
          </p:cNvGrpSpPr>
          <p:nvPr/>
        </p:nvGrpSpPr>
        <p:grpSpPr bwMode="auto">
          <a:xfrm>
            <a:off x="8355013" y="307975"/>
            <a:ext cx="644525" cy="622300"/>
            <a:chOff x="8355584" y="308224"/>
            <a:chExt cx="644577" cy="621462"/>
          </a:xfrm>
        </p:grpSpPr>
        <p:pic>
          <p:nvPicPr>
            <p:cNvPr id="56345" name="Picture 363" descr="08-014_HPM-JUNOS"/>
            <p:cNvPicPr>
              <a:picLocks noChangeAspect="1" noChangeArrowheads="1"/>
            </p:cNvPicPr>
            <p:nvPr/>
          </p:nvPicPr>
          <p:blipFill>
            <a:blip r:embed="rId4"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50" name="Picture 49" descr="Blue-Padlock.png"/>
            <p:cNvPicPr>
              <a:picLocks noChangeAspect="1"/>
            </p:cNvPicPr>
            <p:nvPr/>
          </p:nvPicPr>
          <p:blipFill>
            <a:blip r:embed="rId5"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39" name="Title 38"/>
          <p:cNvSpPr>
            <a:spLocks noGrp="1"/>
          </p:cNvSpPr>
          <p:nvPr>
            <p:ph type="title"/>
          </p:nvPr>
        </p:nvSpPr>
        <p:spPr/>
        <p:txBody>
          <a:bodyPr/>
          <a:lstStyle/>
          <a:p>
            <a:pPr>
              <a:defRPr/>
            </a:pPr>
            <a:r>
              <a:rPr/>
              <a:t>Secure—Cloud Enabled Security</a:t>
            </a:r>
          </a:p>
        </p:txBody>
      </p:sp>
      <p:sp>
        <p:nvSpPr>
          <p:cNvPr id="58" name="TextBox 64"/>
          <p:cNvSpPr txBox="1">
            <a:spLocks noChangeArrowheads="1"/>
          </p:cNvSpPr>
          <p:nvPr/>
        </p:nvSpPr>
        <p:spPr bwMode="auto">
          <a:xfrm>
            <a:off x="3535363" y="2063750"/>
            <a:ext cx="1479550" cy="307975"/>
          </a:xfrm>
          <a:prstGeom prst="rect">
            <a:avLst/>
          </a:prstGeom>
          <a:noFill/>
          <a:ln w="9525">
            <a:noFill/>
            <a:miter lim="800000"/>
            <a:headEnd/>
            <a:tailEnd/>
          </a:ln>
        </p:spPr>
        <p:txBody>
          <a:bodyPr>
            <a:spAutoFit/>
          </a:bodyPr>
          <a:lstStyle/>
          <a:p>
            <a:pPr algn="ctr"/>
            <a:r>
              <a:rPr lang="en-US" sz="1400">
                <a:solidFill>
                  <a:srgbClr val="000000"/>
                </a:solidFill>
                <a:ea typeface="ＭＳ Ｐゴシック" pitchFamily="34" charset="-128"/>
                <a:cs typeface="Arial" charset="0"/>
              </a:rPr>
              <a:t>IDENTITY</a:t>
            </a:r>
          </a:p>
        </p:txBody>
      </p:sp>
      <p:sp>
        <p:nvSpPr>
          <p:cNvPr id="61" name="Explosion 1 60"/>
          <p:cNvSpPr/>
          <p:nvPr/>
        </p:nvSpPr>
        <p:spPr>
          <a:xfrm>
            <a:off x="1366838" y="1160463"/>
            <a:ext cx="649287" cy="693737"/>
          </a:xfrm>
          <a:prstGeom prst="irregularSeal1">
            <a:avLst/>
          </a:prstGeom>
          <a:solidFill>
            <a:srgbClr val="F6A01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sp>
        <p:nvSpPr>
          <p:cNvPr id="80" name="Rectangle 79"/>
          <p:cNvSpPr>
            <a:spLocks noChangeArrowheads="1"/>
          </p:cNvSpPr>
          <p:nvPr/>
        </p:nvSpPr>
        <p:spPr bwMode="auto">
          <a:xfrm>
            <a:off x="6207125" y="5233988"/>
            <a:ext cx="2617788" cy="830262"/>
          </a:xfrm>
          <a:prstGeom prst="rect">
            <a:avLst/>
          </a:prstGeom>
          <a:noFill/>
          <a:ln w="9525">
            <a:noFill/>
            <a:miter lim="800000"/>
            <a:headEnd/>
            <a:tailEnd/>
          </a:ln>
        </p:spPr>
        <p:txBody>
          <a:bodyPr>
            <a:spAutoFit/>
          </a:bodyPr>
          <a:lstStyle/>
          <a:p>
            <a:pPr marL="233363" indent="-233363">
              <a:buFont typeface="Arial" charset="0"/>
              <a:buAutoNum type="arabicPeriod" startAt="5"/>
            </a:pPr>
            <a:r>
              <a:rPr lang="en-US" sz="1200">
                <a:solidFill>
                  <a:srgbClr val="004D81"/>
                </a:solidFill>
                <a:ea typeface="ＭＳ Ｐゴシック" pitchFamily="34" charset="-128"/>
                <a:cs typeface="Arial" charset="0"/>
              </a:rPr>
              <a:t>NAT </a:t>
            </a:r>
          </a:p>
          <a:p>
            <a:pPr marL="233363" indent="-233363">
              <a:buFont typeface="Arial" charset="0"/>
              <a:buAutoNum type="arabicPeriod" startAt="5"/>
            </a:pPr>
            <a:r>
              <a:rPr lang="en-US" sz="1200">
                <a:solidFill>
                  <a:srgbClr val="004D81"/>
                </a:solidFill>
                <a:ea typeface="ＭＳ Ｐゴシック" pitchFamily="34" charset="-128"/>
                <a:cs typeface="Arial" charset="0"/>
              </a:rPr>
              <a:t>Intrusion prevention </a:t>
            </a:r>
          </a:p>
          <a:p>
            <a:pPr marL="233363" indent="-233363">
              <a:buFont typeface="Arial" charset="0"/>
              <a:buAutoNum type="arabicPeriod" startAt="5"/>
            </a:pPr>
            <a:r>
              <a:rPr lang="en-US" sz="1200">
                <a:solidFill>
                  <a:srgbClr val="004D81"/>
                </a:solidFill>
                <a:ea typeface="ＭＳ Ｐゴシック" pitchFamily="34" charset="-128"/>
                <a:cs typeface="Arial" charset="0"/>
              </a:rPr>
              <a:t>Real-time visibility </a:t>
            </a:r>
          </a:p>
          <a:p>
            <a:pPr marL="233363" indent="-233363">
              <a:buFont typeface="Arial" charset="0"/>
              <a:buAutoNum type="arabicPeriod" startAt="5"/>
            </a:pPr>
            <a:r>
              <a:rPr lang="en-US" sz="1200">
                <a:solidFill>
                  <a:srgbClr val="004D81"/>
                </a:solidFill>
                <a:ea typeface="ＭＳ Ｐゴシック" pitchFamily="34" charset="-128"/>
                <a:cs typeface="Arial" charset="0"/>
              </a:rPr>
              <a:t>Traffic prioritization </a:t>
            </a:r>
          </a:p>
        </p:txBody>
      </p:sp>
      <p:sp>
        <p:nvSpPr>
          <p:cNvPr id="81" name="Rectangle 80"/>
          <p:cNvSpPr>
            <a:spLocks noChangeArrowheads="1"/>
          </p:cNvSpPr>
          <p:nvPr/>
        </p:nvSpPr>
        <p:spPr bwMode="auto">
          <a:xfrm>
            <a:off x="3662363" y="5238750"/>
            <a:ext cx="2798762" cy="830263"/>
          </a:xfrm>
          <a:prstGeom prst="rect">
            <a:avLst/>
          </a:prstGeom>
          <a:noFill/>
          <a:ln w="9525">
            <a:noFill/>
            <a:miter lim="800000"/>
            <a:headEnd/>
            <a:tailEnd/>
          </a:ln>
        </p:spPr>
        <p:txBody>
          <a:bodyPr>
            <a:spAutoFit/>
          </a:bodyPr>
          <a:lstStyle/>
          <a:p>
            <a:pPr marL="233363" indent="-233363">
              <a:buFont typeface="Arial" charset="0"/>
              <a:buAutoNum type="arabicPeriod"/>
            </a:pPr>
            <a:r>
              <a:rPr lang="en-US" sz="1200">
                <a:solidFill>
                  <a:srgbClr val="004D81"/>
                </a:solidFill>
                <a:ea typeface="ＭＳ Ｐゴシック" pitchFamily="34" charset="-128"/>
                <a:cs typeface="Arial" charset="0"/>
              </a:rPr>
              <a:t>AppSecure DoS Protection </a:t>
            </a:r>
          </a:p>
          <a:p>
            <a:pPr marL="233363" indent="-233363">
              <a:buFont typeface="Arial" charset="0"/>
              <a:buAutoNum type="arabicPeriod"/>
            </a:pPr>
            <a:r>
              <a:rPr lang="en-US" sz="1200">
                <a:solidFill>
                  <a:srgbClr val="004D81"/>
                </a:solidFill>
                <a:ea typeface="ＭＳ Ｐゴシック" pitchFamily="34" charset="-128"/>
                <a:cs typeface="Arial" charset="0"/>
              </a:rPr>
              <a:t>Firewall</a:t>
            </a:r>
          </a:p>
          <a:p>
            <a:pPr marL="233363" indent="-233363">
              <a:buFont typeface="Arial" charset="0"/>
              <a:buAutoNum type="arabicPeriod"/>
            </a:pPr>
            <a:r>
              <a:rPr lang="en-US" sz="1200">
                <a:solidFill>
                  <a:srgbClr val="004D81"/>
                </a:solidFill>
                <a:ea typeface="ＭＳ Ｐゴシック" pitchFamily="34" charset="-128"/>
                <a:cs typeface="Arial" charset="0"/>
              </a:rPr>
              <a:t>Authentication</a:t>
            </a:r>
          </a:p>
          <a:p>
            <a:pPr marL="233363" indent="-233363">
              <a:buFont typeface="Arial" charset="0"/>
              <a:buAutoNum type="arabicPeriod"/>
            </a:pPr>
            <a:r>
              <a:rPr lang="en-US" sz="1200">
                <a:solidFill>
                  <a:srgbClr val="004D81"/>
                </a:solidFill>
                <a:ea typeface="ＭＳ Ｐゴシック" pitchFamily="34" charset="-128"/>
                <a:cs typeface="Arial" charset="0"/>
              </a:rPr>
              <a:t>Encryption</a:t>
            </a:r>
          </a:p>
        </p:txBody>
      </p:sp>
      <p:sp>
        <p:nvSpPr>
          <p:cNvPr id="56" name="Rectangle 55"/>
          <p:cNvSpPr>
            <a:spLocks noChangeArrowheads="1"/>
          </p:cNvSpPr>
          <p:nvPr/>
        </p:nvSpPr>
        <p:spPr bwMode="auto">
          <a:xfrm>
            <a:off x="1384300" y="1425575"/>
            <a:ext cx="2024063" cy="711200"/>
          </a:xfrm>
          <a:prstGeom prst="rect">
            <a:avLst/>
          </a:prstGeom>
          <a:noFill/>
          <a:ln w="9525">
            <a:noFill/>
            <a:miter lim="800000"/>
            <a:headEnd/>
            <a:tailEnd/>
          </a:ln>
        </p:spPr>
        <p:txBody>
          <a:bodyPr>
            <a:spAutoFit/>
          </a:bodyPr>
          <a:lstStyle/>
          <a:p>
            <a:pPr algn="r">
              <a:lnSpc>
                <a:spcPts val="2500"/>
              </a:lnSpc>
            </a:pPr>
            <a:r>
              <a:rPr lang="en-US" sz="2000">
                <a:solidFill>
                  <a:srgbClr val="4D4D4D"/>
                </a:solidFill>
                <a:ea typeface="ＭＳ Ｐゴシック" pitchFamily="34" charset="-128"/>
                <a:cs typeface="Arial" charset="0"/>
              </a:rPr>
              <a:t>Coordinated Threat Control</a:t>
            </a:r>
          </a:p>
        </p:txBody>
      </p:sp>
      <p:sp>
        <p:nvSpPr>
          <p:cNvPr id="84" name="Rectangle 83"/>
          <p:cNvSpPr>
            <a:spLocks noChangeArrowheads="1"/>
          </p:cNvSpPr>
          <p:nvPr/>
        </p:nvSpPr>
        <p:spPr bwMode="auto">
          <a:xfrm>
            <a:off x="3638550" y="4875213"/>
            <a:ext cx="4576763" cy="307975"/>
          </a:xfrm>
          <a:prstGeom prst="rect">
            <a:avLst/>
          </a:prstGeom>
          <a:noFill/>
          <a:ln w="9525">
            <a:noFill/>
            <a:miter lim="800000"/>
            <a:headEnd/>
            <a:tailEnd/>
          </a:ln>
        </p:spPr>
        <p:txBody>
          <a:bodyPr>
            <a:spAutoFit/>
          </a:bodyPr>
          <a:lstStyle/>
          <a:p>
            <a:pPr algn="ctr"/>
            <a:r>
              <a:rPr lang="en-US" sz="1400">
                <a:solidFill>
                  <a:srgbClr val="000000"/>
                </a:solidFill>
                <a:ea typeface="ＭＳ Ｐゴシック" pitchFamily="34" charset="-128"/>
                <a:cs typeface="Arial" charset="0"/>
              </a:rPr>
              <a:t>Services</a:t>
            </a:r>
          </a:p>
        </p:txBody>
      </p:sp>
      <p:sp>
        <p:nvSpPr>
          <p:cNvPr id="88" name="Explosion 1 87"/>
          <p:cNvSpPr/>
          <p:nvPr/>
        </p:nvSpPr>
        <p:spPr>
          <a:xfrm>
            <a:off x="3475038" y="5105400"/>
            <a:ext cx="320675" cy="379413"/>
          </a:xfrm>
          <a:prstGeom prst="irregularSeal1">
            <a:avLst/>
          </a:prstGeom>
          <a:solidFill>
            <a:srgbClr val="F6A01A"/>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sp>
        <p:nvSpPr>
          <p:cNvPr id="91" name="Down Arrow 90"/>
          <p:cNvSpPr/>
          <p:nvPr/>
        </p:nvSpPr>
        <p:spPr>
          <a:xfrm rot="3550274">
            <a:off x="2944019" y="3939382"/>
            <a:ext cx="590550" cy="1497012"/>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sp>
        <p:nvSpPr>
          <p:cNvPr id="92" name="Down Arrow 91"/>
          <p:cNvSpPr/>
          <p:nvPr/>
        </p:nvSpPr>
        <p:spPr>
          <a:xfrm rot="3550274">
            <a:off x="2967832" y="3937793"/>
            <a:ext cx="590550" cy="1497013"/>
          </a:xfrm>
          <a:prstGeom prst="downArrow">
            <a:avLst/>
          </a:prstGeom>
          <a:solidFill>
            <a:schemeClr val="bg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pic>
        <p:nvPicPr>
          <p:cNvPr id="56339" name="Picture 39" descr="Network Cloud 3.png"/>
          <p:cNvPicPr>
            <a:picLocks noChangeAspect="1"/>
          </p:cNvPicPr>
          <p:nvPr/>
        </p:nvPicPr>
        <p:blipFill>
          <a:blip r:embed="rId6" cstate="print"/>
          <a:srcRect/>
          <a:stretch>
            <a:fillRect/>
          </a:stretch>
        </p:blipFill>
        <p:spPr bwMode="auto">
          <a:xfrm>
            <a:off x="2638425" y="2682875"/>
            <a:ext cx="3097213" cy="2039938"/>
          </a:xfrm>
          <a:prstGeom prst="rect">
            <a:avLst/>
          </a:prstGeom>
          <a:noFill/>
          <a:ln w="9525">
            <a:noFill/>
            <a:miter lim="800000"/>
            <a:headEnd/>
            <a:tailEnd/>
          </a:ln>
        </p:spPr>
      </p:pic>
      <p:sp>
        <p:nvSpPr>
          <p:cNvPr id="56340" name="Rectangle 40"/>
          <p:cNvSpPr>
            <a:spLocks noChangeArrowheads="1"/>
          </p:cNvSpPr>
          <p:nvPr/>
        </p:nvSpPr>
        <p:spPr bwMode="auto">
          <a:xfrm>
            <a:off x="1885950" y="3186113"/>
            <a:ext cx="4572000" cy="1200150"/>
          </a:xfrm>
          <a:prstGeom prst="rect">
            <a:avLst/>
          </a:prstGeom>
          <a:noFill/>
          <a:ln w="9525">
            <a:noFill/>
            <a:miter lim="800000"/>
            <a:headEnd/>
            <a:tailEnd/>
          </a:ln>
        </p:spPr>
        <p:txBody>
          <a:bodyPr>
            <a:spAutoFit/>
          </a:bodyPr>
          <a:lstStyle/>
          <a:p>
            <a:pPr algn="ctr"/>
            <a:r>
              <a:rPr lang="en-US">
                <a:solidFill>
                  <a:srgbClr val="4D4D4D"/>
                </a:solidFill>
                <a:ea typeface="ＭＳ Ｐゴシック" pitchFamily="34" charset="-128"/>
                <a:cs typeface="Arial" charset="0"/>
              </a:rPr>
              <a:t>Virtualized</a:t>
            </a:r>
          </a:p>
          <a:p>
            <a:pPr algn="ctr"/>
            <a:r>
              <a:rPr lang="en-US">
                <a:solidFill>
                  <a:srgbClr val="4D4D4D"/>
                </a:solidFill>
                <a:ea typeface="ＭＳ Ｐゴシック" pitchFamily="34" charset="-128"/>
                <a:cs typeface="Arial" charset="0"/>
              </a:rPr>
              <a:t>Security</a:t>
            </a:r>
          </a:p>
          <a:p>
            <a:pPr algn="ctr"/>
            <a:r>
              <a:rPr lang="en-US">
                <a:solidFill>
                  <a:srgbClr val="4D4D4D"/>
                </a:solidFill>
                <a:ea typeface="ＭＳ Ｐゴシック" pitchFamily="34" charset="-128"/>
                <a:cs typeface="Arial" charset="0"/>
              </a:rPr>
              <a:t>Services</a:t>
            </a:r>
          </a:p>
        </p:txBody>
      </p:sp>
      <p:pic>
        <p:nvPicPr>
          <p:cNvPr id="93" name="Picture 92" descr="Internet.png"/>
          <p:cNvPicPr>
            <a:picLocks noChangeAspect="1"/>
          </p:cNvPicPr>
          <p:nvPr/>
        </p:nvPicPr>
        <p:blipFill>
          <a:blip r:embed="rId7" cstate="print"/>
          <a:srcRect/>
          <a:stretch>
            <a:fillRect/>
          </a:stretch>
        </p:blipFill>
        <p:spPr bwMode="auto">
          <a:xfrm>
            <a:off x="4311650" y="1504950"/>
            <a:ext cx="601663" cy="371475"/>
          </a:xfrm>
          <a:prstGeom prst="rect">
            <a:avLst/>
          </a:prstGeom>
          <a:noFill/>
          <a:ln w="9525">
            <a:noFill/>
            <a:miter lim="800000"/>
            <a:headEnd/>
            <a:tailEnd/>
          </a:ln>
        </p:spPr>
      </p:pic>
      <p:pic>
        <p:nvPicPr>
          <p:cNvPr id="94" name="Picture 93" descr="Male User 1.png"/>
          <p:cNvPicPr>
            <a:picLocks noChangeAspect="1"/>
          </p:cNvPicPr>
          <p:nvPr/>
        </p:nvPicPr>
        <p:blipFill>
          <a:blip r:embed="rId8" cstate="print"/>
          <a:srcRect/>
          <a:stretch>
            <a:fillRect/>
          </a:stretch>
        </p:blipFill>
        <p:spPr bwMode="auto">
          <a:xfrm>
            <a:off x="3713163" y="1395413"/>
            <a:ext cx="406400" cy="585787"/>
          </a:xfrm>
          <a:prstGeom prst="rect">
            <a:avLst/>
          </a:prstGeom>
          <a:noFill/>
          <a:ln w="9525">
            <a:noFill/>
            <a:miter lim="800000"/>
            <a:headEnd/>
            <a:tailEnd/>
          </a:ln>
        </p:spPr>
      </p:pic>
      <p:sp>
        <p:nvSpPr>
          <p:cNvPr id="95" name="TextBox 94"/>
          <p:cNvSpPr txBox="1"/>
          <p:nvPr/>
        </p:nvSpPr>
        <p:spPr>
          <a:xfrm>
            <a:off x="3560763" y="1066800"/>
            <a:ext cx="639762" cy="338138"/>
          </a:xfrm>
          <a:prstGeom prst="rect">
            <a:avLst/>
          </a:prstGeom>
          <a:noFill/>
        </p:spPr>
        <p:txBody>
          <a:bodyPr wrap="none">
            <a:spAutoFit/>
          </a:bodyPr>
          <a:lstStyle/>
          <a:p>
            <a:pPr algn="ctr">
              <a:defRPr/>
            </a:pPr>
            <a:r>
              <a:rPr lang="en-US" sz="1600" dirty="0">
                <a:solidFill>
                  <a:schemeClr val="accent6">
                    <a:lumMod val="50000"/>
                  </a:schemeClr>
                </a:solidFill>
              </a:rPr>
              <a:t>User</a:t>
            </a:r>
          </a:p>
        </p:txBody>
      </p:sp>
      <p:sp>
        <p:nvSpPr>
          <p:cNvPr id="96" name="TextBox 95"/>
          <p:cNvSpPr txBox="1"/>
          <p:nvPr/>
        </p:nvSpPr>
        <p:spPr>
          <a:xfrm>
            <a:off x="4321175" y="1066800"/>
            <a:ext cx="582613" cy="338138"/>
          </a:xfrm>
          <a:prstGeom prst="rect">
            <a:avLst/>
          </a:prstGeom>
          <a:noFill/>
        </p:spPr>
        <p:txBody>
          <a:bodyPr wrap="none">
            <a:spAutoFit/>
          </a:bodyPr>
          <a:lstStyle/>
          <a:p>
            <a:pPr algn="ctr">
              <a:defRPr/>
            </a:pPr>
            <a:r>
              <a:rPr lang="en-US" sz="1600" dirty="0">
                <a:solidFill>
                  <a:schemeClr val="accent6">
                    <a:lumMod val="50000"/>
                  </a:schemeClr>
                </a:solidFill>
              </a:rPr>
              <a:t>App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left)">
                                      <p:cBhvr>
                                        <p:cTn id="14" dur="500"/>
                                        <p:tgtEl>
                                          <p:spTgt spid="90"/>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wipe(right)">
                                      <p:cBhvr>
                                        <p:cTn id="18" dur="500"/>
                                        <p:tgtEl>
                                          <p:spTgt spid="9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right)">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89"/>
                                        </p:tgtEl>
                                      </p:cBhvr>
                                    </p:animEffect>
                                    <p:set>
                                      <p:cBhvr>
                                        <p:cTn id="29" dur="1" fill="hold">
                                          <p:stCondLst>
                                            <p:cond delay="999"/>
                                          </p:stCondLst>
                                        </p:cTn>
                                        <p:tgtEl>
                                          <p:spTgt spid="89"/>
                                        </p:tgtEl>
                                        <p:attrNameLst>
                                          <p:attrName>style.visibility</p:attrName>
                                        </p:attrNameLst>
                                      </p:cBhvr>
                                      <p:to>
                                        <p:strVal val="hidden"/>
                                      </p:to>
                                    </p:se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childTnLst>
                                </p:cTn>
                              </p:par>
                              <p:par>
                                <p:cTn id="41" presetID="10"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10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1000"/>
                                        <p:tgtEl>
                                          <p:spTgt spid="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1000"/>
                                        <p:tgtEl>
                                          <p:spTgt spid="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up)">
                                      <p:cBhvr>
                                        <p:cTn id="60" dur="500"/>
                                        <p:tgtEl>
                                          <p:spTgt spid="7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fade">
                                      <p:cBhvr>
                                        <p:cTn id="64" dur="1000"/>
                                        <p:tgtEl>
                                          <p:spTgt spid="7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1000"/>
                                        <p:tgtEl>
                                          <p:spTgt spid="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1000"/>
                                        <p:tgtEl>
                                          <p:spTgt spid="8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0"/>
                                        <p:tgtEl>
                                          <p:spTgt spid="84"/>
                                        </p:tgtEl>
                                      </p:cBhvr>
                                    </p:animEffect>
                                  </p:childTnLst>
                                </p:cTn>
                              </p:par>
                            </p:childTnLst>
                          </p:cTn>
                        </p:par>
                        <p:par>
                          <p:cTn id="74" fill="hold">
                            <p:stCondLst>
                              <p:cond delay="1500"/>
                            </p:stCondLst>
                            <p:childTnLst>
                              <p:par>
                                <p:cTn id="75" presetID="53" presetClass="entr" presetSubtype="0" fill="hold" grpId="0" nodeType="after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p:cTn id="77" dur="500" fill="hold"/>
                                        <p:tgtEl>
                                          <p:spTgt spid="88"/>
                                        </p:tgtEl>
                                        <p:attrNameLst>
                                          <p:attrName>ppt_w</p:attrName>
                                        </p:attrNameLst>
                                      </p:cBhvr>
                                      <p:tavLst>
                                        <p:tav tm="0">
                                          <p:val>
                                            <p:fltVal val="0"/>
                                          </p:val>
                                        </p:tav>
                                        <p:tav tm="100000">
                                          <p:val>
                                            <p:strVal val="#ppt_w"/>
                                          </p:val>
                                        </p:tav>
                                      </p:tavLst>
                                    </p:anim>
                                    <p:anim calcmode="lin" valueType="num">
                                      <p:cBhvr>
                                        <p:cTn id="78" dur="500" fill="hold"/>
                                        <p:tgtEl>
                                          <p:spTgt spid="88"/>
                                        </p:tgtEl>
                                        <p:attrNameLst>
                                          <p:attrName>ppt_h</p:attrName>
                                        </p:attrNameLst>
                                      </p:cBhvr>
                                      <p:tavLst>
                                        <p:tav tm="0">
                                          <p:val>
                                            <p:fltVal val="0"/>
                                          </p:val>
                                        </p:tav>
                                        <p:tav tm="100000">
                                          <p:val>
                                            <p:strVal val="#ppt_h"/>
                                          </p:val>
                                        </p:tav>
                                      </p:tavLst>
                                    </p:anim>
                                    <p:animEffect transition="in" filter="fade">
                                      <p:cBhvr>
                                        <p:cTn id="7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90" grpId="0" animBg="1"/>
      <p:bldP spid="79" grpId="0" animBg="1"/>
      <p:bldP spid="78" grpId="0" animBg="1"/>
      <p:bldP spid="57" grpId="0" animBg="1"/>
      <p:bldP spid="58" grpId="0"/>
      <p:bldP spid="61" grpId="0" animBg="1"/>
      <p:bldP spid="80" grpId="0"/>
      <p:bldP spid="81" grpId="0"/>
      <p:bldP spid="56" grpId="0"/>
      <p:bldP spid="84" grpId="0"/>
      <p:bldP spid="88" grpId="0" animBg="1"/>
      <p:bldP spid="91" grpId="0" animBg="1"/>
      <p:bldP spid="91" grpId="1" animBg="1"/>
      <p:bldP spid="92" grpId="0" animBg="1"/>
      <p:bldP spid="95"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Isosceles Triangle 311"/>
          <p:cNvSpPr/>
          <p:nvPr/>
        </p:nvSpPr>
        <p:spPr bwMode="auto">
          <a:xfrm>
            <a:off x="3302000" y="4354513"/>
            <a:ext cx="5411788" cy="755650"/>
          </a:xfrm>
          <a:prstGeom prst="triangle">
            <a:avLst>
              <a:gd name="adj" fmla="val 15718"/>
            </a:avLst>
          </a:prstGeom>
          <a:gradFill flip="none" rotWithShape="1">
            <a:gsLst>
              <a:gs pos="0">
                <a:schemeClr val="accent5"/>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lIns="0" tIns="0" rIns="0" bIns="0" anchor="ctr"/>
          <a:lstStyle/>
          <a:p>
            <a:pPr algn="ctr">
              <a:spcBef>
                <a:spcPct val="50000"/>
              </a:spcBef>
              <a:defRPr/>
            </a:pPr>
            <a:endParaRPr lang="en-US" sz="1400">
              <a:solidFill>
                <a:srgbClr val="FFFFFF"/>
              </a:solidFill>
              <a:latin typeface="Arial"/>
              <a:ea typeface="ＭＳ Ｐゴシック"/>
              <a:cs typeface="Arial"/>
            </a:endParaRPr>
          </a:p>
        </p:txBody>
      </p:sp>
      <p:sp>
        <p:nvSpPr>
          <p:cNvPr id="309" name="Down Arrow 308"/>
          <p:cNvSpPr/>
          <p:nvPr/>
        </p:nvSpPr>
        <p:spPr>
          <a:xfrm rot="14319276">
            <a:off x="1738313" y="3732212"/>
            <a:ext cx="590550" cy="1768475"/>
          </a:xfrm>
          <a:prstGeom prst="downArrow">
            <a:avLst/>
          </a:prstGeom>
          <a:solidFill>
            <a:schemeClr val="bg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grpSp>
        <p:nvGrpSpPr>
          <p:cNvPr id="58371" name="Group 76"/>
          <p:cNvGrpSpPr>
            <a:grpSpLocks/>
          </p:cNvGrpSpPr>
          <p:nvPr/>
        </p:nvGrpSpPr>
        <p:grpSpPr bwMode="auto">
          <a:xfrm>
            <a:off x="26988" y="4891088"/>
            <a:ext cx="3492500" cy="1287462"/>
            <a:chOff x="457200" y="4890655"/>
            <a:chExt cx="3491345" cy="1287639"/>
          </a:xfrm>
        </p:grpSpPr>
        <p:sp>
          <p:nvSpPr>
            <p:cNvPr id="63" name="Rounded Rectangle 62"/>
            <p:cNvSpPr/>
            <p:nvPr/>
          </p:nvSpPr>
          <p:spPr>
            <a:xfrm>
              <a:off x="844422" y="4890655"/>
              <a:ext cx="2813706" cy="1211429"/>
            </a:xfrm>
            <a:prstGeom prst="roundRect">
              <a:avLst>
                <a:gd name="adj" fmla="val 4371"/>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58" name="Rectangle 63"/>
            <p:cNvSpPr>
              <a:spLocks noChangeArrowheads="1"/>
            </p:cNvSpPr>
            <p:nvPr/>
          </p:nvSpPr>
          <p:spPr bwMode="auto">
            <a:xfrm>
              <a:off x="457200" y="5735785"/>
              <a:ext cx="3491345" cy="442509"/>
            </a:xfrm>
            <a:prstGeom prst="rect">
              <a:avLst/>
            </a:prstGeom>
            <a:noFill/>
            <a:ln w="9525">
              <a:noFill/>
              <a:miter lim="800000"/>
              <a:headEnd/>
              <a:tailEnd/>
            </a:ln>
          </p:spPr>
          <p:txBody>
            <a:bodyPr anchor="ctr"/>
            <a:lstStyle/>
            <a:p>
              <a:pPr algn="ctr"/>
              <a:r>
                <a:rPr lang="en-US" sz="1400">
                  <a:solidFill>
                    <a:srgbClr val="000000"/>
                  </a:solidFill>
                  <a:ea typeface="ＭＳ Ｐゴシック" pitchFamily="34" charset="-128"/>
                  <a:cs typeface="Arial" charset="0"/>
                </a:rPr>
                <a:t>Management &amp; Compliance</a:t>
              </a:r>
            </a:p>
          </p:txBody>
        </p:sp>
        <p:sp>
          <p:nvSpPr>
            <p:cNvPr id="70" name="Rectangle 69"/>
            <p:cNvSpPr/>
            <p:nvPr/>
          </p:nvSpPr>
          <p:spPr>
            <a:xfrm>
              <a:off x="1177687" y="5500339"/>
              <a:ext cx="1233079" cy="442973"/>
            </a:xfrm>
            <a:prstGeom prst="rect">
              <a:avLst/>
            </a:prstGeom>
          </p:spPr>
          <p:txBody>
            <a:bodyPr anchor="ctr"/>
            <a:lstStyle/>
            <a:p>
              <a:pPr algn="ctr">
                <a:defRPr/>
              </a:pPr>
              <a:r>
                <a:rPr lang="en-US" sz="1400" dirty="0">
                  <a:solidFill>
                    <a:schemeClr val="accent6">
                      <a:lumMod val="50000"/>
                    </a:schemeClr>
                  </a:solidFill>
                  <a:ea typeface="ＭＳ Ｐゴシック"/>
                  <a:cs typeface="Arial"/>
                </a:rPr>
                <a:t>NSM</a:t>
              </a:r>
            </a:p>
          </p:txBody>
        </p:sp>
        <p:sp>
          <p:nvSpPr>
            <p:cNvPr id="71" name="Rectangle 70"/>
            <p:cNvSpPr/>
            <p:nvPr/>
          </p:nvSpPr>
          <p:spPr>
            <a:xfrm>
              <a:off x="2258416" y="5500339"/>
              <a:ext cx="1233080" cy="442973"/>
            </a:xfrm>
            <a:prstGeom prst="rect">
              <a:avLst/>
            </a:prstGeom>
          </p:spPr>
          <p:txBody>
            <a:bodyPr anchor="ctr"/>
            <a:lstStyle/>
            <a:p>
              <a:pPr algn="ctr">
                <a:defRPr/>
              </a:pPr>
              <a:r>
                <a:rPr lang="en-US" sz="1400" dirty="0">
                  <a:solidFill>
                    <a:schemeClr val="accent6">
                      <a:lumMod val="50000"/>
                    </a:schemeClr>
                  </a:solidFill>
                  <a:ea typeface="ＭＳ Ｐゴシック"/>
                  <a:cs typeface="Arial"/>
                </a:rPr>
                <a:t>STRM</a:t>
              </a:r>
            </a:p>
          </p:txBody>
        </p:sp>
        <p:grpSp>
          <p:nvGrpSpPr>
            <p:cNvPr id="58661" name="Group 75"/>
            <p:cNvGrpSpPr>
              <a:grpSpLocks/>
            </p:cNvGrpSpPr>
            <p:nvPr/>
          </p:nvGrpSpPr>
          <p:grpSpPr bwMode="auto">
            <a:xfrm>
              <a:off x="2287385" y="4997707"/>
              <a:ext cx="1233055" cy="614456"/>
              <a:chOff x="2287385" y="4997707"/>
              <a:chExt cx="1233055" cy="614456"/>
            </a:xfrm>
          </p:grpSpPr>
          <p:pic>
            <p:nvPicPr>
              <p:cNvPr id="58665" name="Picture 64" descr="Juniper Software.png"/>
              <p:cNvPicPr>
                <a:picLocks noChangeAspect="1"/>
              </p:cNvPicPr>
              <p:nvPr/>
            </p:nvPicPr>
            <p:blipFill>
              <a:blip r:embed="rId3" cstate="print"/>
              <a:srcRect/>
              <a:stretch>
                <a:fillRect/>
              </a:stretch>
            </p:blipFill>
            <p:spPr bwMode="auto">
              <a:xfrm>
                <a:off x="2536953" y="4997707"/>
                <a:ext cx="732720" cy="614456"/>
              </a:xfrm>
              <a:prstGeom prst="rect">
                <a:avLst/>
              </a:prstGeom>
              <a:noFill/>
              <a:ln w="9525">
                <a:noFill/>
                <a:miter lim="800000"/>
                <a:headEnd/>
                <a:tailEnd/>
              </a:ln>
            </p:spPr>
          </p:pic>
          <p:sp>
            <p:nvSpPr>
              <p:cNvPr id="58666" name="Rectangle 72"/>
              <p:cNvSpPr>
                <a:spLocks noChangeArrowheads="1"/>
              </p:cNvSpPr>
              <p:nvPr/>
            </p:nvSpPr>
            <p:spPr bwMode="auto">
              <a:xfrm>
                <a:off x="2287385" y="5015343"/>
                <a:ext cx="1233055" cy="442509"/>
              </a:xfrm>
              <a:prstGeom prst="rect">
                <a:avLst/>
              </a:prstGeom>
              <a:noFill/>
              <a:ln w="9525">
                <a:noFill/>
                <a:miter lim="800000"/>
                <a:headEnd/>
                <a:tailEnd/>
              </a:ln>
            </p:spPr>
            <p:txBody>
              <a:bodyPr anchor="ctr"/>
              <a:lstStyle/>
              <a:p>
                <a:pPr algn="ctr"/>
                <a:r>
                  <a:rPr lang="en-US" sz="900">
                    <a:solidFill>
                      <a:schemeClr val="accent1"/>
                    </a:solidFill>
                    <a:ea typeface="ＭＳ Ｐゴシック" pitchFamily="34" charset="-128"/>
                    <a:cs typeface="Arial" charset="0"/>
                  </a:rPr>
                  <a:t>Reporting</a:t>
                </a:r>
              </a:p>
            </p:txBody>
          </p:sp>
        </p:grpSp>
        <p:grpSp>
          <p:nvGrpSpPr>
            <p:cNvPr id="58662" name="Group 74"/>
            <p:cNvGrpSpPr>
              <a:grpSpLocks/>
            </p:cNvGrpSpPr>
            <p:nvPr/>
          </p:nvGrpSpPr>
          <p:grpSpPr bwMode="auto">
            <a:xfrm>
              <a:off x="1303715" y="4997707"/>
              <a:ext cx="955964" cy="614456"/>
              <a:chOff x="1303715" y="5066979"/>
              <a:chExt cx="955964" cy="614456"/>
            </a:xfrm>
          </p:grpSpPr>
          <p:pic>
            <p:nvPicPr>
              <p:cNvPr id="58663" name="Picture 71" descr="Juniper Software.png"/>
              <p:cNvPicPr>
                <a:picLocks noChangeAspect="1"/>
              </p:cNvPicPr>
              <p:nvPr/>
            </p:nvPicPr>
            <p:blipFill>
              <a:blip r:embed="rId3" cstate="print"/>
              <a:srcRect/>
              <a:stretch>
                <a:fillRect/>
              </a:stretch>
            </p:blipFill>
            <p:spPr bwMode="auto">
              <a:xfrm>
                <a:off x="1400880" y="5066979"/>
                <a:ext cx="732720" cy="614456"/>
              </a:xfrm>
              <a:prstGeom prst="rect">
                <a:avLst/>
              </a:prstGeom>
              <a:noFill/>
              <a:ln w="9525">
                <a:noFill/>
                <a:miter lim="800000"/>
                <a:headEnd/>
                <a:tailEnd/>
              </a:ln>
            </p:spPr>
          </p:pic>
          <p:sp>
            <p:nvSpPr>
              <p:cNvPr id="58664" name="Rectangle 73"/>
              <p:cNvSpPr>
                <a:spLocks noChangeArrowheads="1"/>
              </p:cNvSpPr>
              <p:nvPr/>
            </p:nvSpPr>
            <p:spPr bwMode="auto">
              <a:xfrm>
                <a:off x="1303715" y="5084621"/>
                <a:ext cx="955964" cy="442509"/>
              </a:xfrm>
              <a:prstGeom prst="rect">
                <a:avLst/>
              </a:prstGeom>
              <a:noFill/>
              <a:ln w="9525">
                <a:noFill/>
                <a:miter lim="800000"/>
                <a:headEnd/>
                <a:tailEnd/>
              </a:ln>
            </p:spPr>
            <p:txBody>
              <a:bodyPr anchor="ctr"/>
              <a:lstStyle/>
              <a:p>
                <a:pPr algn="ctr"/>
                <a:r>
                  <a:rPr lang="en-US" sz="900">
                    <a:solidFill>
                      <a:schemeClr val="accent1"/>
                    </a:solidFill>
                    <a:ea typeface="ＭＳ Ｐゴシック" pitchFamily="34" charset="-128"/>
                    <a:cs typeface="Arial" charset="0"/>
                  </a:rPr>
                  <a:t>Policies</a:t>
                </a:r>
              </a:p>
            </p:txBody>
          </p:sp>
        </p:grpSp>
      </p:grpSp>
      <p:sp>
        <p:nvSpPr>
          <p:cNvPr id="79" name="Rounded Rectangle 78"/>
          <p:cNvSpPr/>
          <p:nvPr/>
        </p:nvSpPr>
        <p:spPr>
          <a:xfrm>
            <a:off x="3459163" y="4876800"/>
            <a:ext cx="4908550" cy="1211263"/>
          </a:xfrm>
          <a:prstGeom prst="roundRect">
            <a:avLst>
              <a:gd name="adj" fmla="val 4371"/>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itle 38"/>
          <p:cNvSpPr>
            <a:spLocks noGrp="1"/>
          </p:cNvSpPr>
          <p:nvPr>
            <p:ph type="title"/>
          </p:nvPr>
        </p:nvSpPr>
        <p:spPr/>
        <p:txBody>
          <a:bodyPr/>
          <a:lstStyle/>
          <a:p>
            <a:pPr>
              <a:defRPr/>
            </a:pPr>
            <a:r>
              <a:rPr/>
              <a:t>Secure—Cloud Enabled Security</a:t>
            </a:r>
          </a:p>
        </p:txBody>
      </p:sp>
      <p:sp>
        <p:nvSpPr>
          <p:cNvPr id="58374" name="Rectangle 83"/>
          <p:cNvSpPr>
            <a:spLocks noChangeArrowheads="1"/>
          </p:cNvSpPr>
          <p:nvPr/>
        </p:nvSpPr>
        <p:spPr bwMode="auto">
          <a:xfrm>
            <a:off x="3638550" y="4883150"/>
            <a:ext cx="4576763" cy="307975"/>
          </a:xfrm>
          <a:prstGeom prst="rect">
            <a:avLst/>
          </a:prstGeom>
          <a:noFill/>
          <a:ln w="9525">
            <a:noFill/>
            <a:miter lim="800000"/>
            <a:headEnd/>
            <a:tailEnd/>
          </a:ln>
        </p:spPr>
        <p:txBody>
          <a:bodyPr>
            <a:spAutoFit/>
          </a:bodyPr>
          <a:lstStyle/>
          <a:p>
            <a:pPr algn="ctr"/>
            <a:r>
              <a:rPr lang="en-US" sz="1400">
                <a:solidFill>
                  <a:srgbClr val="000000"/>
                </a:solidFill>
                <a:ea typeface="ＭＳ Ｐゴシック" pitchFamily="34" charset="-128"/>
                <a:cs typeface="Arial" charset="0"/>
              </a:rPr>
              <a:t>Services</a:t>
            </a:r>
          </a:p>
        </p:txBody>
      </p:sp>
      <p:grpSp>
        <p:nvGrpSpPr>
          <p:cNvPr id="167" name="Group 144"/>
          <p:cNvGrpSpPr>
            <a:grpSpLocks/>
          </p:cNvGrpSpPr>
          <p:nvPr/>
        </p:nvGrpSpPr>
        <p:grpSpPr bwMode="auto">
          <a:xfrm>
            <a:off x="6756400" y="3632200"/>
            <a:ext cx="2160588" cy="1079500"/>
            <a:chOff x="6784180" y="4473857"/>
            <a:chExt cx="2161116" cy="1080558"/>
          </a:xfrm>
        </p:grpSpPr>
        <p:sp>
          <p:nvSpPr>
            <p:cNvPr id="168" name="Rounded Rectangle 167"/>
            <p:cNvSpPr/>
            <p:nvPr/>
          </p:nvSpPr>
          <p:spPr bwMode="auto">
            <a:xfrm>
              <a:off x="6784180" y="4473857"/>
              <a:ext cx="2161116" cy="1080558"/>
            </a:xfrm>
            <a:prstGeom prst="roundRect">
              <a:avLst>
                <a:gd name="adj" fmla="val 10399"/>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a:p>
          </p:txBody>
        </p:sp>
        <p:grpSp>
          <p:nvGrpSpPr>
            <p:cNvPr id="58541" name="Group 474"/>
            <p:cNvGrpSpPr>
              <a:grpSpLocks/>
            </p:cNvGrpSpPr>
            <p:nvPr/>
          </p:nvGrpSpPr>
          <p:grpSpPr bwMode="auto">
            <a:xfrm>
              <a:off x="7495785" y="4495475"/>
              <a:ext cx="664529" cy="477639"/>
              <a:chOff x="9508178" y="4807683"/>
              <a:chExt cx="1066803" cy="766764"/>
            </a:xfrm>
          </p:grpSpPr>
          <p:grpSp>
            <p:nvGrpSpPr>
              <p:cNvPr id="58615" name="Group 96"/>
              <p:cNvGrpSpPr>
                <a:grpSpLocks/>
              </p:cNvGrpSpPr>
              <p:nvPr/>
            </p:nvGrpSpPr>
            <p:grpSpPr bwMode="auto">
              <a:xfrm>
                <a:off x="9508178" y="4807683"/>
                <a:ext cx="1066803" cy="766764"/>
                <a:chOff x="233" y="2861"/>
                <a:chExt cx="969" cy="685"/>
              </a:xfrm>
            </p:grpSpPr>
            <p:sp>
              <p:nvSpPr>
                <p:cNvPr id="279" name="Oval 278"/>
                <p:cNvSpPr>
                  <a:spLocks noChangeArrowheads="1"/>
                </p:cNvSpPr>
                <p:nvPr/>
              </p:nvSpPr>
              <p:spPr bwMode="auto">
                <a:xfrm>
                  <a:off x="233" y="3049"/>
                  <a:ext cx="352"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80" name="Oval 279"/>
                <p:cNvSpPr>
                  <a:spLocks noChangeArrowheads="1"/>
                </p:cNvSpPr>
                <p:nvPr/>
              </p:nvSpPr>
              <p:spPr bwMode="auto">
                <a:xfrm>
                  <a:off x="851" y="3024"/>
                  <a:ext cx="352"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81" name="Oval 280"/>
                <p:cNvSpPr>
                  <a:spLocks noChangeArrowheads="1"/>
                </p:cNvSpPr>
                <p:nvPr/>
              </p:nvSpPr>
              <p:spPr bwMode="auto">
                <a:xfrm>
                  <a:off x="429" y="2878"/>
                  <a:ext cx="352"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82" name="Oval 281"/>
                <p:cNvSpPr>
                  <a:spLocks noChangeArrowheads="1"/>
                </p:cNvSpPr>
                <p:nvPr/>
              </p:nvSpPr>
              <p:spPr bwMode="auto">
                <a:xfrm>
                  <a:off x="379" y="3108"/>
                  <a:ext cx="440" cy="438"/>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dirty="0"/>
                </a:p>
              </p:txBody>
            </p:sp>
            <p:sp>
              <p:nvSpPr>
                <p:cNvPr id="283" name="Oval 282"/>
                <p:cNvSpPr>
                  <a:spLocks noChangeArrowheads="1"/>
                </p:cNvSpPr>
                <p:nvPr/>
              </p:nvSpPr>
              <p:spPr bwMode="auto">
                <a:xfrm>
                  <a:off x="652" y="3103"/>
                  <a:ext cx="426" cy="424"/>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84" name="Oval 283"/>
                <p:cNvSpPr>
                  <a:spLocks noChangeArrowheads="1"/>
                </p:cNvSpPr>
                <p:nvPr/>
              </p:nvSpPr>
              <p:spPr bwMode="auto">
                <a:xfrm>
                  <a:off x="693" y="2862"/>
                  <a:ext cx="352" cy="351"/>
                </a:xfrm>
                <a:prstGeom prst="ellipse">
                  <a:avLst/>
                </a:prstGeom>
                <a:solidFill>
                  <a:schemeClr val="accent2">
                    <a:lumMod val="60000"/>
                    <a:lumOff val="40000"/>
                  </a:schemeClr>
                </a:solidFill>
                <a:ln w="9525" algn="ctr">
                  <a:solidFill>
                    <a:schemeClr val="accent2">
                      <a:lumMod val="75000"/>
                    </a:schemeClr>
                  </a:solidFill>
                  <a:round/>
                  <a:headEnd/>
                  <a:tailEnd/>
                </a:ln>
              </p:spPr>
              <p:txBody>
                <a:bodyPr wrap="none" lIns="72000" tIns="72000" rIns="72000" bIns="72000" anchor="ctr"/>
                <a:lstStyle/>
                <a:p>
                  <a:pPr algn="ctr">
                    <a:defRPr/>
                  </a:pPr>
                  <a:endParaRPr lang="en-US"/>
                </a:p>
              </p:txBody>
            </p:sp>
            <p:sp>
              <p:nvSpPr>
                <p:cNvPr id="285" name="Freeform 284"/>
                <p:cNvSpPr>
                  <a:spLocks/>
                </p:cNvSpPr>
                <p:nvPr/>
              </p:nvSpPr>
              <p:spPr bwMode="auto">
                <a:xfrm>
                  <a:off x="328" y="2987"/>
                  <a:ext cx="787" cy="442"/>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chemeClr val="accent2">
                    <a:lumMod val="60000"/>
                    <a:lumOff val="40000"/>
                  </a:schemeClr>
                </a:solidFill>
                <a:ln w="9525" algn="ctr">
                  <a:noFill/>
                  <a:round/>
                  <a:headEnd/>
                  <a:tailEnd/>
                </a:ln>
              </p:spPr>
              <p:txBody>
                <a:bodyPr wrap="none" lIns="72000" tIns="72000" rIns="72000" bIns="72000" anchor="ctr"/>
                <a:lstStyle/>
                <a:p>
                  <a:pPr algn="ctr">
                    <a:defRPr/>
                  </a:pPr>
                  <a:endParaRPr lang="en-US"/>
                </a:p>
              </p:txBody>
            </p:sp>
          </p:grpSp>
          <p:sp>
            <p:nvSpPr>
              <p:cNvPr id="58616" name="Freeform 124"/>
              <p:cNvSpPr>
                <a:spLocks/>
              </p:cNvSpPr>
              <p:nvPr/>
            </p:nvSpPr>
            <p:spPr bwMode="auto">
              <a:xfrm>
                <a:off x="9757416" y="4995008"/>
                <a:ext cx="519114" cy="414338"/>
              </a:xfrm>
              <a:custGeom>
                <a:avLst/>
                <a:gdLst>
                  <a:gd name="T0" fmla="*/ 2147483647 w 327"/>
                  <a:gd name="T1" fmla="*/ 0 h 261"/>
                  <a:gd name="T2" fmla="*/ 2147483647 w 327"/>
                  <a:gd name="T3" fmla="*/ 0 h 261"/>
                  <a:gd name="T4" fmla="*/ 2147483647 w 327"/>
                  <a:gd name="T5" fmla="*/ 2147483647 h 261"/>
                  <a:gd name="T6" fmla="*/ 2147483647 w 327"/>
                  <a:gd name="T7" fmla="*/ 2147483647 h 261"/>
                  <a:gd name="T8" fmla="*/ 2147483647 w 327"/>
                  <a:gd name="T9" fmla="*/ 2147483647 h 261"/>
                  <a:gd name="T10" fmla="*/ 2147483647 w 327"/>
                  <a:gd name="T11" fmla="*/ 2147483647 h 261"/>
                  <a:gd name="T12" fmla="*/ 0 w 327"/>
                  <a:gd name="T13" fmla="*/ 2147483647 h 261"/>
                  <a:gd name="T14" fmla="*/ 2147483647 w 327"/>
                  <a:gd name="T15" fmla="*/ 2147483647 h 261"/>
                  <a:gd name="T16" fmla="*/ 2147483647 w 327"/>
                  <a:gd name="T17" fmla="*/ 2147483647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261"/>
                  <a:gd name="T29" fmla="*/ 327 w 32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261">
                    <a:moveTo>
                      <a:pt x="63" y="0"/>
                    </a:moveTo>
                    <a:lnTo>
                      <a:pt x="327" y="0"/>
                    </a:lnTo>
                    <a:lnTo>
                      <a:pt x="324" y="201"/>
                    </a:lnTo>
                    <a:lnTo>
                      <a:pt x="147" y="261"/>
                    </a:lnTo>
                    <a:lnTo>
                      <a:pt x="195" y="105"/>
                    </a:lnTo>
                    <a:lnTo>
                      <a:pt x="63" y="33"/>
                    </a:lnTo>
                    <a:lnTo>
                      <a:pt x="0" y="132"/>
                    </a:lnTo>
                    <a:lnTo>
                      <a:pt x="9" y="177"/>
                    </a:lnTo>
                    <a:lnTo>
                      <a:pt x="126" y="249"/>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8617" name="Freeform 125"/>
              <p:cNvSpPr>
                <a:spLocks/>
              </p:cNvSpPr>
              <p:nvPr/>
            </p:nvSpPr>
            <p:spPr bwMode="auto">
              <a:xfrm>
                <a:off x="9785991" y="5014058"/>
                <a:ext cx="433389" cy="209550"/>
              </a:xfrm>
              <a:custGeom>
                <a:avLst/>
                <a:gdLst>
                  <a:gd name="T0" fmla="*/ 0 w 273"/>
                  <a:gd name="T1" fmla="*/ 2147483647 h 132"/>
                  <a:gd name="T2" fmla="*/ 2147483647 w 273"/>
                  <a:gd name="T3" fmla="*/ 2147483647 h 132"/>
                  <a:gd name="T4" fmla="*/ 2147483647 w 273"/>
                  <a:gd name="T5" fmla="*/ 0 h 132"/>
                  <a:gd name="T6" fmla="*/ 0 60000 65536"/>
                  <a:gd name="T7" fmla="*/ 0 60000 65536"/>
                  <a:gd name="T8" fmla="*/ 0 60000 65536"/>
                  <a:gd name="T9" fmla="*/ 0 w 273"/>
                  <a:gd name="T10" fmla="*/ 0 h 132"/>
                  <a:gd name="T11" fmla="*/ 273 w 273"/>
                  <a:gd name="T12" fmla="*/ 132 h 132"/>
                </a:gdLst>
                <a:ahLst/>
                <a:cxnLst>
                  <a:cxn ang="T6">
                    <a:pos x="T0" y="T1"/>
                  </a:cxn>
                  <a:cxn ang="T7">
                    <a:pos x="T2" y="T3"/>
                  </a:cxn>
                  <a:cxn ang="T8">
                    <a:pos x="T4" y="T5"/>
                  </a:cxn>
                </a:cxnLst>
                <a:rect l="T9" t="T10" r="T11" b="T12"/>
                <a:pathLst>
                  <a:path w="273" h="132">
                    <a:moveTo>
                      <a:pt x="0" y="132"/>
                    </a:moveTo>
                    <a:lnTo>
                      <a:pt x="201" y="75"/>
                    </a:lnTo>
                    <a:lnTo>
                      <a:pt x="273" y="0"/>
                    </a:lnTo>
                  </a:path>
                </a:pathLst>
              </a:custGeom>
              <a:noFill/>
              <a:ln w="12700" cap="flat" cmpd="sng">
                <a:solidFill>
                  <a:srgbClr val="D60093"/>
                </a:solidFill>
                <a:prstDash val="solid"/>
                <a:round/>
                <a:headEnd type="none" w="med" len="med"/>
                <a:tailEnd type="none" w="med" len="med"/>
              </a:ln>
            </p:spPr>
            <p:txBody>
              <a:bodyPr wrap="none" anchor="ctr"/>
              <a:lstStyle/>
              <a:p>
                <a:endParaRPr lang="en-US"/>
              </a:p>
            </p:txBody>
          </p:sp>
          <p:sp>
            <p:nvSpPr>
              <p:cNvPr id="58618" name="Rectangle 130"/>
              <p:cNvSpPr>
                <a:spLocks noChangeArrowheads="1"/>
              </p:cNvSpPr>
              <p:nvPr/>
            </p:nvSpPr>
            <p:spPr bwMode="auto">
              <a:xfrm flipH="1">
                <a:off x="10186042" y="4923570"/>
                <a:ext cx="161925" cy="161925"/>
              </a:xfrm>
              <a:prstGeom prst="rect">
                <a:avLst/>
              </a:prstGeom>
              <a:solidFill>
                <a:srgbClr val="003300"/>
              </a:solidFill>
              <a:ln w="38100" algn="ctr">
                <a:noFill/>
                <a:miter lim="800000"/>
                <a:headEnd/>
                <a:tailEnd/>
              </a:ln>
            </p:spPr>
            <p:txBody>
              <a:bodyPr wrap="none" anchor="ctr"/>
              <a:lstStyle/>
              <a:p>
                <a:pPr algn="ctr"/>
                <a:endParaRPr lang="en-US"/>
              </a:p>
            </p:txBody>
          </p:sp>
          <p:sp>
            <p:nvSpPr>
              <p:cNvPr id="58619" name="Rectangle 131"/>
              <p:cNvSpPr>
                <a:spLocks noChangeArrowheads="1"/>
              </p:cNvSpPr>
              <p:nvPr/>
            </p:nvSpPr>
            <p:spPr bwMode="auto">
              <a:xfrm flipH="1">
                <a:off x="9790753" y="4918808"/>
                <a:ext cx="161925" cy="161925"/>
              </a:xfrm>
              <a:prstGeom prst="rect">
                <a:avLst/>
              </a:prstGeom>
              <a:solidFill>
                <a:srgbClr val="003300"/>
              </a:solidFill>
              <a:ln w="38100" algn="ctr">
                <a:noFill/>
                <a:miter lim="800000"/>
                <a:headEnd/>
                <a:tailEnd/>
              </a:ln>
            </p:spPr>
            <p:txBody>
              <a:bodyPr wrap="none" anchor="ctr"/>
              <a:lstStyle/>
              <a:p>
                <a:pPr algn="ctr"/>
                <a:endParaRPr lang="en-US"/>
              </a:p>
            </p:txBody>
          </p:sp>
          <p:grpSp>
            <p:nvGrpSpPr>
              <p:cNvPr id="58620" name="Group 1185"/>
              <p:cNvGrpSpPr>
                <a:grpSpLocks/>
              </p:cNvGrpSpPr>
              <p:nvPr/>
            </p:nvGrpSpPr>
            <p:grpSpPr bwMode="auto">
              <a:xfrm>
                <a:off x="9733464" y="4857069"/>
                <a:ext cx="262835" cy="262835"/>
                <a:chOff x="9512484" y="3386409"/>
                <a:chExt cx="262835" cy="262835"/>
              </a:xfrm>
            </p:grpSpPr>
            <p:sp>
              <p:nvSpPr>
                <p:cNvPr id="5864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4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77" name="Oval 29"/>
                <p:cNvSpPr>
                  <a:spLocks noChangeArrowheads="1"/>
                </p:cNvSpPr>
                <p:nvPr/>
              </p:nvSpPr>
              <p:spPr bwMode="auto">
                <a:xfrm>
                  <a:off x="9541739" y="3419662"/>
                  <a:ext cx="201381"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4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621" name="Group 1190"/>
              <p:cNvGrpSpPr>
                <a:grpSpLocks/>
              </p:cNvGrpSpPr>
              <p:nvPr/>
            </p:nvGrpSpPr>
            <p:grpSpPr bwMode="auto">
              <a:xfrm>
                <a:off x="10133514" y="4872309"/>
                <a:ext cx="262835" cy="262835"/>
                <a:chOff x="9512484" y="3386409"/>
                <a:chExt cx="262835" cy="262835"/>
              </a:xfrm>
            </p:grpSpPr>
            <p:sp>
              <p:nvSpPr>
                <p:cNvPr id="5864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4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73" name="Oval 29"/>
                <p:cNvSpPr>
                  <a:spLocks noChangeArrowheads="1"/>
                </p:cNvSpPr>
                <p:nvPr/>
              </p:nvSpPr>
              <p:spPr bwMode="auto">
                <a:xfrm>
                  <a:off x="9549548" y="3419728"/>
                  <a:ext cx="193733"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4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622" name="Group 1195"/>
              <p:cNvGrpSpPr>
                <a:grpSpLocks/>
              </p:cNvGrpSpPr>
              <p:nvPr/>
            </p:nvGrpSpPr>
            <p:grpSpPr bwMode="auto">
              <a:xfrm>
                <a:off x="9638214" y="5116149"/>
                <a:ext cx="262835" cy="262835"/>
                <a:chOff x="9512484" y="3386409"/>
                <a:chExt cx="262835" cy="262835"/>
              </a:xfrm>
            </p:grpSpPr>
            <p:sp>
              <p:nvSpPr>
                <p:cNvPr id="5863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3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69" name="Oval 29"/>
                <p:cNvSpPr>
                  <a:spLocks noChangeArrowheads="1"/>
                </p:cNvSpPr>
                <p:nvPr/>
              </p:nvSpPr>
              <p:spPr bwMode="auto">
                <a:xfrm>
                  <a:off x="9542672" y="3420779"/>
                  <a:ext cx="198832"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4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623" name="Group 1200"/>
              <p:cNvGrpSpPr>
                <a:grpSpLocks/>
              </p:cNvGrpSpPr>
              <p:nvPr/>
            </p:nvGrpSpPr>
            <p:grpSpPr bwMode="auto">
              <a:xfrm>
                <a:off x="10167804" y="5173299"/>
                <a:ext cx="262835" cy="262835"/>
                <a:chOff x="9512484" y="3386409"/>
                <a:chExt cx="262835" cy="262835"/>
              </a:xfrm>
            </p:grpSpPr>
            <p:sp>
              <p:nvSpPr>
                <p:cNvPr id="5863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3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65" name="Oval 29"/>
                <p:cNvSpPr>
                  <a:spLocks noChangeArrowheads="1"/>
                </p:cNvSpPr>
                <p:nvPr/>
              </p:nvSpPr>
              <p:spPr bwMode="auto">
                <a:xfrm>
                  <a:off x="9543298" y="3419750"/>
                  <a:ext cx="198832"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3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624" name="Group 1205"/>
              <p:cNvGrpSpPr>
                <a:grpSpLocks/>
              </p:cNvGrpSpPr>
              <p:nvPr/>
            </p:nvGrpSpPr>
            <p:grpSpPr bwMode="auto">
              <a:xfrm>
                <a:off x="9882054" y="5276169"/>
                <a:ext cx="262835" cy="262835"/>
                <a:chOff x="9512484" y="3386409"/>
                <a:chExt cx="262835" cy="262835"/>
              </a:xfrm>
            </p:grpSpPr>
            <p:sp>
              <p:nvSpPr>
                <p:cNvPr id="5863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3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61" name="Oval 29"/>
                <p:cNvSpPr>
                  <a:spLocks noChangeArrowheads="1"/>
                </p:cNvSpPr>
                <p:nvPr/>
              </p:nvSpPr>
              <p:spPr bwMode="auto">
                <a:xfrm>
                  <a:off x="9543547" y="3418918"/>
                  <a:ext cx="198832"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3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625" name="Group 1210"/>
              <p:cNvGrpSpPr>
                <a:grpSpLocks/>
              </p:cNvGrpSpPr>
              <p:nvPr/>
            </p:nvGrpSpPr>
            <p:grpSpPr bwMode="auto">
              <a:xfrm>
                <a:off x="9939204" y="5051379"/>
                <a:ext cx="262835" cy="262835"/>
                <a:chOff x="9512484" y="3386409"/>
                <a:chExt cx="262835" cy="262835"/>
              </a:xfrm>
            </p:grpSpPr>
            <p:sp>
              <p:nvSpPr>
                <p:cNvPr id="5862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2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57" name="Oval 29"/>
                <p:cNvSpPr>
                  <a:spLocks noChangeArrowheads="1"/>
                </p:cNvSpPr>
                <p:nvPr/>
              </p:nvSpPr>
              <p:spPr bwMode="auto">
                <a:xfrm>
                  <a:off x="9542478" y="3419225"/>
                  <a:ext cx="206478" cy="196424"/>
                </a:xfrm>
                <a:prstGeom prst="ellipse">
                  <a:avLst/>
                </a:prstGeom>
                <a:solidFill>
                  <a:schemeClr val="bg2">
                    <a:lumMod val="75000"/>
                  </a:schemeClr>
                </a:soli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2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58542" name="Group 666"/>
            <p:cNvGrpSpPr>
              <a:grpSpLocks/>
            </p:cNvGrpSpPr>
            <p:nvPr/>
          </p:nvGrpSpPr>
          <p:grpSpPr bwMode="auto">
            <a:xfrm>
              <a:off x="6877583" y="4780595"/>
              <a:ext cx="686563" cy="552250"/>
              <a:chOff x="9910400" y="755108"/>
              <a:chExt cx="1102158" cy="886549"/>
            </a:xfrm>
          </p:grpSpPr>
          <p:sp>
            <p:nvSpPr>
              <p:cNvPr id="58580" name="Text Box 24"/>
              <p:cNvSpPr txBox="1">
                <a:spLocks noChangeArrowheads="1"/>
              </p:cNvSpPr>
              <p:nvPr/>
            </p:nvSpPr>
            <p:spPr bwMode="auto">
              <a:xfrm>
                <a:off x="11007795"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58581" name="Group 88"/>
              <p:cNvGrpSpPr>
                <a:grpSpLocks/>
              </p:cNvGrpSpPr>
              <p:nvPr/>
            </p:nvGrpSpPr>
            <p:grpSpPr bwMode="auto">
              <a:xfrm>
                <a:off x="9910400" y="874893"/>
                <a:ext cx="1066803" cy="766764"/>
                <a:chOff x="233" y="2861"/>
                <a:chExt cx="969" cy="685"/>
              </a:xfrm>
            </p:grpSpPr>
            <p:sp>
              <p:nvSpPr>
                <p:cNvPr id="58608"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09"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10"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11"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12"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13"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614"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8582"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8583" name="Group 1221"/>
              <p:cNvGrpSpPr>
                <a:grpSpLocks/>
              </p:cNvGrpSpPr>
              <p:nvPr/>
            </p:nvGrpSpPr>
            <p:grpSpPr bwMode="auto">
              <a:xfrm>
                <a:off x="9975819" y="1136124"/>
                <a:ext cx="262835" cy="262835"/>
                <a:chOff x="9512484" y="3386409"/>
                <a:chExt cx="262835" cy="262835"/>
              </a:xfrm>
            </p:grpSpPr>
            <p:sp>
              <p:nvSpPr>
                <p:cNvPr id="58604"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05"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5" name="Oval 29"/>
                <p:cNvSpPr>
                  <a:spLocks noChangeArrowheads="1"/>
                </p:cNvSpPr>
                <p:nvPr/>
              </p:nvSpPr>
              <p:spPr bwMode="auto">
                <a:xfrm>
                  <a:off x="9546933" y="3426224"/>
                  <a:ext cx="196280" cy="19642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07"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84" name="Group 1226"/>
              <p:cNvGrpSpPr>
                <a:grpSpLocks/>
              </p:cNvGrpSpPr>
              <p:nvPr/>
            </p:nvGrpSpPr>
            <p:grpSpPr bwMode="auto">
              <a:xfrm>
                <a:off x="10197113" y="922138"/>
                <a:ext cx="262835" cy="262835"/>
                <a:chOff x="9512484" y="3386409"/>
                <a:chExt cx="262835" cy="262835"/>
              </a:xfrm>
            </p:grpSpPr>
            <p:sp>
              <p:nvSpPr>
                <p:cNvPr id="58600"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601"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31" name="Oval 29"/>
                <p:cNvSpPr>
                  <a:spLocks noChangeArrowheads="1"/>
                </p:cNvSpPr>
                <p:nvPr/>
              </p:nvSpPr>
              <p:spPr bwMode="auto">
                <a:xfrm>
                  <a:off x="9542312" y="3420824"/>
                  <a:ext cx="198828" cy="19642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603"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85" name="Group 1231"/>
              <p:cNvGrpSpPr>
                <a:grpSpLocks/>
              </p:cNvGrpSpPr>
              <p:nvPr/>
            </p:nvGrpSpPr>
            <p:grpSpPr bwMode="auto">
              <a:xfrm>
                <a:off x="10562456" y="986856"/>
                <a:ext cx="262835" cy="262835"/>
                <a:chOff x="9512484" y="3386409"/>
                <a:chExt cx="262835" cy="262835"/>
              </a:xfrm>
            </p:grpSpPr>
            <p:sp>
              <p:nvSpPr>
                <p:cNvPr id="58596"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97"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7" name="Oval 29"/>
                <p:cNvSpPr>
                  <a:spLocks noChangeArrowheads="1"/>
                </p:cNvSpPr>
                <p:nvPr/>
              </p:nvSpPr>
              <p:spPr bwMode="auto">
                <a:xfrm>
                  <a:off x="9544036" y="3419883"/>
                  <a:ext cx="198828" cy="196424"/>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599"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86" name="Group 1236"/>
              <p:cNvGrpSpPr>
                <a:grpSpLocks/>
              </p:cNvGrpSpPr>
              <p:nvPr/>
            </p:nvGrpSpPr>
            <p:grpSpPr bwMode="auto">
              <a:xfrm>
                <a:off x="10476861" y="1239465"/>
                <a:ext cx="262835" cy="262835"/>
                <a:chOff x="9512484" y="3386409"/>
                <a:chExt cx="262835" cy="262835"/>
              </a:xfrm>
            </p:grpSpPr>
            <p:sp>
              <p:nvSpPr>
                <p:cNvPr id="58592"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93"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23" name="Oval 29"/>
                <p:cNvSpPr>
                  <a:spLocks noChangeArrowheads="1"/>
                </p:cNvSpPr>
                <p:nvPr/>
              </p:nvSpPr>
              <p:spPr bwMode="auto">
                <a:xfrm>
                  <a:off x="9542962" y="3419818"/>
                  <a:ext cx="198828" cy="19642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595"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87" name="Group 1241"/>
              <p:cNvGrpSpPr>
                <a:grpSpLocks/>
              </p:cNvGrpSpPr>
              <p:nvPr/>
            </p:nvGrpSpPr>
            <p:grpSpPr bwMode="auto">
              <a:xfrm>
                <a:off x="10181455" y="1344893"/>
                <a:ext cx="262835" cy="262835"/>
                <a:chOff x="9512484" y="3386409"/>
                <a:chExt cx="262835" cy="262835"/>
              </a:xfrm>
            </p:grpSpPr>
            <p:sp>
              <p:nvSpPr>
                <p:cNvPr id="58588"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89"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219" name="Oval 29"/>
                <p:cNvSpPr>
                  <a:spLocks noChangeArrowheads="1"/>
                </p:cNvSpPr>
                <p:nvPr/>
              </p:nvSpPr>
              <p:spPr bwMode="auto">
                <a:xfrm>
                  <a:off x="9542675" y="3426633"/>
                  <a:ext cx="198828" cy="196426"/>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591"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58543" name="Group 702"/>
            <p:cNvGrpSpPr>
              <a:grpSpLocks/>
            </p:cNvGrpSpPr>
            <p:nvPr/>
          </p:nvGrpSpPr>
          <p:grpSpPr bwMode="auto">
            <a:xfrm>
              <a:off x="8100018" y="4869547"/>
              <a:ext cx="806293" cy="497602"/>
              <a:chOff x="9677251" y="2351896"/>
              <a:chExt cx="1294362" cy="798819"/>
            </a:xfrm>
          </p:grpSpPr>
          <p:sp>
            <p:nvSpPr>
              <p:cNvPr id="58545" name="Text Box 24"/>
              <p:cNvSpPr txBox="1">
                <a:spLocks noChangeArrowheads="1"/>
              </p:cNvSpPr>
              <p:nvPr/>
            </p:nvSpPr>
            <p:spPr bwMode="auto">
              <a:xfrm>
                <a:off x="10966850"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58546" name="Group 9"/>
              <p:cNvGrpSpPr>
                <a:grpSpLocks/>
              </p:cNvGrpSpPr>
              <p:nvPr/>
            </p:nvGrpSpPr>
            <p:grpSpPr bwMode="auto">
              <a:xfrm>
                <a:off x="9677251" y="2383952"/>
                <a:ext cx="1066803" cy="766763"/>
                <a:chOff x="233" y="2861"/>
                <a:chExt cx="969" cy="685"/>
              </a:xfrm>
            </p:grpSpPr>
            <p:sp>
              <p:nvSpPr>
                <p:cNvPr id="58573"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4"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5"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6"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7"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8"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79"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8547"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8548" name="Group 24"/>
              <p:cNvGrpSpPr>
                <a:grpSpLocks/>
              </p:cNvGrpSpPr>
              <p:nvPr/>
            </p:nvGrpSpPr>
            <p:grpSpPr bwMode="auto">
              <a:xfrm>
                <a:off x="10038275" y="2494729"/>
                <a:ext cx="262835" cy="262835"/>
                <a:chOff x="2284" y="779"/>
                <a:chExt cx="1198" cy="1198"/>
              </a:xfrm>
            </p:grpSpPr>
            <p:sp>
              <p:nvSpPr>
                <p:cNvPr id="58569"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70"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71"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72"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49" name="Group 24"/>
              <p:cNvGrpSpPr>
                <a:grpSpLocks/>
              </p:cNvGrpSpPr>
              <p:nvPr/>
            </p:nvGrpSpPr>
            <p:grpSpPr bwMode="auto">
              <a:xfrm>
                <a:off x="9776607" y="2673008"/>
                <a:ext cx="262835" cy="262835"/>
                <a:chOff x="2284" y="779"/>
                <a:chExt cx="1198" cy="1198"/>
              </a:xfrm>
            </p:grpSpPr>
            <p:sp>
              <p:nvSpPr>
                <p:cNvPr id="58565"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66"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67"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68"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50" name="Group 24"/>
              <p:cNvGrpSpPr>
                <a:grpSpLocks/>
              </p:cNvGrpSpPr>
              <p:nvPr/>
            </p:nvGrpSpPr>
            <p:grpSpPr bwMode="auto">
              <a:xfrm>
                <a:off x="10351651" y="2540987"/>
                <a:ext cx="262835" cy="262835"/>
                <a:chOff x="2284" y="779"/>
                <a:chExt cx="1198" cy="1198"/>
              </a:xfrm>
            </p:grpSpPr>
            <p:sp>
              <p:nvSpPr>
                <p:cNvPr id="58561"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62"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63"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64"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51" name="Group 24"/>
              <p:cNvGrpSpPr>
                <a:grpSpLocks/>
              </p:cNvGrpSpPr>
              <p:nvPr/>
            </p:nvGrpSpPr>
            <p:grpSpPr bwMode="auto">
              <a:xfrm>
                <a:off x="10286084" y="2794396"/>
                <a:ext cx="262835" cy="262835"/>
                <a:chOff x="2284" y="779"/>
                <a:chExt cx="1198" cy="1198"/>
              </a:xfrm>
            </p:grpSpPr>
            <p:sp>
              <p:nvSpPr>
                <p:cNvPr id="58557"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58"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59"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60"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552" name="Group 24"/>
              <p:cNvGrpSpPr>
                <a:grpSpLocks/>
              </p:cNvGrpSpPr>
              <p:nvPr/>
            </p:nvGrpSpPr>
            <p:grpSpPr bwMode="auto">
              <a:xfrm>
                <a:off x="10023814" y="2883001"/>
                <a:ext cx="262835" cy="262835"/>
                <a:chOff x="2284" y="779"/>
                <a:chExt cx="1198" cy="1198"/>
              </a:xfrm>
            </p:grpSpPr>
            <p:sp>
              <p:nvSpPr>
                <p:cNvPr id="58553"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54"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55"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56"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sp>
          <p:nvSpPr>
            <p:cNvPr id="173" name="Text Box 15"/>
            <p:cNvSpPr txBox="1">
              <a:spLocks noChangeArrowheads="1"/>
            </p:cNvSpPr>
            <p:nvPr/>
          </p:nvSpPr>
          <p:spPr bwMode="auto">
            <a:xfrm>
              <a:off x="6784180" y="5368496"/>
              <a:ext cx="2143649" cy="166850"/>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200" cap="all" dirty="0">
                  <a:solidFill>
                    <a:schemeClr val="tx1"/>
                  </a:solidFill>
                  <a:cs typeface="Arial" charset="0"/>
                </a:rPr>
                <a:t>Finance zone</a:t>
              </a:r>
            </a:p>
          </p:txBody>
        </p:sp>
      </p:grpSp>
      <p:grpSp>
        <p:nvGrpSpPr>
          <p:cNvPr id="391" name="Group 390"/>
          <p:cNvGrpSpPr>
            <a:grpSpLocks/>
          </p:cNvGrpSpPr>
          <p:nvPr/>
        </p:nvGrpSpPr>
        <p:grpSpPr bwMode="auto">
          <a:xfrm>
            <a:off x="241300" y="1039813"/>
            <a:ext cx="1987550" cy="1079500"/>
            <a:chOff x="241738" y="1123459"/>
            <a:chExt cx="1986455" cy="1080558"/>
          </a:xfrm>
        </p:grpSpPr>
        <p:sp>
          <p:nvSpPr>
            <p:cNvPr id="383" name="Rounded Rectangle 382"/>
            <p:cNvSpPr/>
            <p:nvPr/>
          </p:nvSpPr>
          <p:spPr bwMode="auto">
            <a:xfrm>
              <a:off x="241738" y="1123459"/>
              <a:ext cx="1986455" cy="1080558"/>
            </a:xfrm>
            <a:prstGeom prst="roundRect">
              <a:avLst>
                <a:gd name="adj" fmla="val 9858"/>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a:p>
          </p:txBody>
        </p:sp>
        <p:sp>
          <p:nvSpPr>
            <p:cNvPr id="384" name="Text Box 15"/>
            <p:cNvSpPr txBox="1">
              <a:spLocks noChangeArrowheads="1"/>
            </p:cNvSpPr>
            <p:nvPr/>
          </p:nvSpPr>
          <p:spPr bwMode="auto">
            <a:xfrm>
              <a:off x="459106" y="2005385"/>
              <a:ext cx="1391470" cy="165262"/>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200" cap="all" dirty="0">
                  <a:solidFill>
                    <a:schemeClr val="tx1"/>
                  </a:solidFill>
                  <a:cs typeface="Arial" charset="0"/>
                </a:rPr>
                <a:t>Clients</a:t>
              </a:r>
            </a:p>
          </p:txBody>
        </p:sp>
        <p:pic>
          <p:nvPicPr>
            <p:cNvPr id="58537" name="Picture 387" descr="Workstation Female Back.png"/>
            <p:cNvPicPr>
              <a:picLocks noChangeAspect="1"/>
            </p:cNvPicPr>
            <p:nvPr/>
          </p:nvPicPr>
          <p:blipFill>
            <a:blip r:embed="rId4" cstate="print"/>
            <a:srcRect/>
            <a:stretch>
              <a:fillRect/>
            </a:stretch>
          </p:blipFill>
          <p:spPr bwMode="auto">
            <a:xfrm>
              <a:off x="319466" y="1313794"/>
              <a:ext cx="596849" cy="513361"/>
            </a:xfrm>
            <a:prstGeom prst="rect">
              <a:avLst/>
            </a:prstGeom>
            <a:noFill/>
            <a:ln w="9525">
              <a:noFill/>
              <a:miter lim="800000"/>
              <a:headEnd/>
              <a:tailEnd/>
            </a:ln>
          </p:spPr>
        </p:pic>
        <p:pic>
          <p:nvPicPr>
            <p:cNvPr id="58538" name="Picture 388" descr="Workstation Female Back.png"/>
            <p:cNvPicPr>
              <a:picLocks noChangeAspect="1"/>
            </p:cNvPicPr>
            <p:nvPr/>
          </p:nvPicPr>
          <p:blipFill>
            <a:blip r:embed="rId4" cstate="print"/>
            <a:srcRect/>
            <a:stretch>
              <a:fillRect/>
            </a:stretch>
          </p:blipFill>
          <p:spPr bwMode="auto">
            <a:xfrm>
              <a:off x="1028910" y="1308541"/>
              <a:ext cx="596849" cy="513361"/>
            </a:xfrm>
            <a:prstGeom prst="rect">
              <a:avLst/>
            </a:prstGeom>
            <a:noFill/>
            <a:ln w="9525">
              <a:noFill/>
              <a:miter lim="800000"/>
              <a:headEnd/>
              <a:tailEnd/>
            </a:ln>
          </p:spPr>
        </p:pic>
        <p:pic>
          <p:nvPicPr>
            <p:cNvPr id="58539" name="Picture 389" descr="PDA.png"/>
            <p:cNvPicPr>
              <a:picLocks noChangeAspect="1"/>
            </p:cNvPicPr>
            <p:nvPr/>
          </p:nvPicPr>
          <p:blipFill>
            <a:blip r:embed="rId5" cstate="print"/>
            <a:srcRect/>
            <a:stretch>
              <a:fillRect/>
            </a:stretch>
          </p:blipFill>
          <p:spPr bwMode="auto">
            <a:xfrm>
              <a:off x="1697933" y="1281093"/>
              <a:ext cx="369082" cy="477887"/>
            </a:xfrm>
            <a:prstGeom prst="rect">
              <a:avLst/>
            </a:prstGeom>
            <a:noFill/>
            <a:ln w="9525">
              <a:noFill/>
              <a:miter lim="800000"/>
              <a:headEnd/>
              <a:tailEnd/>
            </a:ln>
          </p:spPr>
        </p:pic>
      </p:grpSp>
      <p:pic>
        <p:nvPicPr>
          <p:cNvPr id="393" name="Picture 392" descr="citrix_logo.jpg"/>
          <p:cNvPicPr>
            <a:picLocks noChangeAspect="1"/>
          </p:cNvPicPr>
          <p:nvPr/>
        </p:nvPicPr>
        <p:blipFill>
          <a:blip r:embed="rId6" cstate="print"/>
          <a:srcRect/>
          <a:stretch>
            <a:fillRect/>
          </a:stretch>
        </p:blipFill>
        <p:spPr bwMode="auto">
          <a:xfrm>
            <a:off x="2789238" y="2384425"/>
            <a:ext cx="523875" cy="201613"/>
          </a:xfrm>
          <a:prstGeom prst="rect">
            <a:avLst/>
          </a:prstGeom>
          <a:noFill/>
          <a:ln w="9525">
            <a:noFill/>
            <a:miter lim="800000"/>
            <a:headEnd/>
            <a:tailEnd/>
          </a:ln>
        </p:spPr>
      </p:pic>
      <p:pic>
        <p:nvPicPr>
          <p:cNvPr id="394" name="Picture 393" descr="vmware_logo.jpg"/>
          <p:cNvPicPr>
            <a:picLocks noChangeAspect="1"/>
          </p:cNvPicPr>
          <p:nvPr/>
        </p:nvPicPr>
        <p:blipFill>
          <a:blip r:embed="rId7" cstate="print"/>
          <a:srcRect/>
          <a:stretch>
            <a:fillRect/>
          </a:stretch>
        </p:blipFill>
        <p:spPr bwMode="auto">
          <a:xfrm>
            <a:off x="2466975" y="2185988"/>
            <a:ext cx="776288" cy="200025"/>
          </a:xfrm>
          <a:prstGeom prst="rect">
            <a:avLst/>
          </a:prstGeom>
          <a:noFill/>
          <a:ln w="9525">
            <a:noFill/>
            <a:miter lim="800000"/>
            <a:headEnd/>
            <a:tailEnd/>
          </a:ln>
        </p:spPr>
      </p:pic>
      <p:cxnSp>
        <p:nvCxnSpPr>
          <p:cNvPr id="397" name="Straight Connector 396"/>
          <p:cNvCxnSpPr/>
          <p:nvPr/>
        </p:nvCxnSpPr>
        <p:spPr bwMode="auto">
          <a:xfrm rot="5400000">
            <a:off x="742156" y="2524919"/>
            <a:ext cx="760413" cy="3175"/>
          </a:xfrm>
          <a:prstGeom prst="line">
            <a:avLst/>
          </a:prstGeom>
          <a:noFill/>
          <a:ln w="76200" cap="flat" cmpd="sng" algn="ctr">
            <a:solidFill>
              <a:schemeClr val="accent4">
                <a:lumMod val="75000"/>
              </a:schemeClr>
            </a:solidFill>
            <a:prstDash val="solid"/>
            <a:round/>
            <a:headEnd type="triangle" w="med" len="sm"/>
            <a:tailEnd type="triangle" w="med" len="sm"/>
          </a:ln>
          <a:effectLst/>
        </p:spPr>
      </p:cxnSp>
      <p:sp>
        <p:nvSpPr>
          <p:cNvPr id="398" name="TextBox 43"/>
          <p:cNvSpPr txBox="1">
            <a:spLocks noChangeArrowheads="1"/>
          </p:cNvSpPr>
          <p:nvPr/>
        </p:nvSpPr>
        <p:spPr bwMode="auto">
          <a:xfrm>
            <a:off x="354013" y="2366963"/>
            <a:ext cx="746125" cy="277812"/>
          </a:xfrm>
          <a:prstGeom prst="rect">
            <a:avLst/>
          </a:prstGeom>
          <a:noFill/>
          <a:ln w="9525">
            <a:noFill/>
            <a:miter lim="800000"/>
            <a:headEnd/>
            <a:tailEnd/>
          </a:ln>
        </p:spPr>
        <p:txBody>
          <a:bodyPr>
            <a:spAutoFit/>
          </a:bodyPr>
          <a:lstStyle/>
          <a:p>
            <a:pPr algn="r">
              <a:spcBef>
                <a:spcPct val="50000"/>
              </a:spcBef>
              <a:defRPr/>
            </a:pPr>
            <a:r>
              <a:rPr lang="en-US" sz="1200" dirty="0">
                <a:solidFill>
                  <a:schemeClr val="accent4"/>
                </a:solidFill>
              </a:rPr>
              <a:t>Internet</a:t>
            </a:r>
          </a:p>
        </p:txBody>
      </p:sp>
      <p:sp>
        <p:nvSpPr>
          <p:cNvPr id="403" name="Explosion 1 402"/>
          <p:cNvSpPr/>
          <p:nvPr/>
        </p:nvSpPr>
        <p:spPr>
          <a:xfrm>
            <a:off x="5903913" y="1343025"/>
            <a:ext cx="365125" cy="377825"/>
          </a:xfrm>
          <a:prstGeom prst="irregularSeal1">
            <a:avLst/>
          </a:prstGeom>
          <a:solidFill>
            <a:srgbClr val="F6A01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TextBox 43"/>
          <p:cNvSpPr txBox="1">
            <a:spLocks noChangeArrowheads="1"/>
          </p:cNvSpPr>
          <p:nvPr/>
        </p:nvSpPr>
        <p:spPr bwMode="auto">
          <a:xfrm>
            <a:off x="6096000" y="1447800"/>
            <a:ext cx="1524000" cy="307975"/>
          </a:xfrm>
          <a:prstGeom prst="rect">
            <a:avLst/>
          </a:prstGeom>
          <a:noFill/>
          <a:ln w="9525">
            <a:noFill/>
            <a:miter lim="800000"/>
            <a:headEnd/>
            <a:tailEnd/>
          </a:ln>
        </p:spPr>
        <p:txBody>
          <a:bodyPr>
            <a:spAutoFit/>
          </a:bodyPr>
          <a:lstStyle/>
          <a:p>
            <a:pPr algn="ctr">
              <a:spcBef>
                <a:spcPct val="50000"/>
              </a:spcBef>
            </a:pPr>
            <a:r>
              <a:rPr lang="en-US" sz="1400">
                <a:solidFill>
                  <a:srgbClr val="4D4D4D"/>
                </a:solidFill>
              </a:rPr>
              <a:t>Altor Virtual FW</a:t>
            </a:r>
          </a:p>
        </p:txBody>
      </p:sp>
      <p:sp>
        <p:nvSpPr>
          <p:cNvPr id="405" name="Explosion 1 404"/>
          <p:cNvSpPr/>
          <p:nvPr/>
        </p:nvSpPr>
        <p:spPr>
          <a:xfrm>
            <a:off x="2143125" y="1550988"/>
            <a:ext cx="366713" cy="379412"/>
          </a:xfrm>
          <a:prstGeom prst="irregularSeal1">
            <a:avLst/>
          </a:prstGeom>
          <a:solidFill>
            <a:srgbClr val="F6A01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Explosion 1 405"/>
          <p:cNvSpPr/>
          <p:nvPr/>
        </p:nvSpPr>
        <p:spPr>
          <a:xfrm>
            <a:off x="2143125" y="1022350"/>
            <a:ext cx="366713" cy="379413"/>
          </a:xfrm>
          <a:prstGeom prst="irregularSeal1">
            <a:avLst/>
          </a:prstGeom>
          <a:solidFill>
            <a:srgbClr val="F6A01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TextBox 43"/>
          <p:cNvSpPr txBox="1">
            <a:spLocks noChangeArrowheads="1"/>
          </p:cNvSpPr>
          <p:nvPr/>
        </p:nvSpPr>
        <p:spPr bwMode="auto">
          <a:xfrm>
            <a:off x="4827588" y="2486025"/>
            <a:ext cx="1447800" cy="276225"/>
          </a:xfrm>
          <a:prstGeom prst="rect">
            <a:avLst/>
          </a:prstGeom>
          <a:noFill/>
          <a:ln w="9525">
            <a:noFill/>
            <a:miter lim="800000"/>
            <a:headEnd/>
            <a:tailEnd/>
          </a:ln>
        </p:spPr>
        <p:txBody>
          <a:bodyPr>
            <a:spAutoFit/>
          </a:bodyPr>
          <a:lstStyle/>
          <a:p>
            <a:pPr algn="ctr">
              <a:spcBef>
                <a:spcPct val="50000"/>
              </a:spcBef>
              <a:defRPr/>
            </a:pPr>
            <a:r>
              <a:rPr lang="en-US" sz="1200" dirty="0">
                <a:solidFill>
                  <a:schemeClr val="accent4"/>
                </a:solidFill>
              </a:rPr>
              <a:t>SSL VPN</a:t>
            </a:r>
          </a:p>
        </p:txBody>
      </p:sp>
      <p:sp>
        <p:nvSpPr>
          <p:cNvPr id="58386" name="Rectangle 302"/>
          <p:cNvSpPr>
            <a:spLocks noChangeArrowheads="1"/>
          </p:cNvSpPr>
          <p:nvPr/>
        </p:nvSpPr>
        <p:spPr bwMode="auto">
          <a:xfrm>
            <a:off x="6207125" y="5233988"/>
            <a:ext cx="2617788" cy="830262"/>
          </a:xfrm>
          <a:prstGeom prst="rect">
            <a:avLst/>
          </a:prstGeom>
          <a:noFill/>
          <a:ln w="9525">
            <a:noFill/>
            <a:miter lim="800000"/>
            <a:headEnd/>
            <a:tailEnd/>
          </a:ln>
        </p:spPr>
        <p:txBody>
          <a:bodyPr>
            <a:spAutoFit/>
          </a:bodyPr>
          <a:lstStyle/>
          <a:p>
            <a:pPr marL="233363" indent="-233363">
              <a:buFont typeface="Arial" charset="0"/>
              <a:buAutoNum type="arabicPeriod" startAt="5"/>
            </a:pPr>
            <a:r>
              <a:rPr lang="en-US" sz="1200">
                <a:solidFill>
                  <a:srgbClr val="004D81"/>
                </a:solidFill>
                <a:ea typeface="ＭＳ Ｐゴシック" pitchFamily="34" charset="-128"/>
                <a:cs typeface="Arial" charset="0"/>
              </a:rPr>
              <a:t>NAT </a:t>
            </a:r>
          </a:p>
          <a:p>
            <a:pPr marL="233363" indent="-233363">
              <a:buFont typeface="Arial" charset="0"/>
              <a:buAutoNum type="arabicPeriod" startAt="5"/>
            </a:pPr>
            <a:r>
              <a:rPr lang="en-US" sz="1200">
                <a:solidFill>
                  <a:srgbClr val="004D81"/>
                </a:solidFill>
                <a:ea typeface="ＭＳ Ｐゴシック" pitchFamily="34" charset="-128"/>
                <a:cs typeface="Arial" charset="0"/>
              </a:rPr>
              <a:t>Intrusion prevention </a:t>
            </a:r>
          </a:p>
          <a:p>
            <a:pPr marL="233363" indent="-233363">
              <a:buFont typeface="Arial" charset="0"/>
              <a:buAutoNum type="arabicPeriod" startAt="5"/>
            </a:pPr>
            <a:r>
              <a:rPr lang="en-US" sz="1200">
                <a:solidFill>
                  <a:srgbClr val="004D81"/>
                </a:solidFill>
                <a:ea typeface="ＭＳ Ｐゴシック" pitchFamily="34" charset="-128"/>
                <a:cs typeface="Arial" charset="0"/>
              </a:rPr>
              <a:t>Real-time visibility </a:t>
            </a:r>
          </a:p>
          <a:p>
            <a:pPr marL="233363" indent="-233363">
              <a:buFont typeface="Arial" charset="0"/>
              <a:buAutoNum type="arabicPeriod" startAt="5"/>
            </a:pPr>
            <a:r>
              <a:rPr lang="en-US" sz="1200">
                <a:solidFill>
                  <a:srgbClr val="004D81"/>
                </a:solidFill>
                <a:ea typeface="ＭＳ Ｐゴシック" pitchFamily="34" charset="-128"/>
                <a:cs typeface="Arial" charset="0"/>
              </a:rPr>
              <a:t>Traffic prioritization </a:t>
            </a:r>
          </a:p>
        </p:txBody>
      </p:sp>
      <p:sp>
        <p:nvSpPr>
          <p:cNvPr id="58387" name="Rectangle 303"/>
          <p:cNvSpPr>
            <a:spLocks noChangeArrowheads="1"/>
          </p:cNvSpPr>
          <p:nvPr/>
        </p:nvSpPr>
        <p:spPr bwMode="auto">
          <a:xfrm>
            <a:off x="3662363" y="5238750"/>
            <a:ext cx="2798762" cy="830263"/>
          </a:xfrm>
          <a:prstGeom prst="rect">
            <a:avLst/>
          </a:prstGeom>
          <a:noFill/>
          <a:ln w="9525">
            <a:noFill/>
            <a:miter lim="800000"/>
            <a:headEnd/>
            <a:tailEnd/>
          </a:ln>
        </p:spPr>
        <p:txBody>
          <a:bodyPr>
            <a:spAutoFit/>
          </a:bodyPr>
          <a:lstStyle/>
          <a:p>
            <a:pPr marL="233363" indent="-233363">
              <a:buFont typeface="Arial" charset="0"/>
              <a:buAutoNum type="arabicPeriod"/>
            </a:pPr>
            <a:r>
              <a:rPr lang="en-US" sz="1200">
                <a:solidFill>
                  <a:srgbClr val="004D81"/>
                </a:solidFill>
                <a:ea typeface="ＭＳ Ｐゴシック" pitchFamily="34" charset="-128"/>
                <a:cs typeface="Arial" charset="0"/>
              </a:rPr>
              <a:t>AppSecure DoS Protection </a:t>
            </a:r>
          </a:p>
          <a:p>
            <a:pPr marL="233363" indent="-233363">
              <a:buFont typeface="Arial" charset="0"/>
              <a:buAutoNum type="arabicPeriod"/>
            </a:pPr>
            <a:r>
              <a:rPr lang="en-US" sz="1200">
                <a:solidFill>
                  <a:srgbClr val="004D81"/>
                </a:solidFill>
                <a:ea typeface="ＭＳ Ｐゴシック" pitchFamily="34" charset="-128"/>
                <a:cs typeface="Arial" charset="0"/>
              </a:rPr>
              <a:t>Firewall</a:t>
            </a:r>
          </a:p>
          <a:p>
            <a:pPr marL="233363" indent="-233363">
              <a:buFont typeface="Arial" charset="0"/>
              <a:buAutoNum type="arabicPeriod"/>
            </a:pPr>
            <a:r>
              <a:rPr lang="en-US" sz="1200">
                <a:solidFill>
                  <a:srgbClr val="004D81"/>
                </a:solidFill>
                <a:ea typeface="ＭＳ Ｐゴシック" pitchFamily="34" charset="-128"/>
                <a:cs typeface="Arial" charset="0"/>
              </a:rPr>
              <a:t>Authentication</a:t>
            </a:r>
          </a:p>
          <a:p>
            <a:pPr marL="233363" indent="-233363">
              <a:buFont typeface="Arial" charset="0"/>
              <a:buAutoNum type="arabicPeriod"/>
            </a:pPr>
            <a:r>
              <a:rPr lang="en-US" sz="1200">
                <a:solidFill>
                  <a:srgbClr val="004D81"/>
                </a:solidFill>
                <a:ea typeface="ＭＳ Ｐゴシック" pitchFamily="34" charset="-128"/>
                <a:cs typeface="Arial" charset="0"/>
              </a:rPr>
              <a:t>Encryption</a:t>
            </a:r>
          </a:p>
        </p:txBody>
      </p:sp>
      <p:pic>
        <p:nvPicPr>
          <p:cNvPr id="306" name="Picture 12" descr="junos_pulse_rgb_1800x1200"/>
          <p:cNvPicPr>
            <a:picLocks noChangeAspect="1" noChangeArrowheads="1"/>
          </p:cNvPicPr>
          <p:nvPr/>
        </p:nvPicPr>
        <p:blipFill>
          <a:blip r:embed="rId8" cstate="print"/>
          <a:srcRect/>
          <a:stretch>
            <a:fillRect/>
          </a:stretch>
        </p:blipFill>
        <p:spPr bwMode="auto">
          <a:xfrm>
            <a:off x="2368550" y="1049338"/>
            <a:ext cx="720725" cy="479425"/>
          </a:xfrm>
          <a:prstGeom prst="rect">
            <a:avLst/>
          </a:prstGeom>
          <a:noFill/>
          <a:ln w="9525">
            <a:noFill/>
            <a:miter lim="800000"/>
            <a:headEnd/>
            <a:tailEnd/>
          </a:ln>
        </p:spPr>
      </p:pic>
      <p:grpSp>
        <p:nvGrpSpPr>
          <p:cNvPr id="381" name="Group 380"/>
          <p:cNvGrpSpPr>
            <a:grpSpLocks/>
          </p:cNvGrpSpPr>
          <p:nvPr/>
        </p:nvGrpSpPr>
        <p:grpSpPr bwMode="auto">
          <a:xfrm>
            <a:off x="461963" y="2940050"/>
            <a:ext cx="1568450" cy="852488"/>
            <a:chOff x="566195" y="2417378"/>
            <a:chExt cx="1567405" cy="851339"/>
          </a:xfrm>
        </p:grpSpPr>
        <p:grpSp>
          <p:nvGrpSpPr>
            <p:cNvPr id="58529" name="Group 758"/>
            <p:cNvGrpSpPr>
              <a:grpSpLocks/>
            </p:cNvGrpSpPr>
            <p:nvPr/>
          </p:nvGrpSpPr>
          <p:grpSpPr bwMode="auto">
            <a:xfrm>
              <a:off x="566195" y="2417378"/>
              <a:ext cx="1567405" cy="851339"/>
              <a:chOff x="228600" y="4327254"/>
              <a:chExt cx="1567405" cy="851339"/>
            </a:xfrm>
          </p:grpSpPr>
          <p:sp>
            <p:nvSpPr>
              <p:cNvPr id="372" name="Rectangle 371"/>
              <p:cNvSpPr/>
              <p:nvPr/>
            </p:nvSpPr>
            <p:spPr bwMode="auto">
              <a:xfrm>
                <a:off x="228600" y="4327254"/>
                <a:ext cx="1567405" cy="851339"/>
              </a:xfrm>
              <a:prstGeom prst="roundRect">
                <a:avLst>
                  <a:gd name="adj" fmla="val 4617"/>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a:p>
            </p:txBody>
          </p:sp>
          <p:sp>
            <p:nvSpPr>
              <p:cNvPr id="373" name="Text Box 15"/>
              <p:cNvSpPr txBox="1">
                <a:spLocks noChangeArrowheads="1"/>
              </p:cNvSpPr>
              <p:nvPr/>
            </p:nvSpPr>
            <p:spPr bwMode="auto">
              <a:xfrm>
                <a:off x="260329" y="4928106"/>
                <a:ext cx="1524571" cy="183902"/>
              </a:xfrm>
              <a:prstGeom prst="round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200" cap="all" dirty="0">
                    <a:solidFill>
                      <a:schemeClr val="tx1"/>
                    </a:solidFill>
                    <a:cs typeface="Arial" charset="0"/>
                  </a:rPr>
                  <a:t>DMZ</a:t>
                </a:r>
              </a:p>
            </p:txBody>
          </p:sp>
        </p:grpSp>
        <p:pic>
          <p:nvPicPr>
            <p:cNvPr id="58530" name="Picture 377" descr="Server 1.png"/>
            <p:cNvPicPr>
              <a:picLocks noChangeAspect="1"/>
            </p:cNvPicPr>
            <p:nvPr/>
          </p:nvPicPr>
          <p:blipFill>
            <a:blip r:embed="rId9" cstate="print"/>
            <a:srcRect/>
            <a:stretch>
              <a:fillRect/>
            </a:stretch>
          </p:blipFill>
          <p:spPr bwMode="auto">
            <a:xfrm>
              <a:off x="1230616" y="2539453"/>
              <a:ext cx="253877" cy="439485"/>
            </a:xfrm>
            <a:prstGeom prst="rect">
              <a:avLst/>
            </a:prstGeom>
            <a:noFill/>
            <a:ln w="9525">
              <a:noFill/>
              <a:miter lim="800000"/>
              <a:headEnd/>
              <a:tailEnd/>
            </a:ln>
          </p:spPr>
        </p:pic>
        <p:pic>
          <p:nvPicPr>
            <p:cNvPr id="58531" name="Picture 378" descr="Server 1.png"/>
            <p:cNvPicPr>
              <a:picLocks noChangeAspect="1"/>
            </p:cNvPicPr>
            <p:nvPr/>
          </p:nvPicPr>
          <p:blipFill>
            <a:blip r:embed="rId9" cstate="print"/>
            <a:srcRect/>
            <a:stretch>
              <a:fillRect/>
            </a:stretch>
          </p:blipFill>
          <p:spPr bwMode="auto">
            <a:xfrm>
              <a:off x="849616" y="2539453"/>
              <a:ext cx="253877" cy="439485"/>
            </a:xfrm>
            <a:prstGeom prst="rect">
              <a:avLst/>
            </a:prstGeom>
            <a:noFill/>
            <a:ln w="9525">
              <a:noFill/>
              <a:miter lim="800000"/>
              <a:headEnd/>
              <a:tailEnd/>
            </a:ln>
          </p:spPr>
        </p:pic>
        <p:pic>
          <p:nvPicPr>
            <p:cNvPr id="58532" name="Picture 379" descr="Server 1.png"/>
            <p:cNvPicPr>
              <a:picLocks noChangeAspect="1"/>
            </p:cNvPicPr>
            <p:nvPr/>
          </p:nvPicPr>
          <p:blipFill>
            <a:blip r:embed="rId9" cstate="print"/>
            <a:srcRect/>
            <a:stretch>
              <a:fillRect/>
            </a:stretch>
          </p:blipFill>
          <p:spPr bwMode="auto">
            <a:xfrm>
              <a:off x="1611616" y="2539453"/>
              <a:ext cx="253877" cy="439485"/>
            </a:xfrm>
            <a:prstGeom prst="rect">
              <a:avLst/>
            </a:prstGeom>
            <a:noFill/>
            <a:ln w="9525">
              <a:noFill/>
              <a:miter lim="800000"/>
              <a:headEnd/>
              <a:tailEnd/>
            </a:ln>
          </p:spPr>
        </p:pic>
      </p:grpSp>
      <p:sp>
        <p:nvSpPr>
          <p:cNvPr id="57" name="Isosceles Triangle 56"/>
          <p:cNvSpPr/>
          <p:nvPr/>
        </p:nvSpPr>
        <p:spPr bwMode="auto">
          <a:xfrm rot="10800000">
            <a:off x="2843213" y="1412875"/>
            <a:ext cx="2795587" cy="1633538"/>
          </a:xfrm>
          <a:prstGeom prst="triangle">
            <a:avLst/>
          </a:prstGeom>
          <a:gradFill flip="none" rotWithShape="1">
            <a:gsLst>
              <a:gs pos="0">
                <a:schemeClr val="accent5"/>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lIns="0" tIns="0" rIns="0" bIns="0" anchor="ctr"/>
          <a:lstStyle/>
          <a:p>
            <a:pPr algn="ctr">
              <a:spcBef>
                <a:spcPct val="50000"/>
              </a:spcBef>
              <a:defRPr/>
            </a:pPr>
            <a:endParaRPr lang="en-US" sz="1400">
              <a:solidFill>
                <a:srgbClr val="FFFFFF"/>
              </a:solidFill>
              <a:latin typeface="Arial"/>
              <a:ea typeface="ＭＳ Ｐゴシック"/>
              <a:cs typeface="Arial"/>
            </a:endParaRPr>
          </a:p>
        </p:txBody>
      </p:sp>
      <p:sp>
        <p:nvSpPr>
          <p:cNvPr id="43" name="Title 1"/>
          <p:cNvSpPr txBox="1">
            <a:spLocks/>
          </p:cNvSpPr>
          <p:nvPr/>
        </p:nvSpPr>
        <p:spPr bwMode="auto">
          <a:xfrm>
            <a:off x="471488" y="292100"/>
            <a:ext cx="8220075" cy="639763"/>
          </a:xfrm>
          <a:prstGeom prst="rect">
            <a:avLst/>
          </a:prstGeom>
          <a:noFill/>
          <a:ln w="9525" algn="ctr">
            <a:noFill/>
            <a:miter lim="800000"/>
            <a:headEnd/>
            <a:tailEnd/>
          </a:ln>
          <a:effectLst/>
        </p:spPr>
        <p:txBody>
          <a:bodyPr lIns="0" anchor="b"/>
          <a:lstStyle/>
          <a:p>
            <a:pPr defTabSz="457200">
              <a:lnSpc>
                <a:spcPct val="90000"/>
              </a:lnSpc>
              <a:spcAft>
                <a:spcPct val="20000"/>
              </a:spcAft>
              <a:defRPr/>
            </a:pPr>
            <a:endParaRPr lang="en-US" cap="all" dirty="0">
              <a:solidFill>
                <a:srgbClr val="F6A01A"/>
              </a:solidFill>
              <a:latin typeface="Arial"/>
              <a:ea typeface="ＭＳ Ｐゴシック"/>
              <a:cs typeface="Arial"/>
            </a:endParaRPr>
          </a:p>
        </p:txBody>
      </p:sp>
      <p:grpSp>
        <p:nvGrpSpPr>
          <p:cNvPr id="58392" name="Group 28"/>
          <p:cNvGrpSpPr>
            <a:grpSpLocks/>
          </p:cNvGrpSpPr>
          <p:nvPr/>
        </p:nvGrpSpPr>
        <p:grpSpPr bwMode="auto">
          <a:xfrm>
            <a:off x="8355013" y="307975"/>
            <a:ext cx="644525" cy="622300"/>
            <a:chOff x="8355584" y="308224"/>
            <a:chExt cx="644577" cy="621462"/>
          </a:xfrm>
        </p:grpSpPr>
        <p:pic>
          <p:nvPicPr>
            <p:cNvPr id="58527" name="Picture 363" descr="08-014_HPM-JUNOS"/>
            <p:cNvPicPr>
              <a:picLocks noChangeAspect="1" noChangeArrowheads="1"/>
            </p:cNvPicPr>
            <p:nvPr/>
          </p:nvPicPr>
          <p:blipFill>
            <a:blip r:embed="rId10" cstate="print">
              <a:lum contrast="-12000"/>
              <a:grayscl/>
            </a:blip>
            <a:srcRect/>
            <a:stretch>
              <a:fillRect/>
            </a:stretch>
          </p:blipFill>
          <p:spPr bwMode="auto">
            <a:xfrm>
              <a:off x="8355584" y="308224"/>
              <a:ext cx="644577" cy="621462"/>
            </a:xfrm>
            <a:prstGeom prst="rect">
              <a:avLst/>
            </a:prstGeom>
            <a:noFill/>
            <a:ln w="9525">
              <a:noFill/>
              <a:miter lim="800000"/>
              <a:headEnd/>
              <a:tailEnd/>
            </a:ln>
          </p:spPr>
        </p:pic>
        <p:pic>
          <p:nvPicPr>
            <p:cNvPr id="50" name="Picture 49" descr="Blue-Padlock.png"/>
            <p:cNvPicPr>
              <a:picLocks noChangeAspect="1"/>
            </p:cNvPicPr>
            <p:nvPr/>
          </p:nvPicPr>
          <p:blipFill>
            <a:blip r:embed="rId11" cstate="print"/>
            <a:stretch>
              <a:fillRect/>
            </a:stretch>
          </p:blipFill>
          <p:spPr>
            <a:xfrm>
              <a:off x="8577852" y="442980"/>
              <a:ext cx="200041" cy="31707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310" name="Down Arrow 309"/>
          <p:cNvSpPr/>
          <p:nvPr/>
        </p:nvSpPr>
        <p:spPr>
          <a:xfrm rot="3550274">
            <a:off x="2967832" y="3937793"/>
            <a:ext cx="590550" cy="1497013"/>
          </a:xfrm>
          <a:prstGeom prst="downArrow">
            <a:avLst/>
          </a:prstGeom>
          <a:solidFill>
            <a:schemeClr val="bg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a:cs typeface="Arial"/>
            </a:endParaRPr>
          </a:p>
        </p:txBody>
      </p:sp>
      <p:pic>
        <p:nvPicPr>
          <p:cNvPr id="58394" name="Picture 39" descr="Network Cloud 3.png"/>
          <p:cNvPicPr>
            <a:picLocks noChangeAspect="1"/>
          </p:cNvPicPr>
          <p:nvPr/>
        </p:nvPicPr>
        <p:blipFill>
          <a:blip r:embed="rId12" cstate="print"/>
          <a:srcRect/>
          <a:stretch>
            <a:fillRect/>
          </a:stretch>
        </p:blipFill>
        <p:spPr bwMode="auto">
          <a:xfrm>
            <a:off x="2638425" y="2682875"/>
            <a:ext cx="3097213" cy="2039938"/>
          </a:xfrm>
          <a:prstGeom prst="rect">
            <a:avLst/>
          </a:prstGeom>
          <a:noFill/>
          <a:ln w="9525">
            <a:noFill/>
            <a:miter lim="800000"/>
            <a:headEnd/>
            <a:tailEnd/>
          </a:ln>
        </p:spPr>
      </p:pic>
      <p:sp>
        <p:nvSpPr>
          <p:cNvPr id="58395" name="Rectangle 40"/>
          <p:cNvSpPr>
            <a:spLocks noChangeArrowheads="1"/>
          </p:cNvSpPr>
          <p:nvPr/>
        </p:nvSpPr>
        <p:spPr bwMode="auto">
          <a:xfrm>
            <a:off x="1885950" y="3186113"/>
            <a:ext cx="4572000" cy="1200150"/>
          </a:xfrm>
          <a:prstGeom prst="rect">
            <a:avLst/>
          </a:prstGeom>
          <a:noFill/>
          <a:ln w="9525">
            <a:noFill/>
            <a:miter lim="800000"/>
            <a:headEnd/>
            <a:tailEnd/>
          </a:ln>
        </p:spPr>
        <p:txBody>
          <a:bodyPr>
            <a:spAutoFit/>
          </a:bodyPr>
          <a:lstStyle/>
          <a:p>
            <a:pPr algn="ctr"/>
            <a:r>
              <a:rPr lang="en-US">
                <a:solidFill>
                  <a:srgbClr val="4D4D4D"/>
                </a:solidFill>
                <a:ea typeface="ＭＳ Ｐゴシック" pitchFamily="34" charset="-128"/>
                <a:cs typeface="Arial" charset="0"/>
              </a:rPr>
              <a:t>Virtualized</a:t>
            </a:r>
          </a:p>
          <a:p>
            <a:pPr algn="ctr"/>
            <a:r>
              <a:rPr lang="en-US">
                <a:solidFill>
                  <a:srgbClr val="4D4D4D"/>
                </a:solidFill>
                <a:ea typeface="ＭＳ Ｐゴシック" pitchFamily="34" charset="-128"/>
                <a:cs typeface="Arial" charset="0"/>
              </a:rPr>
              <a:t>Security</a:t>
            </a:r>
          </a:p>
          <a:p>
            <a:pPr algn="ctr"/>
            <a:r>
              <a:rPr lang="en-US">
                <a:solidFill>
                  <a:srgbClr val="4D4D4D"/>
                </a:solidFill>
                <a:ea typeface="ＭＳ Ｐゴシック" pitchFamily="34" charset="-128"/>
                <a:cs typeface="Arial" charset="0"/>
              </a:rPr>
              <a:t>Services</a:t>
            </a:r>
          </a:p>
        </p:txBody>
      </p:sp>
      <p:pic>
        <p:nvPicPr>
          <p:cNvPr id="58396" name="Picture 47" descr="Internet.png"/>
          <p:cNvPicPr>
            <a:picLocks noChangeAspect="1"/>
          </p:cNvPicPr>
          <p:nvPr/>
        </p:nvPicPr>
        <p:blipFill>
          <a:blip r:embed="rId13" cstate="print"/>
          <a:srcRect/>
          <a:stretch>
            <a:fillRect/>
          </a:stretch>
        </p:blipFill>
        <p:spPr bwMode="auto">
          <a:xfrm>
            <a:off x="4311650" y="1504950"/>
            <a:ext cx="601663" cy="371475"/>
          </a:xfrm>
          <a:prstGeom prst="rect">
            <a:avLst/>
          </a:prstGeom>
          <a:noFill/>
          <a:ln w="9525">
            <a:noFill/>
            <a:miter lim="800000"/>
            <a:headEnd/>
            <a:tailEnd/>
          </a:ln>
        </p:spPr>
      </p:pic>
      <p:pic>
        <p:nvPicPr>
          <p:cNvPr id="58397" name="Picture 54" descr="Male User 1.png"/>
          <p:cNvPicPr>
            <a:picLocks noChangeAspect="1"/>
          </p:cNvPicPr>
          <p:nvPr/>
        </p:nvPicPr>
        <p:blipFill>
          <a:blip r:embed="rId14" cstate="print"/>
          <a:srcRect/>
          <a:stretch>
            <a:fillRect/>
          </a:stretch>
        </p:blipFill>
        <p:spPr bwMode="auto">
          <a:xfrm>
            <a:off x="3713163" y="1395413"/>
            <a:ext cx="406400" cy="585787"/>
          </a:xfrm>
          <a:prstGeom prst="rect">
            <a:avLst/>
          </a:prstGeom>
          <a:noFill/>
          <a:ln w="9525">
            <a:noFill/>
            <a:miter lim="800000"/>
            <a:headEnd/>
            <a:tailEnd/>
          </a:ln>
        </p:spPr>
      </p:pic>
      <p:sp>
        <p:nvSpPr>
          <p:cNvPr id="58398" name="TextBox 64"/>
          <p:cNvSpPr txBox="1">
            <a:spLocks noChangeArrowheads="1"/>
          </p:cNvSpPr>
          <p:nvPr/>
        </p:nvSpPr>
        <p:spPr bwMode="auto">
          <a:xfrm>
            <a:off x="3535363" y="2063750"/>
            <a:ext cx="1479550" cy="307975"/>
          </a:xfrm>
          <a:prstGeom prst="rect">
            <a:avLst/>
          </a:prstGeom>
          <a:noFill/>
          <a:ln w="9525">
            <a:noFill/>
            <a:miter lim="800000"/>
            <a:headEnd/>
            <a:tailEnd/>
          </a:ln>
        </p:spPr>
        <p:txBody>
          <a:bodyPr>
            <a:spAutoFit/>
          </a:bodyPr>
          <a:lstStyle/>
          <a:p>
            <a:pPr algn="ctr"/>
            <a:r>
              <a:rPr lang="en-US" sz="1400">
                <a:solidFill>
                  <a:srgbClr val="000000"/>
                </a:solidFill>
                <a:ea typeface="ＭＳ Ｐゴシック" pitchFamily="34" charset="-128"/>
                <a:cs typeface="Arial" charset="0"/>
              </a:rPr>
              <a:t>IDENTITY</a:t>
            </a:r>
          </a:p>
        </p:txBody>
      </p:sp>
      <p:sp>
        <p:nvSpPr>
          <p:cNvPr id="59" name="TextBox 58"/>
          <p:cNvSpPr txBox="1"/>
          <p:nvPr/>
        </p:nvSpPr>
        <p:spPr>
          <a:xfrm>
            <a:off x="3560763" y="1066800"/>
            <a:ext cx="639762" cy="338138"/>
          </a:xfrm>
          <a:prstGeom prst="rect">
            <a:avLst/>
          </a:prstGeom>
          <a:noFill/>
        </p:spPr>
        <p:txBody>
          <a:bodyPr wrap="none">
            <a:spAutoFit/>
          </a:bodyPr>
          <a:lstStyle/>
          <a:p>
            <a:pPr algn="ctr">
              <a:defRPr/>
            </a:pPr>
            <a:r>
              <a:rPr lang="en-US" sz="1600" dirty="0">
                <a:solidFill>
                  <a:schemeClr val="accent6">
                    <a:lumMod val="50000"/>
                  </a:schemeClr>
                </a:solidFill>
              </a:rPr>
              <a:t>User</a:t>
            </a:r>
          </a:p>
        </p:txBody>
      </p:sp>
      <p:sp>
        <p:nvSpPr>
          <p:cNvPr id="60" name="TextBox 59"/>
          <p:cNvSpPr txBox="1"/>
          <p:nvPr/>
        </p:nvSpPr>
        <p:spPr>
          <a:xfrm>
            <a:off x="4321175" y="1066800"/>
            <a:ext cx="582613" cy="338138"/>
          </a:xfrm>
          <a:prstGeom prst="rect">
            <a:avLst/>
          </a:prstGeom>
          <a:noFill/>
        </p:spPr>
        <p:txBody>
          <a:bodyPr wrap="none">
            <a:spAutoFit/>
          </a:bodyPr>
          <a:lstStyle/>
          <a:p>
            <a:pPr algn="ctr">
              <a:defRPr/>
            </a:pPr>
            <a:r>
              <a:rPr lang="en-US" sz="1600" dirty="0">
                <a:solidFill>
                  <a:schemeClr val="accent6">
                    <a:lumMod val="50000"/>
                  </a:schemeClr>
                </a:solidFill>
              </a:rPr>
              <a:t>App</a:t>
            </a:r>
          </a:p>
        </p:txBody>
      </p:sp>
      <p:grpSp>
        <p:nvGrpSpPr>
          <p:cNvPr id="36" name="Group 32"/>
          <p:cNvGrpSpPr>
            <a:grpSpLocks/>
          </p:cNvGrpSpPr>
          <p:nvPr/>
        </p:nvGrpSpPr>
        <p:grpSpPr bwMode="auto">
          <a:xfrm>
            <a:off x="6754813" y="2444750"/>
            <a:ext cx="2143125" cy="1092200"/>
            <a:chOff x="6781800" y="3200398"/>
            <a:chExt cx="2144378" cy="1093524"/>
          </a:xfrm>
        </p:grpSpPr>
        <p:sp>
          <p:nvSpPr>
            <p:cNvPr id="37" name="Rounded Rectangle 36"/>
            <p:cNvSpPr/>
            <p:nvPr/>
          </p:nvSpPr>
          <p:spPr bwMode="auto">
            <a:xfrm>
              <a:off x="6789742" y="3213113"/>
              <a:ext cx="2136436" cy="1080809"/>
            </a:xfrm>
            <a:prstGeom prst="roundRect">
              <a:avLst>
                <a:gd name="adj" fmla="val 11443"/>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4675">
                <a:defRPr/>
              </a:pPr>
              <a:endParaRPr lang="en-US"/>
            </a:p>
          </p:txBody>
        </p:sp>
        <p:grpSp>
          <p:nvGrpSpPr>
            <p:cNvPr id="58429" name="Group 287"/>
            <p:cNvGrpSpPr>
              <a:grpSpLocks/>
            </p:cNvGrpSpPr>
            <p:nvPr/>
          </p:nvGrpSpPr>
          <p:grpSpPr bwMode="auto">
            <a:xfrm>
              <a:off x="6923552" y="3490388"/>
              <a:ext cx="806295" cy="497602"/>
              <a:chOff x="9677251" y="2351896"/>
              <a:chExt cx="1294366" cy="798819"/>
            </a:xfrm>
          </p:grpSpPr>
          <p:sp>
            <p:nvSpPr>
              <p:cNvPr id="58492" name="Text Box 24"/>
              <p:cNvSpPr txBox="1">
                <a:spLocks noChangeArrowheads="1"/>
              </p:cNvSpPr>
              <p:nvPr/>
            </p:nvSpPr>
            <p:spPr bwMode="auto">
              <a:xfrm>
                <a:off x="10966854" y="2351896"/>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58493" name="Group 9"/>
              <p:cNvGrpSpPr>
                <a:grpSpLocks/>
              </p:cNvGrpSpPr>
              <p:nvPr/>
            </p:nvGrpSpPr>
            <p:grpSpPr bwMode="auto">
              <a:xfrm>
                <a:off x="9677251" y="2383952"/>
                <a:ext cx="1066803" cy="766763"/>
                <a:chOff x="233" y="2861"/>
                <a:chExt cx="969" cy="685"/>
              </a:xfrm>
            </p:grpSpPr>
            <p:sp>
              <p:nvSpPr>
                <p:cNvPr id="58520" name="Oval 10"/>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1" name="Oval 11"/>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2" name="Oval 12"/>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3" name="Oval 13"/>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4" name="Oval 14"/>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5" name="Oval 15"/>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526" name="Freeform 16"/>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8494" name="Freeform 59"/>
              <p:cNvSpPr>
                <a:spLocks/>
              </p:cNvSpPr>
              <p:nvPr/>
            </p:nvSpPr>
            <p:spPr bwMode="auto">
              <a:xfrm>
                <a:off x="9910053" y="2638679"/>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8495" name="Group 24"/>
              <p:cNvGrpSpPr>
                <a:grpSpLocks/>
              </p:cNvGrpSpPr>
              <p:nvPr/>
            </p:nvGrpSpPr>
            <p:grpSpPr bwMode="auto">
              <a:xfrm>
                <a:off x="10038275" y="2494729"/>
                <a:ext cx="262835" cy="262835"/>
                <a:chOff x="2284" y="779"/>
                <a:chExt cx="1198" cy="1198"/>
              </a:xfrm>
            </p:grpSpPr>
            <p:sp>
              <p:nvSpPr>
                <p:cNvPr id="58516"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17"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18"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19"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96" name="Group 24"/>
              <p:cNvGrpSpPr>
                <a:grpSpLocks/>
              </p:cNvGrpSpPr>
              <p:nvPr/>
            </p:nvGrpSpPr>
            <p:grpSpPr bwMode="auto">
              <a:xfrm>
                <a:off x="9776607" y="2673008"/>
                <a:ext cx="262835" cy="262835"/>
                <a:chOff x="2284" y="779"/>
                <a:chExt cx="1198" cy="1198"/>
              </a:xfrm>
            </p:grpSpPr>
            <p:sp>
              <p:nvSpPr>
                <p:cNvPr id="58512"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13"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14"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15"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97" name="Group 24"/>
              <p:cNvGrpSpPr>
                <a:grpSpLocks/>
              </p:cNvGrpSpPr>
              <p:nvPr/>
            </p:nvGrpSpPr>
            <p:grpSpPr bwMode="auto">
              <a:xfrm>
                <a:off x="10351651" y="2540987"/>
                <a:ext cx="262835" cy="262835"/>
                <a:chOff x="2284" y="779"/>
                <a:chExt cx="1198" cy="1198"/>
              </a:xfrm>
            </p:grpSpPr>
            <p:sp>
              <p:nvSpPr>
                <p:cNvPr id="58508"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09"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10"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11"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98" name="Group 24"/>
              <p:cNvGrpSpPr>
                <a:grpSpLocks/>
              </p:cNvGrpSpPr>
              <p:nvPr/>
            </p:nvGrpSpPr>
            <p:grpSpPr bwMode="auto">
              <a:xfrm>
                <a:off x="10286084" y="2794396"/>
                <a:ext cx="262835" cy="262835"/>
                <a:chOff x="2284" y="779"/>
                <a:chExt cx="1198" cy="1198"/>
              </a:xfrm>
            </p:grpSpPr>
            <p:sp>
              <p:nvSpPr>
                <p:cNvPr id="58504"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05"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06"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07"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99" name="Group 24"/>
              <p:cNvGrpSpPr>
                <a:grpSpLocks/>
              </p:cNvGrpSpPr>
              <p:nvPr/>
            </p:nvGrpSpPr>
            <p:grpSpPr bwMode="auto">
              <a:xfrm>
                <a:off x="10023814" y="2883001"/>
                <a:ext cx="262835" cy="262835"/>
                <a:chOff x="2284" y="779"/>
                <a:chExt cx="1198" cy="1198"/>
              </a:xfrm>
            </p:grpSpPr>
            <p:sp>
              <p:nvSpPr>
                <p:cNvPr id="58500" name="AutoShape 49"/>
                <p:cNvSpPr>
                  <a:spLocks noChangeArrowheads="1"/>
                </p:cNvSpPr>
                <p:nvPr/>
              </p:nvSpPr>
              <p:spPr bwMode="auto">
                <a:xfrm rot="5400000">
                  <a:off x="2284" y="779"/>
                  <a:ext cx="1198" cy="1198"/>
                </a:xfrm>
                <a:custGeom>
                  <a:avLst/>
                  <a:gdLst>
                    <a:gd name="T0" fmla="*/ 8 w 21600"/>
                    <a:gd name="T1" fmla="*/ 0 h 21600"/>
                    <a:gd name="T2" fmla="*/ 2 w 21600"/>
                    <a:gd name="T3" fmla="*/ 2 h 21600"/>
                    <a:gd name="T4" fmla="*/ 0 w 21600"/>
                    <a:gd name="T5" fmla="*/ 8 h 21600"/>
                    <a:gd name="T6" fmla="*/ 2 w 21600"/>
                    <a:gd name="T7" fmla="*/ 14 h 21600"/>
                    <a:gd name="T8" fmla="*/ 8 w 21600"/>
                    <a:gd name="T9" fmla="*/ 16 h 21600"/>
                    <a:gd name="T10" fmla="*/ 14 w 21600"/>
                    <a:gd name="T11" fmla="*/ 14 h 21600"/>
                    <a:gd name="T12" fmla="*/ 16 w 21600"/>
                    <a:gd name="T13" fmla="*/ 8 h 21600"/>
                    <a:gd name="T14" fmla="*/ 1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501" name="Oval 19"/>
                <p:cNvSpPr>
                  <a:spLocks noChangeArrowheads="1"/>
                </p:cNvSpPr>
                <p:nvPr/>
              </p:nvSpPr>
              <p:spPr bwMode="auto">
                <a:xfrm>
                  <a:off x="2358" y="865"/>
                  <a:ext cx="1039" cy="1039"/>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502" name="Oval 29"/>
                <p:cNvSpPr>
                  <a:spLocks noChangeArrowheads="1"/>
                </p:cNvSpPr>
                <p:nvPr/>
              </p:nvSpPr>
              <p:spPr bwMode="auto">
                <a:xfrm>
                  <a:off x="2423" y="925"/>
                  <a:ext cx="905" cy="904"/>
                </a:xfrm>
                <a:prstGeom prst="ellipse">
                  <a:avLst/>
                </a:prstGeom>
                <a:gradFill rotWithShape="1">
                  <a:gsLst>
                    <a:gs pos="0">
                      <a:srgbClr val="352C88"/>
                    </a:gs>
                    <a:gs pos="100000">
                      <a:srgbClr val="002060"/>
                    </a:gs>
                  </a:gsLst>
                  <a:lin ang="5400000" scaled="1"/>
                </a:gradFill>
                <a:ln w="25400" algn="ctr">
                  <a:solidFill>
                    <a:srgbClr val="FFFFFF"/>
                  </a:solidFill>
                  <a:round/>
                  <a:headEnd/>
                  <a:tailEnd/>
                </a:ln>
              </p:spPr>
              <p:txBody>
                <a:bodyPr wrap="none" lIns="0" tIns="0" rIns="0" bIns="0" anchor="ctr"/>
                <a:lstStyle/>
                <a:p>
                  <a:pPr algn="ctr"/>
                  <a:endParaRPr lang="en-US" sz="1800" b="0">
                    <a:solidFill>
                      <a:schemeClr val="hlink"/>
                    </a:solidFill>
                  </a:endParaRPr>
                </a:p>
              </p:txBody>
            </p:sp>
            <p:sp>
              <p:nvSpPr>
                <p:cNvPr id="58503" name="Oval 76"/>
                <p:cNvSpPr>
                  <a:spLocks noChangeArrowheads="1"/>
                </p:cNvSpPr>
                <p:nvPr/>
              </p:nvSpPr>
              <p:spPr bwMode="auto">
                <a:xfrm>
                  <a:off x="2628" y="987"/>
                  <a:ext cx="491" cy="321"/>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58430" name="Group 349"/>
            <p:cNvGrpSpPr>
              <a:grpSpLocks/>
            </p:cNvGrpSpPr>
            <p:nvPr/>
          </p:nvGrpSpPr>
          <p:grpSpPr bwMode="auto">
            <a:xfrm>
              <a:off x="7652817" y="3200398"/>
              <a:ext cx="686564" cy="552245"/>
              <a:chOff x="9910400" y="755108"/>
              <a:chExt cx="1102160" cy="886549"/>
            </a:xfrm>
          </p:grpSpPr>
          <p:sp>
            <p:nvSpPr>
              <p:cNvPr id="58457" name="Text Box 24"/>
              <p:cNvSpPr txBox="1">
                <a:spLocks noChangeArrowheads="1"/>
              </p:cNvSpPr>
              <p:nvPr/>
            </p:nvSpPr>
            <p:spPr bwMode="auto">
              <a:xfrm>
                <a:off x="11007797" y="755108"/>
                <a:ext cx="4763" cy="168275"/>
              </a:xfrm>
              <a:prstGeom prst="rect">
                <a:avLst/>
              </a:prstGeom>
              <a:noFill/>
              <a:ln w="28575" algn="ctr">
                <a:noFill/>
                <a:miter lim="800000"/>
                <a:headEnd/>
                <a:tailEnd/>
              </a:ln>
            </p:spPr>
            <p:txBody>
              <a:bodyPr wrap="none" lIns="0" tIns="0" rIns="0" bIns="0">
                <a:spAutoFit/>
              </a:bodyPr>
              <a:lstStyle/>
              <a:p>
                <a:pPr algn="ctr">
                  <a:lnSpc>
                    <a:spcPct val="90000"/>
                  </a:lnSpc>
                  <a:spcBef>
                    <a:spcPct val="50000"/>
                  </a:spcBef>
                </a:pPr>
                <a:endParaRPr lang="en-US" sz="1200">
                  <a:solidFill>
                    <a:srgbClr val="000000"/>
                  </a:solidFill>
                </a:endParaRPr>
              </a:p>
            </p:txBody>
          </p:sp>
          <p:grpSp>
            <p:nvGrpSpPr>
              <p:cNvPr id="58458" name="Group 88"/>
              <p:cNvGrpSpPr>
                <a:grpSpLocks/>
              </p:cNvGrpSpPr>
              <p:nvPr/>
            </p:nvGrpSpPr>
            <p:grpSpPr bwMode="auto">
              <a:xfrm>
                <a:off x="9910400" y="874893"/>
                <a:ext cx="1066803" cy="766764"/>
                <a:chOff x="233" y="2861"/>
                <a:chExt cx="969" cy="685"/>
              </a:xfrm>
            </p:grpSpPr>
            <p:sp>
              <p:nvSpPr>
                <p:cNvPr id="58485" name="Oval 89"/>
                <p:cNvSpPr>
                  <a:spLocks noChangeArrowheads="1"/>
                </p:cNvSpPr>
                <p:nvPr/>
              </p:nvSpPr>
              <p:spPr bwMode="auto">
                <a:xfrm>
                  <a:off x="233" y="3048"/>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86" name="Oval 90"/>
                <p:cNvSpPr>
                  <a:spLocks noChangeArrowheads="1"/>
                </p:cNvSpPr>
                <p:nvPr/>
              </p:nvSpPr>
              <p:spPr bwMode="auto">
                <a:xfrm>
                  <a:off x="850" y="3023"/>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87" name="Oval 91"/>
                <p:cNvSpPr>
                  <a:spLocks noChangeArrowheads="1"/>
                </p:cNvSpPr>
                <p:nvPr/>
              </p:nvSpPr>
              <p:spPr bwMode="auto">
                <a:xfrm>
                  <a:off x="429" y="2877"/>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88" name="Oval 92"/>
                <p:cNvSpPr>
                  <a:spLocks noChangeArrowheads="1"/>
                </p:cNvSpPr>
                <p:nvPr/>
              </p:nvSpPr>
              <p:spPr bwMode="auto">
                <a:xfrm>
                  <a:off x="379" y="3108"/>
                  <a:ext cx="438" cy="438"/>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89" name="Oval 93"/>
                <p:cNvSpPr>
                  <a:spLocks noChangeArrowheads="1"/>
                </p:cNvSpPr>
                <p:nvPr/>
              </p:nvSpPr>
              <p:spPr bwMode="auto">
                <a:xfrm>
                  <a:off x="651" y="3104"/>
                  <a:ext cx="424" cy="424"/>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90" name="Oval 94"/>
                <p:cNvSpPr>
                  <a:spLocks noChangeArrowheads="1"/>
                </p:cNvSpPr>
                <p:nvPr/>
              </p:nvSpPr>
              <p:spPr bwMode="auto">
                <a:xfrm>
                  <a:off x="693" y="2861"/>
                  <a:ext cx="352" cy="352"/>
                </a:xfrm>
                <a:prstGeom prst="ellipse">
                  <a:avLst/>
                </a:prstGeom>
                <a:solidFill>
                  <a:srgbClr val="EAEAEA"/>
                </a:solidFill>
                <a:ln w="9525" algn="ctr">
                  <a:solidFill>
                    <a:schemeClr val="tx1"/>
                  </a:solidFill>
                  <a:round/>
                  <a:headEnd/>
                  <a:tailEnd/>
                </a:ln>
              </p:spPr>
              <p:txBody>
                <a:bodyPr wrap="none" lIns="72000" tIns="72000" rIns="72000" bIns="72000" anchor="ctr"/>
                <a:lstStyle/>
                <a:p>
                  <a:pPr algn="ctr"/>
                  <a:endParaRPr lang="en-US"/>
                </a:p>
              </p:txBody>
            </p:sp>
            <p:sp>
              <p:nvSpPr>
                <p:cNvPr id="58491" name="Freeform 95"/>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EAEAEA"/>
                </a:solidFill>
                <a:ln w="9525" cap="flat" cmpd="sng">
                  <a:noFill/>
                  <a:prstDash val="solid"/>
                  <a:round/>
                  <a:headEnd/>
                  <a:tailEnd/>
                </a:ln>
              </p:spPr>
              <p:txBody>
                <a:bodyPr wrap="none" lIns="72000" tIns="72000" rIns="72000" bIns="72000" anchor="ctr"/>
                <a:lstStyle/>
                <a:p>
                  <a:endParaRPr lang="en-US"/>
                </a:p>
              </p:txBody>
            </p:sp>
          </p:grpSp>
          <p:sp>
            <p:nvSpPr>
              <p:cNvPr id="58459" name="Freeform 112"/>
              <p:cNvSpPr>
                <a:spLocks/>
              </p:cNvSpPr>
              <p:nvPr/>
            </p:nvSpPr>
            <p:spPr bwMode="auto">
              <a:xfrm>
                <a:off x="10108838" y="1087618"/>
                <a:ext cx="581027" cy="357188"/>
              </a:xfrm>
              <a:custGeom>
                <a:avLst/>
                <a:gdLst>
                  <a:gd name="T0" fmla="*/ 2147483647 w 366"/>
                  <a:gd name="T1" fmla="*/ 2147483647 h 225"/>
                  <a:gd name="T2" fmla="*/ 2147483647 w 366"/>
                  <a:gd name="T3" fmla="*/ 2147483647 h 225"/>
                  <a:gd name="T4" fmla="*/ 2147483647 w 366"/>
                  <a:gd name="T5" fmla="*/ 2147483647 h 225"/>
                  <a:gd name="T6" fmla="*/ 2147483647 w 366"/>
                  <a:gd name="T7" fmla="*/ 0 h 225"/>
                  <a:gd name="T8" fmla="*/ 0 w 366"/>
                  <a:gd name="T9" fmla="*/ 2147483647 h 225"/>
                  <a:gd name="T10" fmla="*/ 2147483647 w 366"/>
                  <a:gd name="T11" fmla="*/ 2147483647 h 225"/>
                  <a:gd name="T12" fmla="*/ 2147483647 w 366"/>
                  <a:gd name="T13" fmla="*/ 2147483647 h 225"/>
                  <a:gd name="T14" fmla="*/ 2147483647 w 366"/>
                  <a:gd name="T15" fmla="*/ 2147483647 h 225"/>
                  <a:gd name="T16" fmla="*/ 2147483647 w 366"/>
                  <a:gd name="T17" fmla="*/ 2147483647 h 225"/>
                  <a:gd name="T18" fmla="*/ 2147483647 w 366"/>
                  <a:gd name="T19" fmla="*/ 2147483647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25"/>
                  <a:gd name="T32" fmla="*/ 366 w 366"/>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25">
                    <a:moveTo>
                      <a:pt x="150" y="225"/>
                    </a:moveTo>
                    <a:lnTo>
                      <a:pt x="315" y="174"/>
                    </a:lnTo>
                    <a:lnTo>
                      <a:pt x="366" y="27"/>
                    </a:lnTo>
                    <a:lnTo>
                      <a:pt x="147" y="0"/>
                    </a:lnTo>
                    <a:lnTo>
                      <a:pt x="0" y="123"/>
                    </a:lnTo>
                    <a:lnTo>
                      <a:pt x="345" y="39"/>
                    </a:lnTo>
                    <a:lnTo>
                      <a:pt x="141" y="207"/>
                    </a:lnTo>
                    <a:lnTo>
                      <a:pt x="18" y="135"/>
                    </a:lnTo>
                    <a:lnTo>
                      <a:pt x="300" y="159"/>
                    </a:lnTo>
                    <a:lnTo>
                      <a:pt x="159" y="9"/>
                    </a:lnTo>
                  </a:path>
                </a:pathLst>
              </a:custGeom>
              <a:noFill/>
              <a:ln w="12700" cap="flat" cmpd="sng">
                <a:solidFill>
                  <a:schemeClr val="accent1"/>
                </a:solidFill>
                <a:prstDash val="solid"/>
                <a:round/>
                <a:headEnd type="none" w="med" len="med"/>
                <a:tailEnd type="none" w="med" len="med"/>
              </a:ln>
            </p:spPr>
            <p:txBody>
              <a:bodyPr wrap="none" anchor="ctr"/>
              <a:lstStyle/>
              <a:p>
                <a:endParaRPr lang="en-US"/>
              </a:p>
            </p:txBody>
          </p:sp>
          <p:grpSp>
            <p:nvGrpSpPr>
              <p:cNvPr id="58460" name="Group 1221"/>
              <p:cNvGrpSpPr>
                <a:grpSpLocks/>
              </p:cNvGrpSpPr>
              <p:nvPr/>
            </p:nvGrpSpPr>
            <p:grpSpPr bwMode="auto">
              <a:xfrm>
                <a:off x="9975819" y="1136124"/>
                <a:ext cx="262835" cy="262835"/>
                <a:chOff x="9512484" y="3386409"/>
                <a:chExt cx="262835" cy="262835"/>
              </a:xfrm>
            </p:grpSpPr>
            <p:sp>
              <p:nvSpPr>
                <p:cNvPr id="58481"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82"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23" name="Oval 29"/>
                <p:cNvSpPr>
                  <a:spLocks noChangeArrowheads="1"/>
                </p:cNvSpPr>
                <p:nvPr/>
              </p:nvSpPr>
              <p:spPr bwMode="auto">
                <a:xfrm>
                  <a:off x="9543067" y="3418751"/>
                  <a:ext cx="198896" cy="19647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484"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61" name="Group 1226"/>
              <p:cNvGrpSpPr>
                <a:grpSpLocks/>
              </p:cNvGrpSpPr>
              <p:nvPr/>
            </p:nvGrpSpPr>
            <p:grpSpPr bwMode="auto">
              <a:xfrm>
                <a:off x="10197113" y="922138"/>
                <a:ext cx="262835" cy="262835"/>
                <a:chOff x="9512484" y="3386409"/>
                <a:chExt cx="262835" cy="262835"/>
              </a:xfrm>
            </p:grpSpPr>
            <p:sp>
              <p:nvSpPr>
                <p:cNvPr id="58477"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78"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9" name="Oval 29"/>
                <p:cNvSpPr>
                  <a:spLocks noChangeArrowheads="1"/>
                </p:cNvSpPr>
                <p:nvPr/>
              </p:nvSpPr>
              <p:spPr bwMode="auto">
                <a:xfrm>
                  <a:off x="9543617" y="3418402"/>
                  <a:ext cx="198896" cy="19647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480"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62" name="Group 1231"/>
              <p:cNvGrpSpPr>
                <a:grpSpLocks/>
              </p:cNvGrpSpPr>
              <p:nvPr/>
            </p:nvGrpSpPr>
            <p:grpSpPr bwMode="auto">
              <a:xfrm>
                <a:off x="10562456" y="986856"/>
                <a:ext cx="262835" cy="262835"/>
                <a:chOff x="9512484" y="3386409"/>
                <a:chExt cx="262835" cy="262835"/>
              </a:xfrm>
            </p:grpSpPr>
            <p:sp>
              <p:nvSpPr>
                <p:cNvPr id="58473"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74"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5" name="Oval 29"/>
                <p:cNvSpPr>
                  <a:spLocks noChangeArrowheads="1"/>
                </p:cNvSpPr>
                <p:nvPr/>
              </p:nvSpPr>
              <p:spPr bwMode="auto">
                <a:xfrm>
                  <a:off x="9542918" y="3420026"/>
                  <a:ext cx="198896" cy="19647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476"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63" name="Group 1236"/>
              <p:cNvGrpSpPr>
                <a:grpSpLocks/>
              </p:cNvGrpSpPr>
              <p:nvPr/>
            </p:nvGrpSpPr>
            <p:grpSpPr bwMode="auto">
              <a:xfrm>
                <a:off x="10476861" y="1239465"/>
                <a:ext cx="262835" cy="262835"/>
                <a:chOff x="9512484" y="3386409"/>
                <a:chExt cx="262835" cy="262835"/>
              </a:xfrm>
            </p:grpSpPr>
            <p:sp>
              <p:nvSpPr>
                <p:cNvPr id="58469"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70"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11" name="Oval 29"/>
                <p:cNvSpPr>
                  <a:spLocks noChangeArrowheads="1"/>
                </p:cNvSpPr>
                <p:nvPr/>
              </p:nvSpPr>
              <p:spPr bwMode="auto">
                <a:xfrm>
                  <a:off x="9544364" y="3417473"/>
                  <a:ext cx="198896" cy="191370"/>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472"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nvGrpSpPr>
              <p:cNvPr id="58464" name="Group 1241"/>
              <p:cNvGrpSpPr>
                <a:grpSpLocks/>
              </p:cNvGrpSpPr>
              <p:nvPr/>
            </p:nvGrpSpPr>
            <p:grpSpPr bwMode="auto">
              <a:xfrm>
                <a:off x="10181455" y="1344893"/>
                <a:ext cx="262835" cy="262835"/>
                <a:chOff x="9512484" y="3386409"/>
                <a:chExt cx="262835" cy="262835"/>
              </a:xfrm>
            </p:grpSpPr>
            <p:sp>
              <p:nvSpPr>
                <p:cNvPr id="58465" name="AutoShape 49"/>
                <p:cNvSpPr>
                  <a:spLocks noChangeArrowheads="1"/>
                </p:cNvSpPr>
                <p:nvPr/>
              </p:nvSpPr>
              <p:spPr bwMode="auto">
                <a:xfrm rot="5400000">
                  <a:off x="9512484" y="338640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66" name="Oval 19"/>
                <p:cNvSpPr>
                  <a:spLocks noChangeArrowheads="1"/>
                </p:cNvSpPr>
                <p:nvPr/>
              </p:nvSpPr>
              <p:spPr bwMode="auto">
                <a:xfrm>
                  <a:off x="9528719" y="340527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107" name="Oval 29"/>
                <p:cNvSpPr>
                  <a:spLocks noChangeArrowheads="1"/>
                </p:cNvSpPr>
                <p:nvPr/>
              </p:nvSpPr>
              <p:spPr bwMode="auto">
                <a:xfrm>
                  <a:off x="9536326" y="3419212"/>
                  <a:ext cx="206545" cy="196473"/>
                </a:xfrm>
                <a:prstGeom prst="ellipse">
                  <a:avLst/>
                </a:prstGeom>
                <a:gradFill rotWithShape="1">
                  <a:gsLst>
                    <a:gs pos="0">
                      <a:schemeClr val="tx2"/>
                    </a:gs>
                    <a:gs pos="100000">
                      <a:schemeClr val="tx2">
                        <a:lumMod val="50000"/>
                      </a:schemeClr>
                    </a:gs>
                  </a:gsLst>
                  <a:lin ang="5400000" scaled="1"/>
                </a:gradFill>
                <a:ln w="25400" algn="ctr">
                  <a:solidFill>
                    <a:srgbClr val="FFFFFF"/>
                  </a:solidFill>
                  <a:round/>
                  <a:headEnd/>
                  <a:tailEnd/>
                </a:ln>
              </p:spPr>
              <p:txBody>
                <a:bodyPr wrap="none" lIns="0" tIns="0" rIns="0" bIns="0" anchor="ctr"/>
                <a:lstStyle/>
                <a:p>
                  <a:pPr algn="ctr">
                    <a:spcBef>
                      <a:spcPct val="50000"/>
                    </a:spcBef>
                    <a:defRPr/>
                  </a:pPr>
                  <a:endParaRPr lang="en-US" sz="1800" b="0">
                    <a:solidFill>
                      <a:schemeClr val="hlink"/>
                    </a:solidFill>
                    <a:ea typeface="ＭＳ Ｐゴシック" charset="-128"/>
                  </a:endParaRPr>
                </a:p>
              </p:txBody>
            </p:sp>
            <p:sp>
              <p:nvSpPr>
                <p:cNvPr id="58468" name="Oval 76"/>
                <p:cNvSpPr>
                  <a:spLocks noChangeArrowheads="1"/>
                </p:cNvSpPr>
                <p:nvPr/>
              </p:nvSpPr>
              <p:spPr bwMode="auto">
                <a:xfrm>
                  <a:off x="9587956" y="343204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grpSp>
        <p:grpSp>
          <p:nvGrpSpPr>
            <p:cNvPr id="58431" name="Group 449"/>
            <p:cNvGrpSpPr>
              <a:grpSpLocks/>
            </p:cNvGrpSpPr>
            <p:nvPr/>
          </p:nvGrpSpPr>
          <p:grpSpPr bwMode="auto">
            <a:xfrm>
              <a:off x="8161725" y="3629993"/>
              <a:ext cx="664530" cy="465081"/>
              <a:chOff x="9332238" y="3843731"/>
              <a:chExt cx="1066803" cy="746615"/>
            </a:xfrm>
          </p:grpSpPr>
          <p:sp>
            <p:nvSpPr>
              <p:cNvPr id="58433" name="Oval 105"/>
              <p:cNvSpPr>
                <a:spLocks noChangeArrowheads="1"/>
              </p:cNvSpPr>
              <p:nvPr/>
            </p:nvSpPr>
            <p:spPr bwMode="auto">
              <a:xfrm>
                <a:off x="9332238" y="4053052"/>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58434" name="Oval 106"/>
              <p:cNvSpPr>
                <a:spLocks noChangeArrowheads="1"/>
              </p:cNvSpPr>
              <p:nvPr/>
            </p:nvSpPr>
            <p:spPr bwMode="auto">
              <a:xfrm>
                <a:off x="10011513" y="4025068"/>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58435" name="Oval 107"/>
              <p:cNvSpPr>
                <a:spLocks noChangeArrowheads="1"/>
              </p:cNvSpPr>
              <p:nvPr/>
            </p:nvSpPr>
            <p:spPr bwMode="auto">
              <a:xfrm>
                <a:off x="9548021" y="386164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58436" name="Oval 109"/>
              <p:cNvSpPr>
                <a:spLocks noChangeArrowheads="1"/>
              </p:cNvSpPr>
              <p:nvPr/>
            </p:nvSpPr>
            <p:spPr bwMode="auto">
              <a:xfrm>
                <a:off x="9792428" y="4115736"/>
                <a:ext cx="466795" cy="474610"/>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58437" name="Oval 110"/>
              <p:cNvSpPr>
                <a:spLocks noChangeArrowheads="1"/>
              </p:cNvSpPr>
              <p:nvPr/>
            </p:nvSpPr>
            <p:spPr bwMode="auto">
              <a:xfrm>
                <a:off x="9838667" y="3843731"/>
                <a:ext cx="387528" cy="394016"/>
              </a:xfrm>
              <a:prstGeom prst="ellipse">
                <a:avLst/>
              </a:prstGeom>
              <a:solidFill>
                <a:srgbClr val="99CCFF"/>
              </a:solidFill>
              <a:ln w="9525" algn="ctr">
                <a:solidFill>
                  <a:schemeClr val="tx1"/>
                </a:solidFill>
                <a:round/>
                <a:headEnd/>
                <a:tailEnd/>
              </a:ln>
            </p:spPr>
            <p:txBody>
              <a:bodyPr wrap="none" lIns="72000" tIns="72000" rIns="72000" bIns="72000" anchor="ctr"/>
              <a:lstStyle/>
              <a:p>
                <a:pPr algn="ctr"/>
                <a:endParaRPr lang="en-US"/>
              </a:p>
            </p:txBody>
          </p:sp>
          <p:sp>
            <p:nvSpPr>
              <p:cNvPr id="58438" name="Freeform 111"/>
              <p:cNvSpPr>
                <a:spLocks/>
              </p:cNvSpPr>
              <p:nvPr/>
            </p:nvSpPr>
            <p:spPr bwMode="auto">
              <a:xfrm>
                <a:off x="9436827" y="3983651"/>
                <a:ext cx="862030" cy="496997"/>
              </a:xfrm>
              <a:custGeom>
                <a:avLst/>
                <a:gdLst>
                  <a:gd name="T0" fmla="*/ 2147483647 w 783"/>
                  <a:gd name="T1" fmla="*/ 2147483647 h 444"/>
                  <a:gd name="T2" fmla="*/ 2147483647 w 783"/>
                  <a:gd name="T3" fmla="*/ 2147483647 h 444"/>
                  <a:gd name="T4" fmla="*/ 2147483647 w 783"/>
                  <a:gd name="T5" fmla="*/ 2147483647 h 444"/>
                  <a:gd name="T6" fmla="*/ 2147483647 w 783"/>
                  <a:gd name="T7" fmla="*/ 2147483647 h 444"/>
                  <a:gd name="T8" fmla="*/ 2147483647 w 783"/>
                  <a:gd name="T9" fmla="*/ 2147483647 h 444"/>
                  <a:gd name="T10" fmla="*/ 2147483647 w 783"/>
                  <a:gd name="T11" fmla="*/ 2147483647 h 444"/>
                  <a:gd name="T12" fmla="*/ 2147483647 w 783"/>
                  <a:gd name="T13" fmla="*/ 2147483647 h 444"/>
                  <a:gd name="T14" fmla="*/ 2147483647 w 783"/>
                  <a:gd name="T15" fmla="*/ 2147483647 h 444"/>
                  <a:gd name="T16" fmla="*/ 2147483647 w 783"/>
                  <a:gd name="T17" fmla="*/ 2147483647 h 444"/>
                  <a:gd name="T18" fmla="*/ 2147483647 w 783"/>
                  <a:gd name="T19" fmla="*/ 2147483647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solidFill>
                <a:srgbClr val="99CCFF"/>
              </a:solidFill>
              <a:ln w="9525" cap="flat" cmpd="sng">
                <a:noFill/>
                <a:prstDash val="solid"/>
                <a:round/>
                <a:headEnd/>
                <a:tailEnd/>
              </a:ln>
            </p:spPr>
            <p:txBody>
              <a:bodyPr wrap="none" lIns="72000" tIns="72000" rIns="72000" bIns="72000" anchor="ctr"/>
              <a:lstStyle/>
              <a:p>
                <a:endParaRPr lang="en-US"/>
              </a:p>
            </p:txBody>
          </p:sp>
          <p:sp>
            <p:nvSpPr>
              <p:cNvPr id="66" name="Freeform 118"/>
              <p:cNvSpPr>
                <a:spLocks/>
              </p:cNvSpPr>
              <p:nvPr/>
            </p:nvSpPr>
            <p:spPr bwMode="auto">
              <a:xfrm>
                <a:off x="9684807" y="4031824"/>
                <a:ext cx="471747" cy="326601"/>
              </a:xfrm>
              <a:custGeom>
                <a:avLst/>
                <a:gdLst>
                  <a:gd name="T0" fmla="*/ 18 w 297"/>
                  <a:gd name="T1" fmla="*/ 0 h 207"/>
                  <a:gd name="T2" fmla="*/ 222 w 297"/>
                  <a:gd name="T3" fmla="*/ 12 h 207"/>
                  <a:gd name="T4" fmla="*/ 297 w 297"/>
                  <a:gd name="T5" fmla="*/ 195 h 207"/>
                  <a:gd name="T6" fmla="*/ 0 w 297"/>
                  <a:gd name="T7" fmla="*/ 207 h 207"/>
                  <a:gd name="T8" fmla="*/ 6 w 297"/>
                  <a:gd name="T9" fmla="*/ 30 h 207"/>
                  <a:gd name="T10" fmla="*/ 264 w 297"/>
                  <a:gd name="T11" fmla="*/ 177 h 207"/>
                  <a:gd name="T12" fmla="*/ 0 60000 65536"/>
                  <a:gd name="T13" fmla="*/ 0 60000 65536"/>
                  <a:gd name="T14" fmla="*/ 0 60000 65536"/>
                  <a:gd name="T15" fmla="*/ 0 60000 65536"/>
                  <a:gd name="T16" fmla="*/ 0 60000 65536"/>
                  <a:gd name="T17" fmla="*/ 0 60000 65536"/>
                  <a:gd name="T18" fmla="*/ 0 w 297"/>
                  <a:gd name="T19" fmla="*/ 0 h 207"/>
                  <a:gd name="T20" fmla="*/ 297 w 29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97" h="207">
                    <a:moveTo>
                      <a:pt x="18" y="0"/>
                    </a:moveTo>
                    <a:lnTo>
                      <a:pt x="222" y="12"/>
                    </a:lnTo>
                    <a:lnTo>
                      <a:pt x="297" y="195"/>
                    </a:lnTo>
                    <a:lnTo>
                      <a:pt x="0" y="207"/>
                    </a:lnTo>
                    <a:lnTo>
                      <a:pt x="6" y="30"/>
                    </a:lnTo>
                    <a:lnTo>
                      <a:pt x="264" y="177"/>
                    </a:lnTo>
                  </a:path>
                </a:pathLst>
              </a:custGeom>
              <a:noFill/>
              <a:ln w="12700" cap="flat" cmpd="sng">
                <a:solidFill>
                  <a:schemeClr val="tx1">
                    <a:lumMod val="85000"/>
                    <a:lumOff val="15000"/>
                  </a:schemeClr>
                </a:solidFill>
                <a:prstDash val="solid"/>
                <a:round/>
                <a:headEnd type="none" w="med" len="med"/>
                <a:tailEnd type="none" w="med" len="med"/>
              </a:ln>
            </p:spPr>
            <p:txBody>
              <a:bodyPr wrap="none" anchor="ctr"/>
              <a:lstStyle/>
              <a:p>
                <a:pPr algn="ctr">
                  <a:defRPr/>
                </a:pPr>
                <a:endParaRPr lang="en-US"/>
              </a:p>
            </p:txBody>
          </p:sp>
          <p:sp>
            <p:nvSpPr>
              <p:cNvPr id="67" name="Line 121"/>
              <p:cNvSpPr>
                <a:spLocks noChangeShapeType="1"/>
              </p:cNvSpPr>
              <p:nvPr/>
            </p:nvSpPr>
            <p:spPr bwMode="auto">
              <a:xfrm flipV="1">
                <a:off x="9700107" y="4064995"/>
                <a:ext cx="313649" cy="313843"/>
              </a:xfrm>
              <a:prstGeom prst="line">
                <a:avLst/>
              </a:prstGeom>
              <a:noFill/>
              <a:ln w="12700">
                <a:solidFill>
                  <a:schemeClr val="tx1">
                    <a:lumMod val="85000"/>
                    <a:lumOff val="15000"/>
                  </a:schemeClr>
                </a:solidFill>
                <a:round/>
                <a:headEnd/>
                <a:tailEnd/>
              </a:ln>
            </p:spPr>
            <p:txBody>
              <a:bodyPr wrap="none" anchor="ctr"/>
              <a:lstStyle/>
              <a:p>
                <a:pPr algn="ctr">
                  <a:defRPr/>
                </a:pPr>
                <a:endParaRPr lang="en-US"/>
              </a:p>
            </p:txBody>
          </p:sp>
          <p:sp>
            <p:nvSpPr>
              <p:cNvPr id="58441" name="AutoShape 49"/>
              <p:cNvSpPr>
                <a:spLocks noChangeArrowheads="1"/>
              </p:cNvSpPr>
              <p:nvPr/>
            </p:nvSpPr>
            <p:spPr bwMode="auto">
              <a:xfrm rot="5400000">
                <a:off x="9897294" y="39159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42" name="Oval 19"/>
              <p:cNvSpPr>
                <a:spLocks noChangeArrowheads="1"/>
              </p:cNvSpPr>
              <p:nvPr/>
            </p:nvSpPr>
            <p:spPr bwMode="auto">
              <a:xfrm>
                <a:off x="9913529" y="39348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443" name="Oval 29"/>
              <p:cNvSpPr>
                <a:spLocks noChangeArrowheads="1"/>
              </p:cNvSpPr>
              <p:nvPr/>
            </p:nvSpPr>
            <p:spPr bwMode="auto">
              <a:xfrm>
                <a:off x="9927790" y="39480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8444" name="Oval 76"/>
              <p:cNvSpPr>
                <a:spLocks noChangeArrowheads="1"/>
              </p:cNvSpPr>
              <p:nvPr/>
            </p:nvSpPr>
            <p:spPr bwMode="auto">
              <a:xfrm>
                <a:off x="9972766" y="39616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58445" name="AutoShape 49"/>
              <p:cNvSpPr>
                <a:spLocks noChangeArrowheads="1"/>
              </p:cNvSpPr>
              <p:nvPr/>
            </p:nvSpPr>
            <p:spPr bwMode="auto">
              <a:xfrm rot="5400000">
                <a:off x="9563919" y="42493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46" name="Oval 19"/>
              <p:cNvSpPr>
                <a:spLocks noChangeArrowheads="1"/>
              </p:cNvSpPr>
              <p:nvPr/>
            </p:nvSpPr>
            <p:spPr bwMode="auto">
              <a:xfrm>
                <a:off x="9580154" y="42682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447" name="Oval 29"/>
              <p:cNvSpPr>
                <a:spLocks noChangeArrowheads="1"/>
              </p:cNvSpPr>
              <p:nvPr/>
            </p:nvSpPr>
            <p:spPr bwMode="auto">
              <a:xfrm>
                <a:off x="9594415" y="42814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8448" name="Oval 76"/>
              <p:cNvSpPr>
                <a:spLocks noChangeArrowheads="1"/>
              </p:cNvSpPr>
              <p:nvPr/>
            </p:nvSpPr>
            <p:spPr bwMode="auto">
              <a:xfrm>
                <a:off x="9639391" y="42950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58449" name="AutoShape 49"/>
              <p:cNvSpPr>
                <a:spLocks noChangeArrowheads="1"/>
              </p:cNvSpPr>
              <p:nvPr/>
            </p:nvSpPr>
            <p:spPr bwMode="auto">
              <a:xfrm rot="5400000">
                <a:off x="9582969" y="3906474"/>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50" name="Oval 19"/>
              <p:cNvSpPr>
                <a:spLocks noChangeArrowheads="1"/>
              </p:cNvSpPr>
              <p:nvPr/>
            </p:nvSpPr>
            <p:spPr bwMode="auto">
              <a:xfrm>
                <a:off x="9599204" y="3925342"/>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451" name="Oval 29"/>
              <p:cNvSpPr>
                <a:spLocks noChangeArrowheads="1"/>
              </p:cNvSpPr>
              <p:nvPr/>
            </p:nvSpPr>
            <p:spPr bwMode="auto">
              <a:xfrm>
                <a:off x="9613465" y="3938506"/>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8452" name="Oval 76"/>
              <p:cNvSpPr>
                <a:spLocks noChangeArrowheads="1"/>
              </p:cNvSpPr>
              <p:nvPr/>
            </p:nvSpPr>
            <p:spPr bwMode="auto">
              <a:xfrm>
                <a:off x="9658441" y="3952108"/>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sp>
            <p:nvSpPr>
              <p:cNvPr id="58453" name="AutoShape 49"/>
              <p:cNvSpPr>
                <a:spLocks noChangeArrowheads="1"/>
              </p:cNvSpPr>
              <p:nvPr/>
            </p:nvSpPr>
            <p:spPr bwMode="auto">
              <a:xfrm rot="5400000">
                <a:off x="10021119" y="4220799"/>
                <a:ext cx="262835" cy="262835"/>
              </a:xfrm>
              <a:custGeom>
                <a:avLst/>
                <a:gdLst>
                  <a:gd name="T0" fmla="*/ 83760252 w 21600"/>
                  <a:gd name="T1" fmla="*/ 0 h 21600"/>
                  <a:gd name="T2" fmla="*/ 24530436 w 21600"/>
                  <a:gd name="T3" fmla="*/ 24530436 h 21600"/>
                  <a:gd name="T4" fmla="*/ 0 w 21600"/>
                  <a:gd name="T5" fmla="*/ 83760252 h 21600"/>
                  <a:gd name="T6" fmla="*/ 24530436 w 21600"/>
                  <a:gd name="T7" fmla="*/ 142990219 h 21600"/>
                  <a:gd name="T8" fmla="*/ 83760252 w 21600"/>
                  <a:gd name="T9" fmla="*/ 167520698 h 21600"/>
                  <a:gd name="T10" fmla="*/ 142990219 w 21600"/>
                  <a:gd name="T11" fmla="*/ 142990219 h 21600"/>
                  <a:gd name="T12" fmla="*/ 167520698 w 21600"/>
                  <a:gd name="T13" fmla="*/ 83760252 h 21600"/>
                  <a:gd name="T14" fmla="*/ 142990219 w 21600"/>
                  <a:gd name="T15" fmla="*/ 24530436 h 21600"/>
                  <a:gd name="T16" fmla="*/ 0 60000 65536"/>
                  <a:gd name="T17" fmla="*/ 0 60000 65536"/>
                  <a:gd name="T18" fmla="*/ 0 60000 65536"/>
                  <a:gd name="T19" fmla="*/ 0 60000 65536"/>
                  <a:gd name="T20" fmla="*/ 0 60000 65536"/>
                  <a:gd name="T21" fmla="*/ 0 60000 65536"/>
                  <a:gd name="T22" fmla="*/ 0 60000 65536"/>
                  <a:gd name="T23" fmla="*/ 0 60000 65536"/>
                  <a:gd name="T24" fmla="*/ 3155 w 21600"/>
                  <a:gd name="T25" fmla="*/ 3155 h 21600"/>
                  <a:gd name="T26" fmla="*/ 18445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FFFFFF">
                      <a:alpha val="57001"/>
                    </a:srgbClr>
                  </a:gs>
                  <a:gs pos="100000">
                    <a:srgbClr val="000000">
                      <a:alpha val="0"/>
                    </a:srgbClr>
                  </a:gs>
                </a:gsLst>
                <a:lin ang="2700000" scaled="1"/>
              </a:gradFill>
              <a:ln w="28575" algn="ctr">
                <a:noFill/>
                <a:round/>
                <a:headEnd/>
                <a:tailEnd/>
              </a:ln>
            </p:spPr>
            <p:txBody>
              <a:bodyPr wrap="none" lIns="0" tIns="0" rIns="0" bIns="0" anchor="ctr"/>
              <a:lstStyle/>
              <a:p>
                <a:endParaRPr lang="en-US"/>
              </a:p>
            </p:txBody>
          </p:sp>
          <p:sp>
            <p:nvSpPr>
              <p:cNvPr id="58454" name="Oval 19"/>
              <p:cNvSpPr>
                <a:spLocks noChangeArrowheads="1"/>
              </p:cNvSpPr>
              <p:nvPr/>
            </p:nvSpPr>
            <p:spPr bwMode="auto">
              <a:xfrm>
                <a:off x="10037354" y="4239667"/>
                <a:ext cx="227951" cy="227951"/>
              </a:xfrm>
              <a:prstGeom prst="ellipse">
                <a:avLst/>
              </a:prstGeom>
              <a:gradFill rotWithShape="1">
                <a:gsLst>
                  <a:gs pos="0">
                    <a:srgbClr val="FFFFFF"/>
                  </a:gs>
                  <a:gs pos="100000">
                    <a:srgbClr val="767676"/>
                  </a:gs>
                </a:gsLst>
                <a:lin ang="5400000" scaled="1"/>
              </a:gradFill>
              <a:ln w="28575" algn="ctr">
                <a:noFill/>
                <a:round/>
                <a:headEnd/>
                <a:tailEnd/>
              </a:ln>
            </p:spPr>
            <p:txBody>
              <a:bodyPr wrap="none" lIns="0" tIns="0" rIns="0" bIns="0" anchor="ctr"/>
              <a:lstStyle/>
              <a:p>
                <a:pPr algn="ctr" defTabSz="912813">
                  <a:lnSpc>
                    <a:spcPct val="90000"/>
                  </a:lnSpc>
                  <a:spcBef>
                    <a:spcPct val="50000"/>
                  </a:spcBef>
                </a:pPr>
                <a:endParaRPr lang="en-US">
                  <a:cs typeface="Arial" charset="0"/>
                </a:endParaRPr>
              </a:p>
            </p:txBody>
          </p:sp>
          <p:sp>
            <p:nvSpPr>
              <p:cNvPr id="58455" name="Oval 29"/>
              <p:cNvSpPr>
                <a:spLocks noChangeArrowheads="1"/>
              </p:cNvSpPr>
              <p:nvPr/>
            </p:nvSpPr>
            <p:spPr bwMode="auto">
              <a:xfrm>
                <a:off x="10051615" y="4252831"/>
                <a:ext cx="198552" cy="198333"/>
              </a:xfrm>
              <a:prstGeom prst="ellipse">
                <a:avLst/>
              </a:prstGeom>
              <a:solidFill>
                <a:schemeClr val="accent1"/>
              </a:solidFill>
              <a:ln w="25400" algn="ctr">
                <a:solidFill>
                  <a:srgbClr val="FFFFFF"/>
                </a:solidFill>
                <a:round/>
                <a:headEnd/>
                <a:tailEnd/>
              </a:ln>
            </p:spPr>
            <p:txBody>
              <a:bodyPr wrap="none" lIns="0" tIns="0" rIns="0" bIns="0" anchor="ctr"/>
              <a:lstStyle/>
              <a:p>
                <a:pPr algn="ctr">
                  <a:spcBef>
                    <a:spcPct val="50000"/>
                  </a:spcBef>
                </a:pPr>
                <a:endParaRPr lang="en-US" sz="1800" b="0">
                  <a:solidFill>
                    <a:schemeClr val="hlink"/>
                  </a:solidFill>
                  <a:ea typeface="ＭＳ Ｐゴシック" pitchFamily="34" charset="-128"/>
                </a:endParaRPr>
              </a:p>
            </p:txBody>
          </p:sp>
          <p:sp>
            <p:nvSpPr>
              <p:cNvPr id="58456" name="Oval 76"/>
              <p:cNvSpPr>
                <a:spLocks noChangeArrowheads="1"/>
              </p:cNvSpPr>
              <p:nvPr/>
            </p:nvSpPr>
            <p:spPr bwMode="auto">
              <a:xfrm>
                <a:off x="10096591" y="4266433"/>
                <a:ext cx="107723" cy="70426"/>
              </a:xfrm>
              <a:prstGeom prst="ellipse">
                <a:avLst/>
              </a:prstGeom>
              <a:gradFill rotWithShape="1">
                <a:gsLst>
                  <a:gs pos="0">
                    <a:srgbClr val="FFFFFF">
                      <a:alpha val="57001"/>
                    </a:srgbClr>
                  </a:gs>
                  <a:gs pos="100000">
                    <a:srgbClr val="000000">
                      <a:alpha val="0"/>
                    </a:srgbClr>
                  </a:gs>
                </a:gsLst>
                <a:lin ang="5400000" scaled="1"/>
              </a:gradFill>
              <a:ln w="9525">
                <a:noFill/>
                <a:round/>
                <a:headEnd/>
                <a:tailEnd/>
              </a:ln>
            </p:spPr>
            <p:txBody>
              <a:bodyPr wrap="none" anchor="ctr"/>
              <a:lstStyle/>
              <a:p>
                <a:pPr algn="ctr"/>
                <a:endParaRPr lang="en-US" sz="1800" b="0">
                  <a:solidFill>
                    <a:schemeClr val="hlink"/>
                  </a:solidFill>
                </a:endParaRPr>
              </a:p>
            </p:txBody>
          </p:sp>
        </p:grpSp>
        <p:sp>
          <p:nvSpPr>
            <p:cNvPr id="46" name="Text Box 15"/>
            <p:cNvSpPr txBox="1">
              <a:spLocks noChangeArrowheads="1"/>
            </p:cNvSpPr>
            <p:nvPr/>
          </p:nvSpPr>
          <p:spPr bwMode="auto">
            <a:xfrm>
              <a:off x="6781800" y="4107960"/>
              <a:ext cx="2144378" cy="166889"/>
            </a:xfrm>
            <a:prstGeom prst="rect">
              <a:avLst/>
            </a:prstGeom>
            <a:noFill/>
            <a:ln w="28575" algn="ctr">
              <a:noFill/>
              <a:miter lim="800000"/>
              <a:headEnd/>
              <a:tailEnd/>
            </a:ln>
          </p:spPr>
          <p:txBody>
            <a:bodyPr lIns="0" tIns="0" rIns="0" bIns="0" anchor="ctr" anchorCtr="1">
              <a:spAutoFit/>
            </a:bodyPr>
            <a:lstStyle/>
            <a:p>
              <a:pPr algn="ctr">
                <a:lnSpc>
                  <a:spcPct val="90000"/>
                </a:lnSpc>
                <a:spcBef>
                  <a:spcPct val="50000"/>
                </a:spcBef>
                <a:defRPr/>
              </a:pPr>
              <a:r>
                <a:rPr lang="en-US" sz="1200" cap="all" dirty="0">
                  <a:solidFill>
                    <a:schemeClr val="tx1"/>
                  </a:solidFill>
                  <a:cs typeface="Arial" charset="0"/>
                </a:rPr>
                <a:t>Hr Zone</a:t>
              </a:r>
            </a:p>
          </p:txBody>
        </p:sp>
      </p:grpSp>
      <p:sp>
        <p:nvSpPr>
          <p:cNvPr id="392" name="Rectangle 391"/>
          <p:cNvSpPr>
            <a:spLocks noChangeArrowheads="1"/>
          </p:cNvSpPr>
          <p:nvPr/>
        </p:nvSpPr>
        <p:spPr bwMode="auto">
          <a:xfrm>
            <a:off x="2368550" y="1658938"/>
            <a:ext cx="1309688" cy="523875"/>
          </a:xfrm>
          <a:prstGeom prst="rect">
            <a:avLst/>
          </a:prstGeom>
          <a:noFill/>
          <a:ln w="9525">
            <a:noFill/>
            <a:miter lim="800000"/>
            <a:headEnd/>
            <a:tailEnd/>
          </a:ln>
        </p:spPr>
        <p:txBody>
          <a:bodyPr>
            <a:spAutoFit/>
          </a:bodyPr>
          <a:lstStyle/>
          <a:p>
            <a:r>
              <a:rPr lang="en-US" sz="1400">
                <a:solidFill>
                  <a:srgbClr val="4D4D4D"/>
                </a:solidFill>
              </a:rPr>
              <a:t>Secure VDI </a:t>
            </a:r>
            <a:br>
              <a:rPr lang="en-US" sz="1400">
                <a:solidFill>
                  <a:srgbClr val="4D4D4D"/>
                </a:solidFill>
              </a:rPr>
            </a:br>
            <a:r>
              <a:rPr lang="en-US" sz="1400">
                <a:solidFill>
                  <a:srgbClr val="4D4D4D"/>
                </a:solidFill>
              </a:rPr>
              <a:t>Support</a:t>
            </a:r>
          </a:p>
        </p:txBody>
      </p:sp>
      <p:cxnSp>
        <p:nvCxnSpPr>
          <p:cNvPr id="401" name="Straight Connector 400"/>
          <p:cNvCxnSpPr/>
          <p:nvPr/>
        </p:nvCxnSpPr>
        <p:spPr bwMode="auto">
          <a:xfrm rot="10800000" flipV="1">
            <a:off x="2022475" y="3302000"/>
            <a:ext cx="4765675" cy="11113"/>
          </a:xfrm>
          <a:prstGeom prst="line">
            <a:avLst/>
          </a:prstGeom>
          <a:noFill/>
          <a:ln w="76200" cap="flat" cmpd="sng" algn="ctr">
            <a:solidFill>
              <a:schemeClr val="accent1">
                <a:lumMod val="75000"/>
              </a:schemeClr>
            </a:solidFill>
            <a:prstDash val="solid"/>
            <a:round/>
            <a:headEnd type="triangle" w="med" len="med"/>
            <a:tailEnd type="triangle" w="med" len="med"/>
          </a:ln>
          <a:effectLst/>
        </p:spPr>
      </p:cxnSp>
      <p:sp>
        <p:nvSpPr>
          <p:cNvPr id="396" name="Freeform 395"/>
          <p:cNvSpPr/>
          <p:nvPr/>
        </p:nvSpPr>
        <p:spPr bwMode="auto">
          <a:xfrm>
            <a:off x="1622425" y="2130425"/>
            <a:ext cx="5178425" cy="654050"/>
          </a:xfrm>
          <a:custGeom>
            <a:avLst/>
            <a:gdLst>
              <a:gd name="connsiteX0" fmla="*/ 0 w 4933950"/>
              <a:gd name="connsiteY0" fmla="*/ 0 h 561975"/>
              <a:gd name="connsiteX1" fmla="*/ 0 w 4933950"/>
              <a:gd name="connsiteY1" fmla="*/ 561975 h 561975"/>
              <a:gd name="connsiteX2" fmla="*/ 4933950 w 4933950"/>
              <a:gd name="connsiteY2" fmla="*/ 561975 h 561975"/>
            </a:gdLst>
            <a:ahLst/>
            <a:cxnLst>
              <a:cxn ang="0">
                <a:pos x="connsiteX0" y="connsiteY0"/>
              </a:cxn>
              <a:cxn ang="0">
                <a:pos x="connsiteX1" y="connsiteY1"/>
              </a:cxn>
              <a:cxn ang="0">
                <a:pos x="connsiteX2" y="connsiteY2"/>
              </a:cxn>
            </a:cxnLst>
            <a:rect l="l" t="t" r="r" b="b"/>
            <a:pathLst>
              <a:path w="4933950" h="561975">
                <a:moveTo>
                  <a:pt x="0" y="0"/>
                </a:moveTo>
                <a:lnTo>
                  <a:pt x="0" y="561975"/>
                </a:lnTo>
                <a:lnTo>
                  <a:pt x="4933950" y="561975"/>
                </a:lnTo>
              </a:path>
            </a:pathLst>
          </a:custGeom>
          <a:noFill/>
          <a:ln w="76200" cap="flat" cmpd="sng" algn="ctr">
            <a:solidFill>
              <a:schemeClr val="accent4">
                <a:lumMod val="75000"/>
              </a:schemeClr>
            </a:solidFill>
            <a:prstDash val="solid"/>
            <a:round/>
            <a:headEnd type="triangle" w="med" len="med"/>
            <a:tailEnd type="triangle" w="med" len="med"/>
          </a:ln>
          <a:effectLst/>
        </p:spPr>
        <p:txBody>
          <a:bodyPr lIns="0" tIns="0" rIns="0" bIns="0" anchor="ctr"/>
          <a:lstStyle/>
          <a:p>
            <a:pPr algn="ctr" defTabSz="574675">
              <a:spcBef>
                <a:spcPct val="50000"/>
              </a:spcBef>
              <a:defRPr/>
            </a:pPr>
            <a:endParaRPr lang="en-US" sz="2200" b="0">
              <a:solidFill>
                <a:schemeClr val="tx1"/>
              </a:solidFill>
              <a:latin typeface="Arial" pitchFamily="34" charset="0"/>
            </a:endParaRPr>
          </a:p>
        </p:txBody>
      </p:sp>
      <p:sp>
        <p:nvSpPr>
          <p:cNvPr id="400" name="Left Bracket 399"/>
          <p:cNvSpPr/>
          <p:nvPr/>
        </p:nvSpPr>
        <p:spPr bwMode="auto">
          <a:xfrm>
            <a:off x="5130800" y="3036888"/>
            <a:ext cx="1652588" cy="1125537"/>
          </a:xfrm>
          <a:prstGeom prst="leftBracket">
            <a:avLst>
              <a:gd name="adj" fmla="val 0"/>
            </a:avLst>
          </a:prstGeom>
          <a:noFill/>
          <a:ln w="76200" cap="flat" cmpd="sng" algn="ctr">
            <a:solidFill>
              <a:schemeClr val="accent1">
                <a:lumMod val="75000"/>
              </a:schemeClr>
            </a:solidFill>
            <a:prstDash val="solid"/>
            <a:round/>
            <a:headEnd type="triangle" w="med" len="med"/>
            <a:tailEnd type="triangle" w="med" len="med"/>
          </a:ln>
          <a:effectLst/>
        </p:spPr>
        <p:txBody>
          <a:bodyPr lIns="0" tIns="0" rIns="0" bIns="0" anchor="ctr"/>
          <a:lstStyle/>
          <a:p>
            <a:pPr algn="ctr" defTabSz="574675">
              <a:spcBef>
                <a:spcPct val="50000"/>
              </a:spcBef>
              <a:defRPr/>
            </a:pPr>
            <a:endParaRPr lang="en-US" sz="2200" b="0">
              <a:solidFill>
                <a:schemeClr val="tx1"/>
              </a:solidFill>
              <a:latin typeface="Arial" pitchFamily="34" charset="0"/>
            </a:endParaRPr>
          </a:p>
        </p:txBody>
      </p:sp>
      <p:grpSp>
        <p:nvGrpSpPr>
          <p:cNvPr id="286" name="Group 319"/>
          <p:cNvGrpSpPr>
            <a:grpSpLocks/>
          </p:cNvGrpSpPr>
          <p:nvPr/>
        </p:nvGrpSpPr>
        <p:grpSpPr bwMode="auto">
          <a:xfrm>
            <a:off x="7337425" y="1138238"/>
            <a:ext cx="1590675" cy="1830387"/>
            <a:chOff x="7336716" y="1137553"/>
            <a:chExt cx="1591521" cy="1831557"/>
          </a:xfrm>
        </p:grpSpPr>
        <p:grpSp>
          <p:nvGrpSpPr>
            <p:cNvPr id="58408" name="Group 264"/>
            <p:cNvGrpSpPr>
              <a:grpSpLocks/>
            </p:cNvGrpSpPr>
            <p:nvPr/>
          </p:nvGrpSpPr>
          <p:grpSpPr bwMode="auto">
            <a:xfrm>
              <a:off x="7605712" y="1137553"/>
              <a:ext cx="1233488" cy="1036161"/>
              <a:chOff x="2171699" y="3507266"/>
              <a:chExt cx="1233488" cy="1036161"/>
            </a:xfrm>
          </p:grpSpPr>
          <p:sp>
            <p:nvSpPr>
              <p:cNvPr id="291" name="Rectangle 290"/>
              <p:cNvSpPr/>
              <p:nvPr/>
            </p:nvSpPr>
            <p:spPr bwMode="auto">
              <a:xfrm>
                <a:off x="2171134" y="3507266"/>
                <a:ext cx="1234143" cy="1035712"/>
              </a:xfrm>
              <a:prstGeom prst="rect">
                <a:avLst/>
              </a:prstGeom>
              <a:solidFill>
                <a:schemeClr val="accent1"/>
              </a:solidFill>
              <a:ln w="19050" cap="flat" cmpd="sng" algn="ctr">
                <a:solidFill>
                  <a:schemeClr val="bg1">
                    <a:lumMod val="75000"/>
                  </a:schemeClr>
                </a:solidFill>
                <a:prstDash val="solid"/>
                <a:round/>
                <a:headEnd type="none" w="med" len="med"/>
                <a:tailEnd type="none" w="med" len="med"/>
              </a:ln>
              <a:effectLst>
                <a:outerShdw blurRad="107950" dist="12700" dir="5400000" algn="ctr">
                  <a:srgbClr val="000000"/>
                </a:outerShdw>
              </a:effectLst>
            </p:spPr>
            <p:txBody>
              <a:bodyPr lIns="0" tIns="0" rIns="0" bIns="0" anchor="ctr"/>
              <a:lstStyle/>
              <a:p>
                <a:pPr algn="ctr">
                  <a:spcBef>
                    <a:spcPct val="50000"/>
                  </a:spcBef>
                  <a:defRPr/>
                </a:pPr>
                <a:endParaRPr lang="en-US" sz="1400">
                  <a:solidFill>
                    <a:srgbClr val="FFFFFF"/>
                  </a:solidFill>
                  <a:latin typeface="+mn-lt"/>
                </a:endParaRPr>
              </a:p>
            </p:txBody>
          </p:sp>
          <p:sp>
            <p:nvSpPr>
              <p:cNvPr id="292" name="Rectangle 291"/>
              <p:cNvSpPr/>
              <p:nvPr/>
            </p:nvSpPr>
            <p:spPr bwMode="auto">
              <a:xfrm>
                <a:off x="2272788" y="4147437"/>
                <a:ext cx="1037189" cy="306584"/>
              </a:xfrm>
              <a:prstGeom prst="rect">
                <a:avLst/>
              </a:prstGeom>
              <a:solidFill>
                <a:schemeClr val="accent6">
                  <a:lumMod val="40000"/>
                  <a:lumOff val="60000"/>
                </a:schemeClr>
              </a:solidFill>
              <a:ln w="19050" cap="flat" cmpd="sng" algn="ctr">
                <a:solidFill>
                  <a:schemeClr val="bg1">
                    <a:lumMod val="85000"/>
                  </a:schemeClr>
                </a:solidFill>
                <a:prstDash val="solid"/>
                <a:round/>
                <a:headEnd type="none" w="med" len="med"/>
                <a:tailEnd type="none" w="med" len="med"/>
              </a:ln>
              <a:effectLst/>
            </p:spPr>
            <p:txBody>
              <a:bodyPr tIns="0" rIns="0" bIns="0" anchor="ctr">
                <a:spAutoFit/>
              </a:bodyPr>
              <a:lstStyle/>
              <a:p>
                <a:pPr algn="ctr" defTabSz="574675">
                  <a:spcBef>
                    <a:spcPct val="50000"/>
                  </a:spcBef>
                  <a:defRPr/>
                </a:pPr>
                <a:endParaRPr lang="en-US" sz="2000" b="0">
                  <a:solidFill>
                    <a:schemeClr val="tx1"/>
                  </a:solidFill>
                  <a:latin typeface="Arial" pitchFamily="34" charset="0"/>
                </a:endParaRPr>
              </a:p>
            </p:txBody>
          </p:sp>
          <p:sp>
            <p:nvSpPr>
              <p:cNvPr id="293" name="TextBox 292"/>
              <p:cNvSpPr txBox="1"/>
              <p:nvPr/>
            </p:nvSpPr>
            <p:spPr>
              <a:xfrm>
                <a:off x="2350616" y="4177619"/>
                <a:ext cx="884709" cy="254162"/>
              </a:xfrm>
              <a:prstGeom prst="rect">
                <a:avLst/>
              </a:prstGeom>
              <a:noFill/>
            </p:spPr>
            <p:txBody>
              <a:bodyPr>
                <a:spAutoFit/>
              </a:bodyPr>
              <a:lstStyle/>
              <a:p>
                <a:pPr algn="ctr">
                  <a:defRPr/>
                </a:pPr>
                <a:r>
                  <a:rPr lang="en-US" sz="1050" dirty="0">
                    <a:solidFill>
                      <a:schemeClr val="tx1"/>
                    </a:solidFill>
                  </a:rPr>
                  <a:t>Hypervisor</a:t>
                </a:r>
              </a:p>
            </p:txBody>
          </p:sp>
          <p:grpSp>
            <p:nvGrpSpPr>
              <p:cNvPr id="58415" name="Group 263"/>
              <p:cNvGrpSpPr>
                <a:grpSpLocks/>
              </p:cNvGrpSpPr>
              <p:nvPr/>
            </p:nvGrpSpPr>
            <p:grpSpPr bwMode="auto">
              <a:xfrm>
                <a:off x="2273467" y="3586163"/>
                <a:ext cx="1036322" cy="493868"/>
                <a:chOff x="2273467" y="3679981"/>
                <a:chExt cx="1036322" cy="400050"/>
              </a:xfrm>
            </p:grpSpPr>
            <p:sp>
              <p:nvSpPr>
                <p:cNvPr id="299" name="Rectangle 298"/>
                <p:cNvSpPr/>
                <p:nvPr/>
              </p:nvSpPr>
              <p:spPr bwMode="auto">
                <a:xfrm>
                  <a:off x="3071724" y="3680409"/>
                  <a:ext cx="238252" cy="396320"/>
                </a:xfrm>
                <a:prstGeom prst="rect">
                  <a:avLst/>
                </a:prstGeom>
                <a:solidFill>
                  <a:schemeClr val="bg2"/>
                </a:solidFill>
                <a:ln w="9525" cap="flat" cmpd="sng" algn="ctr">
                  <a:solidFill>
                    <a:schemeClr val="bg1">
                      <a:lumMod val="85000"/>
                    </a:schemeClr>
                  </a:solidFill>
                  <a:prstDash val="solid"/>
                  <a:round/>
                  <a:headEnd type="none" w="med" len="med"/>
                  <a:tailEnd type="none" w="med" len="med"/>
                </a:ln>
                <a:effectLst/>
              </p:spPr>
              <p:txBody>
                <a:bodyPr wrap="none" tIns="0" rIns="0" bIns="0" anchor="ctr"/>
                <a:lstStyle/>
                <a:p>
                  <a:pPr algn="ctr" defTabSz="574675">
                    <a:spcBef>
                      <a:spcPct val="50000"/>
                    </a:spcBef>
                    <a:defRPr/>
                  </a:pPr>
                  <a:endParaRPr lang="en-US" sz="2200" b="0">
                    <a:solidFill>
                      <a:schemeClr val="tx1"/>
                    </a:solidFill>
                    <a:latin typeface="Arial" pitchFamily="34" charset="0"/>
                  </a:endParaRPr>
                </a:p>
              </p:txBody>
            </p:sp>
            <p:sp>
              <p:nvSpPr>
                <p:cNvPr id="300" name="Rectangle 299"/>
                <p:cNvSpPr/>
                <p:nvPr/>
              </p:nvSpPr>
              <p:spPr bwMode="auto">
                <a:xfrm>
                  <a:off x="2804883" y="3680409"/>
                  <a:ext cx="238252" cy="396320"/>
                </a:xfrm>
                <a:prstGeom prst="rect">
                  <a:avLst/>
                </a:prstGeom>
                <a:solidFill>
                  <a:schemeClr val="accent5"/>
                </a:solidFill>
                <a:ln w="9525" cap="flat" cmpd="sng" algn="ctr">
                  <a:solidFill>
                    <a:schemeClr val="bg1">
                      <a:lumMod val="85000"/>
                    </a:schemeClr>
                  </a:solidFill>
                  <a:prstDash val="solid"/>
                  <a:round/>
                  <a:headEnd type="none" w="med" len="med"/>
                  <a:tailEnd type="none" w="med" len="med"/>
                </a:ln>
                <a:effectLst/>
              </p:spPr>
              <p:txBody>
                <a:bodyPr wrap="none" tIns="0" rIns="0" bIns="0" anchor="ctr"/>
                <a:lstStyle/>
                <a:p>
                  <a:pPr algn="ctr" defTabSz="574675">
                    <a:spcBef>
                      <a:spcPct val="50000"/>
                    </a:spcBef>
                    <a:defRPr/>
                  </a:pPr>
                  <a:endParaRPr lang="en-US" sz="2200" b="0">
                    <a:solidFill>
                      <a:schemeClr val="tx1"/>
                    </a:solidFill>
                    <a:latin typeface="Arial" pitchFamily="34" charset="0"/>
                  </a:endParaRPr>
                </a:p>
              </p:txBody>
            </p:sp>
            <p:sp>
              <p:nvSpPr>
                <p:cNvPr id="301" name="Rectangle 300"/>
                <p:cNvSpPr/>
                <p:nvPr/>
              </p:nvSpPr>
              <p:spPr bwMode="auto">
                <a:xfrm>
                  <a:off x="2538041" y="3680409"/>
                  <a:ext cx="238252" cy="396320"/>
                </a:xfrm>
                <a:prstGeom prst="rect">
                  <a:avLst/>
                </a:prstGeom>
                <a:solidFill>
                  <a:schemeClr val="accent1">
                    <a:lumMod val="50000"/>
                  </a:schemeClr>
                </a:solidFill>
                <a:ln w="9525" cap="flat" cmpd="sng" algn="ctr">
                  <a:solidFill>
                    <a:schemeClr val="bg1">
                      <a:lumMod val="85000"/>
                    </a:schemeClr>
                  </a:solid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b="0">
                    <a:solidFill>
                      <a:schemeClr val="tx1"/>
                    </a:solidFill>
                    <a:latin typeface="Arial" pitchFamily="34" charset="0"/>
                  </a:endParaRPr>
                </a:p>
              </p:txBody>
            </p:sp>
            <p:sp>
              <p:nvSpPr>
                <p:cNvPr id="302" name="Rectangle 301"/>
                <p:cNvSpPr/>
                <p:nvPr/>
              </p:nvSpPr>
              <p:spPr bwMode="auto">
                <a:xfrm>
                  <a:off x="2272788" y="3680409"/>
                  <a:ext cx="238252" cy="396320"/>
                </a:xfrm>
                <a:prstGeom prst="rect">
                  <a:avLst/>
                </a:prstGeom>
                <a:solidFill>
                  <a:schemeClr val="tx2"/>
                </a:solidFill>
                <a:ln w="9525" cap="flat" cmpd="sng" algn="ctr">
                  <a:solidFill>
                    <a:schemeClr val="bg1">
                      <a:lumMod val="85000"/>
                    </a:schemeClr>
                  </a:solidFill>
                  <a:prstDash val="solid"/>
                  <a:round/>
                  <a:headEnd type="none" w="med" len="med"/>
                  <a:tailEnd type="none" w="med" len="med"/>
                </a:ln>
                <a:effectLst/>
              </p:spPr>
              <p:txBody>
                <a:bodyPr wrap="none" tIns="0" rIns="0" bIns="0" anchor="ctr">
                  <a:spAutoFit/>
                </a:bodyPr>
                <a:lstStyle/>
                <a:p>
                  <a:pPr algn="ctr" defTabSz="574675">
                    <a:spcBef>
                      <a:spcPct val="50000"/>
                    </a:spcBef>
                    <a:defRPr/>
                  </a:pPr>
                  <a:endParaRPr lang="en-US" sz="2200" b="0">
                    <a:solidFill>
                      <a:schemeClr val="tx1"/>
                    </a:solidFill>
                    <a:latin typeface="Arial" pitchFamily="34" charset="0"/>
                  </a:endParaRPr>
                </a:p>
              </p:txBody>
            </p:sp>
          </p:grpSp>
          <p:sp>
            <p:nvSpPr>
              <p:cNvPr id="295" name="TextBox 294"/>
              <p:cNvSpPr txBox="1"/>
              <p:nvPr/>
            </p:nvSpPr>
            <p:spPr>
              <a:xfrm>
                <a:off x="2993896" y="3642289"/>
                <a:ext cx="397086" cy="430488"/>
              </a:xfrm>
              <a:prstGeom prst="rect">
                <a:avLst/>
              </a:prstGeom>
              <a:noFill/>
            </p:spPr>
            <p:txBody>
              <a:bodyPr wrap="none">
                <a:spAutoFit/>
              </a:bodyPr>
              <a:lstStyle/>
              <a:p>
                <a:pPr algn="ctr">
                  <a:defRPr/>
                </a:pPr>
                <a:r>
                  <a:rPr lang="en-US" sz="1050" dirty="0">
                    <a:solidFill>
                      <a:schemeClr val="bg1"/>
                    </a:solidFill>
                  </a:rPr>
                  <a:t>VM</a:t>
                </a:r>
                <a:br>
                  <a:rPr lang="en-US" sz="1050" dirty="0">
                    <a:solidFill>
                      <a:schemeClr val="bg1"/>
                    </a:solidFill>
                  </a:rPr>
                </a:br>
                <a:r>
                  <a:rPr lang="en-US" sz="1050" dirty="0">
                    <a:solidFill>
                      <a:schemeClr val="bg1"/>
                    </a:solidFill>
                  </a:rPr>
                  <a:t>4</a:t>
                </a:r>
              </a:p>
            </p:txBody>
          </p:sp>
          <p:sp>
            <p:nvSpPr>
              <p:cNvPr id="296" name="TextBox 295"/>
              <p:cNvSpPr txBox="1"/>
              <p:nvPr/>
            </p:nvSpPr>
            <p:spPr>
              <a:xfrm>
                <a:off x="2184753" y="3641772"/>
                <a:ext cx="396262" cy="430887"/>
              </a:xfrm>
              <a:prstGeom prst="rect">
                <a:avLst/>
              </a:prstGeom>
              <a:noFill/>
              <a:scene3d>
                <a:camera prst="orthographicFront"/>
                <a:lightRig rig="threePt" dir="t"/>
              </a:scene3d>
              <a:sp3d>
                <a:bevelT/>
              </a:sp3d>
            </p:spPr>
            <p:txBody>
              <a:bodyPr wrap="none">
                <a:spAutoFit/>
              </a:bodyPr>
              <a:lstStyle/>
              <a:p>
                <a:pPr algn="ctr">
                  <a:defRPr/>
                </a:pPr>
                <a:r>
                  <a:rPr lang="en-US" sz="1050" dirty="0">
                    <a:solidFill>
                      <a:schemeClr val="bg1"/>
                    </a:solidFill>
                  </a:rPr>
                  <a:t>VM</a:t>
                </a:r>
                <a:br>
                  <a:rPr lang="en-US" sz="1050" dirty="0">
                    <a:solidFill>
                      <a:schemeClr val="bg1"/>
                    </a:solidFill>
                  </a:rPr>
                </a:br>
                <a:r>
                  <a:rPr lang="en-US" sz="1050" dirty="0">
                    <a:solidFill>
                      <a:schemeClr val="bg1"/>
                    </a:solidFill>
                  </a:rPr>
                  <a:t>1</a:t>
                </a:r>
              </a:p>
            </p:txBody>
          </p:sp>
          <p:sp>
            <p:nvSpPr>
              <p:cNvPr id="297" name="TextBox 296"/>
              <p:cNvSpPr txBox="1"/>
              <p:nvPr/>
            </p:nvSpPr>
            <p:spPr>
              <a:xfrm>
                <a:off x="2457036" y="3642289"/>
                <a:ext cx="395497" cy="430488"/>
              </a:xfrm>
              <a:prstGeom prst="rect">
                <a:avLst/>
              </a:prstGeom>
              <a:noFill/>
            </p:spPr>
            <p:txBody>
              <a:bodyPr wrap="none">
                <a:spAutoFit/>
              </a:bodyPr>
              <a:lstStyle/>
              <a:p>
                <a:pPr algn="ctr">
                  <a:defRPr/>
                </a:pPr>
                <a:r>
                  <a:rPr lang="en-US" sz="1050" dirty="0">
                    <a:solidFill>
                      <a:schemeClr val="bg1"/>
                    </a:solidFill>
                  </a:rPr>
                  <a:t>VM</a:t>
                </a:r>
                <a:br>
                  <a:rPr lang="en-US" sz="1050" dirty="0">
                    <a:solidFill>
                      <a:schemeClr val="bg1"/>
                    </a:solidFill>
                  </a:rPr>
                </a:br>
                <a:r>
                  <a:rPr lang="en-US" sz="1050" dirty="0">
                    <a:solidFill>
                      <a:schemeClr val="bg1"/>
                    </a:solidFill>
                  </a:rPr>
                  <a:t>2</a:t>
                </a:r>
              </a:p>
            </p:txBody>
          </p:sp>
          <p:sp>
            <p:nvSpPr>
              <p:cNvPr id="298" name="TextBox 297"/>
              <p:cNvSpPr txBox="1"/>
              <p:nvPr/>
            </p:nvSpPr>
            <p:spPr>
              <a:xfrm>
                <a:off x="2727522" y="3641772"/>
                <a:ext cx="396262" cy="430887"/>
              </a:xfrm>
              <a:prstGeom prst="rect">
                <a:avLst/>
              </a:prstGeom>
              <a:noFill/>
              <a:scene3d>
                <a:camera prst="orthographicFront"/>
                <a:lightRig rig="threePt" dir="t"/>
              </a:scene3d>
              <a:sp3d>
                <a:bevelT/>
              </a:sp3d>
            </p:spPr>
            <p:txBody>
              <a:bodyPr wrap="none">
                <a:spAutoFit/>
              </a:bodyPr>
              <a:lstStyle/>
              <a:p>
                <a:pPr algn="ctr">
                  <a:defRPr/>
                </a:pPr>
                <a:r>
                  <a:rPr lang="en-US" sz="1050" dirty="0">
                    <a:solidFill>
                      <a:schemeClr val="bg1"/>
                    </a:solidFill>
                  </a:rPr>
                  <a:t>VM</a:t>
                </a:r>
                <a:br>
                  <a:rPr lang="en-US" sz="1050" dirty="0">
                    <a:solidFill>
                      <a:schemeClr val="bg1"/>
                    </a:solidFill>
                  </a:rPr>
                </a:br>
                <a:r>
                  <a:rPr lang="en-US" sz="1050" dirty="0">
                    <a:solidFill>
                      <a:schemeClr val="bg1"/>
                    </a:solidFill>
                  </a:rPr>
                  <a:t>3</a:t>
                </a:r>
              </a:p>
            </p:txBody>
          </p:sp>
        </p:grpSp>
        <p:grpSp>
          <p:nvGrpSpPr>
            <p:cNvPr id="58409" name="Group 277"/>
            <p:cNvGrpSpPr>
              <a:grpSpLocks/>
            </p:cNvGrpSpPr>
            <p:nvPr/>
          </p:nvGrpSpPr>
          <p:grpSpPr bwMode="auto">
            <a:xfrm>
              <a:off x="7336716" y="1839557"/>
              <a:ext cx="1591521" cy="1129553"/>
              <a:chOff x="7314480" y="2213044"/>
              <a:chExt cx="1520155" cy="1129553"/>
            </a:xfrm>
          </p:grpSpPr>
          <p:sp>
            <p:nvSpPr>
              <p:cNvPr id="289" name="Isosceles Triangle 288"/>
              <p:cNvSpPr/>
              <p:nvPr/>
            </p:nvSpPr>
            <p:spPr bwMode="auto">
              <a:xfrm rot="10800000">
                <a:off x="7314480" y="2213163"/>
                <a:ext cx="1460988" cy="1129434"/>
              </a:xfrm>
              <a:prstGeom prst="triangle">
                <a:avLst>
                  <a:gd name="adj" fmla="val 17680"/>
                </a:avLst>
              </a:prstGeom>
              <a:gradFill flip="none" rotWithShape="1">
                <a:gsLst>
                  <a:gs pos="0">
                    <a:schemeClr val="accent5"/>
                  </a:gs>
                  <a:gs pos="100000">
                    <a:schemeClr val="accent1">
                      <a:tint val="23500"/>
                      <a:satMod val="160000"/>
                      <a:alpha val="0"/>
                    </a:schemeClr>
                  </a:gs>
                </a:gsLst>
                <a:lin ang="5400000" scaled="1"/>
                <a:tileRect/>
              </a:gradFill>
              <a:ln w="9525" cap="flat" cmpd="sng" algn="ctr">
                <a:noFill/>
                <a:prstDash val="solid"/>
                <a:round/>
                <a:headEnd type="none" w="med" len="med"/>
                <a:tailEnd type="none" w="med" len="med"/>
              </a:ln>
              <a:effectLst/>
            </p:spPr>
            <p:txBody>
              <a:bodyPr lIns="0" tIns="0" rIns="0" bIns="0" anchor="ctr"/>
              <a:lstStyle/>
              <a:p>
                <a:pPr algn="ctr">
                  <a:spcBef>
                    <a:spcPct val="50000"/>
                  </a:spcBef>
                  <a:defRPr/>
                </a:pPr>
                <a:endParaRPr lang="en-US" sz="1400">
                  <a:solidFill>
                    <a:srgbClr val="FFFFFF"/>
                  </a:solidFill>
                  <a:latin typeface="Arial"/>
                  <a:ea typeface="ＭＳ Ｐゴシック"/>
                  <a:cs typeface="Arial"/>
                </a:endParaRPr>
              </a:p>
            </p:txBody>
          </p:sp>
          <p:sp>
            <p:nvSpPr>
              <p:cNvPr id="58411" name="TextBox 65"/>
              <p:cNvSpPr txBox="1">
                <a:spLocks noChangeArrowheads="1"/>
              </p:cNvSpPr>
              <p:nvPr/>
            </p:nvSpPr>
            <p:spPr bwMode="auto">
              <a:xfrm>
                <a:off x="7576473" y="2564731"/>
                <a:ext cx="1258162" cy="238527"/>
              </a:xfrm>
              <a:prstGeom prst="rect">
                <a:avLst/>
              </a:prstGeom>
              <a:noFill/>
              <a:ln w="9525">
                <a:noFill/>
                <a:miter lim="800000"/>
                <a:headEnd/>
                <a:tailEnd/>
              </a:ln>
            </p:spPr>
            <p:txBody>
              <a:bodyPr>
                <a:spAutoFit/>
              </a:bodyPr>
              <a:lstStyle/>
              <a:p>
                <a:pPr algn="ctr">
                  <a:lnSpc>
                    <a:spcPct val="95000"/>
                  </a:lnSpc>
                </a:pPr>
                <a:r>
                  <a:rPr lang="en-US" sz="1000">
                    <a:solidFill>
                      <a:srgbClr val="000000"/>
                    </a:solidFill>
                  </a:rPr>
                  <a:t>Virtual  Machines</a:t>
                </a:r>
              </a:p>
            </p:txBody>
          </p:sp>
        </p:grpSp>
      </p:grpSp>
      <p:cxnSp>
        <p:nvCxnSpPr>
          <p:cNvPr id="407" name="Curved Connector 40"/>
          <p:cNvCxnSpPr>
            <a:cxnSpLocks noChangeShapeType="1"/>
          </p:cNvCxnSpPr>
          <p:nvPr/>
        </p:nvCxnSpPr>
        <p:spPr bwMode="auto">
          <a:xfrm rot="16200000" flipH="1">
            <a:off x="8353425" y="982663"/>
            <a:ext cx="1588" cy="512762"/>
          </a:xfrm>
          <a:prstGeom prst="curvedConnector3">
            <a:avLst>
              <a:gd name="adj1" fmla="val -13851701"/>
            </a:avLst>
          </a:prstGeom>
          <a:noFill/>
          <a:ln w="47625" algn="ctr">
            <a:solidFill>
              <a:schemeClr val="accent3"/>
            </a:solidFill>
            <a:round/>
            <a:headEnd type="triangle" w="med" len="med"/>
            <a:tailEnd type="triangle"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2000"/>
                                        <p:tgtEl>
                                          <p:spTgt spid="167"/>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400"/>
                                        </p:tgtEl>
                                        <p:attrNameLst>
                                          <p:attrName>style.visibility</p:attrName>
                                        </p:attrNameLst>
                                      </p:cBhvr>
                                      <p:to>
                                        <p:strVal val="visible"/>
                                      </p:to>
                                    </p:set>
                                    <p:animEffect transition="in" filter="wipe(up)">
                                      <p:cBhvr>
                                        <p:cTn id="14" dur="500"/>
                                        <p:tgtEl>
                                          <p:spTgt spid="40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down)">
                                      <p:cBhvr>
                                        <p:cTn id="19" dur="500"/>
                                        <p:tgtEl>
                                          <p:spTgt spid="28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07"/>
                                        </p:tgtEl>
                                        <p:attrNameLst>
                                          <p:attrName>style.visibility</p:attrName>
                                        </p:attrNameLst>
                                      </p:cBhvr>
                                      <p:to>
                                        <p:strVal val="visible"/>
                                      </p:to>
                                    </p:set>
                                    <p:animEffect transition="in" filter="wipe(left)">
                                      <p:cBhvr>
                                        <p:cTn id="23" dur="1000"/>
                                        <p:tgtEl>
                                          <p:spTgt spid="40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04"/>
                                        </p:tgtEl>
                                        <p:attrNameLst>
                                          <p:attrName>style.visibility</p:attrName>
                                        </p:attrNameLst>
                                      </p:cBhvr>
                                      <p:to>
                                        <p:strVal val="visible"/>
                                      </p:to>
                                    </p:set>
                                    <p:animEffect transition="in" filter="fade">
                                      <p:cBhvr>
                                        <p:cTn id="27" dur="1000"/>
                                        <p:tgtEl>
                                          <p:spTgt spid="404"/>
                                        </p:tgtEl>
                                      </p:cBhvr>
                                    </p:animEffect>
                                  </p:childTnLst>
                                </p:cTn>
                              </p:par>
                              <p:par>
                                <p:cTn id="28" presetID="10" presetClass="entr" presetSubtype="0" fill="hold" nodeType="withEffect">
                                  <p:stCondLst>
                                    <p:cond delay="0"/>
                                  </p:stCondLst>
                                  <p:childTnLst>
                                    <p:set>
                                      <p:cBhvr>
                                        <p:cTn id="29" dur="1" fill="hold">
                                          <p:stCondLst>
                                            <p:cond delay="0"/>
                                          </p:stCondLst>
                                        </p:cTn>
                                        <p:tgtEl>
                                          <p:spTgt spid="403"/>
                                        </p:tgtEl>
                                        <p:attrNameLst>
                                          <p:attrName>style.visibility</p:attrName>
                                        </p:attrNameLst>
                                      </p:cBhvr>
                                      <p:to>
                                        <p:strVal val="visible"/>
                                      </p:to>
                                    </p:set>
                                    <p:animEffect transition="in" filter="fade">
                                      <p:cBhvr>
                                        <p:cTn id="30" dur="1000"/>
                                        <p:tgtEl>
                                          <p:spTgt spid="40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1000"/>
                                        <p:tgtEl>
                                          <p:spTgt spid="391"/>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96"/>
                                        </p:tgtEl>
                                        <p:attrNameLst>
                                          <p:attrName>style.visibility</p:attrName>
                                        </p:attrNameLst>
                                      </p:cBhvr>
                                      <p:to>
                                        <p:strVal val="visible"/>
                                      </p:to>
                                    </p:set>
                                    <p:animEffect transition="in" filter="wipe(left)">
                                      <p:cBhvr>
                                        <p:cTn id="39" dur="1000"/>
                                        <p:tgtEl>
                                          <p:spTgt spid="3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8"/>
                                        </p:tgtEl>
                                        <p:attrNameLst>
                                          <p:attrName>style.visibility</p:attrName>
                                        </p:attrNameLst>
                                      </p:cBhvr>
                                      <p:to>
                                        <p:strVal val="visible"/>
                                      </p:to>
                                    </p:set>
                                    <p:animEffect transition="in" filter="fade">
                                      <p:cBhvr>
                                        <p:cTn id="42" dur="1000"/>
                                        <p:tgtEl>
                                          <p:spTgt spid="408"/>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81"/>
                                        </p:tgtEl>
                                        <p:attrNameLst>
                                          <p:attrName>style.visibility</p:attrName>
                                        </p:attrNameLst>
                                      </p:cBhvr>
                                      <p:to>
                                        <p:strVal val="visible"/>
                                      </p:to>
                                    </p:set>
                                    <p:animEffect transition="in" filter="fade">
                                      <p:cBhvr>
                                        <p:cTn id="46" dur="1000"/>
                                        <p:tgtEl>
                                          <p:spTgt spid="381"/>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397"/>
                                        </p:tgtEl>
                                        <p:attrNameLst>
                                          <p:attrName>style.visibility</p:attrName>
                                        </p:attrNameLst>
                                      </p:cBhvr>
                                      <p:to>
                                        <p:strVal val="visible"/>
                                      </p:to>
                                    </p:set>
                                    <p:animEffect transition="in" filter="wipe(up)">
                                      <p:cBhvr>
                                        <p:cTn id="50" dur="500"/>
                                        <p:tgtEl>
                                          <p:spTgt spid="39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8"/>
                                        </p:tgtEl>
                                        <p:attrNameLst>
                                          <p:attrName>style.visibility</p:attrName>
                                        </p:attrNameLst>
                                      </p:cBhvr>
                                      <p:to>
                                        <p:strVal val="visible"/>
                                      </p:to>
                                    </p:set>
                                    <p:animEffect transition="in" filter="fade">
                                      <p:cBhvr>
                                        <p:cTn id="53" dur="1000"/>
                                        <p:tgtEl>
                                          <p:spTgt spid="398"/>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01"/>
                                        </p:tgtEl>
                                        <p:attrNameLst>
                                          <p:attrName>style.visibility</p:attrName>
                                        </p:attrNameLst>
                                      </p:cBhvr>
                                      <p:to>
                                        <p:strVal val="visible"/>
                                      </p:to>
                                    </p:set>
                                    <p:animEffect transition="in" filter="wipe(left)">
                                      <p:cBhvr>
                                        <p:cTn id="57" dur="500"/>
                                        <p:tgtEl>
                                          <p:spTgt spid="401"/>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406"/>
                                        </p:tgtEl>
                                        <p:attrNameLst>
                                          <p:attrName>style.visibility</p:attrName>
                                        </p:attrNameLst>
                                      </p:cBhvr>
                                      <p:to>
                                        <p:strVal val="visible"/>
                                      </p:to>
                                    </p:set>
                                    <p:animEffect transition="in" filter="fade">
                                      <p:cBhvr>
                                        <p:cTn id="61" dur="1000"/>
                                        <p:tgtEl>
                                          <p:spTgt spid="406"/>
                                        </p:tgtEl>
                                      </p:cBhvr>
                                    </p:animEffect>
                                  </p:childTnLst>
                                </p:cTn>
                              </p:par>
                              <p:par>
                                <p:cTn id="62" presetID="10" presetClass="entr" presetSubtype="0" fill="hold" nodeType="withEffect">
                                  <p:stCondLst>
                                    <p:cond delay="0"/>
                                  </p:stCondLst>
                                  <p:childTnLst>
                                    <p:set>
                                      <p:cBhvr>
                                        <p:cTn id="63" dur="1" fill="hold">
                                          <p:stCondLst>
                                            <p:cond delay="0"/>
                                          </p:stCondLst>
                                        </p:cTn>
                                        <p:tgtEl>
                                          <p:spTgt spid="306"/>
                                        </p:tgtEl>
                                        <p:attrNameLst>
                                          <p:attrName>style.visibility</p:attrName>
                                        </p:attrNameLst>
                                      </p:cBhvr>
                                      <p:to>
                                        <p:strVal val="visible"/>
                                      </p:to>
                                    </p:set>
                                    <p:animEffect transition="in" filter="fade">
                                      <p:cBhvr>
                                        <p:cTn id="64" dur="1000"/>
                                        <p:tgtEl>
                                          <p:spTgt spid="306"/>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405"/>
                                        </p:tgtEl>
                                        <p:attrNameLst>
                                          <p:attrName>style.visibility</p:attrName>
                                        </p:attrNameLst>
                                      </p:cBhvr>
                                      <p:to>
                                        <p:strVal val="visible"/>
                                      </p:to>
                                    </p:set>
                                    <p:animEffect transition="in" filter="fade">
                                      <p:cBhvr>
                                        <p:cTn id="68" dur="1000"/>
                                        <p:tgtEl>
                                          <p:spTgt spid="40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2"/>
                                        </p:tgtEl>
                                        <p:attrNameLst>
                                          <p:attrName>style.visibility</p:attrName>
                                        </p:attrNameLst>
                                      </p:cBhvr>
                                      <p:to>
                                        <p:strVal val="visible"/>
                                      </p:to>
                                    </p:set>
                                    <p:animEffect transition="in" filter="fade">
                                      <p:cBhvr>
                                        <p:cTn id="71" dur="1000"/>
                                        <p:tgtEl>
                                          <p:spTgt spid="392"/>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394"/>
                                        </p:tgtEl>
                                        <p:attrNameLst>
                                          <p:attrName>style.visibility</p:attrName>
                                        </p:attrNameLst>
                                      </p:cBhvr>
                                      <p:to>
                                        <p:strVal val="visible"/>
                                      </p:to>
                                    </p:set>
                                    <p:animEffect transition="in" filter="fade">
                                      <p:cBhvr>
                                        <p:cTn id="75" dur="1000"/>
                                        <p:tgtEl>
                                          <p:spTgt spid="394"/>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393"/>
                                        </p:tgtEl>
                                        <p:attrNameLst>
                                          <p:attrName>style.visibility</p:attrName>
                                        </p:attrNameLst>
                                      </p:cBhvr>
                                      <p:to>
                                        <p:strVal val="visible"/>
                                      </p:to>
                                    </p:set>
                                    <p:animEffect transition="in" filter="fade">
                                      <p:cBhvr>
                                        <p:cTn id="79"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404" grpId="0"/>
      <p:bldP spid="405" grpId="0" animBg="1"/>
      <p:bldP spid="406" grpId="0" animBg="1"/>
      <p:bldP spid="408" grpId="0"/>
      <p:bldP spid="392" grpId="0"/>
      <p:bldP spid="4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9"/>
          <p:cNvSpPr>
            <a:spLocks noChangeArrowheads="1"/>
          </p:cNvSpPr>
          <p:nvPr/>
        </p:nvSpPr>
        <p:spPr bwMode="auto">
          <a:xfrm rot="16200000">
            <a:off x="3383757" y="-1389857"/>
            <a:ext cx="2413000" cy="7497763"/>
          </a:xfrm>
          <a:prstGeom prst="rect">
            <a:avLst/>
          </a:prstGeom>
          <a:gradFill flip="none" rotWithShape="1">
            <a:gsLst>
              <a:gs pos="0">
                <a:schemeClr val="accent6">
                  <a:lumMod val="40000"/>
                  <a:lumOff val="60000"/>
                  <a:shade val="30000"/>
                  <a:satMod val="115000"/>
                  <a:alpha val="0"/>
                </a:schemeClr>
              </a:gs>
              <a:gs pos="50000">
                <a:schemeClr val="accent6">
                  <a:lumMod val="40000"/>
                  <a:lumOff val="60000"/>
                  <a:shade val="67500"/>
                  <a:satMod val="115000"/>
                  <a:alpha val="5000"/>
                </a:schemeClr>
              </a:gs>
              <a:gs pos="100000">
                <a:schemeClr val="accent6">
                  <a:lumMod val="40000"/>
                  <a:lumOff val="60000"/>
                  <a:shade val="100000"/>
                  <a:satMod val="115000"/>
                  <a:alpha val="30000"/>
                </a:schemeClr>
              </a:gs>
            </a:gsLst>
            <a:lin ang="162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1" name="Rectangle 29"/>
          <p:cNvSpPr>
            <a:spLocks noChangeArrowheads="1"/>
          </p:cNvSpPr>
          <p:nvPr/>
        </p:nvSpPr>
        <p:spPr bwMode="auto">
          <a:xfrm rot="16200000">
            <a:off x="3348832" y="1073943"/>
            <a:ext cx="2482850" cy="7497763"/>
          </a:xfrm>
          <a:prstGeom prst="rect">
            <a:avLst/>
          </a:prstGeom>
          <a:gradFill flip="none" rotWithShape="1">
            <a:gsLst>
              <a:gs pos="0">
                <a:schemeClr val="bg2">
                  <a:lumMod val="40000"/>
                  <a:lumOff val="60000"/>
                  <a:shade val="30000"/>
                  <a:satMod val="115000"/>
                  <a:alpha val="0"/>
                </a:schemeClr>
              </a:gs>
              <a:gs pos="50000">
                <a:schemeClr val="bg2">
                  <a:lumMod val="40000"/>
                  <a:lumOff val="60000"/>
                  <a:shade val="67500"/>
                  <a:satMod val="115000"/>
                  <a:alpha val="5000"/>
                </a:schemeClr>
              </a:gs>
              <a:gs pos="100000">
                <a:schemeClr val="bg2">
                  <a:lumMod val="40000"/>
                  <a:lumOff val="60000"/>
                  <a:shade val="100000"/>
                  <a:satMod val="115000"/>
                  <a:alpha val="30000"/>
                </a:schemeClr>
              </a:gs>
            </a:gsLst>
            <a:lin ang="16200000" scaled="1"/>
            <a:tileRect/>
          </a:gra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52" name="Rectangle 2"/>
          <p:cNvSpPr>
            <a:spLocks noChangeArrowheads="1"/>
          </p:cNvSpPr>
          <p:nvPr>
            <p:custDataLst>
              <p:tags r:id="rId2"/>
            </p:custDataLst>
          </p:nvPr>
        </p:nvSpPr>
        <p:spPr bwMode="ltGray">
          <a:xfrm>
            <a:off x="1308644" y="1152116"/>
            <a:ext cx="3451113" cy="2413082"/>
          </a:xfrm>
          <a:prstGeom prst="rect">
            <a:avLst/>
          </a:prstGeom>
          <a:gradFill flip="none" rotWithShape="1">
            <a:gsLst>
              <a:gs pos="0">
                <a:schemeClr val="accent5">
                  <a:lumMod val="75000"/>
                  <a:shade val="30000"/>
                  <a:satMod val="115000"/>
                  <a:alpha val="0"/>
                </a:schemeClr>
              </a:gs>
              <a:gs pos="50000">
                <a:schemeClr val="accent5">
                  <a:lumMod val="75000"/>
                  <a:shade val="67500"/>
                  <a:satMod val="115000"/>
                  <a:alpha val="20000"/>
                </a:schemeClr>
              </a:gs>
              <a:gs pos="100000">
                <a:schemeClr val="accent5">
                  <a:lumMod val="75000"/>
                  <a:shade val="100000"/>
                  <a:satMod val="115000"/>
                  <a:alpha val="60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32" name="Rectangle 2"/>
          <p:cNvSpPr>
            <a:spLocks noChangeArrowheads="1"/>
          </p:cNvSpPr>
          <p:nvPr>
            <p:custDataLst>
              <p:tags r:id="rId3"/>
            </p:custDataLst>
          </p:nvPr>
        </p:nvSpPr>
        <p:spPr bwMode="ltGray">
          <a:xfrm>
            <a:off x="1319276" y="3637096"/>
            <a:ext cx="7040880" cy="2426565"/>
          </a:xfrm>
          <a:prstGeom prst="rect">
            <a:avLst/>
          </a:prstGeom>
          <a:gradFill flip="none" rotWithShape="1">
            <a:gsLst>
              <a:gs pos="0">
                <a:schemeClr val="bg2">
                  <a:lumMod val="40000"/>
                  <a:lumOff val="60000"/>
                  <a:shade val="30000"/>
                  <a:satMod val="115000"/>
                  <a:alpha val="60000"/>
                </a:schemeClr>
              </a:gs>
              <a:gs pos="50000">
                <a:schemeClr val="bg2">
                  <a:lumMod val="40000"/>
                  <a:lumOff val="60000"/>
                  <a:shade val="67500"/>
                  <a:satMod val="115000"/>
                  <a:alpha val="20000"/>
                </a:schemeClr>
              </a:gs>
              <a:gs pos="100000">
                <a:schemeClr val="bg2">
                  <a:lumMod val="40000"/>
                  <a:lumOff val="60000"/>
                  <a:shade val="100000"/>
                  <a:satMod val="115000"/>
                  <a:alpha val="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5" name="Rectangle 2"/>
          <p:cNvSpPr>
            <a:spLocks noChangeArrowheads="1"/>
          </p:cNvSpPr>
          <p:nvPr>
            <p:custDataLst>
              <p:tags r:id="rId4"/>
            </p:custDataLst>
          </p:nvPr>
        </p:nvSpPr>
        <p:spPr bwMode="ltGray">
          <a:xfrm>
            <a:off x="4842286" y="1152116"/>
            <a:ext cx="3501614" cy="2468880"/>
          </a:xfrm>
          <a:prstGeom prst="rect">
            <a:avLst/>
          </a:prstGeom>
          <a:gradFill flip="none" rotWithShape="1">
            <a:gsLst>
              <a:gs pos="0">
                <a:srgbClr val="C00000">
                  <a:alpha val="0"/>
                </a:srgbClr>
              </a:gs>
              <a:gs pos="50000">
                <a:srgbClr val="C00000">
                  <a:alpha val="20000"/>
                </a:srgbClr>
              </a:gs>
              <a:gs pos="100000">
                <a:srgbClr val="C00000">
                  <a:alpha val="60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59" name="TextBox 58"/>
          <p:cNvSpPr txBox="1"/>
          <p:nvPr>
            <p:custDataLst>
              <p:tags r:id="rId5"/>
            </p:custDataLst>
          </p:nvPr>
        </p:nvSpPr>
        <p:spPr>
          <a:xfrm rot="16200000">
            <a:off x="59532" y="2169319"/>
            <a:ext cx="1976437"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Policies</a:t>
            </a:r>
          </a:p>
        </p:txBody>
      </p:sp>
      <p:sp>
        <p:nvSpPr>
          <p:cNvPr id="64" name="TextBox 63"/>
          <p:cNvSpPr txBox="1"/>
          <p:nvPr>
            <p:custDataLst>
              <p:tags r:id="rId6"/>
            </p:custDataLst>
          </p:nvPr>
        </p:nvSpPr>
        <p:spPr>
          <a:xfrm rot="16200000">
            <a:off x="112713" y="4648200"/>
            <a:ext cx="1870075"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Infrastructure</a:t>
            </a:r>
          </a:p>
        </p:txBody>
      </p:sp>
      <p:grpSp>
        <p:nvGrpSpPr>
          <p:cNvPr id="2" name="Group 53"/>
          <p:cNvGrpSpPr>
            <a:grpSpLocks/>
          </p:cNvGrpSpPr>
          <p:nvPr>
            <p:custDataLst>
              <p:tags r:id="rId7"/>
            </p:custDataLst>
          </p:nvPr>
        </p:nvGrpSpPr>
        <p:grpSpPr bwMode="auto">
          <a:xfrm>
            <a:off x="5068888" y="1336675"/>
            <a:ext cx="2967037" cy="849313"/>
            <a:chOff x="5127963" y="2590801"/>
            <a:chExt cx="3144078" cy="899842"/>
          </a:xfrm>
        </p:grpSpPr>
        <p:sp>
          <p:nvSpPr>
            <p:cNvPr id="57" name="Rounded Rectangle 56"/>
            <p:cNvSpPr/>
            <p:nvPr/>
          </p:nvSpPr>
          <p:spPr bwMode="auto">
            <a:xfrm>
              <a:off x="5127963" y="2590801"/>
              <a:ext cx="3144078" cy="899842"/>
            </a:xfrm>
            <a:prstGeom prst="roundRect">
              <a:avLst>
                <a:gd name="adj" fmla="val 12702"/>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66" name="Rectangle 65"/>
            <p:cNvSpPr/>
            <p:nvPr/>
          </p:nvSpPr>
          <p:spPr>
            <a:xfrm>
              <a:off x="5287774" y="2688354"/>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Secure</a:t>
              </a:r>
            </a:p>
          </p:txBody>
        </p:sp>
      </p:grpSp>
      <p:grpSp>
        <p:nvGrpSpPr>
          <p:cNvPr id="3" name="Group 66"/>
          <p:cNvGrpSpPr>
            <a:grpSpLocks/>
          </p:cNvGrpSpPr>
          <p:nvPr>
            <p:custDataLst>
              <p:tags r:id="rId8"/>
            </p:custDataLst>
          </p:nvPr>
        </p:nvGrpSpPr>
        <p:grpSpPr bwMode="auto">
          <a:xfrm>
            <a:off x="1541463" y="1336675"/>
            <a:ext cx="2967037" cy="849313"/>
            <a:chOff x="1390173" y="2590800"/>
            <a:chExt cx="3144078" cy="899842"/>
          </a:xfrm>
        </p:grpSpPr>
        <p:sp>
          <p:nvSpPr>
            <p:cNvPr id="71" name="Rounded Rectangle 70"/>
            <p:cNvSpPr/>
            <p:nvPr/>
          </p:nvSpPr>
          <p:spPr bwMode="auto">
            <a:xfrm>
              <a:off x="1390173" y="2590800"/>
              <a:ext cx="3144078" cy="899842"/>
            </a:xfrm>
            <a:prstGeom prst="roundRect">
              <a:avLst>
                <a:gd name="adj" fmla="val 1411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dirty="0">
                <a:solidFill>
                  <a:srgbClr val="FFFFFF"/>
                </a:solidFill>
                <a:latin typeface="+mn-lt"/>
                <a:cs typeface="Arial"/>
              </a:endParaRPr>
            </a:p>
          </p:txBody>
        </p:sp>
        <p:sp>
          <p:nvSpPr>
            <p:cNvPr id="72" name="Rectangle 71"/>
            <p:cNvSpPr/>
            <p:nvPr/>
          </p:nvSpPr>
          <p:spPr>
            <a:xfrm>
              <a:off x="1549984" y="2688353"/>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Share</a:t>
              </a:r>
            </a:p>
          </p:txBody>
        </p:sp>
      </p:grpSp>
      <p:grpSp>
        <p:nvGrpSpPr>
          <p:cNvPr id="4" name="Group 73"/>
          <p:cNvGrpSpPr>
            <a:grpSpLocks/>
          </p:cNvGrpSpPr>
          <p:nvPr>
            <p:custDataLst>
              <p:tags r:id="rId9"/>
            </p:custDataLst>
          </p:nvPr>
        </p:nvGrpSpPr>
        <p:grpSpPr bwMode="auto">
          <a:xfrm>
            <a:off x="3106738" y="5003800"/>
            <a:ext cx="3306762" cy="847725"/>
            <a:chOff x="3048000" y="4670736"/>
            <a:chExt cx="3505200" cy="899842"/>
          </a:xfrm>
        </p:grpSpPr>
        <p:sp>
          <p:nvSpPr>
            <p:cNvPr id="78" name="Rounded Rectangle 77"/>
            <p:cNvSpPr/>
            <p:nvPr/>
          </p:nvSpPr>
          <p:spPr bwMode="auto">
            <a:xfrm>
              <a:off x="3048000" y="4670736"/>
              <a:ext cx="3505200" cy="899842"/>
            </a:xfrm>
            <a:prstGeom prst="roundRect">
              <a:avLst>
                <a:gd name="adj" fmla="val 16936"/>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79" name="Rectangle 78"/>
            <p:cNvSpPr/>
            <p:nvPr/>
          </p:nvSpPr>
          <p:spPr>
            <a:xfrm>
              <a:off x="3241518" y="4746566"/>
              <a:ext cx="3118165" cy="706055"/>
            </a:xfrm>
            <a:prstGeom prst="rect">
              <a:avLst/>
            </a:prstGeom>
            <a:ln>
              <a:noFill/>
            </a:ln>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Simplify</a:t>
              </a:r>
            </a:p>
          </p:txBody>
        </p:sp>
      </p:grpSp>
      <p:sp>
        <p:nvSpPr>
          <p:cNvPr id="56" name="Oval 55"/>
          <p:cNvSpPr/>
          <p:nvPr>
            <p:custDataLst>
              <p:tags r:id="rId10"/>
            </p:custDataLst>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2200" b="0">
              <a:solidFill>
                <a:srgbClr val="4D4D4D"/>
              </a:solidFill>
              <a:latin typeface="Arial" pitchFamily="34" charset="0"/>
              <a:cs typeface="Arial"/>
            </a:endParaRPr>
          </a:p>
        </p:txBody>
      </p:sp>
      <p:grpSp>
        <p:nvGrpSpPr>
          <p:cNvPr id="5" name="Group 77"/>
          <p:cNvGrpSpPr>
            <a:grpSpLocks/>
          </p:cNvGrpSpPr>
          <p:nvPr>
            <p:custDataLst>
              <p:tags r:id="rId11"/>
            </p:custDataLst>
          </p:nvPr>
        </p:nvGrpSpPr>
        <p:grpSpPr bwMode="auto">
          <a:xfrm>
            <a:off x="4895850" y="2324100"/>
            <a:ext cx="1239838" cy="1225550"/>
            <a:chOff x="5943600" y="1235595"/>
            <a:chExt cx="1240604" cy="1225180"/>
          </a:xfrm>
        </p:grpSpPr>
        <p:pic>
          <p:nvPicPr>
            <p:cNvPr id="46131"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83" name="Picture 82" descr="Blue-Padlock.png"/>
            <p:cNvPicPr>
              <a:picLocks noChangeAspect="1"/>
            </p:cNvPicPr>
            <p:nvPr/>
          </p:nvPicPr>
          <p:blipFill>
            <a:blip r:embed="rId16" cstate="print"/>
            <a:stretch>
              <a:fillRect/>
            </a:stretch>
          </p:blipFill>
          <p:spPr>
            <a:xfrm>
              <a:off x="6364548" y="1503802"/>
              <a:ext cx="398708" cy="636395"/>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46101" name="Picture 10" descr="junos_brand_rgb_1800x1200"/>
          <p:cNvPicPr>
            <a:picLocks noChangeAspect="1" noChangeArrowheads="1"/>
          </p:cNvPicPr>
          <p:nvPr/>
        </p:nvPicPr>
        <p:blipFill>
          <a:blip r:embed="rId17" cstate="print"/>
          <a:srcRect/>
          <a:stretch>
            <a:fillRect/>
          </a:stretch>
        </p:blipFill>
        <p:spPr bwMode="auto">
          <a:xfrm>
            <a:off x="4235450" y="3119438"/>
            <a:ext cx="1177925" cy="784225"/>
          </a:xfrm>
          <a:prstGeom prst="rect">
            <a:avLst/>
          </a:prstGeom>
          <a:noFill/>
          <a:ln w="9525">
            <a:noFill/>
            <a:miter lim="800000"/>
            <a:headEnd/>
            <a:tailEnd/>
          </a:ln>
        </p:spPr>
      </p:pic>
      <p:grpSp>
        <p:nvGrpSpPr>
          <p:cNvPr id="6" name="Group 1225"/>
          <p:cNvGrpSpPr>
            <a:grpSpLocks/>
          </p:cNvGrpSpPr>
          <p:nvPr>
            <p:custDataLst>
              <p:tags r:id="rId12"/>
            </p:custDataLst>
          </p:nvPr>
        </p:nvGrpSpPr>
        <p:grpSpPr bwMode="auto">
          <a:xfrm>
            <a:off x="3452813" y="2208213"/>
            <a:ext cx="2743200" cy="2743200"/>
            <a:chOff x="3452194" y="2208632"/>
            <a:chExt cx="2743200" cy="2743200"/>
          </a:xfrm>
        </p:grpSpPr>
        <p:sp>
          <p:nvSpPr>
            <p:cNvPr id="45" name="Oval 44"/>
            <p:cNvSpPr/>
            <p:nvPr/>
          </p:nvSpPr>
          <p:spPr bwMode="auto">
            <a:xfrm>
              <a:off x="3452194" y="2208632"/>
              <a:ext cx="2743200" cy="2743200"/>
            </a:xfrm>
            <a:prstGeom prst="ellipse">
              <a:avLst/>
            </a:prstGeom>
            <a:solidFill>
              <a:schemeClr val="tx1">
                <a:lumMod val="60000"/>
                <a:lumOff val="40000"/>
                <a:alpha val="50000"/>
              </a:scheme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a:solidFill>
                  <a:schemeClr val="tx1"/>
                </a:solidFill>
                <a:latin typeface="+mn-lt"/>
              </a:endParaRPr>
            </a:p>
          </p:txBody>
        </p:sp>
        <p:sp>
          <p:nvSpPr>
            <p:cNvPr id="46" name="Oval 45"/>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a:solidFill>
                  <a:schemeClr val="tx1"/>
                </a:solidFill>
                <a:latin typeface="+mn-lt"/>
              </a:endParaRPr>
            </a:p>
          </p:txBody>
        </p:sp>
        <p:grpSp>
          <p:nvGrpSpPr>
            <p:cNvPr id="7" name="Group 77"/>
            <p:cNvGrpSpPr>
              <a:grpSpLocks/>
            </p:cNvGrpSpPr>
            <p:nvPr/>
          </p:nvGrpSpPr>
          <p:grpSpPr bwMode="auto">
            <a:xfrm>
              <a:off x="4895850" y="2324100"/>
              <a:ext cx="1240604" cy="1225180"/>
              <a:chOff x="5943600" y="1235595"/>
              <a:chExt cx="1240604" cy="1225180"/>
            </a:xfrm>
          </p:grpSpPr>
          <p:pic>
            <p:nvPicPr>
              <p:cNvPr id="46129"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99" name="Picture 98" descr="Blue-Padlock.png"/>
              <p:cNvPicPr>
                <a:picLocks noChangeAspect="1"/>
              </p:cNvPicPr>
              <p:nvPr/>
            </p:nvPicPr>
            <p:blipFill>
              <a:blip r:embed="rId16" cstate="print"/>
              <a:stretch>
                <a:fillRect/>
              </a:stretch>
            </p:blipFill>
            <p:spPr>
              <a:xfrm>
                <a:off x="6363669" y="1504302"/>
                <a:ext cx="400050" cy="636587"/>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46116" name="Picture 10" descr="junos_brand_rgb_1800x1200"/>
            <p:cNvPicPr>
              <a:picLocks noChangeAspect="1" noChangeArrowheads="1"/>
            </p:cNvPicPr>
            <p:nvPr/>
          </p:nvPicPr>
          <p:blipFill>
            <a:blip r:embed="rId17" cstate="print"/>
            <a:srcRect/>
            <a:stretch>
              <a:fillRect/>
            </a:stretch>
          </p:blipFill>
          <p:spPr bwMode="auto">
            <a:xfrm>
              <a:off x="4228210" y="3119170"/>
              <a:ext cx="1177847" cy="785004"/>
            </a:xfrm>
            <a:prstGeom prst="rect">
              <a:avLst/>
            </a:prstGeom>
            <a:noFill/>
            <a:ln w="9525">
              <a:noFill/>
              <a:miter lim="800000"/>
              <a:headEnd/>
              <a:tailEnd/>
            </a:ln>
          </p:spPr>
        </p:pic>
        <p:grpSp>
          <p:nvGrpSpPr>
            <p:cNvPr id="8" name="Group 78"/>
            <p:cNvGrpSpPr>
              <a:grpSpLocks/>
            </p:cNvGrpSpPr>
            <p:nvPr/>
          </p:nvGrpSpPr>
          <p:grpSpPr bwMode="auto">
            <a:xfrm>
              <a:off x="3476329" y="2343356"/>
              <a:ext cx="1231080" cy="1232899"/>
              <a:chOff x="2354596" y="1232916"/>
              <a:chExt cx="1231080" cy="1232899"/>
            </a:xfrm>
          </p:grpSpPr>
          <p:pic>
            <p:nvPicPr>
              <p:cNvPr id="46118"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9" name="Group 73"/>
              <p:cNvGrpSpPr>
                <a:grpSpLocks/>
              </p:cNvGrpSpPr>
              <p:nvPr/>
            </p:nvGrpSpPr>
            <p:grpSpPr bwMode="auto">
              <a:xfrm>
                <a:off x="2503137" y="1518082"/>
                <a:ext cx="933999" cy="648069"/>
                <a:chOff x="2492782" y="1518082"/>
                <a:chExt cx="933999" cy="648069"/>
              </a:xfrm>
            </p:grpSpPr>
            <p:pic>
              <p:nvPicPr>
                <p:cNvPr id="53" name="Picture 52" descr="Cloud-Blue.png"/>
                <p:cNvPicPr>
                  <a:picLocks noChangeAspect="1"/>
                </p:cNvPicPr>
                <p:nvPr/>
              </p:nvPicPr>
              <p:blipFill>
                <a:blip r:embed="rId19" cstate="print">
                  <a:lum contrast="-80000"/>
                </a:blip>
                <a:stretch>
                  <a:fillRect/>
                </a:stretch>
              </p:blipFill>
              <p:spPr>
                <a:xfrm>
                  <a:off x="2493143" y="1517292"/>
                  <a:ext cx="933450" cy="642937"/>
                </a:xfrm>
                <a:prstGeom prst="rect">
                  <a:avLst/>
                </a:prstGeom>
                <a:effectLst>
                  <a:outerShdw blurRad="190500" sx="102000" sy="102000" algn="ctr" rotWithShape="0">
                    <a:prstClr val="black">
                      <a:alpha val="40000"/>
                    </a:prstClr>
                  </a:outerShdw>
                </a:effectLst>
              </p:spPr>
            </p:pic>
            <p:sp>
              <p:nvSpPr>
                <p:cNvPr id="46121" name="Oval 53"/>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46122" name="Picture 21" descr="Simple copy"/>
                <p:cNvPicPr>
                  <a:picLocks noChangeAspect="1" noChangeArrowheads="1"/>
                </p:cNvPicPr>
                <p:nvPr/>
              </p:nvPicPr>
              <p:blipFill>
                <a:blip r:embed="rId20" cstate="print"/>
                <a:srcRect/>
                <a:stretch>
                  <a:fillRect/>
                </a:stretch>
              </p:blipFill>
              <p:spPr bwMode="auto">
                <a:xfrm>
                  <a:off x="2845171" y="1524000"/>
                  <a:ext cx="254566" cy="256331"/>
                </a:xfrm>
                <a:prstGeom prst="rect">
                  <a:avLst/>
                </a:prstGeom>
                <a:noFill/>
                <a:ln w="9525">
                  <a:noFill/>
                  <a:miter lim="800000"/>
                  <a:headEnd/>
                  <a:tailEnd/>
                </a:ln>
              </p:spPr>
            </p:pic>
            <p:grpSp>
              <p:nvGrpSpPr>
                <p:cNvPr id="10" name="Group 69"/>
                <p:cNvGrpSpPr>
                  <a:grpSpLocks/>
                </p:cNvGrpSpPr>
                <p:nvPr/>
              </p:nvGrpSpPr>
              <p:grpSpPr bwMode="auto">
                <a:xfrm>
                  <a:off x="2699473" y="1887057"/>
                  <a:ext cx="545963" cy="256331"/>
                  <a:chOff x="2701310" y="1887057"/>
                  <a:chExt cx="545963" cy="256331"/>
                </a:xfrm>
              </p:grpSpPr>
              <p:pic>
                <p:nvPicPr>
                  <p:cNvPr id="46127" name="Picture 21" descr="Simple copy"/>
                  <p:cNvPicPr>
                    <a:picLocks noChangeAspect="1" noChangeArrowheads="1"/>
                  </p:cNvPicPr>
                  <p:nvPr/>
                </p:nvPicPr>
                <p:blipFill>
                  <a:blip r:embed="rId20" cstate="print"/>
                  <a:srcRect/>
                  <a:stretch>
                    <a:fillRect/>
                  </a:stretch>
                </p:blipFill>
                <p:spPr bwMode="auto">
                  <a:xfrm>
                    <a:off x="2701310" y="1887057"/>
                    <a:ext cx="254566" cy="256331"/>
                  </a:xfrm>
                  <a:prstGeom prst="rect">
                    <a:avLst/>
                  </a:prstGeom>
                  <a:noFill/>
                  <a:ln w="9525">
                    <a:noFill/>
                    <a:miter lim="800000"/>
                    <a:headEnd/>
                    <a:tailEnd/>
                  </a:ln>
                </p:spPr>
              </p:pic>
              <p:pic>
                <p:nvPicPr>
                  <p:cNvPr id="46128" name="Picture 21" descr="Simple copy"/>
                  <p:cNvPicPr>
                    <a:picLocks noChangeAspect="1" noChangeArrowheads="1"/>
                  </p:cNvPicPr>
                  <p:nvPr/>
                </p:nvPicPr>
                <p:blipFill>
                  <a:blip r:embed="rId20"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11" name="Group 71"/>
                <p:cNvGrpSpPr>
                  <a:grpSpLocks/>
                </p:cNvGrpSpPr>
                <p:nvPr/>
              </p:nvGrpSpPr>
              <p:grpSpPr bwMode="auto">
                <a:xfrm>
                  <a:off x="2564834" y="1649813"/>
                  <a:ext cx="815241" cy="256331"/>
                  <a:chOff x="2564834" y="1649813"/>
                  <a:chExt cx="815241" cy="256331"/>
                </a:xfrm>
              </p:grpSpPr>
              <p:pic>
                <p:nvPicPr>
                  <p:cNvPr id="46125" name="Picture 21" descr="Simple copy"/>
                  <p:cNvPicPr>
                    <a:picLocks noChangeAspect="1" noChangeArrowheads="1"/>
                  </p:cNvPicPr>
                  <p:nvPr/>
                </p:nvPicPr>
                <p:blipFill>
                  <a:blip r:embed="rId20" cstate="print"/>
                  <a:srcRect/>
                  <a:stretch>
                    <a:fillRect/>
                  </a:stretch>
                </p:blipFill>
                <p:spPr bwMode="auto">
                  <a:xfrm>
                    <a:off x="2564834" y="1649813"/>
                    <a:ext cx="254566" cy="256331"/>
                  </a:xfrm>
                  <a:prstGeom prst="rect">
                    <a:avLst/>
                  </a:prstGeom>
                  <a:noFill/>
                  <a:ln w="9525">
                    <a:noFill/>
                    <a:miter lim="800000"/>
                    <a:headEnd/>
                    <a:tailEnd/>
                  </a:ln>
                </p:spPr>
              </p:pic>
              <p:pic>
                <p:nvPicPr>
                  <p:cNvPr id="46126" name="Picture 21" descr="Simple copy"/>
                  <p:cNvPicPr>
                    <a:picLocks noChangeAspect="1" noChangeArrowheads="1"/>
                  </p:cNvPicPr>
                  <p:nvPr/>
                </p:nvPicPr>
                <p:blipFill>
                  <a:blip r:embed="rId20" cstate="print"/>
                  <a:srcRect/>
                  <a:stretch>
                    <a:fillRect/>
                  </a:stretch>
                </p:blipFill>
                <p:spPr bwMode="auto">
                  <a:xfrm>
                    <a:off x="3125509" y="1649813"/>
                    <a:ext cx="254566" cy="256331"/>
                  </a:xfrm>
                  <a:prstGeom prst="rect">
                    <a:avLst/>
                  </a:prstGeom>
                  <a:noFill/>
                  <a:ln w="9525">
                    <a:noFill/>
                    <a:miter lim="800000"/>
                    <a:headEnd/>
                    <a:tailEnd/>
                  </a:ln>
                </p:spPr>
              </p:pic>
            </p:grpSp>
          </p:grpSp>
        </p:grpSp>
      </p:grpSp>
      <p:grpSp>
        <p:nvGrpSpPr>
          <p:cNvPr id="12" name="Group 44"/>
          <p:cNvGrpSpPr>
            <a:grpSpLocks/>
          </p:cNvGrpSpPr>
          <p:nvPr/>
        </p:nvGrpSpPr>
        <p:grpSpPr bwMode="auto">
          <a:xfrm>
            <a:off x="4210050" y="3771900"/>
            <a:ext cx="1181100" cy="1185863"/>
            <a:chOff x="6349771" y="3265452"/>
            <a:chExt cx="2022703" cy="2051191"/>
          </a:xfrm>
        </p:grpSpPr>
        <p:pic>
          <p:nvPicPr>
            <p:cNvPr id="46105"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46106" name="AutoShape 7"/>
            <p:cNvSpPr>
              <a:spLocks noChangeArrowheads="1"/>
            </p:cNvSpPr>
            <p:nvPr/>
          </p:nvSpPr>
          <p:spPr bwMode="blackWhite">
            <a:xfrm>
              <a:off x="6915995" y="4114520"/>
              <a:ext cx="571164" cy="303392"/>
            </a:xfrm>
            <a:prstGeom prst="rightArrow">
              <a:avLst>
                <a:gd name="adj1" fmla="val 54102"/>
                <a:gd name="adj2" fmla="val 31499"/>
              </a:avLst>
            </a:prstGeom>
            <a:gradFill rotWithShape="1">
              <a:gsLst>
                <a:gs pos="0">
                  <a:srgbClr val="995E00"/>
                </a:gs>
                <a:gs pos="50000">
                  <a:srgbClr val="DD8906"/>
                </a:gs>
                <a:gs pos="100000">
                  <a:srgbClr val="FFA409"/>
                </a:gs>
              </a:gsLst>
              <a:lin ang="0" scaled="1"/>
            </a:gradFill>
            <a:ln w="38100">
              <a:noFill/>
              <a:miter lim="800000"/>
              <a:headEnd/>
              <a:tailEnd/>
            </a:ln>
          </p:spPr>
          <p:txBody>
            <a:bodyPr wrap="none" anchor="ctr"/>
            <a:lstStyle/>
            <a:p>
              <a:pPr algn="ctr"/>
              <a:endParaRPr lang="en-US" sz="1800" b="0">
                <a:solidFill>
                  <a:srgbClr val="0067AC"/>
                </a:solidFill>
                <a:ea typeface="ヒラギノ角ゴ Pro W3"/>
                <a:cs typeface="Arial" charset="0"/>
              </a:endParaRPr>
            </a:p>
          </p:txBody>
        </p:sp>
        <p:pic>
          <p:nvPicPr>
            <p:cNvPr id="46107" name="Picture 21" descr="Simple copy"/>
            <p:cNvPicPr>
              <a:picLocks noChangeAspect="1" noChangeArrowheads="1"/>
            </p:cNvPicPr>
            <p:nvPr/>
          </p:nvPicPr>
          <p:blipFill>
            <a:blip r:embed="rId21" cstate="print"/>
            <a:srcRect/>
            <a:stretch>
              <a:fillRect/>
            </a:stretch>
          </p:blipFill>
          <p:spPr bwMode="auto">
            <a:xfrm>
              <a:off x="6719296" y="3763328"/>
              <a:ext cx="513709" cy="523780"/>
            </a:xfrm>
            <a:prstGeom prst="rect">
              <a:avLst/>
            </a:prstGeom>
            <a:noFill/>
            <a:ln w="9525">
              <a:noFill/>
              <a:miter lim="800000"/>
              <a:headEnd/>
              <a:tailEnd/>
            </a:ln>
          </p:spPr>
        </p:pic>
        <p:pic>
          <p:nvPicPr>
            <p:cNvPr id="46108" name="Picture 21" descr="Simple copy"/>
            <p:cNvPicPr>
              <a:picLocks noChangeAspect="1" noChangeArrowheads="1"/>
            </p:cNvPicPr>
            <p:nvPr/>
          </p:nvPicPr>
          <p:blipFill>
            <a:blip r:embed="rId21" cstate="print"/>
            <a:srcRect/>
            <a:stretch>
              <a:fillRect/>
            </a:stretch>
          </p:blipFill>
          <p:spPr bwMode="auto">
            <a:xfrm>
              <a:off x="6719296" y="4039016"/>
              <a:ext cx="513709" cy="523780"/>
            </a:xfrm>
            <a:prstGeom prst="rect">
              <a:avLst/>
            </a:prstGeom>
            <a:noFill/>
            <a:ln w="9525">
              <a:noFill/>
              <a:miter lim="800000"/>
              <a:headEnd/>
              <a:tailEnd/>
            </a:ln>
          </p:spPr>
        </p:pic>
        <p:pic>
          <p:nvPicPr>
            <p:cNvPr id="46109" name="Picture 21" descr="Simple copy"/>
            <p:cNvPicPr>
              <a:picLocks noChangeAspect="1" noChangeArrowheads="1"/>
            </p:cNvPicPr>
            <p:nvPr/>
          </p:nvPicPr>
          <p:blipFill>
            <a:blip r:embed="rId21" cstate="print"/>
            <a:srcRect/>
            <a:stretch>
              <a:fillRect/>
            </a:stretch>
          </p:blipFill>
          <p:spPr bwMode="auto">
            <a:xfrm>
              <a:off x="6719294" y="4304432"/>
              <a:ext cx="513709" cy="523780"/>
            </a:xfrm>
            <a:prstGeom prst="rect">
              <a:avLst/>
            </a:prstGeom>
            <a:noFill/>
            <a:ln w="9525">
              <a:noFill/>
              <a:miter lim="800000"/>
              <a:headEnd/>
              <a:tailEnd/>
            </a:ln>
          </p:spPr>
        </p:pic>
        <p:pic>
          <p:nvPicPr>
            <p:cNvPr id="46110" name="Picture 21" descr="Simple copy"/>
            <p:cNvPicPr>
              <a:picLocks noChangeAspect="1" noChangeArrowheads="1"/>
            </p:cNvPicPr>
            <p:nvPr/>
          </p:nvPicPr>
          <p:blipFill>
            <a:blip r:embed="rId21" cstate="print"/>
            <a:srcRect/>
            <a:stretch>
              <a:fillRect/>
            </a:stretch>
          </p:blipFill>
          <p:spPr bwMode="auto">
            <a:xfrm>
              <a:off x="7462465" y="3914455"/>
              <a:ext cx="703680" cy="717475"/>
            </a:xfrm>
            <a:prstGeom prst="rect">
              <a:avLst/>
            </a:prstGeom>
            <a:noFill/>
            <a:ln w="9525">
              <a:noFill/>
              <a:miter lim="800000"/>
              <a:headEnd/>
              <a:tailEnd/>
            </a:ln>
          </p:spPr>
        </p:pic>
      </p:grpSp>
      <p:sp>
        <p:nvSpPr>
          <p:cNvPr id="51" name="Title 50"/>
          <p:cNvSpPr>
            <a:spLocks noGrp="1"/>
          </p:cNvSpPr>
          <p:nvPr>
            <p:ph type="title" idx="4294967295"/>
          </p:nvPr>
        </p:nvSpPr>
        <p:spPr/>
        <p:txBody>
          <a:bodyPr>
            <a:noAutofit/>
          </a:bodyPr>
          <a:lstStyle/>
          <a:p>
            <a:pPr eaLnBrk="1" hangingPunct="1">
              <a:defRPr/>
            </a:pPr>
            <a:r>
              <a:rPr>
                <a:latin typeface="+mj-lt"/>
              </a:rPr>
              <a:t>3 steps to a cloud ready data center</a:t>
            </a:r>
          </a:p>
        </p:txBody>
      </p:sp>
    </p:spTree>
    <p:custDataLst>
      <p:tags r:id="rId1"/>
    </p:custData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a:t>Experience and Economics</a:t>
            </a:r>
          </a:p>
        </p:txBody>
      </p:sp>
      <p:grpSp>
        <p:nvGrpSpPr>
          <p:cNvPr id="49" name="Group 75"/>
          <p:cNvGrpSpPr>
            <a:grpSpLocks/>
          </p:cNvGrpSpPr>
          <p:nvPr/>
        </p:nvGrpSpPr>
        <p:grpSpPr bwMode="auto">
          <a:xfrm>
            <a:off x="3348038" y="1228725"/>
            <a:ext cx="2654300" cy="2443163"/>
            <a:chOff x="1225538" y="1264402"/>
            <a:chExt cx="2654768" cy="2442782"/>
          </a:xfrm>
        </p:grpSpPr>
        <p:grpSp>
          <p:nvGrpSpPr>
            <p:cNvPr id="60428" name="Group 59"/>
            <p:cNvGrpSpPr>
              <a:grpSpLocks/>
            </p:cNvGrpSpPr>
            <p:nvPr/>
          </p:nvGrpSpPr>
          <p:grpSpPr bwMode="auto">
            <a:xfrm>
              <a:off x="1225538" y="2816699"/>
              <a:ext cx="2654768" cy="378377"/>
              <a:chOff x="1147481" y="2816699"/>
              <a:chExt cx="2654768" cy="378377"/>
            </a:xfrm>
          </p:grpSpPr>
          <p:sp>
            <p:nvSpPr>
              <p:cNvPr id="69" name="Rounded Rectangle 68"/>
              <p:cNvSpPr/>
              <p:nvPr/>
            </p:nvSpPr>
            <p:spPr bwMode="auto">
              <a:xfrm>
                <a:off x="1147481" y="2816735"/>
                <a:ext cx="2654768" cy="377766"/>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42" name="Rectangle 69"/>
              <p:cNvSpPr>
                <a:spLocks noChangeArrowheads="1"/>
              </p:cNvSpPr>
              <p:nvPr/>
            </p:nvSpPr>
            <p:spPr bwMode="auto">
              <a:xfrm>
                <a:off x="1394012" y="2871914"/>
                <a:ext cx="2245658" cy="283826"/>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More Secure</a:t>
                </a:r>
              </a:p>
            </p:txBody>
          </p:sp>
        </p:grpSp>
        <p:grpSp>
          <p:nvGrpSpPr>
            <p:cNvPr id="60429" name="Group 63"/>
            <p:cNvGrpSpPr>
              <a:grpSpLocks/>
            </p:cNvGrpSpPr>
            <p:nvPr/>
          </p:nvGrpSpPr>
          <p:grpSpPr bwMode="auto">
            <a:xfrm>
              <a:off x="1225538" y="1264402"/>
              <a:ext cx="2654768" cy="378377"/>
              <a:chOff x="1147481" y="1264402"/>
              <a:chExt cx="2654768" cy="378377"/>
            </a:xfrm>
          </p:grpSpPr>
          <p:sp>
            <p:nvSpPr>
              <p:cNvPr id="66" name="Rounded Rectangle 65"/>
              <p:cNvSpPr/>
              <p:nvPr/>
            </p:nvSpPr>
            <p:spPr bwMode="auto">
              <a:xfrm>
                <a:off x="1147481" y="1264402"/>
                <a:ext cx="2654768" cy="377766"/>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40" name="Rectangle 66"/>
              <p:cNvSpPr>
                <a:spLocks noChangeArrowheads="1"/>
              </p:cNvSpPr>
              <p:nvPr/>
            </p:nvSpPr>
            <p:spPr bwMode="auto">
              <a:xfrm>
                <a:off x="1394012" y="1319617"/>
                <a:ext cx="2245658" cy="283826"/>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More Scalable</a:t>
                </a:r>
              </a:p>
            </p:txBody>
          </p:sp>
        </p:grpSp>
        <p:grpSp>
          <p:nvGrpSpPr>
            <p:cNvPr id="60430" name="Group 67"/>
            <p:cNvGrpSpPr>
              <a:grpSpLocks/>
            </p:cNvGrpSpPr>
            <p:nvPr/>
          </p:nvGrpSpPr>
          <p:grpSpPr bwMode="auto">
            <a:xfrm>
              <a:off x="1225538" y="1791737"/>
              <a:ext cx="2654768" cy="378377"/>
              <a:chOff x="1147481" y="1791737"/>
              <a:chExt cx="2654768" cy="378377"/>
            </a:xfrm>
          </p:grpSpPr>
          <p:sp>
            <p:nvSpPr>
              <p:cNvPr id="63" name="Rounded Rectangle 62"/>
              <p:cNvSpPr/>
              <p:nvPr/>
            </p:nvSpPr>
            <p:spPr bwMode="auto">
              <a:xfrm>
                <a:off x="1147481" y="1791370"/>
                <a:ext cx="2654768" cy="379354"/>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38" name="Rectangle 63"/>
              <p:cNvSpPr>
                <a:spLocks noChangeArrowheads="1"/>
              </p:cNvSpPr>
              <p:nvPr/>
            </p:nvSpPr>
            <p:spPr bwMode="auto">
              <a:xfrm>
                <a:off x="1394012" y="1846952"/>
                <a:ext cx="2245658" cy="283826"/>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More Elastic</a:t>
                </a:r>
              </a:p>
            </p:txBody>
          </p:sp>
        </p:grpSp>
        <p:grpSp>
          <p:nvGrpSpPr>
            <p:cNvPr id="60431" name="Group 71"/>
            <p:cNvGrpSpPr>
              <a:grpSpLocks/>
            </p:cNvGrpSpPr>
            <p:nvPr/>
          </p:nvGrpSpPr>
          <p:grpSpPr bwMode="auto">
            <a:xfrm>
              <a:off x="1225538" y="2285651"/>
              <a:ext cx="2654768" cy="378377"/>
              <a:chOff x="1147481" y="2285651"/>
              <a:chExt cx="2654768" cy="378377"/>
            </a:xfrm>
          </p:grpSpPr>
          <p:sp>
            <p:nvSpPr>
              <p:cNvPr id="60" name="Rounded Rectangle 59"/>
              <p:cNvSpPr/>
              <p:nvPr/>
            </p:nvSpPr>
            <p:spPr bwMode="auto">
              <a:xfrm>
                <a:off x="1147481" y="2285006"/>
                <a:ext cx="2654768" cy="379353"/>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36" name="Rectangle 60"/>
              <p:cNvSpPr>
                <a:spLocks noChangeArrowheads="1"/>
              </p:cNvSpPr>
              <p:nvPr/>
            </p:nvSpPr>
            <p:spPr bwMode="auto">
              <a:xfrm>
                <a:off x="1394012" y="2340866"/>
                <a:ext cx="2245658" cy="283826"/>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More Performance</a:t>
                </a:r>
              </a:p>
            </p:txBody>
          </p:sp>
        </p:grpSp>
        <p:grpSp>
          <p:nvGrpSpPr>
            <p:cNvPr id="60432" name="Group 75"/>
            <p:cNvGrpSpPr>
              <a:grpSpLocks/>
            </p:cNvGrpSpPr>
            <p:nvPr/>
          </p:nvGrpSpPr>
          <p:grpSpPr bwMode="auto">
            <a:xfrm>
              <a:off x="1225538" y="3328807"/>
              <a:ext cx="2654768" cy="378377"/>
              <a:chOff x="1147481" y="3228524"/>
              <a:chExt cx="2654768" cy="407529"/>
            </a:xfrm>
          </p:grpSpPr>
          <p:sp>
            <p:nvSpPr>
              <p:cNvPr id="56" name="Rounded Rectangle 55"/>
              <p:cNvSpPr/>
              <p:nvPr/>
            </p:nvSpPr>
            <p:spPr bwMode="auto">
              <a:xfrm>
                <a:off x="1147481" y="3229182"/>
                <a:ext cx="2654768" cy="406871"/>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34" name="Rectangle 56"/>
              <p:cNvSpPr>
                <a:spLocks noChangeArrowheads="1"/>
              </p:cNvSpPr>
              <p:nvPr/>
            </p:nvSpPr>
            <p:spPr bwMode="auto">
              <a:xfrm>
                <a:off x="1187823" y="3287993"/>
                <a:ext cx="2554941" cy="305693"/>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More Reliable</a:t>
                </a:r>
              </a:p>
            </p:txBody>
          </p:sp>
        </p:grpSp>
      </p:grpSp>
      <p:grpSp>
        <p:nvGrpSpPr>
          <p:cNvPr id="71" name="Group 79"/>
          <p:cNvGrpSpPr>
            <a:grpSpLocks/>
          </p:cNvGrpSpPr>
          <p:nvPr/>
        </p:nvGrpSpPr>
        <p:grpSpPr bwMode="auto">
          <a:xfrm>
            <a:off x="3348038" y="5162550"/>
            <a:ext cx="2654300" cy="377825"/>
            <a:chOff x="1178857" y="4648960"/>
            <a:chExt cx="2654768" cy="407529"/>
          </a:xfrm>
        </p:grpSpPr>
        <p:sp>
          <p:nvSpPr>
            <p:cNvPr id="73" name="Rounded Rectangle 72"/>
            <p:cNvSpPr/>
            <p:nvPr/>
          </p:nvSpPr>
          <p:spPr bwMode="auto">
            <a:xfrm>
              <a:off x="1178857" y="4648960"/>
              <a:ext cx="2654768" cy="407529"/>
            </a:xfrm>
            <a:prstGeom prst="roundRect">
              <a:avLst>
                <a:gd name="adj" fmla="val 0"/>
              </a:avLst>
            </a:prstGeom>
            <a:gradFill flip="none" rotWithShape="1">
              <a:gsLst>
                <a:gs pos="0">
                  <a:schemeClr val="accent5">
                    <a:lumMod val="75000"/>
                  </a:schemeClr>
                </a:gs>
                <a:gs pos="50000">
                  <a:schemeClr val="accent5">
                    <a:lumMod val="50000"/>
                  </a:schemeClr>
                </a:gs>
              </a:gsLst>
              <a:lin ang="5400000" scaled="1"/>
              <a:tileRect/>
            </a:gra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dirty="0">
                <a:solidFill>
                  <a:srgbClr val="FFFFFF"/>
                </a:solidFill>
                <a:ea typeface="ＭＳ Ｐゴシック"/>
                <a:cs typeface="Arial"/>
              </a:endParaRPr>
            </a:p>
          </p:txBody>
        </p:sp>
        <p:sp>
          <p:nvSpPr>
            <p:cNvPr id="60427" name="Rectangle 73"/>
            <p:cNvSpPr>
              <a:spLocks noChangeArrowheads="1"/>
            </p:cNvSpPr>
            <p:nvPr/>
          </p:nvSpPr>
          <p:spPr bwMode="auto">
            <a:xfrm>
              <a:off x="1425388" y="4708429"/>
              <a:ext cx="2245658" cy="305693"/>
            </a:xfrm>
            <a:prstGeom prst="rect">
              <a:avLst/>
            </a:prstGeom>
            <a:noFill/>
            <a:ln w="9525">
              <a:noFill/>
              <a:miter lim="800000"/>
              <a:headEnd/>
              <a:tailEnd/>
            </a:ln>
          </p:spPr>
          <p:txBody>
            <a:bodyPr tIns="0" bIns="0" anchor="ctr"/>
            <a:lstStyle/>
            <a:p>
              <a:pPr algn="ctr"/>
              <a:r>
                <a:rPr lang="en-US" sz="1800">
                  <a:solidFill>
                    <a:srgbClr val="FFFFFF"/>
                  </a:solidFill>
                  <a:ea typeface="ＭＳ Ｐゴシック" pitchFamily="34" charset="-128"/>
                  <a:cs typeface="Arial" charset="0"/>
                </a:rPr>
                <a:t>Lowest TCO</a:t>
              </a:r>
            </a:p>
          </p:txBody>
        </p:sp>
      </p:grpSp>
      <p:grpSp>
        <p:nvGrpSpPr>
          <p:cNvPr id="76" name="Group 67"/>
          <p:cNvGrpSpPr>
            <a:grpSpLocks/>
          </p:cNvGrpSpPr>
          <p:nvPr/>
        </p:nvGrpSpPr>
        <p:grpSpPr bwMode="auto">
          <a:xfrm>
            <a:off x="2451100" y="1041400"/>
            <a:ext cx="698500" cy="2635250"/>
            <a:chOff x="329185" y="1075764"/>
            <a:chExt cx="698664" cy="2635623"/>
          </a:xfrm>
        </p:grpSpPr>
        <p:sp>
          <p:nvSpPr>
            <p:cNvPr id="77" name="Up Arrow 76"/>
            <p:cNvSpPr/>
            <p:nvPr/>
          </p:nvSpPr>
          <p:spPr>
            <a:xfrm>
              <a:off x="329185" y="1075764"/>
              <a:ext cx="698664" cy="2635623"/>
            </a:xfrm>
            <a:prstGeom prst="upArrow">
              <a:avLst/>
            </a:prstGeom>
            <a:solidFill>
              <a:schemeClr val="accent6">
                <a:lumMod val="20000"/>
                <a:lumOff val="80000"/>
              </a:schemeClr>
            </a:solidFill>
            <a:ln w="28575" cap="flat" cmpd="sng" algn="ctr">
              <a:solidFill>
                <a:schemeClr val="bg1">
                  <a:lumMod val="75000"/>
                </a:schemeClr>
              </a:solidFill>
              <a:prstDash val="solid"/>
              <a:round/>
              <a:headEnd type="none" w="med" len="med"/>
              <a:tailEnd type="none" w="med" len="med"/>
            </a:ln>
            <a:effectLst/>
          </p:spPr>
          <p:txBody>
            <a:bodyPr tIns="0" rIns="0" bIns="0" anchor="ctr"/>
            <a:lstStyle/>
            <a:p>
              <a:pPr>
                <a:defRPr/>
              </a:pPr>
              <a:endParaRPr lang="en-US" sz="1200">
                <a:solidFill>
                  <a:schemeClr val="accent1"/>
                </a:solidFill>
                <a:ea typeface="ＭＳ Ｐゴシック"/>
                <a:cs typeface="Arial"/>
              </a:endParaRPr>
            </a:p>
          </p:txBody>
        </p:sp>
        <p:sp>
          <p:nvSpPr>
            <p:cNvPr id="78" name="Rectangle 43"/>
            <p:cNvSpPr txBox="1">
              <a:spLocks noChangeArrowheads="1"/>
            </p:cNvSpPr>
            <p:nvPr/>
          </p:nvSpPr>
          <p:spPr bwMode="auto">
            <a:xfrm rot="16200000">
              <a:off x="-420986" y="2354659"/>
              <a:ext cx="2132315" cy="381089"/>
            </a:xfrm>
            <a:prstGeom prst="rect">
              <a:avLst/>
            </a:prstGeom>
            <a:noFill/>
            <a:ln w="9525" algn="ctr">
              <a:noFill/>
              <a:miter lim="800000"/>
              <a:headEnd/>
              <a:tailEnd/>
            </a:ln>
          </p:spPr>
          <p:txBody>
            <a:bodyPr lIns="0" anchor="b"/>
            <a:lstStyle/>
            <a:p>
              <a:pPr algn="ctr" defTabSz="457200">
                <a:lnSpc>
                  <a:spcPct val="90000"/>
                </a:lnSpc>
                <a:spcAft>
                  <a:spcPct val="20000"/>
                </a:spcAft>
                <a:defRPr/>
              </a:pPr>
              <a:r>
                <a:rPr lang="en-US" sz="1600" cap="all" dirty="0">
                  <a:solidFill>
                    <a:schemeClr val="accent5">
                      <a:lumMod val="50000"/>
                    </a:schemeClr>
                  </a:solidFill>
                  <a:latin typeface="Arial"/>
                  <a:ea typeface="ＭＳ Ｐゴシック"/>
                  <a:cs typeface="Arial"/>
                </a:rPr>
                <a:t>Experience</a:t>
              </a:r>
            </a:p>
          </p:txBody>
        </p:sp>
      </p:grpSp>
      <p:grpSp>
        <p:nvGrpSpPr>
          <p:cNvPr id="79" name="Group 71"/>
          <p:cNvGrpSpPr>
            <a:grpSpLocks/>
          </p:cNvGrpSpPr>
          <p:nvPr/>
        </p:nvGrpSpPr>
        <p:grpSpPr bwMode="auto">
          <a:xfrm>
            <a:off x="2451100" y="3786188"/>
            <a:ext cx="698500" cy="2338387"/>
            <a:chOff x="329185" y="3821892"/>
            <a:chExt cx="698664" cy="2336859"/>
          </a:xfrm>
        </p:grpSpPr>
        <p:sp>
          <p:nvSpPr>
            <p:cNvPr id="60422" name="Up Arrow 79"/>
            <p:cNvSpPr>
              <a:spLocks noChangeArrowheads="1"/>
            </p:cNvSpPr>
            <p:nvPr/>
          </p:nvSpPr>
          <p:spPr bwMode="auto">
            <a:xfrm flipV="1">
              <a:off x="329185" y="3850338"/>
              <a:ext cx="698664" cy="2308413"/>
            </a:xfrm>
            <a:prstGeom prst="upArrow">
              <a:avLst>
                <a:gd name="adj1" fmla="val 50000"/>
                <a:gd name="adj2" fmla="val 50004"/>
              </a:avLst>
            </a:prstGeom>
            <a:solidFill>
              <a:srgbClr val="E6E5E6"/>
            </a:solidFill>
            <a:ln w="28575" algn="ctr">
              <a:solidFill>
                <a:srgbClr val="BFBFBF"/>
              </a:solidFill>
              <a:round/>
              <a:headEnd/>
              <a:tailEnd/>
            </a:ln>
          </p:spPr>
          <p:txBody>
            <a:bodyPr rot="10800000" tIns="0" rIns="0" bIns="0" anchor="ctr"/>
            <a:lstStyle/>
            <a:p>
              <a:endParaRPr lang="en-US" sz="1200">
                <a:solidFill>
                  <a:schemeClr val="accent1"/>
                </a:solidFill>
                <a:ea typeface="ＭＳ Ｐゴシック" pitchFamily="34" charset="-128"/>
                <a:cs typeface="Arial" charset="0"/>
              </a:endParaRPr>
            </a:p>
          </p:txBody>
        </p:sp>
        <p:sp>
          <p:nvSpPr>
            <p:cNvPr id="81" name="Rectangle 43"/>
            <p:cNvSpPr txBox="1">
              <a:spLocks noChangeArrowheads="1"/>
            </p:cNvSpPr>
            <p:nvPr/>
          </p:nvSpPr>
          <p:spPr bwMode="auto">
            <a:xfrm rot="16200000">
              <a:off x="-449512" y="4681571"/>
              <a:ext cx="2133792" cy="414434"/>
            </a:xfrm>
            <a:prstGeom prst="rect">
              <a:avLst/>
            </a:prstGeom>
            <a:noFill/>
            <a:ln w="9525" algn="ctr">
              <a:noFill/>
              <a:miter lim="800000"/>
              <a:headEnd/>
              <a:tailEnd/>
            </a:ln>
          </p:spPr>
          <p:txBody>
            <a:bodyPr lIns="0" anchor="b"/>
            <a:lstStyle/>
            <a:p>
              <a:pPr algn="ctr" defTabSz="457200">
                <a:lnSpc>
                  <a:spcPct val="90000"/>
                </a:lnSpc>
                <a:spcAft>
                  <a:spcPct val="20000"/>
                </a:spcAft>
                <a:defRPr/>
              </a:pPr>
              <a:r>
                <a:rPr lang="en-US" sz="1600" cap="all" dirty="0">
                  <a:solidFill>
                    <a:schemeClr val="accent5">
                      <a:lumMod val="50000"/>
                    </a:schemeClr>
                  </a:solidFill>
                  <a:latin typeface="Arial"/>
                  <a:ea typeface="ＭＳ Ｐゴシック"/>
                  <a:cs typeface="Arial"/>
                </a:rPr>
                <a:t>Economics</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 Arrow 10"/>
          <p:cNvSpPr/>
          <p:nvPr/>
        </p:nvSpPr>
        <p:spPr bwMode="auto">
          <a:xfrm>
            <a:off x="1509713" y="3322638"/>
            <a:ext cx="1703387" cy="1492250"/>
          </a:xfrm>
          <a:prstGeom prst="upArrow">
            <a:avLst>
              <a:gd name="adj1" fmla="val 57882"/>
              <a:gd name="adj2" fmla="val 38716"/>
            </a:avLst>
          </a:prstGeom>
          <a:gradFill flip="none" rotWithShape="1">
            <a:gsLst>
              <a:gs pos="0">
                <a:schemeClr val="bg1">
                  <a:lumMod val="50000"/>
                </a:schemeClr>
              </a:gs>
              <a:gs pos="100000">
                <a:schemeClr val="bg1">
                  <a:lumMod val="85000"/>
                </a:schemeClr>
              </a:gs>
            </a:gsLst>
            <a:lin ang="5400000" scaled="1"/>
            <a:tileRect/>
          </a:gra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4" name="Up Arrow 13"/>
          <p:cNvSpPr/>
          <p:nvPr/>
        </p:nvSpPr>
        <p:spPr bwMode="auto">
          <a:xfrm rot="10800000">
            <a:off x="5940425" y="3071813"/>
            <a:ext cx="1703388" cy="1493837"/>
          </a:xfrm>
          <a:prstGeom prst="upArrow">
            <a:avLst>
              <a:gd name="adj1" fmla="val 57882"/>
              <a:gd name="adj2" fmla="val 38716"/>
            </a:avLst>
          </a:prstGeom>
          <a:gradFill flip="none" rotWithShape="1">
            <a:gsLst>
              <a:gs pos="0">
                <a:schemeClr val="bg1">
                  <a:lumMod val="50000"/>
                </a:schemeClr>
              </a:gs>
              <a:gs pos="100000">
                <a:schemeClr val="bg1">
                  <a:lumMod val="85000"/>
                </a:schemeClr>
              </a:gs>
            </a:gsLst>
            <a:lin ang="5400000" scaled="1"/>
            <a:tileRect/>
          </a:gra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62467" name="Rectangle 9"/>
          <p:cNvSpPr>
            <a:spLocks noChangeArrowheads="1"/>
          </p:cNvSpPr>
          <p:nvPr/>
        </p:nvSpPr>
        <p:spPr bwMode="auto">
          <a:xfrm>
            <a:off x="312738" y="150813"/>
            <a:ext cx="8545512" cy="990600"/>
          </a:xfrm>
          <a:prstGeom prst="rect">
            <a:avLst/>
          </a:prstGeom>
          <a:solidFill>
            <a:schemeClr val="bg1"/>
          </a:solidFill>
          <a:ln w="28575" algn="ctr">
            <a:noFill/>
            <a:round/>
            <a:headEnd/>
            <a:tailEnd/>
          </a:ln>
        </p:spPr>
        <p:txBody>
          <a:bodyPr wrap="none" lIns="0" tIns="0" rIns="0" bIns="0" anchor="ctr"/>
          <a:lstStyle/>
          <a:p>
            <a:pPr algn="ctr" defTabSz="574675">
              <a:spcBef>
                <a:spcPct val="50000"/>
              </a:spcBef>
            </a:pPr>
            <a:endParaRPr lang="en-US" sz="2200" b="0">
              <a:solidFill>
                <a:schemeClr val="tx1"/>
              </a:solidFill>
            </a:endParaRPr>
          </a:p>
        </p:txBody>
      </p:sp>
      <p:sp>
        <p:nvSpPr>
          <p:cNvPr id="6" name="Rectangle 5"/>
          <p:cNvSpPr/>
          <p:nvPr/>
        </p:nvSpPr>
        <p:spPr>
          <a:xfrm>
            <a:off x="428784" y="3512620"/>
            <a:ext cx="3823483"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EXPERIENCE</a:t>
            </a:r>
          </a:p>
        </p:txBody>
      </p:sp>
      <p:sp>
        <p:nvSpPr>
          <p:cNvPr id="7" name="Rectangle 6"/>
          <p:cNvSpPr/>
          <p:nvPr/>
        </p:nvSpPr>
        <p:spPr>
          <a:xfrm>
            <a:off x="4947311" y="3514018"/>
            <a:ext cx="3664786"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ECONOMICS</a:t>
            </a:r>
          </a:p>
        </p:txBody>
      </p:sp>
      <p:sp>
        <p:nvSpPr>
          <p:cNvPr id="9" name="Rectangle 8"/>
          <p:cNvSpPr/>
          <p:nvPr/>
        </p:nvSpPr>
        <p:spPr>
          <a:xfrm>
            <a:off x="4234372" y="3616084"/>
            <a:ext cx="697627" cy="646331"/>
          </a:xfrm>
          <a:prstGeom prst="rect">
            <a:avLst/>
          </a:prstGeom>
          <a:noFill/>
        </p:spPr>
        <p:txBody>
          <a:bodyPr wrap="none">
            <a:spAutoFit/>
          </a:bodyPr>
          <a:lstStyle/>
          <a:p>
            <a:pPr algn="ctr">
              <a:defRPr/>
            </a:pPr>
            <a:r>
              <a:rPr lang="en-US" sz="3600" dirty="0" err="1">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vs</a:t>
            </a:r>
            <a:endParaRPr lang="en-US" sz="36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endParaRPr>
          </a:p>
        </p:txBody>
      </p:sp>
      <p:grpSp>
        <p:nvGrpSpPr>
          <p:cNvPr id="62471" name="Group 14"/>
          <p:cNvGrpSpPr>
            <a:grpSpLocks/>
          </p:cNvGrpSpPr>
          <p:nvPr/>
        </p:nvGrpSpPr>
        <p:grpSpPr bwMode="auto">
          <a:xfrm>
            <a:off x="0" y="260350"/>
            <a:ext cx="9255125" cy="3113088"/>
            <a:chOff x="-1" y="3555809"/>
            <a:chExt cx="9255095" cy="3113440"/>
          </a:xfrm>
        </p:grpSpPr>
        <p:pic>
          <p:nvPicPr>
            <p:cNvPr id="62474" name="Picture 3" descr="Cloud3"/>
            <p:cNvPicPr>
              <a:picLocks noChangeAspect="1" noChangeArrowheads="1"/>
            </p:cNvPicPr>
            <p:nvPr/>
          </p:nvPicPr>
          <p:blipFill>
            <a:blip r:embed="rId3" cstate="print"/>
            <a:srcRect/>
            <a:stretch>
              <a:fillRect/>
            </a:stretch>
          </p:blipFill>
          <p:spPr bwMode="auto">
            <a:xfrm>
              <a:off x="0" y="3555809"/>
              <a:ext cx="9144000" cy="3113440"/>
            </a:xfrm>
            <a:prstGeom prst="rect">
              <a:avLst/>
            </a:prstGeom>
            <a:noFill/>
            <a:ln w="9525">
              <a:noFill/>
              <a:miter lim="800000"/>
              <a:headEnd/>
              <a:tailEnd/>
            </a:ln>
          </p:spPr>
        </p:pic>
        <p:pic>
          <p:nvPicPr>
            <p:cNvPr id="62475" name="Picture 3" descr="Cloud3"/>
            <p:cNvPicPr>
              <a:picLocks noChangeAspect="1" noChangeArrowheads="1"/>
            </p:cNvPicPr>
            <p:nvPr/>
          </p:nvPicPr>
          <p:blipFill>
            <a:blip r:embed="rId3" cstate="print"/>
            <a:srcRect/>
            <a:stretch>
              <a:fillRect/>
            </a:stretch>
          </p:blipFill>
          <p:spPr bwMode="auto">
            <a:xfrm>
              <a:off x="-1" y="3846365"/>
              <a:ext cx="9255095" cy="2536825"/>
            </a:xfrm>
            <a:prstGeom prst="rect">
              <a:avLst/>
            </a:prstGeom>
            <a:noFill/>
            <a:ln w="9525">
              <a:noFill/>
              <a:miter lim="800000"/>
              <a:headEnd/>
              <a:tailEnd/>
            </a:ln>
          </p:spPr>
        </p:pic>
      </p:grpSp>
      <p:sp>
        <p:nvSpPr>
          <p:cNvPr id="16" name="TextBox 15"/>
          <p:cNvSpPr txBox="1"/>
          <p:nvPr/>
        </p:nvSpPr>
        <p:spPr>
          <a:xfrm>
            <a:off x="4035425" y="5537200"/>
            <a:ext cx="1173163" cy="523875"/>
          </a:xfrm>
          <a:prstGeom prst="rect">
            <a:avLst/>
          </a:prstGeom>
          <a:noFill/>
          <a:ln>
            <a:noFill/>
          </a:ln>
        </p:spPr>
        <p:txBody>
          <a:bodyPr wrap="none" lIns="274320" rIns="274320">
            <a:spAutoFit/>
          </a:bodyPr>
          <a:lstStyle/>
          <a:p>
            <a:pPr algn="ctr">
              <a:defRPr/>
            </a:pPr>
            <a:r>
              <a:rPr lang="en-US" sz="2800" dirty="0">
                <a:solidFill>
                  <a:schemeClr val="accent6">
                    <a:lumMod val="75000"/>
                  </a:schemeClr>
                </a:solidFill>
                <a:ea typeface="ＭＳ Ｐゴシック"/>
                <a:cs typeface="Arial"/>
              </a:rPr>
              <a:t>Yes</a:t>
            </a:r>
          </a:p>
        </p:txBody>
      </p:sp>
      <p:sp>
        <p:nvSpPr>
          <p:cNvPr id="15" name="TextBox 14"/>
          <p:cNvSpPr txBox="1"/>
          <p:nvPr/>
        </p:nvSpPr>
        <p:spPr>
          <a:xfrm>
            <a:off x="2600325" y="5537200"/>
            <a:ext cx="4048125" cy="523875"/>
          </a:xfrm>
          <a:prstGeom prst="rect">
            <a:avLst/>
          </a:prstGeom>
          <a:noFill/>
          <a:ln>
            <a:noFill/>
          </a:ln>
        </p:spPr>
        <p:txBody>
          <a:bodyPr wrap="none" lIns="274320" rIns="274320">
            <a:spAutoFit/>
          </a:bodyPr>
          <a:lstStyle/>
          <a:p>
            <a:pPr algn="ctr">
              <a:defRPr/>
            </a:pPr>
            <a:r>
              <a:rPr lang="en-US" sz="2800" dirty="0">
                <a:solidFill>
                  <a:schemeClr val="accent6">
                    <a:lumMod val="75000"/>
                  </a:schemeClr>
                </a:solidFill>
                <a:ea typeface="ＭＳ Ｐゴシック"/>
                <a:cs typeface="Arial"/>
              </a:rPr>
              <a:t>Can the Cloud help?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556E-7 -3.98797E-6 L 5.55556E-7 0.14365 " pathEditMode="relative" rAng="0" ptsTypes="AA">
                                      <p:cBhvr>
                                        <p:cTn id="6" dur="2000" fill="hold"/>
                                        <p:tgtEl>
                                          <p:spTgt spid="7"/>
                                        </p:tgtEl>
                                        <p:attrNameLst>
                                          <p:attrName>ppt_x</p:attrName>
                                          <p:attrName>ppt_y</p:attrName>
                                        </p:attrNameLst>
                                      </p:cBhvr>
                                      <p:rCtr x="0" y="72"/>
                                    </p:animMotion>
                                  </p:childTnLst>
                                </p:cTn>
                              </p:par>
                              <p:par>
                                <p:cTn id="7" presetID="64" presetClass="path" presetSubtype="0" accel="50000" decel="50000" fill="hold" nodeType="withEffect">
                                  <p:stCondLst>
                                    <p:cond delay="0"/>
                                  </p:stCondLst>
                                  <p:childTnLst>
                                    <p:animMotion origin="layout" path="M -2.77778E-6 -2.66713E-6 L 0.0007 -0.14851 " pathEditMode="relative" rAng="0" ptsTypes="AA">
                                      <p:cBhvr>
                                        <p:cTn id="8" dur="2000" fill="hold"/>
                                        <p:tgtEl>
                                          <p:spTgt spid="6"/>
                                        </p:tgtEl>
                                        <p:attrNameLst>
                                          <p:attrName>ppt_x</p:attrName>
                                          <p:attrName>ppt_y</p:attrName>
                                        </p:attrNameLst>
                                      </p:cBhvr>
                                      <p:rCtr x="0" y="-74"/>
                                    </p:animMotion>
                                  </p:childTnLst>
                                </p:cTn>
                              </p:par>
                              <p:par>
                                <p:cTn id="9" presetID="22" presetClass="entr" presetSubtype="4"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000"/>
                                        <p:tgtEl>
                                          <p:spTgt spid="11"/>
                                        </p:tgtEl>
                                      </p:cBhvr>
                                    </p:animEffect>
                                  </p:childTnLst>
                                </p:cTn>
                              </p:par>
                              <p:par>
                                <p:cTn id="12" presetID="22" presetClass="entr" presetSubtype="1" fill="hold" grpId="0" nodeType="withEffect">
                                  <p:stCondLst>
                                    <p:cond delay="70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par>
                                <p:cTn id="15" presetID="10" presetClass="exit" presetSubtype="0" fill="hold" nodeType="withEffect">
                                  <p:stCondLst>
                                    <p:cond delay="70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700"/>
                                  </p:stCondLst>
                                  <p:childTnLst>
                                    <p:animEffect transition="out" filter="fade">
                                      <p:cBhvr>
                                        <p:cTn id="19" dur="1000"/>
                                        <p:tgtEl>
                                          <p:spTgt spid="15"/>
                                        </p:tgtEl>
                                      </p:cBhvr>
                                    </p:animEffect>
                                    <p:set>
                                      <p:cBhvr>
                                        <p:cTn id="20" dur="1" fill="hold">
                                          <p:stCondLst>
                                            <p:cond delay="99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852488" y="930275"/>
            <a:ext cx="5319712"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b="0">
                <a:solidFill>
                  <a:srgbClr val="4D4D4D"/>
                </a:solidFill>
              </a:rPr>
              <a:t>Debbie Montano</a:t>
            </a:r>
            <a:br>
              <a:rPr lang="en-US" b="0">
                <a:solidFill>
                  <a:srgbClr val="4D4D4D"/>
                </a:solidFill>
              </a:rPr>
            </a:br>
            <a:r>
              <a:rPr lang="en-US" b="0">
                <a:solidFill>
                  <a:srgbClr val="4D4D4D"/>
                </a:solidFill>
              </a:rPr>
              <a:t>dmontano@juniper.net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p:cNvSpPr>
            <a:spLocks noChangeArrowheads="1"/>
          </p:cNvSpPr>
          <p:nvPr/>
        </p:nvSpPr>
        <p:spPr bwMode="auto">
          <a:xfrm>
            <a:off x="312738" y="150813"/>
            <a:ext cx="8545512" cy="990600"/>
          </a:xfrm>
          <a:prstGeom prst="rect">
            <a:avLst/>
          </a:prstGeom>
          <a:solidFill>
            <a:schemeClr val="bg1"/>
          </a:solidFill>
          <a:ln w="28575" algn="ctr">
            <a:noFill/>
            <a:round/>
            <a:headEnd/>
            <a:tailEnd/>
          </a:ln>
        </p:spPr>
        <p:txBody>
          <a:bodyPr wrap="none" lIns="0" tIns="0" rIns="0" bIns="0" anchor="ctr"/>
          <a:lstStyle/>
          <a:p>
            <a:pPr algn="ctr" defTabSz="574675">
              <a:spcBef>
                <a:spcPct val="50000"/>
              </a:spcBef>
            </a:pPr>
            <a:endParaRPr lang="en-US" sz="2200">
              <a:solidFill>
                <a:srgbClr val="4D4D4D"/>
              </a:solidFill>
              <a:ea typeface="ＭＳ Ｐゴシック" pitchFamily="34" charset="-128"/>
              <a:cs typeface="Arial" charset="0"/>
            </a:endParaRPr>
          </a:p>
        </p:txBody>
      </p:sp>
      <p:grpSp>
        <p:nvGrpSpPr>
          <p:cNvPr id="2" name="Group 14"/>
          <p:cNvGrpSpPr>
            <a:grpSpLocks/>
          </p:cNvGrpSpPr>
          <p:nvPr/>
        </p:nvGrpSpPr>
        <p:grpSpPr bwMode="auto">
          <a:xfrm>
            <a:off x="0" y="260350"/>
            <a:ext cx="9255125" cy="3113088"/>
            <a:chOff x="-1" y="3555809"/>
            <a:chExt cx="9255095" cy="3113440"/>
          </a:xfrm>
        </p:grpSpPr>
        <p:pic>
          <p:nvPicPr>
            <p:cNvPr id="17418" name="Picture 3" descr="Cloud3"/>
            <p:cNvPicPr>
              <a:picLocks noChangeAspect="1" noChangeArrowheads="1"/>
            </p:cNvPicPr>
            <p:nvPr/>
          </p:nvPicPr>
          <p:blipFill>
            <a:blip r:embed="rId3" cstate="print"/>
            <a:srcRect/>
            <a:stretch>
              <a:fillRect/>
            </a:stretch>
          </p:blipFill>
          <p:spPr bwMode="auto">
            <a:xfrm>
              <a:off x="0" y="3555809"/>
              <a:ext cx="9144000" cy="3113440"/>
            </a:xfrm>
            <a:prstGeom prst="rect">
              <a:avLst/>
            </a:prstGeom>
            <a:noFill/>
            <a:ln w="9525">
              <a:noFill/>
              <a:miter lim="800000"/>
              <a:headEnd/>
              <a:tailEnd/>
            </a:ln>
          </p:spPr>
        </p:pic>
        <p:pic>
          <p:nvPicPr>
            <p:cNvPr id="17419" name="Picture 3" descr="Cloud3"/>
            <p:cNvPicPr>
              <a:picLocks noChangeAspect="1" noChangeArrowheads="1"/>
            </p:cNvPicPr>
            <p:nvPr/>
          </p:nvPicPr>
          <p:blipFill>
            <a:blip r:embed="rId3" cstate="print"/>
            <a:srcRect/>
            <a:stretch>
              <a:fillRect/>
            </a:stretch>
          </p:blipFill>
          <p:spPr bwMode="auto">
            <a:xfrm>
              <a:off x="-1" y="3846365"/>
              <a:ext cx="9255095" cy="2536825"/>
            </a:xfrm>
            <a:prstGeom prst="rect">
              <a:avLst/>
            </a:prstGeom>
            <a:noFill/>
            <a:ln w="9525">
              <a:noFill/>
              <a:miter lim="800000"/>
              <a:headEnd/>
              <a:tailEnd/>
            </a:ln>
          </p:spPr>
        </p:pic>
      </p:grpSp>
      <p:sp>
        <p:nvSpPr>
          <p:cNvPr id="17" name="Up Arrow 16"/>
          <p:cNvSpPr/>
          <p:nvPr/>
        </p:nvSpPr>
        <p:spPr bwMode="auto">
          <a:xfrm rot="10800000">
            <a:off x="5949950" y="3541713"/>
            <a:ext cx="1701800" cy="1493837"/>
          </a:xfrm>
          <a:prstGeom prst="upArrow">
            <a:avLst>
              <a:gd name="adj1" fmla="val 57882"/>
              <a:gd name="adj2" fmla="val 38716"/>
            </a:avLst>
          </a:prstGeom>
          <a:gradFill flip="none" rotWithShape="1">
            <a:gsLst>
              <a:gs pos="0">
                <a:schemeClr val="bg1">
                  <a:lumMod val="50000"/>
                </a:schemeClr>
              </a:gs>
              <a:gs pos="100000">
                <a:schemeClr val="bg1">
                  <a:lumMod val="85000"/>
                </a:schemeClr>
              </a:gs>
            </a:gsLst>
            <a:lin ang="5400000" scaled="1"/>
            <a:tileRect/>
          </a:gra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8" name="Up Arrow 17"/>
          <p:cNvSpPr/>
          <p:nvPr/>
        </p:nvSpPr>
        <p:spPr bwMode="auto">
          <a:xfrm>
            <a:off x="1484313" y="1644650"/>
            <a:ext cx="1703387" cy="1492250"/>
          </a:xfrm>
          <a:prstGeom prst="upArrow">
            <a:avLst>
              <a:gd name="adj1" fmla="val 57882"/>
              <a:gd name="adj2" fmla="val 38716"/>
            </a:avLst>
          </a:prstGeom>
          <a:gradFill flip="none" rotWithShape="1">
            <a:gsLst>
              <a:gs pos="0">
                <a:schemeClr val="bg1">
                  <a:lumMod val="50000"/>
                </a:schemeClr>
              </a:gs>
              <a:gs pos="100000">
                <a:schemeClr val="bg1">
                  <a:lumMod val="85000"/>
                </a:schemeClr>
              </a:gs>
            </a:gsLst>
            <a:lin ang="5400000" scaled="1"/>
            <a:tileRect/>
          </a:gra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2200">
              <a:solidFill>
                <a:srgbClr val="4D4D4D"/>
              </a:solidFill>
              <a:latin typeface="Arial" pitchFamily="34" charset="0"/>
              <a:ea typeface="ＭＳ Ｐゴシック"/>
              <a:cs typeface="Arial"/>
            </a:endParaRPr>
          </a:p>
        </p:txBody>
      </p:sp>
      <p:sp>
        <p:nvSpPr>
          <p:cNvPr id="19" name="Rectangle 18"/>
          <p:cNvSpPr/>
          <p:nvPr/>
        </p:nvSpPr>
        <p:spPr>
          <a:xfrm>
            <a:off x="2710592" y="2950557"/>
            <a:ext cx="3823483"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EXPERIENCE</a:t>
            </a:r>
          </a:p>
        </p:txBody>
      </p:sp>
      <p:sp>
        <p:nvSpPr>
          <p:cNvPr id="20" name="Rectangle 19"/>
          <p:cNvSpPr/>
          <p:nvPr/>
        </p:nvSpPr>
        <p:spPr>
          <a:xfrm>
            <a:off x="4947311" y="2951955"/>
            <a:ext cx="3664786" cy="769441"/>
          </a:xfrm>
          <a:prstGeom prst="rect">
            <a:avLst/>
          </a:prstGeom>
          <a:noFill/>
        </p:spPr>
        <p:txBody>
          <a:bodyPr wrap="none">
            <a:spAutoFit/>
          </a:bodyPr>
          <a:lstStyle/>
          <a:p>
            <a:pPr algn="ctr">
              <a:defRPr/>
            </a:pPr>
            <a:r>
              <a:rPr lang="en-US" sz="44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ECONOMICS</a:t>
            </a:r>
          </a:p>
        </p:txBody>
      </p:sp>
      <p:sp>
        <p:nvSpPr>
          <p:cNvPr id="21" name="Rectangle 20"/>
          <p:cNvSpPr/>
          <p:nvPr/>
        </p:nvSpPr>
        <p:spPr>
          <a:xfrm>
            <a:off x="4234372" y="3054021"/>
            <a:ext cx="697627" cy="646331"/>
          </a:xfrm>
          <a:prstGeom prst="rect">
            <a:avLst/>
          </a:prstGeom>
          <a:noFill/>
        </p:spPr>
        <p:txBody>
          <a:bodyPr wrap="none">
            <a:spAutoFit/>
          </a:bodyPr>
          <a:lstStyle/>
          <a:p>
            <a:pPr algn="ctr">
              <a:defRPr/>
            </a:pPr>
            <a:r>
              <a:rPr lang="en-US" sz="3600" dirty="0" err="1">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rPr>
              <a:t>vs</a:t>
            </a:r>
            <a:endParaRPr lang="en-US" sz="3600" dirty="0">
              <a:ln w="10541" cmpd="sng">
                <a:solidFill>
                  <a:srgbClr val="7D7D7D">
                    <a:tint val="100000"/>
                    <a:shade val="100000"/>
                    <a:satMod val="110000"/>
                  </a:srgbClr>
                </a:solidFill>
                <a:prstDash val="solid"/>
              </a:ln>
              <a:solidFill>
                <a:schemeClr val="accent1"/>
              </a:solidFill>
              <a:effectLst>
                <a:reflection blurRad="6350" stA="55000" endA="300" endPos="45500" dir="5400000" sy="-100000" algn="bl" rotWithShape="0"/>
              </a:effectLst>
              <a:ea typeface="ＭＳ Ｐゴシック"/>
              <a:cs typeface="Arial"/>
            </a:endParaRPr>
          </a:p>
        </p:txBody>
      </p:sp>
      <p:sp>
        <p:nvSpPr>
          <p:cNvPr id="22" name="TextBox 21"/>
          <p:cNvSpPr txBox="1"/>
          <p:nvPr/>
        </p:nvSpPr>
        <p:spPr>
          <a:xfrm>
            <a:off x="2603500" y="4784725"/>
            <a:ext cx="4048125" cy="522288"/>
          </a:xfrm>
          <a:prstGeom prst="rect">
            <a:avLst/>
          </a:prstGeom>
          <a:noFill/>
          <a:ln>
            <a:noFill/>
          </a:ln>
        </p:spPr>
        <p:txBody>
          <a:bodyPr wrap="none" lIns="274320" rIns="274320">
            <a:spAutoFit/>
          </a:bodyPr>
          <a:lstStyle/>
          <a:p>
            <a:pPr algn="ctr">
              <a:defRPr/>
            </a:pPr>
            <a:r>
              <a:rPr lang="en-US" sz="2800" dirty="0">
                <a:solidFill>
                  <a:schemeClr val="accent6">
                    <a:lumMod val="75000"/>
                  </a:schemeClr>
                </a:solidFill>
                <a:ea typeface="ＭＳ Ｐゴシック"/>
                <a:cs typeface="Arial"/>
              </a:rPr>
              <a:t>Can the Cloud help?</a:t>
            </a:r>
          </a:p>
        </p:txBody>
      </p:sp>
      <p:sp>
        <p:nvSpPr>
          <p:cNvPr id="23" name="TextBox 22"/>
          <p:cNvSpPr txBox="1"/>
          <p:nvPr/>
        </p:nvSpPr>
        <p:spPr>
          <a:xfrm>
            <a:off x="2522538" y="4776788"/>
            <a:ext cx="4232275" cy="523875"/>
          </a:xfrm>
          <a:prstGeom prst="rect">
            <a:avLst/>
          </a:prstGeom>
          <a:noFill/>
          <a:ln>
            <a:noFill/>
          </a:ln>
        </p:spPr>
        <p:txBody>
          <a:bodyPr wrap="none" lIns="274320" rIns="274320">
            <a:spAutoFit/>
          </a:bodyPr>
          <a:lstStyle/>
          <a:p>
            <a:pPr algn="ctr">
              <a:defRPr/>
            </a:pPr>
            <a:r>
              <a:rPr lang="en-US" sz="2800" dirty="0">
                <a:solidFill>
                  <a:schemeClr val="accent6">
                    <a:lumMod val="75000"/>
                  </a:schemeClr>
                </a:solidFill>
                <a:ea typeface="ＭＳ Ｐゴシック"/>
                <a:cs typeface="Arial"/>
              </a:rPr>
              <a:t>The eternal challenge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fill="hold"/>
                                        <p:tgtEl>
                                          <p:spTgt spid="20"/>
                                        </p:tgtEl>
                                        <p:attrNameLst>
                                          <p:attrName>ppt_x</p:attrName>
                                        </p:attrNameLst>
                                      </p:cBhvr>
                                      <p:tavLst>
                                        <p:tav tm="0">
                                          <p:val>
                                            <p:strVal val="1+#ppt_w/2"/>
                                          </p:val>
                                        </p:tav>
                                        <p:tav tm="100000">
                                          <p:val>
                                            <p:strVal val="#ppt_x"/>
                                          </p:val>
                                        </p:tav>
                                      </p:tavLst>
                                    </p:anim>
                                    <p:anim calcmode="lin" valueType="num">
                                      <p:cBhvr additive="base">
                                        <p:cTn id="15" dur="1000" fill="hold"/>
                                        <p:tgtEl>
                                          <p:spTgt spid="20"/>
                                        </p:tgtEl>
                                        <p:attrNameLst>
                                          <p:attrName>ppt_y</p:attrName>
                                        </p:attrNameLst>
                                      </p:cBhvr>
                                      <p:tavLst>
                                        <p:tav tm="0">
                                          <p:val>
                                            <p:strVal val="#ppt_y"/>
                                          </p:val>
                                        </p:tav>
                                        <p:tav tm="100000">
                                          <p:val>
                                            <p:strVal val="#ppt_y"/>
                                          </p:val>
                                        </p:tav>
                                      </p:tavLst>
                                    </p:anim>
                                  </p:childTnLst>
                                </p:cTn>
                              </p:par>
                              <p:par>
                                <p:cTn id="16" presetID="35" presetClass="path" presetSubtype="0" accel="50000" decel="50000" fill="hold" nodeType="withEffect">
                                  <p:stCondLst>
                                    <p:cond delay="500"/>
                                  </p:stCondLst>
                                  <p:childTnLst>
                                    <p:animMotion origin="layout" path="M 0 0  L -0.25 0  E" pathEditMode="relative" ptsTypes="">
                                      <p:cBhvr>
                                        <p:cTn id="17" dur="1000" fill="hold"/>
                                        <p:tgtEl>
                                          <p:spTgt spid="19"/>
                                        </p:tgtEl>
                                        <p:attrNameLst>
                                          <p:attrName>ppt_x</p:attrName>
                                          <p:attrName>ppt_y</p:attrName>
                                        </p:attrNameLst>
                                      </p:cBhvr>
                                    </p:animMotion>
                                  </p:childTnLst>
                                </p:cTn>
                              </p:par>
                            </p:childTnLst>
                          </p:cTn>
                        </p:par>
                        <p:par>
                          <p:cTn id="18" fill="hold">
                            <p:stCondLst>
                              <p:cond delay="1500"/>
                            </p:stCondLst>
                            <p:childTnLst>
                              <p:par>
                                <p:cTn id="19" presetID="53"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Effect transition="in" filter="fade">
                                      <p:cBhvr>
                                        <p:cTn id="23" dur="10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1000"/>
                                        <p:tgtEl>
                                          <p:spTgt spid="1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18"/>
                                        </p:tgtEl>
                                      </p:cBhvr>
                                    </p:animEffect>
                                    <p:set>
                                      <p:cBhvr>
                                        <p:cTn id="39" dur="1" fill="hold">
                                          <p:stCondLst>
                                            <p:cond delay="999"/>
                                          </p:stCondLst>
                                        </p:cTn>
                                        <p:tgtEl>
                                          <p:spTgt spid="1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7"/>
                                        </p:tgtEl>
                                      </p:cBhvr>
                                    </p:animEffect>
                                    <p:set>
                                      <p:cBhvr>
                                        <p:cTn id="42" dur="1" fill="hold">
                                          <p:stCondLst>
                                            <p:cond delay="999"/>
                                          </p:stCondLst>
                                        </p:cTn>
                                        <p:tgtEl>
                                          <p:spTgt spid="1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23"/>
                                        </p:tgtEl>
                                      </p:cBhvr>
                                    </p:animEffect>
                                    <p:set>
                                      <p:cBhvr>
                                        <p:cTn id="45" dur="1" fill="hold">
                                          <p:stCondLst>
                                            <p:cond delay="999"/>
                                          </p:stCondLst>
                                        </p:cTn>
                                        <p:tgtEl>
                                          <p:spTgt spid="23"/>
                                        </p:tgtEl>
                                        <p:attrNameLst>
                                          <p:attrName>style.visibility</p:attrName>
                                        </p:attrNameLst>
                                      </p:cBhvr>
                                      <p:to>
                                        <p:strVal val="hidden"/>
                                      </p:to>
                                    </p:set>
                                  </p:childTnLst>
                                </p:cTn>
                              </p:par>
                              <p:par>
                                <p:cTn id="46" presetID="2" presetClass="entr" presetSubtype="8"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2000" fill="hold"/>
                                        <p:tgtEl>
                                          <p:spTgt spid="2"/>
                                        </p:tgtEl>
                                        <p:attrNameLst>
                                          <p:attrName>ppt_x</p:attrName>
                                        </p:attrNameLst>
                                      </p:cBhvr>
                                      <p:tavLst>
                                        <p:tav tm="0">
                                          <p:val>
                                            <p:strVal val="0-#ppt_w/2"/>
                                          </p:val>
                                        </p:tav>
                                        <p:tav tm="100000">
                                          <p:val>
                                            <p:strVal val="#ppt_x"/>
                                          </p:val>
                                        </p:tav>
                                      </p:tavLst>
                                    </p:anim>
                                    <p:anim calcmode="lin" valueType="num">
                                      <p:cBhvr additive="base">
                                        <p:cTn id="49" dur="2000" fill="hold"/>
                                        <p:tgtEl>
                                          <p:spTgt spid="2"/>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2" grpId="0"/>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312738" y="150813"/>
            <a:ext cx="8545512" cy="990600"/>
          </a:xfrm>
          <a:prstGeom prst="rect">
            <a:avLst/>
          </a:prstGeom>
          <a:solidFill>
            <a:schemeClr val="bg1"/>
          </a:solidFill>
          <a:ln w="28575" algn="ctr">
            <a:noFill/>
            <a:round/>
            <a:headEnd/>
            <a:tailEnd/>
          </a:ln>
        </p:spPr>
        <p:txBody>
          <a:bodyPr wrap="none" lIns="0" tIns="0" rIns="0" bIns="0" anchor="ctr"/>
          <a:lstStyle/>
          <a:p>
            <a:pPr algn="ctr" defTabSz="574675">
              <a:spcBef>
                <a:spcPct val="50000"/>
              </a:spcBef>
            </a:pPr>
            <a:endParaRPr lang="en-US" sz="2200">
              <a:solidFill>
                <a:srgbClr val="4D4D4D"/>
              </a:solidFill>
              <a:ea typeface="ＭＳ Ｐゴシック" pitchFamily="34" charset="-128"/>
              <a:cs typeface="Arial" charset="0"/>
            </a:endParaRPr>
          </a:p>
        </p:txBody>
      </p:sp>
      <p:grpSp>
        <p:nvGrpSpPr>
          <p:cNvPr id="19458" name="Group 14"/>
          <p:cNvGrpSpPr>
            <a:grpSpLocks/>
          </p:cNvGrpSpPr>
          <p:nvPr/>
        </p:nvGrpSpPr>
        <p:grpSpPr bwMode="auto">
          <a:xfrm>
            <a:off x="0" y="260350"/>
            <a:ext cx="9255125" cy="3113088"/>
            <a:chOff x="-1" y="3555809"/>
            <a:chExt cx="9255095" cy="3113440"/>
          </a:xfrm>
        </p:grpSpPr>
        <p:pic>
          <p:nvPicPr>
            <p:cNvPr id="19472" name="Picture 3" descr="Cloud3"/>
            <p:cNvPicPr>
              <a:picLocks noChangeAspect="1" noChangeArrowheads="1"/>
            </p:cNvPicPr>
            <p:nvPr/>
          </p:nvPicPr>
          <p:blipFill>
            <a:blip r:embed="rId3" cstate="print"/>
            <a:srcRect/>
            <a:stretch>
              <a:fillRect/>
            </a:stretch>
          </p:blipFill>
          <p:spPr bwMode="auto">
            <a:xfrm>
              <a:off x="0" y="3555809"/>
              <a:ext cx="9144000" cy="3113440"/>
            </a:xfrm>
            <a:prstGeom prst="rect">
              <a:avLst/>
            </a:prstGeom>
            <a:noFill/>
            <a:ln w="9525">
              <a:noFill/>
              <a:miter lim="800000"/>
              <a:headEnd/>
              <a:tailEnd/>
            </a:ln>
          </p:spPr>
        </p:pic>
        <p:pic>
          <p:nvPicPr>
            <p:cNvPr id="19473" name="Picture 3" descr="Cloud3"/>
            <p:cNvPicPr>
              <a:picLocks noChangeAspect="1" noChangeArrowheads="1"/>
            </p:cNvPicPr>
            <p:nvPr/>
          </p:nvPicPr>
          <p:blipFill>
            <a:blip r:embed="rId3" cstate="print"/>
            <a:srcRect/>
            <a:stretch>
              <a:fillRect/>
            </a:stretch>
          </p:blipFill>
          <p:spPr bwMode="auto">
            <a:xfrm>
              <a:off x="-1" y="3846365"/>
              <a:ext cx="9255095" cy="2536825"/>
            </a:xfrm>
            <a:prstGeom prst="rect">
              <a:avLst/>
            </a:prstGeom>
            <a:noFill/>
            <a:ln w="9525">
              <a:noFill/>
              <a:miter lim="800000"/>
              <a:headEnd/>
              <a:tailEnd/>
            </a:ln>
          </p:spPr>
        </p:pic>
      </p:grpSp>
      <p:sp>
        <p:nvSpPr>
          <p:cNvPr id="8" name="TextBox 7"/>
          <p:cNvSpPr txBox="1">
            <a:spLocks noChangeArrowheads="1"/>
          </p:cNvSpPr>
          <p:nvPr/>
        </p:nvSpPr>
        <p:spPr bwMode="auto">
          <a:xfrm>
            <a:off x="1839913" y="1430338"/>
            <a:ext cx="5286375" cy="769937"/>
          </a:xfrm>
          <a:prstGeom prst="rect">
            <a:avLst/>
          </a:prstGeom>
          <a:noFill/>
          <a:ln w="9525">
            <a:noFill/>
            <a:miter lim="800000"/>
            <a:headEnd/>
            <a:tailEnd/>
          </a:ln>
        </p:spPr>
        <p:txBody>
          <a:bodyPr wrap="none" lIns="274320" rIns="274320">
            <a:spAutoFit/>
          </a:bodyPr>
          <a:lstStyle/>
          <a:p>
            <a:pPr algn="ctr"/>
            <a:r>
              <a:rPr lang="en-US" sz="4400">
                <a:solidFill>
                  <a:srgbClr val="7F7F7F"/>
                </a:solidFill>
                <a:ea typeface="ＭＳ Ｐゴシック" pitchFamily="34" charset="-128"/>
                <a:cs typeface="Arial" charset="0"/>
              </a:rPr>
              <a:t>Cloud Computing</a:t>
            </a:r>
          </a:p>
        </p:txBody>
      </p:sp>
      <p:sp>
        <p:nvSpPr>
          <p:cNvPr id="11" name="TextBox 10"/>
          <p:cNvSpPr txBox="1">
            <a:spLocks noChangeArrowheads="1"/>
          </p:cNvSpPr>
          <p:nvPr/>
        </p:nvSpPr>
        <p:spPr bwMode="auto">
          <a:xfrm>
            <a:off x="2309813" y="1924050"/>
            <a:ext cx="4492625" cy="584200"/>
          </a:xfrm>
          <a:prstGeom prst="rect">
            <a:avLst/>
          </a:prstGeom>
          <a:noFill/>
          <a:ln w="9525">
            <a:noFill/>
            <a:miter lim="800000"/>
            <a:headEnd/>
            <a:tailEnd/>
          </a:ln>
        </p:spPr>
        <p:txBody>
          <a:bodyPr wrap="none" lIns="274320" rIns="274320">
            <a:spAutoFit/>
          </a:bodyPr>
          <a:lstStyle/>
          <a:p>
            <a:pPr algn="ctr"/>
            <a:r>
              <a:rPr lang="en-US" sz="3200">
                <a:solidFill>
                  <a:srgbClr val="949494"/>
                </a:solidFill>
                <a:ea typeface="ＭＳ Ｐゴシック" pitchFamily="34" charset="-128"/>
                <a:cs typeface="Arial" charset="0"/>
              </a:rPr>
              <a:t>Cloud Infrastructure</a:t>
            </a:r>
          </a:p>
        </p:txBody>
      </p:sp>
      <p:sp>
        <p:nvSpPr>
          <p:cNvPr id="14" name="TextBox 13"/>
          <p:cNvSpPr txBox="1"/>
          <p:nvPr/>
        </p:nvSpPr>
        <p:spPr>
          <a:xfrm>
            <a:off x="2460320" y="1921079"/>
            <a:ext cx="3514745" cy="584775"/>
          </a:xfrm>
          <a:prstGeom prst="rect">
            <a:avLst/>
          </a:prstGeom>
          <a:noFill/>
          <a:ln>
            <a:noFill/>
          </a:ln>
          <a:scene3d>
            <a:camera prst="orthographicFront"/>
            <a:lightRig rig="threePt" dir="t"/>
          </a:scene3d>
          <a:sp3d extrusionH="114300">
            <a:extrusionClr>
              <a:schemeClr val="bg1">
                <a:lumMod val="85000"/>
              </a:schemeClr>
            </a:extrusionClr>
          </a:sp3d>
        </p:spPr>
        <p:txBody>
          <a:bodyPr wrap="none" lIns="274320" rIns="274320">
            <a:spAutoFit/>
          </a:bodyPr>
          <a:lstStyle/>
          <a:p>
            <a:pPr algn="ctr">
              <a:defRPr/>
            </a:pPr>
            <a:r>
              <a:rPr lang="en-US" sz="3200" dirty="0">
                <a:solidFill>
                  <a:srgbClr val="4D4D4D">
                    <a:lumMod val="60000"/>
                    <a:lumOff val="40000"/>
                  </a:srgbClr>
                </a:solidFill>
                <a:ea typeface="ＭＳ Ｐゴシック"/>
                <a:cs typeface="Arial"/>
              </a:rPr>
              <a:t>Cloud Services</a:t>
            </a:r>
          </a:p>
        </p:txBody>
      </p:sp>
      <p:sp>
        <p:nvSpPr>
          <p:cNvPr id="18" name="TextBox 17"/>
          <p:cNvSpPr txBox="1">
            <a:spLocks noChangeArrowheads="1"/>
          </p:cNvSpPr>
          <p:nvPr/>
        </p:nvSpPr>
        <p:spPr bwMode="auto">
          <a:xfrm>
            <a:off x="-76200" y="3816350"/>
            <a:ext cx="4516438" cy="368300"/>
          </a:xfrm>
          <a:prstGeom prst="rect">
            <a:avLst/>
          </a:prstGeom>
          <a:noFill/>
          <a:ln w="9525">
            <a:noFill/>
            <a:miter lim="800000"/>
            <a:headEnd/>
            <a:tailEnd/>
          </a:ln>
        </p:spPr>
        <p:txBody>
          <a:bodyPr wrap="none" lIns="274320" rIns="274320">
            <a:spAutoFit/>
          </a:bodyPr>
          <a:lstStyle/>
          <a:p>
            <a:pPr algn="ctr"/>
            <a:r>
              <a:rPr lang="en-US" sz="1800">
                <a:solidFill>
                  <a:schemeClr val="tx1"/>
                </a:solidFill>
                <a:ea typeface="ＭＳ Ｐゴシック" pitchFamily="34" charset="-128"/>
                <a:cs typeface="Arial" charset="0"/>
              </a:rPr>
              <a:t>Services delivered over the Network</a:t>
            </a:r>
          </a:p>
        </p:txBody>
      </p:sp>
      <p:sp>
        <p:nvSpPr>
          <p:cNvPr id="29" name="Content Placeholder 2"/>
          <p:cNvSpPr txBox="1">
            <a:spLocks/>
          </p:cNvSpPr>
          <p:nvPr/>
        </p:nvSpPr>
        <p:spPr bwMode="auto">
          <a:xfrm>
            <a:off x="4732338" y="3910013"/>
            <a:ext cx="3959225" cy="1878012"/>
          </a:xfrm>
          <a:prstGeom prst="rect">
            <a:avLst/>
          </a:prstGeom>
          <a:noFill/>
          <a:ln w="9525">
            <a:noFill/>
            <a:miter lim="800000"/>
            <a:headEnd/>
            <a:tailEnd/>
          </a:ln>
        </p:spPr>
        <p:txBody>
          <a:bodyPr lIns="0" tIns="0" rIns="0" bIns="0"/>
          <a:lstStyle/>
          <a:p>
            <a:pPr marL="228600" indent="-228600">
              <a:lnSpc>
                <a:spcPct val="90000"/>
              </a:lnSpc>
              <a:spcBef>
                <a:spcPts val="200"/>
              </a:spcBef>
              <a:spcAft>
                <a:spcPts val="900"/>
              </a:spcAft>
              <a:buClr>
                <a:srgbClr val="4D4D4D"/>
              </a:buClr>
            </a:pPr>
            <a:r>
              <a:rPr lang="en-US" sz="1800">
                <a:solidFill>
                  <a:schemeClr val="tx1"/>
                </a:solidFill>
                <a:ea typeface="ＭＳ Ｐゴシック" pitchFamily="34" charset="-128"/>
                <a:cs typeface="Arial" charset="0"/>
              </a:rPr>
              <a:t>Dynamically shared resource pools</a:t>
            </a:r>
          </a:p>
          <a:p>
            <a:pPr marL="685800" lvl="1" indent="-228600">
              <a:lnSpc>
                <a:spcPct val="90000"/>
              </a:lnSpc>
              <a:spcAft>
                <a:spcPts val="600"/>
              </a:spcAft>
              <a:buClr>
                <a:srgbClr val="7F7F7F"/>
              </a:buClr>
              <a:buFont typeface="Arial" charset="0"/>
              <a:buChar char="–"/>
            </a:pPr>
            <a:r>
              <a:rPr lang="en-US" sz="1600" b="0">
                <a:solidFill>
                  <a:schemeClr val="tx1"/>
                </a:solidFill>
                <a:ea typeface="ＭＳ Ｐゴシック" pitchFamily="34" charset="-128"/>
                <a:cs typeface="Arial" charset="0"/>
              </a:rPr>
              <a:t>Efficiency</a:t>
            </a:r>
          </a:p>
          <a:p>
            <a:pPr marL="685800" lvl="1" indent="-228600">
              <a:lnSpc>
                <a:spcPct val="90000"/>
              </a:lnSpc>
              <a:spcAft>
                <a:spcPts val="600"/>
              </a:spcAft>
              <a:buClr>
                <a:srgbClr val="7F7F7F"/>
              </a:buClr>
              <a:buFont typeface="Arial" charset="0"/>
              <a:buChar char="–"/>
            </a:pPr>
            <a:r>
              <a:rPr lang="en-US" sz="1600" b="0">
                <a:solidFill>
                  <a:schemeClr val="tx1"/>
                </a:solidFill>
                <a:ea typeface="ＭＳ Ｐゴシック" pitchFamily="34" charset="-128"/>
                <a:cs typeface="Arial" charset="0"/>
              </a:rPr>
              <a:t>Elasticity</a:t>
            </a:r>
          </a:p>
          <a:p>
            <a:pPr marL="685800" lvl="1" indent="-228600">
              <a:lnSpc>
                <a:spcPct val="90000"/>
              </a:lnSpc>
              <a:spcAft>
                <a:spcPts val="600"/>
              </a:spcAft>
              <a:buClr>
                <a:srgbClr val="7F7F7F"/>
              </a:buClr>
              <a:buFont typeface="Arial" charset="0"/>
              <a:buChar char="–"/>
            </a:pPr>
            <a:endParaRPr lang="en-US" sz="800" b="0">
              <a:solidFill>
                <a:schemeClr val="tx1"/>
              </a:solidFill>
              <a:ea typeface="ＭＳ Ｐゴシック" pitchFamily="34" charset="-128"/>
              <a:cs typeface="Arial" charset="0"/>
            </a:endParaRPr>
          </a:p>
          <a:p>
            <a:pPr marL="228600" indent="-228600">
              <a:lnSpc>
                <a:spcPct val="90000"/>
              </a:lnSpc>
              <a:spcBef>
                <a:spcPts val="200"/>
              </a:spcBef>
              <a:spcAft>
                <a:spcPts val="900"/>
              </a:spcAft>
              <a:buClr>
                <a:srgbClr val="7F7F7F"/>
              </a:buClr>
              <a:buFont typeface="Wingdings" pitchFamily="2" charset="2"/>
              <a:buChar char="§"/>
            </a:pPr>
            <a:r>
              <a:rPr lang="en-US" sz="1800" b="0">
                <a:solidFill>
                  <a:schemeClr val="tx1"/>
                </a:solidFill>
                <a:ea typeface="ＭＳ Ｐゴシック" pitchFamily="34" charset="-128"/>
                <a:cs typeface="Arial" charset="0"/>
              </a:rPr>
              <a:t>Service production</a:t>
            </a:r>
          </a:p>
          <a:p>
            <a:pPr marL="228600" indent="-228600">
              <a:lnSpc>
                <a:spcPct val="90000"/>
              </a:lnSpc>
              <a:spcBef>
                <a:spcPts val="200"/>
              </a:spcBef>
              <a:spcAft>
                <a:spcPts val="900"/>
              </a:spcAft>
              <a:buClr>
                <a:srgbClr val="7F7F7F"/>
              </a:buClr>
              <a:buFont typeface="Wingdings" pitchFamily="2" charset="2"/>
              <a:buChar char="§"/>
            </a:pPr>
            <a:r>
              <a:rPr lang="en-US" sz="1800" b="0">
                <a:solidFill>
                  <a:schemeClr val="tx1"/>
                </a:solidFill>
                <a:ea typeface="ＭＳ Ｐゴシック" pitchFamily="34" charset="-128"/>
                <a:cs typeface="Arial" charset="0"/>
              </a:rPr>
              <a:t>Service delivery</a:t>
            </a:r>
          </a:p>
        </p:txBody>
      </p:sp>
      <p:sp>
        <p:nvSpPr>
          <p:cNvPr id="22" name="AutoShape 48"/>
          <p:cNvSpPr>
            <a:spLocks noChangeArrowheads="1"/>
          </p:cNvSpPr>
          <p:nvPr/>
        </p:nvSpPr>
        <p:spPr bwMode="auto">
          <a:xfrm>
            <a:off x="292100" y="4279900"/>
            <a:ext cx="3876675" cy="1803400"/>
          </a:xfrm>
          <a:prstGeom prst="roundRect">
            <a:avLst>
              <a:gd name="adj" fmla="val 7173"/>
            </a:avLst>
          </a:prstGeom>
          <a:solidFill>
            <a:srgbClr val="5D87A1"/>
          </a:solidFill>
          <a:ln w="19050">
            <a:solidFill>
              <a:srgbClr val="4260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AutoShape 48"/>
          <p:cNvSpPr>
            <a:spLocks noChangeArrowheads="1"/>
          </p:cNvSpPr>
          <p:nvPr/>
        </p:nvSpPr>
        <p:spPr bwMode="auto">
          <a:xfrm>
            <a:off x="450850" y="4826000"/>
            <a:ext cx="3559175" cy="1257300"/>
          </a:xfrm>
          <a:prstGeom prst="roundRect">
            <a:avLst>
              <a:gd name="adj" fmla="val 7173"/>
            </a:avLst>
          </a:prstGeom>
          <a:solidFill>
            <a:srgbClr val="80A1B6"/>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434975" y="4381500"/>
            <a:ext cx="3654425" cy="338138"/>
          </a:xfrm>
          <a:prstGeom prst="rect">
            <a:avLst/>
          </a:prstGeom>
          <a:noFill/>
          <a:ln w="9525">
            <a:noFill/>
            <a:miter lim="800000"/>
            <a:headEnd/>
            <a:tailEnd/>
          </a:ln>
        </p:spPr>
        <p:txBody>
          <a:bodyPr lIns="274320" rIns="274320">
            <a:spAutoFit/>
          </a:bodyPr>
          <a:lstStyle/>
          <a:p>
            <a:pPr algn="ctr"/>
            <a:r>
              <a:rPr lang="en-US" sz="1600">
                <a:solidFill>
                  <a:schemeClr val="bg1"/>
                </a:solidFill>
                <a:ea typeface="ＭＳ Ｐゴシック" pitchFamily="34" charset="-128"/>
                <a:cs typeface="Arial" charset="0"/>
              </a:rPr>
              <a:t>Application Services</a:t>
            </a:r>
          </a:p>
        </p:txBody>
      </p:sp>
      <p:sp>
        <p:nvSpPr>
          <p:cNvPr id="27" name="TextBox 26"/>
          <p:cNvSpPr txBox="1">
            <a:spLocks noChangeArrowheads="1"/>
          </p:cNvSpPr>
          <p:nvPr/>
        </p:nvSpPr>
        <p:spPr bwMode="auto">
          <a:xfrm>
            <a:off x="547688" y="4948238"/>
            <a:ext cx="3427412" cy="338137"/>
          </a:xfrm>
          <a:prstGeom prst="rect">
            <a:avLst/>
          </a:prstGeom>
          <a:noFill/>
          <a:ln w="9525">
            <a:noFill/>
            <a:miter lim="800000"/>
            <a:headEnd/>
            <a:tailEnd/>
          </a:ln>
        </p:spPr>
        <p:txBody>
          <a:bodyPr lIns="274320" rIns="274320">
            <a:spAutoFit/>
          </a:bodyPr>
          <a:lstStyle/>
          <a:p>
            <a:pPr algn="ctr"/>
            <a:r>
              <a:rPr lang="en-US" sz="1600">
                <a:solidFill>
                  <a:schemeClr val="bg1"/>
                </a:solidFill>
                <a:ea typeface="ＭＳ Ｐゴシック" pitchFamily="34" charset="-128"/>
                <a:cs typeface="Arial" charset="0"/>
              </a:rPr>
              <a:t>Platform Services</a:t>
            </a:r>
          </a:p>
        </p:txBody>
      </p:sp>
      <p:sp>
        <p:nvSpPr>
          <p:cNvPr id="31" name="AutoShape 48"/>
          <p:cNvSpPr>
            <a:spLocks noChangeArrowheads="1"/>
          </p:cNvSpPr>
          <p:nvPr/>
        </p:nvSpPr>
        <p:spPr bwMode="auto">
          <a:xfrm>
            <a:off x="650875" y="5397500"/>
            <a:ext cx="3159125" cy="685800"/>
          </a:xfrm>
          <a:prstGeom prst="roundRect">
            <a:avLst>
              <a:gd name="adj" fmla="val 7173"/>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696913" y="5576888"/>
            <a:ext cx="3074987" cy="338137"/>
          </a:xfrm>
          <a:prstGeom prst="rect">
            <a:avLst/>
          </a:prstGeom>
          <a:noFill/>
          <a:ln w="9525">
            <a:noFill/>
            <a:miter lim="800000"/>
            <a:headEnd/>
            <a:tailEnd/>
          </a:ln>
        </p:spPr>
        <p:txBody>
          <a:bodyPr lIns="274320" rIns="274320">
            <a:spAutoFit/>
          </a:bodyPr>
          <a:lstStyle/>
          <a:p>
            <a:pPr algn="ctr"/>
            <a:r>
              <a:rPr lang="en-US" sz="1600">
                <a:solidFill>
                  <a:schemeClr val="bg1"/>
                </a:solidFill>
                <a:ea typeface="ＭＳ Ｐゴシック" pitchFamily="34" charset="-128"/>
                <a:cs typeface="Arial" charset="0"/>
              </a:rPr>
              <a:t>Infrastructure Services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animEffect transition="in" filter="fade">
                                      <p:cBhvr>
                                        <p:cTn id="13" dur="2000"/>
                                        <p:tgtEl>
                                          <p:spTgt spid="1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000" fill="hold"/>
                                        <p:tgtEl>
                                          <p:spTgt spid="11"/>
                                        </p:tgtEl>
                                        <p:attrNameLst>
                                          <p:attrName>ppt_w</p:attrName>
                                        </p:attrNameLst>
                                      </p:cBhvr>
                                      <p:tavLst>
                                        <p:tav tm="0">
                                          <p:val>
                                            <p:fltVal val="0"/>
                                          </p:val>
                                        </p:tav>
                                        <p:tav tm="100000">
                                          <p:val>
                                            <p:strVal val="#ppt_w"/>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Effect transition="in" filter="fade">
                                      <p:cBhvr>
                                        <p:cTn id="18" dur="2000"/>
                                        <p:tgtEl>
                                          <p:spTgt spid="11"/>
                                        </p:tgtEl>
                                      </p:cBhvr>
                                    </p:animEffect>
                                  </p:childTnLst>
                                </p:cTn>
                              </p:par>
                              <p:par>
                                <p:cTn id="19" presetID="42" presetClass="path" presetSubtype="0" accel="50000" decel="50000" fill="hold" grpId="1" nodeType="withEffect">
                                  <p:stCondLst>
                                    <p:cond delay="0"/>
                                  </p:stCondLst>
                                  <p:childTnLst>
                                    <p:animMotion origin="layout" path="M -3.88889E-6 2.70877E-6 L 0.22466 0.19824 " pathEditMode="relative" rAng="0" ptsTypes="AA">
                                      <p:cBhvr>
                                        <p:cTn id="20" dur="2000" fill="hold"/>
                                        <p:tgtEl>
                                          <p:spTgt spid="11"/>
                                        </p:tgtEl>
                                        <p:attrNameLst>
                                          <p:attrName>ppt_x</p:attrName>
                                          <p:attrName>ppt_y</p:attrName>
                                        </p:attrNameLst>
                                      </p:cBhvr>
                                      <p:rCtr x="112" y="99"/>
                                    </p:animMotion>
                                  </p:childTnLst>
                                </p:cTn>
                              </p:par>
                              <p:par>
                                <p:cTn id="21" presetID="42" presetClass="path" presetSubtype="0" accel="50000" decel="50000" fill="hold" nodeType="withEffect">
                                  <p:stCondLst>
                                    <p:cond delay="0"/>
                                  </p:stCondLst>
                                  <p:childTnLst>
                                    <p:animMotion origin="layout" path="M -4.72222E-6 -1.25376E-6 L -0.22569 0.19755 " pathEditMode="relative" rAng="0" ptsTypes="AA">
                                      <p:cBhvr>
                                        <p:cTn id="22" dur="2000" fill="hold"/>
                                        <p:tgtEl>
                                          <p:spTgt spid="14"/>
                                        </p:tgtEl>
                                        <p:attrNameLst>
                                          <p:attrName>ppt_x</p:attrName>
                                          <p:attrName>ppt_y</p:attrName>
                                        </p:attrNameLst>
                                      </p:cBhvr>
                                      <p:rCtr x="-113" y="99"/>
                                    </p:animMotion>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18" grpId="0"/>
      <p:bldP spid="29" grpId="0"/>
      <p:bldP spid="22" grpId="0" animBg="1"/>
      <p:bldP spid="30" grpId="0" animBg="1"/>
      <p:bldP spid="28" grpId="0"/>
      <p:bldP spid="27" grpId="0"/>
      <p:bldP spid="31"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descr="Network Cloud 3.png"/>
          <p:cNvPicPr preferRelativeResize="0">
            <a:picLocks noChangeAspect="1"/>
          </p:cNvPicPr>
          <p:nvPr/>
        </p:nvPicPr>
        <p:blipFill>
          <a:blip r:embed="rId9" cstate="print"/>
          <a:srcRect l="9727" r="57506"/>
          <a:stretch>
            <a:fillRect/>
          </a:stretch>
        </p:blipFill>
        <p:spPr bwMode="auto">
          <a:xfrm>
            <a:off x="2122488" y="793750"/>
            <a:ext cx="5524500" cy="5538788"/>
          </a:xfrm>
          <a:prstGeom prst="rect">
            <a:avLst/>
          </a:prstGeom>
          <a:noFill/>
          <a:ln w="9525">
            <a:noFill/>
            <a:miter lim="800000"/>
            <a:headEnd/>
            <a:tailEnd/>
          </a:ln>
        </p:spPr>
      </p:pic>
      <p:sp>
        <p:nvSpPr>
          <p:cNvPr id="2" name="Title 1"/>
          <p:cNvSpPr>
            <a:spLocks noGrp="1"/>
          </p:cNvSpPr>
          <p:nvPr>
            <p:ph type="title" idx="4294967295"/>
          </p:nvPr>
        </p:nvSpPr>
        <p:spPr/>
        <p:txBody>
          <a:bodyPr>
            <a:noAutofit/>
          </a:bodyPr>
          <a:lstStyle/>
          <a:p>
            <a:pPr eaLnBrk="1" hangingPunct="1">
              <a:defRPr/>
            </a:pPr>
            <a:r>
              <a:rPr>
                <a:latin typeface="+mj-lt"/>
              </a:rPr>
              <a:t>pooling resources – service production</a:t>
            </a:r>
          </a:p>
        </p:txBody>
      </p:sp>
      <p:grpSp>
        <p:nvGrpSpPr>
          <p:cNvPr id="3" name="Group 334"/>
          <p:cNvGrpSpPr>
            <a:grpSpLocks/>
          </p:cNvGrpSpPr>
          <p:nvPr>
            <p:custDataLst>
              <p:tags r:id="rId2"/>
            </p:custDataLst>
          </p:nvPr>
        </p:nvGrpSpPr>
        <p:grpSpPr bwMode="auto">
          <a:xfrm>
            <a:off x="2947988" y="2066925"/>
            <a:ext cx="3233737" cy="3092450"/>
            <a:chOff x="2758979" y="2066569"/>
            <a:chExt cx="3233480" cy="3092483"/>
          </a:xfrm>
        </p:grpSpPr>
        <p:sp>
          <p:nvSpPr>
            <p:cNvPr id="4" name="Line 312"/>
            <p:cNvSpPr>
              <a:spLocks noChangeShapeType="1"/>
            </p:cNvSpPr>
            <p:nvPr/>
          </p:nvSpPr>
          <p:spPr bwMode="ltGray">
            <a:xfrm flipV="1">
              <a:off x="2974713" y="2099633"/>
              <a:ext cx="1250154" cy="74281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 name="Line 323"/>
            <p:cNvSpPr>
              <a:spLocks noChangeShapeType="1"/>
            </p:cNvSpPr>
            <p:nvPr/>
          </p:nvSpPr>
          <p:spPr bwMode="ltGray">
            <a:xfrm flipV="1">
              <a:off x="3524191" y="2077589"/>
              <a:ext cx="665642" cy="23584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 name="Line 324"/>
            <p:cNvSpPr>
              <a:spLocks noChangeShapeType="1"/>
            </p:cNvSpPr>
            <p:nvPr/>
          </p:nvSpPr>
          <p:spPr bwMode="ltGray">
            <a:xfrm flipV="1">
              <a:off x="3538941" y="2128287"/>
              <a:ext cx="1353410" cy="18515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 name="Line 334"/>
            <p:cNvSpPr>
              <a:spLocks noChangeShapeType="1"/>
            </p:cNvSpPr>
            <p:nvPr/>
          </p:nvSpPr>
          <p:spPr bwMode="ltGray">
            <a:xfrm>
              <a:off x="4224867" y="2066569"/>
              <a:ext cx="667487" cy="9037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 name="Line 335"/>
            <p:cNvSpPr>
              <a:spLocks noChangeShapeType="1"/>
            </p:cNvSpPr>
            <p:nvPr/>
          </p:nvSpPr>
          <p:spPr bwMode="ltGray">
            <a:xfrm>
              <a:off x="4224867" y="2095225"/>
              <a:ext cx="1285187" cy="39455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9" name="Line 336"/>
            <p:cNvSpPr>
              <a:spLocks noChangeShapeType="1"/>
            </p:cNvSpPr>
            <p:nvPr/>
          </p:nvSpPr>
          <p:spPr bwMode="ltGray">
            <a:xfrm>
              <a:off x="4210116" y="2095225"/>
              <a:ext cx="1725875" cy="100070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0" name="Line 337"/>
            <p:cNvSpPr>
              <a:spLocks noChangeShapeType="1"/>
            </p:cNvSpPr>
            <p:nvPr/>
          </p:nvSpPr>
          <p:spPr bwMode="ltGray">
            <a:xfrm>
              <a:off x="4195366" y="2066569"/>
              <a:ext cx="1771972" cy="190001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1" name="Line 338"/>
            <p:cNvSpPr>
              <a:spLocks noChangeShapeType="1"/>
            </p:cNvSpPr>
            <p:nvPr/>
          </p:nvSpPr>
          <p:spPr bwMode="ltGray">
            <a:xfrm>
              <a:off x="4189833" y="2066569"/>
              <a:ext cx="1436386" cy="253482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2" name="Line 339"/>
            <p:cNvSpPr>
              <a:spLocks noChangeShapeType="1"/>
            </p:cNvSpPr>
            <p:nvPr/>
          </p:nvSpPr>
          <p:spPr bwMode="ltGray">
            <a:xfrm>
              <a:off x="4210116" y="2066569"/>
              <a:ext cx="787339" cy="298006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3" name="Line 340"/>
            <p:cNvSpPr>
              <a:spLocks noChangeShapeType="1"/>
            </p:cNvSpPr>
            <p:nvPr/>
          </p:nvSpPr>
          <p:spPr bwMode="ltGray">
            <a:xfrm>
              <a:off x="4210116" y="2099633"/>
              <a:ext cx="130916" cy="305280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4" name="Line 341"/>
            <p:cNvSpPr>
              <a:spLocks noChangeShapeType="1"/>
            </p:cNvSpPr>
            <p:nvPr/>
          </p:nvSpPr>
          <p:spPr bwMode="ltGray">
            <a:xfrm flipH="1">
              <a:off x="3660638" y="2099633"/>
              <a:ext cx="564229" cy="289190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5" name="Line 342"/>
            <p:cNvSpPr>
              <a:spLocks noChangeShapeType="1"/>
            </p:cNvSpPr>
            <p:nvPr/>
          </p:nvSpPr>
          <p:spPr bwMode="ltGray">
            <a:xfrm flipH="1">
              <a:off x="3149883" y="2121675"/>
              <a:ext cx="1074984" cy="247971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6" name="Line 343"/>
            <p:cNvSpPr>
              <a:spLocks noChangeShapeType="1"/>
            </p:cNvSpPr>
            <p:nvPr/>
          </p:nvSpPr>
          <p:spPr bwMode="ltGray">
            <a:xfrm flipH="1">
              <a:off x="2805076" y="2095225"/>
              <a:ext cx="1405040" cy="169061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17" name="Line 344"/>
            <p:cNvSpPr>
              <a:spLocks noChangeShapeType="1"/>
            </p:cNvSpPr>
            <p:nvPr/>
          </p:nvSpPr>
          <p:spPr bwMode="ltGray">
            <a:xfrm>
              <a:off x="4879446" y="2121675"/>
              <a:ext cx="608482" cy="36810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grpSp>
          <p:nvGrpSpPr>
            <p:cNvPr id="21575" name="Group 748"/>
            <p:cNvGrpSpPr>
              <a:grpSpLocks/>
            </p:cNvGrpSpPr>
            <p:nvPr/>
          </p:nvGrpSpPr>
          <p:grpSpPr bwMode="auto">
            <a:xfrm>
              <a:off x="2758979" y="2156941"/>
              <a:ext cx="3233480" cy="3002111"/>
              <a:chOff x="7118751" y="1755682"/>
              <a:chExt cx="1796422" cy="1431488"/>
            </a:xfrm>
          </p:grpSpPr>
          <p:sp>
            <p:nvSpPr>
              <p:cNvPr id="33" name="Line 311"/>
              <p:cNvSpPr>
                <a:spLocks noChangeShapeType="1"/>
              </p:cNvSpPr>
              <p:nvPr/>
            </p:nvSpPr>
            <p:spPr bwMode="ltGray">
              <a:xfrm flipV="1">
                <a:off x="7238606" y="1842917"/>
                <a:ext cx="295029" cy="23963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4" name="Line 313"/>
              <p:cNvSpPr>
                <a:spLocks noChangeShapeType="1"/>
              </p:cNvSpPr>
              <p:nvPr/>
            </p:nvSpPr>
            <p:spPr bwMode="ltGray">
              <a:xfrm flipV="1">
                <a:off x="7238606" y="1755682"/>
                <a:ext cx="1075625" cy="32686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5" name="Line 314"/>
              <p:cNvSpPr>
                <a:spLocks noChangeShapeType="1"/>
              </p:cNvSpPr>
              <p:nvPr/>
            </p:nvSpPr>
            <p:spPr bwMode="ltGray">
              <a:xfrm flipV="1">
                <a:off x="7238606" y="1920692"/>
                <a:ext cx="1401386" cy="15029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6" name="Line 315"/>
              <p:cNvSpPr>
                <a:spLocks noChangeShapeType="1"/>
              </p:cNvSpPr>
              <p:nvPr/>
            </p:nvSpPr>
            <p:spPr bwMode="ltGray">
              <a:xfrm>
                <a:off x="7248851" y="2070988"/>
                <a:ext cx="1634951" cy="13768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7" name="Line 316"/>
              <p:cNvSpPr>
                <a:spLocks noChangeShapeType="1"/>
              </p:cNvSpPr>
              <p:nvPr/>
            </p:nvSpPr>
            <p:spPr bwMode="ltGray">
              <a:xfrm>
                <a:off x="7248851" y="2070988"/>
                <a:ext cx="1652365" cy="54758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8" name="Line 317"/>
              <p:cNvSpPr>
                <a:spLocks noChangeShapeType="1"/>
              </p:cNvSpPr>
              <p:nvPr/>
            </p:nvSpPr>
            <p:spPr bwMode="ltGray">
              <a:xfrm>
                <a:off x="7248851" y="2070988"/>
                <a:ext cx="1462851" cy="84081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39" name="Line 318"/>
              <p:cNvSpPr>
                <a:spLocks noChangeShapeType="1"/>
              </p:cNvSpPr>
              <p:nvPr/>
            </p:nvSpPr>
            <p:spPr bwMode="ltGray">
              <a:xfrm>
                <a:off x="7248851" y="2082549"/>
                <a:ext cx="1113528" cy="104050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0" name="Line 319"/>
              <p:cNvSpPr>
                <a:spLocks noChangeShapeType="1"/>
              </p:cNvSpPr>
              <p:nvPr/>
            </p:nvSpPr>
            <p:spPr bwMode="ltGray">
              <a:xfrm>
                <a:off x="7238606" y="2082549"/>
                <a:ext cx="759084" cy="108990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1" name="Line 320"/>
              <p:cNvSpPr>
                <a:spLocks noChangeShapeType="1"/>
              </p:cNvSpPr>
              <p:nvPr/>
            </p:nvSpPr>
            <p:spPr bwMode="ltGray">
              <a:xfrm>
                <a:off x="7238606" y="2082549"/>
                <a:ext cx="390298" cy="104050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2" name="Line 321"/>
              <p:cNvSpPr>
                <a:spLocks noChangeShapeType="1"/>
              </p:cNvSpPr>
              <p:nvPr/>
            </p:nvSpPr>
            <p:spPr bwMode="ltGray">
              <a:xfrm>
                <a:off x="7238606" y="2082549"/>
                <a:ext cx="86050" cy="85132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3" name="Line 322"/>
              <p:cNvSpPr>
                <a:spLocks noChangeShapeType="1"/>
              </p:cNvSpPr>
              <p:nvPr/>
            </p:nvSpPr>
            <p:spPr bwMode="ltGray">
              <a:xfrm flipH="1">
                <a:off x="7124897" y="2082549"/>
                <a:ext cx="113709" cy="46349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4" name="Line 325"/>
              <p:cNvSpPr>
                <a:spLocks noChangeShapeType="1"/>
              </p:cNvSpPr>
              <p:nvPr/>
            </p:nvSpPr>
            <p:spPr bwMode="ltGray">
              <a:xfrm>
                <a:off x="7552074" y="1830304"/>
                <a:ext cx="1095089" cy="7672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5" name="Line 326"/>
              <p:cNvSpPr>
                <a:spLocks noChangeShapeType="1"/>
              </p:cNvSpPr>
              <p:nvPr/>
            </p:nvSpPr>
            <p:spPr bwMode="ltGray">
              <a:xfrm>
                <a:off x="7552074" y="1830304"/>
                <a:ext cx="1322507" cy="36575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6" name="Line 327"/>
              <p:cNvSpPr>
                <a:spLocks noChangeShapeType="1"/>
              </p:cNvSpPr>
              <p:nvPr/>
            </p:nvSpPr>
            <p:spPr bwMode="ltGray">
              <a:xfrm>
                <a:off x="7552074" y="1830304"/>
                <a:ext cx="1349142" cy="77880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7" name="Line 328"/>
              <p:cNvSpPr>
                <a:spLocks noChangeShapeType="1"/>
              </p:cNvSpPr>
              <p:nvPr/>
            </p:nvSpPr>
            <p:spPr bwMode="ltGray">
              <a:xfrm>
                <a:off x="7555148" y="1830304"/>
                <a:ext cx="1167822" cy="1081498"/>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8" name="Line 329"/>
              <p:cNvSpPr>
                <a:spLocks noChangeShapeType="1"/>
              </p:cNvSpPr>
              <p:nvPr/>
            </p:nvSpPr>
            <p:spPr bwMode="ltGray">
              <a:xfrm>
                <a:off x="7563343" y="1842917"/>
                <a:ext cx="788792" cy="126858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49" name="Line 330"/>
              <p:cNvSpPr>
                <a:spLocks noChangeShapeType="1"/>
              </p:cNvSpPr>
              <p:nvPr/>
            </p:nvSpPr>
            <p:spPr bwMode="ltGray">
              <a:xfrm>
                <a:off x="7563343" y="1830304"/>
                <a:ext cx="434348" cy="134215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0" name="Line 331"/>
              <p:cNvSpPr>
                <a:spLocks noChangeShapeType="1"/>
              </p:cNvSpPr>
              <p:nvPr/>
            </p:nvSpPr>
            <p:spPr bwMode="ltGray">
              <a:xfrm>
                <a:off x="7563343" y="1830304"/>
                <a:ext cx="67611" cy="126858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1" name="Line 332"/>
              <p:cNvSpPr>
                <a:spLocks noChangeShapeType="1"/>
              </p:cNvSpPr>
              <p:nvPr/>
            </p:nvSpPr>
            <p:spPr bwMode="ltGray">
              <a:xfrm flipH="1">
                <a:off x="7335925" y="1830304"/>
                <a:ext cx="216149" cy="111723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2" name="Line 333"/>
              <p:cNvSpPr>
                <a:spLocks noChangeShapeType="1"/>
              </p:cNvSpPr>
              <p:nvPr/>
            </p:nvSpPr>
            <p:spPr bwMode="ltGray">
              <a:xfrm flipH="1">
                <a:off x="7124897" y="1839764"/>
                <a:ext cx="408738" cy="71574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3" name="Line 345"/>
              <p:cNvSpPr>
                <a:spLocks noChangeShapeType="1"/>
              </p:cNvSpPr>
              <p:nvPr/>
            </p:nvSpPr>
            <p:spPr bwMode="ltGray">
              <a:xfrm>
                <a:off x="8312183" y="1755682"/>
                <a:ext cx="581862" cy="43722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4" name="Line 346"/>
              <p:cNvSpPr>
                <a:spLocks noChangeShapeType="1"/>
              </p:cNvSpPr>
              <p:nvPr/>
            </p:nvSpPr>
            <p:spPr bwMode="ltGray">
              <a:xfrm>
                <a:off x="8312183" y="1764090"/>
                <a:ext cx="592106" cy="854478"/>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5" name="Line 347"/>
              <p:cNvSpPr>
                <a:spLocks noChangeShapeType="1"/>
              </p:cNvSpPr>
              <p:nvPr/>
            </p:nvSpPr>
            <p:spPr bwMode="ltGray">
              <a:xfrm>
                <a:off x="8303988" y="1764090"/>
                <a:ext cx="407713" cy="115717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6" name="Line 348"/>
              <p:cNvSpPr>
                <a:spLocks noChangeShapeType="1"/>
              </p:cNvSpPr>
              <p:nvPr/>
            </p:nvSpPr>
            <p:spPr bwMode="ltGray">
              <a:xfrm>
                <a:off x="8323451" y="1764090"/>
                <a:ext cx="27659" cy="135896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7" name="Line 349"/>
              <p:cNvSpPr>
                <a:spLocks noChangeShapeType="1"/>
              </p:cNvSpPr>
              <p:nvPr/>
            </p:nvSpPr>
            <p:spPr bwMode="ltGray">
              <a:xfrm flipH="1">
                <a:off x="7997691" y="1755682"/>
                <a:ext cx="316541" cy="141677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8" name="Line 350"/>
              <p:cNvSpPr>
                <a:spLocks noChangeShapeType="1"/>
              </p:cNvSpPr>
              <p:nvPr/>
            </p:nvSpPr>
            <p:spPr bwMode="ltGray">
              <a:xfrm flipH="1">
                <a:off x="7628905" y="1755682"/>
                <a:ext cx="675083" cy="136737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59" name="Line 351"/>
              <p:cNvSpPr>
                <a:spLocks noChangeShapeType="1"/>
              </p:cNvSpPr>
              <p:nvPr/>
            </p:nvSpPr>
            <p:spPr bwMode="ltGray">
              <a:xfrm flipH="1">
                <a:off x="7326705" y="1764090"/>
                <a:ext cx="977282" cy="116978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0" name="Line 352"/>
              <p:cNvSpPr>
                <a:spLocks noChangeShapeType="1"/>
              </p:cNvSpPr>
              <p:nvPr/>
            </p:nvSpPr>
            <p:spPr bwMode="ltGray">
              <a:xfrm flipH="1">
                <a:off x="7124897" y="1755682"/>
                <a:ext cx="1187286" cy="79036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1" name="Line 353"/>
              <p:cNvSpPr>
                <a:spLocks noChangeShapeType="1"/>
              </p:cNvSpPr>
              <p:nvPr/>
            </p:nvSpPr>
            <p:spPr bwMode="ltGray">
              <a:xfrm>
                <a:off x="8634871" y="1907029"/>
                <a:ext cx="248930" cy="30164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2" name="Line 354"/>
              <p:cNvSpPr>
                <a:spLocks noChangeShapeType="1"/>
              </p:cNvSpPr>
              <p:nvPr/>
            </p:nvSpPr>
            <p:spPr bwMode="ltGray">
              <a:xfrm>
                <a:off x="8639993" y="1914386"/>
                <a:ext cx="261223" cy="70418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3" name="Line 355"/>
              <p:cNvSpPr>
                <a:spLocks noChangeShapeType="1"/>
              </p:cNvSpPr>
              <p:nvPr/>
            </p:nvSpPr>
            <p:spPr bwMode="ltGray">
              <a:xfrm>
                <a:off x="8647164" y="1930151"/>
                <a:ext cx="66586" cy="99111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4" name="Line 356"/>
              <p:cNvSpPr>
                <a:spLocks noChangeShapeType="1"/>
              </p:cNvSpPr>
              <p:nvPr/>
            </p:nvSpPr>
            <p:spPr bwMode="ltGray">
              <a:xfrm flipH="1">
                <a:off x="8362379" y="1930151"/>
                <a:ext cx="272492" cy="119290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5" name="Line 357"/>
              <p:cNvSpPr>
                <a:spLocks noChangeShapeType="1"/>
              </p:cNvSpPr>
              <p:nvPr/>
            </p:nvSpPr>
            <p:spPr bwMode="ltGray">
              <a:xfrm flipH="1">
                <a:off x="7997691" y="1914386"/>
                <a:ext cx="631034" cy="125807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6" name="Line 358"/>
              <p:cNvSpPr>
                <a:spLocks noChangeShapeType="1"/>
              </p:cNvSpPr>
              <p:nvPr/>
            </p:nvSpPr>
            <p:spPr bwMode="ltGray">
              <a:xfrm flipH="1">
                <a:off x="7630954" y="1914386"/>
                <a:ext cx="1009039" cy="121918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7" name="Line 359"/>
              <p:cNvSpPr>
                <a:spLocks noChangeShapeType="1"/>
              </p:cNvSpPr>
              <p:nvPr/>
            </p:nvSpPr>
            <p:spPr bwMode="ltGray">
              <a:xfrm flipH="1">
                <a:off x="7326705" y="1930151"/>
                <a:ext cx="1308165" cy="101738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8" name="Line 360"/>
              <p:cNvSpPr>
                <a:spLocks noChangeShapeType="1"/>
              </p:cNvSpPr>
              <p:nvPr/>
            </p:nvSpPr>
            <p:spPr bwMode="ltGray">
              <a:xfrm flipH="1">
                <a:off x="7136166" y="1930151"/>
                <a:ext cx="1503827" cy="61589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69" name="Line 361"/>
              <p:cNvSpPr>
                <a:spLocks noChangeShapeType="1"/>
              </p:cNvSpPr>
              <p:nvPr/>
            </p:nvSpPr>
            <p:spPr bwMode="ltGray">
              <a:xfrm>
                <a:off x="8883801" y="2192906"/>
                <a:ext cx="10244" cy="413050"/>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0" name="Line 362"/>
              <p:cNvSpPr>
                <a:spLocks noChangeShapeType="1"/>
              </p:cNvSpPr>
              <p:nvPr/>
            </p:nvSpPr>
            <p:spPr bwMode="ltGray">
              <a:xfrm flipH="1">
                <a:off x="8713750" y="2192906"/>
                <a:ext cx="180295" cy="73886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1" name="Line 363"/>
              <p:cNvSpPr>
                <a:spLocks noChangeShapeType="1"/>
              </p:cNvSpPr>
              <p:nvPr/>
            </p:nvSpPr>
            <p:spPr bwMode="ltGray">
              <a:xfrm flipH="1">
                <a:off x="8362379" y="2192906"/>
                <a:ext cx="521422" cy="93015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2" name="Line 364"/>
              <p:cNvSpPr>
                <a:spLocks noChangeShapeType="1"/>
              </p:cNvSpPr>
              <p:nvPr/>
            </p:nvSpPr>
            <p:spPr bwMode="ltGray">
              <a:xfrm flipH="1">
                <a:off x="7992569" y="2192906"/>
                <a:ext cx="891232" cy="99111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3" name="Line 365"/>
              <p:cNvSpPr>
                <a:spLocks noChangeShapeType="1"/>
              </p:cNvSpPr>
              <p:nvPr/>
            </p:nvSpPr>
            <p:spPr bwMode="ltGray">
              <a:xfrm flipH="1">
                <a:off x="7619685" y="2192906"/>
                <a:ext cx="1264116" cy="914386"/>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4" name="Line 366"/>
              <p:cNvSpPr>
                <a:spLocks noChangeShapeType="1"/>
              </p:cNvSpPr>
              <p:nvPr/>
            </p:nvSpPr>
            <p:spPr bwMode="ltGray">
              <a:xfrm flipH="1">
                <a:off x="7335925" y="2192906"/>
                <a:ext cx="1538656" cy="75463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5" name="Line 367"/>
              <p:cNvSpPr>
                <a:spLocks noChangeShapeType="1"/>
              </p:cNvSpPr>
              <p:nvPr/>
            </p:nvSpPr>
            <p:spPr bwMode="ltGray">
              <a:xfrm flipH="1">
                <a:off x="7124897" y="2208671"/>
                <a:ext cx="1749684" cy="33737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6" name="Line 368"/>
              <p:cNvSpPr>
                <a:spLocks noChangeShapeType="1"/>
              </p:cNvSpPr>
              <p:nvPr/>
            </p:nvSpPr>
            <p:spPr bwMode="ltGray">
              <a:xfrm flipH="1">
                <a:off x="8705555" y="2618569"/>
                <a:ext cx="195661" cy="31320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7" name="Line 369"/>
              <p:cNvSpPr>
                <a:spLocks noChangeShapeType="1"/>
              </p:cNvSpPr>
              <p:nvPr/>
            </p:nvSpPr>
            <p:spPr bwMode="ltGray">
              <a:xfrm flipH="1">
                <a:off x="8362379" y="2618569"/>
                <a:ext cx="531666" cy="48872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8" name="Line 370"/>
              <p:cNvSpPr>
                <a:spLocks noChangeShapeType="1"/>
              </p:cNvSpPr>
              <p:nvPr/>
            </p:nvSpPr>
            <p:spPr bwMode="ltGray">
              <a:xfrm flipH="1">
                <a:off x="7997691" y="2618569"/>
                <a:ext cx="903525" cy="55388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79" name="Line 371"/>
              <p:cNvSpPr>
                <a:spLocks noChangeShapeType="1"/>
              </p:cNvSpPr>
              <p:nvPr/>
            </p:nvSpPr>
            <p:spPr bwMode="ltGray">
              <a:xfrm flipH="1">
                <a:off x="7650033" y="2618569"/>
                <a:ext cx="1265140" cy="492928"/>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0" name="Line 372"/>
              <p:cNvSpPr>
                <a:spLocks noChangeShapeType="1"/>
              </p:cNvSpPr>
              <p:nvPr/>
            </p:nvSpPr>
            <p:spPr bwMode="ltGray">
              <a:xfrm flipH="1">
                <a:off x="7335925" y="2630130"/>
                <a:ext cx="1568364" cy="30164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1" name="Line 373"/>
              <p:cNvSpPr>
                <a:spLocks noChangeShapeType="1"/>
              </p:cNvSpPr>
              <p:nvPr/>
            </p:nvSpPr>
            <p:spPr bwMode="ltGray">
              <a:xfrm flipH="1" flipV="1">
                <a:off x="7124897" y="2546048"/>
                <a:ext cx="1776318" cy="8618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2" name="Line 374"/>
              <p:cNvSpPr>
                <a:spLocks noChangeShapeType="1"/>
              </p:cNvSpPr>
              <p:nvPr/>
            </p:nvSpPr>
            <p:spPr bwMode="ltGray">
              <a:xfrm flipH="1">
                <a:off x="8383891" y="2911803"/>
                <a:ext cx="350347" cy="19969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3" name="Line 375"/>
              <p:cNvSpPr>
                <a:spLocks noChangeShapeType="1"/>
              </p:cNvSpPr>
              <p:nvPr/>
            </p:nvSpPr>
            <p:spPr bwMode="ltGray">
              <a:xfrm flipH="1">
                <a:off x="7997691" y="2921262"/>
                <a:ext cx="725279" cy="25119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4" name="Line 376"/>
              <p:cNvSpPr>
                <a:spLocks noChangeShapeType="1"/>
              </p:cNvSpPr>
              <p:nvPr/>
            </p:nvSpPr>
            <p:spPr bwMode="ltGray">
              <a:xfrm flipH="1">
                <a:off x="7663735" y="2921262"/>
                <a:ext cx="1059235" cy="19023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5" name="Line 377"/>
              <p:cNvSpPr>
                <a:spLocks noChangeShapeType="1"/>
              </p:cNvSpPr>
              <p:nvPr/>
            </p:nvSpPr>
            <p:spPr bwMode="ltGray">
              <a:xfrm flipH="1">
                <a:off x="7314412" y="2921262"/>
                <a:ext cx="1408557" cy="1261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6" name="Line 378"/>
              <p:cNvSpPr>
                <a:spLocks noChangeShapeType="1"/>
              </p:cNvSpPr>
              <p:nvPr/>
            </p:nvSpPr>
            <p:spPr bwMode="ltGray">
              <a:xfrm flipH="1" flipV="1">
                <a:off x="7124897" y="2546048"/>
                <a:ext cx="1598072" cy="375214"/>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7" name="Line 379"/>
              <p:cNvSpPr>
                <a:spLocks noChangeShapeType="1"/>
              </p:cNvSpPr>
              <p:nvPr/>
            </p:nvSpPr>
            <p:spPr bwMode="ltGray">
              <a:xfrm flipV="1">
                <a:off x="7997691" y="3136721"/>
                <a:ext cx="365713" cy="3573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8" name="Line 380"/>
              <p:cNvSpPr>
                <a:spLocks noChangeShapeType="1"/>
              </p:cNvSpPr>
              <p:nvPr/>
            </p:nvSpPr>
            <p:spPr bwMode="ltGray">
              <a:xfrm flipH="1" flipV="1">
                <a:off x="7630954" y="3123058"/>
                <a:ext cx="366737" cy="64112"/>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89" name="Line 381"/>
              <p:cNvSpPr>
                <a:spLocks noChangeShapeType="1"/>
              </p:cNvSpPr>
              <p:nvPr/>
            </p:nvSpPr>
            <p:spPr bwMode="ltGray">
              <a:xfrm flipH="1" flipV="1">
                <a:off x="7326705" y="2933874"/>
                <a:ext cx="670985" cy="238581"/>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90" name="Line 382"/>
              <p:cNvSpPr>
                <a:spLocks noChangeShapeType="1"/>
              </p:cNvSpPr>
              <p:nvPr/>
            </p:nvSpPr>
            <p:spPr bwMode="ltGray">
              <a:xfrm flipH="1" flipV="1">
                <a:off x="7136166" y="2558661"/>
                <a:ext cx="861525" cy="613795"/>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91" name="Line 383"/>
              <p:cNvSpPr>
                <a:spLocks noChangeShapeType="1"/>
              </p:cNvSpPr>
              <p:nvPr/>
            </p:nvSpPr>
            <p:spPr bwMode="ltGray">
              <a:xfrm flipH="1" flipV="1">
                <a:off x="7326705" y="2933874"/>
                <a:ext cx="312444" cy="202847"/>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92" name="Line 384"/>
              <p:cNvSpPr>
                <a:spLocks noChangeShapeType="1"/>
              </p:cNvSpPr>
              <p:nvPr/>
            </p:nvSpPr>
            <p:spPr bwMode="ltGray">
              <a:xfrm flipH="1" flipV="1">
                <a:off x="7118751" y="2546048"/>
                <a:ext cx="510154" cy="590673"/>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sp>
            <p:nvSpPr>
              <p:cNvPr id="93" name="Line 385"/>
              <p:cNvSpPr>
                <a:spLocks noChangeShapeType="1"/>
              </p:cNvSpPr>
              <p:nvPr/>
            </p:nvSpPr>
            <p:spPr bwMode="ltGray">
              <a:xfrm flipH="1" flipV="1">
                <a:off x="7124897" y="2546048"/>
                <a:ext cx="189515" cy="401489"/>
              </a:xfrm>
              <a:prstGeom prst="line">
                <a:avLst/>
              </a:prstGeom>
              <a:noFill/>
              <a:ln w="6350">
                <a:solidFill>
                  <a:srgbClr val="79D2FF"/>
                </a:solidFill>
                <a:round/>
                <a:headEnd/>
                <a:tailEnd/>
              </a:ln>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chemeClr val="tx1"/>
                  </a:solidFill>
                  <a:latin typeface="+mn-lt"/>
                </a:endParaRPr>
              </a:p>
            </p:txBody>
          </p:sp>
        </p:grpSp>
      </p:grpSp>
      <p:grpSp>
        <p:nvGrpSpPr>
          <p:cNvPr id="19" name="Group 386"/>
          <p:cNvGrpSpPr>
            <a:grpSpLocks/>
          </p:cNvGrpSpPr>
          <p:nvPr>
            <p:custDataLst>
              <p:tags r:id="rId3"/>
            </p:custDataLst>
          </p:nvPr>
        </p:nvGrpSpPr>
        <p:grpSpPr bwMode="auto">
          <a:xfrm>
            <a:off x="2844800" y="1897063"/>
            <a:ext cx="3433763" cy="3397250"/>
            <a:chOff x="1688" y="1784"/>
            <a:chExt cx="2358" cy="1710"/>
          </a:xfrm>
        </p:grpSpPr>
        <p:pic>
          <p:nvPicPr>
            <p:cNvPr id="20" name="Picture 387" descr="08-014_HPM-PS_whole"/>
            <p:cNvPicPr>
              <a:picLocks noChangeAspect="1" noChangeArrowheads="1"/>
            </p:cNvPicPr>
            <p:nvPr/>
          </p:nvPicPr>
          <p:blipFill>
            <a:blip r:embed="rId10" cstate="print"/>
            <a:srcRect/>
            <a:stretch>
              <a:fillRect/>
            </a:stretch>
          </p:blipFill>
          <p:spPr bwMode="auto">
            <a:xfrm flipH="1">
              <a:off x="3554" y="1997"/>
              <a:ext cx="162" cy="162"/>
            </a:xfrm>
            <a:prstGeom prst="rect">
              <a:avLst/>
            </a:prstGeom>
            <a:noFill/>
            <a:ln w="9525">
              <a:noFill/>
              <a:miter lim="800000"/>
              <a:headEnd/>
              <a:tailEnd/>
            </a:ln>
            <a:scene3d>
              <a:camera prst="orthographicFront"/>
              <a:lightRig rig="threePt" dir="t"/>
            </a:scene3d>
            <a:sp3d>
              <a:bevelT/>
            </a:sp3d>
          </p:spPr>
        </p:pic>
        <p:pic>
          <p:nvPicPr>
            <p:cNvPr id="21" name="Picture 388" descr="08-014_HPM-PS_whole"/>
            <p:cNvPicPr>
              <a:picLocks noChangeAspect="1" noChangeArrowheads="1"/>
            </p:cNvPicPr>
            <p:nvPr/>
          </p:nvPicPr>
          <p:blipFill>
            <a:blip r:embed="rId10" cstate="print"/>
            <a:srcRect/>
            <a:stretch>
              <a:fillRect/>
            </a:stretch>
          </p:blipFill>
          <p:spPr bwMode="auto">
            <a:xfrm flipH="1">
              <a:off x="3155" y="1829"/>
              <a:ext cx="162" cy="162"/>
            </a:xfrm>
            <a:prstGeom prst="rect">
              <a:avLst/>
            </a:prstGeom>
            <a:noFill/>
            <a:ln w="9525">
              <a:noFill/>
              <a:miter lim="800000"/>
              <a:headEnd/>
              <a:tailEnd/>
            </a:ln>
            <a:scene3d>
              <a:camera prst="orthographicFront"/>
              <a:lightRig rig="threePt" dir="t"/>
            </a:scene3d>
            <a:sp3d>
              <a:bevelT/>
            </a:sp3d>
          </p:spPr>
        </p:pic>
        <p:pic>
          <p:nvPicPr>
            <p:cNvPr id="22" name="Picture 389" descr="08-014_HPM-PS_whole"/>
            <p:cNvPicPr>
              <a:picLocks noChangeAspect="1" noChangeArrowheads="1"/>
            </p:cNvPicPr>
            <p:nvPr/>
          </p:nvPicPr>
          <p:blipFill>
            <a:blip r:embed="rId10" cstate="print"/>
            <a:srcRect/>
            <a:stretch>
              <a:fillRect/>
            </a:stretch>
          </p:blipFill>
          <p:spPr bwMode="auto">
            <a:xfrm flipH="1">
              <a:off x="2678" y="1784"/>
              <a:ext cx="162" cy="162"/>
            </a:xfrm>
            <a:prstGeom prst="rect">
              <a:avLst/>
            </a:prstGeom>
            <a:noFill/>
            <a:ln w="9525">
              <a:noFill/>
              <a:miter lim="800000"/>
              <a:headEnd/>
              <a:tailEnd/>
            </a:ln>
            <a:scene3d>
              <a:camera prst="orthographicFront"/>
              <a:lightRig rig="threePt" dir="t"/>
            </a:scene3d>
            <a:sp3d>
              <a:bevelT/>
            </a:sp3d>
          </p:spPr>
        </p:pic>
        <p:pic>
          <p:nvPicPr>
            <p:cNvPr id="23" name="Picture 390" descr="08-014_HPM-PS_whole"/>
            <p:cNvPicPr>
              <a:picLocks noChangeAspect="1" noChangeArrowheads="1"/>
            </p:cNvPicPr>
            <p:nvPr/>
          </p:nvPicPr>
          <p:blipFill>
            <a:blip r:embed="rId10" cstate="print"/>
            <a:srcRect/>
            <a:stretch>
              <a:fillRect/>
            </a:stretch>
          </p:blipFill>
          <p:spPr bwMode="auto">
            <a:xfrm flipH="1">
              <a:off x="2204" y="1898"/>
              <a:ext cx="162" cy="162"/>
            </a:xfrm>
            <a:prstGeom prst="rect">
              <a:avLst/>
            </a:prstGeom>
            <a:noFill/>
            <a:ln w="9525">
              <a:noFill/>
              <a:miter lim="800000"/>
              <a:headEnd/>
              <a:tailEnd/>
            </a:ln>
            <a:scene3d>
              <a:camera prst="orthographicFront"/>
              <a:lightRig rig="threePt" dir="t"/>
            </a:scene3d>
            <a:sp3d>
              <a:bevelT/>
            </a:sp3d>
          </p:spPr>
        </p:pic>
        <p:pic>
          <p:nvPicPr>
            <p:cNvPr id="24" name="Picture 391" descr="08-014_HPM-PS_whole"/>
            <p:cNvPicPr>
              <a:picLocks noChangeAspect="1" noChangeArrowheads="1"/>
            </p:cNvPicPr>
            <p:nvPr/>
          </p:nvPicPr>
          <p:blipFill>
            <a:blip r:embed="rId10" cstate="print"/>
            <a:srcRect/>
            <a:stretch>
              <a:fillRect/>
            </a:stretch>
          </p:blipFill>
          <p:spPr bwMode="auto">
            <a:xfrm flipH="1">
              <a:off x="1823" y="2159"/>
              <a:ext cx="162" cy="162"/>
            </a:xfrm>
            <a:prstGeom prst="rect">
              <a:avLst/>
            </a:prstGeom>
            <a:noFill/>
            <a:ln w="9525">
              <a:noFill/>
              <a:miter lim="800000"/>
              <a:headEnd/>
              <a:tailEnd/>
            </a:ln>
            <a:scene3d>
              <a:camera prst="orthographicFront"/>
              <a:lightRig rig="threePt" dir="t"/>
            </a:scene3d>
            <a:sp3d>
              <a:bevelT/>
            </a:sp3d>
          </p:spPr>
        </p:pic>
        <p:pic>
          <p:nvPicPr>
            <p:cNvPr id="25" name="Picture 392" descr="08-014_HPM-PS_whole"/>
            <p:cNvPicPr>
              <a:picLocks noChangeAspect="1" noChangeArrowheads="1"/>
            </p:cNvPicPr>
            <p:nvPr/>
          </p:nvPicPr>
          <p:blipFill>
            <a:blip r:embed="rId10" cstate="print"/>
            <a:srcRect/>
            <a:stretch>
              <a:fillRect/>
            </a:stretch>
          </p:blipFill>
          <p:spPr bwMode="auto">
            <a:xfrm flipH="1">
              <a:off x="1688" y="2663"/>
              <a:ext cx="162" cy="162"/>
            </a:xfrm>
            <a:prstGeom prst="rect">
              <a:avLst/>
            </a:prstGeom>
            <a:noFill/>
            <a:ln w="9525">
              <a:noFill/>
              <a:miter lim="800000"/>
              <a:headEnd/>
              <a:tailEnd/>
            </a:ln>
            <a:scene3d>
              <a:camera prst="orthographicFront"/>
              <a:lightRig rig="threePt" dir="t"/>
            </a:scene3d>
            <a:sp3d>
              <a:bevelT/>
            </a:sp3d>
          </p:spPr>
        </p:pic>
        <p:pic>
          <p:nvPicPr>
            <p:cNvPr id="26" name="Picture 393" descr="08-014_HPM-PS_whole"/>
            <p:cNvPicPr>
              <a:picLocks noChangeAspect="1" noChangeArrowheads="1"/>
            </p:cNvPicPr>
            <p:nvPr/>
          </p:nvPicPr>
          <p:blipFill>
            <a:blip r:embed="rId10" cstate="print"/>
            <a:srcRect/>
            <a:stretch>
              <a:fillRect/>
            </a:stretch>
          </p:blipFill>
          <p:spPr bwMode="auto">
            <a:xfrm flipH="1">
              <a:off x="1934" y="3083"/>
              <a:ext cx="162" cy="162"/>
            </a:xfrm>
            <a:prstGeom prst="rect">
              <a:avLst/>
            </a:prstGeom>
            <a:noFill/>
            <a:ln w="9525">
              <a:noFill/>
              <a:miter lim="800000"/>
              <a:headEnd/>
              <a:tailEnd/>
            </a:ln>
            <a:scene3d>
              <a:camera prst="orthographicFront"/>
              <a:lightRig rig="threePt" dir="t"/>
            </a:scene3d>
            <a:sp3d>
              <a:bevelT/>
            </a:sp3d>
          </p:spPr>
        </p:pic>
        <p:pic>
          <p:nvPicPr>
            <p:cNvPr id="27" name="Picture 394" descr="08-014_HPM-PS_whole"/>
            <p:cNvPicPr>
              <a:picLocks noChangeAspect="1" noChangeArrowheads="1"/>
            </p:cNvPicPr>
            <p:nvPr/>
          </p:nvPicPr>
          <p:blipFill>
            <a:blip r:embed="rId10" cstate="print"/>
            <a:srcRect/>
            <a:stretch>
              <a:fillRect/>
            </a:stretch>
          </p:blipFill>
          <p:spPr bwMode="auto">
            <a:xfrm flipH="1">
              <a:off x="2312" y="3278"/>
              <a:ext cx="162" cy="162"/>
            </a:xfrm>
            <a:prstGeom prst="rect">
              <a:avLst/>
            </a:prstGeom>
            <a:noFill/>
            <a:ln w="9525">
              <a:noFill/>
              <a:miter lim="800000"/>
              <a:headEnd/>
              <a:tailEnd/>
            </a:ln>
            <a:scene3d>
              <a:camera prst="orthographicFront"/>
              <a:lightRig rig="threePt" dir="t"/>
            </a:scene3d>
            <a:sp3d>
              <a:bevelT/>
            </a:sp3d>
          </p:spPr>
        </p:pic>
        <p:pic>
          <p:nvPicPr>
            <p:cNvPr id="28" name="Picture 395" descr="08-014_HPM-PS_whole"/>
            <p:cNvPicPr>
              <a:picLocks noChangeAspect="1" noChangeArrowheads="1"/>
            </p:cNvPicPr>
            <p:nvPr/>
          </p:nvPicPr>
          <p:blipFill>
            <a:blip r:embed="rId10" cstate="print"/>
            <a:srcRect/>
            <a:stretch>
              <a:fillRect/>
            </a:stretch>
          </p:blipFill>
          <p:spPr bwMode="auto">
            <a:xfrm flipH="1">
              <a:off x="2774" y="3332"/>
              <a:ext cx="162" cy="162"/>
            </a:xfrm>
            <a:prstGeom prst="rect">
              <a:avLst/>
            </a:prstGeom>
            <a:noFill/>
            <a:ln w="9525">
              <a:noFill/>
              <a:miter lim="800000"/>
              <a:headEnd/>
              <a:tailEnd/>
            </a:ln>
            <a:scene3d>
              <a:camera prst="orthographicFront"/>
              <a:lightRig rig="threePt" dir="t"/>
            </a:scene3d>
            <a:sp3d>
              <a:bevelT/>
            </a:sp3d>
          </p:spPr>
        </p:pic>
        <p:pic>
          <p:nvPicPr>
            <p:cNvPr id="29" name="Picture 396" descr="08-014_HPM-PS_whole"/>
            <p:cNvPicPr>
              <a:picLocks noChangeAspect="1" noChangeArrowheads="1"/>
            </p:cNvPicPr>
            <p:nvPr/>
          </p:nvPicPr>
          <p:blipFill>
            <a:blip r:embed="rId10" cstate="print"/>
            <a:srcRect/>
            <a:stretch>
              <a:fillRect/>
            </a:stretch>
          </p:blipFill>
          <p:spPr bwMode="auto">
            <a:xfrm flipH="1">
              <a:off x="3209" y="3278"/>
              <a:ext cx="162" cy="162"/>
            </a:xfrm>
            <a:prstGeom prst="rect">
              <a:avLst/>
            </a:prstGeom>
            <a:noFill/>
            <a:ln w="9525">
              <a:noFill/>
              <a:miter lim="800000"/>
              <a:headEnd/>
              <a:tailEnd/>
            </a:ln>
            <a:scene3d>
              <a:camera prst="orthographicFront"/>
              <a:lightRig rig="threePt" dir="t"/>
            </a:scene3d>
            <a:sp3d>
              <a:bevelT/>
            </a:sp3d>
          </p:spPr>
        </p:pic>
        <p:pic>
          <p:nvPicPr>
            <p:cNvPr id="30" name="Picture 397" descr="08-014_HPM-PS_whole"/>
            <p:cNvPicPr>
              <a:picLocks noChangeAspect="1" noChangeArrowheads="1"/>
            </p:cNvPicPr>
            <p:nvPr/>
          </p:nvPicPr>
          <p:blipFill>
            <a:blip r:embed="rId10" cstate="print"/>
            <a:srcRect/>
            <a:stretch>
              <a:fillRect/>
            </a:stretch>
          </p:blipFill>
          <p:spPr bwMode="auto">
            <a:xfrm flipH="1">
              <a:off x="3653" y="3059"/>
              <a:ext cx="162" cy="162"/>
            </a:xfrm>
            <a:prstGeom prst="rect">
              <a:avLst/>
            </a:prstGeom>
            <a:noFill/>
            <a:ln w="9525">
              <a:noFill/>
              <a:miter lim="800000"/>
              <a:headEnd/>
              <a:tailEnd/>
            </a:ln>
            <a:scene3d>
              <a:camera prst="orthographicFront"/>
              <a:lightRig rig="threePt" dir="t"/>
            </a:scene3d>
            <a:sp3d>
              <a:bevelT/>
            </a:sp3d>
          </p:spPr>
        </p:pic>
        <p:pic>
          <p:nvPicPr>
            <p:cNvPr id="31" name="Picture 398" descr="08-014_HPM-PS_whole"/>
            <p:cNvPicPr>
              <a:picLocks noChangeAspect="1" noChangeArrowheads="1"/>
            </p:cNvPicPr>
            <p:nvPr/>
          </p:nvPicPr>
          <p:blipFill>
            <a:blip r:embed="rId10" cstate="print"/>
            <a:srcRect/>
            <a:stretch>
              <a:fillRect/>
            </a:stretch>
          </p:blipFill>
          <p:spPr bwMode="auto">
            <a:xfrm flipH="1">
              <a:off x="3884" y="2744"/>
              <a:ext cx="162" cy="162"/>
            </a:xfrm>
            <a:prstGeom prst="rect">
              <a:avLst/>
            </a:prstGeom>
            <a:noFill/>
            <a:ln w="9525">
              <a:noFill/>
              <a:miter lim="800000"/>
              <a:headEnd/>
              <a:tailEnd/>
            </a:ln>
            <a:scene3d>
              <a:camera prst="orthographicFront"/>
              <a:lightRig rig="threePt" dir="t"/>
            </a:scene3d>
            <a:sp3d>
              <a:bevelT/>
            </a:sp3d>
          </p:spPr>
        </p:pic>
        <p:pic>
          <p:nvPicPr>
            <p:cNvPr id="32" name="Picture 399" descr="08-014_HPM-PS_whole"/>
            <p:cNvPicPr>
              <a:picLocks noChangeAspect="1" noChangeArrowheads="1"/>
            </p:cNvPicPr>
            <p:nvPr/>
          </p:nvPicPr>
          <p:blipFill>
            <a:blip r:embed="rId10" cstate="print"/>
            <a:srcRect/>
            <a:stretch>
              <a:fillRect/>
            </a:stretch>
          </p:blipFill>
          <p:spPr bwMode="auto">
            <a:xfrm flipH="1">
              <a:off x="3857" y="2297"/>
              <a:ext cx="162" cy="162"/>
            </a:xfrm>
            <a:prstGeom prst="rect">
              <a:avLst/>
            </a:prstGeom>
            <a:noFill/>
            <a:ln w="9525">
              <a:noFill/>
              <a:miter lim="800000"/>
              <a:headEnd/>
              <a:tailEnd/>
            </a:ln>
            <a:scene3d>
              <a:camera prst="orthographicFront"/>
              <a:lightRig rig="threePt" dir="t"/>
            </a:scene3d>
            <a:sp3d>
              <a:bevelT/>
            </a:sp3d>
          </p:spPr>
        </p:pic>
      </p:grpSp>
      <p:sp>
        <p:nvSpPr>
          <p:cNvPr id="338" name="TextBox 337"/>
          <p:cNvSpPr txBox="1"/>
          <p:nvPr/>
        </p:nvSpPr>
        <p:spPr>
          <a:xfrm>
            <a:off x="3476625" y="3192463"/>
            <a:ext cx="2243138" cy="954087"/>
          </a:xfrm>
          <a:prstGeom prst="rect">
            <a:avLst/>
          </a:prstGeom>
          <a:noFill/>
          <a:ln>
            <a:noFill/>
          </a:ln>
        </p:spPr>
        <p:txBody>
          <a:bodyPr lIns="274320" rIns="274320">
            <a:spAutoFit/>
          </a:bodyPr>
          <a:lstStyle/>
          <a:p>
            <a:pPr algn="ctr">
              <a:defRPr/>
            </a:pPr>
            <a:r>
              <a:rPr lang="en-US" sz="2800" b="0" dirty="0">
                <a:solidFill>
                  <a:schemeClr val="bg1">
                    <a:lumMod val="50000"/>
                  </a:schemeClr>
                </a:solidFill>
                <a:latin typeface="+mn-lt"/>
                <a:ea typeface="ＭＳ Ｐゴシック" charset="-128"/>
              </a:rPr>
              <a:t>Resource Pool</a:t>
            </a:r>
          </a:p>
        </p:txBody>
      </p:sp>
      <p:grpSp>
        <p:nvGrpSpPr>
          <p:cNvPr id="94" name="Group 25"/>
          <p:cNvGrpSpPr>
            <a:grpSpLocks/>
          </p:cNvGrpSpPr>
          <p:nvPr>
            <p:custDataLst>
              <p:tags r:id="rId4"/>
            </p:custDataLst>
          </p:nvPr>
        </p:nvGrpSpPr>
        <p:grpSpPr bwMode="auto">
          <a:xfrm>
            <a:off x="1143000" y="5521325"/>
            <a:ext cx="7078663" cy="685800"/>
            <a:chOff x="-152401" y="1066800"/>
            <a:chExt cx="8991601" cy="685800"/>
          </a:xfrm>
        </p:grpSpPr>
        <p:sp>
          <p:nvSpPr>
            <p:cNvPr id="340" name="Rounded Rectangle 339"/>
            <p:cNvSpPr/>
            <p:nvPr/>
          </p:nvSpPr>
          <p:spPr bwMode="auto">
            <a:xfrm>
              <a:off x="-152401" y="1066800"/>
              <a:ext cx="8991601" cy="685800"/>
            </a:xfrm>
            <a:prstGeom prst="roundRect">
              <a:avLst>
                <a:gd name="adj" fmla="val 12500"/>
              </a:avLst>
            </a:prstGeom>
            <a:solidFill>
              <a:srgbClr val="E7E1D5">
                <a:alpha val="52000"/>
              </a:srgbClr>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algn="ctr" defTabSz="574675">
                <a:spcBef>
                  <a:spcPct val="50000"/>
                </a:spcBef>
                <a:defRPr/>
              </a:pPr>
              <a:endParaRPr lang="en-US" sz="2000" b="0" kern="0">
                <a:solidFill>
                  <a:srgbClr val="4D4D4D"/>
                </a:solidFill>
                <a:latin typeface="Arial" pitchFamily="34" charset="0"/>
              </a:endParaRPr>
            </a:p>
          </p:txBody>
        </p:sp>
        <p:sp>
          <p:nvSpPr>
            <p:cNvPr id="341" name="Rounded Rectangle 340"/>
            <p:cNvSpPr/>
            <p:nvPr/>
          </p:nvSpPr>
          <p:spPr bwMode="invGray">
            <a:xfrm>
              <a:off x="-35444" y="1143000"/>
              <a:ext cx="8721389" cy="533400"/>
            </a:xfrm>
            <a:prstGeom prst="roundRect">
              <a:avLst>
                <a:gd name="adj" fmla="val 0"/>
              </a:avLst>
            </a:prstGeom>
            <a:gradFill>
              <a:gsLst>
                <a:gs pos="100000">
                  <a:srgbClr val="0067AC"/>
                </a:gs>
                <a:gs pos="48000">
                  <a:srgbClr val="0067AC">
                    <a:lumMod val="50000"/>
                  </a:srgbClr>
                </a:gs>
              </a:gsLst>
              <a:lin ang="162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fontAlgn="auto">
                <a:spcBef>
                  <a:spcPts val="0"/>
                </a:spcBef>
                <a:spcAft>
                  <a:spcPts val="0"/>
                </a:spcAft>
                <a:defRPr/>
              </a:pPr>
              <a:endParaRPr lang="en-US" sz="1800" b="0" kern="0" dirty="0">
                <a:solidFill>
                  <a:srgbClr val="FFFFFF"/>
                </a:solidFill>
                <a:latin typeface="+mn-lt"/>
              </a:endParaRPr>
            </a:p>
          </p:txBody>
        </p:sp>
        <p:sp>
          <p:nvSpPr>
            <p:cNvPr id="342" name="Rectangle 341"/>
            <p:cNvSpPr/>
            <p:nvPr/>
          </p:nvSpPr>
          <p:spPr>
            <a:xfrm>
              <a:off x="160158" y="1225550"/>
              <a:ext cx="8437061" cy="368300"/>
            </a:xfrm>
            <a:prstGeom prst="rect">
              <a:avLst/>
            </a:prstGeom>
          </p:spPr>
          <p:txBody>
            <a:bodyPr tIns="0" rIns="0" bIns="0" anchor="ctr"/>
            <a:lstStyle/>
            <a:p>
              <a:pPr algn="ctr" fontAlgn="auto">
                <a:spcBef>
                  <a:spcPts val="0"/>
                </a:spcBef>
                <a:spcAft>
                  <a:spcPts val="0"/>
                </a:spcAft>
                <a:defRPr/>
              </a:pPr>
              <a:r>
                <a:rPr lang="en-US" sz="2000" b="0" kern="0" dirty="0">
                  <a:solidFill>
                    <a:srgbClr val="FFFFFF"/>
                  </a:solidFill>
                  <a:latin typeface="+mn-lt"/>
                </a:rPr>
                <a:t>Problem: Today’s Data Center Network Limits Scalability</a:t>
              </a:r>
            </a:p>
          </p:txBody>
        </p:sp>
      </p:grpSp>
      <p:grpSp>
        <p:nvGrpSpPr>
          <p:cNvPr id="95" name="Group 101"/>
          <p:cNvGrpSpPr>
            <a:grpSpLocks/>
          </p:cNvGrpSpPr>
          <p:nvPr>
            <p:custDataLst>
              <p:tags r:id="rId5"/>
            </p:custDataLst>
          </p:nvPr>
        </p:nvGrpSpPr>
        <p:grpSpPr bwMode="auto">
          <a:xfrm>
            <a:off x="-336550" y="1077913"/>
            <a:ext cx="4848225" cy="474662"/>
            <a:chOff x="-157131" y="1362974"/>
            <a:chExt cx="4729131" cy="474452"/>
          </a:xfrm>
        </p:grpSpPr>
        <p:sp>
          <p:nvSpPr>
            <p:cNvPr id="103" name="Rounded Rectangle 102"/>
            <p:cNvSpPr/>
            <p:nvPr/>
          </p:nvSpPr>
          <p:spPr bwMode="auto">
            <a:xfrm>
              <a:off x="-157131" y="1362974"/>
              <a:ext cx="4575830" cy="474452"/>
            </a:xfrm>
            <a:prstGeom prst="roundRect">
              <a:avLst>
                <a:gd name="adj" fmla="val 12500"/>
              </a:avLst>
            </a:prstGeom>
            <a:solidFill>
              <a:srgbClr val="E7E1D5">
                <a:alpha val="85000"/>
              </a:srgbClr>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algn="ctr" defTabSz="574675">
                <a:spcBef>
                  <a:spcPct val="50000"/>
                </a:spcBef>
                <a:defRPr/>
              </a:pPr>
              <a:endParaRPr lang="en-US" sz="2000" b="0" kern="0">
                <a:solidFill>
                  <a:srgbClr val="4D4D4D"/>
                </a:solidFill>
                <a:latin typeface="Arial" pitchFamily="34" charset="0"/>
              </a:endParaRPr>
            </a:p>
          </p:txBody>
        </p:sp>
        <p:sp>
          <p:nvSpPr>
            <p:cNvPr id="104" name="TextBox 103"/>
            <p:cNvSpPr txBox="1"/>
            <p:nvPr/>
          </p:nvSpPr>
          <p:spPr>
            <a:xfrm>
              <a:off x="-733" y="1391536"/>
              <a:ext cx="4572733" cy="399873"/>
            </a:xfrm>
            <a:prstGeom prst="rect">
              <a:avLst/>
            </a:prstGeom>
            <a:noFill/>
            <a:ln>
              <a:noFill/>
            </a:ln>
          </p:spPr>
          <p:txBody>
            <a:bodyPr lIns="274320" rIns="274320">
              <a:spAutoFit/>
            </a:bodyPr>
            <a:lstStyle/>
            <a:p>
              <a:pPr>
                <a:defRPr/>
              </a:pPr>
              <a:r>
                <a:rPr lang="en-US" sz="2000" b="0" dirty="0">
                  <a:solidFill>
                    <a:schemeClr val="accent6">
                      <a:lumMod val="75000"/>
                    </a:schemeClr>
                  </a:solidFill>
                  <a:latin typeface="+mn-lt"/>
                  <a:ea typeface="ＭＳ Ｐゴシック" charset="-128"/>
                </a:rPr>
                <a:t>The network interconnects the pool</a:t>
              </a:r>
            </a:p>
          </p:txBody>
        </p:sp>
      </p:grpSp>
      <p:grpSp>
        <p:nvGrpSpPr>
          <p:cNvPr id="96" name="Group 105"/>
          <p:cNvGrpSpPr>
            <a:grpSpLocks/>
          </p:cNvGrpSpPr>
          <p:nvPr>
            <p:custDataLst>
              <p:tags r:id="rId6"/>
            </p:custDataLst>
          </p:nvPr>
        </p:nvGrpSpPr>
        <p:grpSpPr bwMode="auto">
          <a:xfrm>
            <a:off x="3692525" y="920750"/>
            <a:ext cx="5865813" cy="736600"/>
            <a:chOff x="-41786" y="1362974"/>
            <a:chExt cx="4613786" cy="736798"/>
          </a:xfrm>
        </p:grpSpPr>
        <p:sp>
          <p:nvSpPr>
            <p:cNvPr id="107" name="Rounded Rectangle 106"/>
            <p:cNvSpPr/>
            <p:nvPr/>
          </p:nvSpPr>
          <p:spPr bwMode="auto">
            <a:xfrm>
              <a:off x="-41786" y="1362974"/>
              <a:ext cx="4460201" cy="474791"/>
            </a:xfrm>
            <a:prstGeom prst="roundRect">
              <a:avLst>
                <a:gd name="adj" fmla="val 12500"/>
              </a:avLst>
            </a:prstGeom>
            <a:solidFill>
              <a:srgbClr val="E7E1D5">
                <a:alpha val="85000"/>
              </a:srgbClr>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tIns="0" rIns="0" bIns="0" anchor="ctr"/>
            <a:lstStyle/>
            <a:p>
              <a:pPr algn="ctr" defTabSz="574675">
                <a:spcBef>
                  <a:spcPct val="50000"/>
                </a:spcBef>
                <a:defRPr/>
              </a:pPr>
              <a:endParaRPr lang="en-US" sz="2000" b="0" kern="0">
                <a:solidFill>
                  <a:srgbClr val="4D4D4D"/>
                </a:solidFill>
                <a:latin typeface="Arial" pitchFamily="34" charset="0"/>
              </a:endParaRPr>
            </a:p>
          </p:txBody>
        </p:sp>
        <p:sp>
          <p:nvSpPr>
            <p:cNvPr id="108" name="TextBox 107"/>
            <p:cNvSpPr txBox="1"/>
            <p:nvPr/>
          </p:nvSpPr>
          <p:spPr>
            <a:xfrm>
              <a:off x="-580" y="1391557"/>
              <a:ext cx="4572580" cy="708215"/>
            </a:xfrm>
            <a:prstGeom prst="rect">
              <a:avLst/>
            </a:prstGeom>
            <a:noFill/>
            <a:ln>
              <a:noFill/>
            </a:ln>
          </p:spPr>
          <p:txBody>
            <a:bodyPr lIns="274320" rIns="274320">
              <a:spAutoFit/>
            </a:bodyPr>
            <a:lstStyle/>
            <a:p>
              <a:pPr>
                <a:defRPr/>
              </a:pPr>
              <a:r>
                <a:rPr lang="en-US" sz="2000" b="0" dirty="0">
                  <a:solidFill>
                    <a:schemeClr val="accent6">
                      <a:lumMod val="75000"/>
                    </a:schemeClr>
                  </a:solidFill>
                  <a:latin typeface="+mn-lt"/>
                  <a:ea typeface="ＭＳ Ｐゴシック" charset="-128"/>
                </a:rPr>
                <a:t>Larger pools are more efficient and elastic</a:t>
              </a:r>
            </a:p>
          </p:txBody>
        </p:sp>
      </p:gr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10" presetClass="exit" presetSubtype="0" fill="hold" grpId="0" nodeType="withEffect">
                                  <p:stCondLst>
                                    <p:cond delay="0"/>
                                  </p:stCondLst>
                                  <p:childTnLst>
                                    <p:animEffect transition="out" filter="fade">
                                      <p:cBhvr>
                                        <p:cTn id="9" dur="2000"/>
                                        <p:tgtEl>
                                          <p:spTgt spid="338"/>
                                        </p:tgtEl>
                                      </p:cBhvr>
                                    </p:animEffect>
                                    <p:set>
                                      <p:cBhvr>
                                        <p:cTn id="10" dur="1" fill="hold">
                                          <p:stCondLst>
                                            <p:cond delay="1999"/>
                                          </p:stCondLst>
                                        </p:cTn>
                                        <p:tgtEl>
                                          <p:spTgt spid="33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1000"/>
                                        <p:tgtEl>
                                          <p:spTgt spid="9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3"/>
                                        </p:tgtEl>
                                      </p:cBhvr>
                                      <p:by x="130000" y="130000"/>
                                    </p:animScale>
                                  </p:childTnLst>
                                </p:cTn>
                              </p:par>
                              <p:par>
                                <p:cTn id="18" presetID="6" presetClass="emph" presetSubtype="0" fill="hold" nodeType="withEffect">
                                  <p:stCondLst>
                                    <p:cond delay="0"/>
                                  </p:stCondLst>
                                  <p:childTnLst>
                                    <p:animScale>
                                      <p:cBhvr>
                                        <p:cTn id="19" dur="2000" fill="hold"/>
                                        <p:tgtEl>
                                          <p:spTgt spid="19"/>
                                        </p:tgtEl>
                                      </p:cBhvr>
                                      <p:by x="130000" y="130000"/>
                                    </p:animScale>
                                  </p:childTnLst>
                                </p:cTn>
                              </p:par>
                              <p:par>
                                <p:cTn id="20" presetID="6" presetClass="emph" presetSubtype="0" fill="hold" nodeType="withEffect">
                                  <p:stCondLst>
                                    <p:cond delay="0"/>
                                  </p:stCondLst>
                                  <p:childTnLst>
                                    <p:animScale>
                                      <p:cBhvr>
                                        <p:cTn id="21" dur="2000" fill="hold"/>
                                        <p:tgtEl>
                                          <p:spTgt spid="101"/>
                                        </p:tgtEl>
                                      </p:cBhvr>
                                      <p:by x="110000" y="110000"/>
                                    </p:animScale>
                                  </p:childTnLst>
                                </p:cTn>
                              </p:par>
                              <p:par>
                                <p:cTn id="22" presetID="10" presetClass="exit" presetSubtype="0" fill="hold" nodeType="withEffect">
                                  <p:stCondLst>
                                    <p:cond delay="0"/>
                                  </p:stCondLst>
                                  <p:childTnLst>
                                    <p:animEffect transition="out" filter="fade">
                                      <p:cBhvr>
                                        <p:cTn id="23" dur="1000"/>
                                        <p:tgtEl>
                                          <p:spTgt spid="95"/>
                                        </p:tgtEl>
                                      </p:cBhvr>
                                    </p:animEffect>
                                    <p:set>
                                      <p:cBhvr>
                                        <p:cTn id="24" dur="1" fill="hold">
                                          <p:stCondLst>
                                            <p:cond delay="999"/>
                                          </p:stCondLst>
                                        </p:cTn>
                                        <p:tgtEl>
                                          <p:spTgt spid="9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childTnLst>
                                </p:cTn>
                              </p:par>
                            </p:childTnLst>
                          </p:cTn>
                        </p:par>
                        <p:par>
                          <p:cTn id="28" fill="hold">
                            <p:stCondLst>
                              <p:cond delay="2000"/>
                            </p:stCondLst>
                            <p:childTnLst>
                              <p:par>
                                <p:cTn id="29" presetID="10" presetClass="entr" presetSubtype="0" fill="hold" nodeType="afterEffect">
                                  <p:stCondLst>
                                    <p:cond delay="150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9"/>
          <p:cNvSpPr>
            <a:spLocks noChangeArrowheads="1"/>
          </p:cNvSpPr>
          <p:nvPr/>
        </p:nvSpPr>
        <p:spPr bwMode="auto">
          <a:xfrm rot="16200000">
            <a:off x="3383757" y="-1389857"/>
            <a:ext cx="2413000" cy="7497763"/>
          </a:xfrm>
          <a:prstGeom prst="rect">
            <a:avLst/>
          </a:prstGeom>
          <a:gradFill flip="none" rotWithShape="1">
            <a:gsLst>
              <a:gs pos="0">
                <a:schemeClr val="accent6">
                  <a:lumMod val="40000"/>
                  <a:lumOff val="60000"/>
                  <a:shade val="30000"/>
                  <a:satMod val="115000"/>
                  <a:alpha val="0"/>
                </a:schemeClr>
              </a:gs>
              <a:gs pos="50000">
                <a:schemeClr val="accent6">
                  <a:lumMod val="40000"/>
                  <a:lumOff val="60000"/>
                  <a:shade val="67500"/>
                  <a:satMod val="115000"/>
                  <a:alpha val="5000"/>
                </a:schemeClr>
              </a:gs>
              <a:gs pos="100000">
                <a:schemeClr val="accent6">
                  <a:lumMod val="40000"/>
                  <a:lumOff val="60000"/>
                  <a:shade val="100000"/>
                  <a:satMod val="115000"/>
                  <a:alpha val="30000"/>
                </a:schemeClr>
              </a:gs>
            </a:gsLst>
            <a:lin ang="162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1" name="Rectangle 29"/>
          <p:cNvSpPr>
            <a:spLocks noChangeArrowheads="1"/>
          </p:cNvSpPr>
          <p:nvPr/>
        </p:nvSpPr>
        <p:spPr bwMode="auto">
          <a:xfrm rot="16200000">
            <a:off x="3348832" y="1073943"/>
            <a:ext cx="2482850" cy="7497763"/>
          </a:xfrm>
          <a:prstGeom prst="rect">
            <a:avLst/>
          </a:prstGeom>
          <a:gradFill flip="none" rotWithShape="1">
            <a:gsLst>
              <a:gs pos="0">
                <a:schemeClr val="bg2">
                  <a:lumMod val="40000"/>
                  <a:lumOff val="60000"/>
                  <a:shade val="30000"/>
                  <a:satMod val="115000"/>
                  <a:alpha val="0"/>
                </a:schemeClr>
              </a:gs>
              <a:gs pos="50000">
                <a:schemeClr val="bg2">
                  <a:lumMod val="40000"/>
                  <a:lumOff val="60000"/>
                  <a:shade val="67500"/>
                  <a:satMod val="115000"/>
                  <a:alpha val="5000"/>
                </a:schemeClr>
              </a:gs>
              <a:gs pos="100000">
                <a:schemeClr val="bg2">
                  <a:lumMod val="40000"/>
                  <a:lumOff val="60000"/>
                  <a:shade val="100000"/>
                  <a:satMod val="115000"/>
                  <a:alpha val="30000"/>
                </a:schemeClr>
              </a:gs>
            </a:gsLst>
            <a:lin ang="16200000" scaled="1"/>
            <a:tileRect/>
          </a:gra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52" name="Rectangle 2"/>
          <p:cNvSpPr>
            <a:spLocks noChangeArrowheads="1"/>
          </p:cNvSpPr>
          <p:nvPr>
            <p:custDataLst>
              <p:tags r:id="rId2"/>
            </p:custDataLst>
          </p:nvPr>
        </p:nvSpPr>
        <p:spPr bwMode="ltGray">
          <a:xfrm>
            <a:off x="1308644" y="1152116"/>
            <a:ext cx="3451113" cy="2413082"/>
          </a:xfrm>
          <a:prstGeom prst="rect">
            <a:avLst/>
          </a:prstGeom>
          <a:gradFill flip="none" rotWithShape="1">
            <a:gsLst>
              <a:gs pos="0">
                <a:schemeClr val="accent5">
                  <a:lumMod val="75000"/>
                  <a:shade val="30000"/>
                  <a:satMod val="115000"/>
                  <a:alpha val="0"/>
                </a:schemeClr>
              </a:gs>
              <a:gs pos="50000">
                <a:schemeClr val="accent5">
                  <a:lumMod val="75000"/>
                  <a:shade val="67500"/>
                  <a:satMod val="115000"/>
                  <a:alpha val="20000"/>
                </a:schemeClr>
              </a:gs>
              <a:gs pos="100000">
                <a:schemeClr val="accent5">
                  <a:lumMod val="75000"/>
                  <a:shade val="100000"/>
                  <a:satMod val="115000"/>
                  <a:alpha val="60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32" name="Rectangle 2"/>
          <p:cNvSpPr>
            <a:spLocks noChangeArrowheads="1"/>
          </p:cNvSpPr>
          <p:nvPr>
            <p:custDataLst>
              <p:tags r:id="rId3"/>
            </p:custDataLst>
          </p:nvPr>
        </p:nvSpPr>
        <p:spPr bwMode="ltGray">
          <a:xfrm>
            <a:off x="1319276" y="3637096"/>
            <a:ext cx="7040880" cy="2426565"/>
          </a:xfrm>
          <a:prstGeom prst="rect">
            <a:avLst/>
          </a:prstGeom>
          <a:gradFill flip="none" rotWithShape="1">
            <a:gsLst>
              <a:gs pos="0">
                <a:schemeClr val="bg2">
                  <a:lumMod val="40000"/>
                  <a:lumOff val="60000"/>
                  <a:shade val="30000"/>
                  <a:satMod val="115000"/>
                  <a:alpha val="60000"/>
                </a:schemeClr>
              </a:gs>
              <a:gs pos="50000">
                <a:schemeClr val="bg2">
                  <a:lumMod val="40000"/>
                  <a:lumOff val="60000"/>
                  <a:shade val="67500"/>
                  <a:satMod val="115000"/>
                  <a:alpha val="20000"/>
                </a:schemeClr>
              </a:gs>
              <a:gs pos="100000">
                <a:schemeClr val="bg2">
                  <a:lumMod val="40000"/>
                  <a:lumOff val="60000"/>
                  <a:shade val="100000"/>
                  <a:satMod val="115000"/>
                  <a:alpha val="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b="0"/>
          </a:p>
        </p:txBody>
      </p:sp>
      <p:sp>
        <p:nvSpPr>
          <p:cNvPr id="65" name="Rectangle 2"/>
          <p:cNvSpPr>
            <a:spLocks noChangeArrowheads="1"/>
          </p:cNvSpPr>
          <p:nvPr>
            <p:custDataLst>
              <p:tags r:id="rId4"/>
            </p:custDataLst>
          </p:nvPr>
        </p:nvSpPr>
        <p:spPr bwMode="ltGray">
          <a:xfrm>
            <a:off x="4842286" y="1152116"/>
            <a:ext cx="3501614" cy="2468880"/>
          </a:xfrm>
          <a:prstGeom prst="rect">
            <a:avLst/>
          </a:prstGeom>
          <a:gradFill flip="none" rotWithShape="1">
            <a:gsLst>
              <a:gs pos="0">
                <a:srgbClr val="C00000">
                  <a:alpha val="0"/>
                </a:srgbClr>
              </a:gs>
              <a:gs pos="50000">
                <a:srgbClr val="C00000">
                  <a:alpha val="20000"/>
                </a:srgbClr>
              </a:gs>
              <a:gs pos="100000">
                <a:srgbClr val="C00000">
                  <a:alpha val="60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a:solidFill>
                <a:srgbClr val="FFFFFF"/>
              </a:solidFill>
              <a:cs typeface="Arial"/>
            </a:endParaRPr>
          </a:p>
        </p:txBody>
      </p:sp>
      <p:sp>
        <p:nvSpPr>
          <p:cNvPr id="59" name="TextBox 58"/>
          <p:cNvSpPr txBox="1"/>
          <p:nvPr>
            <p:custDataLst>
              <p:tags r:id="rId5"/>
            </p:custDataLst>
          </p:nvPr>
        </p:nvSpPr>
        <p:spPr>
          <a:xfrm rot="16200000">
            <a:off x="59532" y="2169319"/>
            <a:ext cx="1976437"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Policies</a:t>
            </a:r>
          </a:p>
        </p:txBody>
      </p:sp>
      <p:sp>
        <p:nvSpPr>
          <p:cNvPr id="64" name="TextBox 63"/>
          <p:cNvSpPr txBox="1"/>
          <p:nvPr>
            <p:custDataLst>
              <p:tags r:id="rId6"/>
            </p:custDataLst>
          </p:nvPr>
        </p:nvSpPr>
        <p:spPr>
          <a:xfrm rot="16200000">
            <a:off x="112713" y="4648200"/>
            <a:ext cx="1870075" cy="377825"/>
          </a:xfrm>
          <a:prstGeom prst="rect">
            <a:avLst/>
          </a:prstGeom>
          <a:noFill/>
        </p:spPr>
        <p:txBody>
          <a:bodyPr lIns="0" tIns="0" rIns="0" bIns="0" anchor="ctr"/>
          <a:lstStyle/>
          <a:p>
            <a:pPr algn="ctr">
              <a:defRPr/>
            </a:pPr>
            <a:r>
              <a:rPr lang="en-US" sz="2000" dirty="0">
                <a:solidFill>
                  <a:schemeClr val="tx1"/>
                </a:solidFill>
                <a:effectLst>
                  <a:outerShdw blurRad="101600" algn="ctr" rotWithShape="0">
                    <a:prstClr val="black">
                      <a:alpha val="40000"/>
                    </a:prstClr>
                  </a:outerShdw>
                </a:effectLst>
                <a:cs typeface="Arial"/>
              </a:rPr>
              <a:t>Infrastructure</a:t>
            </a:r>
          </a:p>
        </p:txBody>
      </p:sp>
      <p:grpSp>
        <p:nvGrpSpPr>
          <p:cNvPr id="23566" name="Group 53"/>
          <p:cNvGrpSpPr>
            <a:grpSpLocks/>
          </p:cNvGrpSpPr>
          <p:nvPr>
            <p:custDataLst>
              <p:tags r:id="rId7"/>
            </p:custDataLst>
          </p:nvPr>
        </p:nvGrpSpPr>
        <p:grpSpPr bwMode="auto">
          <a:xfrm>
            <a:off x="5068888" y="1336675"/>
            <a:ext cx="2967037" cy="849313"/>
            <a:chOff x="5127963" y="2590801"/>
            <a:chExt cx="3144078" cy="899842"/>
          </a:xfrm>
        </p:grpSpPr>
        <p:sp>
          <p:nvSpPr>
            <p:cNvPr id="57" name="Rounded Rectangle 56"/>
            <p:cNvSpPr/>
            <p:nvPr/>
          </p:nvSpPr>
          <p:spPr bwMode="auto">
            <a:xfrm>
              <a:off x="5127963" y="2590801"/>
              <a:ext cx="3144078" cy="899842"/>
            </a:xfrm>
            <a:prstGeom prst="roundRect">
              <a:avLst>
                <a:gd name="adj" fmla="val 12702"/>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66" name="Rectangle 65"/>
            <p:cNvSpPr/>
            <p:nvPr/>
          </p:nvSpPr>
          <p:spPr>
            <a:xfrm>
              <a:off x="5287774" y="2688354"/>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Secure</a:t>
              </a:r>
            </a:p>
          </p:txBody>
        </p:sp>
      </p:grpSp>
      <p:grpSp>
        <p:nvGrpSpPr>
          <p:cNvPr id="23567" name="Group 66"/>
          <p:cNvGrpSpPr>
            <a:grpSpLocks/>
          </p:cNvGrpSpPr>
          <p:nvPr>
            <p:custDataLst>
              <p:tags r:id="rId8"/>
            </p:custDataLst>
          </p:nvPr>
        </p:nvGrpSpPr>
        <p:grpSpPr bwMode="auto">
          <a:xfrm>
            <a:off x="1541463" y="1336675"/>
            <a:ext cx="2967037" cy="849313"/>
            <a:chOff x="1390173" y="2590800"/>
            <a:chExt cx="3144078" cy="899842"/>
          </a:xfrm>
        </p:grpSpPr>
        <p:sp>
          <p:nvSpPr>
            <p:cNvPr id="71" name="Rounded Rectangle 70"/>
            <p:cNvSpPr/>
            <p:nvPr/>
          </p:nvSpPr>
          <p:spPr bwMode="auto">
            <a:xfrm>
              <a:off x="1390173" y="2590800"/>
              <a:ext cx="3144078" cy="899842"/>
            </a:xfrm>
            <a:prstGeom prst="roundRect">
              <a:avLst>
                <a:gd name="adj" fmla="val 1411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fontAlgn="auto">
                <a:spcBef>
                  <a:spcPts val="0"/>
                </a:spcBef>
                <a:spcAft>
                  <a:spcPts val="0"/>
                </a:spcAft>
                <a:defRPr/>
              </a:pPr>
              <a:endParaRPr lang="en-US" sz="1800" b="0" dirty="0">
                <a:solidFill>
                  <a:srgbClr val="FFFFFF"/>
                </a:solidFill>
                <a:latin typeface="+mn-lt"/>
                <a:cs typeface="Arial"/>
              </a:endParaRPr>
            </a:p>
          </p:txBody>
        </p:sp>
        <p:sp>
          <p:nvSpPr>
            <p:cNvPr id="72" name="Rectangle 71"/>
            <p:cNvSpPr/>
            <p:nvPr/>
          </p:nvSpPr>
          <p:spPr>
            <a:xfrm>
              <a:off x="1549984" y="2688353"/>
              <a:ext cx="2809316" cy="704736"/>
            </a:xfrm>
            <a:prstGeom prst="rect">
              <a:avLst/>
            </a:prstGeom>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Share</a:t>
              </a:r>
            </a:p>
          </p:txBody>
        </p:sp>
      </p:grpSp>
      <p:grpSp>
        <p:nvGrpSpPr>
          <p:cNvPr id="23568" name="Group 73"/>
          <p:cNvGrpSpPr>
            <a:grpSpLocks/>
          </p:cNvGrpSpPr>
          <p:nvPr>
            <p:custDataLst>
              <p:tags r:id="rId9"/>
            </p:custDataLst>
          </p:nvPr>
        </p:nvGrpSpPr>
        <p:grpSpPr bwMode="auto">
          <a:xfrm>
            <a:off x="3106738" y="5003800"/>
            <a:ext cx="3306762" cy="847725"/>
            <a:chOff x="3048000" y="4670736"/>
            <a:chExt cx="3505200" cy="899842"/>
          </a:xfrm>
        </p:grpSpPr>
        <p:sp>
          <p:nvSpPr>
            <p:cNvPr id="78" name="Rounded Rectangle 77"/>
            <p:cNvSpPr/>
            <p:nvPr/>
          </p:nvSpPr>
          <p:spPr bwMode="auto">
            <a:xfrm>
              <a:off x="3048000" y="4670736"/>
              <a:ext cx="3505200" cy="899842"/>
            </a:xfrm>
            <a:prstGeom prst="roundRect">
              <a:avLst>
                <a:gd name="adj" fmla="val 16936"/>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79" name="Rectangle 78"/>
            <p:cNvSpPr/>
            <p:nvPr/>
          </p:nvSpPr>
          <p:spPr>
            <a:xfrm>
              <a:off x="3241518" y="4746566"/>
              <a:ext cx="3118165" cy="706055"/>
            </a:xfrm>
            <a:prstGeom prst="rect">
              <a:avLst/>
            </a:prstGeom>
            <a:ln>
              <a:noFill/>
            </a:ln>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Simplify</a:t>
              </a:r>
            </a:p>
          </p:txBody>
        </p:sp>
      </p:grpSp>
      <p:sp>
        <p:nvSpPr>
          <p:cNvPr id="56" name="Oval 55"/>
          <p:cNvSpPr/>
          <p:nvPr>
            <p:custDataLst>
              <p:tags r:id="rId10"/>
            </p:custDataLst>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2200" b="0">
              <a:solidFill>
                <a:srgbClr val="4D4D4D"/>
              </a:solidFill>
              <a:latin typeface="Arial" pitchFamily="34" charset="0"/>
              <a:cs typeface="Arial"/>
            </a:endParaRPr>
          </a:p>
        </p:txBody>
      </p:sp>
      <p:grpSp>
        <p:nvGrpSpPr>
          <p:cNvPr id="23572" name="Group 77"/>
          <p:cNvGrpSpPr>
            <a:grpSpLocks/>
          </p:cNvGrpSpPr>
          <p:nvPr>
            <p:custDataLst>
              <p:tags r:id="rId11"/>
            </p:custDataLst>
          </p:nvPr>
        </p:nvGrpSpPr>
        <p:grpSpPr bwMode="auto">
          <a:xfrm>
            <a:off x="4895850" y="2324100"/>
            <a:ext cx="1239838" cy="1225550"/>
            <a:chOff x="5943600" y="1235595"/>
            <a:chExt cx="1240604" cy="1225180"/>
          </a:xfrm>
        </p:grpSpPr>
        <p:pic>
          <p:nvPicPr>
            <p:cNvPr id="23603"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83" name="Picture 82" descr="Blue-Padlock.png"/>
            <p:cNvPicPr>
              <a:picLocks noChangeAspect="1"/>
            </p:cNvPicPr>
            <p:nvPr/>
          </p:nvPicPr>
          <p:blipFill>
            <a:blip r:embed="rId16" cstate="print"/>
            <a:stretch>
              <a:fillRect/>
            </a:stretch>
          </p:blipFill>
          <p:spPr>
            <a:xfrm>
              <a:off x="6364548" y="1503802"/>
              <a:ext cx="398708" cy="636395"/>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23573" name="Picture 10" descr="junos_brand_rgb_1800x1200"/>
          <p:cNvPicPr>
            <a:picLocks noChangeAspect="1" noChangeArrowheads="1"/>
          </p:cNvPicPr>
          <p:nvPr/>
        </p:nvPicPr>
        <p:blipFill>
          <a:blip r:embed="rId17" cstate="print"/>
          <a:srcRect/>
          <a:stretch>
            <a:fillRect/>
          </a:stretch>
        </p:blipFill>
        <p:spPr bwMode="auto">
          <a:xfrm>
            <a:off x="4235450" y="3119438"/>
            <a:ext cx="1177925" cy="784225"/>
          </a:xfrm>
          <a:prstGeom prst="rect">
            <a:avLst/>
          </a:prstGeom>
          <a:noFill/>
          <a:ln w="9525">
            <a:noFill/>
            <a:miter lim="800000"/>
            <a:headEnd/>
            <a:tailEnd/>
          </a:ln>
        </p:spPr>
      </p:pic>
      <p:grpSp>
        <p:nvGrpSpPr>
          <p:cNvPr id="23574" name="Group 1225"/>
          <p:cNvGrpSpPr>
            <a:grpSpLocks/>
          </p:cNvGrpSpPr>
          <p:nvPr>
            <p:custDataLst>
              <p:tags r:id="rId12"/>
            </p:custDataLst>
          </p:nvPr>
        </p:nvGrpSpPr>
        <p:grpSpPr bwMode="auto">
          <a:xfrm>
            <a:off x="3452813" y="2208213"/>
            <a:ext cx="2743200" cy="2743200"/>
            <a:chOff x="3452194" y="2208632"/>
            <a:chExt cx="2743200" cy="2743200"/>
          </a:xfrm>
        </p:grpSpPr>
        <p:sp>
          <p:nvSpPr>
            <p:cNvPr id="45" name="Oval 44"/>
            <p:cNvSpPr/>
            <p:nvPr/>
          </p:nvSpPr>
          <p:spPr bwMode="auto">
            <a:xfrm>
              <a:off x="3452194" y="2208632"/>
              <a:ext cx="2743200" cy="2743200"/>
            </a:xfrm>
            <a:prstGeom prst="ellipse">
              <a:avLst/>
            </a:prstGeom>
            <a:solidFill>
              <a:schemeClr val="tx1">
                <a:lumMod val="60000"/>
                <a:lumOff val="40000"/>
                <a:alpha val="50000"/>
              </a:scheme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a:solidFill>
                  <a:schemeClr val="tx1"/>
                </a:solidFill>
                <a:latin typeface="+mn-lt"/>
              </a:endParaRPr>
            </a:p>
          </p:txBody>
        </p:sp>
        <p:sp>
          <p:nvSpPr>
            <p:cNvPr id="46" name="Oval 45"/>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a:solidFill>
                  <a:schemeClr val="tx1"/>
                </a:solidFill>
                <a:latin typeface="+mn-lt"/>
              </a:endParaRPr>
            </a:p>
          </p:txBody>
        </p:sp>
        <p:grpSp>
          <p:nvGrpSpPr>
            <p:cNvPr id="23587" name="Group 77"/>
            <p:cNvGrpSpPr>
              <a:grpSpLocks/>
            </p:cNvGrpSpPr>
            <p:nvPr/>
          </p:nvGrpSpPr>
          <p:grpSpPr bwMode="auto">
            <a:xfrm>
              <a:off x="4895850" y="2324100"/>
              <a:ext cx="1240604" cy="1225180"/>
              <a:chOff x="5943600" y="1235595"/>
              <a:chExt cx="1240604" cy="1225180"/>
            </a:xfrm>
          </p:grpSpPr>
          <p:pic>
            <p:nvPicPr>
              <p:cNvPr id="23601" name="Picture 363" descr="08-014_HPM-JUNOS"/>
              <p:cNvPicPr>
                <a:picLocks noChangeAspect="1" noChangeArrowheads="1"/>
              </p:cNvPicPr>
              <p:nvPr/>
            </p:nvPicPr>
            <p:blipFill>
              <a:blip r:embed="rId15"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99" name="Picture 98" descr="Blue-Padlock.png"/>
              <p:cNvPicPr>
                <a:picLocks noChangeAspect="1"/>
              </p:cNvPicPr>
              <p:nvPr/>
            </p:nvPicPr>
            <p:blipFill>
              <a:blip r:embed="rId16" cstate="print"/>
              <a:stretch>
                <a:fillRect/>
              </a:stretch>
            </p:blipFill>
            <p:spPr>
              <a:xfrm>
                <a:off x="6363669" y="1504302"/>
                <a:ext cx="400050" cy="636587"/>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23588" name="Picture 10" descr="junos_brand_rgb_1800x1200"/>
            <p:cNvPicPr>
              <a:picLocks noChangeAspect="1" noChangeArrowheads="1"/>
            </p:cNvPicPr>
            <p:nvPr/>
          </p:nvPicPr>
          <p:blipFill>
            <a:blip r:embed="rId17" cstate="print"/>
            <a:srcRect/>
            <a:stretch>
              <a:fillRect/>
            </a:stretch>
          </p:blipFill>
          <p:spPr bwMode="auto">
            <a:xfrm>
              <a:off x="4228210" y="3119170"/>
              <a:ext cx="1177847" cy="785004"/>
            </a:xfrm>
            <a:prstGeom prst="rect">
              <a:avLst/>
            </a:prstGeom>
            <a:noFill/>
            <a:ln w="9525">
              <a:noFill/>
              <a:miter lim="800000"/>
              <a:headEnd/>
              <a:tailEnd/>
            </a:ln>
          </p:spPr>
        </p:pic>
        <p:grpSp>
          <p:nvGrpSpPr>
            <p:cNvPr id="23589" name="Group 78"/>
            <p:cNvGrpSpPr>
              <a:grpSpLocks/>
            </p:cNvGrpSpPr>
            <p:nvPr/>
          </p:nvGrpSpPr>
          <p:grpSpPr bwMode="auto">
            <a:xfrm>
              <a:off x="3476329" y="2343356"/>
              <a:ext cx="1231080" cy="1232899"/>
              <a:chOff x="2354596" y="1232916"/>
              <a:chExt cx="1231080" cy="1232899"/>
            </a:xfrm>
          </p:grpSpPr>
          <p:pic>
            <p:nvPicPr>
              <p:cNvPr id="23590"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23591" name="Group 73"/>
              <p:cNvGrpSpPr>
                <a:grpSpLocks/>
              </p:cNvGrpSpPr>
              <p:nvPr/>
            </p:nvGrpSpPr>
            <p:grpSpPr bwMode="auto">
              <a:xfrm>
                <a:off x="2503137" y="1518082"/>
                <a:ext cx="933999" cy="648069"/>
                <a:chOff x="2492782" y="1518082"/>
                <a:chExt cx="933999" cy="648069"/>
              </a:xfrm>
            </p:grpSpPr>
            <p:pic>
              <p:nvPicPr>
                <p:cNvPr id="53" name="Picture 52" descr="Cloud-Blue.png"/>
                <p:cNvPicPr>
                  <a:picLocks noChangeAspect="1"/>
                </p:cNvPicPr>
                <p:nvPr/>
              </p:nvPicPr>
              <p:blipFill>
                <a:blip r:embed="rId19" cstate="print">
                  <a:lum contrast="-80000"/>
                </a:blip>
                <a:stretch>
                  <a:fillRect/>
                </a:stretch>
              </p:blipFill>
              <p:spPr>
                <a:xfrm>
                  <a:off x="2493143" y="1517292"/>
                  <a:ext cx="933450" cy="642937"/>
                </a:xfrm>
                <a:prstGeom prst="rect">
                  <a:avLst/>
                </a:prstGeom>
                <a:effectLst>
                  <a:outerShdw blurRad="190500" sx="102000" sy="102000" algn="ctr" rotWithShape="0">
                    <a:prstClr val="black">
                      <a:alpha val="40000"/>
                    </a:prstClr>
                  </a:outerShdw>
                </a:effectLst>
              </p:spPr>
            </p:pic>
            <p:sp>
              <p:nvSpPr>
                <p:cNvPr id="23593" name="Oval 53"/>
                <p:cNvSpPr>
                  <a:spLocks noChangeArrowheads="1"/>
                </p:cNvSpPr>
                <p:nvPr/>
              </p:nvSpPr>
              <p:spPr bwMode="auto">
                <a:xfrm>
                  <a:off x="2685495" y="1642369"/>
                  <a:ext cx="572610" cy="372862"/>
                </a:xfrm>
                <a:prstGeom prst="ellipse">
                  <a:avLst/>
                </a:prstGeom>
                <a:noFill/>
                <a:ln w="28575" algn="ctr">
                  <a:solidFill>
                    <a:schemeClr val="bg1"/>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23594" name="Picture 21" descr="Simple copy"/>
                <p:cNvPicPr>
                  <a:picLocks noChangeAspect="1" noChangeArrowheads="1"/>
                </p:cNvPicPr>
                <p:nvPr/>
              </p:nvPicPr>
              <p:blipFill>
                <a:blip r:embed="rId20" cstate="print"/>
                <a:srcRect/>
                <a:stretch>
                  <a:fillRect/>
                </a:stretch>
              </p:blipFill>
              <p:spPr bwMode="auto">
                <a:xfrm>
                  <a:off x="2845171" y="1524000"/>
                  <a:ext cx="254566" cy="256331"/>
                </a:xfrm>
                <a:prstGeom prst="rect">
                  <a:avLst/>
                </a:prstGeom>
                <a:noFill/>
                <a:ln w="9525">
                  <a:noFill/>
                  <a:miter lim="800000"/>
                  <a:headEnd/>
                  <a:tailEnd/>
                </a:ln>
              </p:spPr>
            </p:pic>
            <p:grpSp>
              <p:nvGrpSpPr>
                <p:cNvPr id="23595" name="Group 69"/>
                <p:cNvGrpSpPr>
                  <a:grpSpLocks/>
                </p:cNvGrpSpPr>
                <p:nvPr/>
              </p:nvGrpSpPr>
              <p:grpSpPr bwMode="auto">
                <a:xfrm>
                  <a:off x="2699473" y="1887057"/>
                  <a:ext cx="545963" cy="256331"/>
                  <a:chOff x="2701310" y="1887057"/>
                  <a:chExt cx="545963" cy="256331"/>
                </a:xfrm>
              </p:grpSpPr>
              <p:pic>
                <p:nvPicPr>
                  <p:cNvPr id="23599" name="Picture 21" descr="Simple copy"/>
                  <p:cNvPicPr>
                    <a:picLocks noChangeAspect="1" noChangeArrowheads="1"/>
                  </p:cNvPicPr>
                  <p:nvPr/>
                </p:nvPicPr>
                <p:blipFill>
                  <a:blip r:embed="rId20" cstate="print"/>
                  <a:srcRect/>
                  <a:stretch>
                    <a:fillRect/>
                  </a:stretch>
                </p:blipFill>
                <p:spPr bwMode="auto">
                  <a:xfrm>
                    <a:off x="2701310" y="1887057"/>
                    <a:ext cx="254566" cy="256331"/>
                  </a:xfrm>
                  <a:prstGeom prst="rect">
                    <a:avLst/>
                  </a:prstGeom>
                  <a:noFill/>
                  <a:ln w="9525">
                    <a:noFill/>
                    <a:miter lim="800000"/>
                    <a:headEnd/>
                    <a:tailEnd/>
                  </a:ln>
                </p:spPr>
              </p:pic>
              <p:pic>
                <p:nvPicPr>
                  <p:cNvPr id="23600" name="Picture 21" descr="Simple copy"/>
                  <p:cNvPicPr>
                    <a:picLocks noChangeAspect="1" noChangeArrowheads="1"/>
                  </p:cNvPicPr>
                  <p:nvPr/>
                </p:nvPicPr>
                <p:blipFill>
                  <a:blip r:embed="rId20"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23596" name="Group 71"/>
                <p:cNvGrpSpPr>
                  <a:grpSpLocks/>
                </p:cNvGrpSpPr>
                <p:nvPr/>
              </p:nvGrpSpPr>
              <p:grpSpPr bwMode="auto">
                <a:xfrm>
                  <a:off x="2564834" y="1649813"/>
                  <a:ext cx="815241" cy="256331"/>
                  <a:chOff x="2564834" y="1649813"/>
                  <a:chExt cx="815241" cy="256331"/>
                </a:xfrm>
              </p:grpSpPr>
              <p:pic>
                <p:nvPicPr>
                  <p:cNvPr id="23597" name="Picture 21" descr="Simple copy"/>
                  <p:cNvPicPr>
                    <a:picLocks noChangeAspect="1" noChangeArrowheads="1"/>
                  </p:cNvPicPr>
                  <p:nvPr/>
                </p:nvPicPr>
                <p:blipFill>
                  <a:blip r:embed="rId20" cstate="print"/>
                  <a:srcRect/>
                  <a:stretch>
                    <a:fillRect/>
                  </a:stretch>
                </p:blipFill>
                <p:spPr bwMode="auto">
                  <a:xfrm>
                    <a:off x="2564834" y="1649813"/>
                    <a:ext cx="254566" cy="256331"/>
                  </a:xfrm>
                  <a:prstGeom prst="rect">
                    <a:avLst/>
                  </a:prstGeom>
                  <a:noFill/>
                  <a:ln w="9525">
                    <a:noFill/>
                    <a:miter lim="800000"/>
                    <a:headEnd/>
                    <a:tailEnd/>
                  </a:ln>
                </p:spPr>
              </p:pic>
              <p:pic>
                <p:nvPicPr>
                  <p:cNvPr id="23598" name="Picture 21" descr="Simple copy"/>
                  <p:cNvPicPr>
                    <a:picLocks noChangeAspect="1" noChangeArrowheads="1"/>
                  </p:cNvPicPr>
                  <p:nvPr/>
                </p:nvPicPr>
                <p:blipFill>
                  <a:blip r:embed="rId20" cstate="print"/>
                  <a:srcRect/>
                  <a:stretch>
                    <a:fillRect/>
                  </a:stretch>
                </p:blipFill>
                <p:spPr bwMode="auto">
                  <a:xfrm>
                    <a:off x="3125509" y="1649813"/>
                    <a:ext cx="254566" cy="256331"/>
                  </a:xfrm>
                  <a:prstGeom prst="rect">
                    <a:avLst/>
                  </a:prstGeom>
                  <a:noFill/>
                  <a:ln w="9525">
                    <a:noFill/>
                    <a:miter lim="800000"/>
                    <a:headEnd/>
                    <a:tailEnd/>
                  </a:ln>
                </p:spPr>
              </p:pic>
            </p:grpSp>
          </p:grpSp>
        </p:grpSp>
      </p:grpSp>
      <p:grpSp>
        <p:nvGrpSpPr>
          <p:cNvPr id="23575" name="Group 44"/>
          <p:cNvGrpSpPr>
            <a:grpSpLocks/>
          </p:cNvGrpSpPr>
          <p:nvPr/>
        </p:nvGrpSpPr>
        <p:grpSpPr bwMode="auto">
          <a:xfrm>
            <a:off x="4210050" y="3771900"/>
            <a:ext cx="1181100" cy="1185863"/>
            <a:chOff x="6349771" y="3265452"/>
            <a:chExt cx="2022703" cy="2051191"/>
          </a:xfrm>
        </p:grpSpPr>
        <p:pic>
          <p:nvPicPr>
            <p:cNvPr id="23577" name="Picture 364" descr="08-014_HPM-JUNOS"/>
            <p:cNvPicPr>
              <a:picLocks noChangeAspect="1" noChangeArrowheads="1"/>
            </p:cNvPicPr>
            <p:nvPr/>
          </p:nvPicPr>
          <p:blipFill>
            <a:blip r:embed="rId18"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23578" name="AutoShape 7"/>
            <p:cNvSpPr>
              <a:spLocks noChangeArrowheads="1"/>
            </p:cNvSpPr>
            <p:nvPr/>
          </p:nvSpPr>
          <p:spPr bwMode="blackWhite">
            <a:xfrm>
              <a:off x="6915995" y="4114520"/>
              <a:ext cx="571164" cy="303392"/>
            </a:xfrm>
            <a:prstGeom prst="rightArrow">
              <a:avLst>
                <a:gd name="adj1" fmla="val 54102"/>
                <a:gd name="adj2" fmla="val 31499"/>
              </a:avLst>
            </a:prstGeom>
            <a:gradFill rotWithShape="1">
              <a:gsLst>
                <a:gs pos="0">
                  <a:srgbClr val="995E00"/>
                </a:gs>
                <a:gs pos="50000">
                  <a:srgbClr val="DD8906"/>
                </a:gs>
                <a:gs pos="100000">
                  <a:srgbClr val="FFA409"/>
                </a:gs>
              </a:gsLst>
              <a:lin ang="0" scaled="1"/>
            </a:gradFill>
            <a:ln w="38100">
              <a:noFill/>
              <a:miter lim="800000"/>
              <a:headEnd/>
              <a:tailEnd/>
            </a:ln>
          </p:spPr>
          <p:txBody>
            <a:bodyPr wrap="none" anchor="ctr"/>
            <a:lstStyle/>
            <a:p>
              <a:pPr algn="ctr"/>
              <a:endParaRPr lang="en-US" sz="1800" b="0">
                <a:solidFill>
                  <a:srgbClr val="0067AC"/>
                </a:solidFill>
                <a:ea typeface="ヒラギノ角ゴ Pro W3"/>
                <a:cs typeface="Arial" charset="0"/>
              </a:endParaRPr>
            </a:p>
          </p:txBody>
        </p:sp>
        <p:pic>
          <p:nvPicPr>
            <p:cNvPr id="23579" name="Picture 21" descr="Simple copy"/>
            <p:cNvPicPr>
              <a:picLocks noChangeAspect="1" noChangeArrowheads="1"/>
            </p:cNvPicPr>
            <p:nvPr/>
          </p:nvPicPr>
          <p:blipFill>
            <a:blip r:embed="rId21" cstate="print"/>
            <a:srcRect/>
            <a:stretch>
              <a:fillRect/>
            </a:stretch>
          </p:blipFill>
          <p:spPr bwMode="auto">
            <a:xfrm>
              <a:off x="6719296" y="3763328"/>
              <a:ext cx="513709" cy="523780"/>
            </a:xfrm>
            <a:prstGeom prst="rect">
              <a:avLst/>
            </a:prstGeom>
            <a:noFill/>
            <a:ln w="9525">
              <a:noFill/>
              <a:miter lim="800000"/>
              <a:headEnd/>
              <a:tailEnd/>
            </a:ln>
          </p:spPr>
        </p:pic>
        <p:pic>
          <p:nvPicPr>
            <p:cNvPr id="23580" name="Picture 21" descr="Simple copy"/>
            <p:cNvPicPr>
              <a:picLocks noChangeAspect="1" noChangeArrowheads="1"/>
            </p:cNvPicPr>
            <p:nvPr/>
          </p:nvPicPr>
          <p:blipFill>
            <a:blip r:embed="rId21" cstate="print"/>
            <a:srcRect/>
            <a:stretch>
              <a:fillRect/>
            </a:stretch>
          </p:blipFill>
          <p:spPr bwMode="auto">
            <a:xfrm>
              <a:off x="6719296" y="4039016"/>
              <a:ext cx="513709" cy="523780"/>
            </a:xfrm>
            <a:prstGeom prst="rect">
              <a:avLst/>
            </a:prstGeom>
            <a:noFill/>
            <a:ln w="9525">
              <a:noFill/>
              <a:miter lim="800000"/>
              <a:headEnd/>
              <a:tailEnd/>
            </a:ln>
          </p:spPr>
        </p:pic>
        <p:pic>
          <p:nvPicPr>
            <p:cNvPr id="23581" name="Picture 21" descr="Simple copy"/>
            <p:cNvPicPr>
              <a:picLocks noChangeAspect="1" noChangeArrowheads="1"/>
            </p:cNvPicPr>
            <p:nvPr/>
          </p:nvPicPr>
          <p:blipFill>
            <a:blip r:embed="rId21" cstate="print"/>
            <a:srcRect/>
            <a:stretch>
              <a:fillRect/>
            </a:stretch>
          </p:blipFill>
          <p:spPr bwMode="auto">
            <a:xfrm>
              <a:off x="6719294" y="4304432"/>
              <a:ext cx="513709" cy="523780"/>
            </a:xfrm>
            <a:prstGeom prst="rect">
              <a:avLst/>
            </a:prstGeom>
            <a:noFill/>
            <a:ln w="9525">
              <a:noFill/>
              <a:miter lim="800000"/>
              <a:headEnd/>
              <a:tailEnd/>
            </a:ln>
          </p:spPr>
        </p:pic>
        <p:pic>
          <p:nvPicPr>
            <p:cNvPr id="23582" name="Picture 21" descr="Simple copy"/>
            <p:cNvPicPr>
              <a:picLocks noChangeAspect="1" noChangeArrowheads="1"/>
            </p:cNvPicPr>
            <p:nvPr/>
          </p:nvPicPr>
          <p:blipFill>
            <a:blip r:embed="rId21" cstate="print"/>
            <a:srcRect/>
            <a:stretch>
              <a:fillRect/>
            </a:stretch>
          </p:blipFill>
          <p:spPr bwMode="auto">
            <a:xfrm>
              <a:off x="7462465" y="3914455"/>
              <a:ext cx="703680" cy="717475"/>
            </a:xfrm>
            <a:prstGeom prst="rect">
              <a:avLst/>
            </a:prstGeom>
            <a:noFill/>
            <a:ln w="9525">
              <a:noFill/>
              <a:miter lim="800000"/>
              <a:headEnd/>
              <a:tailEnd/>
            </a:ln>
          </p:spPr>
        </p:pic>
      </p:grpSp>
      <p:sp>
        <p:nvSpPr>
          <p:cNvPr id="51" name="Title 50"/>
          <p:cNvSpPr>
            <a:spLocks noGrp="1"/>
          </p:cNvSpPr>
          <p:nvPr>
            <p:ph type="title" idx="4294967295"/>
          </p:nvPr>
        </p:nvSpPr>
        <p:spPr/>
        <p:txBody>
          <a:bodyPr>
            <a:noAutofit/>
          </a:bodyPr>
          <a:lstStyle/>
          <a:p>
            <a:pPr eaLnBrk="1" hangingPunct="1">
              <a:defRPr/>
            </a:pPr>
            <a:r>
              <a:rPr>
                <a:latin typeface="+mj-lt"/>
              </a:rPr>
              <a:t>3 steps to a cloud ready data center</a:t>
            </a:r>
          </a:p>
        </p:txBody>
      </p:sp>
    </p:spTree>
    <p:custDataLst>
      <p:tags r:id="rId1"/>
    </p:custData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40"/>
          <p:cNvGrpSpPr>
            <a:grpSpLocks/>
          </p:cNvGrpSpPr>
          <p:nvPr>
            <p:custDataLst>
              <p:tags r:id="rId2"/>
            </p:custDataLst>
          </p:nvPr>
        </p:nvGrpSpPr>
        <p:grpSpPr bwMode="auto">
          <a:xfrm>
            <a:off x="1319213" y="3636963"/>
            <a:ext cx="7040562" cy="2427287"/>
            <a:chOff x="1319276" y="3637096"/>
            <a:chExt cx="7040880" cy="2426565"/>
          </a:xfrm>
        </p:grpSpPr>
        <p:sp>
          <p:nvSpPr>
            <p:cNvPr id="42" name="Rectangle 2"/>
            <p:cNvSpPr>
              <a:spLocks noChangeArrowheads="1"/>
            </p:cNvSpPr>
            <p:nvPr/>
          </p:nvSpPr>
          <p:spPr bwMode="ltGray">
            <a:xfrm>
              <a:off x="1319276" y="3637096"/>
              <a:ext cx="7040880" cy="2426565"/>
            </a:xfrm>
            <a:prstGeom prst="rect">
              <a:avLst/>
            </a:prstGeom>
            <a:gradFill flip="none" rotWithShape="1">
              <a:gsLst>
                <a:gs pos="0">
                  <a:srgbClr val="5C852D">
                    <a:lumMod val="40000"/>
                    <a:lumOff val="60000"/>
                    <a:shade val="30000"/>
                    <a:satMod val="115000"/>
                    <a:alpha val="60000"/>
                  </a:srgbClr>
                </a:gs>
                <a:gs pos="50000">
                  <a:srgbClr val="5C852D">
                    <a:lumMod val="40000"/>
                    <a:lumOff val="60000"/>
                    <a:shade val="67500"/>
                    <a:satMod val="115000"/>
                    <a:alpha val="20000"/>
                  </a:srgbClr>
                </a:gs>
                <a:gs pos="100000">
                  <a:srgbClr val="5C852D">
                    <a:lumMod val="40000"/>
                    <a:lumOff val="60000"/>
                    <a:shade val="100000"/>
                    <a:satMod val="115000"/>
                    <a:alpha val="0"/>
                  </a:srgbClr>
                </a:gs>
              </a:gsLst>
              <a:lin ang="16200000" scaled="1"/>
              <a:tileRect/>
            </a:gra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fontAlgn="auto">
                <a:spcBef>
                  <a:spcPts val="0"/>
                </a:spcBef>
                <a:spcAft>
                  <a:spcPts val="0"/>
                </a:spcAft>
                <a:defRPr/>
              </a:pPr>
              <a:endParaRPr lang="en-US" sz="1800" b="0" kern="0">
                <a:solidFill>
                  <a:srgbClr val="FFFFFF"/>
                </a:solidFill>
                <a:latin typeface="Arial"/>
              </a:endParaRPr>
            </a:p>
          </p:txBody>
        </p:sp>
        <p:grpSp>
          <p:nvGrpSpPr>
            <p:cNvPr id="25641" name="Group 73"/>
            <p:cNvGrpSpPr>
              <a:grpSpLocks/>
            </p:cNvGrpSpPr>
            <p:nvPr/>
          </p:nvGrpSpPr>
          <p:grpSpPr bwMode="auto">
            <a:xfrm>
              <a:off x="3106098" y="5003162"/>
              <a:ext cx="3307316" cy="849042"/>
              <a:chOff x="3048000" y="4670736"/>
              <a:chExt cx="3505200" cy="899842"/>
            </a:xfrm>
          </p:grpSpPr>
          <p:sp>
            <p:nvSpPr>
              <p:cNvPr id="44" name="Rounded Rectangle 43"/>
              <p:cNvSpPr/>
              <p:nvPr/>
            </p:nvSpPr>
            <p:spPr bwMode="auto">
              <a:xfrm>
                <a:off x="3048000" y="4670736"/>
                <a:ext cx="3505200" cy="899842"/>
              </a:xfrm>
              <a:prstGeom prst="roundRect">
                <a:avLst>
                  <a:gd name="adj" fmla="val 16936"/>
                </a:avLst>
              </a:prstGeom>
              <a:gradFill flip="none" rotWithShape="1">
                <a:gsLst>
                  <a:gs pos="0">
                    <a:srgbClr val="5C852D">
                      <a:shade val="30000"/>
                      <a:satMod val="115000"/>
                    </a:srgbClr>
                  </a:gs>
                  <a:gs pos="50000">
                    <a:srgbClr val="5C852D">
                      <a:shade val="67500"/>
                      <a:satMod val="115000"/>
                    </a:srgbClr>
                  </a:gs>
                  <a:gs pos="100000">
                    <a:srgbClr val="5C852D">
                      <a:shade val="100000"/>
                      <a:satMod val="115000"/>
                    </a:srgbClr>
                  </a:gs>
                </a:gsLst>
                <a:lin ang="16200000" scaled="1"/>
                <a:tileRect/>
              </a:gradFill>
              <a:ln w="3175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tIns="0" rIns="0" bIns="0" anchor="ctr"/>
              <a:lstStyle/>
              <a:p>
                <a:pPr>
                  <a:defRPr/>
                </a:pPr>
                <a:endParaRPr lang="en-US" sz="1800" dirty="0">
                  <a:solidFill>
                    <a:srgbClr val="FFFFFF"/>
                  </a:solidFill>
                  <a:cs typeface="Arial"/>
                </a:endParaRPr>
              </a:p>
            </p:txBody>
          </p:sp>
          <p:sp>
            <p:nvSpPr>
              <p:cNvPr id="45" name="Rectangle 44"/>
              <p:cNvSpPr/>
              <p:nvPr/>
            </p:nvSpPr>
            <p:spPr>
              <a:xfrm>
                <a:off x="3242325" y="4746812"/>
                <a:ext cx="3117783" cy="704750"/>
              </a:xfrm>
              <a:prstGeom prst="rect">
                <a:avLst/>
              </a:prstGeom>
              <a:ln>
                <a:noFill/>
              </a:ln>
            </p:spPr>
            <p:txBody>
              <a:bodyPr tIns="0" bIns="0" anchor="ctr"/>
              <a:lstStyle/>
              <a:p>
                <a:pPr algn="ctr">
                  <a:defRPr/>
                </a:pPr>
                <a:r>
                  <a:rPr lang="en-US" sz="3600" dirty="0">
                    <a:solidFill>
                      <a:srgbClr val="FFFFFF"/>
                    </a:solidFill>
                    <a:effectLst>
                      <a:outerShdw blurRad="127000" algn="ctr" rotWithShape="0">
                        <a:prstClr val="black">
                          <a:alpha val="40000"/>
                        </a:prstClr>
                      </a:outerShdw>
                    </a:effectLst>
                    <a:cs typeface="Arial"/>
                  </a:rPr>
                  <a:t>Simplify</a:t>
                </a:r>
              </a:p>
            </p:txBody>
          </p:sp>
        </p:grpSp>
      </p:grpSp>
      <p:grpSp>
        <p:nvGrpSpPr>
          <p:cNvPr id="4" name="Group 616"/>
          <p:cNvGrpSpPr>
            <a:grpSpLocks/>
          </p:cNvGrpSpPr>
          <p:nvPr/>
        </p:nvGrpSpPr>
        <p:grpSpPr bwMode="auto">
          <a:xfrm>
            <a:off x="8361363" y="298450"/>
            <a:ext cx="588962" cy="596900"/>
            <a:chOff x="6349772" y="3265455"/>
            <a:chExt cx="2022703" cy="2051192"/>
          </a:xfrm>
        </p:grpSpPr>
        <p:pic>
          <p:nvPicPr>
            <p:cNvPr id="25632" name="Picture 364" descr="08-014_HPM-JUNOS"/>
            <p:cNvPicPr>
              <a:picLocks noChangeAspect="1" noChangeArrowheads="1"/>
            </p:cNvPicPr>
            <p:nvPr/>
          </p:nvPicPr>
          <p:blipFill>
            <a:blip r:embed="rId6" cstate="print">
              <a:lum contrast="-12000"/>
              <a:grayscl/>
            </a:blip>
            <a:srcRect l="2859" t="2776" r="5116" b="3906"/>
            <a:stretch>
              <a:fillRect/>
            </a:stretch>
          </p:blipFill>
          <p:spPr bwMode="auto">
            <a:xfrm>
              <a:off x="6349772" y="3265455"/>
              <a:ext cx="2022703" cy="2051192"/>
            </a:xfrm>
            <a:prstGeom prst="rect">
              <a:avLst/>
            </a:prstGeom>
            <a:noFill/>
            <a:ln w="9525">
              <a:noFill/>
              <a:miter lim="800000"/>
              <a:headEnd/>
              <a:tailEnd/>
            </a:ln>
          </p:spPr>
        </p:pic>
        <p:sp>
          <p:nvSpPr>
            <p:cNvPr id="48" name="AutoShape 7"/>
            <p:cNvSpPr>
              <a:spLocks noChangeArrowheads="1"/>
            </p:cNvSpPr>
            <p:nvPr/>
          </p:nvSpPr>
          <p:spPr bwMode="blackWhite">
            <a:xfrm>
              <a:off x="6916784" y="4116481"/>
              <a:ext cx="572462" cy="300043"/>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fontAlgn="auto">
                <a:spcBef>
                  <a:spcPts val="0"/>
                </a:spcBef>
                <a:spcAft>
                  <a:spcPts val="0"/>
                </a:spcAft>
                <a:defRPr/>
              </a:pPr>
              <a:endParaRPr lang="en-US" sz="1800" b="0" kern="0">
                <a:solidFill>
                  <a:srgbClr val="0067AC"/>
                </a:solidFill>
                <a:latin typeface="+mn-lt"/>
                <a:ea typeface="ヒラギノ角ゴ Pro W3" charset="-128"/>
              </a:endParaRPr>
            </a:p>
          </p:txBody>
        </p:sp>
        <p:pic>
          <p:nvPicPr>
            <p:cNvPr id="25634" name="Picture 21" descr="Simple copy"/>
            <p:cNvPicPr>
              <a:picLocks noChangeAspect="1" noChangeArrowheads="1"/>
            </p:cNvPicPr>
            <p:nvPr/>
          </p:nvPicPr>
          <p:blipFill>
            <a:blip r:embed="rId7" cstate="print"/>
            <a:srcRect/>
            <a:stretch>
              <a:fillRect/>
            </a:stretch>
          </p:blipFill>
          <p:spPr bwMode="auto">
            <a:xfrm>
              <a:off x="6719298" y="3763329"/>
              <a:ext cx="513709" cy="523780"/>
            </a:xfrm>
            <a:prstGeom prst="rect">
              <a:avLst/>
            </a:prstGeom>
            <a:noFill/>
            <a:ln w="9525">
              <a:noFill/>
              <a:miter lim="800000"/>
              <a:headEnd/>
              <a:tailEnd/>
            </a:ln>
          </p:spPr>
        </p:pic>
        <p:pic>
          <p:nvPicPr>
            <p:cNvPr id="25635" name="Picture 21" descr="Simple copy"/>
            <p:cNvPicPr>
              <a:picLocks noChangeAspect="1" noChangeArrowheads="1"/>
            </p:cNvPicPr>
            <p:nvPr/>
          </p:nvPicPr>
          <p:blipFill>
            <a:blip r:embed="rId7" cstate="print"/>
            <a:srcRect/>
            <a:stretch>
              <a:fillRect/>
            </a:stretch>
          </p:blipFill>
          <p:spPr bwMode="auto">
            <a:xfrm>
              <a:off x="6719298" y="4039019"/>
              <a:ext cx="513709" cy="523780"/>
            </a:xfrm>
            <a:prstGeom prst="rect">
              <a:avLst/>
            </a:prstGeom>
            <a:noFill/>
            <a:ln w="9525">
              <a:noFill/>
              <a:miter lim="800000"/>
              <a:headEnd/>
              <a:tailEnd/>
            </a:ln>
          </p:spPr>
        </p:pic>
        <p:pic>
          <p:nvPicPr>
            <p:cNvPr id="25636" name="Picture 21" descr="Simple copy"/>
            <p:cNvPicPr>
              <a:picLocks noChangeAspect="1" noChangeArrowheads="1"/>
            </p:cNvPicPr>
            <p:nvPr/>
          </p:nvPicPr>
          <p:blipFill>
            <a:blip r:embed="rId7" cstate="print"/>
            <a:srcRect/>
            <a:stretch>
              <a:fillRect/>
            </a:stretch>
          </p:blipFill>
          <p:spPr bwMode="auto">
            <a:xfrm>
              <a:off x="6719298" y="4304434"/>
              <a:ext cx="513709" cy="523780"/>
            </a:xfrm>
            <a:prstGeom prst="rect">
              <a:avLst/>
            </a:prstGeom>
            <a:noFill/>
            <a:ln w="9525">
              <a:noFill/>
              <a:miter lim="800000"/>
              <a:headEnd/>
              <a:tailEnd/>
            </a:ln>
          </p:spPr>
        </p:pic>
        <p:pic>
          <p:nvPicPr>
            <p:cNvPr id="25637" name="Picture 21" descr="Simple copy"/>
            <p:cNvPicPr>
              <a:picLocks noChangeAspect="1" noChangeArrowheads="1"/>
            </p:cNvPicPr>
            <p:nvPr/>
          </p:nvPicPr>
          <p:blipFill>
            <a:blip r:embed="rId8" cstate="print"/>
            <a:srcRect/>
            <a:stretch>
              <a:fillRect/>
            </a:stretch>
          </p:blipFill>
          <p:spPr bwMode="auto">
            <a:xfrm>
              <a:off x="7462464" y="3914455"/>
              <a:ext cx="703680" cy="717476"/>
            </a:xfrm>
            <a:prstGeom prst="rect">
              <a:avLst/>
            </a:prstGeom>
            <a:noFill/>
            <a:ln w="9525">
              <a:noFill/>
              <a:miter lim="800000"/>
              <a:headEnd/>
              <a:tailEnd/>
            </a:ln>
          </p:spPr>
        </p:pic>
      </p:grpSp>
      <p:grpSp>
        <p:nvGrpSpPr>
          <p:cNvPr id="25603" name="Group 1225"/>
          <p:cNvGrpSpPr>
            <a:grpSpLocks/>
          </p:cNvGrpSpPr>
          <p:nvPr>
            <p:custDataLst>
              <p:tags r:id="rId3"/>
            </p:custDataLst>
          </p:nvPr>
        </p:nvGrpSpPr>
        <p:grpSpPr bwMode="auto">
          <a:xfrm>
            <a:off x="3454400" y="2209800"/>
            <a:ext cx="2743200" cy="2743200"/>
            <a:chOff x="3452194" y="2208632"/>
            <a:chExt cx="2743200" cy="2743200"/>
          </a:xfrm>
        </p:grpSpPr>
        <p:sp>
          <p:nvSpPr>
            <p:cNvPr id="54" name="Oval 53"/>
            <p:cNvSpPr/>
            <p:nvPr/>
          </p:nvSpPr>
          <p:spPr bwMode="auto">
            <a:xfrm>
              <a:off x="3452194" y="2208632"/>
              <a:ext cx="2743200" cy="2743200"/>
            </a:xfrm>
            <a:prstGeom prst="ellipse">
              <a:avLst/>
            </a:prstGeom>
            <a:solidFill>
              <a:srgbClr val="333333">
                <a:lumMod val="60000"/>
                <a:lumOff val="40000"/>
                <a:alpha val="50000"/>
              </a:srgbClr>
            </a:solidFill>
            <a:ln w="28575" cap="flat" cmpd="sng" algn="ctr">
              <a:noFill/>
              <a:prstDash val="solid"/>
              <a:round/>
              <a:headEnd type="none" w="med" len="med"/>
              <a:tailEnd type="none" w="med" len="med"/>
            </a:ln>
            <a:effectLst/>
          </p:spPr>
          <p:txBody>
            <a:bodyPr wrap="none" lIns="0" tIns="0" rIns="0" bIns="0" anchor="ctr"/>
            <a:lstStyle/>
            <a:p>
              <a:pPr algn="ctr" defTabSz="574675">
                <a:spcBef>
                  <a:spcPct val="50000"/>
                </a:spcBef>
                <a:defRPr/>
              </a:pPr>
              <a:endParaRPr lang="en-US" sz="1800" b="0" kern="0">
                <a:solidFill>
                  <a:sysClr val="windowText" lastClr="000000"/>
                </a:solidFill>
                <a:latin typeface="+mn-lt"/>
              </a:endParaRPr>
            </a:p>
          </p:txBody>
        </p:sp>
        <p:sp>
          <p:nvSpPr>
            <p:cNvPr id="55" name="Oval 54"/>
            <p:cNvSpPr/>
            <p:nvPr/>
          </p:nvSpPr>
          <p:spPr bwMode="auto">
            <a:xfrm>
              <a:off x="4092274" y="2848712"/>
              <a:ext cx="1463040" cy="1463040"/>
            </a:xfrm>
            <a:prstGeom prst="ellipse">
              <a:avLst/>
            </a:prstGeom>
            <a:solidFill>
              <a:srgbClr val="E7E1D5"/>
            </a:solidFill>
            <a:ln w="28575"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wrap="none" lIns="0" tIns="0" rIns="0" bIns="0" anchor="ctr"/>
            <a:lstStyle/>
            <a:p>
              <a:pPr algn="ctr" defTabSz="574675">
                <a:spcBef>
                  <a:spcPct val="50000"/>
                </a:spcBef>
                <a:defRPr/>
              </a:pPr>
              <a:endParaRPr lang="en-US" sz="1800" b="0" kern="0">
                <a:solidFill>
                  <a:sysClr val="windowText" lastClr="000000"/>
                </a:solidFill>
                <a:latin typeface="+mn-lt"/>
              </a:endParaRPr>
            </a:p>
          </p:txBody>
        </p:sp>
        <p:grpSp>
          <p:nvGrpSpPr>
            <p:cNvPr id="25616" name="Group 77"/>
            <p:cNvGrpSpPr>
              <a:grpSpLocks/>
            </p:cNvGrpSpPr>
            <p:nvPr/>
          </p:nvGrpSpPr>
          <p:grpSpPr bwMode="auto">
            <a:xfrm>
              <a:off x="4895850" y="2324100"/>
              <a:ext cx="1240604" cy="1225180"/>
              <a:chOff x="5943600" y="1235595"/>
              <a:chExt cx="1240604" cy="1225180"/>
            </a:xfrm>
          </p:grpSpPr>
          <p:pic>
            <p:nvPicPr>
              <p:cNvPr id="25630" name="Picture 363" descr="08-014_HPM-JUNOS"/>
              <p:cNvPicPr>
                <a:picLocks noChangeAspect="1" noChangeArrowheads="1"/>
              </p:cNvPicPr>
              <p:nvPr/>
            </p:nvPicPr>
            <p:blipFill>
              <a:blip r:embed="rId9" cstate="print">
                <a:lum contrast="-12000"/>
                <a:grayscl/>
              </a:blip>
              <a:srcRect/>
              <a:stretch>
                <a:fillRect/>
              </a:stretch>
            </p:blipFill>
            <p:spPr bwMode="auto">
              <a:xfrm>
                <a:off x="5943600" y="1235595"/>
                <a:ext cx="1240604" cy="1225180"/>
              </a:xfrm>
              <a:prstGeom prst="rect">
                <a:avLst/>
              </a:prstGeom>
              <a:noFill/>
              <a:ln w="9525">
                <a:noFill/>
                <a:miter lim="800000"/>
                <a:headEnd/>
                <a:tailEnd/>
              </a:ln>
            </p:spPr>
          </p:pic>
          <p:pic>
            <p:nvPicPr>
              <p:cNvPr id="71" name="Picture 70" descr="Blue-Padlock.png"/>
              <p:cNvPicPr>
                <a:picLocks noChangeAspect="1"/>
              </p:cNvPicPr>
              <p:nvPr/>
            </p:nvPicPr>
            <p:blipFill>
              <a:blip r:embed="rId10" cstate="print"/>
              <a:stretch>
                <a:fillRect/>
              </a:stretch>
            </p:blipFill>
            <p:spPr>
              <a:xfrm>
                <a:off x="6363669" y="1504302"/>
                <a:ext cx="400050" cy="636588"/>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25617" name="Picture 10" descr="junos_brand_rgb_1800x1200"/>
            <p:cNvPicPr>
              <a:picLocks noChangeAspect="1" noChangeArrowheads="1"/>
            </p:cNvPicPr>
            <p:nvPr/>
          </p:nvPicPr>
          <p:blipFill>
            <a:blip r:embed="rId11" cstate="print"/>
            <a:srcRect/>
            <a:stretch>
              <a:fillRect/>
            </a:stretch>
          </p:blipFill>
          <p:spPr bwMode="auto">
            <a:xfrm>
              <a:off x="4228210" y="3119170"/>
              <a:ext cx="1177847" cy="785004"/>
            </a:xfrm>
            <a:prstGeom prst="rect">
              <a:avLst/>
            </a:prstGeom>
            <a:noFill/>
            <a:ln w="9525">
              <a:noFill/>
              <a:miter lim="800000"/>
              <a:headEnd/>
              <a:tailEnd/>
            </a:ln>
          </p:spPr>
        </p:pic>
        <p:grpSp>
          <p:nvGrpSpPr>
            <p:cNvPr id="25618" name="Group 78"/>
            <p:cNvGrpSpPr>
              <a:grpSpLocks/>
            </p:cNvGrpSpPr>
            <p:nvPr/>
          </p:nvGrpSpPr>
          <p:grpSpPr bwMode="auto">
            <a:xfrm>
              <a:off x="3476329" y="2343356"/>
              <a:ext cx="1231080" cy="1232899"/>
              <a:chOff x="2354596" y="1232916"/>
              <a:chExt cx="1231080" cy="1232899"/>
            </a:xfrm>
          </p:grpSpPr>
          <p:pic>
            <p:nvPicPr>
              <p:cNvPr id="25619" name="Picture 364" descr="08-014_HPM-JUNOS"/>
              <p:cNvPicPr>
                <a:picLocks noChangeAspect="1" noChangeArrowheads="1"/>
              </p:cNvPicPr>
              <p:nvPr/>
            </p:nvPicPr>
            <p:blipFill>
              <a:blip r:embed="rId12" cstate="print">
                <a:lum contrast="-12000"/>
                <a:grayscl/>
              </a:blip>
              <a:srcRect l="2859" t="2776" r="5116" b="3906"/>
              <a:stretch>
                <a:fillRect/>
              </a:stretch>
            </p:blipFill>
            <p:spPr bwMode="auto">
              <a:xfrm>
                <a:off x="2354596" y="1232916"/>
                <a:ext cx="1231080" cy="1232899"/>
              </a:xfrm>
              <a:prstGeom prst="rect">
                <a:avLst/>
              </a:prstGeom>
              <a:noFill/>
              <a:ln w="9525">
                <a:noFill/>
                <a:miter lim="800000"/>
                <a:headEnd/>
                <a:tailEnd/>
              </a:ln>
            </p:spPr>
          </p:pic>
          <p:grpSp>
            <p:nvGrpSpPr>
              <p:cNvPr id="25620" name="Group 73"/>
              <p:cNvGrpSpPr>
                <a:grpSpLocks/>
              </p:cNvGrpSpPr>
              <p:nvPr/>
            </p:nvGrpSpPr>
            <p:grpSpPr bwMode="auto">
              <a:xfrm>
                <a:off x="2503137" y="1518082"/>
                <a:ext cx="933999" cy="648069"/>
                <a:chOff x="2492782" y="1518082"/>
                <a:chExt cx="933999" cy="648069"/>
              </a:xfrm>
            </p:grpSpPr>
            <p:pic>
              <p:nvPicPr>
                <p:cNvPr id="61" name="Picture 60" descr="Cloud-Blue.png"/>
                <p:cNvPicPr>
                  <a:picLocks noChangeAspect="1"/>
                </p:cNvPicPr>
                <p:nvPr/>
              </p:nvPicPr>
              <p:blipFill>
                <a:blip r:embed="rId13" cstate="print">
                  <a:lum contrast="-80000"/>
                </a:blip>
                <a:stretch>
                  <a:fillRect/>
                </a:stretch>
              </p:blipFill>
              <p:spPr>
                <a:xfrm>
                  <a:off x="2493144" y="1517292"/>
                  <a:ext cx="933450" cy="642938"/>
                </a:xfrm>
                <a:prstGeom prst="rect">
                  <a:avLst/>
                </a:prstGeom>
                <a:effectLst>
                  <a:outerShdw blurRad="190500" sx="102000" sy="102000" algn="ctr" rotWithShape="0">
                    <a:prstClr val="black">
                      <a:alpha val="40000"/>
                    </a:prstClr>
                  </a:outerShdw>
                </a:effectLst>
              </p:spPr>
            </p:pic>
            <p:sp>
              <p:nvSpPr>
                <p:cNvPr id="25622" name="Oval 61"/>
                <p:cNvSpPr>
                  <a:spLocks noChangeArrowheads="1"/>
                </p:cNvSpPr>
                <p:nvPr/>
              </p:nvSpPr>
              <p:spPr bwMode="auto">
                <a:xfrm>
                  <a:off x="2685495" y="1642369"/>
                  <a:ext cx="572610" cy="372862"/>
                </a:xfrm>
                <a:prstGeom prst="ellipse">
                  <a:avLst/>
                </a:prstGeom>
                <a:noFill/>
                <a:ln w="28575" algn="ctr">
                  <a:solidFill>
                    <a:srgbClr val="FFFFFF"/>
                  </a:solidFill>
                  <a:round/>
                  <a:headEnd/>
                  <a:tailEnd/>
                </a:ln>
              </p:spPr>
              <p:txBody>
                <a:bodyPr wrap="none" lIns="0" tIns="0" rIns="0" bIns="0" anchor="ctr"/>
                <a:lstStyle/>
                <a:p>
                  <a:pPr algn="ctr" defTabSz="574675">
                    <a:spcBef>
                      <a:spcPct val="50000"/>
                    </a:spcBef>
                  </a:pPr>
                  <a:endParaRPr lang="en-US" sz="2200" b="0">
                    <a:solidFill>
                      <a:srgbClr val="4D4D4D"/>
                    </a:solidFill>
                    <a:cs typeface="Arial" charset="0"/>
                  </a:endParaRPr>
                </a:p>
              </p:txBody>
            </p:sp>
            <p:pic>
              <p:nvPicPr>
                <p:cNvPr id="25623" name="Picture 21" descr="Simple copy"/>
                <p:cNvPicPr>
                  <a:picLocks noChangeAspect="1" noChangeArrowheads="1"/>
                </p:cNvPicPr>
                <p:nvPr/>
              </p:nvPicPr>
              <p:blipFill>
                <a:blip r:embed="rId14" cstate="print"/>
                <a:srcRect/>
                <a:stretch>
                  <a:fillRect/>
                </a:stretch>
              </p:blipFill>
              <p:spPr bwMode="auto">
                <a:xfrm>
                  <a:off x="2845171" y="1524000"/>
                  <a:ext cx="254566" cy="256331"/>
                </a:xfrm>
                <a:prstGeom prst="rect">
                  <a:avLst/>
                </a:prstGeom>
                <a:noFill/>
                <a:ln w="9525">
                  <a:noFill/>
                  <a:miter lim="800000"/>
                  <a:headEnd/>
                  <a:tailEnd/>
                </a:ln>
              </p:spPr>
            </p:pic>
            <p:grpSp>
              <p:nvGrpSpPr>
                <p:cNvPr id="25624" name="Group 69"/>
                <p:cNvGrpSpPr>
                  <a:grpSpLocks/>
                </p:cNvGrpSpPr>
                <p:nvPr/>
              </p:nvGrpSpPr>
              <p:grpSpPr bwMode="auto">
                <a:xfrm>
                  <a:off x="2699473" y="1887057"/>
                  <a:ext cx="545963" cy="256331"/>
                  <a:chOff x="2701310" y="1887057"/>
                  <a:chExt cx="545963" cy="256331"/>
                </a:xfrm>
              </p:grpSpPr>
              <p:pic>
                <p:nvPicPr>
                  <p:cNvPr id="25628" name="Picture 21" descr="Simple copy"/>
                  <p:cNvPicPr>
                    <a:picLocks noChangeAspect="1" noChangeArrowheads="1"/>
                  </p:cNvPicPr>
                  <p:nvPr/>
                </p:nvPicPr>
                <p:blipFill>
                  <a:blip r:embed="rId14" cstate="print"/>
                  <a:srcRect/>
                  <a:stretch>
                    <a:fillRect/>
                  </a:stretch>
                </p:blipFill>
                <p:spPr bwMode="auto">
                  <a:xfrm>
                    <a:off x="2701310" y="1887057"/>
                    <a:ext cx="254566" cy="256331"/>
                  </a:xfrm>
                  <a:prstGeom prst="rect">
                    <a:avLst/>
                  </a:prstGeom>
                  <a:noFill/>
                  <a:ln w="9525">
                    <a:noFill/>
                    <a:miter lim="800000"/>
                    <a:headEnd/>
                    <a:tailEnd/>
                  </a:ln>
                </p:spPr>
              </p:pic>
              <p:pic>
                <p:nvPicPr>
                  <p:cNvPr id="25629" name="Picture 21" descr="Simple copy"/>
                  <p:cNvPicPr>
                    <a:picLocks noChangeAspect="1" noChangeArrowheads="1"/>
                  </p:cNvPicPr>
                  <p:nvPr/>
                </p:nvPicPr>
                <p:blipFill>
                  <a:blip r:embed="rId14" cstate="print"/>
                  <a:srcRect/>
                  <a:stretch>
                    <a:fillRect/>
                  </a:stretch>
                </p:blipFill>
                <p:spPr bwMode="auto">
                  <a:xfrm>
                    <a:off x="2992707" y="1887057"/>
                    <a:ext cx="254566" cy="256331"/>
                  </a:xfrm>
                  <a:prstGeom prst="rect">
                    <a:avLst/>
                  </a:prstGeom>
                  <a:noFill/>
                  <a:ln w="9525">
                    <a:noFill/>
                    <a:miter lim="800000"/>
                    <a:headEnd/>
                    <a:tailEnd/>
                  </a:ln>
                </p:spPr>
              </p:pic>
            </p:grpSp>
            <p:grpSp>
              <p:nvGrpSpPr>
                <p:cNvPr id="25625" name="Group 71"/>
                <p:cNvGrpSpPr>
                  <a:grpSpLocks/>
                </p:cNvGrpSpPr>
                <p:nvPr/>
              </p:nvGrpSpPr>
              <p:grpSpPr bwMode="auto">
                <a:xfrm>
                  <a:off x="2564834" y="1649813"/>
                  <a:ext cx="815241" cy="256331"/>
                  <a:chOff x="2564834" y="1649813"/>
                  <a:chExt cx="815241" cy="256331"/>
                </a:xfrm>
              </p:grpSpPr>
              <p:pic>
                <p:nvPicPr>
                  <p:cNvPr id="25626" name="Picture 21" descr="Simple copy"/>
                  <p:cNvPicPr>
                    <a:picLocks noChangeAspect="1" noChangeArrowheads="1"/>
                  </p:cNvPicPr>
                  <p:nvPr/>
                </p:nvPicPr>
                <p:blipFill>
                  <a:blip r:embed="rId14" cstate="print"/>
                  <a:srcRect/>
                  <a:stretch>
                    <a:fillRect/>
                  </a:stretch>
                </p:blipFill>
                <p:spPr bwMode="auto">
                  <a:xfrm>
                    <a:off x="2564834" y="1649813"/>
                    <a:ext cx="254566" cy="256331"/>
                  </a:xfrm>
                  <a:prstGeom prst="rect">
                    <a:avLst/>
                  </a:prstGeom>
                  <a:noFill/>
                  <a:ln w="9525">
                    <a:noFill/>
                    <a:miter lim="800000"/>
                    <a:headEnd/>
                    <a:tailEnd/>
                  </a:ln>
                </p:spPr>
              </p:pic>
              <p:pic>
                <p:nvPicPr>
                  <p:cNvPr id="25627" name="Picture 21" descr="Simple copy"/>
                  <p:cNvPicPr>
                    <a:picLocks noChangeAspect="1" noChangeArrowheads="1"/>
                  </p:cNvPicPr>
                  <p:nvPr/>
                </p:nvPicPr>
                <p:blipFill>
                  <a:blip r:embed="rId14" cstate="print"/>
                  <a:srcRect/>
                  <a:stretch>
                    <a:fillRect/>
                  </a:stretch>
                </p:blipFill>
                <p:spPr bwMode="auto">
                  <a:xfrm>
                    <a:off x="3125509" y="1649813"/>
                    <a:ext cx="254566" cy="256331"/>
                  </a:xfrm>
                  <a:prstGeom prst="rect">
                    <a:avLst/>
                  </a:prstGeom>
                  <a:noFill/>
                  <a:ln w="9525">
                    <a:noFill/>
                    <a:miter lim="800000"/>
                    <a:headEnd/>
                    <a:tailEnd/>
                  </a:ln>
                </p:spPr>
              </p:pic>
            </p:grpSp>
          </p:grpSp>
        </p:grpSp>
      </p:grpSp>
      <p:grpSp>
        <p:nvGrpSpPr>
          <p:cNvPr id="11" name="Group 44"/>
          <p:cNvGrpSpPr>
            <a:grpSpLocks/>
          </p:cNvGrpSpPr>
          <p:nvPr/>
        </p:nvGrpSpPr>
        <p:grpSpPr bwMode="auto">
          <a:xfrm>
            <a:off x="4210050" y="3771900"/>
            <a:ext cx="1181100" cy="1185863"/>
            <a:chOff x="6349771" y="3265452"/>
            <a:chExt cx="2022703" cy="2051191"/>
          </a:xfrm>
        </p:grpSpPr>
        <p:pic>
          <p:nvPicPr>
            <p:cNvPr id="25606" name="Picture 364" descr="08-014_HPM-JUNOS"/>
            <p:cNvPicPr>
              <a:picLocks noChangeAspect="1" noChangeArrowheads="1"/>
            </p:cNvPicPr>
            <p:nvPr/>
          </p:nvPicPr>
          <p:blipFill>
            <a:blip r:embed="rId12" cstate="print">
              <a:lum contrast="-12000"/>
              <a:grayscl/>
            </a:blip>
            <a:srcRect l="2859" t="2776" r="5116" b="3906"/>
            <a:stretch>
              <a:fillRect/>
            </a:stretch>
          </p:blipFill>
          <p:spPr bwMode="auto">
            <a:xfrm>
              <a:off x="6349771" y="3265452"/>
              <a:ext cx="2022703" cy="2051191"/>
            </a:xfrm>
            <a:prstGeom prst="rect">
              <a:avLst/>
            </a:prstGeom>
            <a:noFill/>
            <a:ln w="9525">
              <a:noFill/>
              <a:miter lim="800000"/>
              <a:headEnd/>
              <a:tailEnd/>
            </a:ln>
          </p:spPr>
        </p:pic>
        <p:sp>
          <p:nvSpPr>
            <p:cNvPr id="74" name="AutoShape 7"/>
            <p:cNvSpPr>
              <a:spLocks noChangeArrowheads="1"/>
            </p:cNvSpPr>
            <p:nvPr/>
          </p:nvSpPr>
          <p:spPr bwMode="blackWhite">
            <a:xfrm>
              <a:off x="6915258" y="4113937"/>
              <a:ext cx="570924" cy="304794"/>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ysClr val="windowText" lastClr="000000"/>
                </a:solidFill>
                <a:latin typeface="+mn-lt"/>
              </a:endParaRPr>
            </a:p>
          </p:txBody>
        </p:sp>
        <p:pic>
          <p:nvPicPr>
            <p:cNvPr id="25608" name="Picture 21" descr="Simple copy"/>
            <p:cNvPicPr>
              <a:picLocks noChangeAspect="1" noChangeArrowheads="1"/>
            </p:cNvPicPr>
            <p:nvPr/>
          </p:nvPicPr>
          <p:blipFill>
            <a:blip r:embed="rId15" cstate="print"/>
            <a:srcRect/>
            <a:stretch>
              <a:fillRect/>
            </a:stretch>
          </p:blipFill>
          <p:spPr bwMode="auto">
            <a:xfrm>
              <a:off x="6719296" y="3763328"/>
              <a:ext cx="513709" cy="523780"/>
            </a:xfrm>
            <a:prstGeom prst="rect">
              <a:avLst/>
            </a:prstGeom>
            <a:noFill/>
            <a:ln w="9525">
              <a:noFill/>
              <a:miter lim="800000"/>
              <a:headEnd/>
              <a:tailEnd/>
            </a:ln>
          </p:spPr>
        </p:pic>
        <p:pic>
          <p:nvPicPr>
            <p:cNvPr id="25609" name="Picture 21" descr="Simple copy"/>
            <p:cNvPicPr>
              <a:picLocks noChangeAspect="1" noChangeArrowheads="1"/>
            </p:cNvPicPr>
            <p:nvPr/>
          </p:nvPicPr>
          <p:blipFill>
            <a:blip r:embed="rId15" cstate="print"/>
            <a:srcRect/>
            <a:stretch>
              <a:fillRect/>
            </a:stretch>
          </p:blipFill>
          <p:spPr bwMode="auto">
            <a:xfrm>
              <a:off x="6719296" y="4039016"/>
              <a:ext cx="513709" cy="523780"/>
            </a:xfrm>
            <a:prstGeom prst="rect">
              <a:avLst/>
            </a:prstGeom>
            <a:noFill/>
            <a:ln w="9525">
              <a:noFill/>
              <a:miter lim="800000"/>
              <a:headEnd/>
              <a:tailEnd/>
            </a:ln>
          </p:spPr>
        </p:pic>
        <p:pic>
          <p:nvPicPr>
            <p:cNvPr id="25610" name="Picture 21" descr="Simple copy"/>
            <p:cNvPicPr>
              <a:picLocks noChangeAspect="1" noChangeArrowheads="1"/>
            </p:cNvPicPr>
            <p:nvPr/>
          </p:nvPicPr>
          <p:blipFill>
            <a:blip r:embed="rId15" cstate="print"/>
            <a:srcRect/>
            <a:stretch>
              <a:fillRect/>
            </a:stretch>
          </p:blipFill>
          <p:spPr bwMode="auto">
            <a:xfrm>
              <a:off x="6719294" y="4304432"/>
              <a:ext cx="513709" cy="523780"/>
            </a:xfrm>
            <a:prstGeom prst="rect">
              <a:avLst/>
            </a:prstGeom>
            <a:noFill/>
            <a:ln w="9525">
              <a:noFill/>
              <a:miter lim="800000"/>
              <a:headEnd/>
              <a:tailEnd/>
            </a:ln>
          </p:spPr>
        </p:pic>
        <p:pic>
          <p:nvPicPr>
            <p:cNvPr id="25611" name="Picture 21" descr="Simple copy"/>
            <p:cNvPicPr>
              <a:picLocks noChangeAspect="1" noChangeArrowheads="1"/>
            </p:cNvPicPr>
            <p:nvPr/>
          </p:nvPicPr>
          <p:blipFill>
            <a:blip r:embed="rId15" cstate="print"/>
            <a:srcRect/>
            <a:stretch>
              <a:fillRect/>
            </a:stretch>
          </p:blipFill>
          <p:spPr bwMode="auto">
            <a:xfrm>
              <a:off x="7462465" y="3914455"/>
              <a:ext cx="703680" cy="717475"/>
            </a:xfrm>
            <a:prstGeom prst="rect">
              <a:avLst/>
            </a:prstGeom>
            <a:noFill/>
            <a:ln w="9525">
              <a:noFill/>
              <a:miter lim="800000"/>
              <a:headEnd/>
              <a:tailEnd/>
            </a:ln>
          </p:spPr>
        </p:pic>
      </p:grpSp>
      <p:sp>
        <p:nvSpPr>
          <p:cNvPr id="79" name="Oval 78"/>
          <p:cNvSpPr>
            <a:spLocks noChangeAspect="1"/>
          </p:cNvSpPr>
          <p:nvPr/>
        </p:nvSpPr>
        <p:spPr>
          <a:xfrm>
            <a:off x="4324350" y="3876675"/>
            <a:ext cx="974725" cy="968375"/>
          </a:xfrm>
          <a:prstGeom prst="ellipse">
            <a:avLst/>
          </a:prstGeom>
          <a:noFill/>
          <a:ln w="28575" cap="flat" cmpd="sng" algn="ctr">
            <a:solidFill>
              <a:srgbClr val="FFC000"/>
            </a:solidFill>
            <a:prstDash val="solid"/>
          </a:ln>
          <a:effectLst/>
        </p:spPr>
        <p:txBody>
          <a:bodyPr anchor="ctr"/>
          <a:lstStyle/>
          <a:p>
            <a:pPr algn="ctr" fontAlgn="auto">
              <a:spcBef>
                <a:spcPts val="0"/>
              </a:spcBef>
              <a:spcAft>
                <a:spcPts val="0"/>
              </a:spcAft>
              <a:defRPr/>
            </a:pPr>
            <a:endParaRPr lang="en-US" sz="1800" b="0" kern="0" dirty="0">
              <a:solidFill>
                <a:srgbClr val="FFFFFF"/>
              </a:solidFill>
              <a:latin typeface="Arial"/>
            </a:endParaRPr>
          </a:p>
        </p:txBody>
      </p:sp>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afterEffect">
                                  <p:stCondLst>
                                    <p:cond delay="0"/>
                                  </p:stCondLst>
                                  <p:childTnLst>
                                    <p:animMotion origin="layout" path="M 0 0 L 0.4217 -0.54768 " pathEditMode="relative" ptsTypes="AA">
                                      <p:cBhvr>
                                        <p:cTn id="6" dur="1000" fill="hold"/>
                                        <p:tgtEl>
                                          <p:spTgt spid="7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111E-6 -1.48148E-6 L 0.42066 -0.54768 " pathEditMode="relative" ptsTypes="AA">
                                      <p:cBhvr>
                                        <p:cTn id="8" dur="1000" fill="hold"/>
                                        <p:tgtEl>
                                          <p:spTgt spid="11"/>
                                        </p:tgtEl>
                                        <p:attrNameLst>
                                          <p:attrName>ppt_x</p:attrName>
                                          <p:attrName>ppt_y</p:attrName>
                                        </p:attrNameLst>
                                      </p:cBhvr>
                                    </p:animMotion>
                                  </p:childTnLst>
                                </p:cTn>
                              </p:par>
                              <p:par>
                                <p:cTn id="9" presetID="6" presetClass="emph" presetSubtype="0" fill="hold" grpId="0" nodeType="withEffect">
                                  <p:stCondLst>
                                    <p:cond delay="0"/>
                                  </p:stCondLst>
                                  <p:childTnLst>
                                    <p:animScale>
                                      <p:cBhvr>
                                        <p:cTn id="10" dur="1000" fill="hold"/>
                                        <p:tgtEl>
                                          <p:spTgt spid="79"/>
                                        </p:tgtEl>
                                      </p:cBhvr>
                                      <p:by x="48000" y="48000"/>
                                    </p:animScale>
                                  </p:childTnLst>
                                </p:cTn>
                              </p:par>
                              <p:par>
                                <p:cTn id="11" presetID="6" presetClass="emph" presetSubtype="0" fill="hold" nodeType="withEffect">
                                  <p:stCondLst>
                                    <p:cond delay="0"/>
                                  </p:stCondLst>
                                  <p:childTnLst>
                                    <p:animScale>
                                      <p:cBhvr>
                                        <p:cTn id="12" dur="1000" fill="hold"/>
                                        <p:tgtEl>
                                          <p:spTgt spid="11"/>
                                        </p:tgtEl>
                                      </p:cBhvr>
                                      <p:by x="48000" y="48000"/>
                                    </p:animScale>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79"/>
                                        </p:tgtEl>
                                      </p:cBhvr>
                                    </p:animEffect>
                                    <p:set>
                                      <p:cBhvr>
                                        <p:cTn id="16" dur="1" fill="hold">
                                          <p:stCondLst>
                                            <p:cond delay="499"/>
                                          </p:stCondLst>
                                        </p:cTn>
                                        <p:tgtEl>
                                          <p:spTgt spid="7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950"/>
          <p:cNvGrpSpPr>
            <a:grpSpLocks/>
          </p:cNvGrpSpPr>
          <p:nvPr/>
        </p:nvGrpSpPr>
        <p:grpSpPr bwMode="auto">
          <a:xfrm>
            <a:off x="5681663" y="4538663"/>
            <a:ext cx="461962" cy="319087"/>
            <a:chOff x="613171" y="4506856"/>
            <a:chExt cx="461963" cy="318721"/>
          </a:xfrm>
        </p:grpSpPr>
        <p:pic>
          <p:nvPicPr>
            <p:cNvPr id="28156" name="Picture 951"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8157" name="Picture 952"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8158" name="Picture 953"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8159" name="Picture 954"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8160" name="Picture 955"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8161" name="Picture 956"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8162" name="Picture 957"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8163" name="Picture 958"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sp>
        <p:nvSpPr>
          <p:cNvPr id="1600630" name="Rectangle 118"/>
          <p:cNvSpPr>
            <a:spLocks noGrp="1" noChangeArrowheads="1"/>
          </p:cNvSpPr>
          <p:nvPr>
            <p:ph type="title"/>
          </p:nvPr>
        </p:nvSpPr>
        <p:spPr>
          <a:xfrm>
            <a:off x="458788" y="525463"/>
            <a:ext cx="8264525" cy="415925"/>
          </a:xfrm>
        </p:spPr>
        <p:txBody>
          <a:bodyPr/>
          <a:lstStyle/>
          <a:p>
            <a:pPr>
              <a:defRPr/>
            </a:pPr>
            <a:r>
              <a:rPr cap="none"/>
              <a:t>SIMPLIFY</a:t>
            </a:r>
            <a:endParaRPr i="1" cap="none"/>
          </a:p>
        </p:txBody>
      </p:sp>
      <p:sp>
        <p:nvSpPr>
          <p:cNvPr id="27651" name="Line 1410"/>
          <p:cNvSpPr>
            <a:spLocks noChangeShapeType="1"/>
          </p:cNvSpPr>
          <p:nvPr/>
        </p:nvSpPr>
        <p:spPr bwMode="auto">
          <a:xfrm>
            <a:off x="4719638" y="3362325"/>
            <a:ext cx="909637" cy="0"/>
          </a:xfrm>
          <a:prstGeom prst="line">
            <a:avLst/>
          </a:prstGeom>
          <a:noFill/>
          <a:ln w="19050">
            <a:solidFill>
              <a:schemeClr val="hlink"/>
            </a:solidFill>
            <a:round/>
            <a:headEnd/>
            <a:tailEnd/>
          </a:ln>
        </p:spPr>
        <p:txBody>
          <a:bodyPr wrap="none" lIns="0" tIns="0" rIns="0" bIns="0" anchor="ctr"/>
          <a:lstStyle/>
          <a:p>
            <a:endParaRPr lang="en-US"/>
          </a:p>
        </p:txBody>
      </p:sp>
      <p:cxnSp>
        <p:nvCxnSpPr>
          <p:cNvPr id="27652" name="Straight Connector 310"/>
          <p:cNvCxnSpPr>
            <a:cxnSpLocks noChangeShapeType="1"/>
          </p:cNvCxnSpPr>
          <p:nvPr/>
        </p:nvCxnSpPr>
        <p:spPr bwMode="auto">
          <a:xfrm rot="5400000">
            <a:off x="4089400" y="5692776"/>
            <a:ext cx="523875" cy="0"/>
          </a:xfrm>
          <a:prstGeom prst="line">
            <a:avLst/>
          </a:prstGeom>
          <a:noFill/>
          <a:ln w="38100">
            <a:solidFill>
              <a:schemeClr val="accent1"/>
            </a:solidFill>
            <a:round/>
            <a:headEnd/>
            <a:tailEnd/>
          </a:ln>
        </p:spPr>
      </p:cxnSp>
      <p:sp>
        <p:nvSpPr>
          <p:cNvPr id="27653" name="Line 185"/>
          <p:cNvSpPr>
            <a:spLocks noChangeShapeType="1"/>
          </p:cNvSpPr>
          <p:nvPr/>
        </p:nvSpPr>
        <p:spPr bwMode="auto">
          <a:xfrm flipV="1">
            <a:off x="4467225" y="5262563"/>
            <a:ext cx="0" cy="290512"/>
          </a:xfrm>
          <a:prstGeom prst="line">
            <a:avLst/>
          </a:prstGeom>
          <a:noFill/>
          <a:ln w="38100">
            <a:solidFill>
              <a:schemeClr val="accent1"/>
            </a:solidFill>
            <a:round/>
            <a:headEnd/>
            <a:tailEnd/>
          </a:ln>
        </p:spPr>
        <p:txBody>
          <a:bodyPr wrap="none" lIns="0" tIns="0" rIns="0" bIns="0" anchor="ctr"/>
          <a:lstStyle/>
          <a:p>
            <a:endParaRPr lang="en-US"/>
          </a:p>
        </p:txBody>
      </p:sp>
      <p:cxnSp>
        <p:nvCxnSpPr>
          <p:cNvPr id="27654" name="Straight Connector 312"/>
          <p:cNvCxnSpPr>
            <a:cxnSpLocks noChangeShapeType="1"/>
          </p:cNvCxnSpPr>
          <p:nvPr/>
        </p:nvCxnSpPr>
        <p:spPr bwMode="auto">
          <a:xfrm rot="5400000">
            <a:off x="8221662" y="5692776"/>
            <a:ext cx="523875" cy="0"/>
          </a:xfrm>
          <a:prstGeom prst="line">
            <a:avLst/>
          </a:prstGeom>
          <a:noFill/>
          <a:ln w="38100">
            <a:solidFill>
              <a:schemeClr val="accent1"/>
            </a:solidFill>
            <a:round/>
            <a:headEnd/>
            <a:tailEnd/>
          </a:ln>
        </p:spPr>
      </p:cxnSp>
      <p:cxnSp>
        <p:nvCxnSpPr>
          <p:cNvPr id="27655" name="Straight Connector 313"/>
          <p:cNvCxnSpPr>
            <a:cxnSpLocks noChangeShapeType="1"/>
          </p:cNvCxnSpPr>
          <p:nvPr/>
        </p:nvCxnSpPr>
        <p:spPr bwMode="auto">
          <a:xfrm rot="5400000">
            <a:off x="8131175" y="5540376"/>
            <a:ext cx="523875" cy="0"/>
          </a:xfrm>
          <a:prstGeom prst="line">
            <a:avLst/>
          </a:prstGeom>
          <a:noFill/>
          <a:ln w="38100">
            <a:solidFill>
              <a:schemeClr val="accent1"/>
            </a:solidFill>
            <a:round/>
            <a:headEnd/>
            <a:tailEnd/>
          </a:ln>
        </p:spPr>
      </p:cxnSp>
      <p:cxnSp>
        <p:nvCxnSpPr>
          <p:cNvPr id="27656" name="Straight Connector 314"/>
          <p:cNvCxnSpPr>
            <a:cxnSpLocks noChangeShapeType="1"/>
          </p:cNvCxnSpPr>
          <p:nvPr/>
        </p:nvCxnSpPr>
        <p:spPr bwMode="auto">
          <a:xfrm rot="5400000">
            <a:off x="2354262" y="5540376"/>
            <a:ext cx="523875" cy="0"/>
          </a:xfrm>
          <a:prstGeom prst="line">
            <a:avLst/>
          </a:prstGeom>
          <a:noFill/>
          <a:ln w="38100">
            <a:solidFill>
              <a:schemeClr val="accent1"/>
            </a:solidFill>
            <a:round/>
            <a:headEnd/>
            <a:tailEnd/>
          </a:ln>
        </p:spPr>
      </p:cxnSp>
      <p:cxnSp>
        <p:nvCxnSpPr>
          <p:cNvPr id="27657" name="Straight Connector 315"/>
          <p:cNvCxnSpPr>
            <a:cxnSpLocks noChangeShapeType="1"/>
          </p:cNvCxnSpPr>
          <p:nvPr/>
        </p:nvCxnSpPr>
        <p:spPr bwMode="auto">
          <a:xfrm rot="5400000">
            <a:off x="2563812" y="5487988"/>
            <a:ext cx="339725" cy="0"/>
          </a:xfrm>
          <a:prstGeom prst="line">
            <a:avLst/>
          </a:prstGeom>
          <a:noFill/>
          <a:ln w="38100">
            <a:solidFill>
              <a:schemeClr val="accent1"/>
            </a:solidFill>
            <a:round/>
            <a:headEnd/>
            <a:tailEnd/>
          </a:ln>
        </p:spPr>
      </p:cxnSp>
      <p:cxnSp>
        <p:nvCxnSpPr>
          <p:cNvPr id="27658" name="Straight Connector 316"/>
          <p:cNvCxnSpPr>
            <a:cxnSpLocks noChangeShapeType="1"/>
          </p:cNvCxnSpPr>
          <p:nvPr/>
        </p:nvCxnSpPr>
        <p:spPr bwMode="auto">
          <a:xfrm rot="5400000">
            <a:off x="6858000" y="5487988"/>
            <a:ext cx="339725" cy="0"/>
          </a:xfrm>
          <a:prstGeom prst="line">
            <a:avLst/>
          </a:prstGeom>
          <a:noFill/>
          <a:ln w="38100">
            <a:solidFill>
              <a:schemeClr val="accent1"/>
            </a:solidFill>
            <a:round/>
            <a:headEnd/>
            <a:tailEnd/>
          </a:ln>
        </p:spPr>
      </p:cxnSp>
      <p:sp>
        <p:nvSpPr>
          <p:cNvPr id="27659" name="Line 185"/>
          <p:cNvSpPr>
            <a:spLocks noChangeShapeType="1"/>
          </p:cNvSpPr>
          <p:nvPr/>
        </p:nvSpPr>
        <p:spPr bwMode="auto">
          <a:xfrm flipH="1">
            <a:off x="4437063" y="4964113"/>
            <a:ext cx="1476375" cy="365125"/>
          </a:xfrm>
          <a:prstGeom prst="line">
            <a:avLst/>
          </a:prstGeom>
          <a:noFill/>
          <a:ln w="25400">
            <a:solidFill>
              <a:schemeClr val="accent1"/>
            </a:solidFill>
            <a:round/>
            <a:headEnd/>
            <a:tailEnd/>
          </a:ln>
        </p:spPr>
        <p:txBody>
          <a:bodyPr wrap="none" lIns="0" tIns="0" rIns="0" bIns="0" anchor="ctr"/>
          <a:lstStyle/>
          <a:p>
            <a:endParaRPr lang="en-US"/>
          </a:p>
        </p:txBody>
      </p:sp>
      <p:sp>
        <p:nvSpPr>
          <p:cNvPr id="27660" name="Line 185"/>
          <p:cNvSpPr>
            <a:spLocks noChangeShapeType="1"/>
          </p:cNvSpPr>
          <p:nvPr/>
        </p:nvSpPr>
        <p:spPr bwMode="auto">
          <a:xfrm flipH="1">
            <a:off x="4430713" y="4959350"/>
            <a:ext cx="763587" cy="381000"/>
          </a:xfrm>
          <a:prstGeom prst="line">
            <a:avLst/>
          </a:prstGeom>
          <a:noFill/>
          <a:ln w="25400">
            <a:solidFill>
              <a:schemeClr val="accent1"/>
            </a:solidFill>
            <a:round/>
            <a:headEnd/>
            <a:tailEnd/>
          </a:ln>
        </p:spPr>
        <p:txBody>
          <a:bodyPr wrap="none" lIns="0" tIns="0" rIns="0" bIns="0" anchor="ctr"/>
          <a:lstStyle/>
          <a:p>
            <a:endParaRPr lang="en-US"/>
          </a:p>
        </p:txBody>
      </p:sp>
      <p:grpSp>
        <p:nvGrpSpPr>
          <p:cNvPr id="27661" name="Group 382"/>
          <p:cNvGrpSpPr>
            <a:grpSpLocks/>
          </p:cNvGrpSpPr>
          <p:nvPr/>
        </p:nvGrpSpPr>
        <p:grpSpPr bwMode="auto">
          <a:xfrm>
            <a:off x="5718175" y="4841875"/>
            <a:ext cx="376238" cy="123825"/>
            <a:chOff x="1234" y="3121"/>
            <a:chExt cx="254" cy="98"/>
          </a:xfrm>
        </p:grpSpPr>
        <p:sp>
          <p:nvSpPr>
            <p:cNvPr id="28153"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54"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55"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27662" name="Group 378"/>
          <p:cNvGrpSpPr>
            <a:grpSpLocks/>
          </p:cNvGrpSpPr>
          <p:nvPr/>
        </p:nvGrpSpPr>
        <p:grpSpPr bwMode="auto">
          <a:xfrm>
            <a:off x="5006975" y="4841875"/>
            <a:ext cx="376238" cy="123825"/>
            <a:chOff x="1234" y="3121"/>
            <a:chExt cx="254" cy="98"/>
          </a:xfrm>
        </p:grpSpPr>
        <p:sp>
          <p:nvSpPr>
            <p:cNvPr id="28150"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51"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52"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7663" name="Line 185"/>
          <p:cNvSpPr>
            <a:spLocks noChangeShapeType="1"/>
          </p:cNvSpPr>
          <p:nvPr/>
        </p:nvSpPr>
        <p:spPr bwMode="auto">
          <a:xfrm>
            <a:off x="3757613" y="4964113"/>
            <a:ext cx="679450"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27664" name="Group 386"/>
          <p:cNvGrpSpPr>
            <a:grpSpLocks/>
          </p:cNvGrpSpPr>
          <p:nvPr/>
        </p:nvGrpSpPr>
        <p:grpSpPr bwMode="auto">
          <a:xfrm>
            <a:off x="4294188" y="4841875"/>
            <a:ext cx="376237" cy="123825"/>
            <a:chOff x="1284" y="3121"/>
            <a:chExt cx="254" cy="98"/>
          </a:xfrm>
        </p:grpSpPr>
        <p:sp>
          <p:nvSpPr>
            <p:cNvPr id="28147" name="Freeform 198"/>
            <p:cNvSpPr>
              <a:spLocks/>
            </p:cNvSpPr>
            <p:nvPr/>
          </p:nvSpPr>
          <p:spPr bwMode="auto">
            <a:xfrm rot="10800000">
              <a:off x="128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48" name="Line 200"/>
            <p:cNvSpPr>
              <a:spLocks noChangeShapeType="1"/>
            </p:cNvSpPr>
            <p:nvPr/>
          </p:nvSpPr>
          <p:spPr bwMode="auto">
            <a:xfrm rot="10800000" flipV="1">
              <a:off x="1446"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49" name="Line 201"/>
            <p:cNvSpPr>
              <a:spLocks noChangeShapeType="1"/>
            </p:cNvSpPr>
            <p:nvPr/>
          </p:nvSpPr>
          <p:spPr bwMode="auto">
            <a:xfrm rot="10800000" flipV="1">
              <a:off x="1362"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27665" name="Group 363"/>
          <p:cNvGrpSpPr>
            <a:grpSpLocks/>
          </p:cNvGrpSpPr>
          <p:nvPr/>
        </p:nvGrpSpPr>
        <p:grpSpPr bwMode="auto">
          <a:xfrm>
            <a:off x="3581400" y="4841875"/>
            <a:ext cx="379413" cy="123825"/>
            <a:chOff x="1234" y="3121"/>
            <a:chExt cx="254" cy="98"/>
          </a:xfrm>
        </p:grpSpPr>
        <p:sp>
          <p:nvSpPr>
            <p:cNvPr id="28144"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45"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46"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7666" name="Line 185"/>
          <p:cNvSpPr>
            <a:spLocks noChangeShapeType="1"/>
          </p:cNvSpPr>
          <p:nvPr/>
        </p:nvSpPr>
        <p:spPr bwMode="auto">
          <a:xfrm flipH="1">
            <a:off x="2667000" y="4964113"/>
            <a:ext cx="382588" cy="346075"/>
          </a:xfrm>
          <a:prstGeom prst="line">
            <a:avLst/>
          </a:prstGeom>
          <a:noFill/>
          <a:ln w="25400">
            <a:solidFill>
              <a:schemeClr val="accent1"/>
            </a:solidFill>
            <a:round/>
            <a:headEnd/>
            <a:tailEnd/>
          </a:ln>
        </p:spPr>
        <p:txBody>
          <a:bodyPr wrap="none" lIns="0" tIns="0" rIns="0" bIns="0" anchor="ctr"/>
          <a:lstStyle/>
          <a:p>
            <a:endParaRPr lang="en-US"/>
          </a:p>
        </p:txBody>
      </p:sp>
      <p:grpSp>
        <p:nvGrpSpPr>
          <p:cNvPr id="27667" name="Group 359"/>
          <p:cNvGrpSpPr>
            <a:grpSpLocks/>
          </p:cNvGrpSpPr>
          <p:nvPr/>
        </p:nvGrpSpPr>
        <p:grpSpPr bwMode="auto">
          <a:xfrm>
            <a:off x="2859088" y="4841875"/>
            <a:ext cx="379412" cy="123825"/>
            <a:chOff x="1234" y="3121"/>
            <a:chExt cx="254" cy="98"/>
          </a:xfrm>
        </p:grpSpPr>
        <p:sp>
          <p:nvSpPr>
            <p:cNvPr id="28141"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42"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43"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7668" name="Line 185"/>
          <p:cNvSpPr>
            <a:spLocks noChangeShapeType="1"/>
          </p:cNvSpPr>
          <p:nvPr/>
        </p:nvSpPr>
        <p:spPr bwMode="auto">
          <a:xfrm>
            <a:off x="2325688" y="4964113"/>
            <a:ext cx="331787"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27669" name="Group 355"/>
          <p:cNvGrpSpPr>
            <a:grpSpLocks/>
          </p:cNvGrpSpPr>
          <p:nvPr/>
        </p:nvGrpSpPr>
        <p:grpSpPr bwMode="auto">
          <a:xfrm>
            <a:off x="2144713" y="4841875"/>
            <a:ext cx="376237" cy="123825"/>
            <a:chOff x="1234" y="3121"/>
            <a:chExt cx="254" cy="98"/>
          </a:xfrm>
        </p:grpSpPr>
        <p:sp>
          <p:nvSpPr>
            <p:cNvPr id="28138"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39"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40"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grpSp>
      <p:sp>
        <p:nvSpPr>
          <p:cNvPr id="27670" name="Line 185"/>
          <p:cNvSpPr>
            <a:spLocks noChangeShapeType="1"/>
          </p:cNvSpPr>
          <p:nvPr/>
        </p:nvSpPr>
        <p:spPr bwMode="auto">
          <a:xfrm>
            <a:off x="1590675" y="4972050"/>
            <a:ext cx="1066800" cy="357188"/>
          </a:xfrm>
          <a:prstGeom prst="line">
            <a:avLst/>
          </a:prstGeom>
          <a:noFill/>
          <a:ln w="25400">
            <a:solidFill>
              <a:schemeClr val="accent1"/>
            </a:solidFill>
            <a:round/>
            <a:headEnd/>
            <a:tailEnd/>
          </a:ln>
        </p:spPr>
        <p:txBody>
          <a:bodyPr wrap="none" lIns="0" tIns="0" rIns="0" bIns="0" anchor="ctr"/>
          <a:lstStyle/>
          <a:p>
            <a:endParaRPr lang="en-US"/>
          </a:p>
        </p:txBody>
      </p:sp>
      <p:grpSp>
        <p:nvGrpSpPr>
          <p:cNvPr id="27671" name="Group 351"/>
          <p:cNvGrpSpPr>
            <a:grpSpLocks/>
          </p:cNvGrpSpPr>
          <p:nvPr/>
        </p:nvGrpSpPr>
        <p:grpSpPr bwMode="auto">
          <a:xfrm>
            <a:off x="1427163" y="4845050"/>
            <a:ext cx="374650" cy="120650"/>
            <a:chOff x="1234" y="3121"/>
            <a:chExt cx="254" cy="98"/>
          </a:xfrm>
        </p:grpSpPr>
        <p:sp>
          <p:nvSpPr>
            <p:cNvPr id="28135"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28136"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28137"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7672" name="Line 185"/>
          <p:cNvSpPr>
            <a:spLocks noChangeShapeType="1"/>
          </p:cNvSpPr>
          <p:nvPr/>
        </p:nvSpPr>
        <p:spPr bwMode="auto">
          <a:xfrm>
            <a:off x="889000" y="4964113"/>
            <a:ext cx="1773238" cy="369887"/>
          </a:xfrm>
          <a:prstGeom prst="line">
            <a:avLst/>
          </a:prstGeom>
          <a:noFill/>
          <a:ln w="25400">
            <a:solidFill>
              <a:schemeClr val="accent1"/>
            </a:solidFill>
            <a:round/>
            <a:headEnd/>
            <a:tailEnd/>
          </a:ln>
        </p:spPr>
        <p:txBody>
          <a:bodyPr wrap="none" lIns="0" tIns="0" rIns="0" bIns="0" anchor="ctr"/>
          <a:lstStyle/>
          <a:p>
            <a:endParaRPr lang="en-US"/>
          </a:p>
        </p:txBody>
      </p:sp>
      <p:grpSp>
        <p:nvGrpSpPr>
          <p:cNvPr id="27673" name="Group 347"/>
          <p:cNvGrpSpPr>
            <a:grpSpLocks/>
          </p:cNvGrpSpPr>
          <p:nvPr/>
        </p:nvGrpSpPr>
        <p:grpSpPr bwMode="auto">
          <a:xfrm>
            <a:off x="714375" y="4843463"/>
            <a:ext cx="376238" cy="122237"/>
            <a:chOff x="1234" y="3121"/>
            <a:chExt cx="254" cy="98"/>
          </a:xfrm>
        </p:grpSpPr>
        <p:sp>
          <p:nvSpPr>
            <p:cNvPr id="28132"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38100">
              <a:solidFill>
                <a:schemeClr val="accent1"/>
              </a:solidFill>
              <a:round/>
              <a:headEnd/>
              <a:tailEnd/>
            </a:ln>
          </p:spPr>
          <p:txBody>
            <a:bodyPr rot="10800000" wrap="none" lIns="0" tIns="0" rIns="0" bIns="0" anchor="ctr"/>
            <a:lstStyle/>
            <a:p>
              <a:endParaRPr lang="en-US"/>
            </a:p>
          </p:txBody>
        </p:sp>
        <p:sp>
          <p:nvSpPr>
            <p:cNvPr id="28133" name="Line 200"/>
            <p:cNvSpPr>
              <a:spLocks noChangeShapeType="1"/>
            </p:cNvSpPr>
            <p:nvPr/>
          </p:nvSpPr>
          <p:spPr bwMode="auto">
            <a:xfrm rot="10800000" flipV="1">
              <a:off x="1401" y="3121"/>
              <a:ext cx="0" cy="96"/>
            </a:xfrm>
            <a:prstGeom prst="line">
              <a:avLst/>
            </a:prstGeom>
            <a:noFill/>
            <a:ln w="38100">
              <a:solidFill>
                <a:schemeClr val="accent1"/>
              </a:solidFill>
              <a:round/>
              <a:headEnd/>
              <a:tailEnd/>
            </a:ln>
          </p:spPr>
          <p:txBody>
            <a:bodyPr wrap="none" lIns="0" tIns="0" rIns="0" bIns="0" anchor="ctr"/>
            <a:lstStyle/>
            <a:p>
              <a:endParaRPr lang="en-US"/>
            </a:p>
          </p:txBody>
        </p:sp>
        <p:sp>
          <p:nvSpPr>
            <p:cNvPr id="28134" name="Line 201"/>
            <p:cNvSpPr>
              <a:spLocks noChangeShapeType="1"/>
            </p:cNvSpPr>
            <p:nvPr/>
          </p:nvSpPr>
          <p:spPr bwMode="auto">
            <a:xfrm rot="10800000" flipV="1">
              <a:off x="1317" y="3121"/>
              <a:ext cx="0" cy="96"/>
            </a:xfrm>
            <a:prstGeom prst="line">
              <a:avLst/>
            </a:prstGeom>
            <a:noFill/>
            <a:ln w="38100">
              <a:solidFill>
                <a:schemeClr val="accent1"/>
              </a:solidFill>
              <a:round/>
              <a:headEnd/>
              <a:tailEnd/>
            </a:ln>
          </p:spPr>
          <p:txBody>
            <a:bodyPr wrap="none" lIns="0" tIns="0" rIns="0" bIns="0" anchor="ctr"/>
            <a:lstStyle/>
            <a:p>
              <a:endParaRPr lang="en-US"/>
            </a:p>
          </p:txBody>
        </p:sp>
      </p:grpSp>
      <p:sp>
        <p:nvSpPr>
          <p:cNvPr id="357" name="Line 1410"/>
          <p:cNvSpPr>
            <a:spLocks noChangeShapeType="1"/>
          </p:cNvSpPr>
          <p:nvPr/>
        </p:nvSpPr>
        <p:spPr bwMode="auto">
          <a:xfrm>
            <a:off x="1924050" y="3362325"/>
            <a:ext cx="908050"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358" name="Freeform 191"/>
          <p:cNvSpPr>
            <a:spLocks/>
          </p:cNvSpPr>
          <p:nvPr/>
        </p:nvSpPr>
        <p:spPr bwMode="auto">
          <a:xfrm>
            <a:off x="884238" y="3414713"/>
            <a:ext cx="930275" cy="795337"/>
          </a:xfrm>
          <a:custGeom>
            <a:avLst/>
            <a:gdLst>
              <a:gd name="T0" fmla="*/ 0 w 336"/>
              <a:gd name="T1" fmla="*/ 2147483647 h 639"/>
              <a:gd name="T2" fmla="*/ 0 w 336"/>
              <a:gd name="T3" fmla="*/ 2147483647 h 639"/>
              <a:gd name="T4" fmla="*/ 2147483647 w 336"/>
              <a:gd name="T5" fmla="*/ 2147483647 h 639"/>
              <a:gd name="T6" fmla="*/ 2147483647 w 336"/>
              <a:gd name="T7" fmla="*/ 0 h 639"/>
              <a:gd name="T8" fmla="*/ 0 60000 65536"/>
              <a:gd name="T9" fmla="*/ 0 60000 65536"/>
              <a:gd name="T10" fmla="*/ 0 60000 65536"/>
              <a:gd name="T11" fmla="*/ 0 60000 65536"/>
              <a:gd name="T12" fmla="*/ 0 w 336"/>
              <a:gd name="T13" fmla="*/ 0 h 639"/>
              <a:gd name="T14" fmla="*/ 336 w 336"/>
              <a:gd name="T15" fmla="*/ 639 h 639"/>
            </a:gdLst>
            <a:ahLst/>
            <a:cxnLst>
              <a:cxn ang="T8">
                <a:pos x="T0" y="T1"/>
              </a:cxn>
              <a:cxn ang="T9">
                <a:pos x="T2" y="T3"/>
              </a:cxn>
              <a:cxn ang="T10">
                <a:pos x="T4" y="T5"/>
              </a:cxn>
              <a:cxn ang="T11">
                <a:pos x="T6" y="T7"/>
              </a:cxn>
            </a:cxnLst>
            <a:rect l="T12" t="T13" r="T14" b="T15"/>
            <a:pathLst>
              <a:path w="336" h="639">
                <a:moveTo>
                  <a:pt x="0" y="639"/>
                </a:moveTo>
                <a:lnTo>
                  <a:pt x="0" y="317"/>
                </a:lnTo>
                <a:lnTo>
                  <a:pt x="336" y="317"/>
                </a:lnTo>
                <a:lnTo>
                  <a:pt x="336"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359" name="Freeform 192"/>
          <p:cNvSpPr>
            <a:spLocks/>
          </p:cNvSpPr>
          <p:nvPr/>
        </p:nvSpPr>
        <p:spPr bwMode="auto">
          <a:xfrm>
            <a:off x="957263" y="3414713"/>
            <a:ext cx="1784350" cy="808037"/>
          </a:xfrm>
          <a:custGeom>
            <a:avLst/>
            <a:gdLst>
              <a:gd name="T0" fmla="*/ 0 w 914"/>
              <a:gd name="T1" fmla="*/ 2147483647 h 648"/>
              <a:gd name="T2" fmla="*/ 2147483647 w 914"/>
              <a:gd name="T3" fmla="*/ 2147483647 h 648"/>
              <a:gd name="T4" fmla="*/ 2147483647 w 914"/>
              <a:gd name="T5" fmla="*/ 2147483647 h 648"/>
              <a:gd name="T6" fmla="*/ 2147483647 w 914"/>
              <a:gd name="T7" fmla="*/ 0 h 648"/>
              <a:gd name="T8" fmla="*/ 0 60000 65536"/>
              <a:gd name="T9" fmla="*/ 0 60000 65536"/>
              <a:gd name="T10" fmla="*/ 0 60000 65536"/>
              <a:gd name="T11" fmla="*/ 0 60000 65536"/>
              <a:gd name="T12" fmla="*/ 0 w 914"/>
              <a:gd name="T13" fmla="*/ 0 h 648"/>
              <a:gd name="T14" fmla="*/ 914 w 914"/>
              <a:gd name="T15" fmla="*/ 648 h 648"/>
            </a:gdLst>
            <a:ahLst/>
            <a:cxnLst>
              <a:cxn ang="T8">
                <a:pos x="T0" y="T1"/>
              </a:cxn>
              <a:cxn ang="T9">
                <a:pos x="T2" y="T3"/>
              </a:cxn>
              <a:cxn ang="T10">
                <a:pos x="T4" y="T5"/>
              </a:cxn>
              <a:cxn ang="T11">
                <a:pos x="T6" y="T7"/>
              </a:cxn>
            </a:cxnLst>
            <a:rect l="T12" t="T13" r="T14" b="T15"/>
            <a:pathLst>
              <a:path w="914" h="648">
                <a:moveTo>
                  <a:pt x="0" y="648"/>
                </a:moveTo>
                <a:cubicBezTo>
                  <a:pt x="1" y="555"/>
                  <a:pt x="1" y="463"/>
                  <a:pt x="2" y="370"/>
                </a:cubicBezTo>
                <a:lnTo>
                  <a:pt x="914" y="370"/>
                </a:lnTo>
                <a:lnTo>
                  <a:pt x="91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360" name="Freeform 193"/>
          <p:cNvSpPr>
            <a:spLocks/>
          </p:cNvSpPr>
          <p:nvPr/>
        </p:nvSpPr>
        <p:spPr bwMode="auto">
          <a:xfrm>
            <a:off x="1671638" y="3352800"/>
            <a:ext cx="1141412" cy="838200"/>
          </a:xfrm>
          <a:custGeom>
            <a:avLst/>
            <a:gdLst>
              <a:gd name="T0" fmla="*/ 0 w 528"/>
              <a:gd name="T1" fmla="*/ 2147483647 h 480"/>
              <a:gd name="T2" fmla="*/ 0 w 528"/>
              <a:gd name="T3" fmla="*/ 2147483647 h 480"/>
              <a:gd name="T4" fmla="*/ 2147483647 w 528"/>
              <a:gd name="T5" fmla="*/ 2147483647 h 480"/>
              <a:gd name="T6" fmla="*/ 2147483647 w 528"/>
              <a:gd name="T7" fmla="*/ 0 h 480"/>
              <a:gd name="T8" fmla="*/ 0 60000 65536"/>
              <a:gd name="T9" fmla="*/ 0 60000 65536"/>
              <a:gd name="T10" fmla="*/ 0 60000 65536"/>
              <a:gd name="T11" fmla="*/ 0 60000 65536"/>
              <a:gd name="T12" fmla="*/ 0 w 528"/>
              <a:gd name="T13" fmla="*/ 0 h 480"/>
              <a:gd name="T14" fmla="*/ 528 w 528"/>
              <a:gd name="T15" fmla="*/ 480 h 480"/>
            </a:gdLst>
            <a:ahLst/>
            <a:cxnLst>
              <a:cxn ang="T8">
                <a:pos x="T0" y="T1"/>
              </a:cxn>
              <a:cxn ang="T9">
                <a:pos x="T2" y="T3"/>
              </a:cxn>
              <a:cxn ang="T10">
                <a:pos x="T4" y="T5"/>
              </a:cxn>
              <a:cxn ang="T11">
                <a:pos x="T6" y="T7"/>
              </a:cxn>
            </a:cxnLst>
            <a:rect l="T12" t="T13" r="T14" b="T15"/>
            <a:pathLst>
              <a:path w="528" h="480">
                <a:moveTo>
                  <a:pt x="0" y="480"/>
                </a:moveTo>
                <a:lnTo>
                  <a:pt x="0" y="384"/>
                </a:lnTo>
                <a:lnTo>
                  <a:pt x="528" y="384"/>
                </a:lnTo>
                <a:lnTo>
                  <a:pt x="52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361" name="Freeform 194"/>
          <p:cNvSpPr>
            <a:spLocks/>
          </p:cNvSpPr>
          <p:nvPr/>
        </p:nvSpPr>
        <p:spPr bwMode="auto">
          <a:xfrm>
            <a:off x="2384425" y="3419475"/>
            <a:ext cx="501650" cy="809625"/>
          </a:xfrm>
          <a:custGeom>
            <a:avLst/>
            <a:gdLst>
              <a:gd name="T0" fmla="*/ 2147483647 w 240"/>
              <a:gd name="T1" fmla="*/ 2147483647 h 564"/>
              <a:gd name="T2" fmla="*/ 0 w 240"/>
              <a:gd name="T3" fmla="*/ 2147483647 h 564"/>
              <a:gd name="T4" fmla="*/ 2147483647 w 240"/>
              <a:gd name="T5" fmla="*/ 2147483647 h 564"/>
              <a:gd name="T6" fmla="*/ 2147483647 w 240"/>
              <a:gd name="T7" fmla="*/ 0 h 564"/>
              <a:gd name="T8" fmla="*/ 0 60000 65536"/>
              <a:gd name="T9" fmla="*/ 0 60000 65536"/>
              <a:gd name="T10" fmla="*/ 0 60000 65536"/>
              <a:gd name="T11" fmla="*/ 0 60000 65536"/>
              <a:gd name="T12" fmla="*/ 0 w 240"/>
              <a:gd name="T13" fmla="*/ 0 h 564"/>
              <a:gd name="T14" fmla="*/ 240 w 240"/>
              <a:gd name="T15" fmla="*/ 564 h 564"/>
            </a:gdLst>
            <a:ahLst/>
            <a:cxnLst>
              <a:cxn ang="T8">
                <a:pos x="T0" y="T1"/>
              </a:cxn>
              <a:cxn ang="T9">
                <a:pos x="T2" y="T3"/>
              </a:cxn>
              <a:cxn ang="T10">
                <a:pos x="T4" y="T5"/>
              </a:cxn>
              <a:cxn ang="T11">
                <a:pos x="T6" y="T7"/>
              </a:cxn>
            </a:cxnLst>
            <a:rect l="T12" t="T13" r="T14" b="T15"/>
            <a:pathLst>
              <a:path w="240" h="564">
                <a:moveTo>
                  <a:pt x="2" y="564"/>
                </a:moveTo>
                <a:cubicBezTo>
                  <a:pt x="1" y="505"/>
                  <a:pt x="1" y="530"/>
                  <a:pt x="0" y="471"/>
                </a:cubicBezTo>
                <a:lnTo>
                  <a:pt x="240" y="471"/>
                </a:lnTo>
                <a:lnTo>
                  <a:pt x="24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362" name="Freeform 195"/>
          <p:cNvSpPr>
            <a:spLocks/>
          </p:cNvSpPr>
          <p:nvPr/>
        </p:nvSpPr>
        <p:spPr bwMode="auto">
          <a:xfrm flipH="1">
            <a:off x="1955800" y="3414713"/>
            <a:ext cx="1073150" cy="836612"/>
          </a:xfrm>
          <a:custGeom>
            <a:avLst/>
            <a:gdLst>
              <a:gd name="T0" fmla="*/ 0 w 288"/>
              <a:gd name="T1" fmla="*/ 2147483647 h 611"/>
              <a:gd name="T2" fmla="*/ 0 w 288"/>
              <a:gd name="T3" fmla="*/ 2147483647 h 611"/>
              <a:gd name="T4" fmla="*/ 2147483647 w 288"/>
              <a:gd name="T5" fmla="*/ 2147483647 h 611"/>
              <a:gd name="T6" fmla="*/ 2147483647 w 288"/>
              <a:gd name="T7" fmla="*/ 0 h 611"/>
              <a:gd name="T8" fmla="*/ 0 60000 65536"/>
              <a:gd name="T9" fmla="*/ 0 60000 65536"/>
              <a:gd name="T10" fmla="*/ 0 60000 65536"/>
              <a:gd name="T11" fmla="*/ 0 60000 65536"/>
              <a:gd name="T12" fmla="*/ 0 w 288"/>
              <a:gd name="T13" fmla="*/ 0 h 611"/>
              <a:gd name="T14" fmla="*/ 288 w 288"/>
              <a:gd name="T15" fmla="*/ 611 h 611"/>
            </a:gdLst>
            <a:ahLst/>
            <a:cxnLst>
              <a:cxn ang="T8">
                <a:pos x="T0" y="T1"/>
              </a:cxn>
              <a:cxn ang="T9">
                <a:pos x="T2" y="T3"/>
              </a:cxn>
              <a:cxn ang="T10">
                <a:pos x="T4" y="T5"/>
              </a:cxn>
              <a:cxn ang="T11">
                <a:pos x="T6" y="T7"/>
              </a:cxn>
            </a:cxnLst>
            <a:rect l="T12" t="T13" r="T14" b="T15"/>
            <a:pathLst>
              <a:path w="288" h="611">
                <a:moveTo>
                  <a:pt x="0" y="611"/>
                </a:moveTo>
                <a:lnTo>
                  <a:pt x="0" y="288"/>
                </a:lnTo>
                <a:lnTo>
                  <a:pt x="288" y="288"/>
                </a:lnTo>
                <a:lnTo>
                  <a:pt x="28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680" name="Line 199"/>
          <p:cNvSpPr>
            <a:spLocks noChangeShapeType="1"/>
          </p:cNvSpPr>
          <p:nvPr/>
        </p:nvSpPr>
        <p:spPr bwMode="auto">
          <a:xfrm flipV="1">
            <a:off x="904875" y="4244975"/>
            <a:ext cx="0" cy="185738"/>
          </a:xfrm>
          <a:prstGeom prst="line">
            <a:avLst/>
          </a:prstGeom>
          <a:noFill/>
          <a:ln w="25400">
            <a:solidFill>
              <a:srgbClr val="F6A01A"/>
            </a:solidFill>
            <a:round/>
            <a:headEnd/>
            <a:tailEnd/>
          </a:ln>
        </p:spPr>
        <p:txBody>
          <a:bodyPr wrap="none" lIns="0" tIns="0" rIns="0" bIns="0" anchor="ctr"/>
          <a:lstStyle/>
          <a:p>
            <a:endParaRPr lang="en-US"/>
          </a:p>
        </p:txBody>
      </p:sp>
      <p:sp>
        <p:nvSpPr>
          <p:cNvPr id="27681" name="Freeform 198"/>
          <p:cNvSpPr>
            <a:spLocks/>
          </p:cNvSpPr>
          <p:nvPr/>
        </p:nvSpPr>
        <p:spPr bwMode="auto">
          <a:xfrm>
            <a:off x="717550" y="4427538"/>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682" name="Line 200"/>
          <p:cNvSpPr>
            <a:spLocks noChangeShapeType="1"/>
          </p:cNvSpPr>
          <p:nvPr/>
        </p:nvSpPr>
        <p:spPr bwMode="auto">
          <a:xfrm flipV="1">
            <a:off x="846138"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683" name="Line 201"/>
          <p:cNvSpPr>
            <a:spLocks noChangeShapeType="1"/>
          </p:cNvSpPr>
          <p:nvPr/>
        </p:nvSpPr>
        <p:spPr bwMode="auto">
          <a:xfrm flipV="1">
            <a:off x="971550"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684" name="Freeform 253"/>
          <p:cNvSpPr>
            <a:spLocks/>
          </p:cNvSpPr>
          <p:nvPr/>
        </p:nvSpPr>
        <p:spPr bwMode="auto">
          <a:xfrm>
            <a:off x="2146300" y="442912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685" name="Line 254"/>
          <p:cNvSpPr>
            <a:spLocks noChangeShapeType="1"/>
          </p:cNvSpPr>
          <p:nvPr/>
        </p:nvSpPr>
        <p:spPr bwMode="auto">
          <a:xfrm flipV="1">
            <a:off x="2333625" y="4233863"/>
            <a:ext cx="0" cy="196850"/>
          </a:xfrm>
          <a:prstGeom prst="line">
            <a:avLst/>
          </a:prstGeom>
          <a:noFill/>
          <a:ln w="25400">
            <a:solidFill>
              <a:srgbClr val="F6A01A"/>
            </a:solidFill>
            <a:round/>
            <a:headEnd/>
            <a:tailEnd/>
          </a:ln>
        </p:spPr>
        <p:txBody>
          <a:bodyPr wrap="none" lIns="0" tIns="0" rIns="0" bIns="0" anchor="ctr"/>
          <a:lstStyle/>
          <a:p>
            <a:endParaRPr lang="en-US"/>
          </a:p>
        </p:txBody>
      </p:sp>
      <p:sp>
        <p:nvSpPr>
          <p:cNvPr id="27686" name="Line 255"/>
          <p:cNvSpPr>
            <a:spLocks noChangeShapeType="1"/>
          </p:cNvSpPr>
          <p:nvPr/>
        </p:nvSpPr>
        <p:spPr bwMode="auto">
          <a:xfrm flipV="1">
            <a:off x="2276475" y="4430713"/>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7687" name="Line 256"/>
          <p:cNvSpPr>
            <a:spLocks noChangeShapeType="1"/>
          </p:cNvSpPr>
          <p:nvPr/>
        </p:nvSpPr>
        <p:spPr bwMode="auto">
          <a:xfrm flipV="1">
            <a:off x="2401888" y="4430713"/>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7688" name="Freeform 234"/>
          <p:cNvSpPr>
            <a:spLocks/>
          </p:cNvSpPr>
          <p:nvPr/>
        </p:nvSpPr>
        <p:spPr bwMode="auto">
          <a:xfrm>
            <a:off x="2860675" y="442912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689" name="Line 235"/>
          <p:cNvSpPr>
            <a:spLocks noChangeShapeType="1"/>
          </p:cNvSpPr>
          <p:nvPr/>
        </p:nvSpPr>
        <p:spPr bwMode="auto">
          <a:xfrm flipH="1" flipV="1">
            <a:off x="3046413" y="4222750"/>
            <a:ext cx="1587" cy="207963"/>
          </a:xfrm>
          <a:prstGeom prst="line">
            <a:avLst/>
          </a:prstGeom>
          <a:noFill/>
          <a:ln w="25400">
            <a:solidFill>
              <a:srgbClr val="F6A01A"/>
            </a:solidFill>
            <a:round/>
            <a:headEnd/>
            <a:tailEnd/>
          </a:ln>
        </p:spPr>
        <p:txBody>
          <a:bodyPr wrap="none" lIns="0" tIns="0" rIns="0" bIns="0" anchor="ctr"/>
          <a:lstStyle/>
          <a:p>
            <a:endParaRPr lang="en-US"/>
          </a:p>
        </p:txBody>
      </p:sp>
      <p:sp>
        <p:nvSpPr>
          <p:cNvPr id="27690" name="Line 236"/>
          <p:cNvSpPr>
            <a:spLocks noChangeShapeType="1"/>
          </p:cNvSpPr>
          <p:nvPr/>
        </p:nvSpPr>
        <p:spPr bwMode="auto">
          <a:xfrm flipV="1">
            <a:off x="2990850" y="4430713"/>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7691" name="Line 237"/>
          <p:cNvSpPr>
            <a:spLocks noChangeShapeType="1"/>
          </p:cNvSpPr>
          <p:nvPr/>
        </p:nvSpPr>
        <p:spPr bwMode="auto">
          <a:xfrm flipV="1">
            <a:off x="3116263" y="4430713"/>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408" name="Freeform 192"/>
          <p:cNvSpPr>
            <a:spLocks/>
          </p:cNvSpPr>
          <p:nvPr/>
        </p:nvSpPr>
        <p:spPr bwMode="auto">
          <a:xfrm>
            <a:off x="1598613" y="3414713"/>
            <a:ext cx="285750" cy="836612"/>
          </a:xfrm>
          <a:custGeom>
            <a:avLst/>
            <a:gdLst>
              <a:gd name="T0" fmla="*/ 0 w 914"/>
              <a:gd name="T1" fmla="*/ 2147483647 h 567"/>
              <a:gd name="T2" fmla="*/ 2147483647 w 914"/>
              <a:gd name="T3" fmla="*/ 2147483647 h 567"/>
              <a:gd name="T4" fmla="*/ 2147483647 w 914"/>
              <a:gd name="T5" fmla="*/ 2147483647 h 567"/>
              <a:gd name="T6" fmla="*/ 2147483647 w 914"/>
              <a:gd name="T7" fmla="*/ 0 h 567"/>
              <a:gd name="T8" fmla="*/ 0 60000 65536"/>
              <a:gd name="T9" fmla="*/ 0 60000 65536"/>
              <a:gd name="T10" fmla="*/ 0 60000 65536"/>
              <a:gd name="T11" fmla="*/ 0 60000 65536"/>
              <a:gd name="T12" fmla="*/ 0 w 914"/>
              <a:gd name="T13" fmla="*/ 0 h 567"/>
              <a:gd name="T14" fmla="*/ 914 w 914"/>
              <a:gd name="T15" fmla="*/ 567 h 567"/>
            </a:gdLst>
            <a:ahLst/>
            <a:cxnLst>
              <a:cxn ang="T8">
                <a:pos x="T0" y="T1"/>
              </a:cxn>
              <a:cxn ang="T9">
                <a:pos x="T2" y="T3"/>
              </a:cxn>
              <a:cxn ang="T10">
                <a:pos x="T4" y="T5"/>
              </a:cxn>
              <a:cxn ang="T11">
                <a:pos x="T6" y="T7"/>
              </a:cxn>
            </a:cxnLst>
            <a:rect l="T12" t="T13" r="T14" b="T15"/>
            <a:pathLst>
              <a:path w="914" h="567">
                <a:moveTo>
                  <a:pt x="0" y="567"/>
                </a:moveTo>
                <a:cubicBezTo>
                  <a:pt x="1" y="474"/>
                  <a:pt x="1" y="463"/>
                  <a:pt x="2" y="370"/>
                </a:cubicBezTo>
                <a:lnTo>
                  <a:pt x="914" y="370"/>
                </a:lnTo>
                <a:lnTo>
                  <a:pt x="91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693" name="Freeform 216"/>
          <p:cNvSpPr>
            <a:spLocks/>
          </p:cNvSpPr>
          <p:nvPr/>
        </p:nvSpPr>
        <p:spPr bwMode="auto">
          <a:xfrm>
            <a:off x="1431925" y="4427538"/>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694" name="Line 217"/>
          <p:cNvSpPr>
            <a:spLocks noChangeShapeType="1"/>
          </p:cNvSpPr>
          <p:nvPr/>
        </p:nvSpPr>
        <p:spPr bwMode="auto">
          <a:xfrm flipH="1" flipV="1">
            <a:off x="1616075" y="4235450"/>
            <a:ext cx="3175" cy="195263"/>
          </a:xfrm>
          <a:prstGeom prst="line">
            <a:avLst/>
          </a:prstGeom>
          <a:noFill/>
          <a:ln w="25400">
            <a:solidFill>
              <a:srgbClr val="F6A01A"/>
            </a:solidFill>
            <a:round/>
            <a:headEnd/>
            <a:tailEnd/>
          </a:ln>
        </p:spPr>
        <p:txBody>
          <a:bodyPr wrap="none" lIns="0" tIns="0" rIns="0" bIns="0" anchor="ctr"/>
          <a:lstStyle/>
          <a:p>
            <a:endParaRPr lang="en-US"/>
          </a:p>
        </p:txBody>
      </p:sp>
      <p:sp>
        <p:nvSpPr>
          <p:cNvPr id="27695" name="Line 218"/>
          <p:cNvSpPr>
            <a:spLocks noChangeShapeType="1"/>
          </p:cNvSpPr>
          <p:nvPr/>
        </p:nvSpPr>
        <p:spPr bwMode="auto">
          <a:xfrm flipV="1">
            <a:off x="1562100"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696" name="Line 219"/>
          <p:cNvSpPr>
            <a:spLocks noChangeShapeType="1"/>
          </p:cNvSpPr>
          <p:nvPr/>
        </p:nvSpPr>
        <p:spPr bwMode="auto">
          <a:xfrm flipV="1">
            <a:off x="1685925"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425" name="Freeform 191"/>
          <p:cNvSpPr>
            <a:spLocks/>
          </p:cNvSpPr>
          <p:nvPr/>
        </p:nvSpPr>
        <p:spPr bwMode="auto">
          <a:xfrm>
            <a:off x="3743325" y="3414713"/>
            <a:ext cx="928688" cy="795337"/>
          </a:xfrm>
          <a:custGeom>
            <a:avLst/>
            <a:gdLst>
              <a:gd name="T0" fmla="*/ 0 w 336"/>
              <a:gd name="T1" fmla="*/ 2147483647 h 639"/>
              <a:gd name="T2" fmla="*/ 0 w 336"/>
              <a:gd name="T3" fmla="*/ 2147483647 h 639"/>
              <a:gd name="T4" fmla="*/ 2147483647 w 336"/>
              <a:gd name="T5" fmla="*/ 2147483647 h 639"/>
              <a:gd name="T6" fmla="*/ 2147483647 w 336"/>
              <a:gd name="T7" fmla="*/ 0 h 639"/>
              <a:gd name="T8" fmla="*/ 0 60000 65536"/>
              <a:gd name="T9" fmla="*/ 0 60000 65536"/>
              <a:gd name="T10" fmla="*/ 0 60000 65536"/>
              <a:gd name="T11" fmla="*/ 0 60000 65536"/>
              <a:gd name="T12" fmla="*/ 0 w 336"/>
              <a:gd name="T13" fmla="*/ 0 h 639"/>
              <a:gd name="T14" fmla="*/ 336 w 336"/>
              <a:gd name="T15" fmla="*/ 639 h 639"/>
            </a:gdLst>
            <a:ahLst/>
            <a:cxnLst>
              <a:cxn ang="T8">
                <a:pos x="T0" y="T1"/>
              </a:cxn>
              <a:cxn ang="T9">
                <a:pos x="T2" y="T3"/>
              </a:cxn>
              <a:cxn ang="T10">
                <a:pos x="T4" y="T5"/>
              </a:cxn>
              <a:cxn ang="T11">
                <a:pos x="T6" y="T7"/>
              </a:cxn>
            </a:cxnLst>
            <a:rect l="T12" t="T13" r="T14" b="T15"/>
            <a:pathLst>
              <a:path w="336" h="639">
                <a:moveTo>
                  <a:pt x="0" y="639"/>
                </a:moveTo>
                <a:lnTo>
                  <a:pt x="0" y="317"/>
                </a:lnTo>
                <a:lnTo>
                  <a:pt x="336" y="317"/>
                </a:lnTo>
                <a:lnTo>
                  <a:pt x="336"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26" name="Freeform 192"/>
          <p:cNvSpPr>
            <a:spLocks/>
          </p:cNvSpPr>
          <p:nvPr/>
        </p:nvSpPr>
        <p:spPr bwMode="auto">
          <a:xfrm>
            <a:off x="3813175" y="3414713"/>
            <a:ext cx="1785938" cy="808037"/>
          </a:xfrm>
          <a:custGeom>
            <a:avLst/>
            <a:gdLst>
              <a:gd name="T0" fmla="*/ 0 w 914"/>
              <a:gd name="T1" fmla="*/ 2147483647 h 648"/>
              <a:gd name="T2" fmla="*/ 2147483647 w 914"/>
              <a:gd name="T3" fmla="*/ 2147483647 h 648"/>
              <a:gd name="T4" fmla="*/ 2147483647 w 914"/>
              <a:gd name="T5" fmla="*/ 2147483647 h 648"/>
              <a:gd name="T6" fmla="*/ 2147483647 w 914"/>
              <a:gd name="T7" fmla="*/ 0 h 648"/>
              <a:gd name="T8" fmla="*/ 0 60000 65536"/>
              <a:gd name="T9" fmla="*/ 0 60000 65536"/>
              <a:gd name="T10" fmla="*/ 0 60000 65536"/>
              <a:gd name="T11" fmla="*/ 0 60000 65536"/>
              <a:gd name="T12" fmla="*/ 0 w 914"/>
              <a:gd name="T13" fmla="*/ 0 h 648"/>
              <a:gd name="T14" fmla="*/ 914 w 914"/>
              <a:gd name="T15" fmla="*/ 648 h 648"/>
            </a:gdLst>
            <a:ahLst/>
            <a:cxnLst>
              <a:cxn ang="T8">
                <a:pos x="T0" y="T1"/>
              </a:cxn>
              <a:cxn ang="T9">
                <a:pos x="T2" y="T3"/>
              </a:cxn>
              <a:cxn ang="T10">
                <a:pos x="T4" y="T5"/>
              </a:cxn>
              <a:cxn ang="T11">
                <a:pos x="T6" y="T7"/>
              </a:cxn>
            </a:cxnLst>
            <a:rect l="T12" t="T13" r="T14" b="T15"/>
            <a:pathLst>
              <a:path w="914" h="648">
                <a:moveTo>
                  <a:pt x="0" y="648"/>
                </a:moveTo>
                <a:cubicBezTo>
                  <a:pt x="1" y="555"/>
                  <a:pt x="1" y="463"/>
                  <a:pt x="2" y="370"/>
                </a:cubicBezTo>
                <a:lnTo>
                  <a:pt x="914" y="370"/>
                </a:lnTo>
                <a:lnTo>
                  <a:pt x="91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27" name="Freeform 193"/>
          <p:cNvSpPr>
            <a:spLocks/>
          </p:cNvSpPr>
          <p:nvPr/>
        </p:nvSpPr>
        <p:spPr bwMode="auto">
          <a:xfrm>
            <a:off x="4527550" y="3352800"/>
            <a:ext cx="1144588" cy="838200"/>
          </a:xfrm>
          <a:custGeom>
            <a:avLst/>
            <a:gdLst>
              <a:gd name="T0" fmla="*/ 0 w 528"/>
              <a:gd name="T1" fmla="*/ 2147483647 h 480"/>
              <a:gd name="T2" fmla="*/ 0 w 528"/>
              <a:gd name="T3" fmla="*/ 2147483647 h 480"/>
              <a:gd name="T4" fmla="*/ 2147483647 w 528"/>
              <a:gd name="T5" fmla="*/ 2147483647 h 480"/>
              <a:gd name="T6" fmla="*/ 2147483647 w 528"/>
              <a:gd name="T7" fmla="*/ 0 h 480"/>
              <a:gd name="T8" fmla="*/ 0 60000 65536"/>
              <a:gd name="T9" fmla="*/ 0 60000 65536"/>
              <a:gd name="T10" fmla="*/ 0 60000 65536"/>
              <a:gd name="T11" fmla="*/ 0 60000 65536"/>
              <a:gd name="T12" fmla="*/ 0 w 528"/>
              <a:gd name="T13" fmla="*/ 0 h 480"/>
              <a:gd name="T14" fmla="*/ 528 w 528"/>
              <a:gd name="T15" fmla="*/ 480 h 480"/>
            </a:gdLst>
            <a:ahLst/>
            <a:cxnLst>
              <a:cxn ang="T8">
                <a:pos x="T0" y="T1"/>
              </a:cxn>
              <a:cxn ang="T9">
                <a:pos x="T2" y="T3"/>
              </a:cxn>
              <a:cxn ang="T10">
                <a:pos x="T4" y="T5"/>
              </a:cxn>
              <a:cxn ang="T11">
                <a:pos x="T6" y="T7"/>
              </a:cxn>
            </a:cxnLst>
            <a:rect l="T12" t="T13" r="T14" b="T15"/>
            <a:pathLst>
              <a:path w="528" h="480">
                <a:moveTo>
                  <a:pt x="0" y="480"/>
                </a:moveTo>
                <a:lnTo>
                  <a:pt x="0" y="384"/>
                </a:lnTo>
                <a:lnTo>
                  <a:pt x="528" y="384"/>
                </a:lnTo>
                <a:lnTo>
                  <a:pt x="52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28" name="Freeform 194"/>
          <p:cNvSpPr>
            <a:spLocks/>
          </p:cNvSpPr>
          <p:nvPr/>
        </p:nvSpPr>
        <p:spPr bwMode="auto">
          <a:xfrm>
            <a:off x="5241925" y="3419475"/>
            <a:ext cx="503238" cy="809625"/>
          </a:xfrm>
          <a:custGeom>
            <a:avLst/>
            <a:gdLst>
              <a:gd name="T0" fmla="*/ 2147483647 w 240"/>
              <a:gd name="T1" fmla="*/ 2147483647 h 564"/>
              <a:gd name="T2" fmla="*/ 0 w 240"/>
              <a:gd name="T3" fmla="*/ 2147483647 h 564"/>
              <a:gd name="T4" fmla="*/ 2147483647 w 240"/>
              <a:gd name="T5" fmla="*/ 2147483647 h 564"/>
              <a:gd name="T6" fmla="*/ 2147483647 w 240"/>
              <a:gd name="T7" fmla="*/ 0 h 564"/>
              <a:gd name="T8" fmla="*/ 0 60000 65536"/>
              <a:gd name="T9" fmla="*/ 0 60000 65536"/>
              <a:gd name="T10" fmla="*/ 0 60000 65536"/>
              <a:gd name="T11" fmla="*/ 0 60000 65536"/>
              <a:gd name="T12" fmla="*/ 0 w 240"/>
              <a:gd name="T13" fmla="*/ 0 h 564"/>
              <a:gd name="T14" fmla="*/ 240 w 240"/>
              <a:gd name="T15" fmla="*/ 564 h 564"/>
            </a:gdLst>
            <a:ahLst/>
            <a:cxnLst>
              <a:cxn ang="T8">
                <a:pos x="T0" y="T1"/>
              </a:cxn>
              <a:cxn ang="T9">
                <a:pos x="T2" y="T3"/>
              </a:cxn>
              <a:cxn ang="T10">
                <a:pos x="T4" y="T5"/>
              </a:cxn>
              <a:cxn ang="T11">
                <a:pos x="T6" y="T7"/>
              </a:cxn>
            </a:cxnLst>
            <a:rect l="T12" t="T13" r="T14" b="T15"/>
            <a:pathLst>
              <a:path w="240" h="564">
                <a:moveTo>
                  <a:pt x="2" y="564"/>
                </a:moveTo>
                <a:cubicBezTo>
                  <a:pt x="1" y="505"/>
                  <a:pt x="1" y="530"/>
                  <a:pt x="0" y="471"/>
                </a:cubicBezTo>
                <a:lnTo>
                  <a:pt x="240" y="471"/>
                </a:lnTo>
                <a:lnTo>
                  <a:pt x="24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29" name="Freeform 195"/>
          <p:cNvSpPr>
            <a:spLocks/>
          </p:cNvSpPr>
          <p:nvPr/>
        </p:nvSpPr>
        <p:spPr bwMode="auto">
          <a:xfrm flipH="1">
            <a:off x="4814888" y="3414713"/>
            <a:ext cx="1071562" cy="836612"/>
          </a:xfrm>
          <a:custGeom>
            <a:avLst/>
            <a:gdLst>
              <a:gd name="T0" fmla="*/ 0 w 288"/>
              <a:gd name="T1" fmla="*/ 2147483647 h 611"/>
              <a:gd name="T2" fmla="*/ 0 w 288"/>
              <a:gd name="T3" fmla="*/ 2147483647 h 611"/>
              <a:gd name="T4" fmla="*/ 2147483647 w 288"/>
              <a:gd name="T5" fmla="*/ 2147483647 h 611"/>
              <a:gd name="T6" fmla="*/ 2147483647 w 288"/>
              <a:gd name="T7" fmla="*/ 0 h 611"/>
              <a:gd name="T8" fmla="*/ 0 60000 65536"/>
              <a:gd name="T9" fmla="*/ 0 60000 65536"/>
              <a:gd name="T10" fmla="*/ 0 60000 65536"/>
              <a:gd name="T11" fmla="*/ 0 60000 65536"/>
              <a:gd name="T12" fmla="*/ 0 w 288"/>
              <a:gd name="T13" fmla="*/ 0 h 611"/>
              <a:gd name="T14" fmla="*/ 288 w 288"/>
              <a:gd name="T15" fmla="*/ 611 h 611"/>
            </a:gdLst>
            <a:ahLst/>
            <a:cxnLst>
              <a:cxn ang="T8">
                <a:pos x="T0" y="T1"/>
              </a:cxn>
              <a:cxn ang="T9">
                <a:pos x="T2" y="T3"/>
              </a:cxn>
              <a:cxn ang="T10">
                <a:pos x="T4" y="T5"/>
              </a:cxn>
              <a:cxn ang="T11">
                <a:pos x="T6" y="T7"/>
              </a:cxn>
            </a:cxnLst>
            <a:rect l="T12" t="T13" r="T14" b="T15"/>
            <a:pathLst>
              <a:path w="288" h="611">
                <a:moveTo>
                  <a:pt x="0" y="611"/>
                </a:moveTo>
                <a:lnTo>
                  <a:pt x="0" y="288"/>
                </a:lnTo>
                <a:lnTo>
                  <a:pt x="288" y="288"/>
                </a:lnTo>
                <a:lnTo>
                  <a:pt x="28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702" name="Line 199"/>
          <p:cNvSpPr>
            <a:spLocks noChangeShapeType="1"/>
          </p:cNvSpPr>
          <p:nvPr/>
        </p:nvSpPr>
        <p:spPr bwMode="auto">
          <a:xfrm flipV="1">
            <a:off x="3763963" y="4244975"/>
            <a:ext cx="0" cy="185738"/>
          </a:xfrm>
          <a:prstGeom prst="line">
            <a:avLst/>
          </a:prstGeom>
          <a:noFill/>
          <a:ln w="25400">
            <a:solidFill>
              <a:srgbClr val="F6A01A"/>
            </a:solidFill>
            <a:round/>
            <a:headEnd/>
            <a:tailEnd/>
          </a:ln>
        </p:spPr>
        <p:txBody>
          <a:bodyPr wrap="none" lIns="0" tIns="0" rIns="0" bIns="0" anchor="ctr"/>
          <a:lstStyle/>
          <a:p>
            <a:endParaRPr lang="en-US"/>
          </a:p>
        </p:txBody>
      </p:sp>
      <p:sp>
        <p:nvSpPr>
          <p:cNvPr id="27703" name="Freeform 198"/>
          <p:cNvSpPr>
            <a:spLocks/>
          </p:cNvSpPr>
          <p:nvPr/>
        </p:nvSpPr>
        <p:spPr bwMode="auto">
          <a:xfrm>
            <a:off x="3576638" y="4427538"/>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704" name="Line 200"/>
          <p:cNvSpPr>
            <a:spLocks noChangeShapeType="1"/>
          </p:cNvSpPr>
          <p:nvPr/>
        </p:nvSpPr>
        <p:spPr bwMode="auto">
          <a:xfrm flipV="1">
            <a:off x="3705225"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705" name="Line 201"/>
          <p:cNvSpPr>
            <a:spLocks noChangeShapeType="1"/>
          </p:cNvSpPr>
          <p:nvPr/>
        </p:nvSpPr>
        <p:spPr bwMode="auto">
          <a:xfrm flipV="1">
            <a:off x="3830638"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706" name="Freeform 253"/>
          <p:cNvSpPr>
            <a:spLocks/>
          </p:cNvSpPr>
          <p:nvPr/>
        </p:nvSpPr>
        <p:spPr bwMode="auto">
          <a:xfrm>
            <a:off x="5005388" y="442912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27707" name="Line 254"/>
          <p:cNvSpPr>
            <a:spLocks noChangeShapeType="1"/>
          </p:cNvSpPr>
          <p:nvPr/>
        </p:nvSpPr>
        <p:spPr bwMode="auto">
          <a:xfrm flipV="1">
            <a:off x="5192713" y="4233863"/>
            <a:ext cx="0" cy="196850"/>
          </a:xfrm>
          <a:prstGeom prst="line">
            <a:avLst/>
          </a:prstGeom>
          <a:noFill/>
          <a:ln w="25400">
            <a:solidFill>
              <a:schemeClr val="folHlink"/>
            </a:solidFill>
            <a:round/>
            <a:headEnd/>
            <a:tailEnd/>
          </a:ln>
        </p:spPr>
        <p:txBody>
          <a:bodyPr wrap="none" lIns="0" tIns="0" rIns="0" bIns="0" anchor="ctr"/>
          <a:lstStyle/>
          <a:p>
            <a:endParaRPr lang="en-US"/>
          </a:p>
        </p:txBody>
      </p:sp>
      <p:sp>
        <p:nvSpPr>
          <p:cNvPr id="27708" name="Line 255"/>
          <p:cNvSpPr>
            <a:spLocks noChangeShapeType="1"/>
          </p:cNvSpPr>
          <p:nvPr/>
        </p:nvSpPr>
        <p:spPr bwMode="auto">
          <a:xfrm flipV="1">
            <a:off x="5133975" y="4430713"/>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7709" name="Line 256"/>
          <p:cNvSpPr>
            <a:spLocks noChangeShapeType="1"/>
          </p:cNvSpPr>
          <p:nvPr/>
        </p:nvSpPr>
        <p:spPr bwMode="auto">
          <a:xfrm flipV="1">
            <a:off x="5259388" y="4430713"/>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7710" name="Freeform 234"/>
          <p:cNvSpPr>
            <a:spLocks/>
          </p:cNvSpPr>
          <p:nvPr/>
        </p:nvSpPr>
        <p:spPr bwMode="auto">
          <a:xfrm>
            <a:off x="5719763" y="4429125"/>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27711" name="Line 235"/>
          <p:cNvSpPr>
            <a:spLocks noChangeShapeType="1"/>
          </p:cNvSpPr>
          <p:nvPr/>
        </p:nvSpPr>
        <p:spPr bwMode="auto">
          <a:xfrm flipH="1" flipV="1">
            <a:off x="5903913" y="4222750"/>
            <a:ext cx="3175" cy="207963"/>
          </a:xfrm>
          <a:prstGeom prst="line">
            <a:avLst/>
          </a:prstGeom>
          <a:noFill/>
          <a:ln w="25400">
            <a:solidFill>
              <a:schemeClr val="folHlink"/>
            </a:solidFill>
            <a:round/>
            <a:headEnd/>
            <a:tailEnd/>
          </a:ln>
        </p:spPr>
        <p:txBody>
          <a:bodyPr wrap="none" lIns="0" tIns="0" rIns="0" bIns="0" anchor="ctr"/>
          <a:lstStyle/>
          <a:p>
            <a:endParaRPr lang="en-US"/>
          </a:p>
        </p:txBody>
      </p:sp>
      <p:sp>
        <p:nvSpPr>
          <p:cNvPr id="27712" name="Line 236"/>
          <p:cNvSpPr>
            <a:spLocks noChangeShapeType="1"/>
          </p:cNvSpPr>
          <p:nvPr/>
        </p:nvSpPr>
        <p:spPr bwMode="auto">
          <a:xfrm flipV="1">
            <a:off x="5849938" y="4430713"/>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7713" name="Line 237"/>
          <p:cNvSpPr>
            <a:spLocks noChangeShapeType="1"/>
          </p:cNvSpPr>
          <p:nvPr/>
        </p:nvSpPr>
        <p:spPr bwMode="auto">
          <a:xfrm flipV="1">
            <a:off x="5973763" y="4430713"/>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479" name="Freeform 192"/>
          <p:cNvSpPr>
            <a:spLocks/>
          </p:cNvSpPr>
          <p:nvPr/>
        </p:nvSpPr>
        <p:spPr bwMode="auto">
          <a:xfrm>
            <a:off x="4457700" y="3414713"/>
            <a:ext cx="285750" cy="836612"/>
          </a:xfrm>
          <a:custGeom>
            <a:avLst/>
            <a:gdLst>
              <a:gd name="T0" fmla="*/ 0 w 914"/>
              <a:gd name="T1" fmla="*/ 2147483647 h 567"/>
              <a:gd name="T2" fmla="*/ 2147483647 w 914"/>
              <a:gd name="T3" fmla="*/ 2147483647 h 567"/>
              <a:gd name="T4" fmla="*/ 2147483647 w 914"/>
              <a:gd name="T5" fmla="*/ 2147483647 h 567"/>
              <a:gd name="T6" fmla="*/ 2147483647 w 914"/>
              <a:gd name="T7" fmla="*/ 0 h 567"/>
              <a:gd name="T8" fmla="*/ 0 60000 65536"/>
              <a:gd name="T9" fmla="*/ 0 60000 65536"/>
              <a:gd name="T10" fmla="*/ 0 60000 65536"/>
              <a:gd name="T11" fmla="*/ 0 60000 65536"/>
              <a:gd name="T12" fmla="*/ 0 w 914"/>
              <a:gd name="T13" fmla="*/ 0 h 567"/>
              <a:gd name="T14" fmla="*/ 914 w 914"/>
              <a:gd name="T15" fmla="*/ 567 h 567"/>
            </a:gdLst>
            <a:ahLst/>
            <a:cxnLst>
              <a:cxn ang="T8">
                <a:pos x="T0" y="T1"/>
              </a:cxn>
              <a:cxn ang="T9">
                <a:pos x="T2" y="T3"/>
              </a:cxn>
              <a:cxn ang="T10">
                <a:pos x="T4" y="T5"/>
              </a:cxn>
              <a:cxn ang="T11">
                <a:pos x="T6" y="T7"/>
              </a:cxn>
            </a:cxnLst>
            <a:rect l="T12" t="T13" r="T14" b="T15"/>
            <a:pathLst>
              <a:path w="914" h="567">
                <a:moveTo>
                  <a:pt x="0" y="567"/>
                </a:moveTo>
                <a:cubicBezTo>
                  <a:pt x="1" y="474"/>
                  <a:pt x="1" y="463"/>
                  <a:pt x="2" y="370"/>
                </a:cubicBezTo>
                <a:lnTo>
                  <a:pt x="914" y="370"/>
                </a:lnTo>
                <a:lnTo>
                  <a:pt x="91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715" name="Freeform 216"/>
          <p:cNvSpPr>
            <a:spLocks/>
          </p:cNvSpPr>
          <p:nvPr/>
        </p:nvSpPr>
        <p:spPr bwMode="auto">
          <a:xfrm>
            <a:off x="4291013" y="4427538"/>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7716" name="Line 217"/>
          <p:cNvSpPr>
            <a:spLocks noChangeShapeType="1"/>
          </p:cNvSpPr>
          <p:nvPr/>
        </p:nvSpPr>
        <p:spPr bwMode="auto">
          <a:xfrm flipH="1" flipV="1">
            <a:off x="4475163" y="4235450"/>
            <a:ext cx="3175" cy="195263"/>
          </a:xfrm>
          <a:prstGeom prst="line">
            <a:avLst/>
          </a:prstGeom>
          <a:noFill/>
          <a:ln w="25400">
            <a:solidFill>
              <a:srgbClr val="F6A01A"/>
            </a:solidFill>
            <a:round/>
            <a:headEnd/>
            <a:tailEnd/>
          </a:ln>
        </p:spPr>
        <p:txBody>
          <a:bodyPr wrap="none" lIns="0" tIns="0" rIns="0" bIns="0" anchor="ctr"/>
          <a:lstStyle/>
          <a:p>
            <a:endParaRPr lang="en-US"/>
          </a:p>
        </p:txBody>
      </p:sp>
      <p:sp>
        <p:nvSpPr>
          <p:cNvPr id="27717" name="Line 218"/>
          <p:cNvSpPr>
            <a:spLocks noChangeShapeType="1"/>
          </p:cNvSpPr>
          <p:nvPr/>
        </p:nvSpPr>
        <p:spPr bwMode="auto">
          <a:xfrm flipV="1">
            <a:off x="4419600"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7718" name="Line 219"/>
          <p:cNvSpPr>
            <a:spLocks noChangeShapeType="1"/>
          </p:cNvSpPr>
          <p:nvPr/>
        </p:nvSpPr>
        <p:spPr bwMode="auto">
          <a:xfrm flipV="1">
            <a:off x="4545013" y="4430713"/>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496" name="Freeform 378"/>
          <p:cNvSpPr>
            <a:spLocks/>
          </p:cNvSpPr>
          <p:nvPr/>
        </p:nvSpPr>
        <p:spPr bwMode="auto">
          <a:xfrm>
            <a:off x="1527175" y="2017713"/>
            <a:ext cx="2359025" cy="838200"/>
          </a:xfrm>
          <a:custGeom>
            <a:avLst/>
            <a:gdLst>
              <a:gd name="T0" fmla="*/ 0 w 1632"/>
              <a:gd name="T1" fmla="*/ 2147483647 h 624"/>
              <a:gd name="T2" fmla="*/ 0 w 1632"/>
              <a:gd name="T3" fmla="*/ 2147483647 h 624"/>
              <a:gd name="T4" fmla="*/ 2147483647 w 1632"/>
              <a:gd name="T5" fmla="*/ 2147483647 h 624"/>
              <a:gd name="T6" fmla="*/ 2147483647 w 1632"/>
              <a:gd name="T7" fmla="*/ 0 h 624"/>
              <a:gd name="T8" fmla="*/ 0 60000 65536"/>
              <a:gd name="T9" fmla="*/ 0 60000 65536"/>
              <a:gd name="T10" fmla="*/ 0 60000 65536"/>
              <a:gd name="T11" fmla="*/ 0 60000 65536"/>
              <a:gd name="T12" fmla="*/ 0 w 1632"/>
              <a:gd name="T13" fmla="*/ 0 h 624"/>
              <a:gd name="T14" fmla="*/ 1632 w 1632"/>
              <a:gd name="T15" fmla="*/ 624 h 624"/>
            </a:gdLst>
            <a:ahLst/>
            <a:cxnLst>
              <a:cxn ang="T8">
                <a:pos x="T0" y="T1"/>
              </a:cxn>
              <a:cxn ang="T9">
                <a:pos x="T2" y="T3"/>
              </a:cxn>
              <a:cxn ang="T10">
                <a:pos x="T4" y="T5"/>
              </a:cxn>
              <a:cxn ang="T11">
                <a:pos x="T6" y="T7"/>
              </a:cxn>
            </a:cxnLst>
            <a:rect l="T12" t="T13" r="T14" b="T15"/>
            <a:pathLst>
              <a:path w="1632" h="624">
                <a:moveTo>
                  <a:pt x="0" y="624"/>
                </a:moveTo>
                <a:lnTo>
                  <a:pt x="0" y="336"/>
                </a:lnTo>
                <a:lnTo>
                  <a:pt x="1632" y="336"/>
                </a:lnTo>
                <a:lnTo>
                  <a:pt x="163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97" name="Freeform 379"/>
          <p:cNvSpPr>
            <a:spLocks/>
          </p:cNvSpPr>
          <p:nvPr/>
        </p:nvSpPr>
        <p:spPr bwMode="auto">
          <a:xfrm>
            <a:off x="2314575" y="1855788"/>
            <a:ext cx="714375" cy="1017587"/>
          </a:xfrm>
          <a:custGeom>
            <a:avLst/>
            <a:gdLst>
              <a:gd name="T0" fmla="*/ 0 w 576"/>
              <a:gd name="T1" fmla="*/ 2147483647 h 720"/>
              <a:gd name="T2" fmla="*/ 0 w 576"/>
              <a:gd name="T3" fmla="*/ 2147483647 h 720"/>
              <a:gd name="T4" fmla="*/ 2147483647 w 576"/>
              <a:gd name="T5" fmla="*/ 2147483647 h 720"/>
              <a:gd name="T6" fmla="*/ 2147483647 w 576"/>
              <a:gd name="T7" fmla="*/ 0 h 720"/>
              <a:gd name="T8" fmla="*/ 0 60000 65536"/>
              <a:gd name="T9" fmla="*/ 0 60000 65536"/>
              <a:gd name="T10" fmla="*/ 0 60000 65536"/>
              <a:gd name="T11" fmla="*/ 0 60000 65536"/>
              <a:gd name="T12" fmla="*/ 0 w 576"/>
              <a:gd name="T13" fmla="*/ 0 h 720"/>
              <a:gd name="T14" fmla="*/ 576 w 576"/>
              <a:gd name="T15" fmla="*/ 720 h 720"/>
            </a:gdLst>
            <a:ahLst/>
            <a:cxnLst>
              <a:cxn ang="T8">
                <a:pos x="T0" y="T1"/>
              </a:cxn>
              <a:cxn ang="T9">
                <a:pos x="T2" y="T3"/>
              </a:cxn>
              <a:cxn ang="T10">
                <a:pos x="T4" y="T5"/>
              </a:cxn>
              <a:cxn ang="T11">
                <a:pos x="T6" y="T7"/>
              </a:cxn>
            </a:cxnLst>
            <a:rect l="T12" t="T13" r="T14" b="T15"/>
            <a:pathLst>
              <a:path w="576" h="720">
                <a:moveTo>
                  <a:pt x="0" y="720"/>
                </a:moveTo>
                <a:lnTo>
                  <a:pt x="0" y="528"/>
                </a:lnTo>
                <a:lnTo>
                  <a:pt x="576" y="528"/>
                </a:lnTo>
                <a:lnTo>
                  <a:pt x="576"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98" name="Freeform 380"/>
          <p:cNvSpPr>
            <a:spLocks/>
          </p:cNvSpPr>
          <p:nvPr/>
        </p:nvSpPr>
        <p:spPr bwMode="auto">
          <a:xfrm>
            <a:off x="2455863" y="2036763"/>
            <a:ext cx="1501775" cy="836612"/>
          </a:xfrm>
          <a:custGeom>
            <a:avLst/>
            <a:gdLst>
              <a:gd name="T0" fmla="*/ 0 w 1104"/>
              <a:gd name="T1" fmla="*/ 2147483647 h 672"/>
              <a:gd name="T2" fmla="*/ 0 w 1104"/>
              <a:gd name="T3" fmla="*/ 2147483647 h 672"/>
              <a:gd name="T4" fmla="*/ 2147483647 w 1104"/>
              <a:gd name="T5" fmla="*/ 2147483647 h 672"/>
              <a:gd name="T6" fmla="*/ 2147483647 w 1104"/>
              <a:gd name="T7" fmla="*/ 0 h 672"/>
              <a:gd name="T8" fmla="*/ 0 60000 65536"/>
              <a:gd name="T9" fmla="*/ 0 60000 65536"/>
              <a:gd name="T10" fmla="*/ 0 60000 65536"/>
              <a:gd name="T11" fmla="*/ 0 60000 65536"/>
              <a:gd name="T12" fmla="*/ 0 w 1104"/>
              <a:gd name="T13" fmla="*/ 0 h 672"/>
              <a:gd name="T14" fmla="*/ 1104 w 1104"/>
              <a:gd name="T15" fmla="*/ 672 h 672"/>
            </a:gdLst>
            <a:ahLst/>
            <a:cxnLst>
              <a:cxn ang="T8">
                <a:pos x="T0" y="T1"/>
              </a:cxn>
              <a:cxn ang="T9">
                <a:pos x="T2" y="T3"/>
              </a:cxn>
              <a:cxn ang="T10">
                <a:pos x="T4" y="T5"/>
              </a:cxn>
              <a:cxn ang="T11">
                <a:pos x="T6" y="T7"/>
              </a:cxn>
            </a:cxnLst>
            <a:rect l="T12" t="T13" r="T14" b="T15"/>
            <a:pathLst>
              <a:path w="1104" h="672">
                <a:moveTo>
                  <a:pt x="0" y="672"/>
                </a:moveTo>
                <a:lnTo>
                  <a:pt x="0" y="528"/>
                </a:lnTo>
                <a:lnTo>
                  <a:pt x="1104" y="528"/>
                </a:lnTo>
                <a:lnTo>
                  <a:pt x="110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499" name="Freeform 381"/>
          <p:cNvSpPr>
            <a:spLocks/>
          </p:cNvSpPr>
          <p:nvPr/>
        </p:nvSpPr>
        <p:spPr bwMode="auto">
          <a:xfrm>
            <a:off x="3098800" y="1976438"/>
            <a:ext cx="1071563" cy="938212"/>
          </a:xfrm>
          <a:custGeom>
            <a:avLst/>
            <a:gdLst>
              <a:gd name="T0" fmla="*/ 2147483647 w 720"/>
              <a:gd name="T1" fmla="*/ 2147483647 h 720"/>
              <a:gd name="T2" fmla="*/ 2147483647 w 720"/>
              <a:gd name="T3" fmla="*/ 2147483647 h 720"/>
              <a:gd name="T4" fmla="*/ 0 w 720"/>
              <a:gd name="T5" fmla="*/ 2147483647 h 720"/>
              <a:gd name="T6" fmla="*/ 0 w 720"/>
              <a:gd name="T7" fmla="*/ 0 h 720"/>
              <a:gd name="T8" fmla="*/ 0 60000 65536"/>
              <a:gd name="T9" fmla="*/ 0 60000 65536"/>
              <a:gd name="T10" fmla="*/ 0 60000 65536"/>
              <a:gd name="T11" fmla="*/ 0 60000 65536"/>
              <a:gd name="T12" fmla="*/ 0 w 720"/>
              <a:gd name="T13" fmla="*/ 0 h 720"/>
              <a:gd name="T14" fmla="*/ 720 w 720"/>
              <a:gd name="T15" fmla="*/ 720 h 720"/>
            </a:gdLst>
            <a:ahLst/>
            <a:cxnLst>
              <a:cxn ang="T8">
                <a:pos x="T0" y="T1"/>
              </a:cxn>
              <a:cxn ang="T9">
                <a:pos x="T2" y="T3"/>
              </a:cxn>
              <a:cxn ang="T10">
                <a:pos x="T4" y="T5"/>
              </a:cxn>
              <a:cxn ang="T11">
                <a:pos x="T6" y="T7"/>
              </a:cxn>
            </a:cxnLst>
            <a:rect l="T12" t="T13" r="T14" b="T15"/>
            <a:pathLst>
              <a:path w="720" h="720">
                <a:moveTo>
                  <a:pt x="720" y="720"/>
                </a:moveTo>
                <a:lnTo>
                  <a:pt x="720" y="480"/>
                </a:lnTo>
                <a:lnTo>
                  <a:pt x="0" y="480"/>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0" name="Freeform 382"/>
          <p:cNvSpPr>
            <a:spLocks/>
          </p:cNvSpPr>
          <p:nvPr/>
        </p:nvSpPr>
        <p:spPr bwMode="auto">
          <a:xfrm>
            <a:off x="4027488" y="1976438"/>
            <a:ext cx="287337" cy="896937"/>
          </a:xfrm>
          <a:custGeom>
            <a:avLst/>
            <a:gdLst>
              <a:gd name="T0" fmla="*/ 2147483647 w 144"/>
              <a:gd name="T1" fmla="*/ 2147483647 h 720"/>
              <a:gd name="T2" fmla="*/ 2147483647 w 144"/>
              <a:gd name="T3" fmla="*/ 2147483647 h 720"/>
              <a:gd name="T4" fmla="*/ 0 w 144"/>
              <a:gd name="T5" fmla="*/ 2147483647 h 720"/>
              <a:gd name="T6" fmla="*/ 0 w 144"/>
              <a:gd name="T7" fmla="*/ 0 h 720"/>
              <a:gd name="T8" fmla="*/ 0 60000 65536"/>
              <a:gd name="T9" fmla="*/ 0 60000 65536"/>
              <a:gd name="T10" fmla="*/ 0 60000 65536"/>
              <a:gd name="T11" fmla="*/ 0 60000 65536"/>
              <a:gd name="T12" fmla="*/ 0 w 144"/>
              <a:gd name="T13" fmla="*/ 0 h 720"/>
              <a:gd name="T14" fmla="*/ 144 w 144"/>
              <a:gd name="T15" fmla="*/ 720 h 720"/>
            </a:gdLst>
            <a:ahLst/>
            <a:cxnLst>
              <a:cxn ang="T8">
                <a:pos x="T0" y="T1"/>
              </a:cxn>
              <a:cxn ang="T9">
                <a:pos x="T2" y="T3"/>
              </a:cxn>
              <a:cxn ang="T10">
                <a:pos x="T4" y="T5"/>
              </a:cxn>
              <a:cxn ang="T11">
                <a:pos x="T6" y="T7"/>
              </a:cxn>
            </a:cxnLst>
            <a:rect l="T12" t="T13" r="T14" b="T15"/>
            <a:pathLst>
              <a:path w="144" h="720">
                <a:moveTo>
                  <a:pt x="144" y="720"/>
                </a:moveTo>
                <a:lnTo>
                  <a:pt x="144" y="432"/>
                </a:lnTo>
                <a:lnTo>
                  <a:pt x="0" y="432"/>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1" name="Freeform 383"/>
          <p:cNvSpPr>
            <a:spLocks/>
          </p:cNvSpPr>
          <p:nvPr/>
        </p:nvSpPr>
        <p:spPr bwMode="auto">
          <a:xfrm>
            <a:off x="3170238" y="2036763"/>
            <a:ext cx="1930400" cy="836612"/>
          </a:xfrm>
          <a:custGeom>
            <a:avLst/>
            <a:gdLst>
              <a:gd name="T0" fmla="*/ 2147483647 w 1248"/>
              <a:gd name="T1" fmla="*/ 2147483647 h 672"/>
              <a:gd name="T2" fmla="*/ 2147483647 w 1248"/>
              <a:gd name="T3" fmla="*/ 2147483647 h 672"/>
              <a:gd name="T4" fmla="*/ 0 w 1248"/>
              <a:gd name="T5" fmla="*/ 2147483647 h 672"/>
              <a:gd name="T6" fmla="*/ 0 w 1248"/>
              <a:gd name="T7" fmla="*/ 0 h 672"/>
              <a:gd name="T8" fmla="*/ 0 60000 65536"/>
              <a:gd name="T9" fmla="*/ 0 60000 65536"/>
              <a:gd name="T10" fmla="*/ 0 60000 65536"/>
              <a:gd name="T11" fmla="*/ 0 60000 65536"/>
              <a:gd name="T12" fmla="*/ 0 w 1248"/>
              <a:gd name="T13" fmla="*/ 0 h 672"/>
              <a:gd name="T14" fmla="*/ 1248 w 1248"/>
              <a:gd name="T15" fmla="*/ 672 h 672"/>
            </a:gdLst>
            <a:ahLst/>
            <a:cxnLst>
              <a:cxn ang="T8">
                <a:pos x="T0" y="T1"/>
              </a:cxn>
              <a:cxn ang="T9">
                <a:pos x="T2" y="T3"/>
              </a:cxn>
              <a:cxn ang="T10">
                <a:pos x="T4" y="T5"/>
              </a:cxn>
              <a:cxn ang="T11">
                <a:pos x="T6" y="T7"/>
              </a:cxn>
            </a:cxnLst>
            <a:rect l="T12" t="T13" r="T14" b="T15"/>
            <a:pathLst>
              <a:path w="1248" h="672">
                <a:moveTo>
                  <a:pt x="1248" y="672"/>
                </a:moveTo>
                <a:lnTo>
                  <a:pt x="1248" y="288"/>
                </a:lnTo>
                <a:lnTo>
                  <a:pt x="0" y="288"/>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2" name="Freeform 384"/>
          <p:cNvSpPr>
            <a:spLocks/>
          </p:cNvSpPr>
          <p:nvPr/>
        </p:nvSpPr>
        <p:spPr bwMode="auto">
          <a:xfrm>
            <a:off x="1384300" y="2036763"/>
            <a:ext cx="1571625" cy="777875"/>
          </a:xfrm>
          <a:custGeom>
            <a:avLst/>
            <a:gdLst>
              <a:gd name="T0" fmla="*/ 0 w 1104"/>
              <a:gd name="T1" fmla="*/ 2147483647 h 624"/>
              <a:gd name="T2" fmla="*/ 0 w 1104"/>
              <a:gd name="T3" fmla="*/ 2147483647 h 624"/>
              <a:gd name="T4" fmla="*/ 2147483647 w 1104"/>
              <a:gd name="T5" fmla="*/ 2147483647 h 624"/>
              <a:gd name="T6" fmla="*/ 2147483647 w 1104"/>
              <a:gd name="T7" fmla="*/ 0 h 624"/>
              <a:gd name="T8" fmla="*/ 0 60000 65536"/>
              <a:gd name="T9" fmla="*/ 0 60000 65536"/>
              <a:gd name="T10" fmla="*/ 0 60000 65536"/>
              <a:gd name="T11" fmla="*/ 0 60000 65536"/>
              <a:gd name="T12" fmla="*/ 0 w 1104"/>
              <a:gd name="T13" fmla="*/ 0 h 624"/>
              <a:gd name="T14" fmla="*/ 1104 w 1104"/>
              <a:gd name="T15" fmla="*/ 624 h 624"/>
            </a:gdLst>
            <a:ahLst/>
            <a:cxnLst>
              <a:cxn ang="T8">
                <a:pos x="T0" y="T1"/>
              </a:cxn>
              <a:cxn ang="T9">
                <a:pos x="T2" y="T3"/>
              </a:cxn>
              <a:cxn ang="T10">
                <a:pos x="T4" y="T5"/>
              </a:cxn>
              <a:cxn ang="T11">
                <a:pos x="T6" y="T7"/>
              </a:cxn>
            </a:cxnLst>
            <a:rect l="T12" t="T13" r="T14" b="T15"/>
            <a:pathLst>
              <a:path w="1104" h="624">
                <a:moveTo>
                  <a:pt x="0" y="624"/>
                </a:moveTo>
                <a:lnTo>
                  <a:pt x="0" y="288"/>
                </a:lnTo>
                <a:lnTo>
                  <a:pt x="1104" y="288"/>
                </a:lnTo>
                <a:lnTo>
                  <a:pt x="1104"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3" name="Freeform 385"/>
          <p:cNvSpPr>
            <a:spLocks/>
          </p:cNvSpPr>
          <p:nvPr/>
        </p:nvSpPr>
        <p:spPr bwMode="auto">
          <a:xfrm flipH="1">
            <a:off x="4100513" y="2017713"/>
            <a:ext cx="1141412" cy="838200"/>
          </a:xfrm>
          <a:custGeom>
            <a:avLst/>
            <a:gdLst>
              <a:gd name="T0" fmla="*/ 0 w 1632"/>
              <a:gd name="T1" fmla="*/ 2147483647 h 624"/>
              <a:gd name="T2" fmla="*/ 0 w 1632"/>
              <a:gd name="T3" fmla="*/ 2147483647 h 624"/>
              <a:gd name="T4" fmla="*/ 2147483647 w 1632"/>
              <a:gd name="T5" fmla="*/ 2147483647 h 624"/>
              <a:gd name="T6" fmla="*/ 2147483647 w 1632"/>
              <a:gd name="T7" fmla="*/ 0 h 624"/>
              <a:gd name="T8" fmla="*/ 0 60000 65536"/>
              <a:gd name="T9" fmla="*/ 0 60000 65536"/>
              <a:gd name="T10" fmla="*/ 0 60000 65536"/>
              <a:gd name="T11" fmla="*/ 0 60000 65536"/>
              <a:gd name="T12" fmla="*/ 0 w 1632"/>
              <a:gd name="T13" fmla="*/ 0 h 624"/>
              <a:gd name="T14" fmla="*/ 1632 w 1632"/>
              <a:gd name="T15" fmla="*/ 624 h 624"/>
            </a:gdLst>
            <a:ahLst/>
            <a:cxnLst>
              <a:cxn ang="T8">
                <a:pos x="T0" y="T1"/>
              </a:cxn>
              <a:cxn ang="T9">
                <a:pos x="T2" y="T3"/>
              </a:cxn>
              <a:cxn ang="T10">
                <a:pos x="T4" y="T5"/>
              </a:cxn>
              <a:cxn ang="T11">
                <a:pos x="T6" y="T7"/>
              </a:cxn>
            </a:cxnLst>
            <a:rect l="T12" t="T13" r="T14" b="T15"/>
            <a:pathLst>
              <a:path w="1632" h="624">
                <a:moveTo>
                  <a:pt x="0" y="624"/>
                </a:moveTo>
                <a:lnTo>
                  <a:pt x="0" y="336"/>
                </a:lnTo>
                <a:lnTo>
                  <a:pt x="1632" y="336"/>
                </a:lnTo>
                <a:lnTo>
                  <a:pt x="163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5" name="Freeform 1439"/>
          <p:cNvSpPr>
            <a:spLocks/>
          </p:cNvSpPr>
          <p:nvPr/>
        </p:nvSpPr>
        <p:spPr bwMode="auto">
          <a:xfrm>
            <a:off x="3109913" y="1255713"/>
            <a:ext cx="808037" cy="657225"/>
          </a:xfrm>
          <a:custGeom>
            <a:avLst/>
            <a:gdLst>
              <a:gd name="T0" fmla="*/ 0 w 768"/>
              <a:gd name="T1" fmla="*/ 2147483647 h 384"/>
              <a:gd name="T2" fmla="*/ 2147483647 w 768"/>
              <a:gd name="T3" fmla="*/ 2147483647 h 384"/>
              <a:gd name="T4" fmla="*/ 2147483647 w 768"/>
              <a:gd name="T5" fmla="*/ 0 h 384"/>
              <a:gd name="T6" fmla="*/ 2147483647 w 768"/>
              <a:gd name="T7" fmla="*/ 0 h 384"/>
              <a:gd name="T8" fmla="*/ 0 60000 65536"/>
              <a:gd name="T9" fmla="*/ 0 60000 65536"/>
              <a:gd name="T10" fmla="*/ 0 60000 65536"/>
              <a:gd name="T11" fmla="*/ 0 60000 65536"/>
              <a:gd name="T12" fmla="*/ 0 w 768"/>
              <a:gd name="T13" fmla="*/ 0 h 384"/>
              <a:gd name="T14" fmla="*/ 768 w 768"/>
              <a:gd name="T15" fmla="*/ 384 h 384"/>
            </a:gdLst>
            <a:ahLst/>
            <a:cxnLst>
              <a:cxn ang="T8">
                <a:pos x="T0" y="T1"/>
              </a:cxn>
              <a:cxn ang="T9">
                <a:pos x="T2" y="T3"/>
              </a:cxn>
              <a:cxn ang="T10">
                <a:pos x="T4" y="T5"/>
              </a:cxn>
              <a:cxn ang="T11">
                <a:pos x="T6" y="T7"/>
              </a:cxn>
            </a:cxnLst>
            <a:rect l="T12" t="T13" r="T14" b="T15"/>
            <a:pathLst>
              <a:path w="768" h="384">
                <a:moveTo>
                  <a:pt x="0" y="384"/>
                </a:moveTo>
                <a:lnTo>
                  <a:pt x="192" y="384"/>
                </a:lnTo>
                <a:lnTo>
                  <a:pt x="576" y="0"/>
                </a:lnTo>
                <a:lnTo>
                  <a:pt x="76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6" name="Freeform 1440"/>
          <p:cNvSpPr>
            <a:spLocks/>
          </p:cNvSpPr>
          <p:nvPr/>
        </p:nvSpPr>
        <p:spPr bwMode="auto">
          <a:xfrm flipV="1">
            <a:off x="3109913" y="1257300"/>
            <a:ext cx="808037" cy="660400"/>
          </a:xfrm>
          <a:custGeom>
            <a:avLst/>
            <a:gdLst>
              <a:gd name="T0" fmla="*/ 0 w 768"/>
              <a:gd name="T1" fmla="*/ 2147483647 h 384"/>
              <a:gd name="T2" fmla="*/ 2147483647 w 768"/>
              <a:gd name="T3" fmla="*/ 2147483647 h 384"/>
              <a:gd name="T4" fmla="*/ 2147483647 w 768"/>
              <a:gd name="T5" fmla="*/ 0 h 384"/>
              <a:gd name="T6" fmla="*/ 2147483647 w 768"/>
              <a:gd name="T7" fmla="*/ 0 h 384"/>
              <a:gd name="T8" fmla="*/ 0 60000 65536"/>
              <a:gd name="T9" fmla="*/ 0 60000 65536"/>
              <a:gd name="T10" fmla="*/ 0 60000 65536"/>
              <a:gd name="T11" fmla="*/ 0 60000 65536"/>
              <a:gd name="T12" fmla="*/ 0 w 768"/>
              <a:gd name="T13" fmla="*/ 0 h 384"/>
              <a:gd name="T14" fmla="*/ 768 w 768"/>
              <a:gd name="T15" fmla="*/ 384 h 384"/>
            </a:gdLst>
            <a:ahLst/>
            <a:cxnLst>
              <a:cxn ang="T8">
                <a:pos x="T0" y="T1"/>
              </a:cxn>
              <a:cxn ang="T9">
                <a:pos x="T2" y="T3"/>
              </a:cxn>
              <a:cxn ang="T10">
                <a:pos x="T4" y="T5"/>
              </a:cxn>
              <a:cxn ang="T11">
                <a:pos x="T6" y="T7"/>
              </a:cxn>
            </a:cxnLst>
            <a:rect l="T12" t="T13" r="T14" b="T15"/>
            <a:pathLst>
              <a:path w="768" h="384">
                <a:moveTo>
                  <a:pt x="0" y="384"/>
                </a:moveTo>
                <a:lnTo>
                  <a:pt x="192" y="384"/>
                </a:lnTo>
                <a:lnTo>
                  <a:pt x="576" y="0"/>
                </a:lnTo>
                <a:lnTo>
                  <a:pt x="768"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7" name="Line 184"/>
          <p:cNvSpPr>
            <a:spLocks noChangeShapeType="1"/>
          </p:cNvSpPr>
          <p:nvPr/>
        </p:nvSpPr>
        <p:spPr bwMode="auto">
          <a:xfrm>
            <a:off x="3028950" y="1212850"/>
            <a:ext cx="998538"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8" name="Line 185"/>
          <p:cNvSpPr>
            <a:spLocks noChangeShapeType="1"/>
          </p:cNvSpPr>
          <p:nvPr/>
        </p:nvSpPr>
        <p:spPr bwMode="auto">
          <a:xfrm>
            <a:off x="3028950" y="1984375"/>
            <a:ext cx="998538"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09" name="Line 186"/>
          <p:cNvSpPr>
            <a:spLocks noChangeShapeType="1"/>
          </p:cNvSpPr>
          <p:nvPr/>
        </p:nvSpPr>
        <p:spPr bwMode="auto">
          <a:xfrm>
            <a:off x="3043238" y="1146175"/>
            <a:ext cx="0" cy="71755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732" name="Line 187"/>
          <p:cNvSpPr>
            <a:spLocks noChangeShapeType="1"/>
          </p:cNvSpPr>
          <p:nvPr/>
        </p:nvSpPr>
        <p:spPr bwMode="auto">
          <a:xfrm>
            <a:off x="3992563" y="1146175"/>
            <a:ext cx="0" cy="717550"/>
          </a:xfrm>
          <a:prstGeom prst="line">
            <a:avLst/>
          </a:prstGeom>
          <a:noFill/>
          <a:ln w="25400">
            <a:solidFill>
              <a:schemeClr val="hlink"/>
            </a:solidFill>
            <a:round/>
            <a:headEnd/>
            <a:tailEnd/>
          </a:ln>
        </p:spPr>
        <p:txBody>
          <a:bodyPr wrap="none" lIns="0" tIns="0" rIns="0" bIns="0" anchor="ctr"/>
          <a:lstStyle/>
          <a:p>
            <a:endParaRPr lang="en-US"/>
          </a:p>
        </p:txBody>
      </p:sp>
      <p:sp>
        <p:nvSpPr>
          <p:cNvPr id="513" name="Freeform 250"/>
          <p:cNvSpPr>
            <a:spLocks/>
          </p:cNvSpPr>
          <p:nvPr/>
        </p:nvSpPr>
        <p:spPr bwMode="auto">
          <a:xfrm>
            <a:off x="2027238" y="3435350"/>
            <a:ext cx="287337" cy="876300"/>
          </a:xfrm>
          <a:custGeom>
            <a:avLst/>
            <a:gdLst>
              <a:gd name="T0" fmla="*/ 2147483647 w 288"/>
              <a:gd name="T1" fmla="*/ 2147483647 h 569"/>
              <a:gd name="T2" fmla="*/ 2147483647 w 288"/>
              <a:gd name="T3" fmla="*/ 2147483647 h 569"/>
              <a:gd name="T4" fmla="*/ 0 w 288"/>
              <a:gd name="T5" fmla="*/ 2147483647 h 569"/>
              <a:gd name="T6" fmla="*/ 0 w 288"/>
              <a:gd name="T7" fmla="*/ 0 h 569"/>
              <a:gd name="T8" fmla="*/ 0 60000 65536"/>
              <a:gd name="T9" fmla="*/ 0 60000 65536"/>
              <a:gd name="T10" fmla="*/ 0 60000 65536"/>
              <a:gd name="T11" fmla="*/ 0 60000 65536"/>
              <a:gd name="T12" fmla="*/ 0 w 288"/>
              <a:gd name="T13" fmla="*/ 0 h 569"/>
              <a:gd name="T14" fmla="*/ 288 w 288"/>
              <a:gd name="T15" fmla="*/ 569 h 569"/>
            </a:gdLst>
            <a:ahLst/>
            <a:cxnLst>
              <a:cxn ang="T8">
                <a:pos x="T0" y="T1"/>
              </a:cxn>
              <a:cxn ang="T9">
                <a:pos x="T2" y="T3"/>
              </a:cxn>
              <a:cxn ang="T10">
                <a:pos x="T4" y="T5"/>
              </a:cxn>
              <a:cxn ang="T11">
                <a:pos x="T6" y="T7"/>
              </a:cxn>
            </a:cxnLst>
            <a:rect l="T12" t="T13" r="T14" b="T15"/>
            <a:pathLst>
              <a:path w="288" h="569">
                <a:moveTo>
                  <a:pt x="288" y="569"/>
                </a:moveTo>
                <a:lnTo>
                  <a:pt x="288" y="432"/>
                </a:lnTo>
                <a:lnTo>
                  <a:pt x="0" y="432"/>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14" name="Freeform 250"/>
          <p:cNvSpPr>
            <a:spLocks/>
          </p:cNvSpPr>
          <p:nvPr/>
        </p:nvSpPr>
        <p:spPr bwMode="auto">
          <a:xfrm>
            <a:off x="4884738" y="3435350"/>
            <a:ext cx="287337" cy="876300"/>
          </a:xfrm>
          <a:custGeom>
            <a:avLst/>
            <a:gdLst>
              <a:gd name="T0" fmla="*/ 2147483647 w 288"/>
              <a:gd name="T1" fmla="*/ 2147483647 h 569"/>
              <a:gd name="T2" fmla="*/ 2147483647 w 288"/>
              <a:gd name="T3" fmla="*/ 2147483647 h 569"/>
              <a:gd name="T4" fmla="*/ 0 w 288"/>
              <a:gd name="T5" fmla="*/ 2147483647 h 569"/>
              <a:gd name="T6" fmla="*/ 0 w 288"/>
              <a:gd name="T7" fmla="*/ 0 h 569"/>
              <a:gd name="T8" fmla="*/ 0 60000 65536"/>
              <a:gd name="T9" fmla="*/ 0 60000 65536"/>
              <a:gd name="T10" fmla="*/ 0 60000 65536"/>
              <a:gd name="T11" fmla="*/ 0 60000 65536"/>
              <a:gd name="T12" fmla="*/ 0 w 288"/>
              <a:gd name="T13" fmla="*/ 0 h 569"/>
              <a:gd name="T14" fmla="*/ 288 w 288"/>
              <a:gd name="T15" fmla="*/ 569 h 569"/>
            </a:gdLst>
            <a:ahLst/>
            <a:cxnLst>
              <a:cxn ang="T8">
                <a:pos x="T0" y="T1"/>
              </a:cxn>
              <a:cxn ang="T9">
                <a:pos x="T2" y="T3"/>
              </a:cxn>
              <a:cxn ang="T10">
                <a:pos x="T4" y="T5"/>
              </a:cxn>
              <a:cxn ang="T11">
                <a:pos x="T6" y="T7"/>
              </a:cxn>
            </a:cxnLst>
            <a:rect l="T12" t="T13" r="T14" b="T15"/>
            <a:pathLst>
              <a:path w="288" h="569">
                <a:moveTo>
                  <a:pt x="288" y="569"/>
                </a:moveTo>
                <a:lnTo>
                  <a:pt x="288" y="432"/>
                </a:lnTo>
                <a:lnTo>
                  <a:pt x="0" y="432"/>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15" name="Freeform 482"/>
          <p:cNvSpPr>
            <a:spLocks/>
          </p:cNvSpPr>
          <p:nvPr/>
        </p:nvSpPr>
        <p:spPr bwMode="auto">
          <a:xfrm>
            <a:off x="2955925" y="3414713"/>
            <a:ext cx="142875" cy="776287"/>
          </a:xfrm>
          <a:custGeom>
            <a:avLst/>
            <a:gdLst>
              <a:gd name="T0" fmla="*/ 2147483647 w 144"/>
              <a:gd name="T1" fmla="*/ 2147483647 h 624"/>
              <a:gd name="T2" fmla="*/ 2147483647 w 144"/>
              <a:gd name="T3" fmla="*/ 2147483647 h 624"/>
              <a:gd name="T4" fmla="*/ 0 w 144"/>
              <a:gd name="T5" fmla="*/ 2147483647 h 624"/>
              <a:gd name="T6" fmla="*/ 0 w 144"/>
              <a:gd name="T7" fmla="*/ 0 h 624"/>
              <a:gd name="T8" fmla="*/ 0 60000 65536"/>
              <a:gd name="T9" fmla="*/ 0 60000 65536"/>
              <a:gd name="T10" fmla="*/ 0 60000 65536"/>
              <a:gd name="T11" fmla="*/ 0 60000 65536"/>
              <a:gd name="T12" fmla="*/ 0 w 144"/>
              <a:gd name="T13" fmla="*/ 0 h 624"/>
              <a:gd name="T14" fmla="*/ 144 w 144"/>
              <a:gd name="T15" fmla="*/ 624 h 624"/>
            </a:gdLst>
            <a:ahLst/>
            <a:cxnLst>
              <a:cxn ang="T8">
                <a:pos x="T0" y="T1"/>
              </a:cxn>
              <a:cxn ang="T9">
                <a:pos x="T2" y="T3"/>
              </a:cxn>
              <a:cxn ang="T10">
                <a:pos x="T4" y="T5"/>
              </a:cxn>
              <a:cxn ang="T11">
                <a:pos x="T6" y="T7"/>
              </a:cxn>
            </a:cxnLst>
            <a:rect l="T12" t="T13" r="T14" b="T15"/>
            <a:pathLst>
              <a:path w="144" h="624">
                <a:moveTo>
                  <a:pt x="144" y="624"/>
                </a:moveTo>
                <a:lnTo>
                  <a:pt x="144" y="144"/>
                </a:lnTo>
                <a:lnTo>
                  <a:pt x="0" y="144"/>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16" name="Freeform 483"/>
          <p:cNvSpPr>
            <a:spLocks/>
          </p:cNvSpPr>
          <p:nvPr/>
        </p:nvSpPr>
        <p:spPr bwMode="auto">
          <a:xfrm>
            <a:off x="5815013" y="3414713"/>
            <a:ext cx="141287" cy="776287"/>
          </a:xfrm>
          <a:custGeom>
            <a:avLst/>
            <a:gdLst>
              <a:gd name="T0" fmla="*/ 2147483647 w 144"/>
              <a:gd name="T1" fmla="*/ 2147483647 h 624"/>
              <a:gd name="T2" fmla="*/ 2147483647 w 144"/>
              <a:gd name="T3" fmla="*/ 2147483647 h 624"/>
              <a:gd name="T4" fmla="*/ 0 w 144"/>
              <a:gd name="T5" fmla="*/ 2147483647 h 624"/>
              <a:gd name="T6" fmla="*/ 0 w 144"/>
              <a:gd name="T7" fmla="*/ 0 h 624"/>
              <a:gd name="T8" fmla="*/ 0 60000 65536"/>
              <a:gd name="T9" fmla="*/ 0 60000 65536"/>
              <a:gd name="T10" fmla="*/ 0 60000 65536"/>
              <a:gd name="T11" fmla="*/ 0 60000 65536"/>
              <a:gd name="T12" fmla="*/ 0 w 144"/>
              <a:gd name="T13" fmla="*/ 0 h 624"/>
              <a:gd name="T14" fmla="*/ 144 w 144"/>
              <a:gd name="T15" fmla="*/ 624 h 624"/>
            </a:gdLst>
            <a:ahLst/>
            <a:cxnLst>
              <a:cxn ang="T8">
                <a:pos x="T0" y="T1"/>
              </a:cxn>
              <a:cxn ang="T9">
                <a:pos x="T2" y="T3"/>
              </a:cxn>
              <a:cxn ang="T10">
                <a:pos x="T4" y="T5"/>
              </a:cxn>
              <a:cxn ang="T11">
                <a:pos x="T6" y="T7"/>
              </a:cxn>
            </a:cxnLst>
            <a:rect l="T12" t="T13" r="T14" b="T15"/>
            <a:pathLst>
              <a:path w="144" h="624">
                <a:moveTo>
                  <a:pt x="144" y="624"/>
                </a:moveTo>
                <a:lnTo>
                  <a:pt x="144" y="144"/>
                </a:lnTo>
                <a:lnTo>
                  <a:pt x="0" y="144"/>
                </a:lnTo>
                <a:lnTo>
                  <a:pt x="0"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27737" name="Line 185"/>
          <p:cNvSpPr>
            <a:spLocks noChangeShapeType="1"/>
          </p:cNvSpPr>
          <p:nvPr/>
        </p:nvSpPr>
        <p:spPr bwMode="auto">
          <a:xfrm flipH="1">
            <a:off x="4441825" y="4981575"/>
            <a:ext cx="26988" cy="354013"/>
          </a:xfrm>
          <a:prstGeom prst="line">
            <a:avLst/>
          </a:prstGeom>
          <a:noFill/>
          <a:ln w="25400">
            <a:solidFill>
              <a:schemeClr val="accent1"/>
            </a:solidFill>
            <a:round/>
            <a:headEnd/>
            <a:tailEnd/>
          </a:ln>
        </p:spPr>
        <p:txBody>
          <a:bodyPr wrap="none" lIns="0" tIns="0" rIns="0" bIns="0" anchor="ctr"/>
          <a:lstStyle/>
          <a:p>
            <a:endParaRPr lang="en-US"/>
          </a:p>
        </p:txBody>
      </p:sp>
      <p:sp>
        <p:nvSpPr>
          <p:cNvPr id="27738" name="Line 185"/>
          <p:cNvSpPr>
            <a:spLocks noChangeShapeType="1"/>
          </p:cNvSpPr>
          <p:nvPr/>
        </p:nvSpPr>
        <p:spPr bwMode="auto">
          <a:xfrm rot="10800000" flipH="1">
            <a:off x="8435975" y="4795838"/>
            <a:ext cx="285750" cy="495300"/>
          </a:xfrm>
          <a:prstGeom prst="line">
            <a:avLst/>
          </a:prstGeom>
          <a:noFill/>
          <a:ln w="25400">
            <a:solidFill>
              <a:schemeClr val="accent1"/>
            </a:solidFill>
            <a:round/>
            <a:headEnd/>
            <a:tailEnd/>
          </a:ln>
        </p:spPr>
        <p:txBody>
          <a:bodyPr wrap="none" lIns="0" tIns="0" rIns="0" bIns="0" anchor="ctr"/>
          <a:lstStyle/>
          <a:p>
            <a:endParaRPr lang="en-US"/>
          </a:p>
        </p:txBody>
      </p:sp>
      <p:sp>
        <p:nvSpPr>
          <p:cNvPr id="27739" name="Line 185"/>
          <p:cNvSpPr>
            <a:spLocks noChangeShapeType="1"/>
          </p:cNvSpPr>
          <p:nvPr/>
        </p:nvSpPr>
        <p:spPr bwMode="auto">
          <a:xfrm rot="10800000" flipV="1">
            <a:off x="8424863" y="4795838"/>
            <a:ext cx="82550" cy="519112"/>
          </a:xfrm>
          <a:prstGeom prst="line">
            <a:avLst/>
          </a:prstGeom>
          <a:noFill/>
          <a:ln w="25400">
            <a:solidFill>
              <a:schemeClr val="accent1"/>
            </a:solidFill>
            <a:round/>
            <a:headEnd/>
            <a:tailEnd/>
          </a:ln>
        </p:spPr>
        <p:txBody>
          <a:bodyPr wrap="none" lIns="0" tIns="0" rIns="0" bIns="0" anchor="ctr"/>
          <a:lstStyle/>
          <a:p>
            <a:endParaRPr lang="en-US"/>
          </a:p>
        </p:txBody>
      </p:sp>
      <p:sp>
        <p:nvSpPr>
          <p:cNvPr id="27740" name="Line 185"/>
          <p:cNvSpPr>
            <a:spLocks noChangeShapeType="1"/>
          </p:cNvSpPr>
          <p:nvPr/>
        </p:nvSpPr>
        <p:spPr bwMode="auto">
          <a:xfrm rot="10800000" flipH="1" flipV="1">
            <a:off x="8294688" y="4795838"/>
            <a:ext cx="134937" cy="519112"/>
          </a:xfrm>
          <a:prstGeom prst="line">
            <a:avLst/>
          </a:prstGeom>
          <a:noFill/>
          <a:ln w="25400">
            <a:solidFill>
              <a:schemeClr val="accent1"/>
            </a:solidFill>
            <a:round/>
            <a:headEnd/>
            <a:tailEnd/>
          </a:ln>
        </p:spPr>
        <p:txBody>
          <a:bodyPr wrap="none" lIns="0" tIns="0" rIns="0" bIns="0" anchor="ctr"/>
          <a:lstStyle/>
          <a:p>
            <a:endParaRPr lang="en-US"/>
          </a:p>
        </p:txBody>
      </p:sp>
      <p:sp>
        <p:nvSpPr>
          <p:cNvPr id="27741" name="Line 185"/>
          <p:cNvSpPr>
            <a:spLocks noChangeShapeType="1"/>
          </p:cNvSpPr>
          <p:nvPr/>
        </p:nvSpPr>
        <p:spPr bwMode="auto">
          <a:xfrm rot="10800000" flipH="1" flipV="1">
            <a:off x="8081963" y="4795838"/>
            <a:ext cx="35877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27742" name="Line 185"/>
          <p:cNvSpPr>
            <a:spLocks noChangeShapeType="1"/>
          </p:cNvSpPr>
          <p:nvPr/>
        </p:nvSpPr>
        <p:spPr bwMode="auto">
          <a:xfrm rot="10800000" flipH="1" flipV="1">
            <a:off x="7867650" y="4795838"/>
            <a:ext cx="573088"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7743" name="Line 185"/>
          <p:cNvSpPr>
            <a:spLocks noChangeShapeType="1"/>
          </p:cNvSpPr>
          <p:nvPr/>
        </p:nvSpPr>
        <p:spPr bwMode="auto">
          <a:xfrm rot="10800000" flipH="1">
            <a:off x="8429625" y="4795838"/>
            <a:ext cx="504825"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7744" name="Text Box 198"/>
          <p:cNvSpPr txBox="1">
            <a:spLocks noChangeAspect="1" noChangeArrowheads="1"/>
          </p:cNvSpPr>
          <p:nvPr/>
        </p:nvSpPr>
        <p:spPr bwMode="auto">
          <a:xfrm>
            <a:off x="1930400" y="1935163"/>
            <a:ext cx="539750" cy="192087"/>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ETHERNET</a:t>
            </a:r>
          </a:p>
        </p:txBody>
      </p:sp>
      <p:sp>
        <p:nvSpPr>
          <p:cNvPr id="27745" name="Text Box 198"/>
          <p:cNvSpPr txBox="1">
            <a:spLocks noChangeAspect="1" noChangeArrowheads="1"/>
          </p:cNvSpPr>
          <p:nvPr/>
        </p:nvSpPr>
        <p:spPr bwMode="auto">
          <a:xfrm>
            <a:off x="0" y="4602163"/>
            <a:ext cx="539750" cy="192087"/>
          </a:xfrm>
          <a:prstGeom prst="rect">
            <a:avLst/>
          </a:prstGeom>
          <a:noFill/>
          <a:ln w="9525">
            <a:noFill/>
            <a:miter lim="800000"/>
            <a:headEnd/>
            <a:tailEnd/>
          </a:ln>
        </p:spPr>
        <p:txBody>
          <a:bodyPr wrap="none" tIns="0" bIns="0" anchor="ctr"/>
          <a:lstStyle/>
          <a:p>
            <a:pPr>
              <a:lnSpc>
                <a:spcPct val="90000"/>
              </a:lnSpc>
            </a:pPr>
            <a:r>
              <a:rPr lang="en-US" sz="900">
                <a:solidFill>
                  <a:srgbClr val="4D4D4D"/>
                </a:solidFill>
                <a:ea typeface="ヒラギノ角ゴ Pro W3"/>
                <a:cs typeface="Arial" charset="0"/>
              </a:rPr>
              <a:t>SERVERS</a:t>
            </a:r>
          </a:p>
        </p:txBody>
      </p:sp>
      <p:sp>
        <p:nvSpPr>
          <p:cNvPr id="27746" name="Text Box 198"/>
          <p:cNvSpPr txBox="1">
            <a:spLocks noChangeAspect="1" noChangeArrowheads="1"/>
          </p:cNvSpPr>
          <p:nvPr/>
        </p:nvSpPr>
        <p:spPr bwMode="auto">
          <a:xfrm>
            <a:off x="5875338" y="5983288"/>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FC SAN</a:t>
            </a:r>
          </a:p>
        </p:txBody>
      </p:sp>
      <p:sp>
        <p:nvSpPr>
          <p:cNvPr id="27747" name="Text Box 198"/>
          <p:cNvSpPr txBox="1">
            <a:spLocks noChangeAspect="1" noChangeArrowheads="1"/>
          </p:cNvSpPr>
          <p:nvPr/>
        </p:nvSpPr>
        <p:spPr bwMode="auto">
          <a:xfrm>
            <a:off x="7278688" y="4217988"/>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STORAGE</a:t>
            </a:r>
          </a:p>
        </p:txBody>
      </p:sp>
      <p:sp>
        <p:nvSpPr>
          <p:cNvPr id="27748" name="Line 185"/>
          <p:cNvSpPr>
            <a:spLocks noChangeShapeType="1"/>
          </p:cNvSpPr>
          <p:nvPr/>
        </p:nvSpPr>
        <p:spPr bwMode="auto">
          <a:xfrm rot="10800000" flipH="1">
            <a:off x="6948488" y="4779963"/>
            <a:ext cx="315912" cy="515937"/>
          </a:xfrm>
          <a:prstGeom prst="line">
            <a:avLst/>
          </a:prstGeom>
          <a:noFill/>
          <a:ln w="25400">
            <a:solidFill>
              <a:schemeClr val="accent1"/>
            </a:solidFill>
            <a:round/>
            <a:headEnd/>
            <a:tailEnd/>
          </a:ln>
        </p:spPr>
        <p:txBody>
          <a:bodyPr wrap="none" lIns="0" tIns="0" rIns="0" bIns="0" anchor="ctr"/>
          <a:lstStyle/>
          <a:p>
            <a:endParaRPr lang="en-US"/>
          </a:p>
        </p:txBody>
      </p:sp>
      <p:sp>
        <p:nvSpPr>
          <p:cNvPr id="27749" name="Line 185"/>
          <p:cNvSpPr>
            <a:spLocks noChangeShapeType="1"/>
          </p:cNvSpPr>
          <p:nvPr/>
        </p:nvSpPr>
        <p:spPr bwMode="auto">
          <a:xfrm rot="10800000" flipV="1">
            <a:off x="6978650" y="4779963"/>
            <a:ext cx="71438"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7750" name="Line 185"/>
          <p:cNvSpPr>
            <a:spLocks noChangeShapeType="1"/>
          </p:cNvSpPr>
          <p:nvPr/>
        </p:nvSpPr>
        <p:spPr bwMode="auto">
          <a:xfrm rot="10800000" flipH="1" flipV="1">
            <a:off x="6837363" y="4779963"/>
            <a:ext cx="13652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27751" name="Line 185"/>
          <p:cNvSpPr>
            <a:spLocks noChangeShapeType="1"/>
          </p:cNvSpPr>
          <p:nvPr/>
        </p:nvSpPr>
        <p:spPr bwMode="auto">
          <a:xfrm rot="10800000" flipH="1" flipV="1">
            <a:off x="6624638" y="4779963"/>
            <a:ext cx="358775" cy="511175"/>
          </a:xfrm>
          <a:prstGeom prst="line">
            <a:avLst/>
          </a:prstGeom>
          <a:noFill/>
          <a:ln w="25400">
            <a:solidFill>
              <a:schemeClr val="accent1"/>
            </a:solidFill>
            <a:round/>
            <a:headEnd/>
            <a:tailEnd/>
          </a:ln>
        </p:spPr>
        <p:txBody>
          <a:bodyPr wrap="none" lIns="0" tIns="0" rIns="0" bIns="0" anchor="ctr"/>
          <a:lstStyle/>
          <a:p>
            <a:endParaRPr lang="en-US"/>
          </a:p>
        </p:txBody>
      </p:sp>
      <p:sp>
        <p:nvSpPr>
          <p:cNvPr id="27752" name="Line 185"/>
          <p:cNvSpPr>
            <a:spLocks noChangeShapeType="1"/>
          </p:cNvSpPr>
          <p:nvPr/>
        </p:nvSpPr>
        <p:spPr bwMode="auto">
          <a:xfrm rot="10800000" flipH="1" flipV="1">
            <a:off x="6410325" y="4779963"/>
            <a:ext cx="568325" cy="515937"/>
          </a:xfrm>
          <a:prstGeom prst="line">
            <a:avLst/>
          </a:prstGeom>
          <a:noFill/>
          <a:ln w="25400">
            <a:solidFill>
              <a:schemeClr val="accent1"/>
            </a:solidFill>
            <a:round/>
            <a:headEnd/>
            <a:tailEnd/>
          </a:ln>
        </p:spPr>
        <p:txBody>
          <a:bodyPr wrap="none" lIns="0" tIns="0" rIns="0" bIns="0" anchor="ctr"/>
          <a:lstStyle/>
          <a:p>
            <a:endParaRPr lang="en-US"/>
          </a:p>
        </p:txBody>
      </p:sp>
      <p:sp>
        <p:nvSpPr>
          <p:cNvPr id="27753" name="Line 185"/>
          <p:cNvSpPr>
            <a:spLocks noChangeShapeType="1"/>
          </p:cNvSpPr>
          <p:nvPr/>
        </p:nvSpPr>
        <p:spPr bwMode="auto">
          <a:xfrm rot="10800000" flipH="1">
            <a:off x="6978650" y="4779963"/>
            <a:ext cx="498475" cy="490537"/>
          </a:xfrm>
          <a:prstGeom prst="line">
            <a:avLst/>
          </a:prstGeom>
          <a:noFill/>
          <a:ln w="25400">
            <a:solidFill>
              <a:schemeClr val="accent1"/>
            </a:solidFill>
            <a:round/>
            <a:headEnd/>
            <a:tailEnd/>
          </a:ln>
        </p:spPr>
        <p:txBody>
          <a:bodyPr wrap="none" lIns="0" tIns="0" rIns="0" bIns="0" anchor="ctr"/>
          <a:lstStyle/>
          <a:p>
            <a:endParaRPr lang="en-US"/>
          </a:p>
        </p:txBody>
      </p:sp>
      <p:sp>
        <p:nvSpPr>
          <p:cNvPr id="27754" name="Line 185"/>
          <p:cNvSpPr>
            <a:spLocks noChangeShapeType="1"/>
          </p:cNvSpPr>
          <p:nvPr/>
        </p:nvSpPr>
        <p:spPr bwMode="auto">
          <a:xfrm flipV="1">
            <a:off x="6888163" y="5262563"/>
            <a:ext cx="0" cy="290512"/>
          </a:xfrm>
          <a:prstGeom prst="line">
            <a:avLst/>
          </a:prstGeom>
          <a:noFill/>
          <a:ln w="38100">
            <a:solidFill>
              <a:schemeClr val="accent1"/>
            </a:solidFill>
            <a:round/>
            <a:headEnd/>
            <a:tailEnd/>
          </a:ln>
        </p:spPr>
        <p:txBody>
          <a:bodyPr wrap="none" lIns="0" tIns="0" rIns="0" bIns="0" anchor="ctr"/>
          <a:lstStyle/>
          <a:p>
            <a:endParaRPr lang="en-US"/>
          </a:p>
        </p:txBody>
      </p:sp>
      <p:cxnSp>
        <p:nvCxnSpPr>
          <p:cNvPr id="27755" name="Straight Connector 627"/>
          <p:cNvCxnSpPr>
            <a:cxnSpLocks noChangeShapeType="1"/>
          </p:cNvCxnSpPr>
          <p:nvPr/>
        </p:nvCxnSpPr>
        <p:spPr bwMode="auto">
          <a:xfrm flipV="1">
            <a:off x="2716213" y="5664200"/>
            <a:ext cx="4332287" cy="0"/>
          </a:xfrm>
          <a:prstGeom prst="line">
            <a:avLst/>
          </a:prstGeom>
          <a:noFill/>
          <a:ln w="38100">
            <a:solidFill>
              <a:schemeClr val="accent1"/>
            </a:solidFill>
            <a:round/>
            <a:headEnd/>
            <a:tailEnd/>
          </a:ln>
        </p:spPr>
      </p:cxnSp>
      <p:cxnSp>
        <p:nvCxnSpPr>
          <p:cNvPr id="27756" name="Straight Connector 628"/>
          <p:cNvCxnSpPr>
            <a:cxnSpLocks noChangeShapeType="1"/>
          </p:cNvCxnSpPr>
          <p:nvPr/>
        </p:nvCxnSpPr>
        <p:spPr bwMode="auto">
          <a:xfrm flipV="1">
            <a:off x="2617788" y="5781675"/>
            <a:ext cx="5775325" cy="0"/>
          </a:xfrm>
          <a:prstGeom prst="line">
            <a:avLst/>
          </a:prstGeom>
          <a:noFill/>
          <a:ln w="38100">
            <a:solidFill>
              <a:schemeClr val="accent1"/>
            </a:solidFill>
            <a:round/>
            <a:headEnd/>
            <a:tailEnd/>
          </a:ln>
        </p:spPr>
      </p:cxnSp>
      <p:cxnSp>
        <p:nvCxnSpPr>
          <p:cNvPr id="27757" name="Straight Connector 629"/>
          <p:cNvCxnSpPr>
            <a:cxnSpLocks noChangeShapeType="1"/>
          </p:cNvCxnSpPr>
          <p:nvPr/>
        </p:nvCxnSpPr>
        <p:spPr bwMode="auto">
          <a:xfrm>
            <a:off x="4445000" y="5572125"/>
            <a:ext cx="2459038" cy="0"/>
          </a:xfrm>
          <a:prstGeom prst="line">
            <a:avLst/>
          </a:prstGeom>
          <a:noFill/>
          <a:ln w="38100">
            <a:solidFill>
              <a:schemeClr val="accent1"/>
            </a:solidFill>
            <a:round/>
            <a:headEnd/>
            <a:tailEnd/>
          </a:ln>
        </p:spPr>
      </p:cxnSp>
      <p:cxnSp>
        <p:nvCxnSpPr>
          <p:cNvPr id="27758" name="Straight Connector 630"/>
          <p:cNvCxnSpPr>
            <a:cxnSpLocks noChangeShapeType="1"/>
          </p:cNvCxnSpPr>
          <p:nvPr/>
        </p:nvCxnSpPr>
        <p:spPr bwMode="auto">
          <a:xfrm>
            <a:off x="4333875" y="5937250"/>
            <a:ext cx="4154488" cy="0"/>
          </a:xfrm>
          <a:prstGeom prst="line">
            <a:avLst/>
          </a:prstGeom>
          <a:noFill/>
          <a:ln w="38100">
            <a:solidFill>
              <a:schemeClr val="accent1"/>
            </a:solidFill>
            <a:round/>
            <a:headEnd/>
            <a:tailEnd/>
          </a:ln>
        </p:spPr>
      </p:cxnSp>
      <p:grpSp>
        <p:nvGrpSpPr>
          <p:cNvPr id="27759" name="Group 731"/>
          <p:cNvGrpSpPr>
            <a:grpSpLocks/>
          </p:cNvGrpSpPr>
          <p:nvPr/>
        </p:nvGrpSpPr>
        <p:grpSpPr bwMode="auto">
          <a:xfrm>
            <a:off x="7783513" y="4446588"/>
            <a:ext cx="1211262" cy="381000"/>
            <a:chOff x="7641238" y="3682903"/>
            <a:chExt cx="1211905" cy="381195"/>
          </a:xfrm>
        </p:grpSpPr>
        <p:grpSp>
          <p:nvGrpSpPr>
            <p:cNvPr id="28010" name="Group 919"/>
            <p:cNvGrpSpPr>
              <a:grpSpLocks/>
            </p:cNvGrpSpPr>
            <p:nvPr/>
          </p:nvGrpSpPr>
          <p:grpSpPr bwMode="auto">
            <a:xfrm>
              <a:off x="7643384" y="3891111"/>
              <a:ext cx="1209759" cy="172987"/>
              <a:chOff x="2752728" y="4927599"/>
              <a:chExt cx="1209672" cy="173039"/>
            </a:xfrm>
          </p:grpSpPr>
          <p:grpSp>
            <p:nvGrpSpPr>
              <p:cNvPr id="28072" name="Group 920"/>
              <p:cNvGrpSpPr>
                <a:grpSpLocks/>
              </p:cNvGrpSpPr>
              <p:nvPr/>
            </p:nvGrpSpPr>
            <p:grpSpPr bwMode="auto">
              <a:xfrm>
                <a:off x="3800228" y="4928188"/>
                <a:ext cx="161913" cy="173089"/>
                <a:chOff x="3799620" y="4160178"/>
                <a:chExt cx="555591" cy="943947"/>
              </a:xfrm>
            </p:grpSpPr>
            <p:sp>
              <p:nvSpPr>
                <p:cNvPr id="662" name="Rectangle 661"/>
                <p:cNvSpPr>
                  <a:spLocks noChangeArrowheads="1"/>
                </p:cNvSpPr>
                <p:nvPr/>
              </p:nvSpPr>
              <p:spPr bwMode="auto">
                <a:xfrm>
                  <a:off x="3800214"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3" name="Rectangle 662"/>
                <p:cNvSpPr>
                  <a:spLocks noChangeArrowheads="1"/>
                </p:cNvSpPr>
                <p:nvPr/>
              </p:nvSpPr>
              <p:spPr bwMode="auto">
                <a:xfrm>
                  <a:off x="3843813"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4" name="Oval 663"/>
                <p:cNvSpPr>
                  <a:spLocks noChangeArrowheads="1"/>
                </p:cNvSpPr>
                <p:nvPr/>
              </p:nvSpPr>
              <p:spPr bwMode="auto">
                <a:xfrm>
                  <a:off x="3881964"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5" name="Oval 664"/>
                <p:cNvSpPr>
                  <a:spLocks noChangeArrowheads="1"/>
                </p:cNvSpPr>
                <p:nvPr/>
              </p:nvSpPr>
              <p:spPr bwMode="auto">
                <a:xfrm>
                  <a:off x="3881964"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6" name="Oval 665"/>
                <p:cNvSpPr>
                  <a:spLocks noChangeArrowheads="1"/>
                </p:cNvSpPr>
                <p:nvPr/>
              </p:nvSpPr>
              <p:spPr bwMode="auto">
                <a:xfrm>
                  <a:off x="3881964"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7" name="Oval 666"/>
                <p:cNvSpPr>
                  <a:spLocks noChangeArrowheads="1"/>
                </p:cNvSpPr>
                <p:nvPr/>
              </p:nvSpPr>
              <p:spPr bwMode="auto">
                <a:xfrm>
                  <a:off x="3881964"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8" name="Oval 667"/>
                <p:cNvSpPr>
                  <a:spLocks noChangeArrowheads="1"/>
                </p:cNvSpPr>
                <p:nvPr/>
              </p:nvSpPr>
              <p:spPr bwMode="auto">
                <a:xfrm>
                  <a:off x="3881964"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9" name="Oval 668"/>
                <p:cNvSpPr>
                  <a:spLocks noChangeArrowheads="1"/>
                </p:cNvSpPr>
                <p:nvPr/>
              </p:nvSpPr>
              <p:spPr bwMode="auto">
                <a:xfrm>
                  <a:off x="3881964"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70" name="Oval 669"/>
                <p:cNvSpPr>
                  <a:spLocks noChangeArrowheads="1"/>
                </p:cNvSpPr>
                <p:nvPr/>
              </p:nvSpPr>
              <p:spPr bwMode="auto">
                <a:xfrm>
                  <a:off x="3881964"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73" name="Group 921"/>
              <p:cNvGrpSpPr>
                <a:grpSpLocks/>
              </p:cNvGrpSpPr>
              <p:nvPr/>
            </p:nvGrpSpPr>
            <p:grpSpPr bwMode="auto">
              <a:xfrm>
                <a:off x="3590693" y="4928188"/>
                <a:ext cx="161913" cy="173089"/>
                <a:chOff x="3799672" y="4160178"/>
                <a:chExt cx="555591" cy="943947"/>
              </a:xfrm>
            </p:grpSpPr>
            <p:sp>
              <p:nvSpPr>
                <p:cNvPr id="653" name="Rectangle 652"/>
                <p:cNvSpPr>
                  <a:spLocks noChangeArrowheads="1"/>
                </p:cNvSpPr>
                <p:nvPr/>
              </p:nvSpPr>
              <p:spPr bwMode="auto">
                <a:xfrm>
                  <a:off x="3799881"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4" name="Rectangle 653"/>
                <p:cNvSpPr>
                  <a:spLocks noChangeArrowheads="1"/>
                </p:cNvSpPr>
                <p:nvPr/>
              </p:nvSpPr>
              <p:spPr bwMode="auto">
                <a:xfrm>
                  <a:off x="3843480"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5" name="Oval 654"/>
                <p:cNvSpPr>
                  <a:spLocks noChangeArrowheads="1"/>
                </p:cNvSpPr>
                <p:nvPr/>
              </p:nvSpPr>
              <p:spPr bwMode="auto">
                <a:xfrm>
                  <a:off x="3881631"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6" name="Oval 655"/>
                <p:cNvSpPr>
                  <a:spLocks noChangeArrowheads="1"/>
                </p:cNvSpPr>
                <p:nvPr/>
              </p:nvSpPr>
              <p:spPr bwMode="auto">
                <a:xfrm>
                  <a:off x="3881631"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7" name="Oval 656"/>
                <p:cNvSpPr>
                  <a:spLocks noChangeArrowheads="1"/>
                </p:cNvSpPr>
                <p:nvPr/>
              </p:nvSpPr>
              <p:spPr bwMode="auto">
                <a:xfrm>
                  <a:off x="3881631"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8" name="Oval 657"/>
                <p:cNvSpPr>
                  <a:spLocks noChangeArrowheads="1"/>
                </p:cNvSpPr>
                <p:nvPr/>
              </p:nvSpPr>
              <p:spPr bwMode="auto">
                <a:xfrm>
                  <a:off x="3881631"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9" name="Oval 658"/>
                <p:cNvSpPr>
                  <a:spLocks noChangeArrowheads="1"/>
                </p:cNvSpPr>
                <p:nvPr/>
              </p:nvSpPr>
              <p:spPr bwMode="auto">
                <a:xfrm>
                  <a:off x="3881631"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0" name="Oval 659"/>
                <p:cNvSpPr>
                  <a:spLocks noChangeArrowheads="1"/>
                </p:cNvSpPr>
                <p:nvPr/>
              </p:nvSpPr>
              <p:spPr bwMode="auto">
                <a:xfrm>
                  <a:off x="3881631"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1" name="Oval 660"/>
                <p:cNvSpPr>
                  <a:spLocks noChangeArrowheads="1"/>
                </p:cNvSpPr>
                <p:nvPr/>
              </p:nvSpPr>
              <p:spPr bwMode="auto">
                <a:xfrm>
                  <a:off x="3881631"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74" name="Group 922"/>
              <p:cNvGrpSpPr>
                <a:grpSpLocks/>
              </p:cNvGrpSpPr>
              <p:nvPr/>
            </p:nvGrpSpPr>
            <p:grpSpPr bwMode="auto">
              <a:xfrm>
                <a:off x="3381158" y="4928188"/>
                <a:ext cx="161913" cy="173089"/>
                <a:chOff x="3799723" y="4160178"/>
                <a:chExt cx="555591" cy="943947"/>
              </a:xfrm>
            </p:grpSpPr>
            <p:sp>
              <p:nvSpPr>
                <p:cNvPr id="644" name="Rectangle 643"/>
                <p:cNvSpPr>
                  <a:spLocks noChangeArrowheads="1"/>
                </p:cNvSpPr>
                <p:nvPr/>
              </p:nvSpPr>
              <p:spPr bwMode="auto">
                <a:xfrm>
                  <a:off x="3799551"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5" name="Rectangle 644"/>
                <p:cNvSpPr>
                  <a:spLocks noChangeArrowheads="1"/>
                </p:cNvSpPr>
                <p:nvPr/>
              </p:nvSpPr>
              <p:spPr bwMode="auto">
                <a:xfrm>
                  <a:off x="3843150"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6" name="Oval 645"/>
                <p:cNvSpPr>
                  <a:spLocks noChangeArrowheads="1"/>
                </p:cNvSpPr>
                <p:nvPr/>
              </p:nvSpPr>
              <p:spPr bwMode="auto">
                <a:xfrm>
                  <a:off x="3881301"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7" name="Oval 646"/>
                <p:cNvSpPr>
                  <a:spLocks noChangeArrowheads="1"/>
                </p:cNvSpPr>
                <p:nvPr/>
              </p:nvSpPr>
              <p:spPr bwMode="auto">
                <a:xfrm>
                  <a:off x="3881301"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8" name="Oval 647"/>
                <p:cNvSpPr>
                  <a:spLocks noChangeArrowheads="1"/>
                </p:cNvSpPr>
                <p:nvPr/>
              </p:nvSpPr>
              <p:spPr bwMode="auto">
                <a:xfrm>
                  <a:off x="3881301"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9" name="Oval 648"/>
                <p:cNvSpPr>
                  <a:spLocks noChangeArrowheads="1"/>
                </p:cNvSpPr>
                <p:nvPr/>
              </p:nvSpPr>
              <p:spPr bwMode="auto">
                <a:xfrm>
                  <a:off x="3881301"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0" name="Oval 649"/>
                <p:cNvSpPr>
                  <a:spLocks noChangeArrowheads="1"/>
                </p:cNvSpPr>
                <p:nvPr/>
              </p:nvSpPr>
              <p:spPr bwMode="auto">
                <a:xfrm>
                  <a:off x="3881301"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1" name="Oval 650"/>
                <p:cNvSpPr>
                  <a:spLocks noChangeArrowheads="1"/>
                </p:cNvSpPr>
                <p:nvPr/>
              </p:nvSpPr>
              <p:spPr bwMode="auto">
                <a:xfrm>
                  <a:off x="3881301"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2" name="Oval 651"/>
                <p:cNvSpPr>
                  <a:spLocks noChangeArrowheads="1"/>
                </p:cNvSpPr>
                <p:nvPr/>
              </p:nvSpPr>
              <p:spPr bwMode="auto">
                <a:xfrm>
                  <a:off x="3881301"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75" name="Group 923"/>
              <p:cNvGrpSpPr>
                <a:grpSpLocks/>
              </p:cNvGrpSpPr>
              <p:nvPr/>
            </p:nvGrpSpPr>
            <p:grpSpPr bwMode="auto">
              <a:xfrm>
                <a:off x="3171623" y="4928188"/>
                <a:ext cx="161913" cy="173089"/>
                <a:chOff x="3799775" y="4160178"/>
                <a:chExt cx="555591" cy="943947"/>
              </a:xfrm>
            </p:grpSpPr>
            <p:sp>
              <p:nvSpPr>
                <p:cNvPr id="635" name="Rectangle 634"/>
                <p:cNvSpPr>
                  <a:spLocks noChangeArrowheads="1"/>
                </p:cNvSpPr>
                <p:nvPr/>
              </p:nvSpPr>
              <p:spPr bwMode="auto">
                <a:xfrm>
                  <a:off x="3799222"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6" name="Rectangle 635"/>
                <p:cNvSpPr>
                  <a:spLocks noChangeArrowheads="1"/>
                </p:cNvSpPr>
                <p:nvPr/>
              </p:nvSpPr>
              <p:spPr bwMode="auto">
                <a:xfrm>
                  <a:off x="3842821"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7" name="Oval 636"/>
                <p:cNvSpPr>
                  <a:spLocks noChangeArrowheads="1"/>
                </p:cNvSpPr>
                <p:nvPr/>
              </p:nvSpPr>
              <p:spPr bwMode="auto">
                <a:xfrm>
                  <a:off x="3880972"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8" name="Oval 637"/>
                <p:cNvSpPr>
                  <a:spLocks noChangeArrowheads="1"/>
                </p:cNvSpPr>
                <p:nvPr/>
              </p:nvSpPr>
              <p:spPr bwMode="auto">
                <a:xfrm>
                  <a:off x="3880972"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9" name="Oval 638"/>
                <p:cNvSpPr>
                  <a:spLocks noChangeArrowheads="1"/>
                </p:cNvSpPr>
                <p:nvPr/>
              </p:nvSpPr>
              <p:spPr bwMode="auto">
                <a:xfrm>
                  <a:off x="3880972"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0" name="Oval 639"/>
                <p:cNvSpPr>
                  <a:spLocks noChangeArrowheads="1"/>
                </p:cNvSpPr>
                <p:nvPr/>
              </p:nvSpPr>
              <p:spPr bwMode="auto">
                <a:xfrm>
                  <a:off x="3880972"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1" name="Oval 640"/>
                <p:cNvSpPr>
                  <a:spLocks noChangeArrowheads="1"/>
                </p:cNvSpPr>
                <p:nvPr/>
              </p:nvSpPr>
              <p:spPr bwMode="auto">
                <a:xfrm>
                  <a:off x="3880972"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2" name="Oval 641"/>
                <p:cNvSpPr>
                  <a:spLocks noChangeArrowheads="1"/>
                </p:cNvSpPr>
                <p:nvPr/>
              </p:nvSpPr>
              <p:spPr bwMode="auto">
                <a:xfrm>
                  <a:off x="3880972"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3" name="Oval 642"/>
                <p:cNvSpPr>
                  <a:spLocks noChangeArrowheads="1"/>
                </p:cNvSpPr>
                <p:nvPr/>
              </p:nvSpPr>
              <p:spPr bwMode="auto">
                <a:xfrm>
                  <a:off x="3880972"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76" name="Group 924"/>
              <p:cNvGrpSpPr>
                <a:grpSpLocks/>
              </p:cNvGrpSpPr>
              <p:nvPr/>
            </p:nvGrpSpPr>
            <p:grpSpPr bwMode="auto">
              <a:xfrm>
                <a:off x="2962088" y="4928188"/>
                <a:ext cx="161913" cy="173089"/>
                <a:chOff x="3799830" y="4160178"/>
                <a:chExt cx="555591" cy="943947"/>
              </a:xfrm>
            </p:grpSpPr>
            <p:sp>
              <p:nvSpPr>
                <p:cNvPr id="581" name="Rectangle 580"/>
                <p:cNvSpPr>
                  <a:spLocks noChangeArrowheads="1"/>
                </p:cNvSpPr>
                <p:nvPr/>
              </p:nvSpPr>
              <p:spPr bwMode="auto">
                <a:xfrm>
                  <a:off x="3798896"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2" name="Rectangle 581"/>
                <p:cNvSpPr>
                  <a:spLocks noChangeArrowheads="1"/>
                </p:cNvSpPr>
                <p:nvPr/>
              </p:nvSpPr>
              <p:spPr bwMode="auto">
                <a:xfrm>
                  <a:off x="3842495"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3" name="Oval 582"/>
                <p:cNvSpPr>
                  <a:spLocks noChangeArrowheads="1"/>
                </p:cNvSpPr>
                <p:nvPr/>
              </p:nvSpPr>
              <p:spPr bwMode="auto">
                <a:xfrm>
                  <a:off x="3880646"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4" name="Oval 583"/>
                <p:cNvSpPr>
                  <a:spLocks noChangeArrowheads="1"/>
                </p:cNvSpPr>
                <p:nvPr/>
              </p:nvSpPr>
              <p:spPr bwMode="auto">
                <a:xfrm>
                  <a:off x="3880646"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5" name="Oval 584"/>
                <p:cNvSpPr>
                  <a:spLocks noChangeArrowheads="1"/>
                </p:cNvSpPr>
                <p:nvPr/>
              </p:nvSpPr>
              <p:spPr bwMode="auto">
                <a:xfrm>
                  <a:off x="3880646"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6" name="Oval 585"/>
                <p:cNvSpPr>
                  <a:spLocks noChangeArrowheads="1"/>
                </p:cNvSpPr>
                <p:nvPr/>
              </p:nvSpPr>
              <p:spPr bwMode="auto">
                <a:xfrm>
                  <a:off x="3880646"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2" name="Oval 631"/>
                <p:cNvSpPr>
                  <a:spLocks noChangeArrowheads="1"/>
                </p:cNvSpPr>
                <p:nvPr/>
              </p:nvSpPr>
              <p:spPr bwMode="auto">
                <a:xfrm>
                  <a:off x="3880646"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3" name="Oval 632"/>
                <p:cNvSpPr>
                  <a:spLocks noChangeArrowheads="1"/>
                </p:cNvSpPr>
                <p:nvPr/>
              </p:nvSpPr>
              <p:spPr bwMode="auto">
                <a:xfrm>
                  <a:off x="3880646"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4" name="Oval 633"/>
                <p:cNvSpPr>
                  <a:spLocks noChangeArrowheads="1"/>
                </p:cNvSpPr>
                <p:nvPr/>
              </p:nvSpPr>
              <p:spPr bwMode="auto">
                <a:xfrm>
                  <a:off x="3880646"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77" name="Group 925"/>
              <p:cNvGrpSpPr>
                <a:grpSpLocks/>
              </p:cNvGrpSpPr>
              <p:nvPr/>
            </p:nvGrpSpPr>
            <p:grpSpPr bwMode="auto">
              <a:xfrm>
                <a:off x="2752553" y="4928188"/>
                <a:ext cx="161913" cy="173089"/>
                <a:chOff x="3799878" y="4160178"/>
                <a:chExt cx="555591" cy="943947"/>
              </a:xfrm>
            </p:grpSpPr>
            <p:sp>
              <p:nvSpPr>
                <p:cNvPr id="572" name="Rectangle 571"/>
                <p:cNvSpPr>
                  <a:spLocks noChangeArrowheads="1"/>
                </p:cNvSpPr>
                <p:nvPr/>
              </p:nvSpPr>
              <p:spPr bwMode="auto">
                <a:xfrm>
                  <a:off x="3798563"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3" name="Rectangle 572"/>
                <p:cNvSpPr>
                  <a:spLocks noChangeArrowheads="1"/>
                </p:cNvSpPr>
                <p:nvPr/>
              </p:nvSpPr>
              <p:spPr bwMode="auto">
                <a:xfrm>
                  <a:off x="3842162"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4" name="Oval 573"/>
                <p:cNvSpPr>
                  <a:spLocks noChangeArrowheads="1"/>
                </p:cNvSpPr>
                <p:nvPr/>
              </p:nvSpPr>
              <p:spPr bwMode="auto">
                <a:xfrm>
                  <a:off x="3880313"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5" name="Oval 574"/>
                <p:cNvSpPr>
                  <a:spLocks noChangeArrowheads="1"/>
                </p:cNvSpPr>
                <p:nvPr/>
              </p:nvSpPr>
              <p:spPr bwMode="auto">
                <a:xfrm>
                  <a:off x="3880313"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6" name="Oval 575"/>
                <p:cNvSpPr>
                  <a:spLocks noChangeArrowheads="1"/>
                </p:cNvSpPr>
                <p:nvPr/>
              </p:nvSpPr>
              <p:spPr bwMode="auto">
                <a:xfrm>
                  <a:off x="3880313"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7" name="Oval 576"/>
                <p:cNvSpPr>
                  <a:spLocks noChangeArrowheads="1"/>
                </p:cNvSpPr>
                <p:nvPr/>
              </p:nvSpPr>
              <p:spPr bwMode="auto">
                <a:xfrm>
                  <a:off x="3880313"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8" name="Oval 577"/>
                <p:cNvSpPr>
                  <a:spLocks noChangeArrowheads="1"/>
                </p:cNvSpPr>
                <p:nvPr/>
              </p:nvSpPr>
              <p:spPr bwMode="auto">
                <a:xfrm>
                  <a:off x="3880313"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9" name="Oval 578"/>
                <p:cNvSpPr>
                  <a:spLocks noChangeArrowheads="1"/>
                </p:cNvSpPr>
                <p:nvPr/>
              </p:nvSpPr>
              <p:spPr bwMode="auto">
                <a:xfrm>
                  <a:off x="3880313"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0" name="Oval 579"/>
                <p:cNvSpPr>
                  <a:spLocks noChangeArrowheads="1"/>
                </p:cNvSpPr>
                <p:nvPr/>
              </p:nvSpPr>
              <p:spPr bwMode="auto">
                <a:xfrm>
                  <a:off x="3880313"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28011" name="Group 919"/>
            <p:cNvGrpSpPr>
              <a:grpSpLocks/>
            </p:cNvGrpSpPr>
            <p:nvPr/>
          </p:nvGrpSpPr>
          <p:grpSpPr bwMode="auto">
            <a:xfrm>
              <a:off x="7641238" y="3682903"/>
              <a:ext cx="1209759" cy="172987"/>
              <a:chOff x="2752728" y="4927599"/>
              <a:chExt cx="1209672" cy="173039"/>
            </a:xfrm>
          </p:grpSpPr>
          <p:grpSp>
            <p:nvGrpSpPr>
              <p:cNvPr id="28012" name="Group 920"/>
              <p:cNvGrpSpPr>
                <a:grpSpLocks/>
              </p:cNvGrpSpPr>
              <p:nvPr/>
            </p:nvGrpSpPr>
            <p:grpSpPr bwMode="auto">
              <a:xfrm>
                <a:off x="3800228" y="4928188"/>
                <a:ext cx="161913" cy="173089"/>
                <a:chOff x="3799620" y="4160178"/>
                <a:chExt cx="555591" cy="943947"/>
              </a:xfrm>
            </p:grpSpPr>
            <p:sp>
              <p:nvSpPr>
                <p:cNvPr id="723" name="Rectangle 722"/>
                <p:cNvSpPr>
                  <a:spLocks noChangeArrowheads="1"/>
                </p:cNvSpPr>
                <p:nvPr/>
              </p:nvSpPr>
              <p:spPr bwMode="auto">
                <a:xfrm>
                  <a:off x="3802130" y="4156963"/>
                  <a:ext cx="5667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4" name="Rectangle 723"/>
                <p:cNvSpPr>
                  <a:spLocks noChangeArrowheads="1"/>
                </p:cNvSpPr>
                <p:nvPr/>
              </p:nvSpPr>
              <p:spPr bwMode="auto">
                <a:xfrm>
                  <a:off x="3845728" y="4200283"/>
                  <a:ext cx="4795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5" name="Oval 724"/>
                <p:cNvSpPr>
                  <a:spLocks noChangeArrowheads="1"/>
                </p:cNvSpPr>
                <p:nvPr/>
              </p:nvSpPr>
              <p:spPr bwMode="auto">
                <a:xfrm>
                  <a:off x="3883876" y="4893443"/>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6" name="Oval 725"/>
                <p:cNvSpPr>
                  <a:spLocks noChangeArrowheads="1"/>
                </p:cNvSpPr>
                <p:nvPr/>
              </p:nvSpPr>
              <p:spPr bwMode="auto">
                <a:xfrm>
                  <a:off x="3883876" y="4780807"/>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7" name="Oval 726"/>
                <p:cNvSpPr>
                  <a:spLocks noChangeArrowheads="1"/>
                </p:cNvSpPr>
                <p:nvPr/>
              </p:nvSpPr>
              <p:spPr bwMode="auto">
                <a:xfrm>
                  <a:off x="3883876" y="4668166"/>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8" name="Oval 727"/>
                <p:cNvSpPr>
                  <a:spLocks noChangeArrowheads="1"/>
                </p:cNvSpPr>
                <p:nvPr/>
              </p:nvSpPr>
              <p:spPr bwMode="auto">
                <a:xfrm>
                  <a:off x="3883876" y="4555530"/>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9" name="Oval 728"/>
                <p:cNvSpPr>
                  <a:spLocks noChangeArrowheads="1"/>
                </p:cNvSpPr>
                <p:nvPr/>
              </p:nvSpPr>
              <p:spPr bwMode="auto">
                <a:xfrm>
                  <a:off x="3883876" y="4451556"/>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0" name="Oval 729"/>
                <p:cNvSpPr>
                  <a:spLocks noChangeArrowheads="1"/>
                </p:cNvSpPr>
                <p:nvPr/>
              </p:nvSpPr>
              <p:spPr bwMode="auto">
                <a:xfrm>
                  <a:off x="3883876" y="4330253"/>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1" name="Oval 730"/>
                <p:cNvSpPr>
                  <a:spLocks noChangeArrowheads="1"/>
                </p:cNvSpPr>
                <p:nvPr/>
              </p:nvSpPr>
              <p:spPr bwMode="auto">
                <a:xfrm>
                  <a:off x="3883876" y="4226279"/>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13" name="Group 921"/>
              <p:cNvGrpSpPr>
                <a:grpSpLocks/>
              </p:cNvGrpSpPr>
              <p:nvPr/>
            </p:nvGrpSpPr>
            <p:grpSpPr bwMode="auto">
              <a:xfrm>
                <a:off x="3590693" y="4928188"/>
                <a:ext cx="161913" cy="173089"/>
                <a:chOff x="3799672" y="4160178"/>
                <a:chExt cx="555591" cy="943947"/>
              </a:xfrm>
            </p:grpSpPr>
            <p:sp>
              <p:nvSpPr>
                <p:cNvPr id="714" name="Rectangle 713"/>
                <p:cNvSpPr>
                  <a:spLocks noChangeArrowheads="1"/>
                </p:cNvSpPr>
                <p:nvPr/>
              </p:nvSpPr>
              <p:spPr bwMode="auto">
                <a:xfrm>
                  <a:off x="3801797"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5" name="Rectangle 714"/>
                <p:cNvSpPr>
                  <a:spLocks noChangeArrowheads="1"/>
                </p:cNvSpPr>
                <p:nvPr/>
              </p:nvSpPr>
              <p:spPr bwMode="auto">
                <a:xfrm>
                  <a:off x="3845396"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6" name="Oval 715"/>
                <p:cNvSpPr>
                  <a:spLocks noChangeArrowheads="1"/>
                </p:cNvSpPr>
                <p:nvPr/>
              </p:nvSpPr>
              <p:spPr bwMode="auto">
                <a:xfrm>
                  <a:off x="3883543"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7" name="Oval 716"/>
                <p:cNvSpPr>
                  <a:spLocks noChangeArrowheads="1"/>
                </p:cNvSpPr>
                <p:nvPr/>
              </p:nvSpPr>
              <p:spPr bwMode="auto">
                <a:xfrm>
                  <a:off x="3883543"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8" name="Oval 717"/>
                <p:cNvSpPr>
                  <a:spLocks noChangeArrowheads="1"/>
                </p:cNvSpPr>
                <p:nvPr/>
              </p:nvSpPr>
              <p:spPr bwMode="auto">
                <a:xfrm>
                  <a:off x="3883543"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9" name="Oval 718"/>
                <p:cNvSpPr>
                  <a:spLocks noChangeArrowheads="1"/>
                </p:cNvSpPr>
                <p:nvPr/>
              </p:nvSpPr>
              <p:spPr bwMode="auto">
                <a:xfrm>
                  <a:off x="3883543"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0" name="Oval 719"/>
                <p:cNvSpPr>
                  <a:spLocks noChangeArrowheads="1"/>
                </p:cNvSpPr>
                <p:nvPr/>
              </p:nvSpPr>
              <p:spPr bwMode="auto">
                <a:xfrm>
                  <a:off x="3883543"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1" name="Oval 720"/>
                <p:cNvSpPr>
                  <a:spLocks noChangeArrowheads="1"/>
                </p:cNvSpPr>
                <p:nvPr/>
              </p:nvSpPr>
              <p:spPr bwMode="auto">
                <a:xfrm>
                  <a:off x="3883543"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2" name="Oval 721"/>
                <p:cNvSpPr>
                  <a:spLocks noChangeArrowheads="1"/>
                </p:cNvSpPr>
                <p:nvPr/>
              </p:nvSpPr>
              <p:spPr bwMode="auto">
                <a:xfrm>
                  <a:off x="3883543"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14" name="Group 922"/>
              <p:cNvGrpSpPr>
                <a:grpSpLocks/>
              </p:cNvGrpSpPr>
              <p:nvPr/>
            </p:nvGrpSpPr>
            <p:grpSpPr bwMode="auto">
              <a:xfrm>
                <a:off x="3381158" y="4928188"/>
                <a:ext cx="161913" cy="173089"/>
                <a:chOff x="3799723" y="4160178"/>
                <a:chExt cx="555591" cy="943947"/>
              </a:xfrm>
            </p:grpSpPr>
            <p:sp>
              <p:nvSpPr>
                <p:cNvPr id="705" name="Rectangle 704"/>
                <p:cNvSpPr>
                  <a:spLocks noChangeArrowheads="1"/>
                </p:cNvSpPr>
                <p:nvPr/>
              </p:nvSpPr>
              <p:spPr bwMode="auto">
                <a:xfrm>
                  <a:off x="3801467"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6" name="Rectangle 705"/>
                <p:cNvSpPr>
                  <a:spLocks noChangeArrowheads="1"/>
                </p:cNvSpPr>
                <p:nvPr/>
              </p:nvSpPr>
              <p:spPr bwMode="auto">
                <a:xfrm>
                  <a:off x="3845066"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7" name="Oval 706"/>
                <p:cNvSpPr>
                  <a:spLocks noChangeArrowheads="1"/>
                </p:cNvSpPr>
                <p:nvPr/>
              </p:nvSpPr>
              <p:spPr bwMode="auto">
                <a:xfrm>
                  <a:off x="3883213"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8" name="Oval 707"/>
                <p:cNvSpPr>
                  <a:spLocks noChangeArrowheads="1"/>
                </p:cNvSpPr>
                <p:nvPr/>
              </p:nvSpPr>
              <p:spPr bwMode="auto">
                <a:xfrm>
                  <a:off x="3883213"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9" name="Oval 708"/>
                <p:cNvSpPr>
                  <a:spLocks noChangeArrowheads="1"/>
                </p:cNvSpPr>
                <p:nvPr/>
              </p:nvSpPr>
              <p:spPr bwMode="auto">
                <a:xfrm>
                  <a:off x="3883213"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0" name="Oval 709"/>
                <p:cNvSpPr>
                  <a:spLocks noChangeArrowheads="1"/>
                </p:cNvSpPr>
                <p:nvPr/>
              </p:nvSpPr>
              <p:spPr bwMode="auto">
                <a:xfrm>
                  <a:off x="3883213"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1" name="Oval 710"/>
                <p:cNvSpPr>
                  <a:spLocks noChangeArrowheads="1"/>
                </p:cNvSpPr>
                <p:nvPr/>
              </p:nvSpPr>
              <p:spPr bwMode="auto">
                <a:xfrm>
                  <a:off x="3883213"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2" name="Oval 711"/>
                <p:cNvSpPr>
                  <a:spLocks noChangeArrowheads="1"/>
                </p:cNvSpPr>
                <p:nvPr/>
              </p:nvSpPr>
              <p:spPr bwMode="auto">
                <a:xfrm>
                  <a:off x="3883213"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3" name="Oval 712"/>
                <p:cNvSpPr>
                  <a:spLocks noChangeArrowheads="1"/>
                </p:cNvSpPr>
                <p:nvPr/>
              </p:nvSpPr>
              <p:spPr bwMode="auto">
                <a:xfrm>
                  <a:off x="3883213"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15" name="Group 923"/>
              <p:cNvGrpSpPr>
                <a:grpSpLocks/>
              </p:cNvGrpSpPr>
              <p:nvPr/>
            </p:nvGrpSpPr>
            <p:grpSpPr bwMode="auto">
              <a:xfrm>
                <a:off x="3171623" y="4928188"/>
                <a:ext cx="161913" cy="173089"/>
                <a:chOff x="3799775" y="4160178"/>
                <a:chExt cx="555591" cy="943947"/>
              </a:xfrm>
            </p:grpSpPr>
            <p:sp>
              <p:nvSpPr>
                <p:cNvPr id="696" name="Rectangle 695"/>
                <p:cNvSpPr>
                  <a:spLocks noChangeArrowheads="1"/>
                </p:cNvSpPr>
                <p:nvPr/>
              </p:nvSpPr>
              <p:spPr bwMode="auto">
                <a:xfrm>
                  <a:off x="3801138"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7" name="Rectangle 696"/>
                <p:cNvSpPr>
                  <a:spLocks noChangeArrowheads="1"/>
                </p:cNvSpPr>
                <p:nvPr/>
              </p:nvSpPr>
              <p:spPr bwMode="auto">
                <a:xfrm>
                  <a:off x="3844737"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8" name="Oval 697"/>
                <p:cNvSpPr>
                  <a:spLocks noChangeArrowheads="1"/>
                </p:cNvSpPr>
                <p:nvPr/>
              </p:nvSpPr>
              <p:spPr bwMode="auto">
                <a:xfrm>
                  <a:off x="3882884"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9" name="Oval 698"/>
                <p:cNvSpPr>
                  <a:spLocks noChangeArrowheads="1"/>
                </p:cNvSpPr>
                <p:nvPr/>
              </p:nvSpPr>
              <p:spPr bwMode="auto">
                <a:xfrm>
                  <a:off x="3882884"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0" name="Oval 699"/>
                <p:cNvSpPr>
                  <a:spLocks noChangeArrowheads="1"/>
                </p:cNvSpPr>
                <p:nvPr/>
              </p:nvSpPr>
              <p:spPr bwMode="auto">
                <a:xfrm>
                  <a:off x="3882884"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1" name="Oval 700"/>
                <p:cNvSpPr>
                  <a:spLocks noChangeArrowheads="1"/>
                </p:cNvSpPr>
                <p:nvPr/>
              </p:nvSpPr>
              <p:spPr bwMode="auto">
                <a:xfrm>
                  <a:off x="3882884"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2" name="Oval 701"/>
                <p:cNvSpPr>
                  <a:spLocks noChangeArrowheads="1"/>
                </p:cNvSpPr>
                <p:nvPr/>
              </p:nvSpPr>
              <p:spPr bwMode="auto">
                <a:xfrm>
                  <a:off x="3882884"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3" name="Oval 702"/>
                <p:cNvSpPr>
                  <a:spLocks noChangeArrowheads="1"/>
                </p:cNvSpPr>
                <p:nvPr/>
              </p:nvSpPr>
              <p:spPr bwMode="auto">
                <a:xfrm>
                  <a:off x="3882884"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4" name="Oval 703"/>
                <p:cNvSpPr>
                  <a:spLocks noChangeArrowheads="1"/>
                </p:cNvSpPr>
                <p:nvPr/>
              </p:nvSpPr>
              <p:spPr bwMode="auto">
                <a:xfrm>
                  <a:off x="3882884"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16" name="Group 924"/>
              <p:cNvGrpSpPr>
                <a:grpSpLocks/>
              </p:cNvGrpSpPr>
              <p:nvPr/>
            </p:nvGrpSpPr>
            <p:grpSpPr bwMode="auto">
              <a:xfrm>
                <a:off x="2962088" y="4928188"/>
                <a:ext cx="161913" cy="173089"/>
                <a:chOff x="3799830" y="4160178"/>
                <a:chExt cx="555591" cy="943947"/>
              </a:xfrm>
            </p:grpSpPr>
            <p:sp>
              <p:nvSpPr>
                <p:cNvPr id="687" name="Rectangle 686"/>
                <p:cNvSpPr>
                  <a:spLocks noChangeArrowheads="1"/>
                </p:cNvSpPr>
                <p:nvPr/>
              </p:nvSpPr>
              <p:spPr bwMode="auto">
                <a:xfrm>
                  <a:off x="3800812"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8" name="Rectangle 687"/>
                <p:cNvSpPr>
                  <a:spLocks noChangeArrowheads="1"/>
                </p:cNvSpPr>
                <p:nvPr/>
              </p:nvSpPr>
              <p:spPr bwMode="auto">
                <a:xfrm>
                  <a:off x="3844411"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9" name="Oval 688"/>
                <p:cNvSpPr>
                  <a:spLocks noChangeArrowheads="1"/>
                </p:cNvSpPr>
                <p:nvPr/>
              </p:nvSpPr>
              <p:spPr bwMode="auto">
                <a:xfrm>
                  <a:off x="3882558"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0" name="Oval 689"/>
                <p:cNvSpPr>
                  <a:spLocks noChangeArrowheads="1"/>
                </p:cNvSpPr>
                <p:nvPr/>
              </p:nvSpPr>
              <p:spPr bwMode="auto">
                <a:xfrm>
                  <a:off x="388255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1" name="Oval 690"/>
                <p:cNvSpPr>
                  <a:spLocks noChangeArrowheads="1"/>
                </p:cNvSpPr>
                <p:nvPr/>
              </p:nvSpPr>
              <p:spPr bwMode="auto">
                <a:xfrm>
                  <a:off x="3882558"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2" name="Oval 691"/>
                <p:cNvSpPr>
                  <a:spLocks noChangeArrowheads="1"/>
                </p:cNvSpPr>
                <p:nvPr/>
              </p:nvSpPr>
              <p:spPr bwMode="auto">
                <a:xfrm>
                  <a:off x="388255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3" name="Oval 692"/>
                <p:cNvSpPr>
                  <a:spLocks noChangeArrowheads="1"/>
                </p:cNvSpPr>
                <p:nvPr/>
              </p:nvSpPr>
              <p:spPr bwMode="auto">
                <a:xfrm>
                  <a:off x="3882558"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4" name="Oval 693"/>
                <p:cNvSpPr>
                  <a:spLocks noChangeArrowheads="1"/>
                </p:cNvSpPr>
                <p:nvPr/>
              </p:nvSpPr>
              <p:spPr bwMode="auto">
                <a:xfrm>
                  <a:off x="388255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5" name="Oval 694"/>
                <p:cNvSpPr>
                  <a:spLocks noChangeArrowheads="1"/>
                </p:cNvSpPr>
                <p:nvPr/>
              </p:nvSpPr>
              <p:spPr bwMode="auto">
                <a:xfrm>
                  <a:off x="3882558"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8017" name="Group 925"/>
              <p:cNvGrpSpPr>
                <a:grpSpLocks/>
              </p:cNvGrpSpPr>
              <p:nvPr/>
            </p:nvGrpSpPr>
            <p:grpSpPr bwMode="auto">
              <a:xfrm>
                <a:off x="2752553" y="4928188"/>
                <a:ext cx="161913" cy="173089"/>
                <a:chOff x="3799878" y="4160178"/>
                <a:chExt cx="555591" cy="943947"/>
              </a:xfrm>
            </p:grpSpPr>
            <p:sp>
              <p:nvSpPr>
                <p:cNvPr id="678" name="Rectangle 677"/>
                <p:cNvSpPr>
                  <a:spLocks noChangeArrowheads="1"/>
                </p:cNvSpPr>
                <p:nvPr/>
              </p:nvSpPr>
              <p:spPr bwMode="auto">
                <a:xfrm>
                  <a:off x="3800479"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79" name="Rectangle 678"/>
                <p:cNvSpPr>
                  <a:spLocks noChangeArrowheads="1"/>
                </p:cNvSpPr>
                <p:nvPr/>
              </p:nvSpPr>
              <p:spPr bwMode="auto">
                <a:xfrm>
                  <a:off x="3844078"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0" name="Oval 679"/>
                <p:cNvSpPr>
                  <a:spLocks noChangeArrowheads="1"/>
                </p:cNvSpPr>
                <p:nvPr/>
              </p:nvSpPr>
              <p:spPr bwMode="auto">
                <a:xfrm>
                  <a:off x="3882225"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1" name="Oval 680"/>
                <p:cNvSpPr>
                  <a:spLocks noChangeArrowheads="1"/>
                </p:cNvSpPr>
                <p:nvPr/>
              </p:nvSpPr>
              <p:spPr bwMode="auto">
                <a:xfrm>
                  <a:off x="3882225"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2" name="Oval 681"/>
                <p:cNvSpPr>
                  <a:spLocks noChangeArrowheads="1"/>
                </p:cNvSpPr>
                <p:nvPr/>
              </p:nvSpPr>
              <p:spPr bwMode="auto">
                <a:xfrm>
                  <a:off x="3882225"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3" name="Oval 682"/>
                <p:cNvSpPr>
                  <a:spLocks noChangeArrowheads="1"/>
                </p:cNvSpPr>
                <p:nvPr/>
              </p:nvSpPr>
              <p:spPr bwMode="auto">
                <a:xfrm>
                  <a:off x="3882225"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4" name="Oval 683"/>
                <p:cNvSpPr>
                  <a:spLocks noChangeArrowheads="1"/>
                </p:cNvSpPr>
                <p:nvPr/>
              </p:nvSpPr>
              <p:spPr bwMode="auto">
                <a:xfrm>
                  <a:off x="3882225"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5" name="Oval 684"/>
                <p:cNvSpPr>
                  <a:spLocks noChangeArrowheads="1"/>
                </p:cNvSpPr>
                <p:nvPr/>
              </p:nvSpPr>
              <p:spPr bwMode="auto">
                <a:xfrm>
                  <a:off x="3882225"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6" name="Oval 685"/>
                <p:cNvSpPr>
                  <a:spLocks noChangeArrowheads="1"/>
                </p:cNvSpPr>
                <p:nvPr/>
              </p:nvSpPr>
              <p:spPr bwMode="auto">
                <a:xfrm>
                  <a:off x="3882225"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27760" name="Group 732"/>
          <p:cNvGrpSpPr>
            <a:grpSpLocks/>
          </p:cNvGrpSpPr>
          <p:nvPr/>
        </p:nvGrpSpPr>
        <p:grpSpPr bwMode="auto">
          <a:xfrm>
            <a:off x="6338888" y="4446588"/>
            <a:ext cx="1211262" cy="381000"/>
            <a:chOff x="7641238" y="3682903"/>
            <a:chExt cx="1211905" cy="381195"/>
          </a:xfrm>
        </p:grpSpPr>
        <p:grpSp>
          <p:nvGrpSpPr>
            <p:cNvPr id="27888" name="Group 919"/>
            <p:cNvGrpSpPr>
              <a:grpSpLocks/>
            </p:cNvGrpSpPr>
            <p:nvPr/>
          </p:nvGrpSpPr>
          <p:grpSpPr bwMode="auto">
            <a:xfrm>
              <a:off x="7643219" y="3891700"/>
              <a:ext cx="1209680" cy="173037"/>
              <a:chOff x="2752553" y="4928188"/>
              <a:chExt cx="1209588" cy="173089"/>
            </a:xfrm>
          </p:grpSpPr>
          <p:grpSp>
            <p:nvGrpSpPr>
              <p:cNvPr id="27950" name="Group 920"/>
              <p:cNvGrpSpPr>
                <a:grpSpLocks/>
              </p:cNvGrpSpPr>
              <p:nvPr/>
            </p:nvGrpSpPr>
            <p:grpSpPr bwMode="auto">
              <a:xfrm>
                <a:off x="3800228" y="4928188"/>
                <a:ext cx="161913" cy="173089"/>
                <a:chOff x="3799620" y="4160178"/>
                <a:chExt cx="555591" cy="943947"/>
              </a:xfrm>
            </p:grpSpPr>
            <p:sp>
              <p:nvSpPr>
                <p:cNvPr id="847" name="Rectangle 846"/>
                <p:cNvSpPr>
                  <a:spLocks noChangeArrowheads="1"/>
                </p:cNvSpPr>
                <p:nvPr/>
              </p:nvSpPr>
              <p:spPr bwMode="auto">
                <a:xfrm>
                  <a:off x="3800162"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8" name="Rectangle 847"/>
                <p:cNvSpPr>
                  <a:spLocks noChangeArrowheads="1"/>
                </p:cNvSpPr>
                <p:nvPr/>
              </p:nvSpPr>
              <p:spPr bwMode="auto">
                <a:xfrm>
                  <a:off x="3843761"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9" name="Oval 848"/>
                <p:cNvSpPr>
                  <a:spLocks noChangeArrowheads="1"/>
                </p:cNvSpPr>
                <p:nvPr/>
              </p:nvSpPr>
              <p:spPr bwMode="auto">
                <a:xfrm>
                  <a:off x="3881912"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0" name="Oval 849"/>
                <p:cNvSpPr>
                  <a:spLocks noChangeArrowheads="1"/>
                </p:cNvSpPr>
                <p:nvPr/>
              </p:nvSpPr>
              <p:spPr bwMode="auto">
                <a:xfrm>
                  <a:off x="3881912"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1" name="Oval 850"/>
                <p:cNvSpPr>
                  <a:spLocks noChangeArrowheads="1"/>
                </p:cNvSpPr>
                <p:nvPr/>
              </p:nvSpPr>
              <p:spPr bwMode="auto">
                <a:xfrm>
                  <a:off x="3881912"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2" name="Oval 851"/>
                <p:cNvSpPr>
                  <a:spLocks noChangeArrowheads="1"/>
                </p:cNvSpPr>
                <p:nvPr/>
              </p:nvSpPr>
              <p:spPr bwMode="auto">
                <a:xfrm>
                  <a:off x="3881912"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3" name="Oval 852"/>
                <p:cNvSpPr>
                  <a:spLocks noChangeArrowheads="1"/>
                </p:cNvSpPr>
                <p:nvPr/>
              </p:nvSpPr>
              <p:spPr bwMode="auto">
                <a:xfrm>
                  <a:off x="3881912"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4" name="Oval 853"/>
                <p:cNvSpPr>
                  <a:spLocks noChangeArrowheads="1"/>
                </p:cNvSpPr>
                <p:nvPr/>
              </p:nvSpPr>
              <p:spPr bwMode="auto">
                <a:xfrm>
                  <a:off x="3881912"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5" name="Oval 854"/>
                <p:cNvSpPr>
                  <a:spLocks noChangeArrowheads="1"/>
                </p:cNvSpPr>
                <p:nvPr/>
              </p:nvSpPr>
              <p:spPr bwMode="auto">
                <a:xfrm>
                  <a:off x="3881912"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951" name="Group 921"/>
              <p:cNvGrpSpPr>
                <a:grpSpLocks/>
              </p:cNvGrpSpPr>
              <p:nvPr/>
            </p:nvGrpSpPr>
            <p:grpSpPr bwMode="auto">
              <a:xfrm>
                <a:off x="3590693" y="4928188"/>
                <a:ext cx="161913" cy="173089"/>
                <a:chOff x="3799672" y="4160178"/>
                <a:chExt cx="555591" cy="943947"/>
              </a:xfrm>
            </p:grpSpPr>
            <p:sp>
              <p:nvSpPr>
                <p:cNvPr id="838" name="Rectangle 837"/>
                <p:cNvSpPr>
                  <a:spLocks noChangeArrowheads="1"/>
                </p:cNvSpPr>
                <p:nvPr/>
              </p:nvSpPr>
              <p:spPr bwMode="auto">
                <a:xfrm>
                  <a:off x="3799837"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9" name="Rectangle 838"/>
                <p:cNvSpPr>
                  <a:spLocks noChangeArrowheads="1"/>
                </p:cNvSpPr>
                <p:nvPr/>
              </p:nvSpPr>
              <p:spPr bwMode="auto">
                <a:xfrm>
                  <a:off x="3843436"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0" name="Oval 839"/>
                <p:cNvSpPr>
                  <a:spLocks noChangeArrowheads="1"/>
                </p:cNvSpPr>
                <p:nvPr/>
              </p:nvSpPr>
              <p:spPr bwMode="auto">
                <a:xfrm>
                  <a:off x="3881586"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1" name="Oval 840"/>
                <p:cNvSpPr>
                  <a:spLocks noChangeArrowheads="1"/>
                </p:cNvSpPr>
                <p:nvPr/>
              </p:nvSpPr>
              <p:spPr bwMode="auto">
                <a:xfrm>
                  <a:off x="3881586"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2" name="Oval 841"/>
                <p:cNvSpPr>
                  <a:spLocks noChangeArrowheads="1"/>
                </p:cNvSpPr>
                <p:nvPr/>
              </p:nvSpPr>
              <p:spPr bwMode="auto">
                <a:xfrm>
                  <a:off x="3881586"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3" name="Oval 842"/>
                <p:cNvSpPr>
                  <a:spLocks noChangeArrowheads="1"/>
                </p:cNvSpPr>
                <p:nvPr/>
              </p:nvSpPr>
              <p:spPr bwMode="auto">
                <a:xfrm>
                  <a:off x="3881586"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4" name="Oval 843"/>
                <p:cNvSpPr>
                  <a:spLocks noChangeArrowheads="1"/>
                </p:cNvSpPr>
                <p:nvPr/>
              </p:nvSpPr>
              <p:spPr bwMode="auto">
                <a:xfrm>
                  <a:off x="3881586"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5" name="Oval 844"/>
                <p:cNvSpPr>
                  <a:spLocks noChangeArrowheads="1"/>
                </p:cNvSpPr>
                <p:nvPr/>
              </p:nvSpPr>
              <p:spPr bwMode="auto">
                <a:xfrm>
                  <a:off x="3881586"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6" name="Oval 845"/>
                <p:cNvSpPr>
                  <a:spLocks noChangeArrowheads="1"/>
                </p:cNvSpPr>
                <p:nvPr/>
              </p:nvSpPr>
              <p:spPr bwMode="auto">
                <a:xfrm>
                  <a:off x="3881586"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952" name="Group 922"/>
              <p:cNvGrpSpPr>
                <a:grpSpLocks/>
              </p:cNvGrpSpPr>
              <p:nvPr/>
            </p:nvGrpSpPr>
            <p:grpSpPr bwMode="auto">
              <a:xfrm>
                <a:off x="3381158" y="4928188"/>
                <a:ext cx="161913" cy="173089"/>
                <a:chOff x="3799723" y="4160178"/>
                <a:chExt cx="555591" cy="943947"/>
              </a:xfrm>
            </p:grpSpPr>
            <p:sp>
              <p:nvSpPr>
                <p:cNvPr id="829" name="Rectangle 828"/>
                <p:cNvSpPr>
                  <a:spLocks noChangeArrowheads="1"/>
                </p:cNvSpPr>
                <p:nvPr/>
              </p:nvSpPr>
              <p:spPr bwMode="auto">
                <a:xfrm>
                  <a:off x="3799510"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0" name="Rectangle 829"/>
                <p:cNvSpPr>
                  <a:spLocks noChangeArrowheads="1"/>
                </p:cNvSpPr>
                <p:nvPr/>
              </p:nvSpPr>
              <p:spPr bwMode="auto">
                <a:xfrm>
                  <a:off x="3843109"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1" name="Oval 830"/>
                <p:cNvSpPr>
                  <a:spLocks noChangeArrowheads="1"/>
                </p:cNvSpPr>
                <p:nvPr/>
              </p:nvSpPr>
              <p:spPr bwMode="auto">
                <a:xfrm>
                  <a:off x="3881260"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2" name="Oval 831"/>
                <p:cNvSpPr>
                  <a:spLocks noChangeArrowheads="1"/>
                </p:cNvSpPr>
                <p:nvPr/>
              </p:nvSpPr>
              <p:spPr bwMode="auto">
                <a:xfrm>
                  <a:off x="3881260"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3" name="Oval 832"/>
                <p:cNvSpPr>
                  <a:spLocks noChangeArrowheads="1"/>
                </p:cNvSpPr>
                <p:nvPr/>
              </p:nvSpPr>
              <p:spPr bwMode="auto">
                <a:xfrm>
                  <a:off x="3881260"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4" name="Oval 833"/>
                <p:cNvSpPr>
                  <a:spLocks noChangeArrowheads="1"/>
                </p:cNvSpPr>
                <p:nvPr/>
              </p:nvSpPr>
              <p:spPr bwMode="auto">
                <a:xfrm>
                  <a:off x="3881260"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5" name="Oval 834"/>
                <p:cNvSpPr>
                  <a:spLocks noChangeArrowheads="1"/>
                </p:cNvSpPr>
                <p:nvPr/>
              </p:nvSpPr>
              <p:spPr bwMode="auto">
                <a:xfrm>
                  <a:off x="3881260"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6" name="Oval 835"/>
                <p:cNvSpPr>
                  <a:spLocks noChangeArrowheads="1"/>
                </p:cNvSpPr>
                <p:nvPr/>
              </p:nvSpPr>
              <p:spPr bwMode="auto">
                <a:xfrm>
                  <a:off x="3881260"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7" name="Oval 836"/>
                <p:cNvSpPr>
                  <a:spLocks noChangeArrowheads="1"/>
                </p:cNvSpPr>
                <p:nvPr/>
              </p:nvSpPr>
              <p:spPr bwMode="auto">
                <a:xfrm>
                  <a:off x="3881260"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953" name="Group 923"/>
              <p:cNvGrpSpPr>
                <a:grpSpLocks/>
              </p:cNvGrpSpPr>
              <p:nvPr/>
            </p:nvGrpSpPr>
            <p:grpSpPr bwMode="auto">
              <a:xfrm>
                <a:off x="3171623" y="4928188"/>
                <a:ext cx="161913" cy="173089"/>
                <a:chOff x="3799775" y="4160178"/>
                <a:chExt cx="555591" cy="943947"/>
              </a:xfrm>
            </p:grpSpPr>
            <p:sp>
              <p:nvSpPr>
                <p:cNvPr id="820" name="Rectangle 819"/>
                <p:cNvSpPr>
                  <a:spLocks noChangeArrowheads="1"/>
                </p:cNvSpPr>
                <p:nvPr/>
              </p:nvSpPr>
              <p:spPr bwMode="auto">
                <a:xfrm>
                  <a:off x="3799185"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1" name="Rectangle 820"/>
                <p:cNvSpPr>
                  <a:spLocks noChangeArrowheads="1"/>
                </p:cNvSpPr>
                <p:nvPr/>
              </p:nvSpPr>
              <p:spPr bwMode="auto">
                <a:xfrm>
                  <a:off x="3842783"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2" name="Oval 821"/>
                <p:cNvSpPr>
                  <a:spLocks noChangeArrowheads="1"/>
                </p:cNvSpPr>
                <p:nvPr/>
              </p:nvSpPr>
              <p:spPr bwMode="auto">
                <a:xfrm>
                  <a:off x="3880934"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3" name="Oval 822"/>
                <p:cNvSpPr>
                  <a:spLocks noChangeArrowheads="1"/>
                </p:cNvSpPr>
                <p:nvPr/>
              </p:nvSpPr>
              <p:spPr bwMode="auto">
                <a:xfrm>
                  <a:off x="3880934"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4" name="Oval 823"/>
                <p:cNvSpPr>
                  <a:spLocks noChangeArrowheads="1"/>
                </p:cNvSpPr>
                <p:nvPr/>
              </p:nvSpPr>
              <p:spPr bwMode="auto">
                <a:xfrm>
                  <a:off x="3880934"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5" name="Oval 824"/>
                <p:cNvSpPr>
                  <a:spLocks noChangeArrowheads="1"/>
                </p:cNvSpPr>
                <p:nvPr/>
              </p:nvSpPr>
              <p:spPr bwMode="auto">
                <a:xfrm>
                  <a:off x="3880934"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6" name="Oval 825"/>
                <p:cNvSpPr>
                  <a:spLocks noChangeArrowheads="1"/>
                </p:cNvSpPr>
                <p:nvPr/>
              </p:nvSpPr>
              <p:spPr bwMode="auto">
                <a:xfrm>
                  <a:off x="3880934"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7" name="Oval 826"/>
                <p:cNvSpPr>
                  <a:spLocks noChangeArrowheads="1"/>
                </p:cNvSpPr>
                <p:nvPr/>
              </p:nvSpPr>
              <p:spPr bwMode="auto">
                <a:xfrm>
                  <a:off x="3880934"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8" name="Oval 827"/>
                <p:cNvSpPr>
                  <a:spLocks noChangeArrowheads="1"/>
                </p:cNvSpPr>
                <p:nvPr/>
              </p:nvSpPr>
              <p:spPr bwMode="auto">
                <a:xfrm>
                  <a:off x="3880934"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954" name="Group 924"/>
              <p:cNvGrpSpPr>
                <a:grpSpLocks/>
              </p:cNvGrpSpPr>
              <p:nvPr/>
            </p:nvGrpSpPr>
            <p:grpSpPr bwMode="auto">
              <a:xfrm>
                <a:off x="2962088" y="4928188"/>
                <a:ext cx="161913" cy="173089"/>
                <a:chOff x="3799830" y="4160178"/>
                <a:chExt cx="555591" cy="943947"/>
              </a:xfrm>
            </p:grpSpPr>
            <p:sp>
              <p:nvSpPr>
                <p:cNvPr id="811" name="Rectangle 810"/>
                <p:cNvSpPr>
                  <a:spLocks noChangeArrowheads="1"/>
                </p:cNvSpPr>
                <p:nvPr/>
              </p:nvSpPr>
              <p:spPr bwMode="auto">
                <a:xfrm>
                  <a:off x="3798858"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2" name="Rectangle 811"/>
                <p:cNvSpPr>
                  <a:spLocks noChangeArrowheads="1"/>
                </p:cNvSpPr>
                <p:nvPr/>
              </p:nvSpPr>
              <p:spPr bwMode="auto">
                <a:xfrm>
                  <a:off x="3842457"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3" name="Oval 812"/>
                <p:cNvSpPr>
                  <a:spLocks noChangeArrowheads="1"/>
                </p:cNvSpPr>
                <p:nvPr/>
              </p:nvSpPr>
              <p:spPr bwMode="auto">
                <a:xfrm>
                  <a:off x="3880608"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4" name="Oval 813"/>
                <p:cNvSpPr>
                  <a:spLocks noChangeArrowheads="1"/>
                </p:cNvSpPr>
                <p:nvPr/>
              </p:nvSpPr>
              <p:spPr bwMode="auto">
                <a:xfrm>
                  <a:off x="3880608"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5" name="Oval 814"/>
                <p:cNvSpPr>
                  <a:spLocks noChangeArrowheads="1"/>
                </p:cNvSpPr>
                <p:nvPr/>
              </p:nvSpPr>
              <p:spPr bwMode="auto">
                <a:xfrm>
                  <a:off x="3880608"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6" name="Oval 815"/>
                <p:cNvSpPr>
                  <a:spLocks noChangeArrowheads="1"/>
                </p:cNvSpPr>
                <p:nvPr/>
              </p:nvSpPr>
              <p:spPr bwMode="auto">
                <a:xfrm>
                  <a:off x="3880608"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7" name="Oval 816"/>
                <p:cNvSpPr>
                  <a:spLocks noChangeArrowheads="1"/>
                </p:cNvSpPr>
                <p:nvPr/>
              </p:nvSpPr>
              <p:spPr bwMode="auto">
                <a:xfrm>
                  <a:off x="3880608"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8" name="Oval 817"/>
                <p:cNvSpPr>
                  <a:spLocks noChangeArrowheads="1"/>
                </p:cNvSpPr>
                <p:nvPr/>
              </p:nvSpPr>
              <p:spPr bwMode="auto">
                <a:xfrm>
                  <a:off x="3880608"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9" name="Oval 818"/>
                <p:cNvSpPr>
                  <a:spLocks noChangeArrowheads="1"/>
                </p:cNvSpPr>
                <p:nvPr/>
              </p:nvSpPr>
              <p:spPr bwMode="auto">
                <a:xfrm>
                  <a:off x="3880608"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955" name="Group 925"/>
              <p:cNvGrpSpPr>
                <a:grpSpLocks/>
              </p:cNvGrpSpPr>
              <p:nvPr/>
            </p:nvGrpSpPr>
            <p:grpSpPr bwMode="auto">
              <a:xfrm>
                <a:off x="2752553" y="4928188"/>
                <a:ext cx="161913" cy="173089"/>
                <a:chOff x="3799878" y="4160178"/>
                <a:chExt cx="555591" cy="943947"/>
              </a:xfrm>
            </p:grpSpPr>
            <p:sp>
              <p:nvSpPr>
                <p:cNvPr id="802" name="Rectangle 801"/>
                <p:cNvSpPr>
                  <a:spLocks noChangeArrowheads="1"/>
                </p:cNvSpPr>
                <p:nvPr/>
              </p:nvSpPr>
              <p:spPr bwMode="auto">
                <a:xfrm>
                  <a:off x="3798529"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3" name="Rectangle 802"/>
                <p:cNvSpPr>
                  <a:spLocks noChangeArrowheads="1"/>
                </p:cNvSpPr>
                <p:nvPr/>
              </p:nvSpPr>
              <p:spPr bwMode="auto">
                <a:xfrm>
                  <a:off x="3842128"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4" name="Oval 803"/>
                <p:cNvSpPr>
                  <a:spLocks noChangeArrowheads="1"/>
                </p:cNvSpPr>
                <p:nvPr/>
              </p:nvSpPr>
              <p:spPr bwMode="auto">
                <a:xfrm>
                  <a:off x="3880279"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5" name="Oval 804"/>
                <p:cNvSpPr>
                  <a:spLocks noChangeArrowheads="1"/>
                </p:cNvSpPr>
                <p:nvPr/>
              </p:nvSpPr>
              <p:spPr bwMode="auto">
                <a:xfrm>
                  <a:off x="3880279"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6" name="Oval 805"/>
                <p:cNvSpPr>
                  <a:spLocks noChangeArrowheads="1"/>
                </p:cNvSpPr>
                <p:nvPr/>
              </p:nvSpPr>
              <p:spPr bwMode="auto">
                <a:xfrm>
                  <a:off x="3880279"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7" name="Oval 806"/>
                <p:cNvSpPr>
                  <a:spLocks noChangeArrowheads="1"/>
                </p:cNvSpPr>
                <p:nvPr/>
              </p:nvSpPr>
              <p:spPr bwMode="auto">
                <a:xfrm>
                  <a:off x="3880279"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8" name="Oval 807"/>
                <p:cNvSpPr>
                  <a:spLocks noChangeArrowheads="1"/>
                </p:cNvSpPr>
                <p:nvPr/>
              </p:nvSpPr>
              <p:spPr bwMode="auto">
                <a:xfrm>
                  <a:off x="3880279"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9" name="Oval 808"/>
                <p:cNvSpPr>
                  <a:spLocks noChangeArrowheads="1"/>
                </p:cNvSpPr>
                <p:nvPr/>
              </p:nvSpPr>
              <p:spPr bwMode="auto">
                <a:xfrm>
                  <a:off x="3880279"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0" name="Oval 809"/>
                <p:cNvSpPr>
                  <a:spLocks noChangeArrowheads="1"/>
                </p:cNvSpPr>
                <p:nvPr/>
              </p:nvSpPr>
              <p:spPr bwMode="auto">
                <a:xfrm>
                  <a:off x="3880279"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27889" name="Group 919"/>
            <p:cNvGrpSpPr>
              <a:grpSpLocks/>
            </p:cNvGrpSpPr>
            <p:nvPr/>
          </p:nvGrpSpPr>
          <p:grpSpPr bwMode="auto">
            <a:xfrm>
              <a:off x="7641073" y="3683492"/>
              <a:ext cx="1209680" cy="173037"/>
              <a:chOff x="2752553" y="4928188"/>
              <a:chExt cx="1209588" cy="173089"/>
            </a:xfrm>
          </p:grpSpPr>
          <p:grpSp>
            <p:nvGrpSpPr>
              <p:cNvPr id="27890" name="Group 920"/>
              <p:cNvGrpSpPr>
                <a:grpSpLocks/>
              </p:cNvGrpSpPr>
              <p:nvPr/>
            </p:nvGrpSpPr>
            <p:grpSpPr bwMode="auto">
              <a:xfrm>
                <a:off x="3800228" y="4928188"/>
                <a:ext cx="161913" cy="173089"/>
                <a:chOff x="3799620" y="4160178"/>
                <a:chExt cx="555591" cy="943947"/>
              </a:xfrm>
            </p:grpSpPr>
            <p:sp>
              <p:nvSpPr>
                <p:cNvPr id="787" name="Rectangle 786"/>
                <p:cNvSpPr>
                  <a:spLocks noChangeArrowheads="1"/>
                </p:cNvSpPr>
                <p:nvPr/>
              </p:nvSpPr>
              <p:spPr bwMode="auto">
                <a:xfrm>
                  <a:off x="3785727" y="4156963"/>
                  <a:ext cx="5667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8" name="Rectangle 787"/>
                <p:cNvSpPr>
                  <a:spLocks noChangeArrowheads="1"/>
                </p:cNvSpPr>
                <p:nvPr/>
              </p:nvSpPr>
              <p:spPr bwMode="auto">
                <a:xfrm>
                  <a:off x="3829326" y="4200283"/>
                  <a:ext cx="4795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9" name="Oval 788"/>
                <p:cNvSpPr>
                  <a:spLocks noChangeArrowheads="1"/>
                </p:cNvSpPr>
                <p:nvPr/>
              </p:nvSpPr>
              <p:spPr bwMode="auto">
                <a:xfrm>
                  <a:off x="3867476"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0" name="Oval 789"/>
                <p:cNvSpPr>
                  <a:spLocks noChangeArrowheads="1"/>
                </p:cNvSpPr>
                <p:nvPr/>
              </p:nvSpPr>
              <p:spPr bwMode="auto">
                <a:xfrm>
                  <a:off x="3867476"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1" name="Oval 790"/>
                <p:cNvSpPr>
                  <a:spLocks noChangeArrowheads="1"/>
                </p:cNvSpPr>
                <p:nvPr/>
              </p:nvSpPr>
              <p:spPr bwMode="auto">
                <a:xfrm>
                  <a:off x="3867476"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2" name="Oval 791"/>
                <p:cNvSpPr>
                  <a:spLocks noChangeArrowheads="1"/>
                </p:cNvSpPr>
                <p:nvPr/>
              </p:nvSpPr>
              <p:spPr bwMode="auto">
                <a:xfrm>
                  <a:off x="3867476"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3" name="Oval 792"/>
                <p:cNvSpPr>
                  <a:spLocks noChangeArrowheads="1"/>
                </p:cNvSpPr>
                <p:nvPr/>
              </p:nvSpPr>
              <p:spPr bwMode="auto">
                <a:xfrm>
                  <a:off x="3867476"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4" name="Oval 793"/>
                <p:cNvSpPr>
                  <a:spLocks noChangeArrowheads="1"/>
                </p:cNvSpPr>
                <p:nvPr/>
              </p:nvSpPr>
              <p:spPr bwMode="auto">
                <a:xfrm>
                  <a:off x="3867476"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5" name="Oval 794"/>
                <p:cNvSpPr>
                  <a:spLocks noChangeArrowheads="1"/>
                </p:cNvSpPr>
                <p:nvPr/>
              </p:nvSpPr>
              <p:spPr bwMode="auto">
                <a:xfrm>
                  <a:off x="3867476"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891" name="Group 921"/>
              <p:cNvGrpSpPr>
                <a:grpSpLocks/>
              </p:cNvGrpSpPr>
              <p:nvPr/>
            </p:nvGrpSpPr>
            <p:grpSpPr bwMode="auto">
              <a:xfrm>
                <a:off x="3590693" y="4928188"/>
                <a:ext cx="161913" cy="173089"/>
                <a:chOff x="3799672" y="4160178"/>
                <a:chExt cx="555591" cy="943947"/>
              </a:xfrm>
            </p:grpSpPr>
            <p:sp>
              <p:nvSpPr>
                <p:cNvPr id="778" name="Rectangle 777"/>
                <p:cNvSpPr>
                  <a:spLocks noChangeArrowheads="1"/>
                </p:cNvSpPr>
                <p:nvPr/>
              </p:nvSpPr>
              <p:spPr bwMode="auto">
                <a:xfrm>
                  <a:off x="3785401"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9" name="Rectangle 778"/>
                <p:cNvSpPr>
                  <a:spLocks noChangeArrowheads="1"/>
                </p:cNvSpPr>
                <p:nvPr/>
              </p:nvSpPr>
              <p:spPr bwMode="auto">
                <a:xfrm>
                  <a:off x="3829000"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0" name="Oval 779"/>
                <p:cNvSpPr>
                  <a:spLocks noChangeArrowheads="1"/>
                </p:cNvSpPr>
                <p:nvPr/>
              </p:nvSpPr>
              <p:spPr bwMode="auto">
                <a:xfrm>
                  <a:off x="3867151"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1" name="Oval 780"/>
                <p:cNvSpPr>
                  <a:spLocks noChangeArrowheads="1"/>
                </p:cNvSpPr>
                <p:nvPr/>
              </p:nvSpPr>
              <p:spPr bwMode="auto">
                <a:xfrm>
                  <a:off x="3867151"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2" name="Oval 781"/>
                <p:cNvSpPr>
                  <a:spLocks noChangeArrowheads="1"/>
                </p:cNvSpPr>
                <p:nvPr/>
              </p:nvSpPr>
              <p:spPr bwMode="auto">
                <a:xfrm>
                  <a:off x="3867151"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3" name="Oval 782"/>
                <p:cNvSpPr>
                  <a:spLocks noChangeArrowheads="1"/>
                </p:cNvSpPr>
                <p:nvPr/>
              </p:nvSpPr>
              <p:spPr bwMode="auto">
                <a:xfrm>
                  <a:off x="3867151"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4" name="Oval 783"/>
                <p:cNvSpPr>
                  <a:spLocks noChangeArrowheads="1"/>
                </p:cNvSpPr>
                <p:nvPr/>
              </p:nvSpPr>
              <p:spPr bwMode="auto">
                <a:xfrm>
                  <a:off x="3867151"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5" name="Oval 784"/>
                <p:cNvSpPr>
                  <a:spLocks noChangeArrowheads="1"/>
                </p:cNvSpPr>
                <p:nvPr/>
              </p:nvSpPr>
              <p:spPr bwMode="auto">
                <a:xfrm>
                  <a:off x="3867151"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6" name="Oval 785"/>
                <p:cNvSpPr>
                  <a:spLocks noChangeArrowheads="1"/>
                </p:cNvSpPr>
                <p:nvPr/>
              </p:nvSpPr>
              <p:spPr bwMode="auto">
                <a:xfrm>
                  <a:off x="3867151"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892" name="Group 922"/>
              <p:cNvGrpSpPr>
                <a:grpSpLocks/>
              </p:cNvGrpSpPr>
              <p:nvPr/>
            </p:nvGrpSpPr>
            <p:grpSpPr bwMode="auto">
              <a:xfrm>
                <a:off x="3381158" y="4928188"/>
                <a:ext cx="161913" cy="173089"/>
                <a:chOff x="3799723" y="4160178"/>
                <a:chExt cx="555591" cy="943947"/>
              </a:xfrm>
            </p:grpSpPr>
            <p:sp>
              <p:nvSpPr>
                <p:cNvPr id="769" name="Rectangle 768"/>
                <p:cNvSpPr>
                  <a:spLocks noChangeArrowheads="1"/>
                </p:cNvSpPr>
                <p:nvPr/>
              </p:nvSpPr>
              <p:spPr bwMode="auto">
                <a:xfrm>
                  <a:off x="378507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0" name="Rectangle 769"/>
                <p:cNvSpPr>
                  <a:spLocks noChangeArrowheads="1"/>
                </p:cNvSpPr>
                <p:nvPr/>
              </p:nvSpPr>
              <p:spPr bwMode="auto">
                <a:xfrm>
                  <a:off x="382867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1" name="Oval 770"/>
                <p:cNvSpPr>
                  <a:spLocks noChangeArrowheads="1"/>
                </p:cNvSpPr>
                <p:nvPr/>
              </p:nvSpPr>
              <p:spPr bwMode="auto">
                <a:xfrm>
                  <a:off x="3866824"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2" name="Oval 771"/>
                <p:cNvSpPr>
                  <a:spLocks noChangeArrowheads="1"/>
                </p:cNvSpPr>
                <p:nvPr/>
              </p:nvSpPr>
              <p:spPr bwMode="auto">
                <a:xfrm>
                  <a:off x="3866824"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3" name="Oval 772"/>
                <p:cNvSpPr>
                  <a:spLocks noChangeArrowheads="1"/>
                </p:cNvSpPr>
                <p:nvPr/>
              </p:nvSpPr>
              <p:spPr bwMode="auto">
                <a:xfrm>
                  <a:off x="3866824"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4" name="Oval 773"/>
                <p:cNvSpPr>
                  <a:spLocks noChangeArrowheads="1"/>
                </p:cNvSpPr>
                <p:nvPr/>
              </p:nvSpPr>
              <p:spPr bwMode="auto">
                <a:xfrm>
                  <a:off x="3866824"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5" name="Oval 774"/>
                <p:cNvSpPr>
                  <a:spLocks noChangeArrowheads="1"/>
                </p:cNvSpPr>
                <p:nvPr/>
              </p:nvSpPr>
              <p:spPr bwMode="auto">
                <a:xfrm>
                  <a:off x="3866824"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6" name="Oval 775"/>
                <p:cNvSpPr>
                  <a:spLocks noChangeArrowheads="1"/>
                </p:cNvSpPr>
                <p:nvPr/>
              </p:nvSpPr>
              <p:spPr bwMode="auto">
                <a:xfrm>
                  <a:off x="3866824"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7" name="Oval 776"/>
                <p:cNvSpPr>
                  <a:spLocks noChangeArrowheads="1"/>
                </p:cNvSpPr>
                <p:nvPr/>
              </p:nvSpPr>
              <p:spPr bwMode="auto">
                <a:xfrm>
                  <a:off x="3866824"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893" name="Group 923"/>
              <p:cNvGrpSpPr>
                <a:grpSpLocks/>
              </p:cNvGrpSpPr>
              <p:nvPr/>
            </p:nvGrpSpPr>
            <p:grpSpPr bwMode="auto">
              <a:xfrm>
                <a:off x="3171623" y="4928188"/>
                <a:ext cx="161913" cy="173089"/>
                <a:chOff x="3799775" y="4160178"/>
                <a:chExt cx="555591" cy="943947"/>
              </a:xfrm>
            </p:grpSpPr>
            <p:sp>
              <p:nvSpPr>
                <p:cNvPr id="760" name="Rectangle 759"/>
                <p:cNvSpPr>
                  <a:spLocks noChangeArrowheads="1"/>
                </p:cNvSpPr>
                <p:nvPr/>
              </p:nvSpPr>
              <p:spPr bwMode="auto">
                <a:xfrm>
                  <a:off x="3801100"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1" name="Rectangle 760"/>
                <p:cNvSpPr>
                  <a:spLocks noChangeArrowheads="1"/>
                </p:cNvSpPr>
                <p:nvPr/>
              </p:nvSpPr>
              <p:spPr bwMode="auto">
                <a:xfrm>
                  <a:off x="3844699"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2" name="Oval 761"/>
                <p:cNvSpPr>
                  <a:spLocks noChangeArrowheads="1"/>
                </p:cNvSpPr>
                <p:nvPr/>
              </p:nvSpPr>
              <p:spPr bwMode="auto">
                <a:xfrm>
                  <a:off x="3882846"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3" name="Oval 762"/>
                <p:cNvSpPr>
                  <a:spLocks noChangeArrowheads="1"/>
                </p:cNvSpPr>
                <p:nvPr/>
              </p:nvSpPr>
              <p:spPr bwMode="auto">
                <a:xfrm>
                  <a:off x="3882846"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4" name="Oval 763"/>
                <p:cNvSpPr>
                  <a:spLocks noChangeArrowheads="1"/>
                </p:cNvSpPr>
                <p:nvPr/>
              </p:nvSpPr>
              <p:spPr bwMode="auto">
                <a:xfrm>
                  <a:off x="3882846"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5" name="Oval 764"/>
                <p:cNvSpPr>
                  <a:spLocks noChangeArrowheads="1"/>
                </p:cNvSpPr>
                <p:nvPr/>
              </p:nvSpPr>
              <p:spPr bwMode="auto">
                <a:xfrm>
                  <a:off x="3882846"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6" name="Oval 765"/>
                <p:cNvSpPr>
                  <a:spLocks noChangeArrowheads="1"/>
                </p:cNvSpPr>
                <p:nvPr/>
              </p:nvSpPr>
              <p:spPr bwMode="auto">
                <a:xfrm>
                  <a:off x="3882846"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7" name="Oval 766"/>
                <p:cNvSpPr>
                  <a:spLocks noChangeArrowheads="1"/>
                </p:cNvSpPr>
                <p:nvPr/>
              </p:nvSpPr>
              <p:spPr bwMode="auto">
                <a:xfrm>
                  <a:off x="3882846"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8" name="Oval 767"/>
                <p:cNvSpPr>
                  <a:spLocks noChangeArrowheads="1"/>
                </p:cNvSpPr>
                <p:nvPr/>
              </p:nvSpPr>
              <p:spPr bwMode="auto">
                <a:xfrm>
                  <a:off x="3882846"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894" name="Group 924"/>
              <p:cNvGrpSpPr>
                <a:grpSpLocks/>
              </p:cNvGrpSpPr>
              <p:nvPr/>
            </p:nvGrpSpPr>
            <p:grpSpPr bwMode="auto">
              <a:xfrm>
                <a:off x="2962088" y="4928188"/>
                <a:ext cx="161913" cy="173089"/>
                <a:chOff x="3799830" y="4160178"/>
                <a:chExt cx="555591" cy="943947"/>
              </a:xfrm>
            </p:grpSpPr>
            <p:sp>
              <p:nvSpPr>
                <p:cNvPr id="751" name="Rectangle 750"/>
                <p:cNvSpPr>
                  <a:spLocks noChangeArrowheads="1"/>
                </p:cNvSpPr>
                <p:nvPr/>
              </p:nvSpPr>
              <p:spPr bwMode="auto">
                <a:xfrm>
                  <a:off x="380077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2" name="Rectangle 751"/>
                <p:cNvSpPr>
                  <a:spLocks noChangeArrowheads="1"/>
                </p:cNvSpPr>
                <p:nvPr/>
              </p:nvSpPr>
              <p:spPr bwMode="auto">
                <a:xfrm>
                  <a:off x="384437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3" name="Oval 752"/>
                <p:cNvSpPr>
                  <a:spLocks noChangeArrowheads="1"/>
                </p:cNvSpPr>
                <p:nvPr/>
              </p:nvSpPr>
              <p:spPr bwMode="auto">
                <a:xfrm>
                  <a:off x="3882520"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4" name="Oval 753"/>
                <p:cNvSpPr>
                  <a:spLocks noChangeArrowheads="1"/>
                </p:cNvSpPr>
                <p:nvPr/>
              </p:nvSpPr>
              <p:spPr bwMode="auto">
                <a:xfrm>
                  <a:off x="3882520"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5" name="Oval 754"/>
                <p:cNvSpPr>
                  <a:spLocks noChangeArrowheads="1"/>
                </p:cNvSpPr>
                <p:nvPr/>
              </p:nvSpPr>
              <p:spPr bwMode="auto">
                <a:xfrm>
                  <a:off x="3882520"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6" name="Oval 755"/>
                <p:cNvSpPr>
                  <a:spLocks noChangeArrowheads="1"/>
                </p:cNvSpPr>
                <p:nvPr/>
              </p:nvSpPr>
              <p:spPr bwMode="auto">
                <a:xfrm>
                  <a:off x="3882520"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7" name="Oval 756"/>
                <p:cNvSpPr>
                  <a:spLocks noChangeArrowheads="1"/>
                </p:cNvSpPr>
                <p:nvPr/>
              </p:nvSpPr>
              <p:spPr bwMode="auto">
                <a:xfrm>
                  <a:off x="3882520"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8" name="Oval 757"/>
                <p:cNvSpPr>
                  <a:spLocks noChangeArrowheads="1"/>
                </p:cNvSpPr>
                <p:nvPr/>
              </p:nvSpPr>
              <p:spPr bwMode="auto">
                <a:xfrm>
                  <a:off x="3882520"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9" name="Oval 758"/>
                <p:cNvSpPr>
                  <a:spLocks noChangeArrowheads="1"/>
                </p:cNvSpPr>
                <p:nvPr/>
              </p:nvSpPr>
              <p:spPr bwMode="auto">
                <a:xfrm>
                  <a:off x="3882520"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7895" name="Group 925"/>
              <p:cNvGrpSpPr>
                <a:grpSpLocks/>
              </p:cNvGrpSpPr>
              <p:nvPr/>
            </p:nvGrpSpPr>
            <p:grpSpPr bwMode="auto">
              <a:xfrm>
                <a:off x="2752553" y="4928188"/>
                <a:ext cx="161913" cy="173089"/>
                <a:chOff x="3799878" y="4160178"/>
                <a:chExt cx="555591" cy="943947"/>
              </a:xfrm>
            </p:grpSpPr>
            <p:sp>
              <p:nvSpPr>
                <p:cNvPr id="742" name="Rectangle 741"/>
                <p:cNvSpPr>
                  <a:spLocks noChangeArrowheads="1"/>
                </p:cNvSpPr>
                <p:nvPr/>
              </p:nvSpPr>
              <p:spPr bwMode="auto">
                <a:xfrm>
                  <a:off x="380044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3" name="Rectangle 742"/>
                <p:cNvSpPr>
                  <a:spLocks noChangeArrowheads="1"/>
                </p:cNvSpPr>
                <p:nvPr/>
              </p:nvSpPr>
              <p:spPr bwMode="auto">
                <a:xfrm>
                  <a:off x="384404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4" name="Oval 743"/>
                <p:cNvSpPr>
                  <a:spLocks noChangeArrowheads="1"/>
                </p:cNvSpPr>
                <p:nvPr/>
              </p:nvSpPr>
              <p:spPr bwMode="auto">
                <a:xfrm>
                  <a:off x="3882191"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5" name="Oval 744"/>
                <p:cNvSpPr>
                  <a:spLocks noChangeArrowheads="1"/>
                </p:cNvSpPr>
                <p:nvPr/>
              </p:nvSpPr>
              <p:spPr bwMode="auto">
                <a:xfrm>
                  <a:off x="3882191"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6" name="Oval 745"/>
                <p:cNvSpPr>
                  <a:spLocks noChangeArrowheads="1"/>
                </p:cNvSpPr>
                <p:nvPr/>
              </p:nvSpPr>
              <p:spPr bwMode="auto">
                <a:xfrm>
                  <a:off x="3882191"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7" name="Oval 746"/>
                <p:cNvSpPr>
                  <a:spLocks noChangeArrowheads="1"/>
                </p:cNvSpPr>
                <p:nvPr/>
              </p:nvSpPr>
              <p:spPr bwMode="auto">
                <a:xfrm>
                  <a:off x="3882191"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8" name="Oval 747"/>
                <p:cNvSpPr>
                  <a:spLocks noChangeArrowheads="1"/>
                </p:cNvSpPr>
                <p:nvPr/>
              </p:nvSpPr>
              <p:spPr bwMode="auto">
                <a:xfrm>
                  <a:off x="3882191"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9" name="Oval 748"/>
                <p:cNvSpPr>
                  <a:spLocks noChangeArrowheads="1"/>
                </p:cNvSpPr>
                <p:nvPr/>
              </p:nvSpPr>
              <p:spPr bwMode="auto">
                <a:xfrm>
                  <a:off x="3882191"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0" name="Oval 749"/>
                <p:cNvSpPr>
                  <a:spLocks noChangeArrowheads="1"/>
                </p:cNvSpPr>
                <p:nvPr/>
              </p:nvSpPr>
              <p:spPr bwMode="auto">
                <a:xfrm>
                  <a:off x="3882191"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27761" name="Group 616"/>
          <p:cNvGrpSpPr>
            <a:grpSpLocks/>
          </p:cNvGrpSpPr>
          <p:nvPr/>
        </p:nvGrpSpPr>
        <p:grpSpPr bwMode="auto">
          <a:xfrm>
            <a:off x="8380413" y="307975"/>
            <a:ext cx="588962" cy="596900"/>
            <a:chOff x="6349772" y="3265455"/>
            <a:chExt cx="2022703" cy="2051192"/>
          </a:xfrm>
        </p:grpSpPr>
        <p:pic>
          <p:nvPicPr>
            <p:cNvPr id="27882" name="Picture 364" descr="08-014_HPM-JUNOS"/>
            <p:cNvPicPr>
              <a:picLocks noChangeAspect="1" noChangeArrowheads="1"/>
            </p:cNvPicPr>
            <p:nvPr/>
          </p:nvPicPr>
          <p:blipFill>
            <a:blip r:embed="rId4" cstate="print">
              <a:lum contrast="-12000"/>
              <a:grayscl/>
            </a:blip>
            <a:srcRect l="2859" t="2776" r="5116" b="3906"/>
            <a:stretch>
              <a:fillRect/>
            </a:stretch>
          </p:blipFill>
          <p:spPr bwMode="auto">
            <a:xfrm>
              <a:off x="6349772" y="3265455"/>
              <a:ext cx="2022703" cy="2051192"/>
            </a:xfrm>
            <a:prstGeom prst="rect">
              <a:avLst/>
            </a:prstGeom>
            <a:noFill/>
            <a:ln w="9525">
              <a:noFill/>
              <a:miter lim="800000"/>
              <a:headEnd/>
              <a:tailEnd/>
            </a:ln>
          </p:spPr>
        </p:pic>
        <p:sp>
          <p:nvSpPr>
            <p:cNvPr id="619" name="AutoShape 7"/>
            <p:cNvSpPr>
              <a:spLocks noChangeArrowheads="1"/>
            </p:cNvSpPr>
            <p:nvPr/>
          </p:nvSpPr>
          <p:spPr bwMode="blackWhite">
            <a:xfrm>
              <a:off x="6916784" y="4116481"/>
              <a:ext cx="572462" cy="300043"/>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rgbClr val="0067AC"/>
                </a:solidFill>
                <a:ea typeface="ヒラギノ角ゴ Pro W3" charset="-128"/>
              </a:endParaRPr>
            </a:p>
          </p:txBody>
        </p:sp>
        <p:pic>
          <p:nvPicPr>
            <p:cNvPr id="27884" name="Picture 21" descr="Simple copy"/>
            <p:cNvPicPr>
              <a:picLocks noChangeAspect="1" noChangeArrowheads="1"/>
            </p:cNvPicPr>
            <p:nvPr/>
          </p:nvPicPr>
          <p:blipFill>
            <a:blip r:embed="rId5" cstate="print"/>
            <a:srcRect/>
            <a:stretch>
              <a:fillRect/>
            </a:stretch>
          </p:blipFill>
          <p:spPr bwMode="auto">
            <a:xfrm>
              <a:off x="6719298" y="3763329"/>
              <a:ext cx="513709" cy="523780"/>
            </a:xfrm>
            <a:prstGeom prst="rect">
              <a:avLst/>
            </a:prstGeom>
            <a:noFill/>
            <a:ln w="9525">
              <a:noFill/>
              <a:miter lim="800000"/>
              <a:headEnd/>
              <a:tailEnd/>
            </a:ln>
          </p:spPr>
        </p:pic>
        <p:pic>
          <p:nvPicPr>
            <p:cNvPr id="27885" name="Picture 21" descr="Simple copy"/>
            <p:cNvPicPr>
              <a:picLocks noChangeAspect="1" noChangeArrowheads="1"/>
            </p:cNvPicPr>
            <p:nvPr/>
          </p:nvPicPr>
          <p:blipFill>
            <a:blip r:embed="rId5" cstate="print"/>
            <a:srcRect/>
            <a:stretch>
              <a:fillRect/>
            </a:stretch>
          </p:blipFill>
          <p:spPr bwMode="auto">
            <a:xfrm>
              <a:off x="6719298" y="4039019"/>
              <a:ext cx="513709" cy="523780"/>
            </a:xfrm>
            <a:prstGeom prst="rect">
              <a:avLst/>
            </a:prstGeom>
            <a:noFill/>
            <a:ln w="9525">
              <a:noFill/>
              <a:miter lim="800000"/>
              <a:headEnd/>
              <a:tailEnd/>
            </a:ln>
          </p:spPr>
        </p:pic>
        <p:pic>
          <p:nvPicPr>
            <p:cNvPr id="27886" name="Picture 21" descr="Simple copy"/>
            <p:cNvPicPr>
              <a:picLocks noChangeAspect="1" noChangeArrowheads="1"/>
            </p:cNvPicPr>
            <p:nvPr/>
          </p:nvPicPr>
          <p:blipFill>
            <a:blip r:embed="rId5" cstate="print"/>
            <a:srcRect/>
            <a:stretch>
              <a:fillRect/>
            </a:stretch>
          </p:blipFill>
          <p:spPr bwMode="auto">
            <a:xfrm>
              <a:off x="6719298" y="4304434"/>
              <a:ext cx="513709" cy="523780"/>
            </a:xfrm>
            <a:prstGeom prst="rect">
              <a:avLst/>
            </a:prstGeom>
            <a:noFill/>
            <a:ln w="9525">
              <a:noFill/>
              <a:miter lim="800000"/>
              <a:headEnd/>
              <a:tailEnd/>
            </a:ln>
          </p:spPr>
        </p:pic>
        <p:pic>
          <p:nvPicPr>
            <p:cNvPr id="27887" name="Picture 21" descr="Simple copy"/>
            <p:cNvPicPr>
              <a:picLocks noChangeAspect="1" noChangeArrowheads="1"/>
            </p:cNvPicPr>
            <p:nvPr/>
          </p:nvPicPr>
          <p:blipFill>
            <a:blip r:embed="rId6" cstate="print"/>
            <a:srcRect/>
            <a:stretch>
              <a:fillRect/>
            </a:stretch>
          </p:blipFill>
          <p:spPr bwMode="auto">
            <a:xfrm>
              <a:off x="7462464" y="3914455"/>
              <a:ext cx="703680" cy="717476"/>
            </a:xfrm>
            <a:prstGeom prst="rect">
              <a:avLst/>
            </a:prstGeom>
            <a:noFill/>
            <a:ln w="9525">
              <a:noFill/>
              <a:miter lim="800000"/>
              <a:headEnd/>
              <a:tailEnd/>
            </a:ln>
          </p:spPr>
        </p:pic>
      </p:grpSp>
      <p:pic>
        <p:nvPicPr>
          <p:cNvPr id="27762" name="Picture 543" descr="Generic Router 2.png"/>
          <p:cNvPicPr>
            <a:picLocks noChangeAspect="1"/>
          </p:cNvPicPr>
          <p:nvPr/>
        </p:nvPicPr>
        <p:blipFill>
          <a:blip r:embed="rId7" cstate="print"/>
          <a:srcRect/>
          <a:stretch>
            <a:fillRect/>
          </a:stretch>
        </p:blipFill>
        <p:spPr bwMode="auto">
          <a:xfrm>
            <a:off x="2889250" y="1082675"/>
            <a:ext cx="320675" cy="319088"/>
          </a:xfrm>
          <a:prstGeom prst="rect">
            <a:avLst/>
          </a:prstGeom>
          <a:noFill/>
          <a:ln w="9525">
            <a:noFill/>
            <a:miter lim="800000"/>
            <a:headEnd/>
            <a:tailEnd/>
          </a:ln>
        </p:spPr>
      </p:pic>
      <p:pic>
        <p:nvPicPr>
          <p:cNvPr id="27763" name="Picture 545" descr="Generic Router 2.png"/>
          <p:cNvPicPr>
            <a:picLocks noChangeAspect="1"/>
          </p:cNvPicPr>
          <p:nvPr/>
        </p:nvPicPr>
        <p:blipFill>
          <a:blip r:embed="rId7" cstate="print"/>
          <a:srcRect/>
          <a:stretch>
            <a:fillRect/>
          </a:stretch>
        </p:blipFill>
        <p:spPr bwMode="auto">
          <a:xfrm>
            <a:off x="3835400" y="1082675"/>
            <a:ext cx="319088" cy="319088"/>
          </a:xfrm>
          <a:prstGeom prst="rect">
            <a:avLst/>
          </a:prstGeom>
          <a:noFill/>
          <a:ln w="9525">
            <a:noFill/>
            <a:miter lim="800000"/>
            <a:headEnd/>
            <a:tailEnd/>
          </a:ln>
        </p:spPr>
      </p:pic>
      <p:pic>
        <p:nvPicPr>
          <p:cNvPr id="27764" name="Picture 616" descr="L2_L3 Switch 2.png"/>
          <p:cNvPicPr>
            <a:picLocks noChangeAspect="1"/>
          </p:cNvPicPr>
          <p:nvPr/>
        </p:nvPicPr>
        <p:blipFill>
          <a:blip r:embed="rId8" cstate="print"/>
          <a:srcRect/>
          <a:stretch>
            <a:fillRect/>
          </a:stretch>
        </p:blipFill>
        <p:spPr bwMode="auto">
          <a:xfrm>
            <a:off x="5083175" y="4137025"/>
            <a:ext cx="249238" cy="249238"/>
          </a:xfrm>
          <a:prstGeom prst="rect">
            <a:avLst/>
          </a:prstGeom>
          <a:noFill/>
          <a:ln w="9525">
            <a:noFill/>
            <a:miter lim="800000"/>
            <a:headEnd/>
            <a:tailEnd/>
          </a:ln>
        </p:spPr>
      </p:pic>
      <p:pic>
        <p:nvPicPr>
          <p:cNvPr id="27765" name="Picture 623" descr="L2_L3 Switch 2.png"/>
          <p:cNvPicPr>
            <a:picLocks noChangeAspect="1"/>
          </p:cNvPicPr>
          <p:nvPr/>
        </p:nvPicPr>
        <p:blipFill>
          <a:blip r:embed="rId8" cstate="print"/>
          <a:srcRect/>
          <a:stretch>
            <a:fillRect/>
          </a:stretch>
        </p:blipFill>
        <p:spPr bwMode="auto">
          <a:xfrm>
            <a:off x="5797550" y="4137025"/>
            <a:ext cx="249238" cy="249238"/>
          </a:xfrm>
          <a:prstGeom prst="rect">
            <a:avLst/>
          </a:prstGeom>
          <a:noFill/>
          <a:ln w="9525">
            <a:noFill/>
            <a:miter lim="800000"/>
            <a:headEnd/>
            <a:tailEnd/>
          </a:ln>
        </p:spPr>
      </p:pic>
      <p:grpSp>
        <p:nvGrpSpPr>
          <p:cNvPr id="27766" name="Group 675"/>
          <p:cNvGrpSpPr>
            <a:grpSpLocks/>
          </p:cNvGrpSpPr>
          <p:nvPr/>
        </p:nvGrpSpPr>
        <p:grpSpPr bwMode="auto">
          <a:xfrm>
            <a:off x="2157413" y="2733675"/>
            <a:ext cx="669925" cy="482600"/>
            <a:chOff x="1245201" y="2703193"/>
            <a:chExt cx="669320" cy="482478"/>
          </a:xfrm>
        </p:grpSpPr>
        <p:pic>
          <p:nvPicPr>
            <p:cNvPr id="27878" name="Picture 676" descr="Firewall.png"/>
            <p:cNvPicPr>
              <a:picLocks noChangeAspect="1"/>
            </p:cNvPicPr>
            <p:nvPr/>
          </p:nvPicPr>
          <p:blipFill>
            <a:blip r:embed="rId9" cstate="print"/>
            <a:srcRect/>
            <a:stretch>
              <a:fillRect/>
            </a:stretch>
          </p:blipFill>
          <p:spPr bwMode="auto">
            <a:xfrm>
              <a:off x="1245201" y="2703193"/>
              <a:ext cx="278796" cy="220540"/>
            </a:xfrm>
            <a:prstGeom prst="rect">
              <a:avLst/>
            </a:prstGeom>
            <a:noFill/>
            <a:ln w="9525">
              <a:noFill/>
              <a:miter lim="800000"/>
              <a:headEnd/>
              <a:tailEnd/>
            </a:ln>
          </p:spPr>
        </p:pic>
        <p:pic>
          <p:nvPicPr>
            <p:cNvPr id="27879" name="Picture 731" descr="Firewall.png"/>
            <p:cNvPicPr>
              <a:picLocks noChangeAspect="1"/>
            </p:cNvPicPr>
            <p:nvPr/>
          </p:nvPicPr>
          <p:blipFill>
            <a:blip r:embed="rId9" cstate="print"/>
            <a:srcRect/>
            <a:stretch>
              <a:fillRect/>
            </a:stretch>
          </p:blipFill>
          <p:spPr bwMode="auto">
            <a:xfrm>
              <a:off x="1375376" y="2790506"/>
              <a:ext cx="278796" cy="220540"/>
            </a:xfrm>
            <a:prstGeom prst="rect">
              <a:avLst/>
            </a:prstGeom>
            <a:noFill/>
            <a:ln w="9525">
              <a:noFill/>
              <a:miter lim="800000"/>
              <a:headEnd/>
              <a:tailEnd/>
            </a:ln>
          </p:spPr>
        </p:pic>
        <p:pic>
          <p:nvPicPr>
            <p:cNvPr id="27880" name="Picture 732" descr="Firewall.png"/>
            <p:cNvPicPr>
              <a:picLocks noChangeAspect="1"/>
            </p:cNvPicPr>
            <p:nvPr/>
          </p:nvPicPr>
          <p:blipFill>
            <a:blip r:embed="rId9" cstate="print"/>
            <a:srcRect/>
            <a:stretch>
              <a:fillRect/>
            </a:stretch>
          </p:blipFill>
          <p:spPr bwMode="auto">
            <a:xfrm>
              <a:off x="1505551" y="2877819"/>
              <a:ext cx="278796" cy="220540"/>
            </a:xfrm>
            <a:prstGeom prst="rect">
              <a:avLst/>
            </a:prstGeom>
            <a:noFill/>
            <a:ln w="9525">
              <a:noFill/>
              <a:miter lim="800000"/>
              <a:headEnd/>
              <a:tailEnd/>
            </a:ln>
          </p:spPr>
        </p:pic>
        <p:pic>
          <p:nvPicPr>
            <p:cNvPr id="27881" name="Picture 733" descr="Firewall.png"/>
            <p:cNvPicPr>
              <a:picLocks noChangeAspect="1"/>
            </p:cNvPicPr>
            <p:nvPr/>
          </p:nvPicPr>
          <p:blipFill>
            <a:blip r:embed="rId9" cstate="print"/>
            <a:srcRect/>
            <a:stretch>
              <a:fillRect/>
            </a:stretch>
          </p:blipFill>
          <p:spPr bwMode="auto">
            <a:xfrm>
              <a:off x="1635725" y="2965131"/>
              <a:ext cx="278796" cy="220540"/>
            </a:xfrm>
            <a:prstGeom prst="rect">
              <a:avLst/>
            </a:prstGeom>
            <a:noFill/>
            <a:ln w="9525">
              <a:noFill/>
              <a:miter lim="800000"/>
              <a:headEnd/>
              <a:tailEnd/>
            </a:ln>
          </p:spPr>
        </p:pic>
      </p:grpSp>
      <p:grpSp>
        <p:nvGrpSpPr>
          <p:cNvPr id="27767" name="Group 734"/>
          <p:cNvGrpSpPr>
            <a:grpSpLocks/>
          </p:cNvGrpSpPr>
          <p:nvPr/>
        </p:nvGrpSpPr>
        <p:grpSpPr bwMode="auto">
          <a:xfrm>
            <a:off x="4124325" y="2733675"/>
            <a:ext cx="669925" cy="482600"/>
            <a:chOff x="1245201" y="2703193"/>
            <a:chExt cx="669320" cy="482478"/>
          </a:xfrm>
        </p:grpSpPr>
        <p:pic>
          <p:nvPicPr>
            <p:cNvPr id="27874" name="Picture 863" descr="Firewall.png"/>
            <p:cNvPicPr>
              <a:picLocks noChangeAspect="1"/>
            </p:cNvPicPr>
            <p:nvPr/>
          </p:nvPicPr>
          <p:blipFill>
            <a:blip r:embed="rId9" cstate="print"/>
            <a:srcRect/>
            <a:stretch>
              <a:fillRect/>
            </a:stretch>
          </p:blipFill>
          <p:spPr bwMode="auto">
            <a:xfrm>
              <a:off x="1245201" y="2703193"/>
              <a:ext cx="278796" cy="220540"/>
            </a:xfrm>
            <a:prstGeom prst="rect">
              <a:avLst/>
            </a:prstGeom>
            <a:noFill/>
            <a:ln w="9525">
              <a:noFill/>
              <a:miter lim="800000"/>
              <a:headEnd/>
              <a:tailEnd/>
            </a:ln>
          </p:spPr>
        </p:pic>
        <p:pic>
          <p:nvPicPr>
            <p:cNvPr id="27875" name="Picture 864" descr="Firewall.png"/>
            <p:cNvPicPr>
              <a:picLocks noChangeAspect="1"/>
            </p:cNvPicPr>
            <p:nvPr/>
          </p:nvPicPr>
          <p:blipFill>
            <a:blip r:embed="rId9" cstate="print"/>
            <a:srcRect/>
            <a:stretch>
              <a:fillRect/>
            </a:stretch>
          </p:blipFill>
          <p:spPr bwMode="auto">
            <a:xfrm>
              <a:off x="1375376" y="2790506"/>
              <a:ext cx="278796" cy="220540"/>
            </a:xfrm>
            <a:prstGeom prst="rect">
              <a:avLst/>
            </a:prstGeom>
            <a:noFill/>
            <a:ln w="9525">
              <a:noFill/>
              <a:miter lim="800000"/>
              <a:headEnd/>
              <a:tailEnd/>
            </a:ln>
          </p:spPr>
        </p:pic>
        <p:pic>
          <p:nvPicPr>
            <p:cNvPr id="27876" name="Picture 865" descr="Firewall.png"/>
            <p:cNvPicPr>
              <a:picLocks noChangeAspect="1"/>
            </p:cNvPicPr>
            <p:nvPr/>
          </p:nvPicPr>
          <p:blipFill>
            <a:blip r:embed="rId9" cstate="print"/>
            <a:srcRect/>
            <a:stretch>
              <a:fillRect/>
            </a:stretch>
          </p:blipFill>
          <p:spPr bwMode="auto">
            <a:xfrm>
              <a:off x="1505551" y="2877819"/>
              <a:ext cx="278796" cy="220540"/>
            </a:xfrm>
            <a:prstGeom prst="rect">
              <a:avLst/>
            </a:prstGeom>
            <a:noFill/>
            <a:ln w="9525">
              <a:noFill/>
              <a:miter lim="800000"/>
              <a:headEnd/>
              <a:tailEnd/>
            </a:ln>
          </p:spPr>
        </p:pic>
        <p:pic>
          <p:nvPicPr>
            <p:cNvPr id="27877" name="Picture 866" descr="Firewall.png"/>
            <p:cNvPicPr>
              <a:picLocks noChangeAspect="1"/>
            </p:cNvPicPr>
            <p:nvPr/>
          </p:nvPicPr>
          <p:blipFill>
            <a:blip r:embed="rId9" cstate="print"/>
            <a:srcRect/>
            <a:stretch>
              <a:fillRect/>
            </a:stretch>
          </p:blipFill>
          <p:spPr bwMode="auto">
            <a:xfrm>
              <a:off x="1635725" y="2965131"/>
              <a:ext cx="278796" cy="220540"/>
            </a:xfrm>
            <a:prstGeom prst="rect">
              <a:avLst/>
            </a:prstGeom>
            <a:noFill/>
            <a:ln w="9525">
              <a:noFill/>
              <a:miter lim="800000"/>
              <a:headEnd/>
              <a:tailEnd/>
            </a:ln>
          </p:spPr>
        </p:pic>
      </p:grpSp>
      <p:grpSp>
        <p:nvGrpSpPr>
          <p:cNvPr id="27768" name="Group 867"/>
          <p:cNvGrpSpPr>
            <a:grpSpLocks/>
          </p:cNvGrpSpPr>
          <p:nvPr/>
        </p:nvGrpSpPr>
        <p:grpSpPr bwMode="auto">
          <a:xfrm>
            <a:off x="5005388" y="2733675"/>
            <a:ext cx="669925" cy="482600"/>
            <a:chOff x="1245201" y="2703193"/>
            <a:chExt cx="669320" cy="482478"/>
          </a:xfrm>
        </p:grpSpPr>
        <p:pic>
          <p:nvPicPr>
            <p:cNvPr id="27870" name="Picture 868" descr="Firewall.png"/>
            <p:cNvPicPr>
              <a:picLocks noChangeAspect="1"/>
            </p:cNvPicPr>
            <p:nvPr/>
          </p:nvPicPr>
          <p:blipFill>
            <a:blip r:embed="rId9" cstate="print"/>
            <a:srcRect/>
            <a:stretch>
              <a:fillRect/>
            </a:stretch>
          </p:blipFill>
          <p:spPr bwMode="auto">
            <a:xfrm>
              <a:off x="1245201" y="2703193"/>
              <a:ext cx="278796" cy="220540"/>
            </a:xfrm>
            <a:prstGeom prst="rect">
              <a:avLst/>
            </a:prstGeom>
            <a:noFill/>
            <a:ln w="9525">
              <a:noFill/>
              <a:miter lim="800000"/>
              <a:headEnd/>
              <a:tailEnd/>
            </a:ln>
          </p:spPr>
        </p:pic>
        <p:pic>
          <p:nvPicPr>
            <p:cNvPr id="27871" name="Picture 869" descr="Firewall.png"/>
            <p:cNvPicPr>
              <a:picLocks noChangeAspect="1"/>
            </p:cNvPicPr>
            <p:nvPr/>
          </p:nvPicPr>
          <p:blipFill>
            <a:blip r:embed="rId9" cstate="print"/>
            <a:srcRect/>
            <a:stretch>
              <a:fillRect/>
            </a:stretch>
          </p:blipFill>
          <p:spPr bwMode="auto">
            <a:xfrm>
              <a:off x="1375376" y="2790506"/>
              <a:ext cx="278796" cy="220540"/>
            </a:xfrm>
            <a:prstGeom prst="rect">
              <a:avLst/>
            </a:prstGeom>
            <a:noFill/>
            <a:ln w="9525">
              <a:noFill/>
              <a:miter lim="800000"/>
              <a:headEnd/>
              <a:tailEnd/>
            </a:ln>
          </p:spPr>
        </p:pic>
        <p:pic>
          <p:nvPicPr>
            <p:cNvPr id="27872" name="Picture 870" descr="Firewall.png"/>
            <p:cNvPicPr>
              <a:picLocks noChangeAspect="1"/>
            </p:cNvPicPr>
            <p:nvPr/>
          </p:nvPicPr>
          <p:blipFill>
            <a:blip r:embed="rId9" cstate="print"/>
            <a:srcRect/>
            <a:stretch>
              <a:fillRect/>
            </a:stretch>
          </p:blipFill>
          <p:spPr bwMode="auto">
            <a:xfrm>
              <a:off x="1505551" y="2877819"/>
              <a:ext cx="278796" cy="220540"/>
            </a:xfrm>
            <a:prstGeom prst="rect">
              <a:avLst/>
            </a:prstGeom>
            <a:noFill/>
            <a:ln w="9525">
              <a:noFill/>
              <a:miter lim="800000"/>
              <a:headEnd/>
              <a:tailEnd/>
            </a:ln>
          </p:spPr>
        </p:pic>
        <p:pic>
          <p:nvPicPr>
            <p:cNvPr id="27873" name="Picture 871" descr="Firewall.png"/>
            <p:cNvPicPr>
              <a:picLocks noChangeAspect="1"/>
            </p:cNvPicPr>
            <p:nvPr/>
          </p:nvPicPr>
          <p:blipFill>
            <a:blip r:embed="rId9" cstate="print"/>
            <a:srcRect/>
            <a:stretch>
              <a:fillRect/>
            </a:stretch>
          </p:blipFill>
          <p:spPr bwMode="auto">
            <a:xfrm>
              <a:off x="1635725" y="2965131"/>
              <a:ext cx="278796" cy="220540"/>
            </a:xfrm>
            <a:prstGeom prst="rect">
              <a:avLst/>
            </a:prstGeom>
            <a:noFill/>
            <a:ln w="9525">
              <a:noFill/>
              <a:miter lim="800000"/>
              <a:headEnd/>
              <a:tailEnd/>
            </a:ln>
          </p:spPr>
        </p:pic>
      </p:grpSp>
      <p:pic>
        <p:nvPicPr>
          <p:cNvPr id="27769" name="Picture 549" descr="L2L3_Switch 2.png"/>
          <p:cNvPicPr>
            <a:picLocks noChangeAspect="1"/>
          </p:cNvPicPr>
          <p:nvPr/>
        </p:nvPicPr>
        <p:blipFill>
          <a:blip r:embed="rId10" cstate="print"/>
          <a:srcRect/>
          <a:stretch>
            <a:fillRect/>
          </a:stretch>
        </p:blipFill>
        <p:spPr bwMode="auto">
          <a:xfrm>
            <a:off x="2895600" y="1801813"/>
            <a:ext cx="306388" cy="306387"/>
          </a:xfrm>
          <a:prstGeom prst="rect">
            <a:avLst/>
          </a:prstGeom>
          <a:noFill/>
          <a:ln w="9525">
            <a:noFill/>
            <a:miter lim="800000"/>
            <a:headEnd/>
            <a:tailEnd/>
          </a:ln>
        </p:spPr>
      </p:pic>
      <p:pic>
        <p:nvPicPr>
          <p:cNvPr id="27770" name="Picture 554" descr="L2L3_Switch 2.png"/>
          <p:cNvPicPr>
            <a:picLocks noChangeAspect="1"/>
          </p:cNvPicPr>
          <p:nvPr/>
        </p:nvPicPr>
        <p:blipFill>
          <a:blip r:embed="rId10" cstate="print"/>
          <a:srcRect/>
          <a:stretch>
            <a:fillRect/>
          </a:stretch>
        </p:blipFill>
        <p:spPr bwMode="auto">
          <a:xfrm>
            <a:off x="3844925" y="1785938"/>
            <a:ext cx="306388" cy="306387"/>
          </a:xfrm>
          <a:prstGeom prst="rect">
            <a:avLst/>
          </a:prstGeom>
          <a:noFill/>
          <a:ln w="9525">
            <a:noFill/>
            <a:miter lim="800000"/>
            <a:headEnd/>
            <a:tailEnd/>
          </a:ln>
        </p:spPr>
      </p:pic>
      <p:grpSp>
        <p:nvGrpSpPr>
          <p:cNvPr id="27771" name="Group 674"/>
          <p:cNvGrpSpPr>
            <a:grpSpLocks/>
          </p:cNvGrpSpPr>
          <p:nvPr/>
        </p:nvGrpSpPr>
        <p:grpSpPr bwMode="auto">
          <a:xfrm>
            <a:off x="1309688" y="2733675"/>
            <a:ext cx="669925" cy="482600"/>
            <a:chOff x="1245201" y="2703193"/>
            <a:chExt cx="669320" cy="482478"/>
          </a:xfrm>
        </p:grpSpPr>
        <p:pic>
          <p:nvPicPr>
            <p:cNvPr id="27866" name="Picture 559" descr="Firewall.png"/>
            <p:cNvPicPr>
              <a:picLocks noChangeAspect="1"/>
            </p:cNvPicPr>
            <p:nvPr/>
          </p:nvPicPr>
          <p:blipFill>
            <a:blip r:embed="rId9" cstate="print"/>
            <a:srcRect/>
            <a:stretch>
              <a:fillRect/>
            </a:stretch>
          </p:blipFill>
          <p:spPr bwMode="auto">
            <a:xfrm>
              <a:off x="1245201" y="2703193"/>
              <a:ext cx="278796" cy="220540"/>
            </a:xfrm>
            <a:prstGeom prst="rect">
              <a:avLst/>
            </a:prstGeom>
            <a:noFill/>
            <a:ln w="9525">
              <a:noFill/>
              <a:miter lim="800000"/>
              <a:headEnd/>
              <a:tailEnd/>
            </a:ln>
          </p:spPr>
        </p:pic>
        <p:pic>
          <p:nvPicPr>
            <p:cNvPr id="27867" name="Picture 671" descr="Firewall.png"/>
            <p:cNvPicPr>
              <a:picLocks noChangeAspect="1"/>
            </p:cNvPicPr>
            <p:nvPr/>
          </p:nvPicPr>
          <p:blipFill>
            <a:blip r:embed="rId9" cstate="print"/>
            <a:srcRect/>
            <a:stretch>
              <a:fillRect/>
            </a:stretch>
          </p:blipFill>
          <p:spPr bwMode="auto">
            <a:xfrm>
              <a:off x="1375376" y="2790506"/>
              <a:ext cx="278796" cy="220540"/>
            </a:xfrm>
            <a:prstGeom prst="rect">
              <a:avLst/>
            </a:prstGeom>
            <a:noFill/>
            <a:ln w="9525">
              <a:noFill/>
              <a:miter lim="800000"/>
              <a:headEnd/>
              <a:tailEnd/>
            </a:ln>
          </p:spPr>
        </p:pic>
        <p:pic>
          <p:nvPicPr>
            <p:cNvPr id="27868" name="Picture 672" descr="Firewall.png"/>
            <p:cNvPicPr>
              <a:picLocks noChangeAspect="1"/>
            </p:cNvPicPr>
            <p:nvPr/>
          </p:nvPicPr>
          <p:blipFill>
            <a:blip r:embed="rId9" cstate="print"/>
            <a:srcRect/>
            <a:stretch>
              <a:fillRect/>
            </a:stretch>
          </p:blipFill>
          <p:spPr bwMode="auto">
            <a:xfrm>
              <a:off x="1505551" y="2877819"/>
              <a:ext cx="278796" cy="220540"/>
            </a:xfrm>
            <a:prstGeom prst="rect">
              <a:avLst/>
            </a:prstGeom>
            <a:noFill/>
            <a:ln w="9525">
              <a:noFill/>
              <a:miter lim="800000"/>
              <a:headEnd/>
              <a:tailEnd/>
            </a:ln>
          </p:spPr>
        </p:pic>
        <p:pic>
          <p:nvPicPr>
            <p:cNvPr id="27869" name="Picture 673" descr="Firewall.png"/>
            <p:cNvPicPr>
              <a:picLocks noChangeAspect="1"/>
            </p:cNvPicPr>
            <p:nvPr/>
          </p:nvPicPr>
          <p:blipFill>
            <a:blip r:embed="rId9" cstate="print"/>
            <a:srcRect/>
            <a:stretch>
              <a:fillRect/>
            </a:stretch>
          </p:blipFill>
          <p:spPr bwMode="auto">
            <a:xfrm>
              <a:off x="1635725" y="2965131"/>
              <a:ext cx="278796" cy="220540"/>
            </a:xfrm>
            <a:prstGeom prst="rect">
              <a:avLst/>
            </a:prstGeom>
            <a:noFill/>
            <a:ln w="9525">
              <a:noFill/>
              <a:miter lim="800000"/>
              <a:headEnd/>
              <a:tailEnd/>
            </a:ln>
          </p:spPr>
        </p:pic>
      </p:grpSp>
      <p:pic>
        <p:nvPicPr>
          <p:cNvPr id="27772" name="Picture 566" descr="L2L3_Switch 2.png"/>
          <p:cNvPicPr>
            <a:picLocks noChangeAspect="1"/>
          </p:cNvPicPr>
          <p:nvPr/>
        </p:nvPicPr>
        <p:blipFill>
          <a:blip r:embed="rId11" cstate="print"/>
          <a:srcRect/>
          <a:stretch>
            <a:fillRect/>
          </a:stretch>
        </p:blipFill>
        <p:spPr bwMode="auto">
          <a:xfrm>
            <a:off x="4613275" y="3203575"/>
            <a:ext cx="288925" cy="288925"/>
          </a:xfrm>
          <a:prstGeom prst="rect">
            <a:avLst/>
          </a:prstGeom>
          <a:noFill/>
          <a:ln w="9525">
            <a:noFill/>
            <a:miter lim="800000"/>
            <a:headEnd/>
            <a:tailEnd/>
          </a:ln>
        </p:spPr>
      </p:pic>
      <p:pic>
        <p:nvPicPr>
          <p:cNvPr id="27773" name="Picture 567" descr="L2L3_Switch 2.png"/>
          <p:cNvPicPr>
            <a:picLocks noChangeAspect="1"/>
          </p:cNvPicPr>
          <p:nvPr/>
        </p:nvPicPr>
        <p:blipFill>
          <a:blip r:embed="rId11" cstate="print"/>
          <a:srcRect/>
          <a:stretch>
            <a:fillRect/>
          </a:stretch>
        </p:blipFill>
        <p:spPr bwMode="auto">
          <a:xfrm>
            <a:off x="5461000" y="3203575"/>
            <a:ext cx="288925" cy="288925"/>
          </a:xfrm>
          <a:prstGeom prst="rect">
            <a:avLst/>
          </a:prstGeom>
          <a:noFill/>
          <a:ln w="9525">
            <a:noFill/>
            <a:miter lim="800000"/>
            <a:headEnd/>
            <a:tailEnd/>
          </a:ln>
        </p:spPr>
      </p:pic>
      <p:pic>
        <p:nvPicPr>
          <p:cNvPr id="27774" name="Picture 586" descr="L2L3_Switch 2.png"/>
          <p:cNvPicPr>
            <a:picLocks noChangeAspect="1"/>
          </p:cNvPicPr>
          <p:nvPr/>
        </p:nvPicPr>
        <p:blipFill>
          <a:blip r:embed="rId12" cstate="print"/>
          <a:srcRect/>
          <a:stretch>
            <a:fillRect/>
          </a:stretch>
        </p:blipFill>
        <p:spPr bwMode="auto">
          <a:xfrm>
            <a:off x="2720975" y="3203575"/>
            <a:ext cx="254000" cy="254000"/>
          </a:xfrm>
          <a:prstGeom prst="rect">
            <a:avLst/>
          </a:prstGeom>
          <a:noFill/>
          <a:ln w="9525">
            <a:noFill/>
            <a:miter lim="800000"/>
            <a:headEnd/>
            <a:tailEnd/>
          </a:ln>
        </p:spPr>
      </p:pic>
      <p:pic>
        <p:nvPicPr>
          <p:cNvPr id="27775" name="Picture 561" descr="L2L3_Switch 2.png"/>
          <p:cNvPicPr>
            <a:picLocks noChangeAspect="1"/>
          </p:cNvPicPr>
          <p:nvPr/>
        </p:nvPicPr>
        <p:blipFill>
          <a:blip r:embed="rId12" cstate="print"/>
          <a:srcRect/>
          <a:stretch>
            <a:fillRect/>
          </a:stretch>
        </p:blipFill>
        <p:spPr bwMode="auto">
          <a:xfrm>
            <a:off x="1798638" y="3203575"/>
            <a:ext cx="255587" cy="254000"/>
          </a:xfrm>
          <a:prstGeom prst="rect">
            <a:avLst/>
          </a:prstGeom>
          <a:noFill/>
          <a:ln w="9525">
            <a:noFill/>
            <a:miter lim="800000"/>
            <a:headEnd/>
            <a:tailEnd/>
          </a:ln>
        </p:spPr>
      </p:pic>
      <p:grpSp>
        <p:nvGrpSpPr>
          <p:cNvPr id="27776" name="Group 875"/>
          <p:cNvGrpSpPr>
            <a:grpSpLocks/>
          </p:cNvGrpSpPr>
          <p:nvPr/>
        </p:nvGrpSpPr>
        <p:grpSpPr bwMode="auto">
          <a:xfrm>
            <a:off x="2006600" y="3417888"/>
            <a:ext cx="265113" cy="269875"/>
            <a:chOff x="1931573" y="3378537"/>
            <a:chExt cx="266310" cy="269717"/>
          </a:xfrm>
        </p:grpSpPr>
        <p:pic>
          <p:nvPicPr>
            <p:cNvPr id="27863" name="Picture 568" descr="Gerneric Products 1.png"/>
            <p:cNvPicPr>
              <a:picLocks noChangeAspect="1"/>
            </p:cNvPicPr>
            <p:nvPr/>
          </p:nvPicPr>
          <p:blipFill>
            <a:blip r:embed="rId13" cstate="print"/>
            <a:srcRect/>
            <a:stretch>
              <a:fillRect/>
            </a:stretch>
          </p:blipFill>
          <p:spPr bwMode="auto">
            <a:xfrm>
              <a:off x="1931573" y="3378537"/>
              <a:ext cx="266310" cy="83982"/>
            </a:xfrm>
            <a:prstGeom prst="rect">
              <a:avLst/>
            </a:prstGeom>
            <a:noFill/>
            <a:ln w="9525">
              <a:noFill/>
              <a:miter lim="800000"/>
              <a:headEnd/>
              <a:tailEnd/>
            </a:ln>
          </p:spPr>
        </p:pic>
        <p:pic>
          <p:nvPicPr>
            <p:cNvPr id="27864" name="Picture 873" descr="Gerneric Products 1.png"/>
            <p:cNvPicPr>
              <a:picLocks noChangeAspect="1"/>
            </p:cNvPicPr>
            <p:nvPr/>
          </p:nvPicPr>
          <p:blipFill>
            <a:blip r:embed="rId13" cstate="print"/>
            <a:srcRect/>
            <a:stretch>
              <a:fillRect/>
            </a:stretch>
          </p:blipFill>
          <p:spPr bwMode="auto">
            <a:xfrm>
              <a:off x="1931573" y="3471405"/>
              <a:ext cx="266310" cy="83982"/>
            </a:xfrm>
            <a:prstGeom prst="rect">
              <a:avLst/>
            </a:prstGeom>
            <a:noFill/>
            <a:ln w="9525">
              <a:noFill/>
              <a:miter lim="800000"/>
              <a:headEnd/>
              <a:tailEnd/>
            </a:ln>
          </p:spPr>
        </p:pic>
        <p:pic>
          <p:nvPicPr>
            <p:cNvPr id="27865" name="Picture 874" descr="Gerneric Products 1.png"/>
            <p:cNvPicPr>
              <a:picLocks noChangeAspect="1"/>
            </p:cNvPicPr>
            <p:nvPr/>
          </p:nvPicPr>
          <p:blipFill>
            <a:blip r:embed="rId13" cstate="print"/>
            <a:srcRect/>
            <a:stretch>
              <a:fillRect/>
            </a:stretch>
          </p:blipFill>
          <p:spPr bwMode="auto">
            <a:xfrm>
              <a:off x="1931573" y="3564272"/>
              <a:ext cx="266310" cy="83982"/>
            </a:xfrm>
            <a:prstGeom prst="rect">
              <a:avLst/>
            </a:prstGeom>
            <a:noFill/>
            <a:ln w="9525">
              <a:noFill/>
              <a:miter lim="800000"/>
              <a:headEnd/>
              <a:tailEnd/>
            </a:ln>
          </p:spPr>
        </p:pic>
      </p:grpSp>
      <p:grpSp>
        <p:nvGrpSpPr>
          <p:cNvPr id="27777" name="Group 876"/>
          <p:cNvGrpSpPr>
            <a:grpSpLocks/>
          </p:cNvGrpSpPr>
          <p:nvPr/>
        </p:nvGrpSpPr>
        <p:grpSpPr bwMode="auto">
          <a:xfrm>
            <a:off x="2925763" y="3417888"/>
            <a:ext cx="265112" cy="269875"/>
            <a:chOff x="1931573" y="3378537"/>
            <a:chExt cx="266310" cy="269717"/>
          </a:xfrm>
        </p:grpSpPr>
        <p:pic>
          <p:nvPicPr>
            <p:cNvPr id="27860" name="Picture 877" descr="Gerneric Products 1.png"/>
            <p:cNvPicPr>
              <a:picLocks noChangeAspect="1"/>
            </p:cNvPicPr>
            <p:nvPr/>
          </p:nvPicPr>
          <p:blipFill>
            <a:blip r:embed="rId13" cstate="print"/>
            <a:srcRect/>
            <a:stretch>
              <a:fillRect/>
            </a:stretch>
          </p:blipFill>
          <p:spPr bwMode="auto">
            <a:xfrm>
              <a:off x="1931573" y="3378537"/>
              <a:ext cx="266310" cy="83982"/>
            </a:xfrm>
            <a:prstGeom prst="rect">
              <a:avLst/>
            </a:prstGeom>
            <a:noFill/>
            <a:ln w="9525">
              <a:noFill/>
              <a:miter lim="800000"/>
              <a:headEnd/>
              <a:tailEnd/>
            </a:ln>
          </p:spPr>
        </p:pic>
        <p:pic>
          <p:nvPicPr>
            <p:cNvPr id="27861" name="Picture 878" descr="Gerneric Products 1.png"/>
            <p:cNvPicPr>
              <a:picLocks noChangeAspect="1"/>
            </p:cNvPicPr>
            <p:nvPr/>
          </p:nvPicPr>
          <p:blipFill>
            <a:blip r:embed="rId13" cstate="print"/>
            <a:srcRect/>
            <a:stretch>
              <a:fillRect/>
            </a:stretch>
          </p:blipFill>
          <p:spPr bwMode="auto">
            <a:xfrm>
              <a:off x="1931573" y="3471405"/>
              <a:ext cx="266310" cy="83982"/>
            </a:xfrm>
            <a:prstGeom prst="rect">
              <a:avLst/>
            </a:prstGeom>
            <a:noFill/>
            <a:ln w="9525">
              <a:noFill/>
              <a:miter lim="800000"/>
              <a:headEnd/>
              <a:tailEnd/>
            </a:ln>
          </p:spPr>
        </p:pic>
        <p:pic>
          <p:nvPicPr>
            <p:cNvPr id="27862" name="Picture 879" descr="Gerneric Products 1.png"/>
            <p:cNvPicPr>
              <a:picLocks noChangeAspect="1"/>
            </p:cNvPicPr>
            <p:nvPr/>
          </p:nvPicPr>
          <p:blipFill>
            <a:blip r:embed="rId13" cstate="print"/>
            <a:srcRect/>
            <a:stretch>
              <a:fillRect/>
            </a:stretch>
          </p:blipFill>
          <p:spPr bwMode="auto">
            <a:xfrm>
              <a:off x="1931573" y="3564272"/>
              <a:ext cx="266310" cy="83982"/>
            </a:xfrm>
            <a:prstGeom prst="rect">
              <a:avLst/>
            </a:prstGeom>
            <a:noFill/>
            <a:ln w="9525">
              <a:noFill/>
              <a:miter lim="800000"/>
              <a:headEnd/>
              <a:tailEnd/>
            </a:ln>
          </p:spPr>
        </p:pic>
      </p:grpSp>
      <p:grpSp>
        <p:nvGrpSpPr>
          <p:cNvPr id="27778" name="Group 896"/>
          <p:cNvGrpSpPr>
            <a:grpSpLocks/>
          </p:cNvGrpSpPr>
          <p:nvPr/>
        </p:nvGrpSpPr>
        <p:grpSpPr bwMode="auto">
          <a:xfrm>
            <a:off x="1392238" y="4538663"/>
            <a:ext cx="461962" cy="319087"/>
            <a:chOff x="613171" y="4506856"/>
            <a:chExt cx="461963" cy="318721"/>
          </a:xfrm>
        </p:grpSpPr>
        <p:pic>
          <p:nvPicPr>
            <p:cNvPr id="27852" name="Picture 897"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53" name="Picture 89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54" name="Picture 89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55" name="Picture 90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56" name="Picture 90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57" name="Picture 90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58" name="Picture 90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59" name="Picture 90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7779" name="Group 905"/>
          <p:cNvGrpSpPr>
            <a:grpSpLocks/>
          </p:cNvGrpSpPr>
          <p:nvPr/>
        </p:nvGrpSpPr>
        <p:grpSpPr bwMode="auto">
          <a:xfrm>
            <a:off x="2105025" y="4538663"/>
            <a:ext cx="461963" cy="319087"/>
            <a:chOff x="613171" y="4506856"/>
            <a:chExt cx="461963" cy="318721"/>
          </a:xfrm>
        </p:grpSpPr>
        <p:pic>
          <p:nvPicPr>
            <p:cNvPr id="27844" name="Picture 906"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45" name="Picture 907"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46" name="Picture 908"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47" name="Picture 909"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48" name="Picture 910"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49" name="Picture 911"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50" name="Picture 912"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51" name="Picture 913"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7780" name="Group 895"/>
          <p:cNvGrpSpPr>
            <a:grpSpLocks/>
          </p:cNvGrpSpPr>
          <p:nvPr/>
        </p:nvGrpSpPr>
        <p:grpSpPr bwMode="auto">
          <a:xfrm>
            <a:off x="677863" y="4538663"/>
            <a:ext cx="461962" cy="319087"/>
            <a:chOff x="613171" y="4506856"/>
            <a:chExt cx="461963" cy="318721"/>
          </a:xfrm>
        </p:grpSpPr>
        <p:pic>
          <p:nvPicPr>
            <p:cNvPr id="27836" name="Picture 569"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37" name="Picture 88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38" name="Picture 88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39" name="Picture 89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40" name="Picture 89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41" name="Picture 89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42" name="Picture 89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43" name="Picture 89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7781" name="Group 914"/>
          <p:cNvGrpSpPr>
            <a:grpSpLocks/>
          </p:cNvGrpSpPr>
          <p:nvPr/>
        </p:nvGrpSpPr>
        <p:grpSpPr bwMode="auto">
          <a:xfrm>
            <a:off x="2824163" y="4538663"/>
            <a:ext cx="461962" cy="319087"/>
            <a:chOff x="613171" y="4506856"/>
            <a:chExt cx="461963" cy="318721"/>
          </a:xfrm>
        </p:grpSpPr>
        <p:pic>
          <p:nvPicPr>
            <p:cNvPr id="27828" name="Picture 915"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29" name="Picture 916"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30" name="Picture 917"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31" name="Picture 918"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32" name="Picture 919"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33" name="Picture 920"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34" name="Picture 921"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35" name="Picture 922"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27782" name="Picture 624" descr="L2_L3 Switch 2.png"/>
          <p:cNvPicPr>
            <a:picLocks noChangeAspect="1"/>
          </p:cNvPicPr>
          <p:nvPr/>
        </p:nvPicPr>
        <p:blipFill>
          <a:blip r:embed="rId8" cstate="print"/>
          <a:srcRect/>
          <a:stretch>
            <a:fillRect/>
          </a:stretch>
        </p:blipFill>
        <p:spPr bwMode="auto">
          <a:xfrm>
            <a:off x="2543175" y="5195888"/>
            <a:ext cx="250825" cy="250825"/>
          </a:xfrm>
          <a:prstGeom prst="rect">
            <a:avLst/>
          </a:prstGeom>
          <a:noFill/>
          <a:ln w="9525">
            <a:noFill/>
            <a:miter lim="800000"/>
            <a:headEnd/>
            <a:tailEnd/>
          </a:ln>
        </p:spPr>
      </p:pic>
      <p:pic>
        <p:nvPicPr>
          <p:cNvPr id="27783" name="Picture 625" descr="L2_L3 Switch 2.png"/>
          <p:cNvPicPr>
            <a:picLocks noChangeAspect="1"/>
          </p:cNvPicPr>
          <p:nvPr/>
        </p:nvPicPr>
        <p:blipFill>
          <a:blip r:embed="rId8" cstate="print"/>
          <a:srcRect/>
          <a:stretch>
            <a:fillRect/>
          </a:stretch>
        </p:blipFill>
        <p:spPr bwMode="auto">
          <a:xfrm>
            <a:off x="4284663" y="5195888"/>
            <a:ext cx="249237" cy="250825"/>
          </a:xfrm>
          <a:prstGeom prst="rect">
            <a:avLst/>
          </a:prstGeom>
          <a:noFill/>
          <a:ln w="9525">
            <a:noFill/>
            <a:miter lim="800000"/>
            <a:headEnd/>
            <a:tailEnd/>
          </a:ln>
        </p:spPr>
      </p:pic>
      <p:grpSp>
        <p:nvGrpSpPr>
          <p:cNvPr id="27784" name="Group 880"/>
          <p:cNvGrpSpPr>
            <a:grpSpLocks/>
          </p:cNvGrpSpPr>
          <p:nvPr/>
        </p:nvGrpSpPr>
        <p:grpSpPr bwMode="auto">
          <a:xfrm>
            <a:off x="4830763" y="3417888"/>
            <a:ext cx="265112" cy="269875"/>
            <a:chOff x="1931573" y="3378537"/>
            <a:chExt cx="266310" cy="269717"/>
          </a:xfrm>
        </p:grpSpPr>
        <p:pic>
          <p:nvPicPr>
            <p:cNvPr id="27825" name="Picture 881" descr="Gerneric Products 1.png"/>
            <p:cNvPicPr>
              <a:picLocks noChangeAspect="1"/>
            </p:cNvPicPr>
            <p:nvPr/>
          </p:nvPicPr>
          <p:blipFill>
            <a:blip r:embed="rId13" cstate="print"/>
            <a:srcRect/>
            <a:stretch>
              <a:fillRect/>
            </a:stretch>
          </p:blipFill>
          <p:spPr bwMode="auto">
            <a:xfrm>
              <a:off x="1931573" y="3378537"/>
              <a:ext cx="266310" cy="83982"/>
            </a:xfrm>
            <a:prstGeom prst="rect">
              <a:avLst/>
            </a:prstGeom>
            <a:noFill/>
            <a:ln w="9525">
              <a:noFill/>
              <a:miter lim="800000"/>
              <a:headEnd/>
              <a:tailEnd/>
            </a:ln>
          </p:spPr>
        </p:pic>
        <p:pic>
          <p:nvPicPr>
            <p:cNvPr id="27826" name="Picture 882" descr="Gerneric Products 1.png"/>
            <p:cNvPicPr>
              <a:picLocks noChangeAspect="1"/>
            </p:cNvPicPr>
            <p:nvPr/>
          </p:nvPicPr>
          <p:blipFill>
            <a:blip r:embed="rId13" cstate="print"/>
            <a:srcRect/>
            <a:stretch>
              <a:fillRect/>
            </a:stretch>
          </p:blipFill>
          <p:spPr bwMode="auto">
            <a:xfrm>
              <a:off x="1931573" y="3471405"/>
              <a:ext cx="266310" cy="83982"/>
            </a:xfrm>
            <a:prstGeom prst="rect">
              <a:avLst/>
            </a:prstGeom>
            <a:noFill/>
            <a:ln w="9525">
              <a:noFill/>
              <a:miter lim="800000"/>
              <a:headEnd/>
              <a:tailEnd/>
            </a:ln>
          </p:spPr>
        </p:pic>
        <p:pic>
          <p:nvPicPr>
            <p:cNvPr id="27827" name="Picture 883" descr="Gerneric Products 1.png"/>
            <p:cNvPicPr>
              <a:picLocks noChangeAspect="1"/>
            </p:cNvPicPr>
            <p:nvPr/>
          </p:nvPicPr>
          <p:blipFill>
            <a:blip r:embed="rId13" cstate="print"/>
            <a:srcRect/>
            <a:stretch>
              <a:fillRect/>
            </a:stretch>
          </p:blipFill>
          <p:spPr bwMode="auto">
            <a:xfrm>
              <a:off x="1931573" y="3564272"/>
              <a:ext cx="266310" cy="83982"/>
            </a:xfrm>
            <a:prstGeom prst="rect">
              <a:avLst/>
            </a:prstGeom>
            <a:noFill/>
            <a:ln w="9525">
              <a:noFill/>
              <a:miter lim="800000"/>
              <a:headEnd/>
              <a:tailEnd/>
            </a:ln>
          </p:spPr>
        </p:pic>
      </p:grpSp>
      <p:grpSp>
        <p:nvGrpSpPr>
          <p:cNvPr id="27785" name="Group 884"/>
          <p:cNvGrpSpPr>
            <a:grpSpLocks/>
          </p:cNvGrpSpPr>
          <p:nvPr/>
        </p:nvGrpSpPr>
        <p:grpSpPr bwMode="auto">
          <a:xfrm>
            <a:off x="5702300" y="3417888"/>
            <a:ext cx="265113" cy="269875"/>
            <a:chOff x="1931573" y="3378537"/>
            <a:chExt cx="266310" cy="269717"/>
          </a:xfrm>
        </p:grpSpPr>
        <p:pic>
          <p:nvPicPr>
            <p:cNvPr id="27822" name="Picture 885" descr="Gerneric Products 1.png"/>
            <p:cNvPicPr>
              <a:picLocks noChangeAspect="1"/>
            </p:cNvPicPr>
            <p:nvPr/>
          </p:nvPicPr>
          <p:blipFill>
            <a:blip r:embed="rId13" cstate="print"/>
            <a:srcRect/>
            <a:stretch>
              <a:fillRect/>
            </a:stretch>
          </p:blipFill>
          <p:spPr bwMode="auto">
            <a:xfrm>
              <a:off x="1931573" y="3378537"/>
              <a:ext cx="266310" cy="83982"/>
            </a:xfrm>
            <a:prstGeom prst="rect">
              <a:avLst/>
            </a:prstGeom>
            <a:noFill/>
            <a:ln w="9525">
              <a:noFill/>
              <a:miter lim="800000"/>
              <a:headEnd/>
              <a:tailEnd/>
            </a:ln>
          </p:spPr>
        </p:pic>
        <p:pic>
          <p:nvPicPr>
            <p:cNvPr id="27823" name="Picture 886" descr="Gerneric Products 1.png"/>
            <p:cNvPicPr>
              <a:picLocks noChangeAspect="1"/>
            </p:cNvPicPr>
            <p:nvPr/>
          </p:nvPicPr>
          <p:blipFill>
            <a:blip r:embed="rId13" cstate="print"/>
            <a:srcRect/>
            <a:stretch>
              <a:fillRect/>
            </a:stretch>
          </p:blipFill>
          <p:spPr bwMode="auto">
            <a:xfrm>
              <a:off x="1931573" y="3471405"/>
              <a:ext cx="266310" cy="83982"/>
            </a:xfrm>
            <a:prstGeom prst="rect">
              <a:avLst/>
            </a:prstGeom>
            <a:noFill/>
            <a:ln w="9525">
              <a:noFill/>
              <a:miter lim="800000"/>
              <a:headEnd/>
              <a:tailEnd/>
            </a:ln>
          </p:spPr>
        </p:pic>
        <p:pic>
          <p:nvPicPr>
            <p:cNvPr id="27824" name="Picture 887" descr="Gerneric Products 1.png"/>
            <p:cNvPicPr>
              <a:picLocks noChangeAspect="1"/>
            </p:cNvPicPr>
            <p:nvPr/>
          </p:nvPicPr>
          <p:blipFill>
            <a:blip r:embed="rId13" cstate="print"/>
            <a:srcRect/>
            <a:stretch>
              <a:fillRect/>
            </a:stretch>
          </p:blipFill>
          <p:spPr bwMode="auto">
            <a:xfrm>
              <a:off x="1931573" y="3564272"/>
              <a:ext cx="266310" cy="83982"/>
            </a:xfrm>
            <a:prstGeom prst="rect">
              <a:avLst/>
            </a:prstGeom>
            <a:noFill/>
            <a:ln w="9525">
              <a:noFill/>
              <a:miter lim="800000"/>
              <a:headEnd/>
              <a:tailEnd/>
            </a:ln>
          </p:spPr>
        </p:pic>
      </p:grpSp>
      <p:pic>
        <p:nvPicPr>
          <p:cNvPr id="27786" name="Picture 626" descr="L2_L3 Switch 2.png"/>
          <p:cNvPicPr>
            <a:picLocks noChangeAspect="1"/>
          </p:cNvPicPr>
          <p:nvPr/>
        </p:nvPicPr>
        <p:blipFill>
          <a:blip r:embed="rId8" cstate="print"/>
          <a:srcRect/>
          <a:stretch>
            <a:fillRect/>
          </a:stretch>
        </p:blipFill>
        <p:spPr bwMode="auto">
          <a:xfrm>
            <a:off x="6829425" y="5195888"/>
            <a:ext cx="249238" cy="250825"/>
          </a:xfrm>
          <a:prstGeom prst="rect">
            <a:avLst/>
          </a:prstGeom>
          <a:noFill/>
          <a:ln w="9525">
            <a:noFill/>
            <a:miter lim="800000"/>
            <a:headEnd/>
            <a:tailEnd/>
          </a:ln>
        </p:spPr>
      </p:pic>
      <p:pic>
        <p:nvPicPr>
          <p:cNvPr id="27787" name="Picture 670" descr="L2_L3 Switch 2.png"/>
          <p:cNvPicPr>
            <a:picLocks noChangeAspect="1"/>
          </p:cNvPicPr>
          <p:nvPr/>
        </p:nvPicPr>
        <p:blipFill>
          <a:blip r:embed="rId8" cstate="print"/>
          <a:srcRect/>
          <a:stretch>
            <a:fillRect/>
          </a:stretch>
        </p:blipFill>
        <p:spPr bwMode="auto">
          <a:xfrm>
            <a:off x="8312150" y="5195888"/>
            <a:ext cx="250825" cy="250825"/>
          </a:xfrm>
          <a:prstGeom prst="rect">
            <a:avLst/>
          </a:prstGeom>
          <a:noFill/>
          <a:ln w="9525">
            <a:noFill/>
            <a:miter lim="800000"/>
            <a:headEnd/>
            <a:tailEnd/>
          </a:ln>
        </p:spPr>
      </p:pic>
      <p:grpSp>
        <p:nvGrpSpPr>
          <p:cNvPr id="27788" name="Group 923"/>
          <p:cNvGrpSpPr>
            <a:grpSpLocks/>
          </p:cNvGrpSpPr>
          <p:nvPr/>
        </p:nvGrpSpPr>
        <p:grpSpPr bwMode="auto">
          <a:xfrm>
            <a:off x="3538538" y="4538663"/>
            <a:ext cx="461962" cy="319087"/>
            <a:chOff x="613171" y="4506856"/>
            <a:chExt cx="461963" cy="318721"/>
          </a:xfrm>
        </p:grpSpPr>
        <p:pic>
          <p:nvPicPr>
            <p:cNvPr id="27814" name="Picture 924"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15" name="Picture 925"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16" name="Picture 926"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17" name="Picture 927"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18" name="Picture 928"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19" name="Picture 929"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20" name="Picture 930"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21" name="Picture 931"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7789" name="Group 932"/>
          <p:cNvGrpSpPr>
            <a:grpSpLocks/>
          </p:cNvGrpSpPr>
          <p:nvPr/>
        </p:nvGrpSpPr>
        <p:grpSpPr bwMode="auto">
          <a:xfrm>
            <a:off x="4251325" y="4538663"/>
            <a:ext cx="461963" cy="319087"/>
            <a:chOff x="613171" y="4506856"/>
            <a:chExt cx="461963" cy="318721"/>
          </a:xfrm>
        </p:grpSpPr>
        <p:pic>
          <p:nvPicPr>
            <p:cNvPr id="27806" name="Picture 933"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807" name="Picture 934"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08" name="Picture 935"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09" name="Picture 936"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10" name="Picture 937"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11" name="Picture 938"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12" name="Picture 939"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13" name="Picture 940"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7790" name="Group 941"/>
          <p:cNvGrpSpPr>
            <a:grpSpLocks/>
          </p:cNvGrpSpPr>
          <p:nvPr/>
        </p:nvGrpSpPr>
        <p:grpSpPr bwMode="auto">
          <a:xfrm>
            <a:off x="4967288" y="4538663"/>
            <a:ext cx="461962" cy="319087"/>
            <a:chOff x="613171" y="4506856"/>
            <a:chExt cx="461963" cy="318721"/>
          </a:xfrm>
        </p:grpSpPr>
        <p:pic>
          <p:nvPicPr>
            <p:cNvPr id="27798" name="Picture 942"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7799" name="Picture 943"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7800" name="Picture 944"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7801" name="Picture 945"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7802" name="Picture 946"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7803" name="Picture 947"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7804" name="Picture 948"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7805" name="Picture 949"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27791" name="Picture 523" descr="L2_L3 Switch 2.png"/>
          <p:cNvPicPr>
            <a:picLocks noChangeAspect="1"/>
          </p:cNvPicPr>
          <p:nvPr/>
        </p:nvPicPr>
        <p:blipFill>
          <a:blip r:embed="rId8" cstate="print"/>
          <a:srcRect/>
          <a:stretch>
            <a:fillRect/>
          </a:stretch>
        </p:blipFill>
        <p:spPr bwMode="auto">
          <a:xfrm>
            <a:off x="4365625" y="4137025"/>
            <a:ext cx="249238" cy="249238"/>
          </a:xfrm>
          <a:prstGeom prst="rect">
            <a:avLst/>
          </a:prstGeom>
          <a:noFill/>
          <a:ln w="9525">
            <a:noFill/>
            <a:miter lim="800000"/>
            <a:headEnd/>
            <a:tailEnd/>
          </a:ln>
        </p:spPr>
      </p:pic>
      <p:pic>
        <p:nvPicPr>
          <p:cNvPr id="27792" name="Picture 535" descr="L2_L3 Switch 2.png"/>
          <p:cNvPicPr>
            <a:picLocks noChangeAspect="1"/>
          </p:cNvPicPr>
          <p:nvPr/>
        </p:nvPicPr>
        <p:blipFill>
          <a:blip r:embed="rId8" cstate="print"/>
          <a:srcRect/>
          <a:stretch>
            <a:fillRect/>
          </a:stretch>
        </p:blipFill>
        <p:spPr bwMode="auto">
          <a:xfrm>
            <a:off x="796925" y="4137025"/>
            <a:ext cx="249238" cy="249238"/>
          </a:xfrm>
          <a:prstGeom prst="rect">
            <a:avLst/>
          </a:prstGeom>
          <a:noFill/>
          <a:ln w="9525">
            <a:noFill/>
            <a:miter lim="800000"/>
            <a:headEnd/>
            <a:tailEnd/>
          </a:ln>
        </p:spPr>
      </p:pic>
      <p:pic>
        <p:nvPicPr>
          <p:cNvPr id="27793" name="Picture 536" descr="L2_L3 Switch 2.png"/>
          <p:cNvPicPr>
            <a:picLocks noChangeAspect="1"/>
          </p:cNvPicPr>
          <p:nvPr/>
        </p:nvPicPr>
        <p:blipFill>
          <a:blip r:embed="rId8" cstate="print"/>
          <a:srcRect/>
          <a:stretch>
            <a:fillRect/>
          </a:stretch>
        </p:blipFill>
        <p:spPr bwMode="auto">
          <a:xfrm>
            <a:off x="1511300" y="4137025"/>
            <a:ext cx="249238" cy="249238"/>
          </a:xfrm>
          <a:prstGeom prst="rect">
            <a:avLst/>
          </a:prstGeom>
          <a:noFill/>
          <a:ln w="9525">
            <a:noFill/>
            <a:miter lim="800000"/>
            <a:headEnd/>
            <a:tailEnd/>
          </a:ln>
        </p:spPr>
      </p:pic>
      <p:pic>
        <p:nvPicPr>
          <p:cNvPr id="27794" name="Picture 537" descr="L2_L3 Switch 2.png"/>
          <p:cNvPicPr>
            <a:picLocks noChangeAspect="1"/>
          </p:cNvPicPr>
          <p:nvPr/>
        </p:nvPicPr>
        <p:blipFill>
          <a:blip r:embed="rId8" cstate="print"/>
          <a:srcRect/>
          <a:stretch>
            <a:fillRect/>
          </a:stretch>
        </p:blipFill>
        <p:spPr bwMode="auto">
          <a:xfrm>
            <a:off x="2225675" y="4137025"/>
            <a:ext cx="249238" cy="249238"/>
          </a:xfrm>
          <a:prstGeom prst="rect">
            <a:avLst/>
          </a:prstGeom>
          <a:noFill/>
          <a:ln w="9525">
            <a:noFill/>
            <a:miter lim="800000"/>
            <a:headEnd/>
            <a:tailEnd/>
          </a:ln>
        </p:spPr>
      </p:pic>
      <p:pic>
        <p:nvPicPr>
          <p:cNvPr id="27795" name="Picture 538" descr="L2_L3 Switch 2.png"/>
          <p:cNvPicPr>
            <a:picLocks noChangeAspect="1"/>
          </p:cNvPicPr>
          <p:nvPr/>
        </p:nvPicPr>
        <p:blipFill>
          <a:blip r:embed="rId8" cstate="print"/>
          <a:srcRect/>
          <a:stretch>
            <a:fillRect/>
          </a:stretch>
        </p:blipFill>
        <p:spPr bwMode="auto">
          <a:xfrm>
            <a:off x="2940050" y="4138613"/>
            <a:ext cx="249238" cy="250825"/>
          </a:xfrm>
          <a:prstGeom prst="rect">
            <a:avLst/>
          </a:prstGeom>
          <a:noFill/>
          <a:ln w="9525">
            <a:noFill/>
            <a:miter lim="800000"/>
            <a:headEnd/>
            <a:tailEnd/>
          </a:ln>
        </p:spPr>
      </p:pic>
      <p:pic>
        <p:nvPicPr>
          <p:cNvPr id="27796" name="Picture 539" descr="L2_L3 Switch 2.png"/>
          <p:cNvPicPr>
            <a:picLocks noChangeAspect="1"/>
          </p:cNvPicPr>
          <p:nvPr/>
        </p:nvPicPr>
        <p:blipFill>
          <a:blip r:embed="rId8" cstate="print"/>
          <a:srcRect/>
          <a:stretch>
            <a:fillRect/>
          </a:stretch>
        </p:blipFill>
        <p:spPr bwMode="auto">
          <a:xfrm>
            <a:off x="3656013" y="4137025"/>
            <a:ext cx="249237" cy="249238"/>
          </a:xfrm>
          <a:prstGeom prst="rect">
            <a:avLst/>
          </a:prstGeom>
          <a:noFill/>
          <a:ln w="9525">
            <a:noFill/>
            <a:miter lim="800000"/>
            <a:headEnd/>
            <a:tailEnd/>
          </a:ln>
        </p:spPr>
      </p:pic>
      <p:sp>
        <p:nvSpPr>
          <p:cNvPr id="27797" name="Rectangle 17"/>
          <p:cNvSpPr>
            <a:spLocks noChangeArrowheads="1"/>
          </p:cNvSpPr>
          <p:nvPr/>
        </p:nvSpPr>
        <p:spPr bwMode="auto">
          <a:xfrm>
            <a:off x="5561013" y="1081088"/>
            <a:ext cx="3481387" cy="800100"/>
          </a:xfrm>
          <a:prstGeom prst="rect">
            <a:avLst/>
          </a:prstGeom>
          <a:noFill/>
          <a:ln w="9525" algn="ctr">
            <a:noFill/>
            <a:miter lim="800000"/>
            <a:headEnd/>
            <a:tailEnd/>
          </a:ln>
        </p:spPr>
        <p:txBody>
          <a:bodyPr anchor="ctr"/>
          <a:lstStyle/>
          <a:p>
            <a:pPr algn="ctr"/>
            <a:r>
              <a:rPr lang="en-US">
                <a:solidFill>
                  <a:srgbClr val="5D87A1"/>
                </a:solidFill>
                <a:ea typeface="ヒラギノ角ゴ Pro W3"/>
                <a:cs typeface="Arial" charset="0"/>
              </a:rPr>
              <a:t>LEGACY NETWORK</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Line 184"/>
          <p:cNvSpPr>
            <a:spLocks noChangeShapeType="1"/>
          </p:cNvSpPr>
          <p:nvPr/>
        </p:nvSpPr>
        <p:spPr bwMode="auto">
          <a:xfrm>
            <a:off x="3038475" y="1466850"/>
            <a:ext cx="1066800" cy="0"/>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7" name="Freeform 288"/>
          <p:cNvSpPr>
            <a:spLocks/>
          </p:cNvSpPr>
          <p:nvPr/>
        </p:nvSpPr>
        <p:spPr bwMode="auto">
          <a:xfrm flipH="1">
            <a:off x="3114675" y="2527300"/>
            <a:ext cx="685800" cy="1535113"/>
          </a:xfrm>
          <a:custGeom>
            <a:avLst/>
            <a:gdLst>
              <a:gd name="T0" fmla="*/ 0 w 1392"/>
              <a:gd name="T1" fmla="*/ 1028 h 1008"/>
              <a:gd name="T2" fmla="*/ 0 w 1392"/>
              <a:gd name="T3" fmla="*/ 734 h 1008"/>
              <a:gd name="T4" fmla="*/ 432 w 1392"/>
              <a:gd name="T5" fmla="*/ 734 h 1008"/>
              <a:gd name="T6" fmla="*/ 432 w 1392"/>
              <a:gd name="T7" fmla="*/ 0 h 1008"/>
              <a:gd name="T8" fmla="*/ 0 60000 65536"/>
              <a:gd name="T9" fmla="*/ 0 60000 65536"/>
              <a:gd name="T10" fmla="*/ 0 60000 65536"/>
              <a:gd name="T11" fmla="*/ 0 60000 65536"/>
              <a:gd name="T12" fmla="*/ 0 w 1392"/>
              <a:gd name="T13" fmla="*/ 0 h 1008"/>
              <a:gd name="T14" fmla="*/ 1392 w 1392"/>
              <a:gd name="T15" fmla="*/ 1008 h 1008"/>
            </a:gdLst>
            <a:ahLst/>
            <a:cxnLst>
              <a:cxn ang="T8">
                <a:pos x="T0" y="T1"/>
              </a:cxn>
              <a:cxn ang="T9">
                <a:pos x="T2" y="T3"/>
              </a:cxn>
              <a:cxn ang="T10">
                <a:pos x="T4" y="T5"/>
              </a:cxn>
              <a:cxn ang="T11">
                <a:pos x="T6" y="T7"/>
              </a:cxn>
            </a:cxnLst>
            <a:rect l="T12" t="T13" r="T14" b="T15"/>
            <a:pathLst>
              <a:path w="1392" h="1008">
                <a:moveTo>
                  <a:pt x="0" y="1008"/>
                </a:moveTo>
                <a:lnTo>
                  <a:pt x="0" y="720"/>
                </a:lnTo>
                <a:lnTo>
                  <a:pt x="1392" y="720"/>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8" name="Freeform 289"/>
          <p:cNvSpPr>
            <a:spLocks/>
          </p:cNvSpPr>
          <p:nvPr/>
        </p:nvSpPr>
        <p:spPr bwMode="auto">
          <a:xfrm>
            <a:off x="2276475" y="2633663"/>
            <a:ext cx="1676400" cy="1428750"/>
          </a:xfrm>
          <a:custGeom>
            <a:avLst/>
            <a:gdLst>
              <a:gd name="T0" fmla="*/ 0 w 1056"/>
              <a:gd name="T1" fmla="*/ 1016 h 1016"/>
              <a:gd name="T2" fmla="*/ 0 w 1056"/>
              <a:gd name="T3" fmla="*/ 867 h 1016"/>
              <a:gd name="T4" fmla="*/ 1056 w 1056"/>
              <a:gd name="T5" fmla="*/ 867 h 1016"/>
              <a:gd name="T6" fmla="*/ 1043 w 1056"/>
              <a:gd name="T7" fmla="*/ 0 h 1016"/>
              <a:gd name="T8" fmla="*/ 0 60000 65536"/>
              <a:gd name="T9" fmla="*/ 0 60000 65536"/>
              <a:gd name="T10" fmla="*/ 0 60000 65536"/>
              <a:gd name="T11" fmla="*/ 0 60000 65536"/>
              <a:gd name="T12" fmla="*/ 0 w 1056"/>
              <a:gd name="T13" fmla="*/ 0 h 1016"/>
              <a:gd name="T14" fmla="*/ 1056 w 1056"/>
              <a:gd name="T15" fmla="*/ 1016 h 1016"/>
              <a:gd name="connsiteX0" fmla="*/ 0 w 1056"/>
              <a:gd name="connsiteY0" fmla="*/ 900 h 900"/>
              <a:gd name="connsiteX1" fmla="*/ 0 w 1056"/>
              <a:gd name="connsiteY1" fmla="*/ 751 h 900"/>
              <a:gd name="connsiteX2" fmla="*/ 1056 w 1056"/>
              <a:gd name="connsiteY2" fmla="*/ 751 h 900"/>
              <a:gd name="connsiteX3" fmla="*/ 1043 w 1056"/>
              <a:gd name="connsiteY3" fmla="*/ 0 h 900"/>
            </a:gdLst>
            <a:ahLst/>
            <a:cxnLst>
              <a:cxn ang="0">
                <a:pos x="connsiteX0" y="connsiteY0"/>
              </a:cxn>
              <a:cxn ang="0">
                <a:pos x="connsiteX1" y="connsiteY1"/>
              </a:cxn>
              <a:cxn ang="0">
                <a:pos x="connsiteX2" y="connsiteY2"/>
              </a:cxn>
              <a:cxn ang="0">
                <a:pos x="connsiteX3" y="connsiteY3"/>
              </a:cxn>
            </a:cxnLst>
            <a:rect l="l" t="t" r="r" b="b"/>
            <a:pathLst>
              <a:path w="1056" h="900">
                <a:moveTo>
                  <a:pt x="0" y="900"/>
                </a:moveTo>
                <a:lnTo>
                  <a:pt x="0" y="751"/>
                </a:lnTo>
                <a:lnTo>
                  <a:pt x="1056" y="751"/>
                </a:lnTo>
                <a:cubicBezTo>
                  <a:pt x="1052" y="462"/>
                  <a:pt x="1047" y="289"/>
                  <a:pt x="1043" y="0"/>
                </a:cubicBez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6" name="Freeform 287"/>
          <p:cNvSpPr>
            <a:spLocks/>
          </p:cNvSpPr>
          <p:nvPr/>
        </p:nvSpPr>
        <p:spPr bwMode="auto">
          <a:xfrm flipH="1">
            <a:off x="4105275" y="2543175"/>
            <a:ext cx="1981200" cy="1519238"/>
          </a:xfrm>
          <a:custGeom>
            <a:avLst/>
            <a:gdLst>
              <a:gd name="T0" fmla="*/ 0 w 1392"/>
              <a:gd name="T1" fmla="*/ 1028 h 1008"/>
              <a:gd name="T2" fmla="*/ 0 w 1392"/>
              <a:gd name="T3" fmla="*/ 734 h 1008"/>
              <a:gd name="T4" fmla="*/ 1248 w 1392"/>
              <a:gd name="T5" fmla="*/ 734 h 1008"/>
              <a:gd name="T6" fmla="*/ 1248 w 1392"/>
              <a:gd name="T7" fmla="*/ 0 h 1008"/>
              <a:gd name="T8" fmla="*/ 0 60000 65536"/>
              <a:gd name="T9" fmla="*/ 0 60000 65536"/>
              <a:gd name="T10" fmla="*/ 0 60000 65536"/>
              <a:gd name="T11" fmla="*/ 0 60000 65536"/>
              <a:gd name="T12" fmla="*/ 0 w 1392"/>
              <a:gd name="T13" fmla="*/ 0 h 1008"/>
              <a:gd name="T14" fmla="*/ 1392 w 1392"/>
              <a:gd name="T15" fmla="*/ 1008 h 1008"/>
            </a:gdLst>
            <a:ahLst/>
            <a:cxnLst>
              <a:cxn ang="T8">
                <a:pos x="T0" y="T1"/>
              </a:cxn>
              <a:cxn ang="T9">
                <a:pos x="T2" y="T3"/>
              </a:cxn>
              <a:cxn ang="T10">
                <a:pos x="T4" y="T5"/>
              </a:cxn>
              <a:cxn ang="T11">
                <a:pos x="T6" y="T7"/>
              </a:cxn>
            </a:cxnLst>
            <a:rect l="T12" t="T13" r="T14" b="T15"/>
            <a:pathLst>
              <a:path w="1392" h="1008">
                <a:moveTo>
                  <a:pt x="0" y="1008"/>
                </a:moveTo>
                <a:lnTo>
                  <a:pt x="0" y="720"/>
                </a:lnTo>
                <a:lnTo>
                  <a:pt x="1392" y="720"/>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5" name="Line 187"/>
          <p:cNvSpPr>
            <a:spLocks noChangeShapeType="1"/>
          </p:cNvSpPr>
          <p:nvPr/>
        </p:nvSpPr>
        <p:spPr bwMode="auto">
          <a:xfrm flipH="1">
            <a:off x="4067175" y="1409700"/>
            <a:ext cx="3175" cy="1647825"/>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65" name="Freeform 286"/>
          <p:cNvSpPr>
            <a:spLocks/>
          </p:cNvSpPr>
          <p:nvPr/>
        </p:nvSpPr>
        <p:spPr bwMode="auto">
          <a:xfrm>
            <a:off x="752475" y="2625725"/>
            <a:ext cx="2209800" cy="1436688"/>
          </a:xfrm>
          <a:custGeom>
            <a:avLst/>
            <a:gdLst>
              <a:gd name="T0" fmla="*/ 0 w 1392"/>
              <a:gd name="T1" fmla="*/ 1028 h 1008"/>
              <a:gd name="T2" fmla="*/ 0 w 1392"/>
              <a:gd name="T3" fmla="*/ 734 h 1008"/>
              <a:gd name="T4" fmla="*/ 1392 w 1392"/>
              <a:gd name="T5" fmla="*/ 734 h 1008"/>
              <a:gd name="T6" fmla="*/ 1392 w 1392"/>
              <a:gd name="T7" fmla="*/ 0 h 1008"/>
              <a:gd name="T8" fmla="*/ 0 60000 65536"/>
              <a:gd name="T9" fmla="*/ 0 60000 65536"/>
              <a:gd name="T10" fmla="*/ 0 60000 65536"/>
              <a:gd name="T11" fmla="*/ 0 60000 65536"/>
              <a:gd name="T12" fmla="*/ 0 w 1392"/>
              <a:gd name="T13" fmla="*/ 0 h 1008"/>
              <a:gd name="T14" fmla="*/ 1392 w 1392"/>
              <a:gd name="T15" fmla="*/ 1008 h 1008"/>
              <a:gd name="connsiteX0" fmla="*/ 0 w 1392"/>
              <a:gd name="connsiteY0" fmla="*/ 857 h 857"/>
              <a:gd name="connsiteX1" fmla="*/ 0 w 1392"/>
              <a:gd name="connsiteY1" fmla="*/ 569 h 857"/>
              <a:gd name="connsiteX2" fmla="*/ 1392 w 1392"/>
              <a:gd name="connsiteY2" fmla="*/ 569 h 857"/>
              <a:gd name="connsiteX3" fmla="*/ 1392 w 1392"/>
              <a:gd name="connsiteY3" fmla="*/ 0 h 857"/>
            </a:gdLst>
            <a:ahLst/>
            <a:cxnLst>
              <a:cxn ang="0">
                <a:pos x="connsiteX0" y="connsiteY0"/>
              </a:cxn>
              <a:cxn ang="0">
                <a:pos x="connsiteX1" y="connsiteY1"/>
              </a:cxn>
              <a:cxn ang="0">
                <a:pos x="connsiteX2" y="connsiteY2"/>
              </a:cxn>
              <a:cxn ang="0">
                <a:pos x="connsiteX3" y="connsiteY3"/>
              </a:cxn>
            </a:cxnLst>
            <a:rect l="l" t="t" r="r" b="b"/>
            <a:pathLst>
              <a:path w="1392" h="857">
                <a:moveTo>
                  <a:pt x="0" y="857"/>
                </a:moveTo>
                <a:lnTo>
                  <a:pt x="0" y="569"/>
                </a:lnTo>
                <a:lnTo>
                  <a:pt x="1392" y="569"/>
                </a:lnTo>
                <a:lnTo>
                  <a:pt x="1392" y="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3" name="Freeform 151"/>
          <p:cNvSpPr>
            <a:spLocks/>
          </p:cNvSpPr>
          <p:nvPr/>
        </p:nvSpPr>
        <p:spPr bwMode="auto">
          <a:xfrm>
            <a:off x="1584325" y="2368550"/>
            <a:ext cx="1454150" cy="381000"/>
          </a:xfrm>
          <a:custGeom>
            <a:avLst/>
            <a:gdLst/>
            <a:ahLst/>
            <a:cxnLst>
              <a:cxn ang="0">
                <a:pos x="1392" y="0"/>
              </a:cxn>
              <a:cxn ang="0">
                <a:pos x="0" y="0"/>
              </a:cxn>
              <a:cxn ang="0">
                <a:pos x="0" y="240"/>
              </a:cxn>
            </a:cxnLst>
            <a:rect l="0" t="0" r="r" b="b"/>
            <a:pathLst>
              <a:path w="1392" h="240">
                <a:moveTo>
                  <a:pt x="1392" y="0"/>
                </a:moveTo>
                <a:lnTo>
                  <a:pt x="0" y="0"/>
                </a:lnTo>
                <a:lnTo>
                  <a:pt x="0" y="240"/>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1" name="Line 186"/>
          <p:cNvSpPr>
            <a:spLocks noChangeShapeType="1"/>
          </p:cNvSpPr>
          <p:nvPr/>
        </p:nvSpPr>
        <p:spPr bwMode="auto">
          <a:xfrm>
            <a:off x="3052763" y="1435100"/>
            <a:ext cx="1587" cy="1527175"/>
          </a:xfrm>
          <a:prstGeom prst="line">
            <a:avLst/>
          </a:pr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92" name="Freeform 150"/>
          <p:cNvSpPr>
            <a:spLocks/>
          </p:cNvSpPr>
          <p:nvPr/>
        </p:nvSpPr>
        <p:spPr bwMode="auto">
          <a:xfrm>
            <a:off x="1365250" y="2139950"/>
            <a:ext cx="2587625" cy="1087438"/>
          </a:xfrm>
          <a:custGeom>
            <a:avLst/>
            <a:gdLst/>
            <a:ahLst/>
            <a:cxnLst>
              <a:cxn ang="0">
                <a:pos x="2064" y="144"/>
              </a:cxn>
              <a:cxn ang="0">
                <a:pos x="2064" y="0"/>
              </a:cxn>
              <a:cxn ang="0">
                <a:pos x="0" y="0"/>
              </a:cxn>
              <a:cxn ang="0">
                <a:pos x="0" y="384"/>
              </a:cxn>
            </a:cxnLst>
            <a:rect l="0" t="0" r="r" b="b"/>
            <a:pathLst>
              <a:path w="2064" h="384">
                <a:moveTo>
                  <a:pt x="2064" y="144"/>
                </a:moveTo>
                <a:lnTo>
                  <a:pt x="2064" y="0"/>
                </a:lnTo>
                <a:lnTo>
                  <a:pt x="0" y="0"/>
                </a:lnTo>
                <a:lnTo>
                  <a:pt x="0" y="384"/>
                </a:lnTo>
              </a:path>
            </a:pathLst>
          </a:custGeom>
          <a:noFill/>
          <a:ln w="28575">
            <a:solidFill>
              <a:schemeClr val="accent6">
                <a:lumMod val="60000"/>
                <a:lumOff val="40000"/>
              </a:schemeClr>
            </a:solidFill>
            <a:round/>
            <a:headEnd/>
            <a:tailEnd/>
          </a:ln>
        </p:spPr>
        <p:txBody>
          <a:bodyPr wrap="none" anchor="ctr"/>
          <a:lstStyle/>
          <a:p>
            <a:pPr>
              <a:defRPr/>
            </a:pPr>
            <a:endParaRPr lang="en-US" sz="1800" b="0">
              <a:solidFill>
                <a:schemeClr val="hlink"/>
              </a:solidFill>
              <a:latin typeface="+mn-lt"/>
              <a:cs typeface="Arial" pitchFamily="34" charset="0"/>
            </a:endParaRPr>
          </a:p>
        </p:txBody>
      </p:sp>
      <p:sp>
        <p:nvSpPr>
          <p:cNvPr id="561" name="Rounded Rectangle 560"/>
          <p:cNvSpPr/>
          <p:nvPr/>
        </p:nvSpPr>
        <p:spPr>
          <a:xfrm>
            <a:off x="344488" y="3892550"/>
            <a:ext cx="3073400" cy="228600"/>
          </a:xfrm>
          <a:prstGeom prst="roundRect">
            <a:avLst>
              <a:gd name="adj" fmla="val 4371"/>
            </a:avLst>
          </a:prstGeom>
          <a:solidFill>
            <a:srgbClr val="F6A01A">
              <a:alpha val="32000"/>
            </a:srgbClr>
          </a:solidFill>
          <a:ln>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Rounded Rectangle 547"/>
          <p:cNvSpPr/>
          <p:nvPr/>
        </p:nvSpPr>
        <p:spPr>
          <a:xfrm>
            <a:off x="3478213" y="3892550"/>
            <a:ext cx="3073400" cy="228600"/>
          </a:xfrm>
          <a:prstGeom prst="roundRect">
            <a:avLst>
              <a:gd name="adj" fmla="val 4371"/>
            </a:avLst>
          </a:prstGeom>
          <a:solidFill>
            <a:srgbClr val="F6A01A">
              <a:alpha val="32000"/>
            </a:srgbClr>
          </a:solidFill>
          <a:ln>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708" name="Group 950"/>
          <p:cNvGrpSpPr>
            <a:grpSpLocks/>
          </p:cNvGrpSpPr>
          <p:nvPr/>
        </p:nvGrpSpPr>
        <p:grpSpPr bwMode="auto">
          <a:xfrm>
            <a:off x="5681663" y="4554538"/>
            <a:ext cx="461962" cy="319087"/>
            <a:chOff x="613171" y="4506856"/>
            <a:chExt cx="461963" cy="318721"/>
          </a:xfrm>
        </p:grpSpPr>
        <p:pic>
          <p:nvPicPr>
            <p:cNvPr id="30148" name="Picture 951"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30149" name="Picture 952"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30150" name="Picture 953"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30151" name="Picture 954"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30152" name="Picture 955"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30153" name="Picture 956"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30154" name="Picture 957"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30155" name="Picture 958"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sp>
        <p:nvSpPr>
          <p:cNvPr id="1600630" name="Rectangle 118"/>
          <p:cNvSpPr>
            <a:spLocks noGrp="1" noChangeArrowheads="1"/>
          </p:cNvSpPr>
          <p:nvPr>
            <p:ph type="title"/>
          </p:nvPr>
        </p:nvSpPr>
        <p:spPr>
          <a:xfrm>
            <a:off x="458788" y="525463"/>
            <a:ext cx="8264525" cy="415925"/>
          </a:xfrm>
        </p:spPr>
        <p:txBody>
          <a:bodyPr/>
          <a:lstStyle/>
          <a:p>
            <a:pPr>
              <a:defRPr/>
            </a:pPr>
            <a:r>
              <a:rPr/>
              <a:t>Simplify—Juniper’s Vision</a:t>
            </a:r>
            <a:endParaRPr i="1"/>
          </a:p>
        </p:txBody>
      </p:sp>
      <p:cxnSp>
        <p:nvCxnSpPr>
          <p:cNvPr id="29710" name="Straight Connector 310"/>
          <p:cNvCxnSpPr>
            <a:cxnSpLocks noChangeShapeType="1"/>
          </p:cNvCxnSpPr>
          <p:nvPr/>
        </p:nvCxnSpPr>
        <p:spPr bwMode="auto">
          <a:xfrm rot="5400000">
            <a:off x="4089400" y="5708651"/>
            <a:ext cx="523875" cy="0"/>
          </a:xfrm>
          <a:prstGeom prst="line">
            <a:avLst/>
          </a:prstGeom>
          <a:noFill/>
          <a:ln w="38100">
            <a:solidFill>
              <a:schemeClr val="accent1"/>
            </a:solidFill>
            <a:round/>
            <a:headEnd/>
            <a:tailEnd/>
          </a:ln>
        </p:spPr>
      </p:cxnSp>
      <p:sp>
        <p:nvSpPr>
          <p:cNvPr id="29711" name="Line 185"/>
          <p:cNvSpPr>
            <a:spLocks noChangeShapeType="1"/>
          </p:cNvSpPr>
          <p:nvPr/>
        </p:nvSpPr>
        <p:spPr bwMode="auto">
          <a:xfrm flipV="1">
            <a:off x="4467225" y="5278438"/>
            <a:ext cx="0" cy="290512"/>
          </a:xfrm>
          <a:prstGeom prst="line">
            <a:avLst/>
          </a:prstGeom>
          <a:noFill/>
          <a:ln w="38100">
            <a:solidFill>
              <a:schemeClr val="accent1"/>
            </a:solidFill>
            <a:round/>
            <a:headEnd/>
            <a:tailEnd/>
          </a:ln>
        </p:spPr>
        <p:txBody>
          <a:bodyPr wrap="none" lIns="0" tIns="0" rIns="0" bIns="0" anchor="ctr"/>
          <a:lstStyle/>
          <a:p>
            <a:endParaRPr lang="en-US"/>
          </a:p>
        </p:txBody>
      </p:sp>
      <p:cxnSp>
        <p:nvCxnSpPr>
          <p:cNvPr id="29712" name="Straight Connector 312"/>
          <p:cNvCxnSpPr>
            <a:cxnSpLocks noChangeShapeType="1"/>
          </p:cNvCxnSpPr>
          <p:nvPr/>
        </p:nvCxnSpPr>
        <p:spPr bwMode="auto">
          <a:xfrm rot="5400000">
            <a:off x="8221662" y="5708651"/>
            <a:ext cx="523875" cy="0"/>
          </a:xfrm>
          <a:prstGeom prst="line">
            <a:avLst/>
          </a:prstGeom>
          <a:noFill/>
          <a:ln w="38100">
            <a:solidFill>
              <a:schemeClr val="accent1"/>
            </a:solidFill>
            <a:round/>
            <a:headEnd/>
            <a:tailEnd/>
          </a:ln>
        </p:spPr>
      </p:cxnSp>
      <p:cxnSp>
        <p:nvCxnSpPr>
          <p:cNvPr id="29713" name="Straight Connector 313"/>
          <p:cNvCxnSpPr>
            <a:cxnSpLocks noChangeShapeType="1"/>
          </p:cNvCxnSpPr>
          <p:nvPr/>
        </p:nvCxnSpPr>
        <p:spPr bwMode="auto">
          <a:xfrm rot="5400000">
            <a:off x="8131175" y="5556251"/>
            <a:ext cx="523875" cy="0"/>
          </a:xfrm>
          <a:prstGeom prst="line">
            <a:avLst/>
          </a:prstGeom>
          <a:noFill/>
          <a:ln w="38100">
            <a:solidFill>
              <a:schemeClr val="accent1"/>
            </a:solidFill>
            <a:round/>
            <a:headEnd/>
            <a:tailEnd/>
          </a:ln>
        </p:spPr>
      </p:cxnSp>
      <p:cxnSp>
        <p:nvCxnSpPr>
          <p:cNvPr id="29714" name="Straight Connector 314"/>
          <p:cNvCxnSpPr>
            <a:cxnSpLocks noChangeShapeType="1"/>
          </p:cNvCxnSpPr>
          <p:nvPr/>
        </p:nvCxnSpPr>
        <p:spPr bwMode="auto">
          <a:xfrm rot="5400000">
            <a:off x="2354262" y="5556251"/>
            <a:ext cx="523875" cy="0"/>
          </a:xfrm>
          <a:prstGeom prst="line">
            <a:avLst/>
          </a:prstGeom>
          <a:noFill/>
          <a:ln w="38100">
            <a:solidFill>
              <a:schemeClr val="accent1"/>
            </a:solidFill>
            <a:round/>
            <a:headEnd/>
            <a:tailEnd/>
          </a:ln>
        </p:spPr>
      </p:cxnSp>
      <p:cxnSp>
        <p:nvCxnSpPr>
          <p:cNvPr id="29715" name="Straight Connector 315"/>
          <p:cNvCxnSpPr>
            <a:cxnSpLocks noChangeShapeType="1"/>
          </p:cNvCxnSpPr>
          <p:nvPr/>
        </p:nvCxnSpPr>
        <p:spPr bwMode="auto">
          <a:xfrm rot="5400000">
            <a:off x="2563812" y="5503863"/>
            <a:ext cx="339725" cy="0"/>
          </a:xfrm>
          <a:prstGeom prst="line">
            <a:avLst/>
          </a:prstGeom>
          <a:noFill/>
          <a:ln w="38100">
            <a:solidFill>
              <a:schemeClr val="accent1"/>
            </a:solidFill>
            <a:round/>
            <a:headEnd/>
            <a:tailEnd/>
          </a:ln>
        </p:spPr>
      </p:cxnSp>
      <p:cxnSp>
        <p:nvCxnSpPr>
          <p:cNvPr id="29716" name="Straight Connector 316"/>
          <p:cNvCxnSpPr>
            <a:cxnSpLocks noChangeShapeType="1"/>
          </p:cNvCxnSpPr>
          <p:nvPr/>
        </p:nvCxnSpPr>
        <p:spPr bwMode="auto">
          <a:xfrm rot="5400000">
            <a:off x="6858000" y="5503863"/>
            <a:ext cx="339725" cy="0"/>
          </a:xfrm>
          <a:prstGeom prst="line">
            <a:avLst/>
          </a:prstGeom>
          <a:noFill/>
          <a:ln w="38100">
            <a:solidFill>
              <a:schemeClr val="accent1"/>
            </a:solidFill>
            <a:round/>
            <a:headEnd/>
            <a:tailEnd/>
          </a:ln>
        </p:spPr>
      </p:cxnSp>
      <p:sp>
        <p:nvSpPr>
          <p:cNvPr id="29717" name="Line 185"/>
          <p:cNvSpPr>
            <a:spLocks noChangeShapeType="1"/>
          </p:cNvSpPr>
          <p:nvPr/>
        </p:nvSpPr>
        <p:spPr bwMode="auto">
          <a:xfrm flipH="1">
            <a:off x="4437063" y="4979988"/>
            <a:ext cx="1476375" cy="365125"/>
          </a:xfrm>
          <a:prstGeom prst="line">
            <a:avLst/>
          </a:prstGeom>
          <a:noFill/>
          <a:ln w="25400">
            <a:solidFill>
              <a:schemeClr val="accent1"/>
            </a:solidFill>
            <a:round/>
            <a:headEnd/>
            <a:tailEnd/>
          </a:ln>
        </p:spPr>
        <p:txBody>
          <a:bodyPr wrap="none" lIns="0" tIns="0" rIns="0" bIns="0" anchor="ctr"/>
          <a:lstStyle/>
          <a:p>
            <a:endParaRPr lang="en-US"/>
          </a:p>
        </p:txBody>
      </p:sp>
      <p:sp>
        <p:nvSpPr>
          <p:cNvPr id="29718" name="Line 185"/>
          <p:cNvSpPr>
            <a:spLocks noChangeShapeType="1"/>
          </p:cNvSpPr>
          <p:nvPr/>
        </p:nvSpPr>
        <p:spPr bwMode="auto">
          <a:xfrm flipH="1">
            <a:off x="4430713" y="4975225"/>
            <a:ext cx="763587" cy="381000"/>
          </a:xfrm>
          <a:prstGeom prst="line">
            <a:avLst/>
          </a:prstGeom>
          <a:noFill/>
          <a:ln w="25400">
            <a:solidFill>
              <a:schemeClr val="accent1"/>
            </a:solidFill>
            <a:round/>
            <a:headEnd/>
            <a:tailEnd/>
          </a:ln>
        </p:spPr>
        <p:txBody>
          <a:bodyPr wrap="none" lIns="0" tIns="0" rIns="0" bIns="0" anchor="ctr"/>
          <a:lstStyle/>
          <a:p>
            <a:endParaRPr lang="en-US"/>
          </a:p>
        </p:txBody>
      </p:sp>
      <p:grpSp>
        <p:nvGrpSpPr>
          <p:cNvPr id="29719" name="Group 382"/>
          <p:cNvGrpSpPr>
            <a:grpSpLocks/>
          </p:cNvGrpSpPr>
          <p:nvPr/>
        </p:nvGrpSpPr>
        <p:grpSpPr bwMode="auto">
          <a:xfrm>
            <a:off x="5718175" y="4857750"/>
            <a:ext cx="376238" cy="123825"/>
            <a:chOff x="1234" y="3121"/>
            <a:chExt cx="254" cy="98"/>
          </a:xfrm>
        </p:grpSpPr>
        <p:sp>
          <p:nvSpPr>
            <p:cNvPr id="30145"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46"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47"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29720" name="Group 378"/>
          <p:cNvGrpSpPr>
            <a:grpSpLocks/>
          </p:cNvGrpSpPr>
          <p:nvPr/>
        </p:nvGrpSpPr>
        <p:grpSpPr bwMode="auto">
          <a:xfrm>
            <a:off x="5006975" y="4857750"/>
            <a:ext cx="376238" cy="123825"/>
            <a:chOff x="1234" y="3121"/>
            <a:chExt cx="254" cy="98"/>
          </a:xfrm>
        </p:grpSpPr>
        <p:sp>
          <p:nvSpPr>
            <p:cNvPr id="30142"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43"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44"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9721" name="Line 185"/>
          <p:cNvSpPr>
            <a:spLocks noChangeShapeType="1"/>
          </p:cNvSpPr>
          <p:nvPr/>
        </p:nvSpPr>
        <p:spPr bwMode="auto">
          <a:xfrm>
            <a:off x="3757613" y="4979988"/>
            <a:ext cx="679450"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29722" name="Group 386"/>
          <p:cNvGrpSpPr>
            <a:grpSpLocks/>
          </p:cNvGrpSpPr>
          <p:nvPr/>
        </p:nvGrpSpPr>
        <p:grpSpPr bwMode="auto">
          <a:xfrm>
            <a:off x="4294188" y="4857750"/>
            <a:ext cx="376237" cy="123825"/>
            <a:chOff x="1284" y="3121"/>
            <a:chExt cx="254" cy="98"/>
          </a:xfrm>
        </p:grpSpPr>
        <p:sp>
          <p:nvSpPr>
            <p:cNvPr id="30139" name="Freeform 198"/>
            <p:cNvSpPr>
              <a:spLocks/>
            </p:cNvSpPr>
            <p:nvPr/>
          </p:nvSpPr>
          <p:spPr bwMode="auto">
            <a:xfrm rot="10800000">
              <a:off x="128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40" name="Line 200"/>
            <p:cNvSpPr>
              <a:spLocks noChangeShapeType="1"/>
            </p:cNvSpPr>
            <p:nvPr/>
          </p:nvSpPr>
          <p:spPr bwMode="auto">
            <a:xfrm rot="10800000" flipV="1">
              <a:off x="1446"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41" name="Line 201"/>
            <p:cNvSpPr>
              <a:spLocks noChangeShapeType="1"/>
            </p:cNvSpPr>
            <p:nvPr/>
          </p:nvSpPr>
          <p:spPr bwMode="auto">
            <a:xfrm rot="10800000" flipV="1">
              <a:off x="1362" y="3121"/>
              <a:ext cx="0" cy="96"/>
            </a:xfrm>
            <a:prstGeom prst="line">
              <a:avLst/>
            </a:prstGeom>
            <a:noFill/>
            <a:ln w="25400">
              <a:solidFill>
                <a:schemeClr val="accent1"/>
              </a:solidFill>
              <a:round/>
              <a:headEnd/>
              <a:tailEnd/>
            </a:ln>
          </p:spPr>
          <p:txBody>
            <a:bodyPr wrap="none" lIns="0" tIns="0" rIns="0" bIns="0" anchor="ctr"/>
            <a:lstStyle/>
            <a:p>
              <a:endParaRPr lang="en-US"/>
            </a:p>
          </p:txBody>
        </p:sp>
      </p:grpSp>
      <p:grpSp>
        <p:nvGrpSpPr>
          <p:cNvPr id="29723" name="Group 363"/>
          <p:cNvGrpSpPr>
            <a:grpSpLocks/>
          </p:cNvGrpSpPr>
          <p:nvPr/>
        </p:nvGrpSpPr>
        <p:grpSpPr bwMode="auto">
          <a:xfrm>
            <a:off x="3581400" y="4857750"/>
            <a:ext cx="379413" cy="123825"/>
            <a:chOff x="1234" y="3121"/>
            <a:chExt cx="254" cy="98"/>
          </a:xfrm>
        </p:grpSpPr>
        <p:sp>
          <p:nvSpPr>
            <p:cNvPr id="30136"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37"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38"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9724" name="Line 185"/>
          <p:cNvSpPr>
            <a:spLocks noChangeShapeType="1"/>
          </p:cNvSpPr>
          <p:nvPr/>
        </p:nvSpPr>
        <p:spPr bwMode="auto">
          <a:xfrm flipH="1">
            <a:off x="2667000" y="4979988"/>
            <a:ext cx="382588" cy="346075"/>
          </a:xfrm>
          <a:prstGeom prst="line">
            <a:avLst/>
          </a:prstGeom>
          <a:noFill/>
          <a:ln w="25400">
            <a:solidFill>
              <a:schemeClr val="accent1"/>
            </a:solidFill>
            <a:round/>
            <a:headEnd/>
            <a:tailEnd/>
          </a:ln>
        </p:spPr>
        <p:txBody>
          <a:bodyPr wrap="none" lIns="0" tIns="0" rIns="0" bIns="0" anchor="ctr"/>
          <a:lstStyle/>
          <a:p>
            <a:endParaRPr lang="en-US"/>
          </a:p>
        </p:txBody>
      </p:sp>
      <p:grpSp>
        <p:nvGrpSpPr>
          <p:cNvPr id="29725" name="Group 359"/>
          <p:cNvGrpSpPr>
            <a:grpSpLocks/>
          </p:cNvGrpSpPr>
          <p:nvPr/>
        </p:nvGrpSpPr>
        <p:grpSpPr bwMode="auto">
          <a:xfrm>
            <a:off x="2859088" y="4857750"/>
            <a:ext cx="379412" cy="123825"/>
            <a:chOff x="1234" y="3121"/>
            <a:chExt cx="254" cy="98"/>
          </a:xfrm>
        </p:grpSpPr>
        <p:sp>
          <p:nvSpPr>
            <p:cNvPr id="30133"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34"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35"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9726" name="Line 185"/>
          <p:cNvSpPr>
            <a:spLocks noChangeShapeType="1"/>
          </p:cNvSpPr>
          <p:nvPr/>
        </p:nvSpPr>
        <p:spPr bwMode="auto">
          <a:xfrm>
            <a:off x="2325688" y="4979988"/>
            <a:ext cx="331787" cy="365125"/>
          </a:xfrm>
          <a:prstGeom prst="line">
            <a:avLst/>
          </a:prstGeom>
          <a:noFill/>
          <a:ln w="25400">
            <a:solidFill>
              <a:schemeClr val="accent1"/>
            </a:solidFill>
            <a:round/>
            <a:headEnd/>
            <a:tailEnd/>
          </a:ln>
        </p:spPr>
        <p:txBody>
          <a:bodyPr wrap="none" lIns="0" tIns="0" rIns="0" bIns="0" anchor="ctr"/>
          <a:lstStyle/>
          <a:p>
            <a:endParaRPr lang="en-US"/>
          </a:p>
        </p:txBody>
      </p:sp>
      <p:grpSp>
        <p:nvGrpSpPr>
          <p:cNvPr id="29727" name="Group 355"/>
          <p:cNvGrpSpPr>
            <a:grpSpLocks/>
          </p:cNvGrpSpPr>
          <p:nvPr/>
        </p:nvGrpSpPr>
        <p:grpSpPr bwMode="auto">
          <a:xfrm>
            <a:off x="2144713" y="4857750"/>
            <a:ext cx="376237" cy="123825"/>
            <a:chOff x="1234" y="3121"/>
            <a:chExt cx="254" cy="98"/>
          </a:xfrm>
        </p:grpSpPr>
        <p:sp>
          <p:nvSpPr>
            <p:cNvPr id="30130"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31"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32"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grpSp>
      <p:sp>
        <p:nvSpPr>
          <p:cNvPr id="29728" name="Line 185"/>
          <p:cNvSpPr>
            <a:spLocks noChangeShapeType="1"/>
          </p:cNvSpPr>
          <p:nvPr/>
        </p:nvSpPr>
        <p:spPr bwMode="auto">
          <a:xfrm>
            <a:off x="1590675" y="4987925"/>
            <a:ext cx="1066800" cy="357188"/>
          </a:xfrm>
          <a:prstGeom prst="line">
            <a:avLst/>
          </a:prstGeom>
          <a:noFill/>
          <a:ln w="25400">
            <a:solidFill>
              <a:schemeClr val="accent1"/>
            </a:solidFill>
            <a:round/>
            <a:headEnd/>
            <a:tailEnd/>
          </a:ln>
        </p:spPr>
        <p:txBody>
          <a:bodyPr wrap="none" lIns="0" tIns="0" rIns="0" bIns="0" anchor="ctr"/>
          <a:lstStyle/>
          <a:p>
            <a:endParaRPr lang="en-US"/>
          </a:p>
        </p:txBody>
      </p:sp>
      <p:grpSp>
        <p:nvGrpSpPr>
          <p:cNvPr id="29729" name="Group 351"/>
          <p:cNvGrpSpPr>
            <a:grpSpLocks/>
          </p:cNvGrpSpPr>
          <p:nvPr/>
        </p:nvGrpSpPr>
        <p:grpSpPr bwMode="auto">
          <a:xfrm>
            <a:off x="1427163" y="4860925"/>
            <a:ext cx="374650" cy="120650"/>
            <a:chOff x="1234" y="3121"/>
            <a:chExt cx="254" cy="98"/>
          </a:xfrm>
        </p:grpSpPr>
        <p:sp>
          <p:nvSpPr>
            <p:cNvPr id="30127"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accent1"/>
              </a:solidFill>
              <a:round/>
              <a:headEnd/>
              <a:tailEnd/>
            </a:ln>
          </p:spPr>
          <p:txBody>
            <a:bodyPr wrap="none" lIns="0" tIns="0" rIns="0" bIns="0" anchor="ctr"/>
            <a:lstStyle/>
            <a:p>
              <a:endParaRPr lang="en-US"/>
            </a:p>
          </p:txBody>
        </p:sp>
        <p:sp>
          <p:nvSpPr>
            <p:cNvPr id="30128" name="Line 200"/>
            <p:cNvSpPr>
              <a:spLocks noChangeShapeType="1"/>
            </p:cNvSpPr>
            <p:nvPr/>
          </p:nvSpPr>
          <p:spPr bwMode="auto">
            <a:xfrm rot="10800000" flipV="1">
              <a:off x="1401" y="3121"/>
              <a:ext cx="0" cy="96"/>
            </a:xfrm>
            <a:prstGeom prst="line">
              <a:avLst/>
            </a:prstGeom>
            <a:noFill/>
            <a:ln w="25400">
              <a:solidFill>
                <a:schemeClr val="accent1"/>
              </a:solidFill>
              <a:round/>
              <a:headEnd/>
              <a:tailEnd/>
            </a:ln>
          </p:spPr>
          <p:txBody>
            <a:bodyPr wrap="none" lIns="0" tIns="0" rIns="0" bIns="0" anchor="ctr"/>
            <a:lstStyle/>
            <a:p>
              <a:endParaRPr lang="en-US"/>
            </a:p>
          </p:txBody>
        </p:sp>
        <p:sp>
          <p:nvSpPr>
            <p:cNvPr id="30129" name="Line 201"/>
            <p:cNvSpPr>
              <a:spLocks noChangeShapeType="1"/>
            </p:cNvSpPr>
            <p:nvPr/>
          </p:nvSpPr>
          <p:spPr bwMode="auto">
            <a:xfrm rot="10800000" flipV="1">
              <a:off x="1317" y="3121"/>
              <a:ext cx="0" cy="96"/>
            </a:xfrm>
            <a:prstGeom prst="line">
              <a:avLst/>
            </a:prstGeom>
            <a:noFill/>
            <a:ln w="25400">
              <a:solidFill>
                <a:schemeClr val="accent1"/>
              </a:solidFill>
              <a:round/>
              <a:headEnd/>
              <a:tailEnd/>
            </a:ln>
          </p:spPr>
          <p:txBody>
            <a:bodyPr wrap="none" lIns="0" tIns="0" rIns="0" bIns="0" anchor="ctr"/>
            <a:lstStyle/>
            <a:p>
              <a:endParaRPr lang="en-US"/>
            </a:p>
          </p:txBody>
        </p:sp>
      </p:grpSp>
      <p:sp>
        <p:nvSpPr>
          <p:cNvPr id="29730" name="Line 185"/>
          <p:cNvSpPr>
            <a:spLocks noChangeShapeType="1"/>
          </p:cNvSpPr>
          <p:nvPr/>
        </p:nvSpPr>
        <p:spPr bwMode="auto">
          <a:xfrm>
            <a:off x="889000" y="4979988"/>
            <a:ext cx="1773238" cy="369887"/>
          </a:xfrm>
          <a:prstGeom prst="line">
            <a:avLst/>
          </a:prstGeom>
          <a:noFill/>
          <a:ln w="25400">
            <a:solidFill>
              <a:schemeClr val="accent1"/>
            </a:solidFill>
            <a:round/>
            <a:headEnd/>
            <a:tailEnd/>
          </a:ln>
        </p:spPr>
        <p:txBody>
          <a:bodyPr wrap="none" lIns="0" tIns="0" rIns="0" bIns="0" anchor="ctr"/>
          <a:lstStyle/>
          <a:p>
            <a:endParaRPr lang="en-US"/>
          </a:p>
        </p:txBody>
      </p:sp>
      <p:grpSp>
        <p:nvGrpSpPr>
          <p:cNvPr id="29731" name="Group 347"/>
          <p:cNvGrpSpPr>
            <a:grpSpLocks/>
          </p:cNvGrpSpPr>
          <p:nvPr/>
        </p:nvGrpSpPr>
        <p:grpSpPr bwMode="auto">
          <a:xfrm>
            <a:off x="714375" y="4859338"/>
            <a:ext cx="376238" cy="122237"/>
            <a:chOff x="1234" y="3121"/>
            <a:chExt cx="254" cy="98"/>
          </a:xfrm>
        </p:grpSpPr>
        <p:sp>
          <p:nvSpPr>
            <p:cNvPr id="30124" name="Freeform 198"/>
            <p:cNvSpPr>
              <a:spLocks/>
            </p:cNvSpPr>
            <p:nvPr/>
          </p:nvSpPr>
          <p:spPr bwMode="auto">
            <a:xfrm rot="10800000">
              <a:off x="1234" y="3121"/>
              <a:ext cx="254" cy="9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38100">
              <a:solidFill>
                <a:schemeClr val="accent1"/>
              </a:solidFill>
              <a:round/>
              <a:headEnd/>
              <a:tailEnd/>
            </a:ln>
          </p:spPr>
          <p:txBody>
            <a:bodyPr rot="10800000" wrap="none" lIns="0" tIns="0" rIns="0" bIns="0" anchor="ctr"/>
            <a:lstStyle/>
            <a:p>
              <a:endParaRPr lang="en-US"/>
            </a:p>
          </p:txBody>
        </p:sp>
        <p:sp>
          <p:nvSpPr>
            <p:cNvPr id="30125" name="Line 200"/>
            <p:cNvSpPr>
              <a:spLocks noChangeShapeType="1"/>
            </p:cNvSpPr>
            <p:nvPr/>
          </p:nvSpPr>
          <p:spPr bwMode="auto">
            <a:xfrm rot="10800000" flipV="1">
              <a:off x="1401" y="3121"/>
              <a:ext cx="0" cy="96"/>
            </a:xfrm>
            <a:prstGeom prst="line">
              <a:avLst/>
            </a:prstGeom>
            <a:noFill/>
            <a:ln w="38100">
              <a:solidFill>
                <a:schemeClr val="accent1"/>
              </a:solidFill>
              <a:round/>
              <a:headEnd/>
              <a:tailEnd/>
            </a:ln>
          </p:spPr>
          <p:txBody>
            <a:bodyPr wrap="none" lIns="0" tIns="0" rIns="0" bIns="0" anchor="ctr"/>
            <a:lstStyle/>
            <a:p>
              <a:endParaRPr lang="en-US"/>
            </a:p>
          </p:txBody>
        </p:sp>
        <p:sp>
          <p:nvSpPr>
            <p:cNvPr id="30126" name="Line 201"/>
            <p:cNvSpPr>
              <a:spLocks noChangeShapeType="1"/>
            </p:cNvSpPr>
            <p:nvPr/>
          </p:nvSpPr>
          <p:spPr bwMode="auto">
            <a:xfrm rot="10800000" flipV="1">
              <a:off x="1317" y="3121"/>
              <a:ext cx="0" cy="96"/>
            </a:xfrm>
            <a:prstGeom prst="line">
              <a:avLst/>
            </a:prstGeom>
            <a:noFill/>
            <a:ln w="38100">
              <a:solidFill>
                <a:schemeClr val="accent1"/>
              </a:solidFill>
              <a:round/>
              <a:headEnd/>
              <a:tailEnd/>
            </a:ln>
          </p:spPr>
          <p:txBody>
            <a:bodyPr wrap="none" lIns="0" tIns="0" rIns="0" bIns="0" anchor="ctr"/>
            <a:lstStyle/>
            <a:p>
              <a:endParaRPr lang="en-US"/>
            </a:p>
          </p:txBody>
        </p:sp>
      </p:grpSp>
      <p:sp>
        <p:nvSpPr>
          <p:cNvPr id="29732" name="Line 199"/>
          <p:cNvSpPr>
            <a:spLocks noChangeShapeType="1"/>
          </p:cNvSpPr>
          <p:nvPr/>
        </p:nvSpPr>
        <p:spPr bwMode="auto">
          <a:xfrm flipV="1">
            <a:off x="904875" y="3978275"/>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29733" name="Freeform 198"/>
          <p:cNvSpPr>
            <a:spLocks/>
          </p:cNvSpPr>
          <p:nvPr/>
        </p:nvSpPr>
        <p:spPr bwMode="auto">
          <a:xfrm>
            <a:off x="717550" y="444341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34" name="Line 200"/>
          <p:cNvSpPr>
            <a:spLocks noChangeShapeType="1"/>
          </p:cNvSpPr>
          <p:nvPr/>
        </p:nvSpPr>
        <p:spPr bwMode="auto">
          <a:xfrm flipV="1">
            <a:off x="846138"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35" name="Line 201"/>
          <p:cNvSpPr>
            <a:spLocks noChangeShapeType="1"/>
          </p:cNvSpPr>
          <p:nvPr/>
        </p:nvSpPr>
        <p:spPr bwMode="auto">
          <a:xfrm flipV="1">
            <a:off x="971550"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36" name="Freeform 253"/>
          <p:cNvSpPr>
            <a:spLocks/>
          </p:cNvSpPr>
          <p:nvPr/>
        </p:nvSpPr>
        <p:spPr bwMode="auto">
          <a:xfrm>
            <a:off x="2146300" y="4445000"/>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37" name="Line 254"/>
          <p:cNvSpPr>
            <a:spLocks noChangeShapeType="1"/>
          </p:cNvSpPr>
          <p:nvPr/>
        </p:nvSpPr>
        <p:spPr bwMode="auto">
          <a:xfrm flipV="1">
            <a:off x="2333625" y="3978275"/>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29738" name="Line 255"/>
          <p:cNvSpPr>
            <a:spLocks noChangeShapeType="1"/>
          </p:cNvSpPr>
          <p:nvPr/>
        </p:nvSpPr>
        <p:spPr bwMode="auto">
          <a:xfrm flipV="1">
            <a:off x="2276475" y="4446588"/>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9739" name="Line 256"/>
          <p:cNvSpPr>
            <a:spLocks noChangeShapeType="1"/>
          </p:cNvSpPr>
          <p:nvPr/>
        </p:nvSpPr>
        <p:spPr bwMode="auto">
          <a:xfrm flipV="1">
            <a:off x="2401888" y="4446588"/>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9740" name="Freeform 234"/>
          <p:cNvSpPr>
            <a:spLocks/>
          </p:cNvSpPr>
          <p:nvPr/>
        </p:nvSpPr>
        <p:spPr bwMode="auto">
          <a:xfrm>
            <a:off x="2860675" y="4445000"/>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41" name="Line 235"/>
          <p:cNvSpPr>
            <a:spLocks noChangeShapeType="1"/>
          </p:cNvSpPr>
          <p:nvPr/>
        </p:nvSpPr>
        <p:spPr bwMode="auto">
          <a:xfrm flipH="1" flipV="1">
            <a:off x="3046413" y="3978275"/>
            <a:ext cx="1587" cy="457200"/>
          </a:xfrm>
          <a:prstGeom prst="line">
            <a:avLst/>
          </a:prstGeom>
          <a:noFill/>
          <a:ln w="25400">
            <a:solidFill>
              <a:srgbClr val="F6A01A"/>
            </a:solidFill>
            <a:round/>
            <a:headEnd/>
            <a:tailEnd/>
          </a:ln>
        </p:spPr>
        <p:txBody>
          <a:bodyPr wrap="none" lIns="0" tIns="0" rIns="0" bIns="0" anchor="ctr"/>
          <a:lstStyle/>
          <a:p>
            <a:endParaRPr lang="en-US"/>
          </a:p>
        </p:txBody>
      </p:sp>
      <p:sp>
        <p:nvSpPr>
          <p:cNvPr id="29742" name="Line 236"/>
          <p:cNvSpPr>
            <a:spLocks noChangeShapeType="1"/>
          </p:cNvSpPr>
          <p:nvPr/>
        </p:nvSpPr>
        <p:spPr bwMode="auto">
          <a:xfrm flipV="1">
            <a:off x="2990850" y="4446588"/>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9743" name="Line 237"/>
          <p:cNvSpPr>
            <a:spLocks noChangeShapeType="1"/>
          </p:cNvSpPr>
          <p:nvPr/>
        </p:nvSpPr>
        <p:spPr bwMode="auto">
          <a:xfrm flipV="1">
            <a:off x="3116263" y="4446588"/>
            <a:ext cx="0" cy="120650"/>
          </a:xfrm>
          <a:prstGeom prst="line">
            <a:avLst/>
          </a:prstGeom>
          <a:noFill/>
          <a:ln w="25400">
            <a:solidFill>
              <a:srgbClr val="F6A01A"/>
            </a:solidFill>
            <a:round/>
            <a:headEnd/>
            <a:tailEnd/>
          </a:ln>
        </p:spPr>
        <p:txBody>
          <a:bodyPr wrap="none" lIns="0" tIns="0" rIns="0" bIns="0" anchor="ctr"/>
          <a:lstStyle/>
          <a:p>
            <a:endParaRPr lang="en-US"/>
          </a:p>
        </p:txBody>
      </p:sp>
      <p:sp>
        <p:nvSpPr>
          <p:cNvPr id="29744" name="Freeform 216"/>
          <p:cNvSpPr>
            <a:spLocks/>
          </p:cNvSpPr>
          <p:nvPr/>
        </p:nvSpPr>
        <p:spPr bwMode="auto">
          <a:xfrm>
            <a:off x="1431925" y="444341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45" name="Line 217"/>
          <p:cNvSpPr>
            <a:spLocks noChangeShapeType="1"/>
          </p:cNvSpPr>
          <p:nvPr/>
        </p:nvSpPr>
        <p:spPr bwMode="auto">
          <a:xfrm flipH="1" flipV="1">
            <a:off x="1616075" y="3978275"/>
            <a:ext cx="3175" cy="457200"/>
          </a:xfrm>
          <a:prstGeom prst="line">
            <a:avLst/>
          </a:prstGeom>
          <a:noFill/>
          <a:ln w="25400">
            <a:solidFill>
              <a:srgbClr val="F6A01A"/>
            </a:solidFill>
            <a:round/>
            <a:headEnd/>
            <a:tailEnd/>
          </a:ln>
        </p:spPr>
        <p:txBody>
          <a:bodyPr wrap="none" lIns="0" tIns="0" rIns="0" bIns="0" anchor="ctr"/>
          <a:lstStyle/>
          <a:p>
            <a:endParaRPr lang="en-US"/>
          </a:p>
        </p:txBody>
      </p:sp>
      <p:sp>
        <p:nvSpPr>
          <p:cNvPr id="29746" name="Line 218"/>
          <p:cNvSpPr>
            <a:spLocks noChangeShapeType="1"/>
          </p:cNvSpPr>
          <p:nvPr/>
        </p:nvSpPr>
        <p:spPr bwMode="auto">
          <a:xfrm flipV="1">
            <a:off x="1562100"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47" name="Line 219"/>
          <p:cNvSpPr>
            <a:spLocks noChangeShapeType="1"/>
          </p:cNvSpPr>
          <p:nvPr/>
        </p:nvSpPr>
        <p:spPr bwMode="auto">
          <a:xfrm flipV="1">
            <a:off x="1685925"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48" name="Line 199"/>
          <p:cNvSpPr>
            <a:spLocks noChangeShapeType="1"/>
          </p:cNvSpPr>
          <p:nvPr/>
        </p:nvSpPr>
        <p:spPr bwMode="auto">
          <a:xfrm flipV="1">
            <a:off x="3763963" y="3978275"/>
            <a:ext cx="0" cy="457200"/>
          </a:xfrm>
          <a:prstGeom prst="line">
            <a:avLst/>
          </a:prstGeom>
          <a:noFill/>
          <a:ln w="25400">
            <a:solidFill>
              <a:srgbClr val="F6A01A"/>
            </a:solidFill>
            <a:round/>
            <a:headEnd/>
            <a:tailEnd/>
          </a:ln>
        </p:spPr>
        <p:txBody>
          <a:bodyPr wrap="none" lIns="0" tIns="0" rIns="0" bIns="0" anchor="ctr"/>
          <a:lstStyle/>
          <a:p>
            <a:endParaRPr lang="en-US"/>
          </a:p>
        </p:txBody>
      </p:sp>
      <p:sp>
        <p:nvSpPr>
          <p:cNvPr id="29749" name="Freeform 198"/>
          <p:cNvSpPr>
            <a:spLocks/>
          </p:cNvSpPr>
          <p:nvPr/>
        </p:nvSpPr>
        <p:spPr bwMode="auto">
          <a:xfrm>
            <a:off x="3576638" y="444341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50" name="Line 200"/>
          <p:cNvSpPr>
            <a:spLocks noChangeShapeType="1"/>
          </p:cNvSpPr>
          <p:nvPr/>
        </p:nvSpPr>
        <p:spPr bwMode="auto">
          <a:xfrm flipV="1">
            <a:off x="3705225"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51" name="Line 201"/>
          <p:cNvSpPr>
            <a:spLocks noChangeShapeType="1"/>
          </p:cNvSpPr>
          <p:nvPr/>
        </p:nvSpPr>
        <p:spPr bwMode="auto">
          <a:xfrm flipV="1">
            <a:off x="3830638"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52" name="Freeform 253"/>
          <p:cNvSpPr>
            <a:spLocks/>
          </p:cNvSpPr>
          <p:nvPr/>
        </p:nvSpPr>
        <p:spPr bwMode="auto">
          <a:xfrm>
            <a:off x="5005388" y="4445000"/>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29753" name="Line 254"/>
          <p:cNvSpPr>
            <a:spLocks noChangeShapeType="1"/>
          </p:cNvSpPr>
          <p:nvPr/>
        </p:nvSpPr>
        <p:spPr bwMode="auto">
          <a:xfrm flipV="1">
            <a:off x="5192713" y="3978275"/>
            <a:ext cx="0" cy="457200"/>
          </a:xfrm>
          <a:prstGeom prst="line">
            <a:avLst/>
          </a:prstGeom>
          <a:noFill/>
          <a:ln w="25400">
            <a:solidFill>
              <a:schemeClr val="folHlink"/>
            </a:solidFill>
            <a:round/>
            <a:headEnd/>
            <a:tailEnd/>
          </a:ln>
        </p:spPr>
        <p:txBody>
          <a:bodyPr wrap="none" lIns="0" tIns="0" rIns="0" bIns="0" anchor="ctr"/>
          <a:lstStyle/>
          <a:p>
            <a:endParaRPr lang="en-US"/>
          </a:p>
        </p:txBody>
      </p:sp>
      <p:sp>
        <p:nvSpPr>
          <p:cNvPr id="29754" name="Line 255"/>
          <p:cNvSpPr>
            <a:spLocks noChangeShapeType="1"/>
          </p:cNvSpPr>
          <p:nvPr/>
        </p:nvSpPr>
        <p:spPr bwMode="auto">
          <a:xfrm flipV="1">
            <a:off x="5133975" y="4446588"/>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9755" name="Line 256"/>
          <p:cNvSpPr>
            <a:spLocks noChangeShapeType="1"/>
          </p:cNvSpPr>
          <p:nvPr/>
        </p:nvSpPr>
        <p:spPr bwMode="auto">
          <a:xfrm flipV="1">
            <a:off x="5259388" y="4446588"/>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9756" name="Freeform 234"/>
          <p:cNvSpPr>
            <a:spLocks/>
          </p:cNvSpPr>
          <p:nvPr/>
        </p:nvSpPr>
        <p:spPr bwMode="auto">
          <a:xfrm>
            <a:off x="5719763" y="4445000"/>
            <a:ext cx="377825" cy="122238"/>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chemeClr val="folHlink"/>
            </a:solidFill>
            <a:round/>
            <a:headEnd/>
            <a:tailEnd/>
          </a:ln>
        </p:spPr>
        <p:txBody>
          <a:bodyPr wrap="none" lIns="0" tIns="0" rIns="0" bIns="0" anchor="ctr"/>
          <a:lstStyle/>
          <a:p>
            <a:endParaRPr lang="en-US"/>
          </a:p>
        </p:txBody>
      </p:sp>
      <p:sp>
        <p:nvSpPr>
          <p:cNvPr id="29757" name="Line 235"/>
          <p:cNvSpPr>
            <a:spLocks noChangeShapeType="1"/>
          </p:cNvSpPr>
          <p:nvPr/>
        </p:nvSpPr>
        <p:spPr bwMode="auto">
          <a:xfrm flipH="1" flipV="1">
            <a:off x="5916613" y="3978275"/>
            <a:ext cx="3175" cy="457200"/>
          </a:xfrm>
          <a:prstGeom prst="line">
            <a:avLst/>
          </a:prstGeom>
          <a:noFill/>
          <a:ln w="25400">
            <a:solidFill>
              <a:schemeClr val="folHlink"/>
            </a:solidFill>
            <a:round/>
            <a:headEnd/>
            <a:tailEnd/>
          </a:ln>
        </p:spPr>
        <p:txBody>
          <a:bodyPr wrap="none" lIns="0" tIns="0" rIns="0" bIns="0" anchor="ctr"/>
          <a:lstStyle/>
          <a:p>
            <a:endParaRPr lang="en-US"/>
          </a:p>
        </p:txBody>
      </p:sp>
      <p:sp>
        <p:nvSpPr>
          <p:cNvPr id="29758" name="Line 236"/>
          <p:cNvSpPr>
            <a:spLocks noChangeShapeType="1"/>
          </p:cNvSpPr>
          <p:nvPr/>
        </p:nvSpPr>
        <p:spPr bwMode="auto">
          <a:xfrm flipV="1">
            <a:off x="5849938" y="4446588"/>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9759" name="Line 237"/>
          <p:cNvSpPr>
            <a:spLocks noChangeShapeType="1"/>
          </p:cNvSpPr>
          <p:nvPr/>
        </p:nvSpPr>
        <p:spPr bwMode="auto">
          <a:xfrm flipV="1">
            <a:off x="5973763" y="4446588"/>
            <a:ext cx="0" cy="120650"/>
          </a:xfrm>
          <a:prstGeom prst="line">
            <a:avLst/>
          </a:prstGeom>
          <a:noFill/>
          <a:ln w="25400">
            <a:solidFill>
              <a:schemeClr val="folHlink"/>
            </a:solidFill>
            <a:round/>
            <a:headEnd/>
            <a:tailEnd/>
          </a:ln>
        </p:spPr>
        <p:txBody>
          <a:bodyPr wrap="none" lIns="0" tIns="0" rIns="0" bIns="0" anchor="ctr"/>
          <a:lstStyle/>
          <a:p>
            <a:endParaRPr lang="en-US"/>
          </a:p>
        </p:txBody>
      </p:sp>
      <p:sp>
        <p:nvSpPr>
          <p:cNvPr id="29760" name="Freeform 216"/>
          <p:cNvSpPr>
            <a:spLocks/>
          </p:cNvSpPr>
          <p:nvPr/>
        </p:nvSpPr>
        <p:spPr bwMode="auto">
          <a:xfrm>
            <a:off x="4291013" y="4443413"/>
            <a:ext cx="377825" cy="122237"/>
          </a:xfrm>
          <a:custGeom>
            <a:avLst/>
            <a:gdLst>
              <a:gd name="T0" fmla="*/ 0 w 240"/>
              <a:gd name="T1" fmla="*/ 2147483647 h 96"/>
              <a:gd name="T2" fmla="*/ 0 w 240"/>
              <a:gd name="T3" fmla="*/ 0 h 96"/>
              <a:gd name="T4" fmla="*/ 2147483647 w 240"/>
              <a:gd name="T5" fmla="*/ 0 h 96"/>
              <a:gd name="T6" fmla="*/ 2147483647 w 240"/>
              <a:gd name="T7" fmla="*/ 2147483647 h 96"/>
              <a:gd name="T8" fmla="*/ 0 60000 65536"/>
              <a:gd name="T9" fmla="*/ 0 60000 65536"/>
              <a:gd name="T10" fmla="*/ 0 60000 65536"/>
              <a:gd name="T11" fmla="*/ 0 60000 65536"/>
              <a:gd name="T12" fmla="*/ 0 w 240"/>
              <a:gd name="T13" fmla="*/ 0 h 96"/>
              <a:gd name="T14" fmla="*/ 240 w 240"/>
              <a:gd name="T15" fmla="*/ 96 h 96"/>
            </a:gdLst>
            <a:ahLst/>
            <a:cxnLst>
              <a:cxn ang="T8">
                <a:pos x="T0" y="T1"/>
              </a:cxn>
              <a:cxn ang="T9">
                <a:pos x="T2" y="T3"/>
              </a:cxn>
              <a:cxn ang="T10">
                <a:pos x="T4" y="T5"/>
              </a:cxn>
              <a:cxn ang="T11">
                <a:pos x="T6" y="T7"/>
              </a:cxn>
            </a:cxnLst>
            <a:rect l="T12" t="T13" r="T14" b="T15"/>
            <a:pathLst>
              <a:path w="240" h="96">
                <a:moveTo>
                  <a:pt x="0" y="96"/>
                </a:moveTo>
                <a:lnTo>
                  <a:pt x="0" y="0"/>
                </a:lnTo>
                <a:lnTo>
                  <a:pt x="240" y="0"/>
                </a:lnTo>
                <a:lnTo>
                  <a:pt x="240" y="96"/>
                </a:lnTo>
              </a:path>
            </a:pathLst>
          </a:custGeom>
          <a:noFill/>
          <a:ln w="25400">
            <a:solidFill>
              <a:srgbClr val="F6A01A"/>
            </a:solidFill>
            <a:round/>
            <a:headEnd/>
            <a:tailEnd/>
          </a:ln>
        </p:spPr>
        <p:txBody>
          <a:bodyPr wrap="none" lIns="0" tIns="0" rIns="0" bIns="0" anchor="ctr"/>
          <a:lstStyle/>
          <a:p>
            <a:endParaRPr lang="en-US"/>
          </a:p>
        </p:txBody>
      </p:sp>
      <p:sp>
        <p:nvSpPr>
          <p:cNvPr id="29761" name="Line 217"/>
          <p:cNvSpPr>
            <a:spLocks noChangeShapeType="1"/>
          </p:cNvSpPr>
          <p:nvPr/>
        </p:nvSpPr>
        <p:spPr bwMode="auto">
          <a:xfrm flipH="1" flipV="1">
            <a:off x="4475163" y="3978275"/>
            <a:ext cx="3175" cy="457200"/>
          </a:xfrm>
          <a:prstGeom prst="line">
            <a:avLst/>
          </a:prstGeom>
          <a:noFill/>
          <a:ln w="25400">
            <a:solidFill>
              <a:srgbClr val="F6A01A"/>
            </a:solidFill>
            <a:round/>
            <a:headEnd/>
            <a:tailEnd/>
          </a:ln>
        </p:spPr>
        <p:txBody>
          <a:bodyPr wrap="none" lIns="0" tIns="0" rIns="0" bIns="0" anchor="ctr"/>
          <a:lstStyle/>
          <a:p>
            <a:endParaRPr lang="en-US"/>
          </a:p>
        </p:txBody>
      </p:sp>
      <p:sp>
        <p:nvSpPr>
          <p:cNvPr id="29762" name="Line 218"/>
          <p:cNvSpPr>
            <a:spLocks noChangeShapeType="1"/>
          </p:cNvSpPr>
          <p:nvPr/>
        </p:nvSpPr>
        <p:spPr bwMode="auto">
          <a:xfrm flipV="1">
            <a:off x="4419600"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63" name="Line 219"/>
          <p:cNvSpPr>
            <a:spLocks noChangeShapeType="1"/>
          </p:cNvSpPr>
          <p:nvPr/>
        </p:nvSpPr>
        <p:spPr bwMode="auto">
          <a:xfrm flipV="1">
            <a:off x="4545013" y="4446588"/>
            <a:ext cx="0" cy="119062"/>
          </a:xfrm>
          <a:prstGeom prst="line">
            <a:avLst/>
          </a:prstGeom>
          <a:noFill/>
          <a:ln w="25400">
            <a:solidFill>
              <a:srgbClr val="F6A01A"/>
            </a:solidFill>
            <a:round/>
            <a:headEnd/>
            <a:tailEnd/>
          </a:ln>
        </p:spPr>
        <p:txBody>
          <a:bodyPr wrap="none" lIns="0" tIns="0" rIns="0" bIns="0" anchor="ctr"/>
          <a:lstStyle/>
          <a:p>
            <a:endParaRPr lang="en-US"/>
          </a:p>
        </p:txBody>
      </p:sp>
      <p:sp>
        <p:nvSpPr>
          <p:cNvPr id="29764" name="Line 185"/>
          <p:cNvSpPr>
            <a:spLocks noChangeShapeType="1"/>
          </p:cNvSpPr>
          <p:nvPr/>
        </p:nvSpPr>
        <p:spPr bwMode="auto">
          <a:xfrm flipH="1">
            <a:off x="4441825" y="4997450"/>
            <a:ext cx="26988" cy="354013"/>
          </a:xfrm>
          <a:prstGeom prst="line">
            <a:avLst/>
          </a:prstGeom>
          <a:noFill/>
          <a:ln w="25400">
            <a:solidFill>
              <a:schemeClr val="accent1"/>
            </a:solidFill>
            <a:round/>
            <a:headEnd/>
            <a:tailEnd/>
          </a:ln>
        </p:spPr>
        <p:txBody>
          <a:bodyPr wrap="none" lIns="0" tIns="0" rIns="0" bIns="0" anchor="ctr"/>
          <a:lstStyle/>
          <a:p>
            <a:endParaRPr lang="en-US"/>
          </a:p>
        </p:txBody>
      </p:sp>
      <p:sp>
        <p:nvSpPr>
          <p:cNvPr id="29765" name="Line 185"/>
          <p:cNvSpPr>
            <a:spLocks noChangeShapeType="1"/>
          </p:cNvSpPr>
          <p:nvPr/>
        </p:nvSpPr>
        <p:spPr bwMode="auto">
          <a:xfrm rot="10800000" flipH="1">
            <a:off x="8435975" y="4811713"/>
            <a:ext cx="285750" cy="495300"/>
          </a:xfrm>
          <a:prstGeom prst="line">
            <a:avLst/>
          </a:prstGeom>
          <a:noFill/>
          <a:ln w="25400">
            <a:solidFill>
              <a:schemeClr val="accent1"/>
            </a:solidFill>
            <a:round/>
            <a:headEnd/>
            <a:tailEnd/>
          </a:ln>
        </p:spPr>
        <p:txBody>
          <a:bodyPr wrap="none" lIns="0" tIns="0" rIns="0" bIns="0" anchor="ctr"/>
          <a:lstStyle/>
          <a:p>
            <a:endParaRPr lang="en-US"/>
          </a:p>
        </p:txBody>
      </p:sp>
      <p:sp>
        <p:nvSpPr>
          <p:cNvPr id="29766" name="Line 185"/>
          <p:cNvSpPr>
            <a:spLocks noChangeShapeType="1"/>
          </p:cNvSpPr>
          <p:nvPr/>
        </p:nvSpPr>
        <p:spPr bwMode="auto">
          <a:xfrm rot="10800000" flipV="1">
            <a:off x="8424863" y="4811713"/>
            <a:ext cx="82550" cy="519112"/>
          </a:xfrm>
          <a:prstGeom prst="line">
            <a:avLst/>
          </a:prstGeom>
          <a:noFill/>
          <a:ln w="25400">
            <a:solidFill>
              <a:schemeClr val="accent1"/>
            </a:solidFill>
            <a:round/>
            <a:headEnd/>
            <a:tailEnd/>
          </a:ln>
        </p:spPr>
        <p:txBody>
          <a:bodyPr wrap="none" lIns="0" tIns="0" rIns="0" bIns="0" anchor="ctr"/>
          <a:lstStyle/>
          <a:p>
            <a:endParaRPr lang="en-US"/>
          </a:p>
        </p:txBody>
      </p:sp>
      <p:sp>
        <p:nvSpPr>
          <p:cNvPr id="29767" name="Line 185"/>
          <p:cNvSpPr>
            <a:spLocks noChangeShapeType="1"/>
          </p:cNvSpPr>
          <p:nvPr/>
        </p:nvSpPr>
        <p:spPr bwMode="auto">
          <a:xfrm rot="10800000" flipH="1" flipV="1">
            <a:off x="8294688" y="4811713"/>
            <a:ext cx="134937" cy="519112"/>
          </a:xfrm>
          <a:prstGeom prst="line">
            <a:avLst/>
          </a:prstGeom>
          <a:noFill/>
          <a:ln w="25400">
            <a:solidFill>
              <a:schemeClr val="accent1"/>
            </a:solidFill>
            <a:round/>
            <a:headEnd/>
            <a:tailEnd/>
          </a:ln>
        </p:spPr>
        <p:txBody>
          <a:bodyPr wrap="none" lIns="0" tIns="0" rIns="0" bIns="0" anchor="ctr"/>
          <a:lstStyle/>
          <a:p>
            <a:endParaRPr lang="en-US"/>
          </a:p>
        </p:txBody>
      </p:sp>
      <p:sp>
        <p:nvSpPr>
          <p:cNvPr id="29768" name="Line 185"/>
          <p:cNvSpPr>
            <a:spLocks noChangeShapeType="1"/>
          </p:cNvSpPr>
          <p:nvPr/>
        </p:nvSpPr>
        <p:spPr bwMode="auto">
          <a:xfrm rot="10800000" flipH="1" flipV="1">
            <a:off x="8081963" y="4811713"/>
            <a:ext cx="35877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29769" name="Line 185"/>
          <p:cNvSpPr>
            <a:spLocks noChangeShapeType="1"/>
          </p:cNvSpPr>
          <p:nvPr/>
        </p:nvSpPr>
        <p:spPr bwMode="auto">
          <a:xfrm rot="10800000" flipH="1" flipV="1">
            <a:off x="7867650" y="4811713"/>
            <a:ext cx="573088"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9770" name="Line 185"/>
          <p:cNvSpPr>
            <a:spLocks noChangeShapeType="1"/>
          </p:cNvSpPr>
          <p:nvPr/>
        </p:nvSpPr>
        <p:spPr bwMode="auto">
          <a:xfrm rot="10800000" flipH="1">
            <a:off x="8429625" y="4811713"/>
            <a:ext cx="504825"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9771" name="Text Box 198"/>
          <p:cNvSpPr txBox="1">
            <a:spLocks noChangeAspect="1" noChangeArrowheads="1"/>
          </p:cNvSpPr>
          <p:nvPr/>
        </p:nvSpPr>
        <p:spPr bwMode="auto">
          <a:xfrm>
            <a:off x="0" y="4618038"/>
            <a:ext cx="539750" cy="192087"/>
          </a:xfrm>
          <a:prstGeom prst="rect">
            <a:avLst/>
          </a:prstGeom>
          <a:noFill/>
          <a:ln w="9525">
            <a:noFill/>
            <a:miter lim="800000"/>
            <a:headEnd/>
            <a:tailEnd/>
          </a:ln>
        </p:spPr>
        <p:txBody>
          <a:bodyPr wrap="none" tIns="0" bIns="0" anchor="ctr"/>
          <a:lstStyle/>
          <a:p>
            <a:pPr>
              <a:lnSpc>
                <a:spcPct val="90000"/>
              </a:lnSpc>
            </a:pPr>
            <a:r>
              <a:rPr lang="en-US" sz="900">
                <a:solidFill>
                  <a:srgbClr val="4D4D4D"/>
                </a:solidFill>
                <a:ea typeface="ヒラギノ角ゴ Pro W3"/>
                <a:cs typeface="Arial" charset="0"/>
              </a:rPr>
              <a:t>SERVERS</a:t>
            </a:r>
          </a:p>
        </p:txBody>
      </p:sp>
      <p:sp>
        <p:nvSpPr>
          <p:cNvPr id="29772" name="Text Box 198"/>
          <p:cNvSpPr txBox="1">
            <a:spLocks noChangeAspect="1" noChangeArrowheads="1"/>
          </p:cNvSpPr>
          <p:nvPr/>
        </p:nvSpPr>
        <p:spPr bwMode="auto">
          <a:xfrm>
            <a:off x="5875338" y="5999163"/>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FC SAN</a:t>
            </a:r>
          </a:p>
        </p:txBody>
      </p:sp>
      <p:sp>
        <p:nvSpPr>
          <p:cNvPr id="29773" name="Text Box 198"/>
          <p:cNvSpPr txBox="1">
            <a:spLocks noChangeAspect="1" noChangeArrowheads="1"/>
          </p:cNvSpPr>
          <p:nvPr/>
        </p:nvSpPr>
        <p:spPr bwMode="auto">
          <a:xfrm>
            <a:off x="7278688" y="4233863"/>
            <a:ext cx="539750" cy="190500"/>
          </a:xfrm>
          <a:prstGeom prst="rect">
            <a:avLst/>
          </a:prstGeom>
          <a:noFill/>
          <a:ln w="9525">
            <a:noFill/>
            <a:miter lim="800000"/>
            <a:headEnd/>
            <a:tailEnd/>
          </a:ln>
        </p:spPr>
        <p:txBody>
          <a:bodyPr wrap="none" tIns="0" bIns="0" anchor="ctr"/>
          <a:lstStyle/>
          <a:p>
            <a:pPr>
              <a:lnSpc>
                <a:spcPct val="90000"/>
              </a:lnSpc>
            </a:pPr>
            <a:r>
              <a:rPr lang="en-US" sz="900">
                <a:solidFill>
                  <a:schemeClr val="tx1"/>
                </a:solidFill>
                <a:ea typeface="ヒラギノ角ゴ Pro W3"/>
                <a:cs typeface="Arial" charset="0"/>
              </a:rPr>
              <a:t>STORAGE</a:t>
            </a:r>
          </a:p>
        </p:txBody>
      </p:sp>
      <p:sp>
        <p:nvSpPr>
          <p:cNvPr id="29774" name="Line 185"/>
          <p:cNvSpPr>
            <a:spLocks noChangeShapeType="1"/>
          </p:cNvSpPr>
          <p:nvPr/>
        </p:nvSpPr>
        <p:spPr bwMode="auto">
          <a:xfrm rot="10800000" flipH="1">
            <a:off x="6948488" y="4795838"/>
            <a:ext cx="315912" cy="515937"/>
          </a:xfrm>
          <a:prstGeom prst="line">
            <a:avLst/>
          </a:prstGeom>
          <a:noFill/>
          <a:ln w="25400">
            <a:solidFill>
              <a:schemeClr val="accent1"/>
            </a:solidFill>
            <a:round/>
            <a:headEnd/>
            <a:tailEnd/>
          </a:ln>
        </p:spPr>
        <p:txBody>
          <a:bodyPr wrap="none" lIns="0" tIns="0" rIns="0" bIns="0" anchor="ctr"/>
          <a:lstStyle/>
          <a:p>
            <a:endParaRPr lang="en-US"/>
          </a:p>
        </p:txBody>
      </p:sp>
      <p:sp>
        <p:nvSpPr>
          <p:cNvPr id="29775" name="Line 185"/>
          <p:cNvSpPr>
            <a:spLocks noChangeShapeType="1"/>
          </p:cNvSpPr>
          <p:nvPr/>
        </p:nvSpPr>
        <p:spPr bwMode="auto">
          <a:xfrm rot="10800000" flipV="1">
            <a:off x="6978650" y="4795838"/>
            <a:ext cx="71438" cy="500062"/>
          </a:xfrm>
          <a:prstGeom prst="line">
            <a:avLst/>
          </a:prstGeom>
          <a:noFill/>
          <a:ln w="25400">
            <a:solidFill>
              <a:schemeClr val="accent1"/>
            </a:solidFill>
            <a:round/>
            <a:headEnd/>
            <a:tailEnd/>
          </a:ln>
        </p:spPr>
        <p:txBody>
          <a:bodyPr wrap="none" lIns="0" tIns="0" rIns="0" bIns="0" anchor="ctr"/>
          <a:lstStyle/>
          <a:p>
            <a:endParaRPr lang="en-US"/>
          </a:p>
        </p:txBody>
      </p:sp>
      <p:sp>
        <p:nvSpPr>
          <p:cNvPr id="29776" name="Line 185"/>
          <p:cNvSpPr>
            <a:spLocks noChangeShapeType="1"/>
          </p:cNvSpPr>
          <p:nvPr/>
        </p:nvSpPr>
        <p:spPr bwMode="auto">
          <a:xfrm rot="10800000" flipH="1" flipV="1">
            <a:off x="6837363" y="4795838"/>
            <a:ext cx="136525" cy="504825"/>
          </a:xfrm>
          <a:prstGeom prst="line">
            <a:avLst/>
          </a:prstGeom>
          <a:noFill/>
          <a:ln w="25400">
            <a:solidFill>
              <a:schemeClr val="accent1"/>
            </a:solidFill>
            <a:round/>
            <a:headEnd/>
            <a:tailEnd/>
          </a:ln>
        </p:spPr>
        <p:txBody>
          <a:bodyPr wrap="none" lIns="0" tIns="0" rIns="0" bIns="0" anchor="ctr"/>
          <a:lstStyle/>
          <a:p>
            <a:endParaRPr lang="en-US"/>
          </a:p>
        </p:txBody>
      </p:sp>
      <p:sp>
        <p:nvSpPr>
          <p:cNvPr id="29777" name="Line 185"/>
          <p:cNvSpPr>
            <a:spLocks noChangeShapeType="1"/>
          </p:cNvSpPr>
          <p:nvPr/>
        </p:nvSpPr>
        <p:spPr bwMode="auto">
          <a:xfrm rot="10800000" flipH="1" flipV="1">
            <a:off x="6624638" y="4795838"/>
            <a:ext cx="358775" cy="511175"/>
          </a:xfrm>
          <a:prstGeom prst="line">
            <a:avLst/>
          </a:prstGeom>
          <a:noFill/>
          <a:ln w="25400">
            <a:solidFill>
              <a:schemeClr val="accent1"/>
            </a:solidFill>
            <a:round/>
            <a:headEnd/>
            <a:tailEnd/>
          </a:ln>
        </p:spPr>
        <p:txBody>
          <a:bodyPr wrap="none" lIns="0" tIns="0" rIns="0" bIns="0" anchor="ctr"/>
          <a:lstStyle/>
          <a:p>
            <a:endParaRPr lang="en-US"/>
          </a:p>
        </p:txBody>
      </p:sp>
      <p:sp>
        <p:nvSpPr>
          <p:cNvPr id="29778" name="Line 185"/>
          <p:cNvSpPr>
            <a:spLocks noChangeShapeType="1"/>
          </p:cNvSpPr>
          <p:nvPr/>
        </p:nvSpPr>
        <p:spPr bwMode="auto">
          <a:xfrm rot="10800000" flipH="1" flipV="1">
            <a:off x="6410325" y="4795838"/>
            <a:ext cx="568325" cy="515937"/>
          </a:xfrm>
          <a:prstGeom prst="line">
            <a:avLst/>
          </a:prstGeom>
          <a:noFill/>
          <a:ln w="25400">
            <a:solidFill>
              <a:schemeClr val="accent1"/>
            </a:solidFill>
            <a:round/>
            <a:headEnd/>
            <a:tailEnd/>
          </a:ln>
        </p:spPr>
        <p:txBody>
          <a:bodyPr wrap="none" lIns="0" tIns="0" rIns="0" bIns="0" anchor="ctr"/>
          <a:lstStyle/>
          <a:p>
            <a:endParaRPr lang="en-US"/>
          </a:p>
        </p:txBody>
      </p:sp>
      <p:sp>
        <p:nvSpPr>
          <p:cNvPr id="29779" name="Line 185"/>
          <p:cNvSpPr>
            <a:spLocks noChangeShapeType="1"/>
          </p:cNvSpPr>
          <p:nvPr/>
        </p:nvSpPr>
        <p:spPr bwMode="auto">
          <a:xfrm rot="10800000" flipH="1">
            <a:off x="6978650" y="4795838"/>
            <a:ext cx="498475" cy="490537"/>
          </a:xfrm>
          <a:prstGeom prst="line">
            <a:avLst/>
          </a:prstGeom>
          <a:noFill/>
          <a:ln w="25400">
            <a:solidFill>
              <a:schemeClr val="accent1"/>
            </a:solidFill>
            <a:round/>
            <a:headEnd/>
            <a:tailEnd/>
          </a:ln>
        </p:spPr>
        <p:txBody>
          <a:bodyPr wrap="none" lIns="0" tIns="0" rIns="0" bIns="0" anchor="ctr"/>
          <a:lstStyle/>
          <a:p>
            <a:endParaRPr lang="en-US"/>
          </a:p>
        </p:txBody>
      </p:sp>
      <p:sp>
        <p:nvSpPr>
          <p:cNvPr id="29780" name="Line 185"/>
          <p:cNvSpPr>
            <a:spLocks noChangeShapeType="1"/>
          </p:cNvSpPr>
          <p:nvPr/>
        </p:nvSpPr>
        <p:spPr bwMode="auto">
          <a:xfrm flipV="1">
            <a:off x="6888163" y="5278438"/>
            <a:ext cx="0" cy="290512"/>
          </a:xfrm>
          <a:prstGeom prst="line">
            <a:avLst/>
          </a:prstGeom>
          <a:noFill/>
          <a:ln w="38100">
            <a:solidFill>
              <a:schemeClr val="accent1"/>
            </a:solidFill>
            <a:round/>
            <a:headEnd/>
            <a:tailEnd/>
          </a:ln>
        </p:spPr>
        <p:txBody>
          <a:bodyPr wrap="none" lIns="0" tIns="0" rIns="0" bIns="0" anchor="ctr"/>
          <a:lstStyle/>
          <a:p>
            <a:endParaRPr lang="en-US"/>
          </a:p>
        </p:txBody>
      </p:sp>
      <p:cxnSp>
        <p:nvCxnSpPr>
          <p:cNvPr id="29781" name="Straight Connector 627"/>
          <p:cNvCxnSpPr>
            <a:cxnSpLocks noChangeShapeType="1"/>
          </p:cNvCxnSpPr>
          <p:nvPr/>
        </p:nvCxnSpPr>
        <p:spPr bwMode="auto">
          <a:xfrm flipV="1">
            <a:off x="2716213" y="5680075"/>
            <a:ext cx="4332287" cy="0"/>
          </a:xfrm>
          <a:prstGeom prst="line">
            <a:avLst/>
          </a:prstGeom>
          <a:noFill/>
          <a:ln w="38100">
            <a:solidFill>
              <a:schemeClr val="accent1"/>
            </a:solidFill>
            <a:round/>
            <a:headEnd/>
            <a:tailEnd/>
          </a:ln>
        </p:spPr>
      </p:cxnSp>
      <p:cxnSp>
        <p:nvCxnSpPr>
          <p:cNvPr id="29782" name="Straight Connector 628"/>
          <p:cNvCxnSpPr>
            <a:cxnSpLocks noChangeShapeType="1"/>
          </p:cNvCxnSpPr>
          <p:nvPr/>
        </p:nvCxnSpPr>
        <p:spPr bwMode="auto">
          <a:xfrm flipV="1">
            <a:off x="2617788" y="5797550"/>
            <a:ext cx="5775325" cy="0"/>
          </a:xfrm>
          <a:prstGeom prst="line">
            <a:avLst/>
          </a:prstGeom>
          <a:noFill/>
          <a:ln w="38100">
            <a:solidFill>
              <a:schemeClr val="accent1"/>
            </a:solidFill>
            <a:round/>
            <a:headEnd/>
            <a:tailEnd/>
          </a:ln>
        </p:spPr>
      </p:cxnSp>
      <p:cxnSp>
        <p:nvCxnSpPr>
          <p:cNvPr id="29783" name="Straight Connector 629"/>
          <p:cNvCxnSpPr>
            <a:cxnSpLocks noChangeShapeType="1"/>
          </p:cNvCxnSpPr>
          <p:nvPr/>
        </p:nvCxnSpPr>
        <p:spPr bwMode="auto">
          <a:xfrm>
            <a:off x="4445000" y="5588000"/>
            <a:ext cx="2459038" cy="0"/>
          </a:xfrm>
          <a:prstGeom prst="line">
            <a:avLst/>
          </a:prstGeom>
          <a:noFill/>
          <a:ln w="38100">
            <a:solidFill>
              <a:schemeClr val="accent1"/>
            </a:solidFill>
            <a:round/>
            <a:headEnd/>
            <a:tailEnd/>
          </a:ln>
        </p:spPr>
      </p:cxnSp>
      <p:cxnSp>
        <p:nvCxnSpPr>
          <p:cNvPr id="29784" name="Straight Connector 630"/>
          <p:cNvCxnSpPr>
            <a:cxnSpLocks noChangeShapeType="1"/>
          </p:cNvCxnSpPr>
          <p:nvPr/>
        </p:nvCxnSpPr>
        <p:spPr bwMode="auto">
          <a:xfrm>
            <a:off x="4333875" y="5953125"/>
            <a:ext cx="4154488" cy="0"/>
          </a:xfrm>
          <a:prstGeom prst="line">
            <a:avLst/>
          </a:prstGeom>
          <a:noFill/>
          <a:ln w="38100">
            <a:solidFill>
              <a:schemeClr val="accent1"/>
            </a:solidFill>
            <a:round/>
            <a:headEnd/>
            <a:tailEnd/>
          </a:ln>
        </p:spPr>
      </p:cxnSp>
      <p:grpSp>
        <p:nvGrpSpPr>
          <p:cNvPr id="29785" name="Group 731"/>
          <p:cNvGrpSpPr>
            <a:grpSpLocks/>
          </p:cNvGrpSpPr>
          <p:nvPr/>
        </p:nvGrpSpPr>
        <p:grpSpPr bwMode="auto">
          <a:xfrm>
            <a:off x="7783513" y="4462463"/>
            <a:ext cx="1211262" cy="381000"/>
            <a:chOff x="7641238" y="3682903"/>
            <a:chExt cx="1211905" cy="381195"/>
          </a:xfrm>
        </p:grpSpPr>
        <p:grpSp>
          <p:nvGrpSpPr>
            <p:cNvPr id="30002" name="Group 919"/>
            <p:cNvGrpSpPr>
              <a:grpSpLocks/>
            </p:cNvGrpSpPr>
            <p:nvPr/>
          </p:nvGrpSpPr>
          <p:grpSpPr bwMode="auto">
            <a:xfrm>
              <a:off x="7643384" y="3891111"/>
              <a:ext cx="1209759" cy="172987"/>
              <a:chOff x="2752728" y="4927599"/>
              <a:chExt cx="1209672" cy="173039"/>
            </a:xfrm>
          </p:grpSpPr>
          <p:grpSp>
            <p:nvGrpSpPr>
              <p:cNvPr id="30064" name="Group 920"/>
              <p:cNvGrpSpPr>
                <a:grpSpLocks/>
              </p:cNvGrpSpPr>
              <p:nvPr/>
            </p:nvGrpSpPr>
            <p:grpSpPr bwMode="auto">
              <a:xfrm>
                <a:off x="3800228" y="4928188"/>
                <a:ext cx="161913" cy="173089"/>
                <a:chOff x="3799620" y="4160178"/>
                <a:chExt cx="555591" cy="943947"/>
              </a:xfrm>
            </p:grpSpPr>
            <p:sp>
              <p:nvSpPr>
                <p:cNvPr id="662" name="Rectangle 661"/>
                <p:cNvSpPr>
                  <a:spLocks noChangeArrowheads="1"/>
                </p:cNvSpPr>
                <p:nvPr/>
              </p:nvSpPr>
              <p:spPr bwMode="auto">
                <a:xfrm>
                  <a:off x="3800214"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3" name="Rectangle 662"/>
                <p:cNvSpPr>
                  <a:spLocks noChangeArrowheads="1"/>
                </p:cNvSpPr>
                <p:nvPr/>
              </p:nvSpPr>
              <p:spPr bwMode="auto">
                <a:xfrm>
                  <a:off x="3843813"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64" name="Oval 663"/>
                <p:cNvSpPr>
                  <a:spLocks noChangeArrowheads="1"/>
                </p:cNvSpPr>
                <p:nvPr/>
              </p:nvSpPr>
              <p:spPr bwMode="auto">
                <a:xfrm>
                  <a:off x="3881964"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5" name="Oval 664"/>
                <p:cNvSpPr>
                  <a:spLocks noChangeArrowheads="1"/>
                </p:cNvSpPr>
                <p:nvPr/>
              </p:nvSpPr>
              <p:spPr bwMode="auto">
                <a:xfrm>
                  <a:off x="3881964"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6" name="Oval 665"/>
                <p:cNvSpPr>
                  <a:spLocks noChangeArrowheads="1"/>
                </p:cNvSpPr>
                <p:nvPr/>
              </p:nvSpPr>
              <p:spPr bwMode="auto">
                <a:xfrm>
                  <a:off x="3881964"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7" name="Oval 666"/>
                <p:cNvSpPr>
                  <a:spLocks noChangeArrowheads="1"/>
                </p:cNvSpPr>
                <p:nvPr/>
              </p:nvSpPr>
              <p:spPr bwMode="auto">
                <a:xfrm>
                  <a:off x="3881964"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8" name="Oval 667"/>
                <p:cNvSpPr>
                  <a:spLocks noChangeArrowheads="1"/>
                </p:cNvSpPr>
                <p:nvPr/>
              </p:nvSpPr>
              <p:spPr bwMode="auto">
                <a:xfrm>
                  <a:off x="3881964"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9" name="Oval 668"/>
                <p:cNvSpPr>
                  <a:spLocks noChangeArrowheads="1"/>
                </p:cNvSpPr>
                <p:nvPr/>
              </p:nvSpPr>
              <p:spPr bwMode="auto">
                <a:xfrm>
                  <a:off x="3881964"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70" name="Oval 669"/>
                <p:cNvSpPr>
                  <a:spLocks noChangeArrowheads="1"/>
                </p:cNvSpPr>
                <p:nvPr/>
              </p:nvSpPr>
              <p:spPr bwMode="auto">
                <a:xfrm>
                  <a:off x="3881964"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65" name="Group 921"/>
              <p:cNvGrpSpPr>
                <a:grpSpLocks/>
              </p:cNvGrpSpPr>
              <p:nvPr/>
            </p:nvGrpSpPr>
            <p:grpSpPr bwMode="auto">
              <a:xfrm>
                <a:off x="3590693" y="4928188"/>
                <a:ext cx="161913" cy="173089"/>
                <a:chOff x="3799672" y="4160178"/>
                <a:chExt cx="555591" cy="943947"/>
              </a:xfrm>
            </p:grpSpPr>
            <p:sp>
              <p:nvSpPr>
                <p:cNvPr id="653" name="Rectangle 652"/>
                <p:cNvSpPr>
                  <a:spLocks noChangeArrowheads="1"/>
                </p:cNvSpPr>
                <p:nvPr/>
              </p:nvSpPr>
              <p:spPr bwMode="auto">
                <a:xfrm>
                  <a:off x="3799881"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4" name="Rectangle 653"/>
                <p:cNvSpPr>
                  <a:spLocks noChangeArrowheads="1"/>
                </p:cNvSpPr>
                <p:nvPr/>
              </p:nvSpPr>
              <p:spPr bwMode="auto">
                <a:xfrm>
                  <a:off x="3843480"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55" name="Oval 654"/>
                <p:cNvSpPr>
                  <a:spLocks noChangeArrowheads="1"/>
                </p:cNvSpPr>
                <p:nvPr/>
              </p:nvSpPr>
              <p:spPr bwMode="auto">
                <a:xfrm>
                  <a:off x="3881631"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6" name="Oval 655"/>
                <p:cNvSpPr>
                  <a:spLocks noChangeArrowheads="1"/>
                </p:cNvSpPr>
                <p:nvPr/>
              </p:nvSpPr>
              <p:spPr bwMode="auto">
                <a:xfrm>
                  <a:off x="3881631"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7" name="Oval 656"/>
                <p:cNvSpPr>
                  <a:spLocks noChangeArrowheads="1"/>
                </p:cNvSpPr>
                <p:nvPr/>
              </p:nvSpPr>
              <p:spPr bwMode="auto">
                <a:xfrm>
                  <a:off x="3881631"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8" name="Oval 657"/>
                <p:cNvSpPr>
                  <a:spLocks noChangeArrowheads="1"/>
                </p:cNvSpPr>
                <p:nvPr/>
              </p:nvSpPr>
              <p:spPr bwMode="auto">
                <a:xfrm>
                  <a:off x="3881631"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9" name="Oval 658"/>
                <p:cNvSpPr>
                  <a:spLocks noChangeArrowheads="1"/>
                </p:cNvSpPr>
                <p:nvPr/>
              </p:nvSpPr>
              <p:spPr bwMode="auto">
                <a:xfrm>
                  <a:off x="3881631"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0" name="Oval 659"/>
                <p:cNvSpPr>
                  <a:spLocks noChangeArrowheads="1"/>
                </p:cNvSpPr>
                <p:nvPr/>
              </p:nvSpPr>
              <p:spPr bwMode="auto">
                <a:xfrm>
                  <a:off x="3881631"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61" name="Oval 660"/>
                <p:cNvSpPr>
                  <a:spLocks noChangeArrowheads="1"/>
                </p:cNvSpPr>
                <p:nvPr/>
              </p:nvSpPr>
              <p:spPr bwMode="auto">
                <a:xfrm>
                  <a:off x="3881631"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66" name="Group 922"/>
              <p:cNvGrpSpPr>
                <a:grpSpLocks/>
              </p:cNvGrpSpPr>
              <p:nvPr/>
            </p:nvGrpSpPr>
            <p:grpSpPr bwMode="auto">
              <a:xfrm>
                <a:off x="3381158" y="4928188"/>
                <a:ext cx="161913" cy="173089"/>
                <a:chOff x="3799723" y="4160178"/>
                <a:chExt cx="555591" cy="943947"/>
              </a:xfrm>
            </p:grpSpPr>
            <p:sp>
              <p:nvSpPr>
                <p:cNvPr id="644" name="Rectangle 643"/>
                <p:cNvSpPr>
                  <a:spLocks noChangeArrowheads="1"/>
                </p:cNvSpPr>
                <p:nvPr/>
              </p:nvSpPr>
              <p:spPr bwMode="auto">
                <a:xfrm>
                  <a:off x="3799551"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5" name="Rectangle 644"/>
                <p:cNvSpPr>
                  <a:spLocks noChangeArrowheads="1"/>
                </p:cNvSpPr>
                <p:nvPr/>
              </p:nvSpPr>
              <p:spPr bwMode="auto">
                <a:xfrm>
                  <a:off x="3843150"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46" name="Oval 645"/>
                <p:cNvSpPr>
                  <a:spLocks noChangeArrowheads="1"/>
                </p:cNvSpPr>
                <p:nvPr/>
              </p:nvSpPr>
              <p:spPr bwMode="auto">
                <a:xfrm>
                  <a:off x="3881301"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7" name="Oval 646"/>
                <p:cNvSpPr>
                  <a:spLocks noChangeArrowheads="1"/>
                </p:cNvSpPr>
                <p:nvPr/>
              </p:nvSpPr>
              <p:spPr bwMode="auto">
                <a:xfrm>
                  <a:off x="3881301"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8" name="Oval 647"/>
                <p:cNvSpPr>
                  <a:spLocks noChangeArrowheads="1"/>
                </p:cNvSpPr>
                <p:nvPr/>
              </p:nvSpPr>
              <p:spPr bwMode="auto">
                <a:xfrm>
                  <a:off x="3881301"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9" name="Oval 648"/>
                <p:cNvSpPr>
                  <a:spLocks noChangeArrowheads="1"/>
                </p:cNvSpPr>
                <p:nvPr/>
              </p:nvSpPr>
              <p:spPr bwMode="auto">
                <a:xfrm>
                  <a:off x="3881301"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0" name="Oval 649"/>
                <p:cNvSpPr>
                  <a:spLocks noChangeArrowheads="1"/>
                </p:cNvSpPr>
                <p:nvPr/>
              </p:nvSpPr>
              <p:spPr bwMode="auto">
                <a:xfrm>
                  <a:off x="3881301"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1" name="Oval 650"/>
                <p:cNvSpPr>
                  <a:spLocks noChangeArrowheads="1"/>
                </p:cNvSpPr>
                <p:nvPr/>
              </p:nvSpPr>
              <p:spPr bwMode="auto">
                <a:xfrm>
                  <a:off x="3881301"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52" name="Oval 651"/>
                <p:cNvSpPr>
                  <a:spLocks noChangeArrowheads="1"/>
                </p:cNvSpPr>
                <p:nvPr/>
              </p:nvSpPr>
              <p:spPr bwMode="auto">
                <a:xfrm>
                  <a:off x="3881301"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67" name="Group 923"/>
              <p:cNvGrpSpPr>
                <a:grpSpLocks/>
              </p:cNvGrpSpPr>
              <p:nvPr/>
            </p:nvGrpSpPr>
            <p:grpSpPr bwMode="auto">
              <a:xfrm>
                <a:off x="3171623" y="4928188"/>
                <a:ext cx="161913" cy="173089"/>
                <a:chOff x="3799775" y="4160178"/>
                <a:chExt cx="555591" cy="943947"/>
              </a:xfrm>
            </p:grpSpPr>
            <p:sp>
              <p:nvSpPr>
                <p:cNvPr id="635" name="Rectangle 634"/>
                <p:cNvSpPr>
                  <a:spLocks noChangeArrowheads="1"/>
                </p:cNvSpPr>
                <p:nvPr/>
              </p:nvSpPr>
              <p:spPr bwMode="auto">
                <a:xfrm>
                  <a:off x="3799222"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6" name="Rectangle 635"/>
                <p:cNvSpPr>
                  <a:spLocks noChangeArrowheads="1"/>
                </p:cNvSpPr>
                <p:nvPr/>
              </p:nvSpPr>
              <p:spPr bwMode="auto">
                <a:xfrm>
                  <a:off x="3842821"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37" name="Oval 636"/>
                <p:cNvSpPr>
                  <a:spLocks noChangeArrowheads="1"/>
                </p:cNvSpPr>
                <p:nvPr/>
              </p:nvSpPr>
              <p:spPr bwMode="auto">
                <a:xfrm>
                  <a:off x="3880972"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8" name="Oval 637"/>
                <p:cNvSpPr>
                  <a:spLocks noChangeArrowheads="1"/>
                </p:cNvSpPr>
                <p:nvPr/>
              </p:nvSpPr>
              <p:spPr bwMode="auto">
                <a:xfrm>
                  <a:off x="3880972"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9" name="Oval 638"/>
                <p:cNvSpPr>
                  <a:spLocks noChangeArrowheads="1"/>
                </p:cNvSpPr>
                <p:nvPr/>
              </p:nvSpPr>
              <p:spPr bwMode="auto">
                <a:xfrm>
                  <a:off x="3880972"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0" name="Oval 639"/>
                <p:cNvSpPr>
                  <a:spLocks noChangeArrowheads="1"/>
                </p:cNvSpPr>
                <p:nvPr/>
              </p:nvSpPr>
              <p:spPr bwMode="auto">
                <a:xfrm>
                  <a:off x="3880972"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1" name="Oval 640"/>
                <p:cNvSpPr>
                  <a:spLocks noChangeArrowheads="1"/>
                </p:cNvSpPr>
                <p:nvPr/>
              </p:nvSpPr>
              <p:spPr bwMode="auto">
                <a:xfrm>
                  <a:off x="3880972"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2" name="Oval 641"/>
                <p:cNvSpPr>
                  <a:spLocks noChangeArrowheads="1"/>
                </p:cNvSpPr>
                <p:nvPr/>
              </p:nvSpPr>
              <p:spPr bwMode="auto">
                <a:xfrm>
                  <a:off x="3880972"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43" name="Oval 642"/>
                <p:cNvSpPr>
                  <a:spLocks noChangeArrowheads="1"/>
                </p:cNvSpPr>
                <p:nvPr/>
              </p:nvSpPr>
              <p:spPr bwMode="auto">
                <a:xfrm>
                  <a:off x="3880972"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68" name="Group 924"/>
              <p:cNvGrpSpPr>
                <a:grpSpLocks/>
              </p:cNvGrpSpPr>
              <p:nvPr/>
            </p:nvGrpSpPr>
            <p:grpSpPr bwMode="auto">
              <a:xfrm>
                <a:off x="2962088" y="4928188"/>
                <a:ext cx="161913" cy="173089"/>
                <a:chOff x="3799830" y="4160178"/>
                <a:chExt cx="555591" cy="943947"/>
              </a:xfrm>
            </p:grpSpPr>
            <p:sp>
              <p:nvSpPr>
                <p:cNvPr id="581" name="Rectangle 580"/>
                <p:cNvSpPr>
                  <a:spLocks noChangeArrowheads="1"/>
                </p:cNvSpPr>
                <p:nvPr/>
              </p:nvSpPr>
              <p:spPr bwMode="auto">
                <a:xfrm>
                  <a:off x="3798896"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2" name="Rectangle 581"/>
                <p:cNvSpPr>
                  <a:spLocks noChangeArrowheads="1"/>
                </p:cNvSpPr>
                <p:nvPr/>
              </p:nvSpPr>
              <p:spPr bwMode="auto">
                <a:xfrm>
                  <a:off x="3842495"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83" name="Oval 582"/>
                <p:cNvSpPr>
                  <a:spLocks noChangeArrowheads="1"/>
                </p:cNvSpPr>
                <p:nvPr/>
              </p:nvSpPr>
              <p:spPr bwMode="auto">
                <a:xfrm>
                  <a:off x="3880646"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4" name="Oval 583"/>
                <p:cNvSpPr>
                  <a:spLocks noChangeArrowheads="1"/>
                </p:cNvSpPr>
                <p:nvPr/>
              </p:nvSpPr>
              <p:spPr bwMode="auto">
                <a:xfrm>
                  <a:off x="3880646"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5" name="Oval 584"/>
                <p:cNvSpPr>
                  <a:spLocks noChangeArrowheads="1"/>
                </p:cNvSpPr>
                <p:nvPr/>
              </p:nvSpPr>
              <p:spPr bwMode="auto">
                <a:xfrm>
                  <a:off x="3880646"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6" name="Oval 585"/>
                <p:cNvSpPr>
                  <a:spLocks noChangeArrowheads="1"/>
                </p:cNvSpPr>
                <p:nvPr/>
              </p:nvSpPr>
              <p:spPr bwMode="auto">
                <a:xfrm>
                  <a:off x="3880646"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2" name="Oval 631"/>
                <p:cNvSpPr>
                  <a:spLocks noChangeArrowheads="1"/>
                </p:cNvSpPr>
                <p:nvPr/>
              </p:nvSpPr>
              <p:spPr bwMode="auto">
                <a:xfrm>
                  <a:off x="3880646"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3" name="Oval 632"/>
                <p:cNvSpPr>
                  <a:spLocks noChangeArrowheads="1"/>
                </p:cNvSpPr>
                <p:nvPr/>
              </p:nvSpPr>
              <p:spPr bwMode="auto">
                <a:xfrm>
                  <a:off x="3880646"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34" name="Oval 633"/>
                <p:cNvSpPr>
                  <a:spLocks noChangeArrowheads="1"/>
                </p:cNvSpPr>
                <p:nvPr/>
              </p:nvSpPr>
              <p:spPr bwMode="auto">
                <a:xfrm>
                  <a:off x="3880646"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69" name="Group 925"/>
              <p:cNvGrpSpPr>
                <a:grpSpLocks/>
              </p:cNvGrpSpPr>
              <p:nvPr/>
            </p:nvGrpSpPr>
            <p:grpSpPr bwMode="auto">
              <a:xfrm>
                <a:off x="2752553" y="4928188"/>
                <a:ext cx="161913" cy="173089"/>
                <a:chOff x="3799878" y="4160178"/>
                <a:chExt cx="555591" cy="943947"/>
              </a:xfrm>
            </p:grpSpPr>
            <p:sp>
              <p:nvSpPr>
                <p:cNvPr id="572" name="Rectangle 571"/>
                <p:cNvSpPr>
                  <a:spLocks noChangeArrowheads="1"/>
                </p:cNvSpPr>
                <p:nvPr/>
              </p:nvSpPr>
              <p:spPr bwMode="auto">
                <a:xfrm>
                  <a:off x="3798563" y="4156205"/>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3" name="Rectangle 572"/>
                <p:cNvSpPr>
                  <a:spLocks noChangeArrowheads="1"/>
                </p:cNvSpPr>
                <p:nvPr/>
              </p:nvSpPr>
              <p:spPr bwMode="auto">
                <a:xfrm>
                  <a:off x="3842162" y="4199530"/>
                  <a:ext cx="468688" cy="857782"/>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574" name="Oval 573"/>
                <p:cNvSpPr>
                  <a:spLocks noChangeArrowheads="1"/>
                </p:cNvSpPr>
                <p:nvPr/>
              </p:nvSpPr>
              <p:spPr bwMode="auto">
                <a:xfrm>
                  <a:off x="3880313" y="489268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5" name="Oval 574"/>
                <p:cNvSpPr>
                  <a:spLocks noChangeArrowheads="1"/>
                </p:cNvSpPr>
                <p:nvPr/>
              </p:nvSpPr>
              <p:spPr bwMode="auto">
                <a:xfrm>
                  <a:off x="3880313" y="4780048"/>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6" name="Oval 575"/>
                <p:cNvSpPr>
                  <a:spLocks noChangeArrowheads="1"/>
                </p:cNvSpPr>
                <p:nvPr/>
              </p:nvSpPr>
              <p:spPr bwMode="auto">
                <a:xfrm>
                  <a:off x="3880313" y="4667413"/>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7" name="Oval 576"/>
                <p:cNvSpPr>
                  <a:spLocks noChangeArrowheads="1"/>
                </p:cNvSpPr>
                <p:nvPr/>
              </p:nvSpPr>
              <p:spPr bwMode="auto">
                <a:xfrm>
                  <a:off x="3880313" y="4554771"/>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8" name="Oval 577"/>
                <p:cNvSpPr>
                  <a:spLocks noChangeArrowheads="1"/>
                </p:cNvSpPr>
                <p:nvPr/>
              </p:nvSpPr>
              <p:spPr bwMode="auto">
                <a:xfrm>
                  <a:off x="3880313" y="4450797"/>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79" name="Oval 578"/>
                <p:cNvSpPr>
                  <a:spLocks noChangeArrowheads="1"/>
                </p:cNvSpPr>
                <p:nvPr/>
              </p:nvSpPr>
              <p:spPr bwMode="auto">
                <a:xfrm>
                  <a:off x="3880313" y="4329495"/>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580" name="Oval 579"/>
                <p:cNvSpPr>
                  <a:spLocks noChangeArrowheads="1"/>
                </p:cNvSpPr>
                <p:nvPr/>
              </p:nvSpPr>
              <p:spPr bwMode="auto">
                <a:xfrm>
                  <a:off x="3880313" y="4225521"/>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30003" name="Group 919"/>
            <p:cNvGrpSpPr>
              <a:grpSpLocks/>
            </p:cNvGrpSpPr>
            <p:nvPr/>
          </p:nvGrpSpPr>
          <p:grpSpPr bwMode="auto">
            <a:xfrm>
              <a:off x="7641238" y="3682903"/>
              <a:ext cx="1209759" cy="172987"/>
              <a:chOff x="2752728" y="4927599"/>
              <a:chExt cx="1209672" cy="173039"/>
            </a:xfrm>
          </p:grpSpPr>
          <p:grpSp>
            <p:nvGrpSpPr>
              <p:cNvPr id="30004" name="Group 920"/>
              <p:cNvGrpSpPr>
                <a:grpSpLocks/>
              </p:cNvGrpSpPr>
              <p:nvPr/>
            </p:nvGrpSpPr>
            <p:grpSpPr bwMode="auto">
              <a:xfrm>
                <a:off x="3800228" y="4928188"/>
                <a:ext cx="161913" cy="173089"/>
                <a:chOff x="3799620" y="4160178"/>
                <a:chExt cx="555591" cy="943947"/>
              </a:xfrm>
            </p:grpSpPr>
            <p:sp>
              <p:nvSpPr>
                <p:cNvPr id="723" name="Rectangle 722"/>
                <p:cNvSpPr>
                  <a:spLocks noChangeArrowheads="1"/>
                </p:cNvSpPr>
                <p:nvPr/>
              </p:nvSpPr>
              <p:spPr bwMode="auto">
                <a:xfrm>
                  <a:off x="3802130" y="4156963"/>
                  <a:ext cx="5667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4" name="Rectangle 723"/>
                <p:cNvSpPr>
                  <a:spLocks noChangeArrowheads="1"/>
                </p:cNvSpPr>
                <p:nvPr/>
              </p:nvSpPr>
              <p:spPr bwMode="auto">
                <a:xfrm>
                  <a:off x="3845728" y="4200283"/>
                  <a:ext cx="4795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25" name="Oval 724"/>
                <p:cNvSpPr>
                  <a:spLocks noChangeArrowheads="1"/>
                </p:cNvSpPr>
                <p:nvPr/>
              </p:nvSpPr>
              <p:spPr bwMode="auto">
                <a:xfrm>
                  <a:off x="3883876" y="4893443"/>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6" name="Oval 725"/>
                <p:cNvSpPr>
                  <a:spLocks noChangeArrowheads="1"/>
                </p:cNvSpPr>
                <p:nvPr/>
              </p:nvSpPr>
              <p:spPr bwMode="auto">
                <a:xfrm>
                  <a:off x="3883876" y="4780807"/>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7" name="Oval 726"/>
                <p:cNvSpPr>
                  <a:spLocks noChangeArrowheads="1"/>
                </p:cNvSpPr>
                <p:nvPr/>
              </p:nvSpPr>
              <p:spPr bwMode="auto">
                <a:xfrm>
                  <a:off x="3883876" y="4668166"/>
                  <a:ext cx="4032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8" name="Oval 727"/>
                <p:cNvSpPr>
                  <a:spLocks noChangeArrowheads="1"/>
                </p:cNvSpPr>
                <p:nvPr/>
              </p:nvSpPr>
              <p:spPr bwMode="auto">
                <a:xfrm>
                  <a:off x="3883876" y="4555530"/>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9" name="Oval 728"/>
                <p:cNvSpPr>
                  <a:spLocks noChangeArrowheads="1"/>
                </p:cNvSpPr>
                <p:nvPr/>
              </p:nvSpPr>
              <p:spPr bwMode="auto">
                <a:xfrm>
                  <a:off x="3883876" y="4451556"/>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0" name="Oval 729"/>
                <p:cNvSpPr>
                  <a:spLocks noChangeArrowheads="1"/>
                </p:cNvSpPr>
                <p:nvPr/>
              </p:nvSpPr>
              <p:spPr bwMode="auto">
                <a:xfrm>
                  <a:off x="3883876" y="4330253"/>
                  <a:ext cx="4032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31" name="Oval 730"/>
                <p:cNvSpPr>
                  <a:spLocks noChangeArrowheads="1"/>
                </p:cNvSpPr>
                <p:nvPr/>
              </p:nvSpPr>
              <p:spPr bwMode="auto">
                <a:xfrm>
                  <a:off x="3883876" y="4226279"/>
                  <a:ext cx="4032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05" name="Group 921"/>
              <p:cNvGrpSpPr>
                <a:grpSpLocks/>
              </p:cNvGrpSpPr>
              <p:nvPr/>
            </p:nvGrpSpPr>
            <p:grpSpPr bwMode="auto">
              <a:xfrm>
                <a:off x="3590693" y="4928188"/>
                <a:ext cx="161913" cy="173089"/>
                <a:chOff x="3799672" y="4160178"/>
                <a:chExt cx="555591" cy="943947"/>
              </a:xfrm>
            </p:grpSpPr>
            <p:sp>
              <p:nvSpPr>
                <p:cNvPr id="714" name="Rectangle 713"/>
                <p:cNvSpPr>
                  <a:spLocks noChangeArrowheads="1"/>
                </p:cNvSpPr>
                <p:nvPr/>
              </p:nvSpPr>
              <p:spPr bwMode="auto">
                <a:xfrm>
                  <a:off x="3801797"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5" name="Rectangle 714"/>
                <p:cNvSpPr>
                  <a:spLocks noChangeArrowheads="1"/>
                </p:cNvSpPr>
                <p:nvPr/>
              </p:nvSpPr>
              <p:spPr bwMode="auto">
                <a:xfrm>
                  <a:off x="3845396"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16" name="Oval 715"/>
                <p:cNvSpPr>
                  <a:spLocks noChangeArrowheads="1"/>
                </p:cNvSpPr>
                <p:nvPr/>
              </p:nvSpPr>
              <p:spPr bwMode="auto">
                <a:xfrm>
                  <a:off x="3883543"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7" name="Oval 716"/>
                <p:cNvSpPr>
                  <a:spLocks noChangeArrowheads="1"/>
                </p:cNvSpPr>
                <p:nvPr/>
              </p:nvSpPr>
              <p:spPr bwMode="auto">
                <a:xfrm>
                  <a:off x="3883543"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8" name="Oval 717"/>
                <p:cNvSpPr>
                  <a:spLocks noChangeArrowheads="1"/>
                </p:cNvSpPr>
                <p:nvPr/>
              </p:nvSpPr>
              <p:spPr bwMode="auto">
                <a:xfrm>
                  <a:off x="3883543"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9" name="Oval 718"/>
                <p:cNvSpPr>
                  <a:spLocks noChangeArrowheads="1"/>
                </p:cNvSpPr>
                <p:nvPr/>
              </p:nvSpPr>
              <p:spPr bwMode="auto">
                <a:xfrm>
                  <a:off x="3883543"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0" name="Oval 719"/>
                <p:cNvSpPr>
                  <a:spLocks noChangeArrowheads="1"/>
                </p:cNvSpPr>
                <p:nvPr/>
              </p:nvSpPr>
              <p:spPr bwMode="auto">
                <a:xfrm>
                  <a:off x="3883543"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1" name="Oval 720"/>
                <p:cNvSpPr>
                  <a:spLocks noChangeArrowheads="1"/>
                </p:cNvSpPr>
                <p:nvPr/>
              </p:nvSpPr>
              <p:spPr bwMode="auto">
                <a:xfrm>
                  <a:off x="3883543"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22" name="Oval 721"/>
                <p:cNvSpPr>
                  <a:spLocks noChangeArrowheads="1"/>
                </p:cNvSpPr>
                <p:nvPr/>
              </p:nvSpPr>
              <p:spPr bwMode="auto">
                <a:xfrm>
                  <a:off x="3883543"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06" name="Group 922"/>
              <p:cNvGrpSpPr>
                <a:grpSpLocks/>
              </p:cNvGrpSpPr>
              <p:nvPr/>
            </p:nvGrpSpPr>
            <p:grpSpPr bwMode="auto">
              <a:xfrm>
                <a:off x="3381158" y="4928188"/>
                <a:ext cx="161913" cy="173089"/>
                <a:chOff x="3799723" y="4160178"/>
                <a:chExt cx="555591" cy="943947"/>
              </a:xfrm>
            </p:grpSpPr>
            <p:sp>
              <p:nvSpPr>
                <p:cNvPr id="705" name="Rectangle 704"/>
                <p:cNvSpPr>
                  <a:spLocks noChangeArrowheads="1"/>
                </p:cNvSpPr>
                <p:nvPr/>
              </p:nvSpPr>
              <p:spPr bwMode="auto">
                <a:xfrm>
                  <a:off x="3801467"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6" name="Rectangle 705"/>
                <p:cNvSpPr>
                  <a:spLocks noChangeArrowheads="1"/>
                </p:cNvSpPr>
                <p:nvPr/>
              </p:nvSpPr>
              <p:spPr bwMode="auto">
                <a:xfrm>
                  <a:off x="3845066"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07" name="Oval 706"/>
                <p:cNvSpPr>
                  <a:spLocks noChangeArrowheads="1"/>
                </p:cNvSpPr>
                <p:nvPr/>
              </p:nvSpPr>
              <p:spPr bwMode="auto">
                <a:xfrm>
                  <a:off x="3883213"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8" name="Oval 707"/>
                <p:cNvSpPr>
                  <a:spLocks noChangeArrowheads="1"/>
                </p:cNvSpPr>
                <p:nvPr/>
              </p:nvSpPr>
              <p:spPr bwMode="auto">
                <a:xfrm>
                  <a:off x="3883213"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9" name="Oval 708"/>
                <p:cNvSpPr>
                  <a:spLocks noChangeArrowheads="1"/>
                </p:cNvSpPr>
                <p:nvPr/>
              </p:nvSpPr>
              <p:spPr bwMode="auto">
                <a:xfrm>
                  <a:off x="3883213"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0" name="Oval 709"/>
                <p:cNvSpPr>
                  <a:spLocks noChangeArrowheads="1"/>
                </p:cNvSpPr>
                <p:nvPr/>
              </p:nvSpPr>
              <p:spPr bwMode="auto">
                <a:xfrm>
                  <a:off x="3883213"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1" name="Oval 710"/>
                <p:cNvSpPr>
                  <a:spLocks noChangeArrowheads="1"/>
                </p:cNvSpPr>
                <p:nvPr/>
              </p:nvSpPr>
              <p:spPr bwMode="auto">
                <a:xfrm>
                  <a:off x="3883213"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2" name="Oval 711"/>
                <p:cNvSpPr>
                  <a:spLocks noChangeArrowheads="1"/>
                </p:cNvSpPr>
                <p:nvPr/>
              </p:nvSpPr>
              <p:spPr bwMode="auto">
                <a:xfrm>
                  <a:off x="3883213"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13" name="Oval 712"/>
                <p:cNvSpPr>
                  <a:spLocks noChangeArrowheads="1"/>
                </p:cNvSpPr>
                <p:nvPr/>
              </p:nvSpPr>
              <p:spPr bwMode="auto">
                <a:xfrm>
                  <a:off x="3883213"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07" name="Group 923"/>
              <p:cNvGrpSpPr>
                <a:grpSpLocks/>
              </p:cNvGrpSpPr>
              <p:nvPr/>
            </p:nvGrpSpPr>
            <p:grpSpPr bwMode="auto">
              <a:xfrm>
                <a:off x="3171623" y="4928188"/>
                <a:ext cx="161913" cy="173089"/>
                <a:chOff x="3799775" y="4160178"/>
                <a:chExt cx="555591" cy="943947"/>
              </a:xfrm>
            </p:grpSpPr>
            <p:sp>
              <p:nvSpPr>
                <p:cNvPr id="696" name="Rectangle 695"/>
                <p:cNvSpPr>
                  <a:spLocks noChangeArrowheads="1"/>
                </p:cNvSpPr>
                <p:nvPr/>
              </p:nvSpPr>
              <p:spPr bwMode="auto">
                <a:xfrm>
                  <a:off x="3801138"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7" name="Rectangle 696"/>
                <p:cNvSpPr>
                  <a:spLocks noChangeArrowheads="1"/>
                </p:cNvSpPr>
                <p:nvPr/>
              </p:nvSpPr>
              <p:spPr bwMode="auto">
                <a:xfrm>
                  <a:off x="3844737"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98" name="Oval 697"/>
                <p:cNvSpPr>
                  <a:spLocks noChangeArrowheads="1"/>
                </p:cNvSpPr>
                <p:nvPr/>
              </p:nvSpPr>
              <p:spPr bwMode="auto">
                <a:xfrm>
                  <a:off x="3882884"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9" name="Oval 698"/>
                <p:cNvSpPr>
                  <a:spLocks noChangeArrowheads="1"/>
                </p:cNvSpPr>
                <p:nvPr/>
              </p:nvSpPr>
              <p:spPr bwMode="auto">
                <a:xfrm>
                  <a:off x="3882884"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0" name="Oval 699"/>
                <p:cNvSpPr>
                  <a:spLocks noChangeArrowheads="1"/>
                </p:cNvSpPr>
                <p:nvPr/>
              </p:nvSpPr>
              <p:spPr bwMode="auto">
                <a:xfrm>
                  <a:off x="3882884"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1" name="Oval 700"/>
                <p:cNvSpPr>
                  <a:spLocks noChangeArrowheads="1"/>
                </p:cNvSpPr>
                <p:nvPr/>
              </p:nvSpPr>
              <p:spPr bwMode="auto">
                <a:xfrm>
                  <a:off x="3882884"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2" name="Oval 701"/>
                <p:cNvSpPr>
                  <a:spLocks noChangeArrowheads="1"/>
                </p:cNvSpPr>
                <p:nvPr/>
              </p:nvSpPr>
              <p:spPr bwMode="auto">
                <a:xfrm>
                  <a:off x="3882884"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3" name="Oval 702"/>
                <p:cNvSpPr>
                  <a:spLocks noChangeArrowheads="1"/>
                </p:cNvSpPr>
                <p:nvPr/>
              </p:nvSpPr>
              <p:spPr bwMode="auto">
                <a:xfrm>
                  <a:off x="3882884"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04" name="Oval 703"/>
                <p:cNvSpPr>
                  <a:spLocks noChangeArrowheads="1"/>
                </p:cNvSpPr>
                <p:nvPr/>
              </p:nvSpPr>
              <p:spPr bwMode="auto">
                <a:xfrm>
                  <a:off x="3882884"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08" name="Group 924"/>
              <p:cNvGrpSpPr>
                <a:grpSpLocks/>
              </p:cNvGrpSpPr>
              <p:nvPr/>
            </p:nvGrpSpPr>
            <p:grpSpPr bwMode="auto">
              <a:xfrm>
                <a:off x="2962088" y="4928188"/>
                <a:ext cx="161913" cy="173089"/>
                <a:chOff x="3799830" y="4160178"/>
                <a:chExt cx="555591" cy="943947"/>
              </a:xfrm>
            </p:grpSpPr>
            <p:sp>
              <p:nvSpPr>
                <p:cNvPr id="687" name="Rectangle 686"/>
                <p:cNvSpPr>
                  <a:spLocks noChangeArrowheads="1"/>
                </p:cNvSpPr>
                <p:nvPr/>
              </p:nvSpPr>
              <p:spPr bwMode="auto">
                <a:xfrm>
                  <a:off x="3800812"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8" name="Rectangle 687"/>
                <p:cNvSpPr>
                  <a:spLocks noChangeArrowheads="1"/>
                </p:cNvSpPr>
                <p:nvPr/>
              </p:nvSpPr>
              <p:spPr bwMode="auto">
                <a:xfrm>
                  <a:off x="3844411"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9" name="Oval 688"/>
                <p:cNvSpPr>
                  <a:spLocks noChangeArrowheads="1"/>
                </p:cNvSpPr>
                <p:nvPr/>
              </p:nvSpPr>
              <p:spPr bwMode="auto">
                <a:xfrm>
                  <a:off x="3882558"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0" name="Oval 689"/>
                <p:cNvSpPr>
                  <a:spLocks noChangeArrowheads="1"/>
                </p:cNvSpPr>
                <p:nvPr/>
              </p:nvSpPr>
              <p:spPr bwMode="auto">
                <a:xfrm>
                  <a:off x="3882558"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1" name="Oval 690"/>
                <p:cNvSpPr>
                  <a:spLocks noChangeArrowheads="1"/>
                </p:cNvSpPr>
                <p:nvPr/>
              </p:nvSpPr>
              <p:spPr bwMode="auto">
                <a:xfrm>
                  <a:off x="3882558"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2" name="Oval 691"/>
                <p:cNvSpPr>
                  <a:spLocks noChangeArrowheads="1"/>
                </p:cNvSpPr>
                <p:nvPr/>
              </p:nvSpPr>
              <p:spPr bwMode="auto">
                <a:xfrm>
                  <a:off x="3882558"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3" name="Oval 692"/>
                <p:cNvSpPr>
                  <a:spLocks noChangeArrowheads="1"/>
                </p:cNvSpPr>
                <p:nvPr/>
              </p:nvSpPr>
              <p:spPr bwMode="auto">
                <a:xfrm>
                  <a:off x="3882558"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4" name="Oval 693"/>
                <p:cNvSpPr>
                  <a:spLocks noChangeArrowheads="1"/>
                </p:cNvSpPr>
                <p:nvPr/>
              </p:nvSpPr>
              <p:spPr bwMode="auto">
                <a:xfrm>
                  <a:off x="3882558"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95" name="Oval 694"/>
                <p:cNvSpPr>
                  <a:spLocks noChangeArrowheads="1"/>
                </p:cNvSpPr>
                <p:nvPr/>
              </p:nvSpPr>
              <p:spPr bwMode="auto">
                <a:xfrm>
                  <a:off x="3882558"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30009" name="Group 925"/>
              <p:cNvGrpSpPr>
                <a:grpSpLocks/>
              </p:cNvGrpSpPr>
              <p:nvPr/>
            </p:nvGrpSpPr>
            <p:grpSpPr bwMode="auto">
              <a:xfrm>
                <a:off x="2752553" y="4928188"/>
                <a:ext cx="161913" cy="173089"/>
                <a:chOff x="3799878" y="4160178"/>
                <a:chExt cx="555591" cy="943947"/>
              </a:xfrm>
            </p:grpSpPr>
            <p:sp>
              <p:nvSpPr>
                <p:cNvPr id="678" name="Rectangle 677"/>
                <p:cNvSpPr>
                  <a:spLocks noChangeArrowheads="1"/>
                </p:cNvSpPr>
                <p:nvPr/>
              </p:nvSpPr>
              <p:spPr bwMode="auto">
                <a:xfrm>
                  <a:off x="3800479" y="4156963"/>
                  <a:ext cx="555886" cy="944427"/>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79" name="Rectangle 678"/>
                <p:cNvSpPr>
                  <a:spLocks noChangeArrowheads="1"/>
                </p:cNvSpPr>
                <p:nvPr/>
              </p:nvSpPr>
              <p:spPr bwMode="auto">
                <a:xfrm>
                  <a:off x="3844078" y="4200283"/>
                  <a:ext cx="468688" cy="857788"/>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680" name="Oval 679"/>
                <p:cNvSpPr>
                  <a:spLocks noChangeArrowheads="1"/>
                </p:cNvSpPr>
                <p:nvPr/>
              </p:nvSpPr>
              <p:spPr bwMode="auto">
                <a:xfrm>
                  <a:off x="3882225" y="4893443"/>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1" name="Oval 680"/>
                <p:cNvSpPr>
                  <a:spLocks noChangeArrowheads="1"/>
                </p:cNvSpPr>
                <p:nvPr/>
              </p:nvSpPr>
              <p:spPr bwMode="auto">
                <a:xfrm>
                  <a:off x="3882225" y="4780807"/>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2" name="Oval 681"/>
                <p:cNvSpPr>
                  <a:spLocks noChangeArrowheads="1"/>
                </p:cNvSpPr>
                <p:nvPr/>
              </p:nvSpPr>
              <p:spPr bwMode="auto">
                <a:xfrm>
                  <a:off x="3882225" y="4668166"/>
                  <a:ext cx="392390" cy="129970"/>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3" name="Oval 682"/>
                <p:cNvSpPr>
                  <a:spLocks noChangeArrowheads="1"/>
                </p:cNvSpPr>
                <p:nvPr/>
              </p:nvSpPr>
              <p:spPr bwMode="auto">
                <a:xfrm>
                  <a:off x="3882225" y="4555530"/>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4" name="Oval 683"/>
                <p:cNvSpPr>
                  <a:spLocks noChangeArrowheads="1"/>
                </p:cNvSpPr>
                <p:nvPr/>
              </p:nvSpPr>
              <p:spPr bwMode="auto">
                <a:xfrm>
                  <a:off x="3882225" y="445155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5" name="Oval 684"/>
                <p:cNvSpPr>
                  <a:spLocks noChangeArrowheads="1"/>
                </p:cNvSpPr>
                <p:nvPr/>
              </p:nvSpPr>
              <p:spPr bwMode="auto">
                <a:xfrm>
                  <a:off x="3882225" y="4330253"/>
                  <a:ext cx="392390" cy="138632"/>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686" name="Oval 685"/>
                <p:cNvSpPr>
                  <a:spLocks noChangeArrowheads="1"/>
                </p:cNvSpPr>
                <p:nvPr/>
              </p:nvSpPr>
              <p:spPr bwMode="auto">
                <a:xfrm>
                  <a:off x="3882225" y="4226279"/>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29786" name="Group 732"/>
          <p:cNvGrpSpPr>
            <a:grpSpLocks/>
          </p:cNvGrpSpPr>
          <p:nvPr/>
        </p:nvGrpSpPr>
        <p:grpSpPr bwMode="auto">
          <a:xfrm>
            <a:off x="6338888" y="4462463"/>
            <a:ext cx="1211262" cy="381000"/>
            <a:chOff x="7641238" y="3682903"/>
            <a:chExt cx="1211905" cy="381195"/>
          </a:xfrm>
        </p:grpSpPr>
        <p:grpSp>
          <p:nvGrpSpPr>
            <p:cNvPr id="29880" name="Group 919"/>
            <p:cNvGrpSpPr>
              <a:grpSpLocks/>
            </p:cNvGrpSpPr>
            <p:nvPr/>
          </p:nvGrpSpPr>
          <p:grpSpPr bwMode="auto">
            <a:xfrm>
              <a:off x="7643219" y="3891700"/>
              <a:ext cx="1209680" cy="173037"/>
              <a:chOff x="2752553" y="4928188"/>
              <a:chExt cx="1209588" cy="173089"/>
            </a:xfrm>
          </p:grpSpPr>
          <p:grpSp>
            <p:nvGrpSpPr>
              <p:cNvPr id="29942" name="Group 920"/>
              <p:cNvGrpSpPr>
                <a:grpSpLocks/>
              </p:cNvGrpSpPr>
              <p:nvPr/>
            </p:nvGrpSpPr>
            <p:grpSpPr bwMode="auto">
              <a:xfrm>
                <a:off x="3800228" y="4928188"/>
                <a:ext cx="161913" cy="173089"/>
                <a:chOff x="3799620" y="4160178"/>
                <a:chExt cx="555591" cy="943947"/>
              </a:xfrm>
            </p:grpSpPr>
            <p:sp>
              <p:nvSpPr>
                <p:cNvPr id="847" name="Rectangle 846"/>
                <p:cNvSpPr>
                  <a:spLocks noChangeArrowheads="1"/>
                </p:cNvSpPr>
                <p:nvPr/>
              </p:nvSpPr>
              <p:spPr bwMode="auto">
                <a:xfrm>
                  <a:off x="3800162"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8" name="Rectangle 847"/>
                <p:cNvSpPr>
                  <a:spLocks noChangeArrowheads="1"/>
                </p:cNvSpPr>
                <p:nvPr/>
              </p:nvSpPr>
              <p:spPr bwMode="auto">
                <a:xfrm>
                  <a:off x="3843761"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9" name="Oval 848"/>
                <p:cNvSpPr>
                  <a:spLocks noChangeArrowheads="1"/>
                </p:cNvSpPr>
                <p:nvPr/>
              </p:nvSpPr>
              <p:spPr bwMode="auto">
                <a:xfrm>
                  <a:off x="3881912"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0" name="Oval 849"/>
                <p:cNvSpPr>
                  <a:spLocks noChangeArrowheads="1"/>
                </p:cNvSpPr>
                <p:nvPr/>
              </p:nvSpPr>
              <p:spPr bwMode="auto">
                <a:xfrm>
                  <a:off x="3881912"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1" name="Oval 850"/>
                <p:cNvSpPr>
                  <a:spLocks noChangeArrowheads="1"/>
                </p:cNvSpPr>
                <p:nvPr/>
              </p:nvSpPr>
              <p:spPr bwMode="auto">
                <a:xfrm>
                  <a:off x="3881912"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2" name="Oval 851"/>
                <p:cNvSpPr>
                  <a:spLocks noChangeArrowheads="1"/>
                </p:cNvSpPr>
                <p:nvPr/>
              </p:nvSpPr>
              <p:spPr bwMode="auto">
                <a:xfrm>
                  <a:off x="3881912"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3" name="Oval 852"/>
                <p:cNvSpPr>
                  <a:spLocks noChangeArrowheads="1"/>
                </p:cNvSpPr>
                <p:nvPr/>
              </p:nvSpPr>
              <p:spPr bwMode="auto">
                <a:xfrm>
                  <a:off x="3881912"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4" name="Oval 853"/>
                <p:cNvSpPr>
                  <a:spLocks noChangeArrowheads="1"/>
                </p:cNvSpPr>
                <p:nvPr/>
              </p:nvSpPr>
              <p:spPr bwMode="auto">
                <a:xfrm>
                  <a:off x="3881912"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55" name="Oval 854"/>
                <p:cNvSpPr>
                  <a:spLocks noChangeArrowheads="1"/>
                </p:cNvSpPr>
                <p:nvPr/>
              </p:nvSpPr>
              <p:spPr bwMode="auto">
                <a:xfrm>
                  <a:off x="3881912"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943" name="Group 921"/>
              <p:cNvGrpSpPr>
                <a:grpSpLocks/>
              </p:cNvGrpSpPr>
              <p:nvPr/>
            </p:nvGrpSpPr>
            <p:grpSpPr bwMode="auto">
              <a:xfrm>
                <a:off x="3590693" y="4928188"/>
                <a:ext cx="161913" cy="173089"/>
                <a:chOff x="3799672" y="4160178"/>
                <a:chExt cx="555591" cy="943947"/>
              </a:xfrm>
            </p:grpSpPr>
            <p:sp>
              <p:nvSpPr>
                <p:cNvPr id="838" name="Rectangle 837"/>
                <p:cNvSpPr>
                  <a:spLocks noChangeArrowheads="1"/>
                </p:cNvSpPr>
                <p:nvPr/>
              </p:nvSpPr>
              <p:spPr bwMode="auto">
                <a:xfrm>
                  <a:off x="3799837"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9" name="Rectangle 838"/>
                <p:cNvSpPr>
                  <a:spLocks noChangeArrowheads="1"/>
                </p:cNvSpPr>
                <p:nvPr/>
              </p:nvSpPr>
              <p:spPr bwMode="auto">
                <a:xfrm>
                  <a:off x="3843436"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40" name="Oval 839"/>
                <p:cNvSpPr>
                  <a:spLocks noChangeArrowheads="1"/>
                </p:cNvSpPr>
                <p:nvPr/>
              </p:nvSpPr>
              <p:spPr bwMode="auto">
                <a:xfrm>
                  <a:off x="3881586"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1" name="Oval 840"/>
                <p:cNvSpPr>
                  <a:spLocks noChangeArrowheads="1"/>
                </p:cNvSpPr>
                <p:nvPr/>
              </p:nvSpPr>
              <p:spPr bwMode="auto">
                <a:xfrm>
                  <a:off x="3881586"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2" name="Oval 841"/>
                <p:cNvSpPr>
                  <a:spLocks noChangeArrowheads="1"/>
                </p:cNvSpPr>
                <p:nvPr/>
              </p:nvSpPr>
              <p:spPr bwMode="auto">
                <a:xfrm>
                  <a:off x="3881586"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3" name="Oval 842"/>
                <p:cNvSpPr>
                  <a:spLocks noChangeArrowheads="1"/>
                </p:cNvSpPr>
                <p:nvPr/>
              </p:nvSpPr>
              <p:spPr bwMode="auto">
                <a:xfrm>
                  <a:off x="3881586"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4" name="Oval 843"/>
                <p:cNvSpPr>
                  <a:spLocks noChangeArrowheads="1"/>
                </p:cNvSpPr>
                <p:nvPr/>
              </p:nvSpPr>
              <p:spPr bwMode="auto">
                <a:xfrm>
                  <a:off x="3881586"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5" name="Oval 844"/>
                <p:cNvSpPr>
                  <a:spLocks noChangeArrowheads="1"/>
                </p:cNvSpPr>
                <p:nvPr/>
              </p:nvSpPr>
              <p:spPr bwMode="auto">
                <a:xfrm>
                  <a:off x="3881586"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46" name="Oval 845"/>
                <p:cNvSpPr>
                  <a:spLocks noChangeArrowheads="1"/>
                </p:cNvSpPr>
                <p:nvPr/>
              </p:nvSpPr>
              <p:spPr bwMode="auto">
                <a:xfrm>
                  <a:off x="3881586"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944" name="Group 922"/>
              <p:cNvGrpSpPr>
                <a:grpSpLocks/>
              </p:cNvGrpSpPr>
              <p:nvPr/>
            </p:nvGrpSpPr>
            <p:grpSpPr bwMode="auto">
              <a:xfrm>
                <a:off x="3381158" y="4928188"/>
                <a:ext cx="161913" cy="173089"/>
                <a:chOff x="3799723" y="4160178"/>
                <a:chExt cx="555591" cy="943947"/>
              </a:xfrm>
            </p:grpSpPr>
            <p:sp>
              <p:nvSpPr>
                <p:cNvPr id="829" name="Rectangle 828"/>
                <p:cNvSpPr>
                  <a:spLocks noChangeArrowheads="1"/>
                </p:cNvSpPr>
                <p:nvPr/>
              </p:nvSpPr>
              <p:spPr bwMode="auto">
                <a:xfrm>
                  <a:off x="3799510"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0" name="Rectangle 829"/>
                <p:cNvSpPr>
                  <a:spLocks noChangeArrowheads="1"/>
                </p:cNvSpPr>
                <p:nvPr/>
              </p:nvSpPr>
              <p:spPr bwMode="auto">
                <a:xfrm>
                  <a:off x="3843109"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31" name="Oval 830"/>
                <p:cNvSpPr>
                  <a:spLocks noChangeArrowheads="1"/>
                </p:cNvSpPr>
                <p:nvPr/>
              </p:nvSpPr>
              <p:spPr bwMode="auto">
                <a:xfrm>
                  <a:off x="3881260"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2" name="Oval 831"/>
                <p:cNvSpPr>
                  <a:spLocks noChangeArrowheads="1"/>
                </p:cNvSpPr>
                <p:nvPr/>
              </p:nvSpPr>
              <p:spPr bwMode="auto">
                <a:xfrm>
                  <a:off x="3881260"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3" name="Oval 832"/>
                <p:cNvSpPr>
                  <a:spLocks noChangeArrowheads="1"/>
                </p:cNvSpPr>
                <p:nvPr/>
              </p:nvSpPr>
              <p:spPr bwMode="auto">
                <a:xfrm>
                  <a:off x="3881260"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4" name="Oval 833"/>
                <p:cNvSpPr>
                  <a:spLocks noChangeArrowheads="1"/>
                </p:cNvSpPr>
                <p:nvPr/>
              </p:nvSpPr>
              <p:spPr bwMode="auto">
                <a:xfrm>
                  <a:off x="3881260"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5" name="Oval 834"/>
                <p:cNvSpPr>
                  <a:spLocks noChangeArrowheads="1"/>
                </p:cNvSpPr>
                <p:nvPr/>
              </p:nvSpPr>
              <p:spPr bwMode="auto">
                <a:xfrm>
                  <a:off x="3881260"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6" name="Oval 835"/>
                <p:cNvSpPr>
                  <a:spLocks noChangeArrowheads="1"/>
                </p:cNvSpPr>
                <p:nvPr/>
              </p:nvSpPr>
              <p:spPr bwMode="auto">
                <a:xfrm>
                  <a:off x="3881260"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37" name="Oval 836"/>
                <p:cNvSpPr>
                  <a:spLocks noChangeArrowheads="1"/>
                </p:cNvSpPr>
                <p:nvPr/>
              </p:nvSpPr>
              <p:spPr bwMode="auto">
                <a:xfrm>
                  <a:off x="3881260"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945" name="Group 923"/>
              <p:cNvGrpSpPr>
                <a:grpSpLocks/>
              </p:cNvGrpSpPr>
              <p:nvPr/>
            </p:nvGrpSpPr>
            <p:grpSpPr bwMode="auto">
              <a:xfrm>
                <a:off x="3171623" y="4928188"/>
                <a:ext cx="161913" cy="173089"/>
                <a:chOff x="3799775" y="4160178"/>
                <a:chExt cx="555591" cy="943947"/>
              </a:xfrm>
            </p:grpSpPr>
            <p:sp>
              <p:nvSpPr>
                <p:cNvPr id="820" name="Rectangle 819"/>
                <p:cNvSpPr>
                  <a:spLocks noChangeArrowheads="1"/>
                </p:cNvSpPr>
                <p:nvPr/>
              </p:nvSpPr>
              <p:spPr bwMode="auto">
                <a:xfrm>
                  <a:off x="3799185"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1" name="Rectangle 820"/>
                <p:cNvSpPr>
                  <a:spLocks noChangeArrowheads="1"/>
                </p:cNvSpPr>
                <p:nvPr/>
              </p:nvSpPr>
              <p:spPr bwMode="auto">
                <a:xfrm>
                  <a:off x="3842783"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22" name="Oval 821"/>
                <p:cNvSpPr>
                  <a:spLocks noChangeArrowheads="1"/>
                </p:cNvSpPr>
                <p:nvPr/>
              </p:nvSpPr>
              <p:spPr bwMode="auto">
                <a:xfrm>
                  <a:off x="3880934"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3" name="Oval 822"/>
                <p:cNvSpPr>
                  <a:spLocks noChangeArrowheads="1"/>
                </p:cNvSpPr>
                <p:nvPr/>
              </p:nvSpPr>
              <p:spPr bwMode="auto">
                <a:xfrm>
                  <a:off x="3880934"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4" name="Oval 823"/>
                <p:cNvSpPr>
                  <a:spLocks noChangeArrowheads="1"/>
                </p:cNvSpPr>
                <p:nvPr/>
              </p:nvSpPr>
              <p:spPr bwMode="auto">
                <a:xfrm>
                  <a:off x="3880934"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5" name="Oval 824"/>
                <p:cNvSpPr>
                  <a:spLocks noChangeArrowheads="1"/>
                </p:cNvSpPr>
                <p:nvPr/>
              </p:nvSpPr>
              <p:spPr bwMode="auto">
                <a:xfrm>
                  <a:off x="3880934"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6" name="Oval 825"/>
                <p:cNvSpPr>
                  <a:spLocks noChangeArrowheads="1"/>
                </p:cNvSpPr>
                <p:nvPr/>
              </p:nvSpPr>
              <p:spPr bwMode="auto">
                <a:xfrm>
                  <a:off x="3880934"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7" name="Oval 826"/>
                <p:cNvSpPr>
                  <a:spLocks noChangeArrowheads="1"/>
                </p:cNvSpPr>
                <p:nvPr/>
              </p:nvSpPr>
              <p:spPr bwMode="auto">
                <a:xfrm>
                  <a:off x="3880934"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28" name="Oval 827"/>
                <p:cNvSpPr>
                  <a:spLocks noChangeArrowheads="1"/>
                </p:cNvSpPr>
                <p:nvPr/>
              </p:nvSpPr>
              <p:spPr bwMode="auto">
                <a:xfrm>
                  <a:off x="3880934"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946" name="Group 924"/>
              <p:cNvGrpSpPr>
                <a:grpSpLocks/>
              </p:cNvGrpSpPr>
              <p:nvPr/>
            </p:nvGrpSpPr>
            <p:grpSpPr bwMode="auto">
              <a:xfrm>
                <a:off x="2962088" y="4928188"/>
                <a:ext cx="161913" cy="173089"/>
                <a:chOff x="3799830" y="4160178"/>
                <a:chExt cx="555591" cy="943947"/>
              </a:xfrm>
            </p:grpSpPr>
            <p:sp>
              <p:nvSpPr>
                <p:cNvPr id="811" name="Rectangle 810"/>
                <p:cNvSpPr>
                  <a:spLocks noChangeArrowheads="1"/>
                </p:cNvSpPr>
                <p:nvPr/>
              </p:nvSpPr>
              <p:spPr bwMode="auto">
                <a:xfrm>
                  <a:off x="3798858"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2" name="Rectangle 811"/>
                <p:cNvSpPr>
                  <a:spLocks noChangeArrowheads="1"/>
                </p:cNvSpPr>
                <p:nvPr/>
              </p:nvSpPr>
              <p:spPr bwMode="auto">
                <a:xfrm>
                  <a:off x="3842457"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13" name="Oval 812"/>
                <p:cNvSpPr>
                  <a:spLocks noChangeArrowheads="1"/>
                </p:cNvSpPr>
                <p:nvPr/>
              </p:nvSpPr>
              <p:spPr bwMode="auto">
                <a:xfrm>
                  <a:off x="3880608"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4" name="Oval 813"/>
                <p:cNvSpPr>
                  <a:spLocks noChangeArrowheads="1"/>
                </p:cNvSpPr>
                <p:nvPr/>
              </p:nvSpPr>
              <p:spPr bwMode="auto">
                <a:xfrm>
                  <a:off x="3880608"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5" name="Oval 814"/>
                <p:cNvSpPr>
                  <a:spLocks noChangeArrowheads="1"/>
                </p:cNvSpPr>
                <p:nvPr/>
              </p:nvSpPr>
              <p:spPr bwMode="auto">
                <a:xfrm>
                  <a:off x="3880608"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6" name="Oval 815"/>
                <p:cNvSpPr>
                  <a:spLocks noChangeArrowheads="1"/>
                </p:cNvSpPr>
                <p:nvPr/>
              </p:nvSpPr>
              <p:spPr bwMode="auto">
                <a:xfrm>
                  <a:off x="3880608"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7" name="Oval 816"/>
                <p:cNvSpPr>
                  <a:spLocks noChangeArrowheads="1"/>
                </p:cNvSpPr>
                <p:nvPr/>
              </p:nvSpPr>
              <p:spPr bwMode="auto">
                <a:xfrm>
                  <a:off x="3880608"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8" name="Oval 817"/>
                <p:cNvSpPr>
                  <a:spLocks noChangeArrowheads="1"/>
                </p:cNvSpPr>
                <p:nvPr/>
              </p:nvSpPr>
              <p:spPr bwMode="auto">
                <a:xfrm>
                  <a:off x="3880608"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9" name="Oval 818"/>
                <p:cNvSpPr>
                  <a:spLocks noChangeArrowheads="1"/>
                </p:cNvSpPr>
                <p:nvPr/>
              </p:nvSpPr>
              <p:spPr bwMode="auto">
                <a:xfrm>
                  <a:off x="3880608"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947" name="Group 925"/>
              <p:cNvGrpSpPr>
                <a:grpSpLocks/>
              </p:cNvGrpSpPr>
              <p:nvPr/>
            </p:nvGrpSpPr>
            <p:grpSpPr bwMode="auto">
              <a:xfrm>
                <a:off x="2752553" y="4928188"/>
                <a:ext cx="161913" cy="173089"/>
                <a:chOff x="3799878" y="4160178"/>
                <a:chExt cx="555591" cy="943947"/>
              </a:xfrm>
            </p:grpSpPr>
            <p:sp>
              <p:nvSpPr>
                <p:cNvPr id="802" name="Rectangle 801"/>
                <p:cNvSpPr>
                  <a:spLocks noChangeArrowheads="1"/>
                </p:cNvSpPr>
                <p:nvPr/>
              </p:nvSpPr>
              <p:spPr bwMode="auto">
                <a:xfrm>
                  <a:off x="3798529" y="4156205"/>
                  <a:ext cx="555886" cy="944438"/>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3" name="Rectangle 802"/>
                <p:cNvSpPr>
                  <a:spLocks noChangeArrowheads="1"/>
                </p:cNvSpPr>
                <p:nvPr/>
              </p:nvSpPr>
              <p:spPr bwMode="auto">
                <a:xfrm>
                  <a:off x="3842128" y="4199530"/>
                  <a:ext cx="468688" cy="857787"/>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804" name="Oval 803"/>
                <p:cNvSpPr>
                  <a:spLocks noChangeArrowheads="1"/>
                </p:cNvSpPr>
                <p:nvPr/>
              </p:nvSpPr>
              <p:spPr bwMode="auto">
                <a:xfrm>
                  <a:off x="3880279" y="4892694"/>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5" name="Oval 804"/>
                <p:cNvSpPr>
                  <a:spLocks noChangeArrowheads="1"/>
                </p:cNvSpPr>
                <p:nvPr/>
              </p:nvSpPr>
              <p:spPr bwMode="auto">
                <a:xfrm>
                  <a:off x="3880279" y="478005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6" name="Oval 805"/>
                <p:cNvSpPr>
                  <a:spLocks noChangeArrowheads="1"/>
                </p:cNvSpPr>
                <p:nvPr/>
              </p:nvSpPr>
              <p:spPr bwMode="auto">
                <a:xfrm>
                  <a:off x="3880279" y="4667416"/>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7" name="Oval 806"/>
                <p:cNvSpPr>
                  <a:spLocks noChangeArrowheads="1"/>
                </p:cNvSpPr>
                <p:nvPr/>
              </p:nvSpPr>
              <p:spPr bwMode="auto">
                <a:xfrm>
                  <a:off x="3880279" y="455477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8" name="Oval 807"/>
                <p:cNvSpPr>
                  <a:spLocks noChangeArrowheads="1"/>
                </p:cNvSpPr>
                <p:nvPr/>
              </p:nvSpPr>
              <p:spPr bwMode="auto">
                <a:xfrm>
                  <a:off x="3880279" y="445079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09" name="Oval 808"/>
                <p:cNvSpPr>
                  <a:spLocks noChangeArrowheads="1"/>
                </p:cNvSpPr>
                <p:nvPr/>
              </p:nvSpPr>
              <p:spPr bwMode="auto">
                <a:xfrm>
                  <a:off x="3880279" y="4329496"/>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810" name="Oval 809"/>
                <p:cNvSpPr>
                  <a:spLocks noChangeArrowheads="1"/>
                </p:cNvSpPr>
                <p:nvPr/>
              </p:nvSpPr>
              <p:spPr bwMode="auto">
                <a:xfrm>
                  <a:off x="3880279" y="4225521"/>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nvGrpSpPr>
            <p:cNvPr id="29881" name="Group 919"/>
            <p:cNvGrpSpPr>
              <a:grpSpLocks/>
            </p:cNvGrpSpPr>
            <p:nvPr/>
          </p:nvGrpSpPr>
          <p:grpSpPr bwMode="auto">
            <a:xfrm>
              <a:off x="7641073" y="3683492"/>
              <a:ext cx="1209680" cy="173037"/>
              <a:chOff x="2752553" y="4928188"/>
              <a:chExt cx="1209588" cy="173089"/>
            </a:xfrm>
          </p:grpSpPr>
          <p:grpSp>
            <p:nvGrpSpPr>
              <p:cNvPr id="29882" name="Group 920"/>
              <p:cNvGrpSpPr>
                <a:grpSpLocks/>
              </p:cNvGrpSpPr>
              <p:nvPr/>
            </p:nvGrpSpPr>
            <p:grpSpPr bwMode="auto">
              <a:xfrm>
                <a:off x="3800228" y="4928188"/>
                <a:ext cx="161913" cy="173089"/>
                <a:chOff x="3799620" y="4160178"/>
                <a:chExt cx="555591" cy="943947"/>
              </a:xfrm>
            </p:grpSpPr>
            <p:sp>
              <p:nvSpPr>
                <p:cNvPr id="787" name="Rectangle 786"/>
                <p:cNvSpPr>
                  <a:spLocks noChangeArrowheads="1"/>
                </p:cNvSpPr>
                <p:nvPr/>
              </p:nvSpPr>
              <p:spPr bwMode="auto">
                <a:xfrm>
                  <a:off x="3785727" y="4156963"/>
                  <a:ext cx="5667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8" name="Rectangle 787"/>
                <p:cNvSpPr>
                  <a:spLocks noChangeArrowheads="1"/>
                </p:cNvSpPr>
                <p:nvPr/>
              </p:nvSpPr>
              <p:spPr bwMode="auto">
                <a:xfrm>
                  <a:off x="3829326" y="4200283"/>
                  <a:ext cx="4795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9" name="Oval 788"/>
                <p:cNvSpPr>
                  <a:spLocks noChangeArrowheads="1"/>
                </p:cNvSpPr>
                <p:nvPr/>
              </p:nvSpPr>
              <p:spPr bwMode="auto">
                <a:xfrm>
                  <a:off x="3867476"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0" name="Oval 789"/>
                <p:cNvSpPr>
                  <a:spLocks noChangeArrowheads="1"/>
                </p:cNvSpPr>
                <p:nvPr/>
              </p:nvSpPr>
              <p:spPr bwMode="auto">
                <a:xfrm>
                  <a:off x="3867476"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1" name="Oval 790"/>
                <p:cNvSpPr>
                  <a:spLocks noChangeArrowheads="1"/>
                </p:cNvSpPr>
                <p:nvPr/>
              </p:nvSpPr>
              <p:spPr bwMode="auto">
                <a:xfrm>
                  <a:off x="3867476"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2" name="Oval 791"/>
                <p:cNvSpPr>
                  <a:spLocks noChangeArrowheads="1"/>
                </p:cNvSpPr>
                <p:nvPr/>
              </p:nvSpPr>
              <p:spPr bwMode="auto">
                <a:xfrm>
                  <a:off x="3867476"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3" name="Oval 792"/>
                <p:cNvSpPr>
                  <a:spLocks noChangeArrowheads="1"/>
                </p:cNvSpPr>
                <p:nvPr/>
              </p:nvSpPr>
              <p:spPr bwMode="auto">
                <a:xfrm>
                  <a:off x="3867476"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4" name="Oval 793"/>
                <p:cNvSpPr>
                  <a:spLocks noChangeArrowheads="1"/>
                </p:cNvSpPr>
                <p:nvPr/>
              </p:nvSpPr>
              <p:spPr bwMode="auto">
                <a:xfrm>
                  <a:off x="3867476"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95" name="Oval 794"/>
                <p:cNvSpPr>
                  <a:spLocks noChangeArrowheads="1"/>
                </p:cNvSpPr>
                <p:nvPr/>
              </p:nvSpPr>
              <p:spPr bwMode="auto">
                <a:xfrm>
                  <a:off x="3867476"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883" name="Group 921"/>
              <p:cNvGrpSpPr>
                <a:grpSpLocks/>
              </p:cNvGrpSpPr>
              <p:nvPr/>
            </p:nvGrpSpPr>
            <p:grpSpPr bwMode="auto">
              <a:xfrm>
                <a:off x="3590693" y="4928188"/>
                <a:ext cx="161913" cy="173089"/>
                <a:chOff x="3799672" y="4160178"/>
                <a:chExt cx="555591" cy="943947"/>
              </a:xfrm>
            </p:grpSpPr>
            <p:sp>
              <p:nvSpPr>
                <p:cNvPr id="778" name="Rectangle 777"/>
                <p:cNvSpPr>
                  <a:spLocks noChangeArrowheads="1"/>
                </p:cNvSpPr>
                <p:nvPr/>
              </p:nvSpPr>
              <p:spPr bwMode="auto">
                <a:xfrm>
                  <a:off x="3785401"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9" name="Rectangle 778"/>
                <p:cNvSpPr>
                  <a:spLocks noChangeArrowheads="1"/>
                </p:cNvSpPr>
                <p:nvPr/>
              </p:nvSpPr>
              <p:spPr bwMode="auto">
                <a:xfrm>
                  <a:off x="3829000"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80" name="Oval 779"/>
                <p:cNvSpPr>
                  <a:spLocks noChangeArrowheads="1"/>
                </p:cNvSpPr>
                <p:nvPr/>
              </p:nvSpPr>
              <p:spPr bwMode="auto">
                <a:xfrm>
                  <a:off x="3867151"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1" name="Oval 780"/>
                <p:cNvSpPr>
                  <a:spLocks noChangeArrowheads="1"/>
                </p:cNvSpPr>
                <p:nvPr/>
              </p:nvSpPr>
              <p:spPr bwMode="auto">
                <a:xfrm>
                  <a:off x="3867151"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2" name="Oval 781"/>
                <p:cNvSpPr>
                  <a:spLocks noChangeArrowheads="1"/>
                </p:cNvSpPr>
                <p:nvPr/>
              </p:nvSpPr>
              <p:spPr bwMode="auto">
                <a:xfrm>
                  <a:off x="3867151"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3" name="Oval 782"/>
                <p:cNvSpPr>
                  <a:spLocks noChangeArrowheads="1"/>
                </p:cNvSpPr>
                <p:nvPr/>
              </p:nvSpPr>
              <p:spPr bwMode="auto">
                <a:xfrm>
                  <a:off x="3867151"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4" name="Oval 783"/>
                <p:cNvSpPr>
                  <a:spLocks noChangeArrowheads="1"/>
                </p:cNvSpPr>
                <p:nvPr/>
              </p:nvSpPr>
              <p:spPr bwMode="auto">
                <a:xfrm>
                  <a:off x="3867151"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5" name="Oval 784"/>
                <p:cNvSpPr>
                  <a:spLocks noChangeArrowheads="1"/>
                </p:cNvSpPr>
                <p:nvPr/>
              </p:nvSpPr>
              <p:spPr bwMode="auto">
                <a:xfrm>
                  <a:off x="3867151"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86" name="Oval 785"/>
                <p:cNvSpPr>
                  <a:spLocks noChangeArrowheads="1"/>
                </p:cNvSpPr>
                <p:nvPr/>
              </p:nvSpPr>
              <p:spPr bwMode="auto">
                <a:xfrm>
                  <a:off x="3867151"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884" name="Group 922"/>
              <p:cNvGrpSpPr>
                <a:grpSpLocks/>
              </p:cNvGrpSpPr>
              <p:nvPr/>
            </p:nvGrpSpPr>
            <p:grpSpPr bwMode="auto">
              <a:xfrm>
                <a:off x="3381158" y="4928188"/>
                <a:ext cx="161913" cy="173089"/>
                <a:chOff x="3799723" y="4160178"/>
                <a:chExt cx="555591" cy="943947"/>
              </a:xfrm>
            </p:grpSpPr>
            <p:sp>
              <p:nvSpPr>
                <p:cNvPr id="769" name="Rectangle 768"/>
                <p:cNvSpPr>
                  <a:spLocks noChangeArrowheads="1"/>
                </p:cNvSpPr>
                <p:nvPr/>
              </p:nvSpPr>
              <p:spPr bwMode="auto">
                <a:xfrm>
                  <a:off x="378507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0" name="Rectangle 769"/>
                <p:cNvSpPr>
                  <a:spLocks noChangeArrowheads="1"/>
                </p:cNvSpPr>
                <p:nvPr/>
              </p:nvSpPr>
              <p:spPr bwMode="auto">
                <a:xfrm>
                  <a:off x="382867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71" name="Oval 770"/>
                <p:cNvSpPr>
                  <a:spLocks noChangeArrowheads="1"/>
                </p:cNvSpPr>
                <p:nvPr/>
              </p:nvSpPr>
              <p:spPr bwMode="auto">
                <a:xfrm>
                  <a:off x="3866824"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2" name="Oval 771"/>
                <p:cNvSpPr>
                  <a:spLocks noChangeArrowheads="1"/>
                </p:cNvSpPr>
                <p:nvPr/>
              </p:nvSpPr>
              <p:spPr bwMode="auto">
                <a:xfrm>
                  <a:off x="3866824"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3" name="Oval 772"/>
                <p:cNvSpPr>
                  <a:spLocks noChangeArrowheads="1"/>
                </p:cNvSpPr>
                <p:nvPr/>
              </p:nvSpPr>
              <p:spPr bwMode="auto">
                <a:xfrm>
                  <a:off x="3866824"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4" name="Oval 773"/>
                <p:cNvSpPr>
                  <a:spLocks noChangeArrowheads="1"/>
                </p:cNvSpPr>
                <p:nvPr/>
              </p:nvSpPr>
              <p:spPr bwMode="auto">
                <a:xfrm>
                  <a:off x="3866824"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5" name="Oval 774"/>
                <p:cNvSpPr>
                  <a:spLocks noChangeArrowheads="1"/>
                </p:cNvSpPr>
                <p:nvPr/>
              </p:nvSpPr>
              <p:spPr bwMode="auto">
                <a:xfrm>
                  <a:off x="3866824"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6" name="Oval 775"/>
                <p:cNvSpPr>
                  <a:spLocks noChangeArrowheads="1"/>
                </p:cNvSpPr>
                <p:nvPr/>
              </p:nvSpPr>
              <p:spPr bwMode="auto">
                <a:xfrm>
                  <a:off x="3866824"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77" name="Oval 776"/>
                <p:cNvSpPr>
                  <a:spLocks noChangeArrowheads="1"/>
                </p:cNvSpPr>
                <p:nvPr/>
              </p:nvSpPr>
              <p:spPr bwMode="auto">
                <a:xfrm>
                  <a:off x="3866824"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885" name="Group 923"/>
              <p:cNvGrpSpPr>
                <a:grpSpLocks/>
              </p:cNvGrpSpPr>
              <p:nvPr/>
            </p:nvGrpSpPr>
            <p:grpSpPr bwMode="auto">
              <a:xfrm>
                <a:off x="3171623" y="4928188"/>
                <a:ext cx="161913" cy="173089"/>
                <a:chOff x="3799775" y="4160178"/>
                <a:chExt cx="555591" cy="943947"/>
              </a:xfrm>
            </p:grpSpPr>
            <p:sp>
              <p:nvSpPr>
                <p:cNvPr id="760" name="Rectangle 759"/>
                <p:cNvSpPr>
                  <a:spLocks noChangeArrowheads="1"/>
                </p:cNvSpPr>
                <p:nvPr/>
              </p:nvSpPr>
              <p:spPr bwMode="auto">
                <a:xfrm>
                  <a:off x="3801100"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1" name="Rectangle 760"/>
                <p:cNvSpPr>
                  <a:spLocks noChangeArrowheads="1"/>
                </p:cNvSpPr>
                <p:nvPr/>
              </p:nvSpPr>
              <p:spPr bwMode="auto">
                <a:xfrm>
                  <a:off x="3844699"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62" name="Oval 761"/>
                <p:cNvSpPr>
                  <a:spLocks noChangeArrowheads="1"/>
                </p:cNvSpPr>
                <p:nvPr/>
              </p:nvSpPr>
              <p:spPr bwMode="auto">
                <a:xfrm>
                  <a:off x="3882846"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3" name="Oval 762"/>
                <p:cNvSpPr>
                  <a:spLocks noChangeArrowheads="1"/>
                </p:cNvSpPr>
                <p:nvPr/>
              </p:nvSpPr>
              <p:spPr bwMode="auto">
                <a:xfrm>
                  <a:off x="3882846"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4" name="Oval 763"/>
                <p:cNvSpPr>
                  <a:spLocks noChangeArrowheads="1"/>
                </p:cNvSpPr>
                <p:nvPr/>
              </p:nvSpPr>
              <p:spPr bwMode="auto">
                <a:xfrm>
                  <a:off x="3882846"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5" name="Oval 764"/>
                <p:cNvSpPr>
                  <a:spLocks noChangeArrowheads="1"/>
                </p:cNvSpPr>
                <p:nvPr/>
              </p:nvSpPr>
              <p:spPr bwMode="auto">
                <a:xfrm>
                  <a:off x="3882846"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6" name="Oval 765"/>
                <p:cNvSpPr>
                  <a:spLocks noChangeArrowheads="1"/>
                </p:cNvSpPr>
                <p:nvPr/>
              </p:nvSpPr>
              <p:spPr bwMode="auto">
                <a:xfrm>
                  <a:off x="3882846"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7" name="Oval 766"/>
                <p:cNvSpPr>
                  <a:spLocks noChangeArrowheads="1"/>
                </p:cNvSpPr>
                <p:nvPr/>
              </p:nvSpPr>
              <p:spPr bwMode="auto">
                <a:xfrm>
                  <a:off x="3882846"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68" name="Oval 767"/>
                <p:cNvSpPr>
                  <a:spLocks noChangeArrowheads="1"/>
                </p:cNvSpPr>
                <p:nvPr/>
              </p:nvSpPr>
              <p:spPr bwMode="auto">
                <a:xfrm>
                  <a:off x="3882846"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886" name="Group 924"/>
              <p:cNvGrpSpPr>
                <a:grpSpLocks/>
              </p:cNvGrpSpPr>
              <p:nvPr/>
            </p:nvGrpSpPr>
            <p:grpSpPr bwMode="auto">
              <a:xfrm>
                <a:off x="2962088" y="4928188"/>
                <a:ext cx="161913" cy="173089"/>
                <a:chOff x="3799830" y="4160178"/>
                <a:chExt cx="555591" cy="943947"/>
              </a:xfrm>
            </p:grpSpPr>
            <p:sp>
              <p:nvSpPr>
                <p:cNvPr id="751" name="Rectangle 750"/>
                <p:cNvSpPr>
                  <a:spLocks noChangeArrowheads="1"/>
                </p:cNvSpPr>
                <p:nvPr/>
              </p:nvSpPr>
              <p:spPr bwMode="auto">
                <a:xfrm>
                  <a:off x="380077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2" name="Rectangle 751"/>
                <p:cNvSpPr>
                  <a:spLocks noChangeArrowheads="1"/>
                </p:cNvSpPr>
                <p:nvPr/>
              </p:nvSpPr>
              <p:spPr bwMode="auto">
                <a:xfrm>
                  <a:off x="384437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53" name="Oval 752"/>
                <p:cNvSpPr>
                  <a:spLocks noChangeArrowheads="1"/>
                </p:cNvSpPr>
                <p:nvPr/>
              </p:nvSpPr>
              <p:spPr bwMode="auto">
                <a:xfrm>
                  <a:off x="3882520"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4" name="Oval 753"/>
                <p:cNvSpPr>
                  <a:spLocks noChangeArrowheads="1"/>
                </p:cNvSpPr>
                <p:nvPr/>
              </p:nvSpPr>
              <p:spPr bwMode="auto">
                <a:xfrm>
                  <a:off x="3882520"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5" name="Oval 754"/>
                <p:cNvSpPr>
                  <a:spLocks noChangeArrowheads="1"/>
                </p:cNvSpPr>
                <p:nvPr/>
              </p:nvSpPr>
              <p:spPr bwMode="auto">
                <a:xfrm>
                  <a:off x="3882520"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6" name="Oval 755"/>
                <p:cNvSpPr>
                  <a:spLocks noChangeArrowheads="1"/>
                </p:cNvSpPr>
                <p:nvPr/>
              </p:nvSpPr>
              <p:spPr bwMode="auto">
                <a:xfrm>
                  <a:off x="3882520"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7" name="Oval 756"/>
                <p:cNvSpPr>
                  <a:spLocks noChangeArrowheads="1"/>
                </p:cNvSpPr>
                <p:nvPr/>
              </p:nvSpPr>
              <p:spPr bwMode="auto">
                <a:xfrm>
                  <a:off x="3882520"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8" name="Oval 757"/>
                <p:cNvSpPr>
                  <a:spLocks noChangeArrowheads="1"/>
                </p:cNvSpPr>
                <p:nvPr/>
              </p:nvSpPr>
              <p:spPr bwMode="auto">
                <a:xfrm>
                  <a:off x="3882520"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9" name="Oval 758"/>
                <p:cNvSpPr>
                  <a:spLocks noChangeArrowheads="1"/>
                </p:cNvSpPr>
                <p:nvPr/>
              </p:nvSpPr>
              <p:spPr bwMode="auto">
                <a:xfrm>
                  <a:off x="3882520"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nvGrpSpPr>
              <p:cNvPr id="29887" name="Group 925"/>
              <p:cNvGrpSpPr>
                <a:grpSpLocks/>
              </p:cNvGrpSpPr>
              <p:nvPr/>
            </p:nvGrpSpPr>
            <p:grpSpPr bwMode="auto">
              <a:xfrm>
                <a:off x="2752553" y="4928188"/>
                <a:ext cx="161913" cy="173089"/>
                <a:chOff x="3799878" y="4160178"/>
                <a:chExt cx="555591" cy="943947"/>
              </a:xfrm>
            </p:grpSpPr>
            <p:sp>
              <p:nvSpPr>
                <p:cNvPr id="742" name="Rectangle 741"/>
                <p:cNvSpPr>
                  <a:spLocks noChangeArrowheads="1"/>
                </p:cNvSpPr>
                <p:nvPr/>
              </p:nvSpPr>
              <p:spPr bwMode="auto">
                <a:xfrm>
                  <a:off x="3800444" y="4156963"/>
                  <a:ext cx="555886" cy="944433"/>
                </a:xfrm>
                <a:prstGeom prst="rect">
                  <a:avLst/>
                </a:prstGeom>
                <a:solidFill>
                  <a:srgbClr val="7F7F7F"/>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3" name="Rectangle 742"/>
                <p:cNvSpPr>
                  <a:spLocks noChangeArrowheads="1"/>
                </p:cNvSpPr>
                <p:nvPr/>
              </p:nvSpPr>
              <p:spPr bwMode="auto">
                <a:xfrm>
                  <a:off x="3844043" y="4200283"/>
                  <a:ext cx="468688" cy="857793"/>
                </a:xfrm>
                <a:prstGeom prst="rect">
                  <a:avLst/>
                </a:prstGeom>
                <a:solidFill>
                  <a:srgbClr val="BFBFBF"/>
                </a:solidFill>
                <a:ln w="9525">
                  <a:solidFill>
                    <a:srgbClr val="C0C0C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ndParaRPr>
                </a:p>
              </p:txBody>
            </p:sp>
            <p:sp>
              <p:nvSpPr>
                <p:cNvPr id="744" name="Oval 743"/>
                <p:cNvSpPr>
                  <a:spLocks noChangeArrowheads="1"/>
                </p:cNvSpPr>
                <p:nvPr/>
              </p:nvSpPr>
              <p:spPr bwMode="auto">
                <a:xfrm>
                  <a:off x="3882191" y="4893447"/>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5" name="Oval 744"/>
                <p:cNvSpPr>
                  <a:spLocks noChangeArrowheads="1"/>
                </p:cNvSpPr>
                <p:nvPr/>
              </p:nvSpPr>
              <p:spPr bwMode="auto">
                <a:xfrm>
                  <a:off x="3882191" y="4780811"/>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6" name="Oval 745"/>
                <p:cNvSpPr>
                  <a:spLocks noChangeArrowheads="1"/>
                </p:cNvSpPr>
                <p:nvPr/>
              </p:nvSpPr>
              <p:spPr bwMode="auto">
                <a:xfrm>
                  <a:off x="3882191" y="4668169"/>
                  <a:ext cx="392390" cy="129971"/>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7" name="Oval 746"/>
                <p:cNvSpPr>
                  <a:spLocks noChangeArrowheads="1"/>
                </p:cNvSpPr>
                <p:nvPr/>
              </p:nvSpPr>
              <p:spPr bwMode="auto">
                <a:xfrm>
                  <a:off x="3882191" y="4555532"/>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8" name="Oval 747"/>
                <p:cNvSpPr>
                  <a:spLocks noChangeArrowheads="1"/>
                </p:cNvSpPr>
                <p:nvPr/>
              </p:nvSpPr>
              <p:spPr bwMode="auto">
                <a:xfrm>
                  <a:off x="3882191" y="4451558"/>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49" name="Oval 748"/>
                <p:cNvSpPr>
                  <a:spLocks noChangeArrowheads="1"/>
                </p:cNvSpPr>
                <p:nvPr/>
              </p:nvSpPr>
              <p:spPr bwMode="auto">
                <a:xfrm>
                  <a:off x="3882191" y="4330254"/>
                  <a:ext cx="392390" cy="138633"/>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sp>
              <p:nvSpPr>
                <p:cNvPr id="750" name="Oval 749"/>
                <p:cNvSpPr>
                  <a:spLocks noChangeArrowheads="1"/>
                </p:cNvSpPr>
                <p:nvPr/>
              </p:nvSpPr>
              <p:spPr bwMode="auto">
                <a:xfrm>
                  <a:off x="3882191" y="4226280"/>
                  <a:ext cx="392390" cy="129965"/>
                </a:xfrm>
                <a:prstGeom prst="ellipse">
                  <a:avLst/>
                </a:prstGeom>
                <a:solidFill>
                  <a:srgbClr val="FFD33C"/>
                </a:solidFill>
                <a:ln w="9525">
                  <a:solidFill>
                    <a:srgbClr val="FFD33C"/>
                  </a:solidFill>
                  <a:round/>
                  <a:headEnd/>
                  <a:tailEnd/>
                </a:ln>
                <a:effectLst>
                  <a:outerShdw dist="25400" dir="5400000" rotWithShape="0">
                    <a:srgbClr val="808080">
                      <a:alpha val="42998"/>
                    </a:srgbClr>
                  </a:outerShdw>
                </a:effectLst>
              </p:spPr>
              <p:txBody>
                <a:bodyPr anchor="ctr"/>
                <a:lstStyle/>
                <a:p>
                  <a:pPr algn="ctr">
                    <a:defRPr/>
                  </a:pPr>
                  <a:endParaRPr lang="en-US">
                    <a:solidFill>
                      <a:schemeClr val="lt1"/>
                    </a:solidFill>
                    <a:latin typeface="+mn-lt"/>
                  </a:endParaRPr>
                </a:p>
              </p:txBody>
            </p:sp>
          </p:grpSp>
        </p:grpSp>
      </p:grpSp>
      <p:grpSp>
        <p:nvGrpSpPr>
          <p:cNvPr id="29787" name="Group 616"/>
          <p:cNvGrpSpPr>
            <a:grpSpLocks/>
          </p:cNvGrpSpPr>
          <p:nvPr/>
        </p:nvGrpSpPr>
        <p:grpSpPr bwMode="auto">
          <a:xfrm>
            <a:off x="8380413" y="307975"/>
            <a:ext cx="588962" cy="596900"/>
            <a:chOff x="6349772" y="3265455"/>
            <a:chExt cx="2022703" cy="2051192"/>
          </a:xfrm>
        </p:grpSpPr>
        <p:pic>
          <p:nvPicPr>
            <p:cNvPr id="29874" name="Picture 364" descr="08-014_HPM-JUNOS"/>
            <p:cNvPicPr>
              <a:picLocks noChangeAspect="1" noChangeArrowheads="1"/>
            </p:cNvPicPr>
            <p:nvPr/>
          </p:nvPicPr>
          <p:blipFill>
            <a:blip r:embed="rId4" cstate="print">
              <a:lum contrast="-12000"/>
              <a:grayscl/>
            </a:blip>
            <a:srcRect l="2859" t="2776" r="5116" b="3906"/>
            <a:stretch>
              <a:fillRect/>
            </a:stretch>
          </p:blipFill>
          <p:spPr bwMode="auto">
            <a:xfrm>
              <a:off x="6349772" y="3265455"/>
              <a:ext cx="2022703" cy="2051192"/>
            </a:xfrm>
            <a:prstGeom prst="rect">
              <a:avLst/>
            </a:prstGeom>
            <a:noFill/>
            <a:ln w="9525">
              <a:noFill/>
              <a:miter lim="800000"/>
              <a:headEnd/>
              <a:tailEnd/>
            </a:ln>
          </p:spPr>
        </p:pic>
        <p:sp>
          <p:nvSpPr>
            <p:cNvPr id="619" name="AutoShape 7"/>
            <p:cNvSpPr>
              <a:spLocks noChangeArrowheads="1"/>
            </p:cNvSpPr>
            <p:nvPr/>
          </p:nvSpPr>
          <p:spPr bwMode="blackWhite">
            <a:xfrm>
              <a:off x="6916784" y="4116481"/>
              <a:ext cx="572462" cy="300043"/>
            </a:xfrm>
            <a:prstGeom prst="rightArrow">
              <a:avLst>
                <a:gd name="adj1" fmla="val 54102"/>
                <a:gd name="adj2" fmla="val 31496"/>
              </a:avLst>
            </a:prstGeom>
            <a:gradFill flip="none" rotWithShape="1">
              <a:gsLst>
                <a:gs pos="0">
                  <a:srgbClr val="F6A01A">
                    <a:shade val="30000"/>
                    <a:satMod val="115000"/>
                  </a:srgbClr>
                </a:gs>
                <a:gs pos="50000">
                  <a:srgbClr val="F6A01A">
                    <a:shade val="67500"/>
                    <a:satMod val="115000"/>
                  </a:srgbClr>
                </a:gs>
                <a:gs pos="100000">
                  <a:srgbClr val="F6A01A">
                    <a:shade val="100000"/>
                    <a:satMod val="115000"/>
                  </a:srgbClr>
                </a:gs>
              </a:gsLst>
              <a:lin ang="0" scaled="1"/>
              <a:tileRect/>
            </a:gradFill>
            <a:ln w="38100">
              <a:noFill/>
              <a:miter lim="800000"/>
              <a:headEnd/>
              <a:tailEnd/>
            </a:ln>
          </p:spPr>
          <p:txBody>
            <a:bodyPr wrap="none" anchor="ctr"/>
            <a:lstStyle/>
            <a:p>
              <a:pPr algn="ctr" fontAlgn="auto">
                <a:spcBef>
                  <a:spcPts val="0"/>
                </a:spcBef>
                <a:spcAft>
                  <a:spcPts val="0"/>
                </a:spcAft>
                <a:defRPr/>
              </a:pPr>
              <a:endParaRPr lang="en-US" sz="1800" b="0" kern="0">
                <a:solidFill>
                  <a:srgbClr val="0067AC"/>
                </a:solidFill>
                <a:ea typeface="ヒラギノ角ゴ Pro W3" charset="-128"/>
              </a:endParaRPr>
            </a:p>
          </p:txBody>
        </p:sp>
        <p:pic>
          <p:nvPicPr>
            <p:cNvPr id="29876" name="Picture 21" descr="Simple copy"/>
            <p:cNvPicPr>
              <a:picLocks noChangeAspect="1" noChangeArrowheads="1"/>
            </p:cNvPicPr>
            <p:nvPr/>
          </p:nvPicPr>
          <p:blipFill>
            <a:blip r:embed="rId5" cstate="print"/>
            <a:srcRect/>
            <a:stretch>
              <a:fillRect/>
            </a:stretch>
          </p:blipFill>
          <p:spPr bwMode="auto">
            <a:xfrm>
              <a:off x="6719298" y="3763329"/>
              <a:ext cx="513709" cy="523780"/>
            </a:xfrm>
            <a:prstGeom prst="rect">
              <a:avLst/>
            </a:prstGeom>
            <a:noFill/>
            <a:ln w="9525">
              <a:noFill/>
              <a:miter lim="800000"/>
              <a:headEnd/>
              <a:tailEnd/>
            </a:ln>
          </p:spPr>
        </p:pic>
        <p:pic>
          <p:nvPicPr>
            <p:cNvPr id="29877" name="Picture 21" descr="Simple copy"/>
            <p:cNvPicPr>
              <a:picLocks noChangeAspect="1" noChangeArrowheads="1"/>
            </p:cNvPicPr>
            <p:nvPr/>
          </p:nvPicPr>
          <p:blipFill>
            <a:blip r:embed="rId5" cstate="print"/>
            <a:srcRect/>
            <a:stretch>
              <a:fillRect/>
            </a:stretch>
          </p:blipFill>
          <p:spPr bwMode="auto">
            <a:xfrm>
              <a:off x="6719298" y="4039019"/>
              <a:ext cx="513709" cy="523780"/>
            </a:xfrm>
            <a:prstGeom prst="rect">
              <a:avLst/>
            </a:prstGeom>
            <a:noFill/>
            <a:ln w="9525">
              <a:noFill/>
              <a:miter lim="800000"/>
              <a:headEnd/>
              <a:tailEnd/>
            </a:ln>
          </p:spPr>
        </p:pic>
        <p:pic>
          <p:nvPicPr>
            <p:cNvPr id="29878" name="Picture 21" descr="Simple copy"/>
            <p:cNvPicPr>
              <a:picLocks noChangeAspect="1" noChangeArrowheads="1"/>
            </p:cNvPicPr>
            <p:nvPr/>
          </p:nvPicPr>
          <p:blipFill>
            <a:blip r:embed="rId5" cstate="print"/>
            <a:srcRect/>
            <a:stretch>
              <a:fillRect/>
            </a:stretch>
          </p:blipFill>
          <p:spPr bwMode="auto">
            <a:xfrm>
              <a:off x="6719298" y="4304434"/>
              <a:ext cx="513709" cy="523780"/>
            </a:xfrm>
            <a:prstGeom prst="rect">
              <a:avLst/>
            </a:prstGeom>
            <a:noFill/>
            <a:ln w="9525">
              <a:noFill/>
              <a:miter lim="800000"/>
              <a:headEnd/>
              <a:tailEnd/>
            </a:ln>
          </p:spPr>
        </p:pic>
        <p:pic>
          <p:nvPicPr>
            <p:cNvPr id="29879" name="Picture 21" descr="Simple copy"/>
            <p:cNvPicPr>
              <a:picLocks noChangeAspect="1" noChangeArrowheads="1"/>
            </p:cNvPicPr>
            <p:nvPr/>
          </p:nvPicPr>
          <p:blipFill>
            <a:blip r:embed="rId6" cstate="print"/>
            <a:srcRect/>
            <a:stretch>
              <a:fillRect/>
            </a:stretch>
          </p:blipFill>
          <p:spPr bwMode="auto">
            <a:xfrm>
              <a:off x="7462464" y="3914455"/>
              <a:ext cx="703680" cy="717476"/>
            </a:xfrm>
            <a:prstGeom prst="rect">
              <a:avLst/>
            </a:prstGeom>
            <a:noFill/>
            <a:ln w="9525">
              <a:noFill/>
              <a:miter lim="800000"/>
              <a:headEnd/>
              <a:tailEnd/>
            </a:ln>
          </p:spPr>
        </p:pic>
      </p:grpSp>
      <p:grpSp>
        <p:nvGrpSpPr>
          <p:cNvPr id="29788" name="Group 896"/>
          <p:cNvGrpSpPr>
            <a:grpSpLocks/>
          </p:cNvGrpSpPr>
          <p:nvPr/>
        </p:nvGrpSpPr>
        <p:grpSpPr bwMode="auto">
          <a:xfrm>
            <a:off x="1392238" y="4554538"/>
            <a:ext cx="461962" cy="319087"/>
            <a:chOff x="613171" y="4506856"/>
            <a:chExt cx="461963" cy="318721"/>
          </a:xfrm>
        </p:grpSpPr>
        <p:pic>
          <p:nvPicPr>
            <p:cNvPr id="29866" name="Picture 897"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67" name="Picture 89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68" name="Picture 89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69" name="Picture 90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70" name="Picture 90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71" name="Picture 90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72" name="Picture 90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73" name="Picture 90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9789" name="Group 905"/>
          <p:cNvGrpSpPr>
            <a:grpSpLocks/>
          </p:cNvGrpSpPr>
          <p:nvPr/>
        </p:nvGrpSpPr>
        <p:grpSpPr bwMode="auto">
          <a:xfrm>
            <a:off x="2105025" y="4554538"/>
            <a:ext cx="461963" cy="319087"/>
            <a:chOff x="613171" y="4506856"/>
            <a:chExt cx="461963" cy="318721"/>
          </a:xfrm>
        </p:grpSpPr>
        <p:pic>
          <p:nvPicPr>
            <p:cNvPr id="29858" name="Picture 906"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59" name="Picture 907"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60" name="Picture 908"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61" name="Picture 909"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62" name="Picture 910"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63" name="Picture 911"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64" name="Picture 912"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65" name="Picture 913"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9790" name="Group 895"/>
          <p:cNvGrpSpPr>
            <a:grpSpLocks/>
          </p:cNvGrpSpPr>
          <p:nvPr/>
        </p:nvGrpSpPr>
        <p:grpSpPr bwMode="auto">
          <a:xfrm>
            <a:off x="677863" y="4554538"/>
            <a:ext cx="461962" cy="319087"/>
            <a:chOff x="613171" y="4506856"/>
            <a:chExt cx="461963" cy="318721"/>
          </a:xfrm>
        </p:grpSpPr>
        <p:pic>
          <p:nvPicPr>
            <p:cNvPr id="29850" name="Picture 569"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51" name="Picture 888"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52" name="Picture 889"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53" name="Picture 890"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54" name="Picture 891"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55" name="Picture 892"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56" name="Picture 893"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57" name="Picture 894"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9791" name="Group 914"/>
          <p:cNvGrpSpPr>
            <a:grpSpLocks/>
          </p:cNvGrpSpPr>
          <p:nvPr/>
        </p:nvGrpSpPr>
        <p:grpSpPr bwMode="auto">
          <a:xfrm>
            <a:off x="2824163" y="4554538"/>
            <a:ext cx="461962" cy="319087"/>
            <a:chOff x="613171" y="4506856"/>
            <a:chExt cx="461963" cy="318721"/>
          </a:xfrm>
        </p:grpSpPr>
        <p:pic>
          <p:nvPicPr>
            <p:cNvPr id="29842" name="Picture 915"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43" name="Picture 916"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44" name="Picture 917"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45" name="Picture 918"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46" name="Picture 919"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47" name="Picture 920"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48" name="Picture 921"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49" name="Picture 922"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29792" name="Picture 624" descr="L2_L3 Switch 2.png"/>
          <p:cNvPicPr>
            <a:picLocks noChangeAspect="1"/>
          </p:cNvPicPr>
          <p:nvPr/>
        </p:nvPicPr>
        <p:blipFill>
          <a:blip r:embed="rId7" cstate="print"/>
          <a:srcRect/>
          <a:stretch>
            <a:fillRect/>
          </a:stretch>
        </p:blipFill>
        <p:spPr bwMode="auto">
          <a:xfrm>
            <a:off x="2543175" y="5211763"/>
            <a:ext cx="250825" cy="250825"/>
          </a:xfrm>
          <a:prstGeom prst="rect">
            <a:avLst/>
          </a:prstGeom>
          <a:noFill/>
          <a:ln w="9525">
            <a:noFill/>
            <a:miter lim="800000"/>
            <a:headEnd/>
            <a:tailEnd/>
          </a:ln>
        </p:spPr>
      </p:pic>
      <p:pic>
        <p:nvPicPr>
          <p:cNvPr id="29793" name="Picture 625" descr="L2_L3 Switch 2.png"/>
          <p:cNvPicPr>
            <a:picLocks noChangeAspect="1"/>
          </p:cNvPicPr>
          <p:nvPr/>
        </p:nvPicPr>
        <p:blipFill>
          <a:blip r:embed="rId7" cstate="print"/>
          <a:srcRect/>
          <a:stretch>
            <a:fillRect/>
          </a:stretch>
        </p:blipFill>
        <p:spPr bwMode="auto">
          <a:xfrm>
            <a:off x="4284663" y="5211763"/>
            <a:ext cx="249237" cy="250825"/>
          </a:xfrm>
          <a:prstGeom prst="rect">
            <a:avLst/>
          </a:prstGeom>
          <a:noFill/>
          <a:ln w="9525">
            <a:noFill/>
            <a:miter lim="800000"/>
            <a:headEnd/>
            <a:tailEnd/>
          </a:ln>
        </p:spPr>
      </p:pic>
      <p:pic>
        <p:nvPicPr>
          <p:cNvPr id="29794" name="Picture 626" descr="L2_L3 Switch 2.png"/>
          <p:cNvPicPr>
            <a:picLocks noChangeAspect="1"/>
          </p:cNvPicPr>
          <p:nvPr/>
        </p:nvPicPr>
        <p:blipFill>
          <a:blip r:embed="rId7" cstate="print"/>
          <a:srcRect/>
          <a:stretch>
            <a:fillRect/>
          </a:stretch>
        </p:blipFill>
        <p:spPr bwMode="auto">
          <a:xfrm>
            <a:off x="6829425" y="5211763"/>
            <a:ext cx="249238" cy="250825"/>
          </a:xfrm>
          <a:prstGeom prst="rect">
            <a:avLst/>
          </a:prstGeom>
          <a:noFill/>
          <a:ln w="9525">
            <a:noFill/>
            <a:miter lim="800000"/>
            <a:headEnd/>
            <a:tailEnd/>
          </a:ln>
        </p:spPr>
      </p:pic>
      <p:pic>
        <p:nvPicPr>
          <p:cNvPr id="29795" name="Picture 670" descr="L2_L3 Switch 2.png"/>
          <p:cNvPicPr>
            <a:picLocks noChangeAspect="1"/>
          </p:cNvPicPr>
          <p:nvPr/>
        </p:nvPicPr>
        <p:blipFill>
          <a:blip r:embed="rId7" cstate="print"/>
          <a:srcRect/>
          <a:stretch>
            <a:fillRect/>
          </a:stretch>
        </p:blipFill>
        <p:spPr bwMode="auto">
          <a:xfrm>
            <a:off x="8312150" y="5211763"/>
            <a:ext cx="250825" cy="250825"/>
          </a:xfrm>
          <a:prstGeom prst="rect">
            <a:avLst/>
          </a:prstGeom>
          <a:noFill/>
          <a:ln w="9525">
            <a:noFill/>
            <a:miter lim="800000"/>
            <a:headEnd/>
            <a:tailEnd/>
          </a:ln>
        </p:spPr>
      </p:pic>
      <p:grpSp>
        <p:nvGrpSpPr>
          <p:cNvPr id="29796" name="Group 923"/>
          <p:cNvGrpSpPr>
            <a:grpSpLocks/>
          </p:cNvGrpSpPr>
          <p:nvPr/>
        </p:nvGrpSpPr>
        <p:grpSpPr bwMode="auto">
          <a:xfrm>
            <a:off x="3538538" y="4554538"/>
            <a:ext cx="461962" cy="319087"/>
            <a:chOff x="613171" y="4506856"/>
            <a:chExt cx="461963" cy="318721"/>
          </a:xfrm>
        </p:grpSpPr>
        <p:pic>
          <p:nvPicPr>
            <p:cNvPr id="29834" name="Picture 924"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35" name="Picture 925"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36" name="Picture 926"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37" name="Picture 927"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38" name="Picture 928"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39" name="Picture 929"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40" name="Picture 930"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41" name="Picture 931"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9797" name="Group 932"/>
          <p:cNvGrpSpPr>
            <a:grpSpLocks/>
          </p:cNvGrpSpPr>
          <p:nvPr/>
        </p:nvGrpSpPr>
        <p:grpSpPr bwMode="auto">
          <a:xfrm>
            <a:off x="4251325" y="4554538"/>
            <a:ext cx="461963" cy="319087"/>
            <a:chOff x="613171" y="4506856"/>
            <a:chExt cx="461963" cy="318721"/>
          </a:xfrm>
        </p:grpSpPr>
        <p:pic>
          <p:nvPicPr>
            <p:cNvPr id="29826" name="Picture 933"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27" name="Picture 934"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28" name="Picture 935"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29" name="Picture 936"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30" name="Picture 937"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31" name="Picture 938"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32" name="Picture 939"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33" name="Picture 940"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grpSp>
        <p:nvGrpSpPr>
          <p:cNvPr id="29798" name="Group 941"/>
          <p:cNvGrpSpPr>
            <a:grpSpLocks/>
          </p:cNvGrpSpPr>
          <p:nvPr/>
        </p:nvGrpSpPr>
        <p:grpSpPr bwMode="auto">
          <a:xfrm>
            <a:off x="4967288" y="4554538"/>
            <a:ext cx="461962" cy="319087"/>
            <a:chOff x="613171" y="4506856"/>
            <a:chExt cx="461963" cy="318721"/>
          </a:xfrm>
        </p:grpSpPr>
        <p:pic>
          <p:nvPicPr>
            <p:cNvPr id="29818" name="Picture 942" descr="Server 1.png"/>
            <p:cNvPicPr>
              <a:picLocks noChangeAspect="1"/>
            </p:cNvPicPr>
            <p:nvPr/>
          </p:nvPicPr>
          <p:blipFill>
            <a:blip r:embed="rId3" cstate="print"/>
            <a:srcRect/>
            <a:stretch>
              <a:fillRect/>
            </a:stretch>
          </p:blipFill>
          <p:spPr bwMode="auto">
            <a:xfrm>
              <a:off x="613171" y="4685424"/>
              <a:ext cx="80962" cy="140153"/>
            </a:xfrm>
            <a:prstGeom prst="rect">
              <a:avLst/>
            </a:prstGeom>
            <a:noFill/>
            <a:ln w="9525">
              <a:noFill/>
              <a:miter lim="800000"/>
              <a:headEnd/>
              <a:tailEnd/>
            </a:ln>
          </p:spPr>
        </p:pic>
        <p:pic>
          <p:nvPicPr>
            <p:cNvPr id="29819" name="Picture 943" descr="Server 1.png"/>
            <p:cNvPicPr>
              <a:picLocks noChangeAspect="1"/>
            </p:cNvPicPr>
            <p:nvPr/>
          </p:nvPicPr>
          <p:blipFill>
            <a:blip r:embed="rId3" cstate="print"/>
            <a:srcRect/>
            <a:stretch>
              <a:fillRect/>
            </a:stretch>
          </p:blipFill>
          <p:spPr bwMode="auto">
            <a:xfrm>
              <a:off x="613171" y="4506856"/>
              <a:ext cx="80962" cy="140153"/>
            </a:xfrm>
            <a:prstGeom prst="rect">
              <a:avLst/>
            </a:prstGeom>
            <a:noFill/>
            <a:ln w="9525">
              <a:noFill/>
              <a:miter lim="800000"/>
              <a:headEnd/>
              <a:tailEnd/>
            </a:ln>
          </p:spPr>
        </p:pic>
        <p:pic>
          <p:nvPicPr>
            <p:cNvPr id="29820" name="Picture 944" descr="Server 1.png"/>
            <p:cNvPicPr>
              <a:picLocks noChangeAspect="1"/>
            </p:cNvPicPr>
            <p:nvPr/>
          </p:nvPicPr>
          <p:blipFill>
            <a:blip r:embed="rId3" cstate="print"/>
            <a:srcRect/>
            <a:stretch>
              <a:fillRect/>
            </a:stretch>
          </p:blipFill>
          <p:spPr bwMode="auto">
            <a:xfrm>
              <a:off x="740171" y="4685424"/>
              <a:ext cx="80962" cy="140153"/>
            </a:xfrm>
            <a:prstGeom prst="rect">
              <a:avLst/>
            </a:prstGeom>
            <a:noFill/>
            <a:ln w="9525">
              <a:noFill/>
              <a:miter lim="800000"/>
              <a:headEnd/>
              <a:tailEnd/>
            </a:ln>
          </p:spPr>
        </p:pic>
        <p:pic>
          <p:nvPicPr>
            <p:cNvPr id="29821" name="Picture 945" descr="Server 1.png"/>
            <p:cNvPicPr>
              <a:picLocks noChangeAspect="1"/>
            </p:cNvPicPr>
            <p:nvPr/>
          </p:nvPicPr>
          <p:blipFill>
            <a:blip r:embed="rId3" cstate="print"/>
            <a:srcRect/>
            <a:stretch>
              <a:fillRect/>
            </a:stretch>
          </p:blipFill>
          <p:spPr bwMode="auto">
            <a:xfrm>
              <a:off x="740171" y="4506856"/>
              <a:ext cx="80962" cy="140153"/>
            </a:xfrm>
            <a:prstGeom prst="rect">
              <a:avLst/>
            </a:prstGeom>
            <a:noFill/>
            <a:ln w="9525">
              <a:noFill/>
              <a:miter lim="800000"/>
              <a:headEnd/>
              <a:tailEnd/>
            </a:ln>
          </p:spPr>
        </p:pic>
        <p:pic>
          <p:nvPicPr>
            <p:cNvPr id="29822" name="Picture 946" descr="Server 1.png"/>
            <p:cNvPicPr>
              <a:picLocks noChangeAspect="1"/>
            </p:cNvPicPr>
            <p:nvPr/>
          </p:nvPicPr>
          <p:blipFill>
            <a:blip r:embed="rId3" cstate="print"/>
            <a:srcRect/>
            <a:stretch>
              <a:fillRect/>
            </a:stretch>
          </p:blipFill>
          <p:spPr bwMode="auto">
            <a:xfrm>
              <a:off x="867171" y="4685424"/>
              <a:ext cx="80962" cy="140153"/>
            </a:xfrm>
            <a:prstGeom prst="rect">
              <a:avLst/>
            </a:prstGeom>
            <a:noFill/>
            <a:ln w="9525">
              <a:noFill/>
              <a:miter lim="800000"/>
              <a:headEnd/>
              <a:tailEnd/>
            </a:ln>
          </p:spPr>
        </p:pic>
        <p:pic>
          <p:nvPicPr>
            <p:cNvPr id="29823" name="Picture 947" descr="Server 1.png"/>
            <p:cNvPicPr>
              <a:picLocks noChangeAspect="1"/>
            </p:cNvPicPr>
            <p:nvPr/>
          </p:nvPicPr>
          <p:blipFill>
            <a:blip r:embed="rId3" cstate="print"/>
            <a:srcRect/>
            <a:stretch>
              <a:fillRect/>
            </a:stretch>
          </p:blipFill>
          <p:spPr bwMode="auto">
            <a:xfrm>
              <a:off x="867171" y="4506856"/>
              <a:ext cx="80962" cy="140153"/>
            </a:xfrm>
            <a:prstGeom prst="rect">
              <a:avLst/>
            </a:prstGeom>
            <a:noFill/>
            <a:ln w="9525">
              <a:noFill/>
              <a:miter lim="800000"/>
              <a:headEnd/>
              <a:tailEnd/>
            </a:ln>
          </p:spPr>
        </p:pic>
        <p:pic>
          <p:nvPicPr>
            <p:cNvPr id="29824" name="Picture 948" descr="Server 1.png"/>
            <p:cNvPicPr>
              <a:picLocks noChangeAspect="1"/>
            </p:cNvPicPr>
            <p:nvPr/>
          </p:nvPicPr>
          <p:blipFill>
            <a:blip r:embed="rId3" cstate="print"/>
            <a:srcRect/>
            <a:stretch>
              <a:fillRect/>
            </a:stretch>
          </p:blipFill>
          <p:spPr bwMode="auto">
            <a:xfrm>
              <a:off x="994172" y="4685424"/>
              <a:ext cx="80962" cy="140153"/>
            </a:xfrm>
            <a:prstGeom prst="rect">
              <a:avLst/>
            </a:prstGeom>
            <a:noFill/>
            <a:ln w="9525">
              <a:noFill/>
              <a:miter lim="800000"/>
              <a:headEnd/>
              <a:tailEnd/>
            </a:ln>
          </p:spPr>
        </p:pic>
        <p:pic>
          <p:nvPicPr>
            <p:cNvPr id="29825" name="Picture 949" descr="Server 1.png"/>
            <p:cNvPicPr>
              <a:picLocks noChangeAspect="1"/>
            </p:cNvPicPr>
            <p:nvPr/>
          </p:nvPicPr>
          <p:blipFill>
            <a:blip r:embed="rId3" cstate="print"/>
            <a:srcRect/>
            <a:stretch>
              <a:fillRect/>
            </a:stretch>
          </p:blipFill>
          <p:spPr bwMode="auto">
            <a:xfrm>
              <a:off x="994172" y="4506856"/>
              <a:ext cx="80962" cy="140153"/>
            </a:xfrm>
            <a:prstGeom prst="rect">
              <a:avLst/>
            </a:prstGeom>
            <a:noFill/>
            <a:ln w="9525">
              <a:noFill/>
              <a:miter lim="800000"/>
              <a:headEnd/>
              <a:tailEnd/>
            </a:ln>
          </p:spPr>
        </p:pic>
      </p:grpSp>
      <p:pic>
        <p:nvPicPr>
          <p:cNvPr id="29799" name="Picture 548" descr="EX 2200_48.png"/>
          <p:cNvPicPr>
            <a:picLocks noChangeAspect="1"/>
          </p:cNvPicPr>
          <p:nvPr/>
        </p:nvPicPr>
        <p:blipFill>
          <a:blip r:embed="rId8" cstate="print"/>
          <a:srcRect/>
          <a:stretch>
            <a:fillRect/>
          </a:stretch>
        </p:blipFill>
        <p:spPr bwMode="auto">
          <a:xfrm>
            <a:off x="3546475" y="3946525"/>
            <a:ext cx="641350" cy="123825"/>
          </a:xfrm>
          <a:prstGeom prst="rect">
            <a:avLst/>
          </a:prstGeom>
          <a:noFill/>
          <a:ln w="9525">
            <a:noFill/>
            <a:miter lim="800000"/>
            <a:headEnd/>
            <a:tailEnd/>
          </a:ln>
        </p:spPr>
      </p:pic>
      <p:pic>
        <p:nvPicPr>
          <p:cNvPr id="29800" name="Picture 550" descr="EX 2200_48.png"/>
          <p:cNvPicPr>
            <a:picLocks noChangeAspect="1"/>
          </p:cNvPicPr>
          <p:nvPr/>
        </p:nvPicPr>
        <p:blipFill>
          <a:blip r:embed="rId8" cstate="print"/>
          <a:srcRect/>
          <a:stretch>
            <a:fillRect/>
          </a:stretch>
        </p:blipFill>
        <p:spPr bwMode="auto">
          <a:xfrm>
            <a:off x="4303713" y="3946525"/>
            <a:ext cx="641350" cy="123825"/>
          </a:xfrm>
          <a:prstGeom prst="rect">
            <a:avLst/>
          </a:prstGeom>
          <a:noFill/>
          <a:ln w="9525">
            <a:noFill/>
            <a:miter lim="800000"/>
            <a:headEnd/>
            <a:tailEnd/>
          </a:ln>
        </p:spPr>
      </p:pic>
      <p:pic>
        <p:nvPicPr>
          <p:cNvPr id="29801" name="Picture 551" descr="EX 2200_48.png"/>
          <p:cNvPicPr>
            <a:picLocks noChangeAspect="1"/>
          </p:cNvPicPr>
          <p:nvPr/>
        </p:nvPicPr>
        <p:blipFill>
          <a:blip r:embed="rId8" cstate="print"/>
          <a:srcRect/>
          <a:stretch>
            <a:fillRect/>
          </a:stretch>
        </p:blipFill>
        <p:spPr bwMode="auto">
          <a:xfrm>
            <a:off x="5059363" y="3946525"/>
            <a:ext cx="641350" cy="123825"/>
          </a:xfrm>
          <a:prstGeom prst="rect">
            <a:avLst/>
          </a:prstGeom>
          <a:noFill/>
          <a:ln w="9525">
            <a:noFill/>
            <a:miter lim="800000"/>
            <a:headEnd/>
            <a:tailEnd/>
          </a:ln>
        </p:spPr>
      </p:pic>
      <p:pic>
        <p:nvPicPr>
          <p:cNvPr id="29802" name="Picture 552" descr="EX 2200_48.png"/>
          <p:cNvPicPr>
            <a:picLocks noChangeAspect="1"/>
          </p:cNvPicPr>
          <p:nvPr/>
        </p:nvPicPr>
        <p:blipFill>
          <a:blip r:embed="rId8" cstate="print"/>
          <a:srcRect/>
          <a:stretch>
            <a:fillRect/>
          </a:stretch>
        </p:blipFill>
        <p:spPr bwMode="auto">
          <a:xfrm>
            <a:off x="5816600" y="3946525"/>
            <a:ext cx="641350" cy="123825"/>
          </a:xfrm>
          <a:prstGeom prst="rect">
            <a:avLst/>
          </a:prstGeom>
          <a:noFill/>
          <a:ln w="9525">
            <a:noFill/>
            <a:miter lim="800000"/>
            <a:headEnd/>
            <a:tailEnd/>
          </a:ln>
        </p:spPr>
      </p:pic>
      <p:pic>
        <p:nvPicPr>
          <p:cNvPr id="29803" name="Picture 555" descr="EX 2200_48.png"/>
          <p:cNvPicPr>
            <a:picLocks noChangeAspect="1"/>
          </p:cNvPicPr>
          <p:nvPr/>
        </p:nvPicPr>
        <p:blipFill>
          <a:blip r:embed="rId8" cstate="print"/>
          <a:srcRect/>
          <a:stretch>
            <a:fillRect/>
          </a:stretch>
        </p:blipFill>
        <p:spPr bwMode="auto">
          <a:xfrm>
            <a:off x="2725738" y="3946525"/>
            <a:ext cx="641350" cy="123825"/>
          </a:xfrm>
          <a:prstGeom prst="rect">
            <a:avLst/>
          </a:prstGeom>
          <a:noFill/>
          <a:ln w="9525">
            <a:noFill/>
            <a:miter lim="800000"/>
            <a:headEnd/>
            <a:tailEnd/>
          </a:ln>
        </p:spPr>
      </p:pic>
      <p:pic>
        <p:nvPicPr>
          <p:cNvPr id="29804" name="Picture 556" descr="EX 2200_48.png"/>
          <p:cNvPicPr>
            <a:picLocks noChangeAspect="1"/>
          </p:cNvPicPr>
          <p:nvPr/>
        </p:nvPicPr>
        <p:blipFill>
          <a:blip r:embed="rId8" cstate="print"/>
          <a:srcRect/>
          <a:stretch>
            <a:fillRect/>
          </a:stretch>
        </p:blipFill>
        <p:spPr bwMode="auto">
          <a:xfrm>
            <a:off x="1954213" y="3946525"/>
            <a:ext cx="639762" cy="123825"/>
          </a:xfrm>
          <a:prstGeom prst="rect">
            <a:avLst/>
          </a:prstGeom>
          <a:noFill/>
          <a:ln w="9525">
            <a:noFill/>
            <a:miter lim="800000"/>
            <a:headEnd/>
            <a:tailEnd/>
          </a:ln>
        </p:spPr>
      </p:pic>
      <p:pic>
        <p:nvPicPr>
          <p:cNvPr id="29805" name="Picture 557" descr="EX 2200_48.png"/>
          <p:cNvPicPr>
            <a:picLocks noChangeAspect="1"/>
          </p:cNvPicPr>
          <p:nvPr/>
        </p:nvPicPr>
        <p:blipFill>
          <a:blip r:embed="rId8" cstate="print"/>
          <a:srcRect/>
          <a:stretch>
            <a:fillRect/>
          </a:stretch>
        </p:blipFill>
        <p:spPr bwMode="auto">
          <a:xfrm>
            <a:off x="407988" y="3946525"/>
            <a:ext cx="641350" cy="123825"/>
          </a:xfrm>
          <a:prstGeom prst="rect">
            <a:avLst/>
          </a:prstGeom>
          <a:noFill/>
          <a:ln w="9525">
            <a:noFill/>
            <a:miter lim="800000"/>
            <a:headEnd/>
            <a:tailEnd/>
          </a:ln>
        </p:spPr>
      </p:pic>
      <p:pic>
        <p:nvPicPr>
          <p:cNvPr id="29806" name="Picture 558" descr="EX 2200_48.png"/>
          <p:cNvPicPr>
            <a:picLocks noChangeAspect="1"/>
          </p:cNvPicPr>
          <p:nvPr/>
        </p:nvPicPr>
        <p:blipFill>
          <a:blip r:embed="rId8" cstate="print"/>
          <a:srcRect/>
          <a:stretch>
            <a:fillRect/>
          </a:stretch>
        </p:blipFill>
        <p:spPr bwMode="auto">
          <a:xfrm>
            <a:off x="1181100" y="3946525"/>
            <a:ext cx="641350" cy="123825"/>
          </a:xfrm>
          <a:prstGeom prst="rect">
            <a:avLst/>
          </a:prstGeom>
          <a:noFill/>
          <a:ln w="9525">
            <a:noFill/>
            <a:miter lim="800000"/>
            <a:headEnd/>
            <a:tailEnd/>
          </a:ln>
        </p:spPr>
      </p:pic>
      <p:pic>
        <p:nvPicPr>
          <p:cNvPr id="29807" name="Picture 562" descr="SRX 5800 Line.png"/>
          <p:cNvPicPr>
            <a:picLocks noChangeAspect="1"/>
          </p:cNvPicPr>
          <p:nvPr/>
        </p:nvPicPr>
        <p:blipFill>
          <a:blip r:embed="rId9" cstate="print"/>
          <a:srcRect/>
          <a:stretch>
            <a:fillRect/>
          </a:stretch>
        </p:blipFill>
        <p:spPr bwMode="auto">
          <a:xfrm>
            <a:off x="1114425" y="2466975"/>
            <a:ext cx="528638" cy="776288"/>
          </a:xfrm>
          <a:prstGeom prst="rect">
            <a:avLst/>
          </a:prstGeom>
          <a:noFill/>
          <a:ln w="9525">
            <a:noFill/>
            <a:miter lim="800000"/>
            <a:headEnd/>
            <a:tailEnd/>
          </a:ln>
        </p:spPr>
      </p:pic>
      <p:pic>
        <p:nvPicPr>
          <p:cNvPr id="29808" name="Picture 563" descr="SRX 5800 Line.png"/>
          <p:cNvPicPr>
            <a:picLocks noChangeAspect="1"/>
          </p:cNvPicPr>
          <p:nvPr/>
        </p:nvPicPr>
        <p:blipFill>
          <a:blip r:embed="rId9" cstate="print"/>
          <a:srcRect/>
          <a:stretch>
            <a:fillRect/>
          </a:stretch>
        </p:blipFill>
        <p:spPr bwMode="auto">
          <a:xfrm>
            <a:off x="1266825" y="2619375"/>
            <a:ext cx="528638" cy="776288"/>
          </a:xfrm>
          <a:prstGeom prst="rect">
            <a:avLst/>
          </a:prstGeom>
          <a:noFill/>
          <a:ln w="9525">
            <a:noFill/>
            <a:miter lim="800000"/>
            <a:headEnd/>
            <a:tailEnd/>
          </a:ln>
        </p:spPr>
      </p:pic>
      <p:pic>
        <p:nvPicPr>
          <p:cNvPr id="29809" name="Picture 570" descr="EX 8216.png"/>
          <p:cNvPicPr>
            <a:picLocks noChangeAspect="1"/>
          </p:cNvPicPr>
          <p:nvPr/>
        </p:nvPicPr>
        <p:blipFill>
          <a:blip r:embed="rId10" cstate="print"/>
          <a:srcRect/>
          <a:stretch>
            <a:fillRect/>
          </a:stretch>
        </p:blipFill>
        <p:spPr bwMode="auto">
          <a:xfrm>
            <a:off x="3762375" y="2508250"/>
            <a:ext cx="552450" cy="906463"/>
          </a:xfrm>
          <a:prstGeom prst="rect">
            <a:avLst/>
          </a:prstGeom>
          <a:noFill/>
          <a:ln w="9525">
            <a:noFill/>
            <a:miter lim="800000"/>
            <a:headEnd/>
            <a:tailEnd/>
          </a:ln>
        </p:spPr>
      </p:pic>
      <p:pic>
        <p:nvPicPr>
          <p:cNvPr id="29810" name="Picture 587" descr="EX 8216.png"/>
          <p:cNvPicPr>
            <a:picLocks noChangeAspect="1"/>
          </p:cNvPicPr>
          <p:nvPr/>
        </p:nvPicPr>
        <p:blipFill>
          <a:blip r:embed="rId10" cstate="print"/>
          <a:srcRect/>
          <a:stretch>
            <a:fillRect/>
          </a:stretch>
        </p:blipFill>
        <p:spPr bwMode="auto">
          <a:xfrm>
            <a:off x="2727325" y="2508250"/>
            <a:ext cx="552450" cy="906463"/>
          </a:xfrm>
          <a:prstGeom prst="rect">
            <a:avLst/>
          </a:prstGeom>
          <a:noFill/>
          <a:ln w="9525">
            <a:noFill/>
            <a:miter lim="800000"/>
            <a:headEnd/>
            <a:tailEnd/>
          </a:ln>
        </p:spPr>
      </p:pic>
      <p:pic>
        <p:nvPicPr>
          <p:cNvPr id="29811" name="Picture 589" descr="MX Series_960.png"/>
          <p:cNvPicPr>
            <a:picLocks noChangeAspect="1"/>
          </p:cNvPicPr>
          <p:nvPr/>
        </p:nvPicPr>
        <p:blipFill>
          <a:blip r:embed="rId11" cstate="print"/>
          <a:srcRect/>
          <a:stretch>
            <a:fillRect/>
          </a:stretch>
        </p:blipFill>
        <p:spPr bwMode="auto">
          <a:xfrm>
            <a:off x="2755900" y="1054100"/>
            <a:ext cx="606425" cy="890588"/>
          </a:xfrm>
          <a:prstGeom prst="rect">
            <a:avLst/>
          </a:prstGeom>
          <a:noFill/>
          <a:ln w="9525">
            <a:noFill/>
            <a:miter lim="800000"/>
            <a:headEnd/>
            <a:tailEnd/>
          </a:ln>
        </p:spPr>
      </p:pic>
      <p:pic>
        <p:nvPicPr>
          <p:cNvPr id="29812" name="Picture 593" descr="MX Series_960.png"/>
          <p:cNvPicPr>
            <a:picLocks noChangeAspect="1"/>
          </p:cNvPicPr>
          <p:nvPr/>
        </p:nvPicPr>
        <p:blipFill>
          <a:blip r:embed="rId11" cstate="print"/>
          <a:srcRect/>
          <a:stretch>
            <a:fillRect/>
          </a:stretch>
        </p:blipFill>
        <p:spPr bwMode="auto">
          <a:xfrm>
            <a:off x="3762375" y="1054100"/>
            <a:ext cx="606425" cy="890588"/>
          </a:xfrm>
          <a:prstGeom prst="rect">
            <a:avLst/>
          </a:prstGeom>
          <a:noFill/>
          <a:ln w="9525">
            <a:noFill/>
            <a:miter lim="800000"/>
            <a:headEnd/>
            <a:tailEnd/>
          </a:ln>
        </p:spPr>
      </p:pic>
      <p:sp>
        <p:nvSpPr>
          <p:cNvPr id="29813" name="Text Box 198"/>
          <p:cNvSpPr txBox="1">
            <a:spLocks noChangeAspect="1" noChangeArrowheads="1"/>
          </p:cNvSpPr>
          <p:nvPr/>
        </p:nvSpPr>
        <p:spPr bwMode="auto">
          <a:xfrm>
            <a:off x="344488" y="2803525"/>
            <a:ext cx="701675" cy="228600"/>
          </a:xfrm>
          <a:prstGeom prst="rect">
            <a:avLst/>
          </a:prstGeom>
          <a:noFill/>
          <a:ln w="9525">
            <a:noFill/>
            <a:miter lim="800000"/>
            <a:headEnd/>
            <a:tailEnd/>
          </a:ln>
        </p:spPr>
        <p:txBody>
          <a:bodyPr lIns="0" tIns="0" rIns="0" bIns="0" anchor="ctr"/>
          <a:lstStyle/>
          <a:p>
            <a:pPr algn="ctr">
              <a:lnSpc>
                <a:spcPct val="90000"/>
              </a:lnSpc>
            </a:pPr>
            <a:r>
              <a:rPr lang="en-US" sz="900">
                <a:solidFill>
                  <a:srgbClr val="4D4D4D"/>
                </a:solidFill>
                <a:ea typeface="ヒラギノ角ゴ Pro W3"/>
                <a:cs typeface="Arial" charset="0"/>
              </a:rPr>
              <a:t>SRX5800</a:t>
            </a:r>
          </a:p>
        </p:txBody>
      </p:sp>
      <p:sp>
        <p:nvSpPr>
          <p:cNvPr id="29814" name="Text Box 198"/>
          <p:cNvSpPr txBox="1">
            <a:spLocks noChangeAspect="1" noChangeArrowheads="1"/>
          </p:cNvSpPr>
          <p:nvPr/>
        </p:nvSpPr>
        <p:spPr bwMode="auto">
          <a:xfrm>
            <a:off x="2124075" y="1371600"/>
            <a:ext cx="577850" cy="165100"/>
          </a:xfrm>
          <a:prstGeom prst="rect">
            <a:avLst/>
          </a:prstGeom>
          <a:noFill/>
          <a:ln w="9525">
            <a:noFill/>
            <a:miter lim="800000"/>
            <a:headEnd/>
            <a:tailEnd/>
          </a:ln>
        </p:spPr>
        <p:txBody>
          <a:bodyPr lIns="0" tIns="0" rIns="0" bIns="0" anchor="ctr"/>
          <a:lstStyle/>
          <a:p>
            <a:pPr algn="r">
              <a:lnSpc>
                <a:spcPct val="90000"/>
              </a:lnSpc>
            </a:pPr>
            <a:r>
              <a:rPr lang="en-US" sz="900">
                <a:solidFill>
                  <a:srgbClr val="4D4D4D"/>
                </a:solidFill>
                <a:ea typeface="ヒラギノ角ゴ Pro W3"/>
                <a:cs typeface="Arial" charset="0"/>
              </a:rPr>
              <a:t>MX Series</a:t>
            </a:r>
          </a:p>
        </p:txBody>
      </p:sp>
      <p:sp>
        <p:nvSpPr>
          <p:cNvPr id="29815" name="Text Box 198"/>
          <p:cNvSpPr txBox="1">
            <a:spLocks noChangeAspect="1" noChangeArrowheads="1"/>
          </p:cNvSpPr>
          <p:nvPr/>
        </p:nvSpPr>
        <p:spPr bwMode="auto">
          <a:xfrm>
            <a:off x="2092325" y="2781300"/>
            <a:ext cx="577850" cy="273050"/>
          </a:xfrm>
          <a:prstGeom prst="rect">
            <a:avLst/>
          </a:prstGeom>
          <a:noFill/>
          <a:ln w="9525">
            <a:noFill/>
            <a:miter lim="800000"/>
            <a:headEnd/>
            <a:tailEnd/>
          </a:ln>
        </p:spPr>
        <p:txBody>
          <a:bodyPr lIns="0" tIns="0" rIns="0" bIns="0" anchor="ctr"/>
          <a:lstStyle/>
          <a:p>
            <a:pPr algn="r">
              <a:lnSpc>
                <a:spcPct val="90000"/>
              </a:lnSpc>
            </a:pPr>
            <a:r>
              <a:rPr lang="en-US" sz="900">
                <a:solidFill>
                  <a:srgbClr val="4D4D4D"/>
                </a:solidFill>
                <a:ea typeface="ヒラギノ角ゴ Pro W3"/>
                <a:cs typeface="Arial" charset="0"/>
              </a:rPr>
              <a:t>EX8216</a:t>
            </a:r>
          </a:p>
        </p:txBody>
      </p:sp>
      <p:sp>
        <p:nvSpPr>
          <p:cNvPr id="29816" name="Rectangle 17"/>
          <p:cNvSpPr>
            <a:spLocks noChangeArrowheads="1"/>
          </p:cNvSpPr>
          <p:nvPr/>
        </p:nvSpPr>
        <p:spPr bwMode="auto">
          <a:xfrm>
            <a:off x="5662613" y="928688"/>
            <a:ext cx="3481387" cy="441325"/>
          </a:xfrm>
          <a:prstGeom prst="rect">
            <a:avLst/>
          </a:prstGeom>
          <a:noFill/>
          <a:ln w="9525" algn="ctr">
            <a:noFill/>
            <a:miter lim="800000"/>
            <a:headEnd/>
            <a:tailEnd/>
          </a:ln>
        </p:spPr>
        <p:txBody>
          <a:bodyPr anchor="ctr"/>
          <a:lstStyle/>
          <a:p>
            <a:pPr algn="ctr"/>
            <a:r>
              <a:rPr lang="en-US">
                <a:solidFill>
                  <a:srgbClr val="5D87A1"/>
                </a:solidFill>
                <a:ea typeface="ヒラギノ角ゴ Pro W3"/>
                <a:cs typeface="Arial" charset="0"/>
              </a:rPr>
              <a:t>TODAY’S SOLUTION</a:t>
            </a:r>
          </a:p>
        </p:txBody>
      </p:sp>
      <p:sp>
        <p:nvSpPr>
          <p:cNvPr id="31181" name="Text Box 461"/>
          <p:cNvSpPr txBox="1">
            <a:spLocks noChangeArrowheads="1"/>
          </p:cNvSpPr>
          <p:nvPr/>
        </p:nvSpPr>
        <p:spPr bwMode="auto">
          <a:xfrm>
            <a:off x="5891213" y="1311275"/>
            <a:ext cx="3252787" cy="24320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spcBef>
                <a:spcPct val="50000"/>
              </a:spcBef>
              <a:buFontTx/>
              <a:buAutoNum type="arabicPeriod"/>
              <a:defRPr/>
            </a:pPr>
            <a:r>
              <a:rPr lang="en-US" sz="1400">
                <a:solidFill>
                  <a:schemeClr val="tx1"/>
                </a:solidFill>
              </a:rPr>
              <a:t>Virtualize &amp; consolidate security appliances</a:t>
            </a:r>
          </a:p>
          <a:p>
            <a:pPr marL="457200" indent="-457200">
              <a:spcBef>
                <a:spcPct val="50000"/>
              </a:spcBef>
              <a:buFontTx/>
              <a:buAutoNum type="arabicPeriod"/>
              <a:defRPr/>
            </a:pPr>
            <a:r>
              <a:rPr lang="en-US" sz="1400">
                <a:solidFill>
                  <a:schemeClr val="tx1"/>
                </a:solidFill>
              </a:rPr>
              <a:t>Virtualize access layer</a:t>
            </a:r>
          </a:p>
          <a:p>
            <a:pPr marL="457200" indent="-457200">
              <a:spcBef>
                <a:spcPct val="50000"/>
              </a:spcBef>
              <a:buFontTx/>
              <a:buAutoNum type="arabicPeriod"/>
              <a:defRPr/>
            </a:pPr>
            <a:r>
              <a:rPr lang="en-US" sz="1400">
                <a:solidFill>
                  <a:schemeClr val="tx1"/>
                </a:solidFill>
              </a:rPr>
              <a:t>Eliminate aggregation layer</a:t>
            </a:r>
          </a:p>
          <a:p>
            <a:pPr marL="457200" indent="-457200">
              <a:spcBef>
                <a:spcPct val="50000"/>
              </a:spcBef>
              <a:buFontTx/>
              <a:buAutoNum type="arabicPeriod"/>
              <a:defRPr/>
            </a:pPr>
            <a:r>
              <a:rPr lang="en-US" sz="1400">
                <a:solidFill>
                  <a:schemeClr val="tx1"/>
                </a:solidFill>
              </a:rPr>
              <a:t>Consistent edge services to connect to other data centers &amp; the Internet</a:t>
            </a:r>
          </a:p>
          <a:p>
            <a:pPr marL="457200" indent="-457200">
              <a:spcBef>
                <a:spcPct val="50000"/>
              </a:spcBef>
              <a:buFontTx/>
              <a:buAutoNum type="arabicPeriod"/>
              <a:defRPr/>
            </a:pPr>
            <a:r>
              <a:rPr lang="en-US" sz="1400">
                <a:solidFill>
                  <a:schemeClr val="tx1"/>
                </a:solidFill>
              </a:rPr>
              <a:t>Single management view (and single or few OS versions)</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588&quot;&gt;&lt;/object&gt;&lt;object type=&quot;2&quot; unique_id=&quot;10589&quot;&gt;&lt;object type=&quot;3&quot; unique_id=&quot;12007&quot;&gt;&lt;property id=&quot;20148&quot; value=&quot;5&quot;/&gt;&lt;property id=&quot;20300&quot; value=&quot;Slide 1 - &amp;quot;Data Center to Cloud Initiative&amp;quot;&quot;/&gt;&lt;property id=&quot;20307&quot; value=&quot;1024&quot;/&gt;&lt;/object&gt;&lt;object type=&quot;3&quot; unique_id=&quot;62083&quot;&gt;&lt;property id=&quot;20148&quot; value=&quot;5&quot;/&gt;&lt;property id=&quot;20300&quot; value=&quot;Slide 7 - &amp;quot;SIMPLIFY&amp;quot;&quot;/&gt;&lt;property id=&quot;20307&quot; value=&quot;1285&quot;/&gt;&lt;/object&gt;&lt;object type=&quot;3&quot; unique_id=&quot;62084&quot;&gt;&lt;property id=&quot;20148&quot; value=&quot;5&quot;/&gt;&lt;property id=&quot;20300&quot; value=&quot;Slide 8 - &amp;quot;Simplify—Juniper’s Vision&amp;quot;&quot;/&gt;&lt;property id=&quot;20307&quot; value=&quot;1286&quot;/&gt;&lt;/object&gt;&lt;object type=&quot;3&quot; unique_id=&quot;62096&quot;&gt;&lt;property id=&quot;20148&quot; value=&quot;5&quot;/&gt;&lt;property id=&quot;20300&quot; value=&quot;Slide 13 - &amp;quot;SHARE&amp;quot;&quot;/&gt;&lt;property id=&quot;20307&quot; value=&quot;1291&quot;/&gt;&lt;/object&gt;&lt;object type=&quot;3&quot; unique_id=&quot;62097&quot;&gt;&lt;property id=&quot;20148&quot; value=&quot;5&quot;/&gt;&lt;property id=&quot;20300&quot; value=&quot;Slide 14 - &amp;quot;Share—Virtual Partitioning&amp;quot;&quot;/&gt;&lt;property id=&quot;20307&quot; value=&quot;1292&quot;/&gt;&lt;/object&gt;&lt;object type=&quot;3&quot; unique_id=&quot;62098&quot;&gt;&lt;property id=&quot;20148&quot; value=&quot;5&quot;/&gt;&lt;property id=&quot;20300&quot; value=&quot;Slide 15 - &amp;quot;Share—Virtual Partitioning&amp;quot;&quot;/&gt;&lt;property id=&quot;20307&quot; value=&quot;1293&quot;/&gt;&lt;/object&gt;&lt;object type=&quot;3&quot; unique_id=&quot;62105&quot;&gt;&lt;property id=&quot;20148&quot; value=&quot;5&quot;/&gt;&lt;property id=&quot;20300&quot; value=&quot;Slide 17 - &amp;quot;SECURE&amp;quot;&quot;/&gt;&lt;property id=&quot;20307&quot; value=&quot;1295&quot;/&gt;&lt;/object&gt;&lt;object type=&quot;3&quot; unique_id=&quot;65624&quot;&gt;&lt;property id=&quot;20148&quot; value=&quot;5&quot;/&gt;&lt;property id=&quot;20300&quot; value=&quot;Slide 16 - &amp;quot;Share&amp;quot;&quot;/&gt;&lt;property id=&quot;20307&quot; value=&quot;1353&quot;/&gt;&lt;/object&gt;&lt;object type=&quot;3&quot; unique_id=&quot;69031&quot;&gt;&lt;property id=&quot;20148&quot; value=&quot;5&quot;/&gt;&lt;property id=&quot;20300&quot; value=&quot;Slide 2 - &amp;quot;Juniper announces:&amp;quot;&quot;/&gt;&lt;property id=&quot;20307&quot; value=&quot;1361&quot;/&gt;&lt;/object&gt;&lt;object type=&quot;3&quot; unique_id=&quot;69032&quot;&gt;&lt;property id=&quot;20148&quot; value=&quot;5&quot;/&gt;&lt;property id=&quot;20300&quot; value=&quot;Slide 3&quot;/&gt;&lt;property id=&quot;20307&quot; value=&quot;1362&quot;/&gt;&lt;/object&gt;&lt;object type=&quot;3&quot; unique_id=&quot;70493&quot;&gt;&lt;property id=&quot;20148&quot; value=&quot;5&quot;/&gt;&lt;property id=&quot;20300&quot; value=&quot;Slide 5 - &amp;quot;Cloud Ready&amp;quot;&quot;/&gt;&lt;property id=&quot;20307&quot; value=&quot;1378&quot;/&gt;&lt;/object&gt;&lt;object type=&quot;3&quot; unique_id=&quot;70495&quot;&gt;&lt;property id=&quot;20148&quot; value=&quot;5&quot;/&gt;&lt;property id=&quot;20300&quot; value=&quot;Slide 12 - &amp;quot;SIMPLIFY&amp;quot;&quot;/&gt;&lt;property id=&quot;20307&quot; value=&quot;1380&quot;/&gt;&lt;/object&gt;&lt;object type=&quot;3&quot; unique_id=&quot;70496&quot;&gt;&lt;property id=&quot;20148&quot; value=&quot;5&quot;/&gt;&lt;property id=&quot;20300&quot; value=&quot;Slide 19 - &amp;quot;Secure—Cloud Enabled Security&amp;quot;&quot;/&gt;&lt;property id=&quot;20307&quot; value=&quot;1394&quot;/&gt;&lt;/object&gt;&lt;object type=&quot;3&quot; unique_id=&quot;70497&quot;&gt;&lt;property id=&quot;20148&quot; value=&quot;5&quot;/&gt;&lt;property id=&quot;20300&quot; value=&quot;Slide 20 - &amp;quot;Secure—the flow in the Cloud&amp;quot;&quot;/&gt;&lt;property id=&quot;20307&quot; value=&quot;1395&quot;/&gt;&lt;/object&gt;&lt;object type=&quot;3&quot; unique_id=&quot;70498&quot;&gt;&lt;property id=&quot;20148&quot; value=&quot;5&quot;/&gt;&lt;property id=&quot;20300&quot; value=&quot;Slide 21 - &amp;quot;Secure—Cloud Enabled Security&amp;quot;&quot;/&gt;&lt;property id=&quot;20307&quot; value=&quot;1396&quot;/&gt;&lt;/object&gt;&lt;object type=&quot;3&quot; unique_id=&quot;70499&quot;&gt;&lt;property id=&quot;20148&quot; value=&quot;5&quot;/&gt;&lt;property id=&quot;20300&quot; value=&quot;Slide 22 - &amp;quot;Secure—Cloud Enabled Security&amp;quot;&quot;/&gt;&lt;property id=&quot;20307&quot; value=&quot;1397&quot;/&gt;&lt;/object&gt;&lt;object type=&quot;3&quot; unique_id=&quot;70500&quot;&gt;&lt;property id=&quot;20148&quot; value=&quot;5&quot;/&gt;&lt;property id=&quot;20300&quot; value=&quot;Slide 23 - &amp;quot;Secure—Cloud Enabled Security&amp;quot;&quot;/&gt;&lt;property id=&quot;20307&quot; value=&quot;1398&quot;/&gt;&lt;/object&gt;&lt;object type=&quot;3&quot; unique_id=&quot;70502&quot;&gt;&lt;property id=&quot;20148&quot; value=&quot;5&quot;/&gt;&lt;property id=&quot;20300&quot; value=&quot;Slide 26 - &amp;quot;Highest Performing Security Platform&amp;quot;&quot;/&gt;&lt;property id=&quot;20307&quot; value=&quot;1402&quot;/&gt;&lt;/object&gt;&lt;object type=&quot;3&quot; unique_id=&quot;70504&quot;&gt;&lt;property id=&quot;20148&quot; value=&quot;5&quot;/&gt;&lt;property id=&quot;20300&quot; value=&quot;Slide 28&quot;/&gt;&lt;property id=&quot;20307&quot; value=&quot;1384&quot;/&gt;&lt;/object&gt;&lt;object type=&quot;3&quot; unique_id=&quot;70508&quot;&gt;&lt;property id=&quot;20148&quot; value=&quot;5&quot;/&gt;&lt;property id=&quot;20300&quot; value=&quot;Slide 29 - &amp;quot;Proof points&amp;quot;&quot;/&gt;&lt;property id=&quot;20307&quot; value=&quot;1388&quot;/&gt;&lt;/object&gt;&lt;object type=&quot;3&quot; unique_id=&quot;70513&quot;&gt;&lt;property id=&quot;20148&quot; value=&quot;5&quot;/&gt;&lt;property id=&quot;20300&quot; value=&quot;Slide 4&quot;/&gt;&lt;property id=&quot;20307&quot; value=&quot;1405&quot;/&gt;&lt;/object&gt;&lt;object type=&quot;3&quot; unique_id=&quot;70514&quot;&gt;&lt;property id=&quot;20148&quot; value=&quot;5&quot;/&gt;&lt;property id=&quot;20300&quot; value=&quot;Slide 6 - &amp;quot;3 Steps to Cloud-Ready Data Center Network&amp;quot;&quot;/&gt;&lt;property id=&quot;20307&quot; value=&quot;1406&quot;/&gt;&lt;/object&gt;&lt;object type=&quot;3&quot; unique_id=&quot;70515&quot;&gt;&lt;property id=&quot;20148&quot; value=&quot;5&quot;/&gt;&lt;property id=&quot;20300&quot; value=&quot;Slide 9 - &amp;quot;Simplify—Juniper’s Vision&amp;quot;&quot;/&gt;&lt;property id=&quot;20307&quot; value=&quot;1407&quot;/&gt;&lt;/object&gt;&lt;object type=&quot;3&quot; unique_id=&quot;70516&quot;&gt;&lt;property id=&quot;20148&quot; value=&quot;5&quot;/&gt;&lt;property id=&quot;20300&quot; value=&quot;Slide 10 - &amp;quot;Simplify—Juniper’s Vision&amp;quot;&quot;/&gt;&lt;property id=&quot;20307&quot; value=&quot;1408&quot;/&gt;&lt;/object&gt;&lt;object type=&quot;3&quot; unique_id=&quot;70517&quot;&gt;&lt;property id=&quot;20148&quot; value=&quot;5&quot;/&gt;&lt;property id=&quot;20300&quot; value=&quot;Slide 11 - &amp;quot;Simplify—Juniper’s Vision&amp;quot;&quot;/&gt;&lt;property id=&quot;20307&quot; value=&quot;1409&quot;/&gt;&lt;/object&gt;&lt;object type=&quot;3&quot; unique_id=&quot;70518&quot;&gt;&lt;property id=&quot;20148&quot; value=&quot;5&quot;/&gt;&lt;property id=&quot;20300&quot; value=&quot;Slide 18 - &amp;quot;Secure—new model for the cloud&amp;quot;&quot;/&gt;&lt;property id=&quot;20307&quot; value=&quot;1410&quot;/&gt;&lt;/object&gt;&lt;object type=&quot;3&quot; unique_id=&quot;70519&quot;&gt;&lt;property id=&quot;20148&quot; value=&quot;5&quot;/&gt;&lt;property id=&quot;20300&quot; value=&quot;Slide 24 - &amp;quot;Secure—Cloud Enabled Security&amp;quot;&quot;/&gt;&lt;property id=&quot;20307&quot; value=&quot;1411&quot;/&gt;&lt;/object&gt;&lt;object type=&quot;3&quot; unique_id=&quot;70520&quot;&gt;&lt;property id=&quot;20148&quot; value=&quot;5&quot;/&gt;&lt;property id=&quot;20300&quot; value=&quot;Slide 25 - &amp;quot;Data Center Security DIRECTION&amp;quot;&quot;/&gt;&lt;property id=&quot;20307&quot; value=&quot;1413&quot;/&gt;&lt;/object&gt;&lt;object type=&quot;3&quot; unique_id=&quot;70521&quot;&gt;&lt;property id=&quot;20148&quot; value=&quot;5&quot;/&gt;&lt;property id=&quot;20300&quot; value=&quot;Slide 27 - &amp;quot;Experience and Economics&amp;quot;&quot;/&gt;&lt;property id=&quot;20307&quot; value=&quot;1412&quot;/&gt;&lt;/object&gt;&lt;object type=&quot;3&quot; unique_id=&quot;70522&quot;&gt;&lt;property id=&quot;20148&quot; value=&quot;5&quot;/&gt;&lt;property id=&quot;20300&quot; value=&quot;Slide 30 - &amp;quot;Case Study:&amp;amp;#x09;acado&amp;quot;&quot;/&gt;&lt;property id=&quot;20307&quot; value=&quot;1414&quot;/&gt;&lt;/object&gt;&lt;object type=&quot;3&quot; unique_id=&quot;70523&quot;&gt;&lt;property id=&quot;20148&quot; value=&quot;5&quot;/&gt;&lt;property id=&quot;20300&quot; value=&quot;Slide 31 - &amp;quot;Case study:&amp;amp;#x09;New York Stock Exchange: &amp;#x0D;&amp;#x0A;New Services Rollout&amp;quot;&quot;/&gt;&lt;property id=&quot;20307&quot; value=&quot;1415&quot;/&gt;&lt;/object&gt;&lt;object type=&quot;3&quot; unique_id=&quot;70524&quot;&gt;&lt;property id=&quot;20148&quot; value=&quot;5&quot;/&gt;&lt;property id=&quot;20300&quot; value=&quot;Slide 32 - &amp;quot;case study:&amp;amp;#x09;Ohio University&amp;quot;&quot;/&gt;&lt;property id=&quot;20307&quot; value=&quot;1416&quot;/&gt;&lt;/object&gt;&lt;object type=&quot;3&quot; unique_id=&quot;70525&quot;&gt;&lt;property id=&quot;20148&quot; value=&quot;5&quot;/&gt;&lt;property id=&quot;20300&quot; value=&quot;Slide 33 - &amp;quot;Operational and Management Comparison&amp;quot;&quot;/&gt;&lt;property id=&quot;20307&quot; value=&quot;1417&quot;/&gt;&lt;/object&gt;&lt;object type=&quot;3&quot; unique_id=&quot;70526&quot;&gt;&lt;property id=&quot;20148&quot; value=&quot;5&quot;/&gt;&lt;property id=&quot;20300&quot; value=&quot;Slide 34&quot;/&gt;&lt;property id=&quot;20307&quot; value=&quot;1404&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70B66-3513-461F-9822-7A5155C83D09}&quot;/&gt;&lt;filename val=&quot;C:\DOCUME~1\SCOTT~1.LAT\LOCALS~1\Temp\PR\data\asimages\{D9570B66-3513-461F-9822-7A5155C83D09}.png&quot;/&gt;&lt;hasEffects val=&quot;1&quot;/&gt;&lt;left val=&quot;99.72&quot;/&gt;&lt;top val=&quot;282&quot;/&gt;&lt;width val=&quot;589.2&quot;/&gt;&lt;height val=&quot;226.08&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276DB-1789-4F3A-86CC-669139B766E7}&quot;/&gt;&lt;filename val=&quot;C:\DOCUME~1\SCOTT~1.LAT\LOCALS~1\Temp\PR\data\asimages\{47B276DB-1789-4F3A-86CC-669139B766E7}.png&quot;/&gt;&lt;hasEffects val=&quot;1&quot;/&gt;&lt;left val=&quot;376.56&quot;/&gt;&lt;top val=&quot;86.28&quot;/&gt;&lt;width val=&quot;310.8&quot;/&gt;&lt;height val=&quot;229.08&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4819B6-3265-4925-946C-EA0EC26BF227}&quot;/&gt;&lt;filename val=&quot;C:\DOCUME~1\SCOTT~1.LAT\LOCALS~1\Temp\PR\data\asimages\{C44819B6-3265-4925-946C-EA0EC26BF227}.png&quot;/&gt;&lt;hasEffects val=&quot;1&quot;/&gt;&lt;left val=&quot;60&quot;/&gt;&lt;top val=&quot;107.28&quot;/&gt;&lt;width val=&quot;40.08&quot;/&gt;&lt;height val=&quot;157.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B969EA-AF59-4525-969A-93511536B756}&quot;/&gt;&lt;filename val=&quot;C:\DOCUME~1\SCOTT~1.LAT\LOCALS~1\Temp\PR\data\asimages\{AAB969EA-AF59-4525-969A-93511536B756}.png&quot;/&gt;&lt;hasEffects val=&quot;1&quot;/&gt;&lt;left val=&quot;60&quot;/&gt;&lt;top val=&quot;297.72&quot;/&gt;&lt;width val=&quot;40.08&quot;/&gt;&lt;height val=&quot;166.2&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0138C8-B79A-4EC5-9573-E461B46F5C93}&quot;/&gt;&lt;filename val=&quot;C:\DOCUME~1\SCOTT~1.LAT\LOCALS~1\Temp\PR\data\asimages\{330138C8-B79A-4EC5-9573-E461B46F5C93}.png&quot;/&gt;&lt;hasEffects val=&quot;1&quot;/&gt;&lt;left val=&quot;394.56&quot;/&gt;&lt;top val=&quot;99.72&quot;/&gt;&lt;width val=&quot;268.8&quot;/&gt;&lt;height val=&quot;103.2&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BB9530-2272-4B63-B60D-A33E9771187F}&quot;/&gt;&lt;filename val=&quot;C:\DOCUME~1\SCOTT~1.LAT\LOCALS~1\Temp\PR\data\asimages\{EEBB9530-2272-4B63-B60D-A33E9771187F}.png&quot;/&gt;&lt;hasEffects val=&quot;1&quot;/&gt;&lt;left val=&quot;117&quot;/&gt;&lt;top val=&quot;99.72&quot;/&gt;&lt;width val=&quot;268.08&quot;/&gt;&lt;height val=&quot;103.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80588-8A4F-4A02-B0C6-06FFE4B3ED5A}&quot;/&gt;&lt;filename val=&quot;C:\DOCUME~1\SCOTT~1.LAT\LOCALS~1\Temp\PR\data\asimages\{8B180588-8A4F-4A02-B0C6-06FFE4B3ED5A}.png&quot;/&gt;&lt;hasEffects val=&quot;1&quot;/&gt;&lt;left val=&quot;240&quot;/&gt;&lt;top val=&quot;387&quot;/&gt;&lt;width val=&quot;295.08&quot;/&gt;&lt;height val=&quot;103.9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DB1FEE-897F-4911-A25E-748AD12F6E8F}&quot;/&gt;&lt;filename val=&quot;C:\DOCUME~1\SCOTT~1.LAT\LOCALS~1\Temp\PR\data\asimages\{D9DB1FEE-897F-4911-A25E-748AD12F6E8F}.png&quot;/&gt;&lt;hasEffects val=&quot;1&quot;/&gt;&lt;left val=&quot;314.28&quot;/&gt;&lt;top val=&quot;216&quot;/&gt;&lt;width val=&quot;131.64&quot;/&gt;&lt;height val=&quot;132.36&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B9CA89-4C07-458B-B53E-E809F5E236FD}&quot;/&gt;&lt;filename val=&quot;C:\DOCUME~1\SCOTT~1.LAT\LOCALS~1\Temp\PR\data\asimages\{39B9CA89-4C07-458B-B53E-E809F5E236FD}.png&quot;/&gt;&lt;hasEffects val=&quot;1&quot;/&gt;&lt;left val=&quot;384.72&quot;/&gt;&lt;top val=&quot;182.28&quot;/&gt;&lt;width val=&quot;100.2&quot;/&gt;&lt;height val=&quot;99.36&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53765-5AF9-4AAA-B7F0-7C125DE72F7A}&quot;/&gt;&lt;filename val=&quot;C:\DOCUME~1\SCOTT~1.LAT\LOCALS~1\Temp\PR\data\asimages\{03153765-5AF9-4AAA-B7F0-7C125DE72F7A}.png&quot;/&gt;&lt;hasEffects val=&quot;1&quot;/&gt;&lt;left val=&quot;269.28&quot;/&gt;&lt;top val=&quot;173.28&quot;/&gt;&lt;width val=&quot;220.8&quot;/&gt;&lt;height val=&quot;218.6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9,824207483,C:\Documents and Settings\scott.latus\My Documents\juniper\production\VSE-8\VSE2010-E04\DC2C SKO VSE2010-E04 v10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5,824207483,C:\Documents and Settings\scott.latus\My Documents\juniper\production\VSE-8\VSE2010-E04\DC2C SKO VSE2010-E04 v10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A38648-3401-4E22-BE75-E4B9E4A69E70}&quot;/&gt;&lt;filename val=&quot;C:\DOCUME~1\SCOTT~1.LAT\LOCALS~1\Temp\PR\data\asimages\{21A38648-3401-4E22-BE75-E4B9E4A69E70}.png&quot;/&gt;&lt;hasEffects val=&quot;1&quot;/&gt;&lt;left val=&quot;99.72&quot;/&gt;&lt;top val=&quot;282&quot;/&gt;&lt;width val=&quot;589.2&quot;/&gt;&lt;height val=&quot;226.08&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6B1CC7-4E8A-400A-A382-0E47E724B9D2}&quot;/&gt;&lt;filename val=&quot;C:\DOCUME~1\SCOTT~1.LAT\LOCALS~1\Temp\PR\data\asimages\{4E6B1CC7-4E8A-400A-A382-0E47E724B9D2}.png&quot;/&gt;&lt;hasEffects val=&quot;1&quot;/&gt;&lt;left val=&quot;269.28&quot;/&gt;&lt;top val=&quot;173.28&quot;/&gt;&lt;width val=&quot;220.8&quot;/&gt;&lt;height val=&quot;218.64&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4,824207483,C:\Documents and Settings\scott.latus\My Documents\juniper\production\VSE-8\VSE2010-E04\DC2C SKO VSE2010-E04 v10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DE7D8-0133-4810-B171-775173153D56}&quot;/&gt;&lt;filename val=&quot;C:\DOCUME~1\SCOTT~1.LAT\LOCALS~1\Temp\PR\data\asimages\{236DE7D8-0133-4810-B171-775173153D56}.png&quot;/&gt;&lt;hasEffects val=&quot;1&quot;/&gt;&lt;left val=&quot;98.28&quot;/&gt;&lt;top val=&quot;86.28&quot;/&gt;&lt;width val=&quot;307.08&quot;/&gt;&lt;height val=&quot;224.64&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70B66-3513-461F-9822-7A5155C83D09}&quot;/&gt;&lt;filename val=&quot;C:\DOCUME~1\SCOTT~1.LAT\LOCALS~1\Temp\PR\data\asimages\{D9570B66-3513-461F-9822-7A5155C83D09}.png&quot;/&gt;&lt;hasEffects val=&quot;1&quot;/&gt;&lt;left val=&quot;99.72&quot;/&gt;&lt;top val=&quot;282&quot;/&gt;&lt;width val=&quot;589.2&quot;/&gt;&lt;height val=&quot;226.08&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276DB-1789-4F3A-86CC-669139B766E7}&quot;/&gt;&lt;filename val=&quot;C:\DOCUME~1\SCOTT~1.LAT\LOCALS~1\Temp\PR\data\asimages\{47B276DB-1789-4F3A-86CC-669139B766E7}.png&quot;/&gt;&lt;hasEffects val=&quot;1&quot;/&gt;&lt;left val=&quot;376.56&quot;/&gt;&lt;top val=&quot;86.28&quot;/&gt;&lt;width val=&quot;310.8&quot;/&gt;&lt;height val=&quot;229.08&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4819B6-3265-4925-946C-EA0EC26BF227}&quot;/&gt;&lt;filename val=&quot;C:\DOCUME~1\SCOTT~1.LAT\LOCALS~1\Temp\PR\data\asimages\{C44819B6-3265-4925-946C-EA0EC26BF227}.png&quot;/&gt;&lt;hasEffects val=&quot;1&quot;/&gt;&lt;left val=&quot;60&quot;/&gt;&lt;top val=&quot;107.28&quot;/&gt;&lt;width val=&quot;40.08&quot;/&gt;&lt;height val=&quot;157.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B969EA-AF59-4525-969A-93511536B756}&quot;/&gt;&lt;filename val=&quot;C:\DOCUME~1\SCOTT~1.LAT\LOCALS~1\Temp\PR\data\asimages\{AAB969EA-AF59-4525-969A-93511536B756}.png&quot;/&gt;&lt;hasEffects val=&quot;1&quot;/&gt;&lt;left val=&quot;60&quot;/&gt;&lt;top val=&quot;297.72&quot;/&gt;&lt;width val=&quot;40.08&quot;/&gt;&lt;height val=&quot;166.2&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0138C8-B79A-4EC5-9573-E461B46F5C93}&quot;/&gt;&lt;filename val=&quot;C:\DOCUME~1\SCOTT~1.LAT\LOCALS~1\Temp\PR\data\asimages\{330138C8-B79A-4EC5-9573-E461B46F5C93}.png&quot;/&gt;&lt;hasEffects val=&quot;1&quot;/&gt;&lt;left val=&quot;394.56&quot;/&gt;&lt;top val=&quot;99.72&quot;/&gt;&lt;width val=&quot;268.8&quot;/&gt;&lt;height val=&quot;103.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5EC5D9-5FAF-40BD-A3B2-20B89BF8D506}&quot;/&gt;&lt;filename val=&quot;C:\DOCUME~1\SCOTT~1.LAT\LOCALS~1\Temp\PR\data\asimages\{235EC5D9-5FAF-40BD-A3B2-20B89BF8D506}.png&quot;/&gt;&lt;hasEffects val=&quot;1&quot;/&gt;&lt;left val=&quot;229.56&quot;/&gt;&lt;top val=&quot;159.72&quot;/&gt;&lt;width val=&quot;259.8&quot;/&gt;&lt;height val=&quot;249.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BB9530-2272-4B63-B60D-A33E9771187F}&quot;/&gt;&lt;filename val=&quot;C:\DOCUME~1\SCOTT~1.LAT\LOCALS~1\Temp\PR\data\asimages\{EEBB9530-2272-4B63-B60D-A33E9771187F}.png&quot;/&gt;&lt;hasEffects val=&quot;1&quot;/&gt;&lt;left val=&quot;117&quot;/&gt;&lt;top val=&quot;99.72&quot;/&gt;&lt;width val=&quot;268.08&quot;/&gt;&lt;height val=&quot;103.2&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80588-8A4F-4A02-B0C6-06FFE4B3ED5A}&quot;/&gt;&lt;filename val=&quot;C:\DOCUME~1\SCOTT~1.LAT\LOCALS~1\Temp\PR\data\asimages\{8B180588-8A4F-4A02-B0C6-06FFE4B3ED5A}.png&quot;/&gt;&lt;hasEffects val=&quot;1&quot;/&gt;&lt;left val=&quot;240&quot;/&gt;&lt;top val=&quot;387&quot;/&gt;&lt;width val=&quot;295.08&quot;/&gt;&lt;height val=&quot;103.9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DB1FEE-897F-4911-A25E-748AD12F6E8F}&quot;/&gt;&lt;filename val=&quot;C:\DOCUME~1\SCOTT~1.LAT\LOCALS~1\Temp\PR\data\asimages\{D9DB1FEE-897F-4911-A25E-748AD12F6E8F}.png&quot;/&gt;&lt;hasEffects val=&quot;1&quot;/&gt;&lt;left val=&quot;314.28&quot;/&gt;&lt;top val=&quot;216&quot;/&gt;&lt;width val=&quot;131.64&quot;/&gt;&lt;height val=&quot;132.36&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B9CA89-4C07-458B-B53E-E809F5E236FD}&quot;/&gt;&lt;filename val=&quot;C:\DOCUME~1\SCOTT~1.LAT\LOCALS~1\Temp\PR\data\asimages\{39B9CA89-4C07-458B-B53E-E809F5E236FD}.png&quot;/&gt;&lt;hasEffects val=&quot;1&quot;/&gt;&lt;left val=&quot;384.72&quot;/&gt;&lt;top val=&quot;182.28&quot;/&gt;&lt;width val=&quot;100.2&quot;/&gt;&lt;height val=&quot;99.36&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53765-5AF9-4AAA-B7F0-7C125DE72F7A}&quot;/&gt;&lt;filename val=&quot;C:\DOCUME~1\SCOTT~1.LAT\LOCALS~1\Temp\PR\data\asimages\{03153765-5AF9-4AAA-B7F0-7C125DE72F7A}.png&quot;/&gt;&lt;hasEffects val=&quot;1&quot;/&gt;&lt;left val=&quot;269.28&quot;/&gt;&lt;top val=&quot;173.28&quot;/&gt;&lt;width val=&quot;220.8&quot;/&gt;&lt;height val=&quot;218.64&quot;/&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 val="74,824207483,C:\Documents and Settings\scott.latus\My Documents\juniper\production\VSE-8\VSE2010-E04\DC2C SKO VSE2010-E04 v10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1A0191-CFE2-4E89-89A9-F8DB2BA3A1BB}&quot;/&gt;&lt;filename val=&quot;C:\DOCUME~1\SCOTT~1.LAT\LOCALS~1\Temp\PR\data\asimages\{6C1A0191-CFE2-4E89-89A9-F8DB2BA3A1BB}.png&quot;/&gt;&lt;hasEffects val=&quot;1&quot;/&gt;&lt;left val=&quot;98.28&quot;/&gt;&lt;top val=&quot;86.28&quot;/&gt;&lt;width val=&quot;307.08&quot;/&gt;&lt;height val=&quot;224.64&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EFB63A-DECB-49BC-82A5-A575CCE167AC}&quot;/&gt;&lt;filename val=&quot;C:\DOCUME~1\SCOTT~1.LAT\LOCALS~1\Temp\PR\data\asimages\{DFEFB63A-DECB-49BC-82A5-A575CCE167AC}.png&quot;/&gt;&lt;hasEffects val=&quot;1&quot;/&gt;&lt;left val=&quot;313.56&quot;/&gt;&lt;top val=&quot;216&quot;/&gt;&lt;width val=&quot;132.36&quot;/&gt;&lt;height val=&quot;132.36&quot;/&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9AAA62-69F4-4374-AA3B-77B96482B162}&quot;/&gt;&lt;filename val=&quot;C:\DOCUME~1\SCOTT~1.LAT\LOCALS~1\Temp\PR\data\asimages\{0B9AAA62-69F4-4374-AA3B-77B96482B162}.png&quot;/&gt;&lt;hasEffects val=&quot;1&quot;/&gt;&lt;left val=&quot;269.28&quot;/&gt;&lt;top val=&quot;183.72&quot;/&gt;&lt;width val=&quot;106.8&quot;/&gt;&lt;height val=&quot;100.2&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7A06F9-3B59-4EC3-B55E-98894D592A76}&quot;/&gt;&lt;filename val=&quot;C:\DOCUME~1\SCOTT~1.LAT\LOCALS~1\Temp\PR\data\asimages\{F27A06F9-3B59-4EC3-B55E-98894D592A76}.png&quot;/&gt;&lt;hasEffects val=&quot;1&quot;/&gt;&lt;left val=&quot;384.72&quot;/&gt;&lt;top val=&quot;182.28&quot;/&gt;&lt;width val=&quot;100.2&quot;/&gt;&lt;height val=&quot;99.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F224CB-6083-473B-B848-9CCBE286DEAB}&quot;/&gt;&lt;filename val=&quot;C:\DOCUME~1\SCOTT~1.LAT\LOCALS~1\Temp\PR\data\asimages\{4BF224CB-6083-473B-B848-9CCBE286DEAB}.png&quot;/&gt;&lt;hasEffects val=&quot;1&quot;/&gt;&lt;left val=&quot;222&quot;/&gt;&lt;top val=&quot;147&quot;/&gt;&lt;width val=&quot;274.92&quot;/&gt;&lt;height val=&quot;272.6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2EDFB6-ECAE-44DE-9AED-AB980B11F2E7}&quot;/&gt;&lt;filename val=&quot;C:\DOCUME~1\SCOTT~1.LAT\LOCALS~1\Temp\PR\data\asimages\{A22EDFB6-ECAE-44DE-9AED-AB980B11F2E7}.png&quot;/&gt;&lt;hasEffects val=&quot;1&quot;/&gt;&lt;left val=&quot;651&quot;/&gt;&lt;top val=&quot;19.56&quot;/&gt;&lt;width val=&quot;68.64&quot;/&gt;&lt;height val=&quot;57.36&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4,824207483,C:\Documents and Settings\scott.latus\My Documents\juniper\production\VSE-8\VSE2010-E04\DC2C SKO VSE2010-E04 v10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DE7D8-0133-4810-B171-775173153D56}&quot;/&gt;&lt;filename val=&quot;C:\DOCUME~1\SCOTT~1.LAT\LOCALS~1\Temp\PR\data\asimages\{236DE7D8-0133-4810-B171-775173153D56}.png&quot;/&gt;&lt;hasEffects val=&quot;1&quot;/&gt;&lt;left val=&quot;98.28&quot;/&gt;&lt;top val=&quot;86.28&quot;/&gt;&lt;width val=&quot;307.08&quot;/&gt;&lt;height val=&quot;224.64&quot;/&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70B66-3513-461F-9822-7A5155C83D09}&quot;/&gt;&lt;filename val=&quot;C:\DOCUME~1\SCOTT~1.LAT\LOCALS~1\Temp\PR\data\asimages\{D9570B66-3513-461F-9822-7A5155C83D09}.png&quot;/&gt;&lt;hasEffects val=&quot;1&quot;/&gt;&lt;left val=&quot;99.72&quot;/&gt;&lt;top val=&quot;282&quot;/&gt;&lt;width val=&quot;589.2&quot;/&gt;&lt;height val=&quot;226.08&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276DB-1789-4F3A-86CC-669139B766E7}&quot;/&gt;&lt;filename val=&quot;C:\DOCUME~1\SCOTT~1.LAT\LOCALS~1\Temp\PR\data\asimages\{47B276DB-1789-4F3A-86CC-669139B766E7}.png&quot;/&gt;&lt;hasEffects val=&quot;1&quot;/&gt;&lt;left val=&quot;376.56&quot;/&gt;&lt;top val=&quot;86.28&quot;/&gt;&lt;width val=&quot;310.8&quot;/&gt;&lt;height val=&quot;229.08&quot;/&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4819B6-3265-4925-946C-EA0EC26BF227}&quot;/&gt;&lt;filename val=&quot;C:\DOCUME~1\SCOTT~1.LAT\LOCALS~1\Temp\PR\data\asimages\{C44819B6-3265-4925-946C-EA0EC26BF227}.png&quot;/&gt;&lt;hasEffects val=&quot;1&quot;/&gt;&lt;left val=&quot;60&quot;/&gt;&lt;top val=&quot;107.28&quot;/&gt;&lt;width val=&quot;40.08&quot;/&gt;&lt;height val=&quot;157.8&quot;/&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B969EA-AF59-4525-969A-93511536B756}&quot;/&gt;&lt;filename val=&quot;C:\DOCUME~1\SCOTT~1.LAT\LOCALS~1\Temp\PR\data\asimages\{AAB969EA-AF59-4525-969A-93511536B756}.png&quot;/&gt;&lt;hasEffects val=&quot;1&quot;/&gt;&lt;left val=&quot;60&quot;/&gt;&lt;top val=&quot;297.72&quot;/&gt;&lt;width val=&quot;40.08&quot;/&gt;&lt;height val=&quot;166.2&quot;/&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0138C8-B79A-4EC5-9573-E461B46F5C93}&quot;/&gt;&lt;filename val=&quot;C:\DOCUME~1\SCOTT~1.LAT\LOCALS~1\Temp\PR\data\asimages\{330138C8-B79A-4EC5-9573-E461B46F5C93}.png&quot;/&gt;&lt;hasEffects val=&quot;1&quot;/&gt;&lt;left val=&quot;394.56&quot;/&gt;&lt;top val=&quot;99.72&quot;/&gt;&lt;width val=&quot;268.8&quot;/&gt;&lt;height val=&quot;103.2&quot;/&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BB9530-2272-4B63-B60D-A33E9771187F}&quot;/&gt;&lt;filename val=&quot;C:\DOCUME~1\SCOTT~1.LAT\LOCALS~1\Temp\PR\data\asimages\{EEBB9530-2272-4B63-B60D-A33E9771187F}.png&quot;/&gt;&lt;hasEffects val=&quot;1&quot;/&gt;&lt;left val=&quot;117&quot;/&gt;&lt;top val=&quot;99.72&quot;/&gt;&lt;width val=&quot;268.08&quot;/&gt;&lt;height val=&quot;103.2&quot;/&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80588-8A4F-4A02-B0C6-06FFE4B3ED5A}&quot;/&gt;&lt;filename val=&quot;C:\DOCUME~1\SCOTT~1.LAT\LOCALS~1\Temp\PR\data\asimages\{8B180588-8A4F-4A02-B0C6-06FFE4B3ED5A}.png&quot;/&gt;&lt;hasEffects val=&quot;1&quot;/&gt;&lt;left val=&quot;240&quot;/&gt;&lt;top val=&quot;387&quot;/&gt;&lt;width val=&quot;295.08&quot;/&gt;&lt;height val=&quot;103.9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BA682E-078A-4F70-9780-E7ECFAB6CE9F}&quot;/&gt;&lt;filename val=&quot;C:\DOCUME~1\SCOTT~1.LAT\LOCALS~1\Temp\PR\data\asimages\{83BA682E-078A-4F70-9780-E7ECFAB6CE9F}.png&quot;/&gt;&lt;hasEffects val=&quot;1&quot;/&gt;&lt;left val=&quot;87&quot;/&gt;&lt;top val=&quot;432&quot;/&gt;&lt;width val=&quot;568.92&quot;/&gt;&lt;height val=&quot;65.64&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DB1FEE-897F-4911-A25E-748AD12F6E8F}&quot;/&gt;&lt;filename val=&quot;C:\DOCUME~1\SCOTT~1.LAT\LOCALS~1\Temp\PR\data\asimages\{D9DB1FEE-897F-4911-A25E-748AD12F6E8F}.png&quot;/&gt;&lt;hasEffects val=&quot;1&quot;/&gt;&lt;left val=&quot;314.28&quot;/&gt;&lt;top val=&quot;216&quot;/&gt;&lt;width val=&quot;131.64&quot;/&gt;&lt;height val=&quot;132.36&quot;/&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B9CA89-4C07-458B-B53E-E809F5E236FD}&quot;/&gt;&lt;filename val=&quot;C:\DOCUME~1\SCOTT~1.LAT\LOCALS~1\Temp\PR\data\asimages\{39B9CA89-4C07-458B-B53E-E809F5E236FD}.png&quot;/&gt;&lt;hasEffects val=&quot;1&quot;/&gt;&lt;left val=&quot;384.72&quot;/&gt;&lt;top val=&quot;182.28&quot;/&gt;&lt;width val=&quot;100.2&quot;/&gt;&lt;height val=&quot;99.36&quot;/&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53765-5AF9-4AAA-B7F0-7C125DE72F7A}&quot;/&gt;&lt;filename val=&quot;C:\DOCUME~1\SCOTT~1.LAT\LOCALS~1\Temp\PR\data\asimages\{03153765-5AF9-4AAA-B7F0-7C125DE72F7A}.png&quot;/&gt;&lt;hasEffects val=&quot;1&quot;/&gt;&lt;left val=&quot;269.28&quot;/&gt;&lt;top val=&quot;173.28&quot;/&gt;&lt;width val=&quot;220.8&quot;/&gt;&lt;height val=&quot;218.64&quot;/&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85,824207483,C:\Documents and Settings\scott.latus\My Documents\juniper\production\VSE-8\VSE2010-E04\DC2C SKO VSE2010-E04 v10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4FBC3A-96DA-4B01-8B81-86CF996524C6}&quot;/&gt;&lt;filename val=&quot;C:\DOCUME~1\SCOTT~1.LAT\LOCALS~1\Temp\PR\data\asimages\{254FBC3A-96DA-4B01-8B81-86CF996524C6}.png&quot;/&gt;&lt;hasEffects val=&quot;1&quot;/&gt;&lt;left val=&quot;376.56&quot;/&gt;&lt;top val=&quot;86.28&quot;/&gt;&lt;width val=&quot;310.8&quot;/&gt;&lt;height val=&quot;229.08&quot;/&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3B5277-8DBE-484B-B10D-D4CF4B3246B6}&quot;/&gt;&lt;filename val=&quot;C:\DOCUME~1\SCOTT~1.LAT\LOCALS~1\Temp\PR\data\asimages\{293B5277-8DBE-484B-B10D-D4CF4B3246B6}.png&quot;/&gt;&lt;hasEffects val=&quot;1&quot;/&gt;&lt;left val=&quot;269.28&quot;/&gt;&lt;top val=&quot;173.28&quot;/&gt;&lt;width val=&quot;220.08&quot;/&gt;&lt;height val=&quot;219.36&quot;/&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77A14C-3802-44F4-B818-01D6428D8123}&quot;/&gt;&lt;filename val=&quot;C:\DOCUME~1\SCOTT~1.LAT\LOCALS~1\Temp\PR\data\asimages\{2C77A14C-3802-44F4-B818-01D6428D8123}.png&quot;/&gt;&lt;hasEffects val=&quot;1&quot;/&gt;&lt;left val=&quot;384.72&quot;/&gt;&lt;top val=&quot;182.28&quot;/&gt;&lt;width val=&quot;100.2&quot;/&gt;&lt;height val=&quot;99.36&quot;/&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223FC3-1421-407F-9E67-129A2CC8CA36}&quot;/&gt;&lt;filename val=&quot;C:\DOCUME~1\SCOTT~1.LAT\LOCALS~1\Temp\PR\data\asimages\{E1223FC3-1421-407F-9E67-129A2CC8CA36}.png&quot;/&gt;&lt;hasEffects val=&quot;1&quot;/&gt;&lt;left val=&quot;657&quot;/&gt;&lt;top val=&quot;23.28&quot;/&gt;&lt;width val=&quot;53.64&quot;/&gt;&lt;height val=&quot;52.08&quot;/&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14,824207483,C:\Documents and Settings\scott.latus\My Documents\juniper\production\VSE-8\VSE2010-E04\DC2C SKO VSE2010-E04 v10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DE7D8-0133-4810-B171-775173153D56}&quot;/&gt;&lt;filename val=&quot;C:\DOCUME~1\SCOTT~1.LAT\LOCALS~1\Temp\PR\data\asimages\{236DE7D8-0133-4810-B171-775173153D56}.png&quot;/&gt;&lt;hasEffects val=&quot;1&quot;/&gt;&lt;left val=&quot;98.28&quot;/&gt;&lt;top val=&quot;86.28&quot;/&gt;&lt;width val=&quot;307.08&quot;/&gt;&lt;height val=&quot;224.64&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F9E852-0635-4FC8-8970-8D09545CC1B6}&quot;/&gt;&lt;filename val=&quot;C:\DOCUME~1\SCOTT~1.LAT\LOCALS~1\Temp\PR\data\asimages\{E5F9E852-0635-4FC8-8970-8D09545CC1B6}.png&quot;/&gt;&lt;hasEffects val=&quot;1&quot;/&gt;&lt;left val=&quot;-29.28&quot;/&gt;&lt;top val=&quot;81.72&quot;/&gt;&lt;width val=&quot;386.64&quot;/&gt;&lt;height val=&quot;49.2&quot;/&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70B66-3513-461F-9822-7A5155C83D09}&quot;/&gt;&lt;filename val=&quot;C:\DOCUME~1\SCOTT~1.LAT\LOCALS~1\Temp\PR\data\asimages\{D9570B66-3513-461F-9822-7A5155C83D09}.png&quot;/&gt;&lt;hasEffects val=&quot;1&quot;/&gt;&lt;left val=&quot;99.72&quot;/&gt;&lt;top val=&quot;282&quot;/&gt;&lt;width val=&quot;589.2&quot;/&gt;&lt;height val=&quot;226.08&quot;/&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276DB-1789-4F3A-86CC-669139B766E7}&quot;/&gt;&lt;filename val=&quot;C:\DOCUME~1\SCOTT~1.LAT\LOCALS~1\Temp\PR\data\asimages\{47B276DB-1789-4F3A-86CC-669139B766E7}.png&quot;/&gt;&lt;hasEffects val=&quot;1&quot;/&gt;&lt;left val=&quot;376.56&quot;/&gt;&lt;top val=&quot;86.28&quot;/&gt;&lt;width val=&quot;310.8&quot;/&gt;&lt;height val=&quot;229.08&quot;/&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4819B6-3265-4925-946C-EA0EC26BF227}&quot;/&gt;&lt;filename val=&quot;C:\DOCUME~1\SCOTT~1.LAT\LOCALS~1\Temp\PR\data\asimages\{C44819B6-3265-4925-946C-EA0EC26BF227}.png&quot;/&gt;&lt;hasEffects val=&quot;1&quot;/&gt;&lt;left val=&quot;60&quot;/&gt;&lt;top val=&quot;107.28&quot;/&gt;&lt;width val=&quot;40.08&quot;/&gt;&lt;height val=&quot;157.8&quot;/&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B969EA-AF59-4525-969A-93511536B756}&quot;/&gt;&lt;filename val=&quot;C:\DOCUME~1\SCOTT~1.LAT\LOCALS~1\Temp\PR\data\asimages\{AAB969EA-AF59-4525-969A-93511536B756}.png&quot;/&gt;&lt;hasEffects val=&quot;1&quot;/&gt;&lt;left val=&quot;60&quot;/&gt;&lt;top val=&quot;297.72&quot;/&gt;&lt;width val=&quot;40.08&quot;/&gt;&lt;height val=&quot;166.2&quot;/&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0138C8-B79A-4EC5-9573-E461B46F5C93}&quot;/&gt;&lt;filename val=&quot;C:\DOCUME~1\SCOTT~1.LAT\LOCALS~1\Temp\PR\data\asimages\{330138C8-B79A-4EC5-9573-E461B46F5C93}.png&quot;/&gt;&lt;hasEffects val=&quot;1&quot;/&gt;&lt;left val=&quot;394.56&quot;/&gt;&lt;top val=&quot;99.72&quot;/&gt;&lt;width val=&quot;268.8&quot;/&gt;&lt;height val=&quot;103.2&quot;/&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BB9530-2272-4B63-B60D-A33E9771187F}&quot;/&gt;&lt;filename val=&quot;C:\DOCUME~1\SCOTT~1.LAT\LOCALS~1\Temp\PR\data\asimages\{EEBB9530-2272-4B63-B60D-A33E9771187F}.png&quot;/&gt;&lt;hasEffects val=&quot;1&quot;/&gt;&lt;left val=&quot;117&quot;/&gt;&lt;top val=&quot;99.72&quot;/&gt;&lt;width val=&quot;268.08&quot;/&gt;&lt;height val=&quot;103.2&quot;/&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80588-8A4F-4A02-B0C6-06FFE4B3ED5A}&quot;/&gt;&lt;filename val=&quot;C:\DOCUME~1\SCOTT~1.LAT\LOCALS~1\Temp\PR\data\asimages\{8B180588-8A4F-4A02-B0C6-06FFE4B3ED5A}.png&quot;/&gt;&lt;hasEffects val=&quot;1&quot;/&gt;&lt;left val=&quot;240&quot;/&gt;&lt;top val=&quot;387&quot;/&gt;&lt;width val=&quot;295.08&quot;/&gt;&lt;height val=&quot;103.92&quot;/&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DB1FEE-897F-4911-A25E-748AD12F6E8F}&quot;/&gt;&lt;filename val=&quot;C:\DOCUME~1\SCOTT~1.LAT\LOCALS~1\Temp\PR\data\asimages\{D9DB1FEE-897F-4911-A25E-748AD12F6E8F}.png&quot;/&gt;&lt;hasEffects val=&quot;1&quot;/&gt;&lt;left val=&quot;314.28&quot;/&gt;&lt;top val=&quot;216&quot;/&gt;&lt;width val=&quot;131.64&quot;/&gt;&lt;height val=&quot;132.36&quot;/&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B9CA89-4C07-458B-B53E-E809F5E236FD}&quot;/&gt;&lt;filename val=&quot;C:\DOCUME~1\SCOTT~1.LAT\LOCALS~1\Temp\PR\data\asimages\{39B9CA89-4C07-458B-B53E-E809F5E236FD}.png&quot;/&gt;&lt;hasEffects val=&quot;1&quot;/&gt;&lt;left val=&quot;384.72&quot;/&gt;&lt;top val=&quot;182.28&quot;/&gt;&lt;width val=&quot;100.2&quot;/&gt;&lt;height val=&quot;99.36&quot;/&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153765-5AF9-4AAA-B7F0-7C125DE72F7A}&quot;/&gt;&lt;filename val=&quot;C:\DOCUME~1\SCOTT~1.LAT\LOCALS~1\Temp\PR\data\asimages\{03153765-5AF9-4AAA-B7F0-7C125DE72F7A}.png&quot;/&gt;&lt;hasEffects val=&quot;1&quot;/&gt;&lt;left val=&quot;269.28&quot;/&gt;&lt;top val=&quot;173.28&quot;/&gt;&lt;width val=&quot;220.8&quot;/&gt;&lt;height val=&quot;218.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931404-0C95-45D7-9681-469B62E0A47A}&quot;/&gt;&lt;filename val=&quot;C:\DOCUME~1\SCOTT~1.LAT\LOCALS~1\Temp\PR\data\asimages\{37931404-0C95-45D7-9681-469B62E0A47A}.png&quot;/&gt;&lt;hasEffects val=&quot;1&quot;/&gt;&lt;left val=&quot;288&quot;/&gt;&lt;top val=&quot;69.72&quot;/&gt;&lt;width val=&quot;466.92&quot;/&gt;&lt;height val=&quot;62.6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14,824207483,C:\Documents and Settings\scott.latus\My Documents\juniper\production\VSE-8\VSE2010-E04\DC2C SKO VSE2010-E04 v10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DE7D8-0133-4810-B171-775173153D56}&quot;/&gt;&lt;filename val=&quot;C:\DOCUME~1\SCOTT~1.LAT\LOCALS~1\Temp\PR\data\asimages\{236DE7D8-0133-4810-B171-775173153D56}.png&quot;/&gt;&lt;hasEffects val=&quot;1&quot;/&gt;&lt;left val=&quot;98.28&quot;/&gt;&lt;top val=&quot;86.28&quot;/&gt;&lt;width val=&quot;307.08&quot;/&gt;&lt;height val=&quot;224.64&quot;/&gt;&lt;/ThreeDShapeInfo&gt;"/>
</p:tagLst>
</file>

<file path=ppt/theme/theme1.xml><?xml version="1.0" encoding="utf-8"?>
<a:theme xmlns:a="http://schemas.openxmlformats.org/drawingml/2006/main" name="1_monday light2">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2.xml><?xml version="1.0" encoding="utf-8"?>
<a:theme xmlns:a="http://schemas.openxmlformats.org/drawingml/2006/main" name="monday light2">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25136</TotalTime>
  <Words>521</Words>
  <Application>Microsoft Office PowerPoint</Application>
  <PresentationFormat>On-screen Show (4:3)</PresentationFormat>
  <Paragraphs>251</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1_monday light2</vt:lpstr>
      <vt:lpstr>monday light2</vt:lpstr>
      <vt:lpstr>STEPS TO A CLOUD READY DATA CENTER</vt:lpstr>
      <vt:lpstr>DISCLAIMER</vt:lpstr>
      <vt:lpstr>Slide 3</vt:lpstr>
      <vt:lpstr>Slide 4</vt:lpstr>
      <vt:lpstr>pooling resources – service production</vt:lpstr>
      <vt:lpstr>3 steps to a cloud ready data center</vt:lpstr>
      <vt:lpstr>Slide 7</vt:lpstr>
      <vt:lpstr>SIMPLIFY</vt:lpstr>
      <vt:lpstr>Simplify—Juniper’s Vision</vt:lpstr>
      <vt:lpstr>Simplify—Juniper’s Vision</vt:lpstr>
      <vt:lpstr>Simplify—Juniper’s Vision</vt:lpstr>
      <vt:lpstr>3 steps to a cloud ready data center</vt:lpstr>
      <vt:lpstr>Slide 13</vt:lpstr>
      <vt:lpstr>Share—Virtual Partitioning</vt:lpstr>
      <vt:lpstr>Share—Virtual Partitioning</vt:lpstr>
      <vt:lpstr>Share</vt:lpstr>
      <vt:lpstr>3 steps to a cloud ready data center</vt:lpstr>
      <vt:lpstr>Slide 18</vt:lpstr>
      <vt:lpstr>Secure—new model for the cloud</vt:lpstr>
      <vt:lpstr>Secure—Cloud Enabled Security</vt:lpstr>
      <vt:lpstr>Secure—the flow in the Cloud</vt:lpstr>
      <vt:lpstr>Secure—Cloud Enabled Security</vt:lpstr>
      <vt:lpstr>Secure—Cloud Enabled Security</vt:lpstr>
      <vt:lpstr>3 steps to a cloud ready data center</vt:lpstr>
      <vt:lpstr>Experience and Economics</vt:lpstr>
      <vt:lpstr>Slide 26</vt:lpstr>
      <vt:lpstr>Slide 27</vt:lpstr>
    </vt:vector>
  </TitlesOfParts>
  <Company>BIG PICTURE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EVOLUTION Simplifying the Data Center Network</dc:title>
  <dc:subject>EDUCAUSE 2010</dc:subject>
  <dc:creator>Derek MacDavid</dc:creator>
  <cp:lastModifiedBy>Victoria Fanning</cp:lastModifiedBy>
  <cp:revision>1039</cp:revision>
  <cp:lastPrinted>2009-01-08T23:59:00Z</cp:lastPrinted>
  <dcterms:created xsi:type="dcterms:W3CDTF">2009-10-20T18:16:28Z</dcterms:created>
  <dcterms:modified xsi:type="dcterms:W3CDTF">2010-10-18T19:02:29Z</dcterms:modified>
</cp:coreProperties>
</file>