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3" r:id="rId2"/>
    <p:sldMasterId id="2147483655" r:id="rId3"/>
    <p:sldMasterId id="2147483659" r:id="rId4"/>
  </p:sldMasterIdLst>
  <p:notesMasterIdLst>
    <p:notesMasterId r:id="rId6"/>
  </p:notesMasterIdLst>
  <p:sldIdLst>
    <p:sldId id="286" r:id="rId5"/>
  </p:sldIdLst>
  <p:sldSz cx="32918400" cy="19202400"/>
  <p:notesSz cx="6985000" cy="9283700"/>
  <p:custDataLst>
    <p:tags r:id="rId7"/>
  </p:custDataLst>
  <p:defaultTextStyle>
    <a:defPPr>
      <a:defRPr lang="en-US"/>
    </a:defPPr>
    <a:lvl1pPr marL="0" algn="l" defTabSz="3134552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67277" algn="l" defTabSz="3134552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134552" algn="l" defTabSz="3134552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701829" algn="l" defTabSz="3134552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269105" algn="l" defTabSz="3134552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836382" algn="l" defTabSz="3134552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403659" algn="l" defTabSz="3134552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970935" algn="l" defTabSz="3134552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538212" algn="l" defTabSz="3134552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122"/>
    <a:srgbClr val="E3E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73" autoAdjust="0"/>
  </p:normalViewPr>
  <p:slideViewPr>
    <p:cSldViewPr snapToGrid="0" snapToObjects="1" showGuides="1">
      <p:cViewPr>
        <p:scale>
          <a:sx n="33" d="100"/>
          <a:sy n="33" d="100"/>
        </p:scale>
        <p:origin x="-636" y="-792"/>
      </p:cViewPr>
      <p:guideLst>
        <p:guide orient="horz" pos="1936"/>
        <p:guide orient="horz" pos="168"/>
        <p:guide orient="horz" pos="11760"/>
        <p:guide orient="horz"/>
        <p:guide pos="436"/>
        <p:guide pos="20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-3138" y="-10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10/6/2011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8000" y="696913"/>
            <a:ext cx="596900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0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345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567277" algn="l" defTabSz="31345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134552" algn="l" defTabSz="31345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701829" algn="l" defTabSz="31345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269105" algn="l" defTabSz="31345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7836382" algn="l" defTabSz="31345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9403659" algn="l" defTabSz="31345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10970935" algn="l" defTabSz="31345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12538212" algn="l" defTabSz="31345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8000" y="696913"/>
            <a:ext cx="596900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8140" y="3502570"/>
            <a:ext cx="1019345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1754" y="3071682"/>
            <a:ext cx="10179845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85800" y="666750"/>
            <a:ext cx="3314700" cy="1466850"/>
          </a:xfrm>
          <a:prstGeom prst="rect">
            <a:avLst/>
          </a:prstGeom>
        </p:spPr>
        <p:txBody>
          <a:bodyPr lIns="65304" tIns="32651" rIns="65304" bIns="32651" anchor="ctr"/>
          <a:lstStyle>
            <a:lvl1pPr algn="ctr">
              <a:buNone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8917900" y="711200"/>
            <a:ext cx="3314700" cy="1466850"/>
          </a:xfrm>
          <a:prstGeom prst="rect">
            <a:avLst/>
          </a:prstGeom>
        </p:spPr>
        <p:txBody>
          <a:bodyPr lIns="65304" tIns="32651" rIns="65304" bIns="32651" anchor="ctr"/>
          <a:lstStyle>
            <a:lvl1pPr algn="ctr">
              <a:buNone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91754" y="10470560"/>
            <a:ext cx="1019464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06560" y="10058402"/>
            <a:ext cx="10179844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365708" y="12427412"/>
            <a:ext cx="10178651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365708" y="12001155"/>
            <a:ext cx="10178651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1371662" y="3507200"/>
            <a:ext cx="10178651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365708" y="3071682"/>
            <a:ext cx="10184606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2046806" y="3071682"/>
            <a:ext cx="10182022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2046806" y="3502570"/>
            <a:ext cx="10182022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2046806" y="10039673"/>
            <a:ext cx="10182022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2043033" y="10470560"/>
            <a:ext cx="10185796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2046806" y="14979651"/>
            <a:ext cx="10182022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2046807" y="15410539"/>
            <a:ext cx="10185796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58" name="Title 1"/>
          <p:cNvSpPr>
            <a:spLocks noGrp="1"/>
          </p:cNvSpPr>
          <p:nvPr>
            <p:ph type="title" hasCustomPrompt="1"/>
          </p:nvPr>
        </p:nvSpPr>
        <p:spPr>
          <a:xfrm>
            <a:off x="4449445" y="266701"/>
            <a:ext cx="24007482" cy="844550"/>
          </a:xfrm>
          <a:prstGeom prst="rect">
            <a:avLst/>
          </a:prstGeom>
        </p:spPr>
        <p:txBody>
          <a:bodyPr lIns="65304" tIns="32651" rIns="65304" bIns="32651" anchor="ctr" anchorCtr="0"/>
          <a:lstStyle>
            <a:lvl1pPr>
              <a:defRPr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59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449445" y="1858011"/>
            <a:ext cx="23999226" cy="746760"/>
          </a:xfrm>
          <a:prstGeom prst="rect">
            <a:avLst/>
          </a:prstGeom>
        </p:spPr>
        <p:txBody>
          <a:bodyPr lIns="65306" tIns="32653" rIns="65306" bIns="32653"/>
          <a:lstStyle>
            <a:lvl1pPr algn="ctr">
              <a:buFontTx/>
              <a:buNone/>
              <a:defRPr sz="3900">
                <a:solidFill>
                  <a:schemeClr val="bg1"/>
                </a:solidFill>
              </a:defRPr>
            </a:lvl1pPr>
            <a:lvl2pPr>
              <a:buFontTx/>
              <a:buNone/>
              <a:defRPr sz="5100"/>
            </a:lvl2pPr>
            <a:lvl3pPr>
              <a:buFontTx/>
              <a:buNone/>
              <a:defRPr sz="5100"/>
            </a:lvl3pPr>
            <a:lvl4pPr>
              <a:buFontTx/>
              <a:buNone/>
              <a:defRPr sz="5100"/>
            </a:lvl4pPr>
            <a:lvl5pPr>
              <a:buFontTx/>
              <a:buNone/>
              <a:defRPr sz="51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2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449445" y="1111251"/>
            <a:ext cx="23999226" cy="746760"/>
          </a:xfrm>
          <a:prstGeom prst="rect">
            <a:avLst/>
          </a:prstGeom>
        </p:spPr>
        <p:txBody>
          <a:bodyPr lIns="65306" tIns="32653" rIns="65306" bIns="32653"/>
          <a:lstStyle>
            <a:lvl1pPr algn="ctr">
              <a:buFontTx/>
              <a:buNone/>
              <a:defRPr sz="5100">
                <a:solidFill>
                  <a:schemeClr val="bg1"/>
                </a:solidFill>
              </a:defRPr>
            </a:lvl1pPr>
            <a:lvl2pPr>
              <a:buFontTx/>
              <a:buNone/>
              <a:defRPr sz="5100"/>
            </a:lvl2pPr>
            <a:lvl3pPr>
              <a:buFontTx/>
              <a:buNone/>
              <a:defRPr sz="5100"/>
            </a:lvl3pPr>
            <a:lvl4pPr>
              <a:buFontTx/>
              <a:buNone/>
              <a:defRPr sz="5100"/>
            </a:lvl4pPr>
            <a:lvl5pPr>
              <a:buFontTx/>
              <a:buNone/>
              <a:defRPr sz="51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423564" y="9525705"/>
            <a:ext cx="1015519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423564" y="11010078"/>
            <a:ext cx="1015519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423564" y="11010078"/>
            <a:ext cx="1015519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423564" y="11010078"/>
            <a:ext cx="1015519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423564" y="11010078"/>
            <a:ext cx="1015519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423564" y="11010078"/>
            <a:ext cx="1015519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423564" y="11010078"/>
            <a:ext cx="1015519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423564" y="11010078"/>
            <a:ext cx="1015519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423564" y="11010078"/>
            <a:ext cx="1015519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423564" y="11010078"/>
            <a:ext cx="1015519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423564" y="11010078"/>
            <a:ext cx="1015519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423564" y="11010078"/>
            <a:ext cx="1015519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8728710" y="13129366"/>
            <a:ext cx="6863027" cy="473250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8728710" y="13129366"/>
            <a:ext cx="6863027" cy="473250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8728710" y="13129366"/>
            <a:ext cx="6863027" cy="473250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8728710" y="13129366"/>
            <a:ext cx="6863027" cy="473250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8728710" y="13129366"/>
            <a:ext cx="6863027" cy="473250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8728710" y="13129366"/>
            <a:ext cx="6863027" cy="473250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8728710" y="13129366"/>
            <a:ext cx="6863027" cy="473250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8728710" y="13129366"/>
            <a:ext cx="6863027" cy="473250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8728710" y="13129366"/>
            <a:ext cx="6863027" cy="473250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8728710" y="13129366"/>
            <a:ext cx="6863027" cy="473250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8728710" y="13129366"/>
            <a:ext cx="6863027" cy="473250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423564" y="9525705"/>
            <a:ext cx="1015519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5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423564" y="9525705"/>
            <a:ext cx="1015519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6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423564" y="9525705"/>
            <a:ext cx="1015519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423564" y="9525705"/>
            <a:ext cx="1015519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423564" y="9525705"/>
            <a:ext cx="1015519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423564" y="9525705"/>
            <a:ext cx="1015519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423564" y="9525705"/>
            <a:ext cx="1015519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423564" y="9525705"/>
            <a:ext cx="1015519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423564" y="9525705"/>
            <a:ext cx="1015519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423564" y="9525705"/>
            <a:ext cx="1015519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423564" y="9525705"/>
            <a:ext cx="1015519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423564" y="9525705"/>
            <a:ext cx="1015519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423564" y="9525705"/>
            <a:ext cx="1015519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423564" y="9525705"/>
            <a:ext cx="1015519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50EDB-B453-49E2-B31A-4E4F0196E3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3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764540"/>
            <a:ext cx="10829927" cy="32537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764542"/>
            <a:ext cx="18402300" cy="16388716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018282"/>
            <a:ext cx="10829927" cy="13134976"/>
          </a:xfrm>
        </p:spPr>
        <p:txBody>
          <a:bodyPr/>
          <a:lstStyle>
            <a:lvl1pPr marL="0" indent="0">
              <a:buNone/>
              <a:defRPr sz="4600"/>
            </a:lvl1pPr>
            <a:lvl2pPr marL="1489146" indent="0">
              <a:buNone/>
              <a:defRPr sz="3900"/>
            </a:lvl2pPr>
            <a:lvl3pPr marL="2978292" indent="0">
              <a:buNone/>
              <a:defRPr sz="3300"/>
            </a:lvl3pPr>
            <a:lvl4pPr marL="4467438" indent="0">
              <a:buNone/>
              <a:defRPr sz="2900"/>
            </a:lvl4pPr>
            <a:lvl5pPr marL="5956584" indent="0">
              <a:buNone/>
              <a:defRPr sz="2900"/>
            </a:lvl5pPr>
            <a:lvl6pPr marL="7445731" indent="0">
              <a:buNone/>
              <a:defRPr sz="2900"/>
            </a:lvl6pPr>
            <a:lvl7pPr marL="8934877" indent="0">
              <a:buNone/>
              <a:defRPr sz="2900"/>
            </a:lvl7pPr>
            <a:lvl8pPr marL="10424023" indent="0">
              <a:buNone/>
              <a:defRPr sz="2900"/>
            </a:lvl8pPr>
            <a:lvl9pPr marL="11913169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BDDEF-97AB-4083-9A66-F3FEFAE7F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78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3441680"/>
            <a:ext cx="19751040" cy="158686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715770"/>
            <a:ext cx="19751040" cy="11521440"/>
          </a:xfrm>
        </p:spPr>
        <p:txBody>
          <a:bodyPr/>
          <a:lstStyle>
            <a:lvl1pPr marL="0" indent="0">
              <a:buNone/>
              <a:defRPr sz="10400"/>
            </a:lvl1pPr>
            <a:lvl2pPr marL="1489146" indent="0">
              <a:buNone/>
              <a:defRPr sz="9100"/>
            </a:lvl2pPr>
            <a:lvl3pPr marL="2978292" indent="0">
              <a:buNone/>
              <a:defRPr sz="7800"/>
            </a:lvl3pPr>
            <a:lvl4pPr marL="4467438" indent="0">
              <a:buNone/>
              <a:defRPr sz="6500"/>
            </a:lvl4pPr>
            <a:lvl5pPr marL="5956584" indent="0">
              <a:buNone/>
              <a:defRPr sz="6500"/>
            </a:lvl5pPr>
            <a:lvl6pPr marL="7445731" indent="0">
              <a:buNone/>
              <a:defRPr sz="6500"/>
            </a:lvl6pPr>
            <a:lvl7pPr marL="8934877" indent="0">
              <a:buNone/>
              <a:defRPr sz="6500"/>
            </a:lvl7pPr>
            <a:lvl8pPr marL="10424023" indent="0">
              <a:buNone/>
              <a:defRPr sz="6500"/>
            </a:lvl8pPr>
            <a:lvl9pPr marL="11913169" indent="0">
              <a:buNone/>
              <a:defRPr sz="6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5028546"/>
            <a:ext cx="19751040" cy="2253614"/>
          </a:xfrm>
        </p:spPr>
        <p:txBody>
          <a:bodyPr/>
          <a:lstStyle>
            <a:lvl1pPr marL="0" indent="0">
              <a:buNone/>
              <a:defRPr sz="4600"/>
            </a:lvl1pPr>
            <a:lvl2pPr marL="1489146" indent="0">
              <a:buNone/>
              <a:defRPr sz="3900"/>
            </a:lvl2pPr>
            <a:lvl3pPr marL="2978292" indent="0">
              <a:buNone/>
              <a:defRPr sz="3300"/>
            </a:lvl3pPr>
            <a:lvl4pPr marL="4467438" indent="0">
              <a:buNone/>
              <a:defRPr sz="2900"/>
            </a:lvl4pPr>
            <a:lvl5pPr marL="5956584" indent="0">
              <a:buNone/>
              <a:defRPr sz="2900"/>
            </a:lvl5pPr>
            <a:lvl6pPr marL="7445731" indent="0">
              <a:buNone/>
              <a:defRPr sz="2900"/>
            </a:lvl6pPr>
            <a:lvl7pPr marL="8934877" indent="0">
              <a:buNone/>
              <a:defRPr sz="2900"/>
            </a:lvl7pPr>
            <a:lvl8pPr marL="10424023" indent="0">
              <a:buNone/>
              <a:defRPr sz="2900"/>
            </a:lvl8pPr>
            <a:lvl9pPr marL="11913169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B4582-B371-4FD6-AEA5-677F8E4900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2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3D99-7A83-499B-BF94-A21881D280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75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768988"/>
            <a:ext cx="7406640" cy="163842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768988"/>
            <a:ext cx="21671280" cy="163842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A38EE-E641-4C40-B554-888C6391B4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16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9445" y="266700"/>
            <a:ext cx="24007482" cy="1282699"/>
          </a:xfrm>
          <a:prstGeom prst="rect">
            <a:avLst/>
          </a:prstGeom>
        </p:spPr>
        <p:txBody>
          <a:bodyPr lIns="65304" tIns="32651" rIns="65304" bIns="32651" anchor="ctr" anchorCtr="0"/>
          <a:lstStyle>
            <a:lvl1pPr>
              <a:defRPr sz="9600"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85800" y="666750"/>
            <a:ext cx="3314700" cy="1466850"/>
          </a:xfrm>
          <a:prstGeom prst="rect">
            <a:avLst/>
          </a:prstGeom>
        </p:spPr>
        <p:txBody>
          <a:bodyPr lIns="65304" tIns="32651" rIns="65304" bIns="32651" anchor="ctr"/>
          <a:lstStyle>
            <a:lvl1pPr algn="ctr">
              <a:buNone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8917900" y="711200"/>
            <a:ext cx="3314700" cy="1466850"/>
          </a:xfrm>
          <a:prstGeom prst="rect">
            <a:avLst/>
          </a:prstGeom>
        </p:spPr>
        <p:txBody>
          <a:bodyPr lIns="65304" tIns="32651" rIns="65304" bIns="32651" anchor="ctr"/>
          <a:lstStyle>
            <a:lvl1pPr algn="ctr">
              <a:buNone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457701" y="1804670"/>
            <a:ext cx="23999226" cy="1065530"/>
          </a:xfrm>
          <a:prstGeom prst="rect">
            <a:avLst/>
          </a:prstGeom>
        </p:spPr>
        <p:txBody>
          <a:bodyPr lIns="65306" tIns="32653" rIns="65306" bIns="32653"/>
          <a:lstStyle>
            <a:lvl1pPr algn="ctr">
              <a:buFontTx/>
              <a:buNone/>
              <a:defRPr sz="6000">
                <a:solidFill>
                  <a:schemeClr val="tx1"/>
                </a:solidFill>
              </a:defRPr>
            </a:lvl1pPr>
            <a:lvl2pPr>
              <a:buFontTx/>
              <a:buNone/>
              <a:defRPr sz="5100"/>
            </a:lvl2pPr>
            <a:lvl3pPr>
              <a:buFontTx/>
              <a:buNone/>
              <a:defRPr sz="5100"/>
            </a:lvl3pPr>
            <a:lvl4pPr>
              <a:buFontTx/>
              <a:buNone/>
              <a:defRPr sz="5100"/>
            </a:lvl4pPr>
            <a:lvl5pPr>
              <a:buFontTx/>
              <a:buNone/>
              <a:defRPr sz="51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8141" y="3502570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1756" y="3071682"/>
            <a:ext cx="7536656" cy="531993"/>
          </a:xfrm>
          <a:prstGeom prst="rect">
            <a:avLst/>
          </a:prstGeom>
          <a:solidFill>
            <a:schemeClr val="tx2"/>
          </a:solidFill>
        </p:spPr>
        <p:txBody>
          <a:bodyPr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85800" y="666750"/>
            <a:ext cx="3314700" cy="1466850"/>
          </a:xfrm>
          <a:prstGeom prst="rect">
            <a:avLst/>
          </a:prstGeom>
        </p:spPr>
        <p:txBody>
          <a:bodyPr lIns="65304" tIns="32651" rIns="65304" bIns="32651" anchor="ctr"/>
          <a:lstStyle>
            <a:lvl1pPr algn="ctr">
              <a:buNone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8917900" y="711200"/>
            <a:ext cx="3314700" cy="1466850"/>
          </a:xfrm>
          <a:prstGeom prst="rect">
            <a:avLst/>
          </a:prstGeom>
        </p:spPr>
        <p:txBody>
          <a:bodyPr lIns="65304" tIns="32651" rIns="65304" bIns="32651" anchor="ctr"/>
          <a:lstStyle>
            <a:lvl1pPr algn="ctr">
              <a:buNone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76949" y="8702791"/>
            <a:ext cx="754380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91755" y="8290633"/>
            <a:ext cx="7537847" cy="531993"/>
          </a:xfrm>
          <a:prstGeom prst="rect">
            <a:avLst/>
          </a:prstGeom>
          <a:solidFill>
            <a:schemeClr val="tx2"/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690372" y="3497939"/>
            <a:ext cx="15540036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690373" y="3071682"/>
            <a:ext cx="15540038" cy="531993"/>
          </a:xfrm>
          <a:prstGeom prst="rect">
            <a:avLst/>
          </a:prstGeom>
          <a:solidFill>
            <a:schemeClr val="tx2"/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690373" y="12724490"/>
            <a:ext cx="1554003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690371" y="12293603"/>
            <a:ext cx="15540038" cy="531993"/>
          </a:xfrm>
          <a:prstGeom prst="rect">
            <a:avLst/>
          </a:prstGeom>
          <a:solidFill>
            <a:schemeClr val="tx2"/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4693562" y="3071682"/>
            <a:ext cx="7535264" cy="531993"/>
          </a:xfrm>
          <a:prstGeom prst="rect">
            <a:avLst/>
          </a:prstGeom>
          <a:solidFill>
            <a:schemeClr val="tx2"/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4693562" y="3502570"/>
            <a:ext cx="7535264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4689294" y="8325765"/>
            <a:ext cx="7535264" cy="531993"/>
          </a:xfrm>
          <a:prstGeom prst="rect">
            <a:avLst/>
          </a:prstGeom>
          <a:solidFill>
            <a:schemeClr val="tx2"/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4748333" y="8756652"/>
            <a:ext cx="753903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4693562" y="14979651"/>
            <a:ext cx="7535264" cy="531993"/>
          </a:xfrm>
          <a:prstGeom prst="rect">
            <a:avLst/>
          </a:prstGeom>
          <a:solidFill>
            <a:schemeClr val="tx2"/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or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4679152" y="15751653"/>
            <a:ext cx="753903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0" name="Title 1"/>
          <p:cNvSpPr>
            <a:spLocks noGrp="1"/>
          </p:cNvSpPr>
          <p:nvPr>
            <p:ph type="title" hasCustomPrompt="1"/>
          </p:nvPr>
        </p:nvSpPr>
        <p:spPr>
          <a:xfrm>
            <a:off x="4449445" y="266701"/>
            <a:ext cx="24007482" cy="844550"/>
          </a:xfrm>
          <a:prstGeom prst="rect">
            <a:avLst/>
          </a:prstGeom>
        </p:spPr>
        <p:txBody>
          <a:bodyPr lIns="65304" tIns="32651" rIns="65304" bIns="32651" anchor="ctr" anchorCtr="0"/>
          <a:lstStyle>
            <a:lvl1pPr>
              <a:defRPr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61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449445" y="1858011"/>
            <a:ext cx="23999226" cy="746760"/>
          </a:xfrm>
          <a:prstGeom prst="rect">
            <a:avLst/>
          </a:prstGeom>
        </p:spPr>
        <p:txBody>
          <a:bodyPr lIns="65306" tIns="32653" rIns="65306" bIns="32653"/>
          <a:lstStyle>
            <a:lvl1pPr algn="ctr">
              <a:buFontTx/>
              <a:buNone/>
              <a:defRPr sz="3900">
                <a:solidFill>
                  <a:schemeClr val="bg1"/>
                </a:solidFill>
              </a:defRPr>
            </a:lvl1pPr>
            <a:lvl2pPr>
              <a:buFontTx/>
              <a:buNone/>
              <a:defRPr sz="5100"/>
            </a:lvl2pPr>
            <a:lvl3pPr>
              <a:buFontTx/>
              <a:buNone/>
              <a:defRPr sz="5100"/>
            </a:lvl3pPr>
            <a:lvl4pPr>
              <a:buFontTx/>
              <a:buNone/>
              <a:defRPr sz="5100"/>
            </a:lvl4pPr>
            <a:lvl5pPr>
              <a:buFontTx/>
              <a:buNone/>
              <a:defRPr sz="51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2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449445" y="1111251"/>
            <a:ext cx="23999226" cy="746760"/>
          </a:xfrm>
          <a:prstGeom prst="rect">
            <a:avLst/>
          </a:prstGeom>
        </p:spPr>
        <p:txBody>
          <a:bodyPr lIns="65306" tIns="32653" rIns="65306" bIns="32653"/>
          <a:lstStyle>
            <a:lvl1pPr algn="ctr">
              <a:buFontTx/>
              <a:buNone/>
              <a:defRPr sz="5100">
                <a:solidFill>
                  <a:schemeClr val="bg1"/>
                </a:solidFill>
              </a:defRPr>
            </a:lvl1pPr>
            <a:lvl2pPr>
              <a:buFontTx/>
              <a:buNone/>
              <a:defRPr sz="5100"/>
            </a:lvl2pPr>
            <a:lvl3pPr>
              <a:buFontTx/>
              <a:buNone/>
              <a:defRPr sz="5100"/>
            </a:lvl3pPr>
            <a:lvl4pPr>
              <a:buFontTx/>
              <a:buNone/>
              <a:defRPr sz="5100"/>
            </a:lvl4pPr>
            <a:lvl5pPr>
              <a:buFontTx/>
              <a:buNone/>
              <a:defRPr sz="51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0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1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7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9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0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2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4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8141" y="3502570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1756" y="3071682"/>
            <a:ext cx="7536656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685800" y="666750"/>
            <a:ext cx="3314700" cy="1466850"/>
          </a:xfrm>
          <a:prstGeom prst="rect">
            <a:avLst/>
          </a:prstGeom>
        </p:spPr>
        <p:txBody>
          <a:bodyPr lIns="65304" tIns="32651" rIns="65304" bIns="32651" anchor="ctr"/>
          <a:lstStyle>
            <a:lvl1pPr algn="ctr">
              <a:buNone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8917900" y="711200"/>
            <a:ext cx="3314700" cy="1466850"/>
          </a:xfrm>
          <a:prstGeom prst="rect">
            <a:avLst/>
          </a:prstGeom>
        </p:spPr>
        <p:txBody>
          <a:bodyPr lIns="65304" tIns="32651" rIns="65304" bIns="32651" anchor="ctr"/>
          <a:lstStyle>
            <a:lvl1pPr algn="ctr">
              <a:buNone/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76949" y="8702791"/>
            <a:ext cx="754380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91755" y="8290633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690375" y="3497939"/>
            <a:ext cx="15540035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690373" y="3071682"/>
            <a:ext cx="1554003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8690374" y="8702791"/>
            <a:ext cx="15540035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690374" y="8290852"/>
            <a:ext cx="15540038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8690374" y="13711432"/>
            <a:ext cx="15540035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8690374" y="14142319"/>
            <a:ext cx="15540035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4689294" y="3071682"/>
            <a:ext cx="7535264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4685521" y="3502570"/>
            <a:ext cx="753903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4693562" y="16503656"/>
            <a:ext cx="7535264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add)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4693563" y="16934544"/>
            <a:ext cx="7539038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244887" indent="-244887">
              <a:buNone/>
              <a:defRPr sz="180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0" name="Title 1"/>
          <p:cNvSpPr>
            <a:spLocks noGrp="1"/>
          </p:cNvSpPr>
          <p:nvPr>
            <p:ph type="title" hasCustomPrompt="1"/>
          </p:nvPr>
        </p:nvSpPr>
        <p:spPr>
          <a:xfrm>
            <a:off x="4449445" y="266701"/>
            <a:ext cx="24007482" cy="844550"/>
          </a:xfrm>
          <a:prstGeom prst="rect">
            <a:avLst/>
          </a:prstGeom>
        </p:spPr>
        <p:txBody>
          <a:bodyPr lIns="65304" tIns="32651" rIns="65304" bIns="32651" anchor="ctr" anchorCtr="0"/>
          <a:lstStyle>
            <a:lvl1pPr>
              <a:defRPr b="1"/>
            </a:lvl1pPr>
          </a:lstStyle>
          <a:p>
            <a:r>
              <a:rPr lang="en-US" dirty="0" smtClean="0"/>
              <a:t>Click here to add the poster title</a:t>
            </a:r>
            <a:endParaRPr lang="en-US" dirty="0"/>
          </a:p>
        </p:txBody>
      </p:sp>
      <p:sp>
        <p:nvSpPr>
          <p:cNvPr id="61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449445" y="1858011"/>
            <a:ext cx="23999226" cy="746760"/>
          </a:xfrm>
          <a:prstGeom prst="rect">
            <a:avLst/>
          </a:prstGeom>
        </p:spPr>
        <p:txBody>
          <a:bodyPr lIns="65306" tIns="32653" rIns="65306" bIns="32653"/>
          <a:lstStyle>
            <a:lvl1pPr algn="ctr">
              <a:buFontTx/>
              <a:buNone/>
              <a:defRPr sz="3900">
                <a:solidFill>
                  <a:schemeClr val="bg1"/>
                </a:solidFill>
              </a:defRPr>
            </a:lvl1pPr>
            <a:lvl2pPr>
              <a:buFontTx/>
              <a:buNone/>
              <a:defRPr sz="5100"/>
            </a:lvl2pPr>
            <a:lvl3pPr>
              <a:buFontTx/>
              <a:buNone/>
              <a:defRPr sz="5100"/>
            </a:lvl3pPr>
            <a:lvl4pPr>
              <a:buFontTx/>
              <a:buNone/>
              <a:defRPr sz="5100"/>
            </a:lvl4pPr>
            <a:lvl5pPr>
              <a:buFontTx/>
              <a:buNone/>
              <a:defRPr sz="51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62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449445" y="1111251"/>
            <a:ext cx="23999226" cy="746760"/>
          </a:xfrm>
          <a:prstGeom prst="rect">
            <a:avLst/>
          </a:prstGeom>
        </p:spPr>
        <p:txBody>
          <a:bodyPr lIns="65306" tIns="32653" rIns="65306" bIns="32653"/>
          <a:lstStyle>
            <a:lvl1pPr algn="ctr">
              <a:buFontTx/>
              <a:buNone/>
              <a:defRPr sz="5100">
                <a:solidFill>
                  <a:schemeClr val="bg1"/>
                </a:solidFill>
              </a:defRPr>
            </a:lvl1pPr>
            <a:lvl2pPr>
              <a:buFontTx/>
              <a:buNone/>
              <a:defRPr sz="5100"/>
            </a:lvl2pPr>
            <a:lvl3pPr>
              <a:buFontTx/>
              <a:buNone/>
              <a:defRPr sz="5100"/>
            </a:lvl3pPr>
            <a:lvl4pPr>
              <a:buFontTx/>
              <a:buNone/>
              <a:defRPr sz="5100"/>
            </a:lvl4pPr>
            <a:lvl5pPr>
              <a:buFontTx/>
              <a:buNone/>
              <a:defRPr sz="51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9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7806212" y="12534321"/>
            <a:ext cx="7542610" cy="606704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1800" baseline="0">
                <a:latin typeface="Trebuchet MS" pitchFamily="34" charset="0"/>
              </a:defRPr>
            </a:lvl1pPr>
            <a:lvl2pPr marL="1061176" indent="-408145">
              <a:defRPr sz="1800">
                <a:latin typeface="Trebuchet MS" pitchFamily="34" charset="0"/>
              </a:defRPr>
            </a:lvl2pPr>
            <a:lvl3pPr marL="1469322" indent="-408145">
              <a:defRPr sz="1800">
                <a:latin typeface="Trebuchet MS" pitchFamily="34" charset="0"/>
              </a:defRPr>
            </a:lvl3pPr>
            <a:lvl4pPr marL="1918281" indent="-448960">
              <a:defRPr sz="1800">
                <a:latin typeface="Trebuchet MS" pitchFamily="34" charset="0"/>
              </a:defRPr>
            </a:lvl4pPr>
            <a:lvl5pPr marL="2244797" indent="-326516">
              <a:defRPr sz="18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10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1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7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9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0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6314223" y="14395451"/>
            <a:ext cx="4960188" cy="3625648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5304" tIns="32651" rIns="65304" bIns="32651" anchor="ctr"/>
          <a:lstStyle>
            <a:lvl1pPr marL="0" indent="0" algn="ctr">
              <a:buNone/>
              <a:defRPr sz="29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2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4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7806213" y="11084789"/>
            <a:ext cx="7537847" cy="5319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65304" tIns="65304" rIns="65304" bIns="65304" anchor="ctr" anchorCtr="0">
            <a:spAutoFit/>
          </a:bodyPr>
          <a:lstStyle>
            <a:lvl1pPr algn="ctr">
              <a:buNone/>
              <a:defRPr sz="2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5965191"/>
            <a:ext cx="27980640" cy="41160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0881360"/>
            <a:ext cx="23042880" cy="4907280"/>
          </a:xfrm>
        </p:spPr>
        <p:txBody>
          <a:bodyPr/>
          <a:lstStyle>
            <a:lvl1pPr marL="0" indent="0" algn="ctr">
              <a:buNone/>
              <a:defRPr/>
            </a:lvl1pPr>
            <a:lvl2pPr marL="1489146" indent="0" algn="ctr">
              <a:buNone/>
              <a:defRPr/>
            </a:lvl2pPr>
            <a:lvl3pPr marL="2978292" indent="0" algn="ctr">
              <a:buNone/>
              <a:defRPr/>
            </a:lvl3pPr>
            <a:lvl4pPr marL="4467438" indent="0" algn="ctr">
              <a:buNone/>
              <a:defRPr/>
            </a:lvl4pPr>
            <a:lvl5pPr marL="5956584" indent="0" algn="ctr">
              <a:buNone/>
              <a:defRPr/>
            </a:lvl5pPr>
            <a:lvl6pPr marL="7445731" indent="0" algn="ctr">
              <a:buNone/>
              <a:defRPr/>
            </a:lvl6pPr>
            <a:lvl7pPr marL="8934877" indent="0" algn="ctr">
              <a:buNone/>
              <a:defRPr/>
            </a:lvl7pPr>
            <a:lvl8pPr marL="10424023" indent="0" algn="ctr">
              <a:buNone/>
              <a:defRPr/>
            </a:lvl8pPr>
            <a:lvl9pPr marL="1191316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586F-3E43-4A77-A441-7F747A0939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9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37912-20B0-4A04-BAB0-848DB1B6FE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2339321"/>
            <a:ext cx="27980640" cy="3813810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8138798"/>
            <a:ext cx="27980640" cy="4200524"/>
          </a:xfrm>
        </p:spPr>
        <p:txBody>
          <a:bodyPr anchor="b"/>
          <a:lstStyle>
            <a:lvl1pPr marL="0" indent="0">
              <a:buNone/>
              <a:defRPr sz="6500"/>
            </a:lvl1pPr>
            <a:lvl2pPr marL="1489146" indent="0">
              <a:buNone/>
              <a:defRPr sz="5900"/>
            </a:lvl2pPr>
            <a:lvl3pPr marL="2978292" indent="0">
              <a:buNone/>
              <a:defRPr sz="5200"/>
            </a:lvl3pPr>
            <a:lvl4pPr marL="4467438" indent="0">
              <a:buNone/>
              <a:defRPr sz="4600"/>
            </a:lvl4pPr>
            <a:lvl5pPr marL="5956584" indent="0">
              <a:buNone/>
              <a:defRPr sz="4600"/>
            </a:lvl5pPr>
            <a:lvl6pPr marL="7445731" indent="0">
              <a:buNone/>
              <a:defRPr sz="4600"/>
            </a:lvl6pPr>
            <a:lvl7pPr marL="8934877" indent="0">
              <a:buNone/>
              <a:defRPr sz="4600"/>
            </a:lvl7pPr>
            <a:lvl8pPr marL="10424023" indent="0">
              <a:buNone/>
              <a:defRPr sz="4600"/>
            </a:lvl8pPr>
            <a:lvl9pPr marL="11913169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AD336-8ED4-4768-B460-9A08E8C3D2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4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4480562"/>
            <a:ext cx="14538960" cy="12672696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4480562"/>
            <a:ext cx="14538960" cy="12672696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5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4DD97-3936-49DD-9990-D04E4549BA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0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298316"/>
            <a:ext cx="14544677" cy="1791334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9146" indent="0">
              <a:buNone/>
              <a:defRPr sz="6500" b="1"/>
            </a:lvl2pPr>
            <a:lvl3pPr marL="2978292" indent="0">
              <a:buNone/>
              <a:defRPr sz="5900" b="1"/>
            </a:lvl3pPr>
            <a:lvl4pPr marL="4467438" indent="0">
              <a:buNone/>
              <a:defRPr sz="5200" b="1"/>
            </a:lvl4pPr>
            <a:lvl5pPr marL="5956584" indent="0">
              <a:buNone/>
              <a:defRPr sz="5200" b="1"/>
            </a:lvl5pPr>
            <a:lvl6pPr marL="7445731" indent="0">
              <a:buNone/>
              <a:defRPr sz="5200" b="1"/>
            </a:lvl6pPr>
            <a:lvl7pPr marL="8934877" indent="0">
              <a:buNone/>
              <a:defRPr sz="5200" b="1"/>
            </a:lvl7pPr>
            <a:lvl8pPr marL="10424023" indent="0">
              <a:buNone/>
              <a:defRPr sz="5200" b="1"/>
            </a:lvl8pPr>
            <a:lvl9pPr marL="11913169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089650"/>
            <a:ext cx="14544677" cy="11063606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298316"/>
            <a:ext cx="14550390" cy="1791334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9146" indent="0">
              <a:buNone/>
              <a:defRPr sz="6500" b="1"/>
            </a:lvl2pPr>
            <a:lvl3pPr marL="2978292" indent="0">
              <a:buNone/>
              <a:defRPr sz="5900" b="1"/>
            </a:lvl3pPr>
            <a:lvl4pPr marL="4467438" indent="0">
              <a:buNone/>
              <a:defRPr sz="5200" b="1"/>
            </a:lvl4pPr>
            <a:lvl5pPr marL="5956584" indent="0">
              <a:buNone/>
              <a:defRPr sz="5200" b="1"/>
            </a:lvl5pPr>
            <a:lvl6pPr marL="7445731" indent="0">
              <a:buNone/>
              <a:defRPr sz="5200" b="1"/>
            </a:lvl6pPr>
            <a:lvl7pPr marL="8934877" indent="0">
              <a:buNone/>
              <a:defRPr sz="5200" b="1"/>
            </a:lvl7pPr>
            <a:lvl8pPr marL="10424023" indent="0">
              <a:buNone/>
              <a:defRPr sz="5200" b="1"/>
            </a:lvl8pPr>
            <a:lvl9pPr marL="11913169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089650"/>
            <a:ext cx="14550390" cy="11063606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9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74F7B-DD54-4BD0-99F6-2787A1EF54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8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3D1DF-0DE0-4B89-9320-D723AB19CD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5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32918400" cy="28003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5304" tIns="32651" rIns="65304" bIns="3265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685803" y="3067050"/>
            <a:ext cx="10189028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5304" tIns="32651" rIns="65304" bIns="3265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803128"/>
            <a:ext cx="32918400" cy="889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65304" tIns="32651" rIns="65304" bIns="3265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14365" y="18802351"/>
            <a:ext cx="1885950" cy="24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180" tIns="32584" rIns="65180" bIns="3258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2011</a:t>
            </a:r>
            <a:endParaRPr lang="en-US" sz="4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11362903" y="3067050"/>
            <a:ext cx="10189028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5304" tIns="32651" rIns="65304" bIns="3265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22040003" y="3067050"/>
            <a:ext cx="10189028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5304" tIns="32651" rIns="65304" bIns="3265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3166595" y="0"/>
            <a:ext cx="10182680" cy="1920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7" tIns="261212" rIns="130607" bIns="130607" rtlCol="0" anchor="t" anchorCtr="0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8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  <a:endParaRPr lang="en-US" sz="700" b="1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This PowerPoint</a:t>
            </a:r>
            <a:r>
              <a:rPr lang="en-US" sz="20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000" baseline="0" dirty="0" smtClean="0">
                <a:latin typeface="Trebuchet MS" pitchFamily="34" charset="0"/>
              </a:rPr>
            </a:br>
            <a:r>
              <a:rPr lang="en-US" sz="20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</a:p>
          <a:p>
            <a:pPr defTabSz="3134780"/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9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</a:p>
          <a:p>
            <a:pPr algn="ctr"/>
            <a:endParaRPr lang="en-US" sz="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Go to the </a:t>
            </a:r>
            <a:r>
              <a:rPr lang="en-US" sz="2000" baseline="0" dirty="0" smtClean="0">
                <a:latin typeface="Trebuchet MS" pitchFamily="34" charset="0"/>
              </a:rPr>
              <a:t>VIEW menu and click on ZOOM to set your preferred magnification. This template is at 50% the size of the final poster. All text and graphics will be printed at 200% their size. To see what your poster will look like when printed, set the zoom to 200% and evaluate the quality of all your graphics and photos before you submit your poster for printing.</a:t>
            </a:r>
            <a:br>
              <a:rPr lang="en-US" sz="2000" baseline="0" dirty="0" smtClean="0">
                <a:latin typeface="Trebuchet MS" pitchFamily="34" charset="0"/>
              </a:rPr>
            </a:br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2000" u="sng" baseline="0" dirty="0" smtClean="0">
                <a:latin typeface="Trebuchet MS" pitchFamily="34" charset="0"/>
              </a:rPr>
              <a:t>once</a:t>
            </a:r>
            <a:r>
              <a:rPr lang="en-US" sz="20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2000" u="sng" baseline="0" dirty="0" smtClean="0">
                <a:latin typeface="Trebuchet MS" pitchFamily="34" charset="0"/>
              </a:rPr>
              <a:t>once</a:t>
            </a:r>
            <a:r>
              <a:rPr lang="en-US" sz="20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134780"/>
            <a:endParaRPr lang="en-US" sz="20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This template has four </a:t>
            </a:r>
            <a:r>
              <a:rPr lang="en-US" sz="2000" baseline="0" dirty="0" smtClean="0">
                <a:latin typeface="Trebuchet MS" pitchFamily="34" charset="0"/>
              </a:rPr>
              <a:t>different  column layouts. </a:t>
            </a:r>
          </a:p>
          <a:p>
            <a:pPr defTabSz="3134780"/>
            <a:r>
              <a:rPr lang="en-US" sz="2000" u="sng" baseline="0" dirty="0" smtClean="0">
                <a:latin typeface="Trebuchet MS" pitchFamily="34" charset="0"/>
              </a:rPr>
              <a:t>Right-click</a:t>
            </a:r>
            <a:r>
              <a:rPr lang="en-US" sz="2000" baseline="0" dirty="0" smtClean="0">
                <a:latin typeface="Trebuchet MS" pitchFamily="34" charset="0"/>
              </a:rPr>
              <a:t> your  mouse on the background and 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click on “Layout” to see the layout options.  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The columns in the provided layouts are fixed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and cannot be moved but advanced users can 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modify any layout by going to VIEW and then SLIDE MASTER.</a:t>
            </a: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134780"/>
            <a:r>
              <a:rPr lang="en-US" sz="2000" b="1" u="sng" baseline="0" dirty="0" smtClean="0">
                <a:latin typeface="Trebuchet MS" pitchFamily="34" charset="0"/>
              </a:rPr>
              <a:t>TEXT: </a:t>
            </a:r>
            <a:r>
              <a:rPr lang="en-US" sz="20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134780"/>
            <a:r>
              <a:rPr lang="en-US" sz="2000" b="1" u="sng" baseline="0" dirty="0" smtClean="0">
                <a:latin typeface="Trebuchet MS" pitchFamily="34" charset="0"/>
              </a:rPr>
              <a:t>PHOTOS: </a:t>
            </a:r>
            <a:r>
              <a:rPr lang="en-US" sz="20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2000" u="sng" baseline="0" dirty="0" smtClean="0">
                <a:latin typeface="Trebuchet MS" pitchFamily="34" charset="0"/>
              </a:rPr>
              <a:t>first</a:t>
            </a:r>
            <a:r>
              <a:rPr lang="en-US" sz="20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3134780"/>
            <a:r>
              <a:rPr lang="en-US" sz="2000" b="1" u="sng" baseline="0" dirty="0" smtClean="0">
                <a:latin typeface="Trebuchet MS" pitchFamily="34" charset="0"/>
              </a:rPr>
              <a:t>TABLES: </a:t>
            </a:r>
            <a:r>
              <a:rPr lang="en-US" sz="20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2000" u="sng" baseline="0" dirty="0" smtClean="0">
                <a:latin typeface="Trebuchet MS" pitchFamily="34" charset="0"/>
              </a:rPr>
              <a:t>right-click</a:t>
            </a:r>
            <a:r>
              <a:rPr lang="en-US" sz="20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10446625" y="-11431"/>
            <a:ext cx="10182682" cy="1920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7" tIns="261212" rIns="130607" bIns="130607" rtlCol="0" anchor="t" anchorCtr="0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8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  <a:endParaRPr lang="en-US" sz="2000" b="1" dirty="0" smtClean="0">
              <a:latin typeface="Trebuchet MS" pitchFamily="34" charset="0"/>
            </a:endParaRP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This PowerPoint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2007 template produces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a 42”x72” professional  poster. It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000" baseline="0" dirty="0" smtClean="0">
                <a:latin typeface="Trebuchet MS" pitchFamily="34" charset="0"/>
              </a:rPr>
              <a:t> text, and graphics</a:t>
            </a:r>
            <a:r>
              <a:rPr lang="en-US" sz="2000" dirty="0" smtClean="0">
                <a:latin typeface="Trebuchet MS" pitchFamily="34" charset="0"/>
              </a:rPr>
              <a:t>. </a:t>
            </a: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Use it to create your presentation. Then send</a:t>
            </a:r>
            <a:r>
              <a:rPr lang="en-US" sz="2000" baseline="0" dirty="0" smtClean="0">
                <a:latin typeface="Trebuchet MS" pitchFamily="34" charset="0"/>
              </a:rPr>
              <a:t> it </a:t>
            </a:r>
            <a:r>
              <a:rPr lang="en-US" sz="2000" dirty="0" smtClean="0">
                <a:latin typeface="Trebuchet MS" pitchFamily="34" charset="0"/>
              </a:rPr>
              <a:t>to </a:t>
            </a:r>
            <a:r>
              <a:rPr lang="en-US" sz="2000" b="1" dirty="0" smtClean="0">
                <a:latin typeface="Trebuchet MS" pitchFamily="34" charset="0"/>
              </a:rPr>
              <a:t>PosterPresentations.com</a:t>
            </a:r>
            <a:r>
              <a:rPr lang="en-US" sz="20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2000" dirty="0" smtClean="0">
                <a:latin typeface="Trebuchet MS" pitchFamily="34" charset="0"/>
              </a:rPr>
            </a:br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We provide a series of </a:t>
            </a:r>
            <a:r>
              <a:rPr lang="en-US" sz="2000" b="1" dirty="0" smtClean="0">
                <a:latin typeface="Trebuchet MS" pitchFamily="34" charset="0"/>
              </a:rPr>
              <a:t>online tutorials</a:t>
            </a:r>
            <a:r>
              <a:rPr lang="en-US" sz="20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View our online</a:t>
            </a:r>
            <a:r>
              <a:rPr lang="en-US" sz="2000" baseline="0" dirty="0" smtClean="0">
                <a:latin typeface="Trebuchet MS" pitchFamily="34" charset="0"/>
              </a:rPr>
              <a:t> tutorials at:</a:t>
            </a:r>
            <a:r>
              <a:rPr lang="en-US" sz="2000" dirty="0" smtClean="0">
                <a:latin typeface="Trebuchet MS" pitchFamily="34" charset="0"/>
              </a:rPr>
              <a:t/>
            </a:r>
            <a:br>
              <a:rPr lang="en-US" sz="2000" dirty="0" smtClean="0">
                <a:latin typeface="Trebuchet MS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2000" dirty="0" smtClean="0">
                <a:latin typeface="Trebuchet MS" pitchFamily="34" charset="0"/>
              </a:rPr>
              <a:t/>
            </a:r>
            <a:br>
              <a:rPr lang="en-US" sz="2000" dirty="0" smtClean="0">
                <a:latin typeface="Trebuchet MS" pitchFamily="34" charset="0"/>
              </a:rPr>
            </a:br>
            <a:r>
              <a:rPr lang="en-US" sz="2000" dirty="0" smtClean="0">
                <a:latin typeface="Trebuchet MS" pitchFamily="34" charset="0"/>
              </a:rPr>
              <a:t>(copy</a:t>
            </a:r>
            <a:r>
              <a:rPr lang="en-US" sz="20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For assistance and to order your printed poster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0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at </a:t>
            </a: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3134780"/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Drag a placeholder onto the</a:t>
            </a:r>
            <a:r>
              <a:rPr lang="en-US" sz="2000" baseline="0" dirty="0" smtClean="0">
                <a:latin typeface="Trebuchet MS" pitchFamily="34" charset="0"/>
              </a:rPr>
              <a:t> poster area,</a:t>
            </a:r>
            <a:r>
              <a:rPr lang="en-US" sz="2000" dirty="0" smtClean="0">
                <a:latin typeface="Trebuchet MS" pitchFamily="34" charset="0"/>
              </a:rPr>
              <a:t> size it, and click it to edit.</a:t>
            </a: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Move</a:t>
            </a:r>
            <a:r>
              <a:rPr lang="en-US" sz="20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134780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2800" b="1" dirty="0">
              <a:latin typeface="Trebuchet MS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10446626" y="11129010"/>
            <a:ext cx="10182681" cy="4533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4" tIns="32651" rIns="65304" bIns="32651" rtlCol="0" anchor="ctr"/>
          <a:lstStyle/>
          <a:p>
            <a:pPr algn="ctr"/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0379" y="7863384"/>
            <a:ext cx="2428122" cy="137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41287" y="6500812"/>
            <a:ext cx="442913" cy="25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3251506" y="17611332"/>
            <a:ext cx="6870215" cy="1399638"/>
          </a:xfrm>
          <a:prstGeom prst="rect">
            <a:avLst/>
          </a:prstGeom>
          <a:noFill/>
        </p:spPr>
        <p:txBody>
          <a:bodyPr wrap="square" lIns="65304" tIns="32651" rIns="65304" bIns="32651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© 2011 PosterPresentations.com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000" dirty="0" smtClean="0">
                <a:solidFill>
                  <a:schemeClr val="bg1"/>
                </a:solidFill>
              </a:rPr>
              <a:t>2117 Fourth Street ,</a:t>
            </a:r>
            <a:r>
              <a:rPr lang="en-US" sz="2000" baseline="0" dirty="0" smtClean="0">
                <a:solidFill>
                  <a:schemeClr val="bg1"/>
                </a:solidFill>
              </a:rPr>
              <a:t> Unit C        </a:t>
            </a:r>
          </a:p>
          <a:p>
            <a:pPr>
              <a:lnSpc>
                <a:spcPts val="2600"/>
              </a:lnSpc>
            </a:pPr>
            <a:r>
              <a:rPr lang="en-US" sz="2000" baseline="0" dirty="0" smtClean="0">
                <a:solidFill>
                  <a:schemeClr val="bg1"/>
                </a:solidFill>
              </a:rPr>
              <a:t>     Berkeley CA </a:t>
            </a:r>
            <a:r>
              <a:rPr lang="en-US" sz="1800" baseline="0" dirty="0" smtClean="0">
                <a:solidFill>
                  <a:schemeClr val="bg1"/>
                </a:solidFill>
              </a:rPr>
              <a:t>94710</a:t>
            </a:r>
            <a:r>
              <a:rPr lang="en-US" sz="2000" baseline="0" dirty="0" smtClean="0">
                <a:solidFill>
                  <a:schemeClr val="bg1"/>
                </a:solidFill>
              </a:rPr>
              <a:t/>
            </a:r>
            <a:br>
              <a:rPr lang="en-US" sz="2000" baseline="0" dirty="0" smtClean="0">
                <a:solidFill>
                  <a:schemeClr val="bg1"/>
                </a:solidFill>
              </a:rPr>
            </a:br>
            <a:r>
              <a:rPr lang="en-US" sz="2000" baseline="0" dirty="0" smtClean="0">
                <a:solidFill>
                  <a:schemeClr val="bg1"/>
                </a:solidFill>
              </a:rPr>
              <a:t>    </a:t>
            </a:r>
            <a:r>
              <a:rPr lang="en-US" sz="20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-10033931" y="18110793"/>
            <a:ext cx="9464544" cy="862393"/>
            <a:chOff x="44242388" y="28054064"/>
            <a:chExt cx="9771398" cy="1090621"/>
          </a:xfrm>
        </p:grpSpPr>
        <p:sp>
          <p:nvSpPr>
            <p:cNvPr id="40" name="Rounded Rectangle 39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7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70833" y="28172249"/>
              <a:ext cx="914400" cy="914398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 userDrawn="1"/>
          </p:nvSpPr>
          <p:spPr>
            <a:xfrm>
              <a:off x="45342600" y="28067015"/>
              <a:ext cx="8671186" cy="1037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4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4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2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-10446625" y="6286302"/>
            <a:ext cx="1018268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3251506" y="2565400"/>
            <a:ext cx="10097769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191995" y="17381342"/>
            <a:ext cx="10097769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3134552" rtl="0" eaLnBrk="1" latinLnBrk="0" hangingPunct="1">
        <a:spcBef>
          <a:spcPct val="0"/>
        </a:spcBef>
        <a:buNone/>
        <a:defRPr sz="63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175457" indent="-1175457" algn="l" defTabSz="3134552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824" indent="-979547" algn="l" defTabSz="3134552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191" indent="-783639" algn="l" defTabSz="3134552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468" indent="-783639" algn="l" defTabSz="3134552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2744" indent="-783639" algn="l" defTabSz="3134552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020" indent="-783639" algn="l" defTabSz="3134552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7296" indent="-783639" algn="l" defTabSz="3134552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4573" indent="-783639" algn="l" defTabSz="3134552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1849" indent="-783639" algn="l" defTabSz="3134552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277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552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701829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105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836382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403659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0935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212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32918400" cy="28003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5304" tIns="32651" rIns="65304" bIns="3265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685800" y="3067050"/>
            <a:ext cx="7543800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5304" tIns="32651" rIns="65304" bIns="3265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803128"/>
            <a:ext cx="32918400" cy="889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65304" tIns="32651" rIns="65304" bIns="3265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14365" y="18802351"/>
            <a:ext cx="1885950" cy="24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180" tIns="32584" rIns="65180" bIns="3258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2011</a:t>
            </a:r>
            <a:endParaRPr lang="en-US" sz="4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24688800" y="3067050"/>
            <a:ext cx="7543800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5304" tIns="32651" rIns="65304" bIns="3265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8686802" y="3067050"/>
            <a:ext cx="15543610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5304" tIns="32651" rIns="65304" bIns="3265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3166595" y="0"/>
            <a:ext cx="7537847" cy="1920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7" tIns="261212" rIns="130607" bIns="130607" rtlCol="0" anchor="t" anchorCtr="0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8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  <a:endParaRPr lang="en-US" sz="700" b="1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This PowerPoint</a:t>
            </a:r>
            <a:r>
              <a:rPr lang="en-US" sz="20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000" baseline="0" dirty="0" smtClean="0">
                <a:latin typeface="Trebuchet MS" pitchFamily="34" charset="0"/>
              </a:rPr>
            </a:br>
            <a:r>
              <a:rPr lang="en-US" sz="20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9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</a:p>
          <a:p>
            <a:pPr algn="ctr"/>
            <a:endParaRPr lang="en-US" sz="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Go to the </a:t>
            </a:r>
            <a:r>
              <a:rPr lang="en-US" sz="2000" baseline="0" dirty="0" smtClean="0">
                <a:latin typeface="Trebuchet MS" pitchFamily="34" charset="0"/>
              </a:rPr>
              <a:t>VIEW menu and click on ZOOM to set your preferred magnification. This template is at 50% the size of the final poster. All text and graphics will be printed at 200% their size. To see what your poster will look like when printed, set the zoom to 200% and evaluate the quality of all your graphics and photos before you submit your poster for printing.</a:t>
            </a:r>
            <a:br>
              <a:rPr lang="en-US" sz="2000" baseline="0" dirty="0" smtClean="0">
                <a:latin typeface="Trebuchet MS" pitchFamily="34" charset="0"/>
              </a:rPr>
            </a:br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2000" u="sng" baseline="0" dirty="0" smtClean="0">
                <a:latin typeface="Trebuchet MS" pitchFamily="34" charset="0"/>
              </a:rPr>
              <a:t>once</a:t>
            </a:r>
            <a:r>
              <a:rPr lang="en-US" sz="20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2000" u="sng" baseline="0" dirty="0" smtClean="0">
                <a:latin typeface="Trebuchet MS" pitchFamily="34" charset="0"/>
              </a:rPr>
              <a:t>once</a:t>
            </a:r>
            <a:r>
              <a:rPr lang="en-US" sz="20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134780"/>
            <a:endParaRPr lang="en-US" sz="20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This template has four </a:t>
            </a:r>
            <a:r>
              <a:rPr lang="en-US" sz="2000" baseline="0" dirty="0" smtClean="0">
                <a:latin typeface="Trebuchet MS" pitchFamily="34" charset="0"/>
              </a:rPr>
              <a:t>different 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column layouts. </a:t>
            </a:r>
            <a:r>
              <a:rPr lang="en-US" sz="2000" u="sng" baseline="0" dirty="0" smtClean="0">
                <a:latin typeface="Trebuchet MS" pitchFamily="34" charset="0"/>
              </a:rPr>
              <a:t>Right-click</a:t>
            </a:r>
            <a:r>
              <a:rPr lang="en-US" sz="2000" baseline="0" dirty="0" smtClean="0">
                <a:latin typeface="Trebuchet MS" pitchFamily="34" charset="0"/>
              </a:rPr>
              <a:t> your 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mouse on the background and 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click on “Layout” to see the layout 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options.  The columns in the provided layouts are fixed and cannot be moved but advanced users can modify any layout by going to VIEW and then SLIDE MASTER.</a:t>
            </a: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134780"/>
            <a:r>
              <a:rPr lang="en-US" sz="2000" b="1" u="sng" baseline="0" dirty="0" smtClean="0">
                <a:latin typeface="Trebuchet MS" pitchFamily="34" charset="0"/>
              </a:rPr>
              <a:t>TEXT: </a:t>
            </a:r>
            <a:r>
              <a:rPr lang="en-US" sz="20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134780"/>
            <a:r>
              <a:rPr lang="en-US" sz="2000" b="1" u="sng" baseline="0" dirty="0" smtClean="0">
                <a:latin typeface="Trebuchet MS" pitchFamily="34" charset="0"/>
              </a:rPr>
              <a:t>PHOTOS: </a:t>
            </a:r>
            <a:r>
              <a:rPr lang="en-US" sz="20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2000" u="sng" baseline="0" dirty="0" smtClean="0">
                <a:latin typeface="Trebuchet MS" pitchFamily="34" charset="0"/>
              </a:rPr>
              <a:t>first</a:t>
            </a:r>
            <a:r>
              <a:rPr lang="en-US" sz="20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3134780"/>
            <a:r>
              <a:rPr lang="en-US" sz="2000" b="1" u="sng" baseline="0" dirty="0" smtClean="0">
                <a:latin typeface="Trebuchet MS" pitchFamily="34" charset="0"/>
              </a:rPr>
              <a:t>TABLES: </a:t>
            </a:r>
            <a:r>
              <a:rPr lang="en-US" sz="20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2000" u="sng" baseline="0" dirty="0" smtClean="0">
                <a:latin typeface="Trebuchet MS" pitchFamily="34" charset="0"/>
              </a:rPr>
              <a:t>right-click</a:t>
            </a:r>
            <a:r>
              <a:rPr lang="en-US" sz="20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7801791" y="-11431"/>
            <a:ext cx="7537847" cy="1920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7" tIns="261212" rIns="130607" bIns="130607" rtlCol="0" anchor="t" anchorCtr="0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8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  <a:endParaRPr lang="en-US" sz="2000" b="1" dirty="0" smtClean="0">
              <a:latin typeface="Trebuchet MS" pitchFamily="34" charset="0"/>
            </a:endParaRP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This PowerPoint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2007 template produces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a 42”x72” professional  poster. It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000" baseline="0" dirty="0" smtClean="0">
                <a:latin typeface="Trebuchet MS" pitchFamily="34" charset="0"/>
              </a:rPr>
              <a:t> text, and graphics</a:t>
            </a:r>
            <a:r>
              <a:rPr lang="en-US" sz="2000" dirty="0" smtClean="0">
                <a:latin typeface="Trebuchet MS" pitchFamily="34" charset="0"/>
              </a:rPr>
              <a:t>. </a:t>
            </a: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Use it to create your presentation. Then send</a:t>
            </a:r>
            <a:r>
              <a:rPr lang="en-US" sz="2000" baseline="0" dirty="0" smtClean="0">
                <a:latin typeface="Trebuchet MS" pitchFamily="34" charset="0"/>
              </a:rPr>
              <a:t> it </a:t>
            </a:r>
            <a:r>
              <a:rPr lang="en-US" sz="2000" dirty="0" smtClean="0">
                <a:latin typeface="Trebuchet MS" pitchFamily="34" charset="0"/>
              </a:rPr>
              <a:t>to </a:t>
            </a:r>
            <a:r>
              <a:rPr lang="en-US" sz="2000" b="1" dirty="0" smtClean="0">
                <a:latin typeface="Trebuchet MS" pitchFamily="34" charset="0"/>
              </a:rPr>
              <a:t>PosterPresentations.com</a:t>
            </a:r>
            <a:r>
              <a:rPr lang="en-US" sz="20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2000" dirty="0" smtClean="0">
                <a:latin typeface="Trebuchet MS" pitchFamily="34" charset="0"/>
              </a:rPr>
            </a:br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We provide a series of </a:t>
            </a:r>
            <a:r>
              <a:rPr lang="en-US" sz="2000" b="1" dirty="0" smtClean="0">
                <a:latin typeface="Trebuchet MS" pitchFamily="34" charset="0"/>
              </a:rPr>
              <a:t>online tutorials</a:t>
            </a:r>
            <a:r>
              <a:rPr lang="en-US" sz="20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View our online</a:t>
            </a:r>
            <a:r>
              <a:rPr lang="en-US" sz="2000" baseline="0" dirty="0" smtClean="0">
                <a:latin typeface="Trebuchet MS" pitchFamily="34" charset="0"/>
              </a:rPr>
              <a:t> tutorials at:</a:t>
            </a:r>
            <a:r>
              <a:rPr lang="en-US" sz="2000" dirty="0" smtClean="0">
                <a:latin typeface="Trebuchet MS" pitchFamily="34" charset="0"/>
              </a:rPr>
              <a:t/>
            </a:r>
            <a:br>
              <a:rPr lang="en-US" sz="2000" dirty="0" smtClean="0">
                <a:latin typeface="Trebuchet MS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2000" dirty="0" smtClean="0">
                <a:latin typeface="Trebuchet MS" pitchFamily="34" charset="0"/>
              </a:rPr>
              <a:t/>
            </a:r>
            <a:br>
              <a:rPr lang="en-US" sz="2000" dirty="0" smtClean="0">
                <a:latin typeface="Trebuchet MS" pitchFamily="34" charset="0"/>
              </a:rPr>
            </a:br>
            <a:r>
              <a:rPr lang="en-US" sz="2000" dirty="0" smtClean="0">
                <a:latin typeface="Trebuchet MS" pitchFamily="34" charset="0"/>
              </a:rPr>
              <a:t>(copy</a:t>
            </a:r>
            <a:r>
              <a:rPr lang="en-US" sz="20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For assistance and to order your printed poster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0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at </a:t>
            </a: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3134780"/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Drag a placeholder onto the</a:t>
            </a:r>
            <a:r>
              <a:rPr lang="en-US" sz="2000" baseline="0" dirty="0" smtClean="0">
                <a:latin typeface="Trebuchet MS" pitchFamily="34" charset="0"/>
              </a:rPr>
              <a:t> poster area,</a:t>
            </a:r>
            <a:r>
              <a:rPr lang="en-US" sz="2000" dirty="0" smtClean="0">
                <a:latin typeface="Trebuchet MS" pitchFamily="34" charset="0"/>
              </a:rPr>
              <a:t> size it, and click it to edit.</a:t>
            </a: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Move</a:t>
            </a:r>
            <a:r>
              <a:rPr lang="en-US" sz="20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134780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2800" b="1" dirty="0">
              <a:latin typeface="Trebuchet MS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7777864" y="12627610"/>
            <a:ext cx="7513920" cy="4533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4" tIns="32651" rIns="65304" bIns="32651" rtlCol="0" anchor="ctr"/>
          <a:lstStyle/>
          <a:p>
            <a:pPr algn="ctr"/>
            <a:endParaRPr 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93600" y="8222211"/>
            <a:ext cx="2428122" cy="137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96438" y="6985000"/>
            <a:ext cx="442913" cy="25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33251506" y="17611332"/>
            <a:ext cx="6870215" cy="1399638"/>
          </a:xfrm>
          <a:prstGeom prst="rect">
            <a:avLst/>
          </a:prstGeom>
          <a:noFill/>
        </p:spPr>
        <p:txBody>
          <a:bodyPr wrap="square" lIns="65304" tIns="32651" rIns="65304" bIns="32651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© 2011 PosterPresentations.com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000" dirty="0" smtClean="0">
                <a:solidFill>
                  <a:schemeClr val="bg1"/>
                </a:solidFill>
              </a:rPr>
              <a:t>2117 Fourth Street ,</a:t>
            </a:r>
            <a:r>
              <a:rPr lang="en-US" sz="2000" baseline="0" dirty="0" smtClean="0">
                <a:solidFill>
                  <a:schemeClr val="bg1"/>
                </a:solidFill>
              </a:rPr>
              <a:t> Unit C        </a:t>
            </a:r>
          </a:p>
          <a:p>
            <a:pPr>
              <a:lnSpc>
                <a:spcPts val="2600"/>
              </a:lnSpc>
            </a:pPr>
            <a:r>
              <a:rPr lang="en-US" sz="2000" baseline="0" dirty="0" smtClean="0">
                <a:solidFill>
                  <a:schemeClr val="bg1"/>
                </a:solidFill>
              </a:rPr>
              <a:t>     Berkeley CA </a:t>
            </a:r>
            <a:r>
              <a:rPr lang="en-US" sz="1800" baseline="0" dirty="0" smtClean="0">
                <a:solidFill>
                  <a:schemeClr val="bg1"/>
                </a:solidFill>
              </a:rPr>
              <a:t>94710</a:t>
            </a:r>
            <a:r>
              <a:rPr lang="en-US" sz="2000" baseline="0" dirty="0" smtClean="0">
                <a:solidFill>
                  <a:schemeClr val="bg1"/>
                </a:solidFill>
              </a:rPr>
              <a:t/>
            </a:r>
            <a:br>
              <a:rPr lang="en-US" sz="2000" baseline="0" dirty="0" smtClean="0">
                <a:solidFill>
                  <a:schemeClr val="bg1"/>
                </a:solidFill>
              </a:rPr>
            </a:br>
            <a:r>
              <a:rPr lang="en-US" sz="2000" baseline="0" dirty="0" smtClean="0">
                <a:solidFill>
                  <a:schemeClr val="bg1"/>
                </a:solidFill>
              </a:rPr>
              <a:t>    </a:t>
            </a:r>
            <a:r>
              <a:rPr lang="en-US" sz="20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7475302" y="18343592"/>
            <a:ext cx="6982115" cy="653891"/>
            <a:chOff x="44242388" y="28054064"/>
            <a:chExt cx="9771398" cy="1120952"/>
          </a:xfrm>
        </p:grpSpPr>
        <p:sp>
          <p:nvSpPr>
            <p:cNvPr id="36" name="Rounded Rectangle 35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7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70833" y="28172249"/>
              <a:ext cx="914400" cy="914398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 userDrawn="1"/>
          </p:nvSpPr>
          <p:spPr>
            <a:xfrm>
              <a:off x="45342600" y="28067024"/>
              <a:ext cx="8671186" cy="110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8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8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8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-7801791" y="7478712"/>
            <a:ext cx="7537846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166594" y="2639219"/>
            <a:ext cx="7537846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3134552" rtl="0" eaLnBrk="1" latinLnBrk="0" hangingPunct="1">
        <a:spcBef>
          <a:spcPct val="0"/>
        </a:spcBef>
        <a:buNone/>
        <a:defRPr sz="63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175457" indent="-1175457" algn="l" defTabSz="3134552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824" indent="-979547" algn="l" defTabSz="3134552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191" indent="-783639" algn="l" defTabSz="3134552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468" indent="-783639" algn="l" defTabSz="3134552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2744" indent="-783639" algn="l" defTabSz="3134552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020" indent="-783639" algn="l" defTabSz="3134552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7296" indent="-783639" algn="l" defTabSz="3134552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4573" indent="-783639" algn="l" defTabSz="3134552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1849" indent="-783639" algn="l" defTabSz="3134552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277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552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701829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105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836382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403659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0935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212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32918400" cy="28003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5304" tIns="32651" rIns="65304" bIns="3265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685801" y="3067050"/>
            <a:ext cx="31543229" cy="1560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5304" tIns="32651" rIns="65304" bIns="3265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2803128"/>
            <a:ext cx="32918400" cy="889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65304" tIns="32651" rIns="65304" bIns="3265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14365" y="18802351"/>
            <a:ext cx="1885950" cy="24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180" tIns="32584" rIns="65180" bIns="32584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2011</a:t>
            </a:r>
            <a:endParaRPr lang="en-US" sz="4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5" name="Rectangle 35"/>
          <p:cNvSpPr>
            <a:spLocks noChangeArrowheads="1"/>
          </p:cNvSpPr>
          <p:nvPr/>
        </p:nvSpPr>
        <p:spPr bwMode="auto">
          <a:xfrm>
            <a:off x="692150" y="3067050"/>
            <a:ext cx="7543800" cy="15601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5304" tIns="32651" rIns="65304" bIns="3265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3166595" y="0"/>
            <a:ext cx="7537847" cy="1920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7" tIns="261212" rIns="130607" bIns="130607" rtlCol="0" anchor="t" anchorCtr="0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8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  <a:endParaRPr lang="en-US" sz="700" b="1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This PowerPoint</a:t>
            </a:r>
            <a:r>
              <a:rPr lang="en-US" sz="20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2000" baseline="0" dirty="0" smtClean="0">
                <a:latin typeface="Trebuchet MS" pitchFamily="34" charset="0"/>
              </a:rPr>
            </a:br>
            <a:r>
              <a:rPr lang="en-US" sz="20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9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Using the template</a:t>
            </a:r>
          </a:p>
          <a:p>
            <a:pPr algn="ctr"/>
            <a:endParaRPr lang="en-US" sz="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Go to the </a:t>
            </a:r>
            <a:r>
              <a:rPr lang="en-US" sz="2000" baseline="0" dirty="0" smtClean="0">
                <a:latin typeface="Trebuchet MS" pitchFamily="34" charset="0"/>
              </a:rPr>
              <a:t>VIEW menu and click on ZOOM to set your preferred magnification. This template is at 50% the size of the final poster. All text and graphics will be printed at 200% their size. To see what your poster will look like when printed, set the zoom to 200% and evaluate the quality of all your graphics and photos before you submit your poster for printing.</a:t>
            </a:r>
            <a:br>
              <a:rPr lang="en-US" sz="2000" baseline="0" dirty="0" smtClean="0">
                <a:latin typeface="Trebuchet MS" pitchFamily="34" charset="0"/>
              </a:rPr>
            </a:br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To add text to this template click inside a placeholder and type in or paste your text. To move a placeholder, click on it </a:t>
            </a:r>
            <a:r>
              <a:rPr lang="en-US" sz="2000" u="sng" baseline="0" dirty="0" smtClean="0">
                <a:latin typeface="Trebuchet MS" pitchFamily="34" charset="0"/>
              </a:rPr>
              <a:t>once</a:t>
            </a:r>
            <a:r>
              <a:rPr lang="en-US" sz="2000" baseline="0" dirty="0" smtClean="0">
                <a:latin typeface="Trebuchet MS" pitchFamily="34" charset="0"/>
              </a:rPr>
              <a:t> (to select it), place your cursor on its frame and your cursor will change to this symbol:         Then, click </a:t>
            </a:r>
            <a:r>
              <a:rPr lang="en-US" sz="2000" u="sng" baseline="0" dirty="0" smtClean="0">
                <a:latin typeface="Trebuchet MS" pitchFamily="34" charset="0"/>
              </a:rPr>
              <a:t>once</a:t>
            </a:r>
            <a:r>
              <a:rPr lang="en-US" sz="2000" baseline="0" dirty="0" smtClean="0">
                <a:latin typeface="Trebuchet MS" pitchFamily="34" charset="0"/>
              </a:rPr>
              <a:t> and drag it to its new location where you can resize it as needed. Additional placeholders can be found on the left side of this template.</a:t>
            </a:r>
          </a:p>
          <a:p>
            <a:pPr defTabSz="3134780"/>
            <a:endParaRPr lang="en-US" sz="20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This template has four </a:t>
            </a:r>
            <a:r>
              <a:rPr lang="en-US" sz="2000" baseline="0" dirty="0" smtClean="0">
                <a:latin typeface="Trebuchet MS" pitchFamily="34" charset="0"/>
              </a:rPr>
              <a:t>different 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column layouts. </a:t>
            </a:r>
            <a:r>
              <a:rPr lang="en-US" sz="2000" u="sng" baseline="0" dirty="0" smtClean="0">
                <a:latin typeface="Trebuchet MS" pitchFamily="34" charset="0"/>
              </a:rPr>
              <a:t>Right-click</a:t>
            </a:r>
            <a:r>
              <a:rPr lang="en-US" sz="2000" baseline="0" dirty="0" smtClean="0">
                <a:latin typeface="Trebuchet MS" pitchFamily="34" charset="0"/>
              </a:rPr>
              <a:t> your 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mouse on the background and 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click on “Layout” to see the layout 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options.  The columns in the provided layouts are fixed and cannot be moved but advanced users can modify any layout by going to VIEW and then SLIDE MASTER.</a:t>
            </a:r>
          </a:p>
          <a:p>
            <a:pPr marL="0" marR="0" indent="0" algn="l" defTabSz="31347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3134780"/>
            <a:r>
              <a:rPr lang="en-US" sz="2000" b="1" u="sng" baseline="0" dirty="0" smtClean="0">
                <a:latin typeface="Trebuchet MS" pitchFamily="34" charset="0"/>
              </a:rPr>
              <a:t>TEXT: </a:t>
            </a:r>
            <a:r>
              <a:rPr lang="en-US" sz="20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3134780"/>
            <a:r>
              <a:rPr lang="en-US" sz="2000" b="1" u="sng" baseline="0" dirty="0" smtClean="0">
                <a:latin typeface="Trebuchet MS" pitchFamily="34" charset="0"/>
              </a:rPr>
              <a:t>PHOTOS: </a:t>
            </a:r>
            <a:r>
              <a:rPr lang="en-US" sz="20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2000" u="sng" baseline="0" dirty="0" smtClean="0">
                <a:latin typeface="Trebuchet MS" pitchFamily="34" charset="0"/>
              </a:rPr>
              <a:t>first</a:t>
            </a:r>
            <a:r>
              <a:rPr lang="en-US" sz="20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3134780"/>
            <a:r>
              <a:rPr lang="en-US" sz="2000" b="1" u="sng" baseline="0" dirty="0" smtClean="0">
                <a:latin typeface="Trebuchet MS" pitchFamily="34" charset="0"/>
              </a:rPr>
              <a:t>TABLES: </a:t>
            </a:r>
            <a:r>
              <a:rPr lang="en-US" sz="2000" baseline="0" dirty="0" smtClean="0">
                <a:latin typeface="Trebuchet MS" pitchFamily="34" charset="0"/>
              </a:rPr>
              <a:t>You can copy and paste a table from an external document onto this poster template. To adjust  the way the text fits within the cells of a table that has been pasted, </a:t>
            </a:r>
            <a:r>
              <a:rPr lang="en-US" sz="2000" u="sng" baseline="0" dirty="0" smtClean="0">
                <a:latin typeface="Trebuchet MS" pitchFamily="34" charset="0"/>
              </a:rPr>
              <a:t>right-click</a:t>
            </a:r>
            <a:r>
              <a:rPr lang="en-US" sz="2000" baseline="0" dirty="0" smtClean="0">
                <a:latin typeface="Trebuchet MS" pitchFamily="34" charset="0"/>
              </a:rPr>
              <a:t> on the table, click FORMAT SHAPE  then click on TEXT BOX and change the INTERNAL MARGIN values to 0.25</a:t>
            </a: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To change the color scheme of this template go to the “Design” menu and click on “Colors”. You can choose from the provide color combinations or you can create your own.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-7801791" y="-11431"/>
            <a:ext cx="7537847" cy="192024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7" tIns="261212" rIns="130607" bIns="130607" rtlCol="0" anchor="t" anchorCtr="0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8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  <a:endParaRPr lang="en-US" sz="2000" b="1" dirty="0" smtClean="0">
              <a:latin typeface="Trebuchet MS" pitchFamily="34" charset="0"/>
            </a:endParaRP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This PowerPoint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2007 template produces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a 42”x72” professional  poster. It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will save you valuable time placing titles, subtitles,</a:t>
            </a:r>
            <a:r>
              <a:rPr lang="en-US" sz="2000" baseline="0" dirty="0" smtClean="0">
                <a:latin typeface="Trebuchet MS" pitchFamily="34" charset="0"/>
              </a:rPr>
              <a:t> text, and graphics</a:t>
            </a:r>
            <a:r>
              <a:rPr lang="en-US" sz="2000" dirty="0" smtClean="0">
                <a:latin typeface="Trebuchet MS" pitchFamily="34" charset="0"/>
              </a:rPr>
              <a:t>. </a:t>
            </a: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Use it to create your presentation. Then send</a:t>
            </a:r>
            <a:r>
              <a:rPr lang="en-US" sz="2000" baseline="0" dirty="0" smtClean="0">
                <a:latin typeface="Trebuchet MS" pitchFamily="34" charset="0"/>
              </a:rPr>
              <a:t> it </a:t>
            </a:r>
            <a:r>
              <a:rPr lang="en-US" sz="2000" dirty="0" smtClean="0">
                <a:latin typeface="Trebuchet MS" pitchFamily="34" charset="0"/>
              </a:rPr>
              <a:t>to </a:t>
            </a:r>
            <a:r>
              <a:rPr lang="en-US" sz="2000" b="1" dirty="0" smtClean="0">
                <a:latin typeface="Trebuchet MS" pitchFamily="34" charset="0"/>
              </a:rPr>
              <a:t>PosterPresentations.com</a:t>
            </a:r>
            <a:r>
              <a:rPr lang="en-US" sz="2000" dirty="0" smtClean="0">
                <a:latin typeface="Trebuchet MS" pitchFamily="34" charset="0"/>
              </a:rPr>
              <a:t> for premium quality, same day affordable printing.</a:t>
            </a:r>
            <a:br>
              <a:rPr lang="en-US" sz="2000" dirty="0" smtClean="0">
                <a:latin typeface="Trebuchet MS" pitchFamily="34" charset="0"/>
              </a:rPr>
            </a:br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We provide a series of </a:t>
            </a:r>
            <a:r>
              <a:rPr lang="en-US" sz="2000" b="1" dirty="0" smtClean="0">
                <a:latin typeface="Trebuchet MS" pitchFamily="34" charset="0"/>
              </a:rPr>
              <a:t>online tutorials</a:t>
            </a:r>
            <a:r>
              <a:rPr lang="en-US" sz="2000" dirty="0" smtClean="0">
                <a:latin typeface="Trebuchet MS" pitchFamily="34" charset="0"/>
              </a:rPr>
              <a:t> that will guide you through the poster design process and answer your poster production questions. </a:t>
            </a: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View our online</a:t>
            </a:r>
            <a:r>
              <a:rPr lang="en-US" sz="2000" baseline="0" dirty="0" smtClean="0">
                <a:latin typeface="Trebuchet MS" pitchFamily="34" charset="0"/>
              </a:rPr>
              <a:t> tutorials at:</a:t>
            </a:r>
            <a:r>
              <a:rPr lang="en-US" sz="2000" dirty="0" smtClean="0">
                <a:latin typeface="Trebuchet MS" pitchFamily="34" charset="0"/>
              </a:rPr>
              <a:t/>
            </a:r>
            <a:br>
              <a:rPr lang="en-US" sz="2000" dirty="0" smtClean="0">
                <a:latin typeface="Trebuchet MS" pitchFamily="34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Trebuchet MS" pitchFamily="34" charset="0"/>
              </a:rPr>
              <a:t> http://bit.ly/Poster_creation_help </a:t>
            </a:r>
            <a:r>
              <a:rPr lang="en-US" sz="2000" dirty="0" smtClean="0">
                <a:latin typeface="Trebuchet MS" pitchFamily="34" charset="0"/>
              </a:rPr>
              <a:t/>
            </a:r>
            <a:br>
              <a:rPr lang="en-US" sz="2000" dirty="0" smtClean="0">
                <a:latin typeface="Trebuchet MS" pitchFamily="34" charset="0"/>
              </a:rPr>
            </a:br>
            <a:r>
              <a:rPr lang="en-US" sz="2000" dirty="0" smtClean="0">
                <a:latin typeface="Trebuchet MS" pitchFamily="34" charset="0"/>
              </a:rPr>
              <a:t>(copy</a:t>
            </a:r>
            <a:r>
              <a:rPr lang="en-US" sz="2000" baseline="0" dirty="0" smtClean="0">
                <a:latin typeface="Trebuchet MS" pitchFamily="34" charset="0"/>
              </a:rPr>
              <a:t> and paste the link into your web browser).</a:t>
            </a: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For assistance and to order your printed poster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call </a:t>
            </a:r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0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at </a:t>
            </a:r>
            <a:r>
              <a:rPr lang="en-US" sz="28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3134780"/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/>
            <a:endParaRPr lang="en-US" sz="2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Use the placeholders provided below to add new elements to your poster: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000" dirty="0" smtClean="0">
                <a:latin typeface="Trebuchet MS" pitchFamily="34" charset="0"/>
              </a:rPr>
              <a:t>Drag a placeholder onto the</a:t>
            </a:r>
            <a:r>
              <a:rPr lang="en-US" sz="2000" baseline="0" dirty="0" smtClean="0">
                <a:latin typeface="Trebuchet MS" pitchFamily="34" charset="0"/>
              </a:rPr>
              <a:t> poster area,</a:t>
            </a:r>
            <a:r>
              <a:rPr lang="en-US" sz="2000" dirty="0" smtClean="0">
                <a:latin typeface="Trebuchet MS" pitchFamily="34" charset="0"/>
              </a:rPr>
              <a:t> size it, and click it to edit.</a:t>
            </a: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134780"/>
            <a:r>
              <a:rPr lang="en-US" sz="2000" dirty="0" smtClean="0">
                <a:latin typeface="Trebuchet MS" pitchFamily="34" charset="0"/>
              </a:rPr>
              <a:t>Move</a:t>
            </a:r>
            <a:r>
              <a:rPr lang="en-US" sz="2000" baseline="0" dirty="0" smtClean="0">
                <a:latin typeface="Trebuchet MS" pitchFamily="34" charset="0"/>
              </a:rPr>
              <a:t> this preformatted section header placeholder to the poster area to add another section header. Use section headers to separate topics or concepts within your presentation. </a:t>
            </a: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defTabSz="3134780"/>
            <a:r>
              <a:rPr lang="en-US" sz="20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r>
              <a:rPr lang="en-US" sz="20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3134780"/>
            <a:r>
              <a:rPr lang="en-US" sz="20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defTabSz="3134780"/>
            <a:endParaRPr lang="en-US" sz="2000" baseline="0" dirty="0" smtClean="0">
              <a:latin typeface="Trebuchet MS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134780"/>
            <a:endParaRPr lang="en-US" sz="2000" dirty="0" smtClean="0">
              <a:latin typeface="Trebuchet MS" pitchFamily="34" charset="0"/>
            </a:endParaRPr>
          </a:p>
          <a:p>
            <a:pPr algn="ctr"/>
            <a:endParaRPr lang="en-US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134780"/>
            <a:endParaRPr lang="en-US" sz="20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2800" b="1" dirty="0">
              <a:latin typeface="Trebuchet MS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7777864" y="12627610"/>
            <a:ext cx="7513920" cy="4533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4" tIns="32651" rIns="65304" bIns="32651" rtlCol="0" anchor="ctr"/>
          <a:lstStyle/>
          <a:p>
            <a:pPr algn="ctr"/>
            <a:endParaRPr lang="en-US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93600" y="8222211"/>
            <a:ext cx="2428122" cy="137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96438" y="6985000"/>
            <a:ext cx="442913" cy="255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33251506" y="17611332"/>
            <a:ext cx="6870215" cy="1399638"/>
          </a:xfrm>
          <a:prstGeom prst="rect">
            <a:avLst/>
          </a:prstGeom>
          <a:noFill/>
        </p:spPr>
        <p:txBody>
          <a:bodyPr wrap="square" lIns="65304" tIns="32651" rIns="65304" bIns="32651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© 2011 PosterPresentations.com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    </a:t>
            </a:r>
            <a:r>
              <a:rPr lang="en-US" sz="2000" dirty="0" smtClean="0">
                <a:solidFill>
                  <a:schemeClr val="bg1"/>
                </a:solidFill>
              </a:rPr>
              <a:t>2117 Fourth Street ,</a:t>
            </a:r>
            <a:r>
              <a:rPr lang="en-US" sz="2000" baseline="0" dirty="0" smtClean="0">
                <a:solidFill>
                  <a:schemeClr val="bg1"/>
                </a:solidFill>
              </a:rPr>
              <a:t> Unit C        </a:t>
            </a:r>
          </a:p>
          <a:p>
            <a:pPr>
              <a:lnSpc>
                <a:spcPts val="2600"/>
              </a:lnSpc>
            </a:pPr>
            <a:r>
              <a:rPr lang="en-US" sz="2000" baseline="0" dirty="0" smtClean="0">
                <a:solidFill>
                  <a:schemeClr val="bg1"/>
                </a:solidFill>
              </a:rPr>
              <a:t>     Berkeley CA </a:t>
            </a:r>
            <a:r>
              <a:rPr lang="en-US" sz="1800" baseline="0" dirty="0" smtClean="0">
                <a:solidFill>
                  <a:schemeClr val="bg1"/>
                </a:solidFill>
              </a:rPr>
              <a:t>94710</a:t>
            </a:r>
            <a:r>
              <a:rPr lang="en-US" sz="2000" baseline="0" dirty="0" smtClean="0">
                <a:solidFill>
                  <a:schemeClr val="bg1"/>
                </a:solidFill>
              </a:rPr>
              <a:t/>
            </a:r>
            <a:br>
              <a:rPr lang="en-US" sz="2000" baseline="0" dirty="0" smtClean="0">
                <a:solidFill>
                  <a:schemeClr val="bg1"/>
                </a:solidFill>
              </a:rPr>
            </a:br>
            <a:r>
              <a:rPr lang="en-US" sz="2000" baseline="0" dirty="0" smtClean="0">
                <a:solidFill>
                  <a:schemeClr val="bg1"/>
                </a:solidFill>
              </a:rPr>
              <a:t>    </a:t>
            </a:r>
            <a:r>
              <a:rPr lang="en-US" sz="20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2400" b="1" dirty="0">
              <a:solidFill>
                <a:srgbClr val="FFFF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7475302" y="18343592"/>
            <a:ext cx="6982115" cy="653891"/>
            <a:chOff x="44242388" y="28054064"/>
            <a:chExt cx="9771398" cy="1120952"/>
          </a:xfrm>
        </p:grpSpPr>
        <p:sp>
          <p:nvSpPr>
            <p:cNvPr id="52" name="Rounded Rectangle 51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7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70833" y="28172249"/>
              <a:ext cx="914400" cy="914398"/>
            </a:xfrm>
            <a:prstGeom prst="rect">
              <a:avLst/>
            </a:prstGeom>
            <a:noFill/>
          </p:spPr>
        </p:pic>
        <p:sp>
          <p:nvSpPr>
            <p:cNvPr id="54" name="TextBox 53"/>
            <p:cNvSpPr txBox="1"/>
            <p:nvPr userDrawn="1"/>
          </p:nvSpPr>
          <p:spPr>
            <a:xfrm>
              <a:off x="45342600" y="28067024"/>
              <a:ext cx="8671186" cy="110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8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8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8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8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-7801791" y="7478712"/>
            <a:ext cx="7537846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3166594" y="2639219"/>
            <a:ext cx="7537846" cy="139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3134552" rtl="0" eaLnBrk="1" latinLnBrk="0" hangingPunct="1">
        <a:spcBef>
          <a:spcPct val="0"/>
        </a:spcBef>
        <a:buNone/>
        <a:defRPr sz="63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175457" indent="-1175457" algn="l" defTabSz="3134552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824" indent="-979547" algn="l" defTabSz="3134552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191" indent="-783639" algn="l" defTabSz="3134552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468" indent="-783639" algn="l" defTabSz="3134552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2744" indent="-783639" algn="l" defTabSz="3134552" rtl="0" eaLnBrk="1" latinLnBrk="0" hangingPunct="1">
        <a:spcBef>
          <a:spcPct val="20000"/>
        </a:spcBef>
        <a:buFont typeface="Arial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020" indent="-783639" algn="l" defTabSz="3134552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7296" indent="-783639" algn="l" defTabSz="3134552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4573" indent="-783639" algn="l" defTabSz="3134552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1849" indent="-783639" algn="l" defTabSz="3134552" rtl="0" eaLnBrk="1" latinLnBrk="0" hangingPunct="1">
        <a:spcBef>
          <a:spcPct val="20000"/>
        </a:spcBef>
        <a:buFont typeface="Arial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277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552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701829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105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836382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403659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0935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212" algn="l" defTabSz="3134552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5920" y="768986"/>
            <a:ext cx="2962656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7829" tIns="148915" rIns="297829" bIns="1489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5920" y="4480562"/>
            <a:ext cx="29626560" cy="1267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7829" tIns="148915" rIns="297829" bIns="1489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5920" y="17486630"/>
            <a:ext cx="768096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7829" tIns="148915" rIns="297829" bIns="148915" numCol="1" anchor="t" anchorCtr="0" compatLnSpc="1">
            <a:prstTxWarp prst="textNoShape">
              <a:avLst/>
            </a:prstTxWarp>
          </a:bodyPr>
          <a:lstStyle>
            <a:lvl1pPr>
              <a:defRPr sz="46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120" y="17486630"/>
            <a:ext cx="1042416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7829" tIns="148915" rIns="297829" bIns="148915" numCol="1" anchor="t" anchorCtr="0" compatLnSpc="1">
            <a:prstTxWarp prst="textNoShape">
              <a:avLst/>
            </a:prstTxWarp>
          </a:bodyPr>
          <a:lstStyle>
            <a:lvl1pPr algn="ctr">
              <a:defRPr sz="46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520" y="17486630"/>
            <a:ext cx="768096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7829" tIns="148915" rIns="297829" bIns="148915" numCol="1" anchor="t" anchorCtr="0" compatLnSpc="1">
            <a:prstTxWarp prst="textNoShape">
              <a:avLst/>
            </a:prstTxWarp>
          </a:bodyPr>
          <a:lstStyle>
            <a:lvl1pPr algn="r">
              <a:defRPr sz="46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B9CDEEB-A28C-43F1-BDA7-9005031BB0C1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31" name="Picture 7" descr="forUC01_9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1940"/>
            <a:ext cx="32918400" cy="38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5pPr>
      <a:lvl6pPr marL="1489146" algn="ctr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6pPr>
      <a:lvl7pPr marL="2978292" algn="ctr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7pPr>
      <a:lvl8pPr marL="4467438" algn="ctr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8pPr>
      <a:lvl9pPr marL="5956584" algn="ctr" rtl="0" fontAlgn="base">
        <a:spcBef>
          <a:spcPct val="0"/>
        </a:spcBef>
        <a:spcAft>
          <a:spcPct val="0"/>
        </a:spcAft>
        <a:defRPr sz="14300">
          <a:solidFill>
            <a:schemeClr val="tx2"/>
          </a:solidFill>
          <a:latin typeface="Arial" charset="0"/>
        </a:defRPr>
      </a:lvl9pPr>
    </p:titleStyle>
    <p:bodyStyle>
      <a:lvl1pPr marL="1116860" indent="-1116860" algn="l" rtl="0" fontAlgn="base">
        <a:spcBef>
          <a:spcPct val="20000"/>
        </a:spcBef>
        <a:spcAft>
          <a:spcPct val="0"/>
        </a:spcAft>
        <a:buChar char="•"/>
        <a:defRPr sz="10400">
          <a:solidFill>
            <a:schemeClr val="tx1"/>
          </a:solidFill>
          <a:latin typeface="+mn-lt"/>
          <a:ea typeface="+mn-ea"/>
          <a:cs typeface="+mn-cs"/>
        </a:defRPr>
      </a:lvl1pPr>
      <a:lvl2pPr marL="2419862" indent="-930716" algn="l" rtl="0" fontAlgn="base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2pPr>
      <a:lvl3pPr marL="3722865" indent="-744573" algn="l" rtl="0" fontAlgn="base">
        <a:spcBef>
          <a:spcPct val="20000"/>
        </a:spcBef>
        <a:spcAft>
          <a:spcPct val="0"/>
        </a:spcAft>
        <a:buChar char="•"/>
        <a:defRPr sz="7800">
          <a:solidFill>
            <a:schemeClr val="tx1"/>
          </a:solidFill>
          <a:latin typeface="+mn-lt"/>
        </a:defRPr>
      </a:lvl3pPr>
      <a:lvl4pPr marL="5212011" indent="-744573" algn="l" rtl="0" fontAlgn="base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701158" indent="-744573" algn="l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8190304" indent="-744573" algn="l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9679450" indent="-744573" algn="l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11168596" indent="-744573" algn="l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12657742" indent="-744573" algn="l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7829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489146" algn="l" defTabSz="297829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978292" algn="l" defTabSz="297829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4467438" algn="l" defTabSz="297829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5956584" algn="l" defTabSz="297829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445731" algn="l" defTabSz="297829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8934877" algn="l" defTabSz="297829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424023" algn="l" defTabSz="297829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1913169" algn="l" defTabSz="2978292" rtl="0" eaLnBrk="1" latinLnBrk="0" hangingPunct="1">
        <a:defRPr sz="5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57" y="266700"/>
            <a:ext cx="31330018" cy="1282699"/>
          </a:xfrm>
        </p:spPr>
        <p:txBody>
          <a:bodyPr>
            <a:noAutofit/>
          </a:bodyPr>
          <a:lstStyle/>
          <a:p>
            <a:r>
              <a:rPr lang="en-US" sz="7200" dirty="0">
                <a:latin typeface="Impact" pitchFamily="34" charset="0"/>
              </a:rPr>
              <a:t>From Plan to Pedagogy: Lessons from an iPad Lending Program</a:t>
            </a:r>
          </a:p>
        </p:txBody>
      </p:sp>
      <p:sp>
        <p:nvSpPr>
          <p:cNvPr id="153" name="Text Placeholder 152"/>
          <p:cNvSpPr>
            <a:spLocks noGrp="1"/>
          </p:cNvSpPr>
          <p:nvPr>
            <p:ph type="body" sz="quarter" idx="151"/>
          </p:nvPr>
        </p:nvSpPr>
        <p:spPr>
          <a:xfrm>
            <a:off x="4457701" y="1520891"/>
            <a:ext cx="23999226" cy="1065530"/>
          </a:xfrm>
        </p:spPr>
        <p:txBody>
          <a:bodyPr/>
          <a:lstStyle/>
          <a:p>
            <a:r>
              <a:rPr lang="en-US" dirty="0" smtClean="0">
                <a:latin typeface="Impact" pitchFamily="34" charset="0"/>
              </a:rPr>
              <a:t>Heather Beattey Johnston and Carolyn J. Stoll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 rot="5400000">
            <a:off x="13035458" y="5910819"/>
            <a:ext cx="5755757" cy="7435374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0" dirty="0"/>
          </a:p>
        </p:txBody>
      </p:sp>
      <p:sp>
        <p:nvSpPr>
          <p:cNvPr id="51" name="TextBox 50"/>
          <p:cNvSpPr txBox="1"/>
          <p:nvPr/>
        </p:nvSpPr>
        <p:spPr>
          <a:xfrm>
            <a:off x="20982890" y="5657559"/>
            <a:ext cx="1056391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2.  Select 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Participants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Impact" pitchFamily="34" charset="0"/>
              <a:cs typeface="Calibri" pitchFamily="34" charset="0"/>
            </a:endParaRPr>
          </a:p>
          <a:p>
            <a:pPr marL="4572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Grant from Faculty Development Council limits program to full-time faculty</a:t>
            </a:r>
          </a:p>
          <a:p>
            <a:pPr marL="4572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Applications reviewed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using scored rubric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and are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then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ranked by each reviewer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itchFamily="18" charset="0"/>
              <a:cs typeface="Calibri" pitchFamily="34" charset="0"/>
            </a:endParaRPr>
          </a:p>
          <a:p>
            <a:pPr marL="457200" indent="-274320"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Distribution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across college, discipline and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gender is taken into account in final selections 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itchFamily="18" charset="0"/>
              <a:cs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459632" y="10679053"/>
            <a:ext cx="10337443" cy="4393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3.  Manage 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Apps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Impact" pitchFamily="34" charset="0"/>
              <a:cs typeface="Calibri" pitchFamily="34" charset="0"/>
            </a:endParaRPr>
          </a:p>
          <a:p>
            <a:pPr marL="4572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Using iTunes to manage this program is challenging, especially navigating Apple’s Volume Purchasing Program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itchFamily="18" charset="0"/>
              <a:cs typeface="Calibri" pitchFamily="34" charset="0"/>
            </a:endParaRPr>
          </a:p>
          <a:p>
            <a:pPr marL="4572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We provide a package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of free and paid apps</a:t>
            </a:r>
          </a:p>
          <a:p>
            <a:pPr marL="457200" indent="-274320"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Borrowers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can buy additional apps on their own iTunes account on the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iPad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; they do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not sync devices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on a PC or Mac, and cannot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update our a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pps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165465" y="12823423"/>
            <a:ext cx="8238193" cy="4855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4.  Check 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out Devices</a:t>
            </a:r>
          </a:p>
          <a:p>
            <a:pPr marL="5715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Group appointments</a:t>
            </a:r>
          </a:p>
          <a:p>
            <a:pPr marL="5715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Participants sign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legal agreement</a:t>
            </a:r>
          </a:p>
          <a:p>
            <a:pPr marL="5715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Brief training on basic operation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itchFamily="18" charset="0"/>
              <a:cs typeface="Calibri" pitchFamily="34" charset="0"/>
            </a:endParaRPr>
          </a:p>
          <a:p>
            <a:pPr marL="5715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Provide brochures describing installed apps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itchFamily="18" charset="0"/>
              <a:cs typeface="Calibri" pitchFamily="34" charset="0"/>
            </a:endParaRPr>
          </a:p>
          <a:p>
            <a:pPr marL="5715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No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technical, desktop-type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support</a:t>
            </a:r>
          </a:p>
          <a:p>
            <a:pPr marL="571500" indent="-274320"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Set up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group return appointmen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ts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71173" y="11951933"/>
            <a:ext cx="9883350" cy="470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5.  Host 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Mini 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Camp</a:t>
            </a:r>
          </a:p>
          <a:p>
            <a:pPr marL="5715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Four-hour event between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“practice term” and “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implementation term” of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the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two-term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loan period</a:t>
            </a:r>
          </a:p>
          <a:p>
            <a:pPr marL="5715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Discussions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on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strengths,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weaknesses and solutions</a:t>
            </a:r>
          </a:p>
          <a:p>
            <a:pPr marL="5715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Problem based learning activity including an app hunt</a:t>
            </a:r>
          </a:p>
          <a:p>
            <a:pPr marL="5715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Demonstration on connecting iPad in classroom</a:t>
            </a:r>
          </a:p>
          <a:p>
            <a:pPr marL="571500" indent="-274320"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Building a lesson plan using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iPad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itchFamily="18" charset="0"/>
              <a:cs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02600" y="7451616"/>
            <a:ext cx="9719441" cy="3470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6.  Check 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in 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Devices</a:t>
            </a:r>
          </a:p>
          <a:p>
            <a:pPr marL="4572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Exit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survey completed by borrowers prior to return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itchFamily="18" charset="0"/>
              <a:cs typeface="Calibri" pitchFamily="34" charset="0"/>
            </a:endParaRPr>
          </a:p>
          <a:p>
            <a:pPr marL="4572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Devices are checked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for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damage in presence of borrower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itchFamily="18" charset="0"/>
              <a:cs typeface="Calibri" pitchFamily="34" charset="0"/>
            </a:endParaRPr>
          </a:p>
          <a:p>
            <a:pPr marL="457200" indent="-274320"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Later, they are re-set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to factory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settings and re-synched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to master image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20385" y="2864008"/>
            <a:ext cx="9050338" cy="34701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7.  Publish 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&amp; Assess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Impact" pitchFamily="34" charset="0"/>
              <a:cs typeface="Calibri" pitchFamily="34" charset="0"/>
            </a:endParaRPr>
          </a:p>
          <a:p>
            <a:pPr marL="4572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Report available to the public on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our website</a:t>
            </a:r>
          </a:p>
          <a:p>
            <a:pPr marL="4572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Quantitative data (in the form of charts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and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graphs) and select qualitative data reported</a:t>
            </a:r>
          </a:p>
          <a:p>
            <a:pPr marL="457200" indent="-274320"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Close assessment loop: adjust program elements</a:t>
            </a:r>
          </a:p>
        </p:txBody>
      </p:sp>
      <p:sp>
        <p:nvSpPr>
          <p:cNvPr id="57" name="Circular Arrow 56"/>
          <p:cNvSpPr/>
          <p:nvPr/>
        </p:nvSpPr>
        <p:spPr>
          <a:xfrm rot="14206229">
            <a:off x="-747246" y="410733"/>
            <a:ext cx="31289887" cy="30435828"/>
          </a:xfrm>
          <a:prstGeom prst="circularArrow">
            <a:avLst>
              <a:gd name="adj1" fmla="val 1350"/>
              <a:gd name="adj2" fmla="val 150564"/>
              <a:gd name="adj3" fmla="val 4522632"/>
              <a:gd name="adj4" fmla="val 4313463"/>
              <a:gd name="adj5" fmla="val 1623"/>
            </a:avLst>
          </a:prstGeom>
          <a:solidFill>
            <a:schemeClr val="tx2">
              <a:lumMod val="65000"/>
              <a:lumOff val="35000"/>
            </a:schemeClr>
          </a:solidFill>
          <a:scene3d>
            <a:camera prst="isometricRightUp">
              <a:rot lat="1800000" lon="21000000" rev="0"/>
            </a:camera>
            <a:lightRig rig="soft" dir="t">
              <a:rot lat="0" lon="0" rev="1200000"/>
            </a:lightRig>
          </a:scene3d>
          <a:sp3d extrusionH="82550" contourW="19050" prstMaterial="plastic">
            <a:bevelT/>
            <a:bevelB/>
            <a:extrusionClr>
              <a:schemeClr val="tx2">
                <a:lumMod val="50000"/>
                <a:lumOff val="50000"/>
              </a:schemeClr>
            </a:extrusionClr>
            <a:contourClr>
              <a:schemeClr val="tx2">
                <a:lumMod val="50000"/>
                <a:lumOff val="50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Circular Arrow 57"/>
          <p:cNvSpPr/>
          <p:nvPr/>
        </p:nvSpPr>
        <p:spPr>
          <a:xfrm rot="14206229">
            <a:off x="-1965099" y="-4101436"/>
            <a:ext cx="31289887" cy="30435828"/>
          </a:xfrm>
          <a:prstGeom prst="circularArrow">
            <a:avLst>
              <a:gd name="adj1" fmla="val 1649"/>
              <a:gd name="adj2" fmla="val 167114"/>
              <a:gd name="adj3" fmla="val 7306073"/>
              <a:gd name="adj4" fmla="val 7062285"/>
              <a:gd name="adj5" fmla="val 1985"/>
            </a:avLst>
          </a:prstGeom>
          <a:solidFill>
            <a:schemeClr val="tx2">
              <a:lumMod val="65000"/>
              <a:lumOff val="35000"/>
            </a:schemeClr>
          </a:solidFill>
          <a:scene3d>
            <a:camera prst="isometricRightUp">
              <a:rot lat="2400000" lon="20400000" rev="0"/>
            </a:camera>
            <a:lightRig rig="soft" dir="t">
              <a:rot lat="0" lon="0" rev="1200000"/>
            </a:lightRig>
          </a:scene3d>
          <a:sp3d extrusionH="82550" contourW="19050" prstMaterial="plastic">
            <a:bevelT/>
            <a:bevelB/>
            <a:extrusionClr>
              <a:schemeClr val="tx2">
                <a:lumMod val="50000"/>
                <a:lumOff val="50000"/>
              </a:schemeClr>
            </a:extrusionClr>
            <a:contourClr>
              <a:schemeClr val="tx2">
                <a:lumMod val="50000"/>
                <a:lumOff val="50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Circular Arrow 58"/>
          <p:cNvSpPr/>
          <p:nvPr/>
        </p:nvSpPr>
        <p:spPr>
          <a:xfrm rot="14206229">
            <a:off x="-2809216" y="-10671917"/>
            <a:ext cx="31289887" cy="30435828"/>
          </a:xfrm>
          <a:prstGeom prst="circularArrow">
            <a:avLst>
              <a:gd name="adj1" fmla="val 1429"/>
              <a:gd name="adj2" fmla="val 153920"/>
              <a:gd name="adj3" fmla="val 10572810"/>
              <a:gd name="adj4" fmla="val 10322865"/>
              <a:gd name="adj5" fmla="val 1784"/>
            </a:avLst>
          </a:prstGeom>
          <a:solidFill>
            <a:schemeClr val="tx2">
              <a:lumMod val="75000"/>
              <a:lumOff val="25000"/>
              <a:alpha val="8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1Right">
              <a:rot lat="600000" lon="19800000" rev="21000000"/>
            </a:camera>
            <a:lightRig rig="soft" dir="t">
              <a:rot lat="0" lon="0" rev="1200000"/>
            </a:lightRig>
          </a:scene3d>
          <a:sp3d z="171450" extrusionH="82550" contourW="19050" prstMaterial="plastic">
            <a:bevelT/>
            <a:bevelB/>
            <a:extrusionClr>
              <a:schemeClr val="tx2">
                <a:lumMod val="50000"/>
                <a:lumOff val="50000"/>
              </a:schemeClr>
            </a:extrusionClr>
            <a:contourClr>
              <a:schemeClr val="tx2">
                <a:lumMod val="50000"/>
                <a:lumOff val="50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Circular Arrow 59"/>
          <p:cNvSpPr/>
          <p:nvPr/>
        </p:nvSpPr>
        <p:spPr>
          <a:xfrm rot="14894710">
            <a:off x="1554878" y="-12611176"/>
            <a:ext cx="31289887" cy="30435828"/>
          </a:xfrm>
          <a:prstGeom prst="circularArrow">
            <a:avLst>
              <a:gd name="adj1" fmla="val 1565"/>
              <a:gd name="adj2" fmla="val 180015"/>
              <a:gd name="adj3" fmla="val 13426691"/>
              <a:gd name="adj4" fmla="val 13177233"/>
              <a:gd name="adj5" fmla="val 2013"/>
            </a:avLst>
          </a:prstGeom>
          <a:solidFill>
            <a:schemeClr val="tx2">
              <a:lumMod val="75000"/>
              <a:lumOff val="25000"/>
              <a:alpha val="93000"/>
            </a:schemeClr>
          </a:solidFill>
          <a:scene3d>
            <a:camera prst="isometricOffAxis1Right"/>
            <a:lightRig rig="soft" dir="t">
              <a:rot lat="0" lon="0" rev="1200000"/>
            </a:lightRig>
          </a:scene3d>
          <a:sp3d z="50800" extrusionH="82550" contourW="19050" prstMaterial="plastic">
            <a:bevelT/>
            <a:bevelB/>
            <a:extrusionClr>
              <a:schemeClr val="tx2">
                <a:lumMod val="50000"/>
                <a:lumOff val="50000"/>
              </a:schemeClr>
            </a:extrusionClr>
            <a:contourClr>
              <a:schemeClr val="tx2">
                <a:lumMod val="50000"/>
                <a:lumOff val="50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Circular Arrow 60"/>
          <p:cNvSpPr/>
          <p:nvPr/>
        </p:nvSpPr>
        <p:spPr>
          <a:xfrm rot="14056156">
            <a:off x="2129689" y="-11452329"/>
            <a:ext cx="31289887" cy="30435828"/>
          </a:xfrm>
          <a:prstGeom prst="circularArrow">
            <a:avLst>
              <a:gd name="adj1" fmla="val 1687"/>
              <a:gd name="adj2" fmla="val 172665"/>
              <a:gd name="adj3" fmla="val 16588205"/>
              <a:gd name="adj4" fmla="val 16325388"/>
              <a:gd name="adj5" fmla="val 1765"/>
            </a:avLst>
          </a:prstGeom>
          <a:solidFill>
            <a:schemeClr val="tx2">
              <a:lumMod val="75000"/>
              <a:lumOff val="25000"/>
              <a:alpha val="70000"/>
            </a:schemeClr>
          </a:solidFill>
          <a:effectLst>
            <a:glow>
              <a:schemeClr val="accent1"/>
            </a:glow>
            <a:softEdge rad="0"/>
          </a:effectLst>
          <a:scene3d>
            <a:camera prst="isometricOffAxis1Right"/>
            <a:lightRig rig="soft" dir="t">
              <a:rot lat="0" lon="0" rev="1200000"/>
            </a:lightRig>
          </a:scene3d>
          <a:sp3d z="25400" extrusionH="88900" contourW="19050" prstMaterial="plastic">
            <a:bevelT w="114300" h="107950"/>
            <a:bevelB w="107950" h="88900"/>
            <a:extrusionClr>
              <a:schemeClr val="tx2">
                <a:lumMod val="50000"/>
                <a:lumOff val="50000"/>
              </a:schemeClr>
            </a:extrusionClr>
            <a:contourClr>
              <a:schemeClr val="tx2">
                <a:lumMod val="50000"/>
                <a:lumOff val="50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Circular Arrow 61"/>
          <p:cNvSpPr/>
          <p:nvPr/>
        </p:nvSpPr>
        <p:spPr>
          <a:xfrm rot="14206229">
            <a:off x="2945223" y="-1652175"/>
            <a:ext cx="31289887" cy="30435828"/>
          </a:xfrm>
          <a:prstGeom prst="circularArrow">
            <a:avLst>
              <a:gd name="adj1" fmla="val 1331"/>
              <a:gd name="adj2" fmla="val 244176"/>
              <a:gd name="adj3" fmla="val 19839667"/>
              <a:gd name="adj4" fmla="val 19503896"/>
              <a:gd name="adj5" fmla="val 1252"/>
            </a:avLst>
          </a:prstGeom>
          <a:solidFill>
            <a:schemeClr val="tx2">
              <a:lumMod val="65000"/>
              <a:lumOff val="35000"/>
            </a:schemeClr>
          </a:solidFill>
          <a:scene3d>
            <a:camera prst="isometricRightUp">
              <a:rot lat="1800000" lon="18600000" rev="20400000"/>
            </a:camera>
            <a:lightRig rig="soft" dir="t">
              <a:rot lat="0" lon="0" rev="1200000"/>
            </a:lightRig>
          </a:scene3d>
          <a:sp3d z="38100" extrusionH="82550" contourW="19050" prstMaterial="plastic">
            <a:bevelT/>
            <a:bevelB/>
            <a:extrusionClr>
              <a:schemeClr val="tx2">
                <a:lumMod val="50000"/>
                <a:lumOff val="50000"/>
              </a:schemeClr>
            </a:extrusionClr>
            <a:contourClr>
              <a:schemeClr val="tx2">
                <a:lumMod val="50000"/>
                <a:lumOff val="50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Circular Arrow 62"/>
          <p:cNvSpPr/>
          <p:nvPr/>
        </p:nvSpPr>
        <p:spPr>
          <a:xfrm rot="14206229">
            <a:off x="-1134830" y="2992243"/>
            <a:ext cx="31399847" cy="30435828"/>
          </a:xfrm>
          <a:prstGeom prst="circularArrow">
            <a:avLst>
              <a:gd name="adj1" fmla="val 1738"/>
              <a:gd name="adj2" fmla="val 195602"/>
              <a:gd name="adj3" fmla="val 1283704"/>
              <a:gd name="adj4" fmla="val 1033539"/>
              <a:gd name="adj5" fmla="val 1905"/>
            </a:avLst>
          </a:prstGeom>
          <a:solidFill>
            <a:schemeClr val="tx2">
              <a:lumMod val="65000"/>
              <a:lumOff val="35000"/>
            </a:schemeClr>
          </a:solidFill>
          <a:scene3d>
            <a:camera prst="isometricRightUp"/>
            <a:lightRig rig="soft" dir="t">
              <a:rot lat="0" lon="0" rev="1200000"/>
            </a:lightRig>
          </a:scene3d>
          <a:sp3d extrusionH="82550" contourW="19050" prstMaterial="plastic">
            <a:bevelT/>
            <a:bevelB/>
            <a:extrusionClr>
              <a:schemeClr val="tx2">
                <a:lumMod val="50000"/>
                <a:lumOff val="50000"/>
              </a:schemeClr>
            </a:extrusionClr>
            <a:contourClr>
              <a:schemeClr val="tx2">
                <a:lumMod val="50000"/>
                <a:lumOff val="50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0" name="Picture Placeholder 19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60807" y="3430852"/>
            <a:ext cx="1828800" cy="1828800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7723" y="4521775"/>
            <a:ext cx="1828800" cy="1828800"/>
          </a:xfrm>
        </p:spPr>
      </p:pic>
      <p:sp>
        <p:nvSpPr>
          <p:cNvPr id="21" name="TextBox 20"/>
          <p:cNvSpPr txBox="1"/>
          <p:nvPr/>
        </p:nvSpPr>
        <p:spPr>
          <a:xfrm>
            <a:off x="21375083" y="52596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Program website</a:t>
            </a:r>
            <a:endParaRPr lang="en-US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3421" y="6340408"/>
            <a:ext cx="182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eLearn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Magazine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800" i="1" dirty="0" smtClean="0">
                <a:latin typeface="Calibri" pitchFamily="34" charset="0"/>
                <a:cs typeface="Calibri" pitchFamily="34" charset="0"/>
              </a:rPr>
            </a:b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article</a:t>
            </a:r>
            <a:endParaRPr lang="en-US" sz="18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470798" y="2944050"/>
            <a:ext cx="9532935" cy="350865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defRPr/>
            </a:pP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1.  Call </a:t>
            </a:r>
            <a:r>
              <a:rPr lang="en-US" sz="72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for </a:t>
            </a:r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Calibri" pitchFamily="34" charset="0"/>
              </a:rPr>
              <a:t>Applications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Impact" pitchFamily="34" charset="0"/>
              <a:cs typeface="Calibri" pitchFamily="34" charset="0"/>
            </a:endParaRPr>
          </a:p>
          <a:p>
            <a:pPr marL="4572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Announced on Blackboard and faculty listserv</a:t>
            </a:r>
          </a:p>
          <a:p>
            <a:pPr marL="457200" indent="-274320">
              <a:lnSpc>
                <a:spcPts val="36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A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pplications processed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in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SurveyMonkey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itchFamily="18" charset="0"/>
              <a:cs typeface="Calibri" pitchFamily="34" charset="0"/>
            </a:endParaRPr>
          </a:p>
          <a:p>
            <a:pPr marL="457200" indent="-274320"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Application designed to be open-ended in an effort</a:t>
            </a:r>
            <a:b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to attract faculty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with purpose and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  <a:cs typeface="Calibri" pitchFamily="34" charset="0"/>
              </a:rPr>
              <a:t>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>
          <a:solidFill>
            <a:schemeClr val="tx1"/>
          </a:solidFill>
          <a:miter lim="800000"/>
          <a:headEnd/>
          <a:tailEnd/>
        </a:ln>
        <a:effectLst/>
      </a:spPr>
      <a:bodyPr wrap="none" lIns="65304" tIns="32651" rIns="65304" bIns="32651" anchor="ctr"/>
      <a:lstStyle>
        <a:defPPr>
          <a:defRPr dirty="0"/>
        </a:defPPr>
      </a:lstStyle>
    </a:spDef>
  </a:objectDefaults>
  <a:extraClrSchemeLst/>
</a:theme>
</file>

<file path=ppt/theme/theme3.xml><?xml version="1.0" encoding="utf-8"?>
<a:theme xmlns:a="http://schemas.openxmlformats.org/drawingml/2006/main" name="Right Highligh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PosterPresentations.com-42x72-Template-V2b</Template>
  <TotalTime>408</TotalTime>
  <Words>296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1_Classic 3 Columns</vt:lpstr>
      <vt:lpstr>Classic - Wide Center</vt:lpstr>
      <vt:lpstr>Right Highlight</vt:lpstr>
      <vt:lpstr>Default Design</vt:lpstr>
      <vt:lpstr>From Plan to Pedagogy: Lessons from an iPad Lending Program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PosterPresentations.com - 510.649.3001</dc:creator>
  <dc:description>This template is the property of PosterPresentations.com. Call us if you need help with this poster template._x000d_
1-866-649-3004           _x000d_
 (c)PosterPresentations.com</dc:description>
  <cp:lastModifiedBy>Heather Johnston</cp:lastModifiedBy>
  <cp:revision>43</cp:revision>
  <cp:lastPrinted>2011-09-19T12:50:37Z</cp:lastPrinted>
  <dcterms:created xsi:type="dcterms:W3CDTF">2011-04-21T17:24:05Z</dcterms:created>
  <dcterms:modified xsi:type="dcterms:W3CDTF">2011-10-06T20:51:13Z</dcterms:modified>
</cp:coreProperties>
</file>