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29"/>
  </p:notesMasterIdLst>
  <p:sldIdLst>
    <p:sldId id="256" r:id="rId2"/>
    <p:sldId id="260" r:id="rId3"/>
    <p:sldId id="300" r:id="rId4"/>
    <p:sldId id="301" r:id="rId5"/>
    <p:sldId id="303" r:id="rId6"/>
    <p:sldId id="302" r:id="rId7"/>
    <p:sldId id="304" r:id="rId8"/>
    <p:sldId id="290" r:id="rId9"/>
    <p:sldId id="291" r:id="rId10"/>
    <p:sldId id="285" r:id="rId11"/>
    <p:sldId id="286" r:id="rId12"/>
    <p:sldId id="288" r:id="rId13"/>
    <p:sldId id="287" r:id="rId14"/>
    <p:sldId id="289" r:id="rId15"/>
    <p:sldId id="279" r:id="rId16"/>
    <p:sldId id="292" r:id="rId17"/>
    <p:sldId id="293" r:id="rId18"/>
    <p:sldId id="294" r:id="rId19"/>
    <p:sldId id="258" r:id="rId20"/>
    <p:sldId id="298" r:id="rId21"/>
    <p:sldId id="305" r:id="rId22"/>
    <p:sldId id="295" r:id="rId23"/>
    <p:sldId id="296" r:id="rId24"/>
    <p:sldId id="276" r:id="rId25"/>
    <p:sldId id="306" r:id="rId26"/>
    <p:sldId id="307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eronica Diaz" initials="VD" lastIdx="1" clrIdx="0"/>
  <p:cmAuthor id="1" name="Malcolm Brown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7ABB"/>
    <a:srgbClr val="1B75BB"/>
    <a:srgbClr val="2186D4"/>
    <a:srgbClr val="D46F63"/>
    <a:srgbClr val="558CD4"/>
    <a:srgbClr val="4DA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19" autoAdjust="0"/>
    <p:restoredTop sz="77977" autoAdjust="0"/>
  </p:normalViewPr>
  <p:slideViewPr>
    <p:cSldViewPr snapToGrid="0" snapToObjects="1">
      <p:cViewPr varScale="1">
        <p:scale>
          <a:sx n="79" d="100"/>
          <a:sy n="79" d="100"/>
        </p:scale>
        <p:origin x="-384" y="-112"/>
      </p:cViewPr>
      <p:guideLst>
        <p:guide orient="horz" pos="2160"/>
        <p:guide pos="28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2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commentAuthors" Target="commentAuthors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584B40-FD30-D546-8B63-A96F5C42E4EE}" type="doc">
      <dgm:prSet loTypeId="urn:microsoft.com/office/officeart/2005/8/layout/hProcess4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36D4108-6356-9841-976E-9CD4FCB394A0}">
      <dgm:prSet phldrT="[Text]"/>
      <dgm:spPr/>
      <dgm:t>
        <a:bodyPr/>
        <a:lstStyle/>
        <a:p>
          <a:r>
            <a:rPr lang="en-US" dirty="0" smtClean="0"/>
            <a:t>Jan 30</a:t>
          </a:r>
          <a:endParaRPr lang="en-US" dirty="0"/>
        </a:p>
      </dgm:t>
    </dgm:pt>
    <dgm:pt modelId="{18D5A2AD-FD97-3449-ABDD-FBB7FBF4D431}" type="parTrans" cxnId="{1B1C1E10-4542-B740-8EE4-E2815F652F07}">
      <dgm:prSet/>
      <dgm:spPr/>
      <dgm:t>
        <a:bodyPr/>
        <a:lstStyle/>
        <a:p>
          <a:endParaRPr lang="en-US"/>
        </a:p>
      </dgm:t>
    </dgm:pt>
    <dgm:pt modelId="{B4DE709E-B60B-6640-B3BA-E3F46FC51B3B}" type="sibTrans" cxnId="{1B1C1E10-4542-B740-8EE4-E2815F652F07}">
      <dgm:prSet/>
      <dgm:spPr/>
      <dgm:t>
        <a:bodyPr/>
        <a:lstStyle/>
        <a:p>
          <a:endParaRPr lang="en-US"/>
        </a:p>
      </dgm:t>
    </dgm:pt>
    <dgm:pt modelId="{33202E19-EC7B-B340-A745-F0011FFA0873}">
      <dgm:prSet phldrT="[Text]"/>
      <dgm:spPr/>
      <dgm:t>
        <a:bodyPr anchor="ctr"/>
        <a:lstStyle/>
        <a:p>
          <a:r>
            <a:rPr lang="en-US" dirty="0" smtClean="0"/>
            <a:t>Online Orientation</a:t>
          </a:r>
          <a:endParaRPr lang="en-US" dirty="0"/>
        </a:p>
      </dgm:t>
    </dgm:pt>
    <dgm:pt modelId="{E7DA1E4E-2DAD-D94D-999B-7E0A745AC60E}" type="parTrans" cxnId="{CDA8B706-20F1-0A4F-8CE4-F607FBE2E969}">
      <dgm:prSet/>
      <dgm:spPr/>
      <dgm:t>
        <a:bodyPr/>
        <a:lstStyle/>
        <a:p>
          <a:endParaRPr lang="en-US"/>
        </a:p>
      </dgm:t>
    </dgm:pt>
    <dgm:pt modelId="{ED33DB61-23A7-F04D-BAB5-0B46CEF8C0F4}" type="sibTrans" cxnId="{CDA8B706-20F1-0A4F-8CE4-F607FBE2E969}">
      <dgm:prSet/>
      <dgm:spPr/>
      <dgm:t>
        <a:bodyPr/>
        <a:lstStyle/>
        <a:p>
          <a:endParaRPr lang="en-US"/>
        </a:p>
      </dgm:t>
    </dgm:pt>
    <dgm:pt modelId="{78D281E6-3600-D947-99B1-FDCB05706971}">
      <dgm:prSet phldrT="[Text]"/>
      <dgm:spPr/>
      <dgm:t>
        <a:bodyPr/>
        <a:lstStyle/>
        <a:p>
          <a:r>
            <a:rPr lang="en-US" dirty="0" smtClean="0"/>
            <a:t>Feb 13</a:t>
          </a:r>
          <a:endParaRPr lang="en-US" dirty="0"/>
        </a:p>
      </dgm:t>
    </dgm:pt>
    <dgm:pt modelId="{3AD7434B-9C08-8D4A-B12F-5715DC3FC015}" type="parTrans" cxnId="{491B940C-D887-C748-B5B1-BB784253D2F0}">
      <dgm:prSet/>
      <dgm:spPr/>
      <dgm:t>
        <a:bodyPr/>
        <a:lstStyle/>
        <a:p>
          <a:endParaRPr lang="en-US"/>
        </a:p>
      </dgm:t>
    </dgm:pt>
    <dgm:pt modelId="{071B3414-4405-BC47-8D1B-3FC260200BE4}" type="sibTrans" cxnId="{491B940C-D887-C748-B5B1-BB784253D2F0}">
      <dgm:prSet/>
      <dgm:spPr/>
      <dgm:t>
        <a:bodyPr/>
        <a:lstStyle/>
        <a:p>
          <a:endParaRPr lang="en-US"/>
        </a:p>
      </dgm:t>
    </dgm:pt>
    <dgm:pt modelId="{76E619AA-D35B-6942-BF1C-48E28CEDB721}">
      <dgm:prSet phldrT="[Text]"/>
      <dgm:spPr/>
      <dgm:t>
        <a:bodyPr anchor="ctr"/>
        <a:lstStyle/>
        <a:p>
          <a:r>
            <a:rPr lang="en-US" dirty="0" smtClean="0"/>
            <a:t>Opening session </a:t>
          </a:r>
          <a:endParaRPr lang="en-US" dirty="0"/>
        </a:p>
      </dgm:t>
    </dgm:pt>
    <dgm:pt modelId="{1066F746-EF33-714D-9D86-53FD748A3AAC}" type="parTrans" cxnId="{12387D25-FB0F-E247-B60F-89234C8FA724}">
      <dgm:prSet/>
      <dgm:spPr/>
      <dgm:t>
        <a:bodyPr/>
        <a:lstStyle/>
        <a:p>
          <a:endParaRPr lang="en-US"/>
        </a:p>
      </dgm:t>
    </dgm:pt>
    <dgm:pt modelId="{820A8075-FFA8-0B49-B0DE-436994E85765}" type="sibTrans" cxnId="{12387D25-FB0F-E247-B60F-89234C8FA724}">
      <dgm:prSet/>
      <dgm:spPr/>
      <dgm:t>
        <a:bodyPr/>
        <a:lstStyle/>
        <a:p>
          <a:endParaRPr lang="en-US"/>
        </a:p>
      </dgm:t>
    </dgm:pt>
    <dgm:pt modelId="{7B8AD358-04F8-6845-8D75-5BFE10B4D291}">
      <dgm:prSet phldrT="[Text]"/>
      <dgm:spPr/>
      <dgm:t>
        <a:bodyPr/>
        <a:lstStyle/>
        <a:p>
          <a:r>
            <a:rPr lang="en-US" dirty="0" smtClean="0"/>
            <a:t>Feb 14</a:t>
          </a:r>
          <a:endParaRPr lang="en-US" dirty="0"/>
        </a:p>
      </dgm:t>
    </dgm:pt>
    <dgm:pt modelId="{29C26D3E-C27C-A443-BE59-AF84A05D1A0D}" type="parTrans" cxnId="{0B3C475E-0C82-6E4F-9822-A73108D9B2A7}">
      <dgm:prSet/>
      <dgm:spPr/>
      <dgm:t>
        <a:bodyPr/>
        <a:lstStyle/>
        <a:p>
          <a:endParaRPr lang="en-US"/>
        </a:p>
      </dgm:t>
    </dgm:pt>
    <dgm:pt modelId="{09C5A098-9581-DD46-8072-297CD08177FA}" type="sibTrans" cxnId="{0B3C475E-0C82-6E4F-9822-A73108D9B2A7}">
      <dgm:prSet/>
      <dgm:spPr/>
      <dgm:t>
        <a:bodyPr/>
        <a:lstStyle/>
        <a:p>
          <a:endParaRPr lang="en-US"/>
        </a:p>
      </dgm:t>
    </dgm:pt>
    <dgm:pt modelId="{90CB88CF-E893-044D-826F-439AB4F59B31}">
      <dgm:prSet phldrT="[Text]"/>
      <dgm:spPr/>
      <dgm:t>
        <a:bodyPr anchor="ctr"/>
        <a:lstStyle/>
        <a:p>
          <a:r>
            <a:rPr lang="en-US" dirty="0" smtClean="0"/>
            <a:t>Initiating and leading learning analytics projects</a:t>
          </a:r>
          <a:endParaRPr lang="en-US" dirty="0"/>
        </a:p>
      </dgm:t>
    </dgm:pt>
    <dgm:pt modelId="{CA465F1F-7ADB-1C48-8A17-686C2AB2A7AF}" type="parTrans" cxnId="{019A1D52-FDF0-2943-8599-5FAD73C928FB}">
      <dgm:prSet/>
      <dgm:spPr/>
      <dgm:t>
        <a:bodyPr/>
        <a:lstStyle/>
        <a:p>
          <a:endParaRPr lang="en-US"/>
        </a:p>
      </dgm:t>
    </dgm:pt>
    <dgm:pt modelId="{40B2D09E-4368-BE40-A140-DBB2D6BE173C}" type="sibTrans" cxnId="{019A1D52-FDF0-2943-8599-5FAD73C928FB}">
      <dgm:prSet/>
      <dgm:spPr/>
      <dgm:t>
        <a:bodyPr/>
        <a:lstStyle/>
        <a:p>
          <a:endParaRPr lang="en-US"/>
        </a:p>
      </dgm:t>
    </dgm:pt>
    <dgm:pt modelId="{C617B870-BEA5-BD42-84BA-824DE6883425}">
      <dgm:prSet/>
      <dgm:spPr/>
      <dgm:t>
        <a:bodyPr/>
        <a:lstStyle/>
        <a:p>
          <a:r>
            <a:rPr lang="en-US" dirty="0" smtClean="0"/>
            <a:t>Feb 15</a:t>
          </a:r>
          <a:endParaRPr lang="en-US" dirty="0"/>
        </a:p>
      </dgm:t>
    </dgm:pt>
    <dgm:pt modelId="{32264EA7-CFEC-D647-8125-C6DF09CB3286}" type="parTrans" cxnId="{121776FA-5101-DF4B-B2BB-15682145008B}">
      <dgm:prSet/>
      <dgm:spPr/>
      <dgm:t>
        <a:bodyPr/>
        <a:lstStyle/>
        <a:p>
          <a:endParaRPr lang="en-US"/>
        </a:p>
      </dgm:t>
    </dgm:pt>
    <dgm:pt modelId="{44443476-3889-2E4A-B218-40AA260C13AA}" type="sibTrans" cxnId="{121776FA-5101-DF4B-B2BB-15682145008B}">
      <dgm:prSet/>
      <dgm:spPr/>
      <dgm:t>
        <a:bodyPr/>
        <a:lstStyle/>
        <a:p>
          <a:endParaRPr lang="en-US"/>
        </a:p>
      </dgm:t>
    </dgm:pt>
    <dgm:pt modelId="{E243B80A-E2C9-2D4A-ADBD-53F38D1F8FD1}">
      <dgm:prSet phldrT="[Text]"/>
      <dgm:spPr/>
      <dgm:t>
        <a:bodyPr anchor="ctr"/>
        <a:lstStyle/>
        <a:p>
          <a:r>
            <a:rPr lang="en-US" dirty="0" smtClean="0"/>
            <a:t>VIP reception </a:t>
          </a:r>
          <a:endParaRPr lang="en-US" dirty="0"/>
        </a:p>
      </dgm:t>
    </dgm:pt>
    <dgm:pt modelId="{82B8697E-CD36-674B-899A-CAD9980437A0}" type="parTrans" cxnId="{79D306DD-1A6A-4949-B986-2DCAB717D384}">
      <dgm:prSet/>
      <dgm:spPr/>
      <dgm:t>
        <a:bodyPr/>
        <a:lstStyle/>
        <a:p>
          <a:endParaRPr lang="en-US"/>
        </a:p>
      </dgm:t>
    </dgm:pt>
    <dgm:pt modelId="{64384F37-CE9A-DC4C-8C34-C6241EA7C74F}" type="sibTrans" cxnId="{79D306DD-1A6A-4949-B986-2DCAB717D384}">
      <dgm:prSet/>
      <dgm:spPr/>
      <dgm:t>
        <a:bodyPr/>
        <a:lstStyle/>
        <a:p>
          <a:endParaRPr lang="en-US"/>
        </a:p>
      </dgm:t>
    </dgm:pt>
    <dgm:pt modelId="{B5FE8E5C-8A67-1E42-BC26-546FBFA16C70}">
      <dgm:prSet phldrT="[Text]"/>
      <dgm:spPr/>
      <dgm:t>
        <a:bodyPr anchor="ctr"/>
        <a:lstStyle/>
        <a:p>
          <a:r>
            <a:rPr lang="en-US" dirty="0" smtClean="0"/>
            <a:t>Luncheon</a:t>
          </a:r>
          <a:endParaRPr lang="en-US" dirty="0"/>
        </a:p>
      </dgm:t>
    </dgm:pt>
    <dgm:pt modelId="{794E50B3-7E75-CC4F-9003-8342B2E43AE0}" type="parTrans" cxnId="{9E1C1C54-7462-7249-9D37-0E02C1D02D99}">
      <dgm:prSet/>
      <dgm:spPr/>
      <dgm:t>
        <a:bodyPr/>
        <a:lstStyle/>
        <a:p>
          <a:endParaRPr lang="en-US"/>
        </a:p>
      </dgm:t>
    </dgm:pt>
    <dgm:pt modelId="{3636183B-3C04-A641-B68B-C467FFCC0E50}" type="sibTrans" cxnId="{9E1C1C54-7462-7249-9D37-0E02C1D02D99}">
      <dgm:prSet/>
      <dgm:spPr/>
      <dgm:t>
        <a:bodyPr/>
        <a:lstStyle/>
        <a:p>
          <a:endParaRPr lang="en-US"/>
        </a:p>
      </dgm:t>
    </dgm:pt>
    <dgm:pt modelId="{112766F1-FC06-964E-AF97-1F00FAD4B5E9}">
      <dgm:prSet/>
      <dgm:spPr/>
      <dgm:t>
        <a:bodyPr anchor="ctr"/>
        <a:lstStyle/>
        <a:p>
          <a:r>
            <a:rPr lang="en-US" dirty="0" smtClean="0"/>
            <a:t>Closing session</a:t>
          </a:r>
          <a:endParaRPr lang="en-US" dirty="0"/>
        </a:p>
      </dgm:t>
    </dgm:pt>
    <dgm:pt modelId="{0FE2C126-1B7F-E940-B6A9-A2B71E4150C6}" type="parTrans" cxnId="{AEFE3BF2-15FA-914C-A442-4680A2B2D74C}">
      <dgm:prSet/>
      <dgm:spPr/>
      <dgm:t>
        <a:bodyPr/>
        <a:lstStyle/>
        <a:p>
          <a:endParaRPr lang="en-US"/>
        </a:p>
      </dgm:t>
    </dgm:pt>
    <dgm:pt modelId="{8F881B69-A8CF-3345-ACA1-DCD45D8054DC}" type="sibTrans" cxnId="{AEFE3BF2-15FA-914C-A442-4680A2B2D74C}">
      <dgm:prSet/>
      <dgm:spPr/>
      <dgm:t>
        <a:bodyPr/>
        <a:lstStyle/>
        <a:p>
          <a:endParaRPr lang="en-US"/>
        </a:p>
      </dgm:t>
    </dgm:pt>
    <dgm:pt modelId="{B39D30A7-F949-4146-884F-1EC374BA3F6A}" type="pres">
      <dgm:prSet presAssocID="{2E584B40-FD30-D546-8B63-A96F5C42E4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9BD180-BE6E-5A4A-A3FA-E70FA05EAE82}" type="pres">
      <dgm:prSet presAssocID="{2E584B40-FD30-D546-8B63-A96F5C42E4EE}" presName="tSp" presStyleCnt="0"/>
      <dgm:spPr/>
    </dgm:pt>
    <dgm:pt modelId="{45A8D551-7C05-E04A-9EF9-0FD68347F6EB}" type="pres">
      <dgm:prSet presAssocID="{2E584B40-FD30-D546-8B63-A96F5C42E4EE}" presName="bSp" presStyleCnt="0"/>
      <dgm:spPr/>
    </dgm:pt>
    <dgm:pt modelId="{E235AD9B-1A1D-944C-BCFC-695BE855A520}" type="pres">
      <dgm:prSet presAssocID="{2E584B40-FD30-D546-8B63-A96F5C42E4EE}" presName="process" presStyleCnt="0"/>
      <dgm:spPr/>
    </dgm:pt>
    <dgm:pt modelId="{5CF3DC65-BF45-314B-9367-803AEBD1EB3F}" type="pres">
      <dgm:prSet presAssocID="{436D4108-6356-9841-976E-9CD4FCB394A0}" presName="composite1" presStyleCnt="0"/>
      <dgm:spPr/>
    </dgm:pt>
    <dgm:pt modelId="{89AA17CB-33EC-F549-B533-E830007ECBF2}" type="pres">
      <dgm:prSet presAssocID="{436D4108-6356-9841-976E-9CD4FCB394A0}" presName="dummyNode1" presStyleLbl="node1" presStyleIdx="0" presStyleCnt="4"/>
      <dgm:spPr/>
    </dgm:pt>
    <dgm:pt modelId="{C29DD4D6-E2C7-C34F-9532-DCEAC21A8BFD}" type="pres">
      <dgm:prSet presAssocID="{436D4108-6356-9841-976E-9CD4FCB394A0}" presName="childNode1" presStyleLbl="bgAcc1" presStyleIdx="0" presStyleCnt="4" custScaleY="105154" custLinFactNeighborX="-55" custLinFactNeighborY="-70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7D5A53-1198-004E-9B95-34431614AD43}" type="pres">
      <dgm:prSet presAssocID="{436D4108-6356-9841-976E-9CD4FCB394A0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939009-36B0-6B44-90E0-A99ACA17F25A}" type="pres">
      <dgm:prSet presAssocID="{436D4108-6356-9841-976E-9CD4FCB394A0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9324E3-B501-674D-BC30-328DB6B937F4}" type="pres">
      <dgm:prSet presAssocID="{436D4108-6356-9841-976E-9CD4FCB394A0}" presName="connSite1" presStyleCnt="0"/>
      <dgm:spPr/>
    </dgm:pt>
    <dgm:pt modelId="{F97CCEB6-9179-2641-8FD3-2041F3FF3E8E}" type="pres">
      <dgm:prSet presAssocID="{B4DE709E-B60B-6640-B3BA-E3F46FC51B3B}" presName="Name9" presStyleLbl="sibTrans2D1" presStyleIdx="0" presStyleCnt="3"/>
      <dgm:spPr/>
      <dgm:t>
        <a:bodyPr/>
        <a:lstStyle/>
        <a:p>
          <a:endParaRPr lang="en-US"/>
        </a:p>
      </dgm:t>
    </dgm:pt>
    <dgm:pt modelId="{402812BB-01DD-B547-ADE4-0CAA65257FAB}" type="pres">
      <dgm:prSet presAssocID="{78D281E6-3600-D947-99B1-FDCB05706971}" presName="composite2" presStyleCnt="0"/>
      <dgm:spPr/>
    </dgm:pt>
    <dgm:pt modelId="{2F42B527-096C-1945-8834-3551FAC253B4}" type="pres">
      <dgm:prSet presAssocID="{78D281E6-3600-D947-99B1-FDCB05706971}" presName="dummyNode2" presStyleLbl="node1" presStyleIdx="0" presStyleCnt="4"/>
      <dgm:spPr/>
    </dgm:pt>
    <dgm:pt modelId="{C6E62D08-4991-B54C-883C-8ADB6EE6B52A}" type="pres">
      <dgm:prSet presAssocID="{78D281E6-3600-D947-99B1-FDCB05706971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EA664A-F5A6-B543-A083-67DF7D590790}" type="pres">
      <dgm:prSet presAssocID="{78D281E6-3600-D947-99B1-FDCB05706971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C7BF63-DF40-7145-867D-370BC79D23CE}" type="pres">
      <dgm:prSet presAssocID="{78D281E6-3600-D947-99B1-FDCB05706971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ACA563-E535-F04B-ABEB-68558549A37B}" type="pres">
      <dgm:prSet presAssocID="{78D281E6-3600-D947-99B1-FDCB05706971}" presName="connSite2" presStyleCnt="0"/>
      <dgm:spPr/>
    </dgm:pt>
    <dgm:pt modelId="{D9FCACF6-D691-D14F-944D-7FA89F513070}" type="pres">
      <dgm:prSet presAssocID="{071B3414-4405-BC47-8D1B-3FC260200BE4}" presName="Name18" presStyleLbl="sibTrans2D1" presStyleIdx="1" presStyleCnt="3"/>
      <dgm:spPr/>
      <dgm:t>
        <a:bodyPr/>
        <a:lstStyle/>
        <a:p>
          <a:endParaRPr lang="en-US"/>
        </a:p>
      </dgm:t>
    </dgm:pt>
    <dgm:pt modelId="{41C96FB5-F850-BF47-96C8-05EC2626BE59}" type="pres">
      <dgm:prSet presAssocID="{7B8AD358-04F8-6845-8D75-5BFE10B4D291}" presName="composite1" presStyleCnt="0"/>
      <dgm:spPr/>
    </dgm:pt>
    <dgm:pt modelId="{8AC8B89C-B1CC-814D-82A6-2D04F887F378}" type="pres">
      <dgm:prSet presAssocID="{7B8AD358-04F8-6845-8D75-5BFE10B4D291}" presName="dummyNode1" presStyleLbl="node1" presStyleIdx="1" presStyleCnt="4"/>
      <dgm:spPr/>
    </dgm:pt>
    <dgm:pt modelId="{CBB54A02-9FD2-CF49-A4E9-70E1C23E3CE8}" type="pres">
      <dgm:prSet presAssocID="{7B8AD358-04F8-6845-8D75-5BFE10B4D291}" presName="childNode1" presStyleLbl="bgAcc1" presStyleIdx="2" presStyleCnt="4" custScaleY="119339" custLinFactNeighborY="-56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FAA1EE-ED89-9D4D-87F0-F401E0E5B3D6}" type="pres">
      <dgm:prSet presAssocID="{7B8AD358-04F8-6845-8D75-5BFE10B4D291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8A44AD-F52E-334A-B5B1-F31C90CB4611}" type="pres">
      <dgm:prSet presAssocID="{7B8AD358-04F8-6845-8D75-5BFE10B4D291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742A08-CF68-764A-8609-643379E510B7}" type="pres">
      <dgm:prSet presAssocID="{7B8AD358-04F8-6845-8D75-5BFE10B4D291}" presName="connSite1" presStyleCnt="0"/>
      <dgm:spPr/>
    </dgm:pt>
    <dgm:pt modelId="{B82F517F-715C-524B-8EC6-6ED54F920D8E}" type="pres">
      <dgm:prSet presAssocID="{09C5A098-9581-DD46-8072-297CD08177FA}" presName="Name9" presStyleLbl="sibTrans2D1" presStyleIdx="2" presStyleCnt="3"/>
      <dgm:spPr/>
      <dgm:t>
        <a:bodyPr/>
        <a:lstStyle/>
        <a:p>
          <a:endParaRPr lang="en-US"/>
        </a:p>
      </dgm:t>
    </dgm:pt>
    <dgm:pt modelId="{500353AC-DC66-234D-AEA5-B944313424A8}" type="pres">
      <dgm:prSet presAssocID="{C617B870-BEA5-BD42-84BA-824DE6883425}" presName="composite2" presStyleCnt="0"/>
      <dgm:spPr/>
    </dgm:pt>
    <dgm:pt modelId="{E4A95988-AB5A-F54C-A3CA-3CE651C078F1}" type="pres">
      <dgm:prSet presAssocID="{C617B870-BEA5-BD42-84BA-824DE6883425}" presName="dummyNode2" presStyleLbl="node1" presStyleIdx="2" presStyleCnt="4"/>
      <dgm:spPr/>
    </dgm:pt>
    <dgm:pt modelId="{42A20A3B-BEC5-4348-811D-3CEEC24B3AAA}" type="pres">
      <dgm:prSet presAssocID="{C617B870-BEA5-BD42-84BA-824DE6883425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0D69E4-E74B-7B4E-8C76-457B2F055F49}" type="pres">
      <dgm:prSet presAssocID="{C617B870-BEA5-BD42-84BA-824DE6883425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3F9659-4D80-2F42-B430-3270448E1996}" type="pres">
      <dgm:prSet presAssocID="{C617B870-BEA5-BD42-84BA-824DE6883425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B065E3-C96F-C542-8ACA-4193A49A6B54}" type="pres">
      <dgm:prSet presAssocID="{C617B870-BEA5-BD42-84BA-824DE6883425}" presName="connSite2" presStyleCnt="0"/>
      <dgm:spPr/>
    </dgm:pt>
  </dgm:ptLst>
  <dgm:cxnLst>
    <dgm:cxn modelId="{A42652C4-6EE9-4F4E-AB48-9D41C8C15BFA}" type="presOf" srcId="{7B8AD358-04F8-6845-8D75-5BFE10B4D291}" destId="{918A44AD-F52E-334A-B5B1-F31C90CB4611}" srcOrd="0" destOrd="0" presId="urn:microsoft.com/office/officeart/2005/8/layout/hProcess4"/>
    <dgm:cxn modelId="{AEFE3BF2-15FA-914C-A442-4680A2B2D74C}" srcId="{C617B870-BEA5-BD42-84BA-824DE6883425}" destId="{112766F1-FC06-964E-AF97-1F00FAD4B5E9}" srcOrd="0" destOrd="0" parTransId="{0FE2C126-1B7F-E940-B6A9-A2B71E4150C6}" sibTransId="{8F881B69-A8CF-3345-ACA1-DCD45D8054DC}"/>
    <dgm:cxn modelId="{4C6DCBF0-421E-084F-B3B8-0BD154EEE2F2}" type="presOf" srcId="{90CB88CF-E893-044D-826F-439AB4F59B31}" destId="{AAFAA1EE-ED89-9D4D-87F0-F401E0E5B3D6}" srcOrd="1" destOrd="0" presId="urn:microsoft.com/office/officeart/2005/8/layout/hProcess4"/>
    <dgm:cxn modelId="{019A1D52-FDF0-2943-8599-5FAD73C928FB}" srcId="{7B8AD358-04F8-6845-8D75-5BFE10B4D291}" destId="{90CB88CF-E893-044D-826F-439AB4F59B31}" srcOrd="0" destOrd="0" parTransId="{CA465F1F-7ADB-1C48-8A17-686C2AB2A7AF}" sibTransId="{40B2D09E-4368-BE40-A140-DBB2D6BE173C}"/>
    <dgm:cxn modelId="{4CA73DD6-7E60-4E42-ACCB-F9D02F138F1C}" type="presOf" srcId="{112766F1-FC06-964E-AF97-1F00FAD4B5E9}" destId="{210D69E4-E74B-7B4E-8C76-457B2F055F49}" srcOrd="1" destOrd="0" presId="urn:microsoft.com/office/officeart/2005/8/layout/hProcess4"/>
    <dgm:cxn modelId="{AB6DAD07-F27E-6748-9D15-2FCE96DAB1EB}" type="presOf" srcId="{112766F1-FC06-964E-AF97-1F00FAD4B5E9}" destId="{42A20A3B-BEC5-4348-811D-3CEEC24B3AAA}" srcOrd="0" destOrd="0" presId="urn:microsoft.com/office/officeart/2005/8/layout/hProcess4"/>
    <dgm:cxn modelId="{A81F1738-E2A5-7048-AD8D-250F1ED74DD9}" type="presOf" srcId="{B5FE8E5C-8A67-1E42-BC26-546FBFA16C70}" destId="{AAFAA1EE-ED89-9D4D-87F0-F401E0E5B3D6}" srcOrd="1" destOrd="1" presId="urn:microsoft.com/office/officeart/2005/8/layout/hProcess4"/>
    <dgm:cxn modelId="{12387D25-FB0F-E247-B60F-89234C8FA724}" srcId="{78D281E6-3600-D947-99B1-FDCB05706971}" destId="{76E619AA-D35B-6942-BF1C-48E28CEDB721}" srcOrd="0" destOrd="0" parTransId="{1066F746-EF33-714D-9D86-53FD748A3AAC}" sibTransId="{820A8075-FFA8-0B49-B0DE-436994E85765}"/>
    <dgm:cxn modelId="{AF726A61-0DEE-B249-9F40-364BA5FAB00E}" type="presOf" srcId="{B5FE8E5C-8A67-1E42-BC26-546FBFA16C70}" destId="{CBB54A02-9FD2-CF49-A4E9-70E1C23E3CE8}" srcOrd="0" destOrd="1" presId="urn:microsoft.com/office/officeart/2005/8/layout/hProcess4"/>
    <dgm:cxn modelId="{9E1C1C54-7462-7249-9D37-0E02C1D02D99}" srcId="{7B8AD358-04F8-6845-8D75-5BFE10B4D291}" destId="{B5FE8E5C-8A67-1E42-BC26-546FBFA16C70}" srcOrd="1" destOrd="0" parTransId="{794E50B3-7E75-CC4F-9003-8342B2E43AE0}" sibTransId="{3636183B-3C04-A641-B68B-C467FFCC0E50}"/>
    <dgm:cxn modelId="{95CE17DC-A257-D342-9B39-FB1A98C8D789}" type="presOf" srcId="{436D4108-6356-9841-976E-9CD4FCB394A0}" destId="{39939009-36B0-6B44-90E0-A99ACA17F25A}" srcOrd="0" destOrd="0" presId="urn:microsoft.com/office/officeart/2005/8/layout/hProcess4"/>
    <dgm:cxn modelId="{CDA8B706-20F1-0A4F-8CE4-F607FBE2E969}" srcId="{436D4108-6356-9841-976E-9CD4FCB394A0}" destId="{33202E19-EC7B-B340-A745-F0011FFA0873}" srcOrd="0" destOrd="0" parTransId="{E7DA1E4E-2DAD-D94D-999B-7E0A745AC60E}" sibTransId="{ED33DB61-23A7-F04D-BAB5-0B46CEF8C0F4}"/>
    <dgm:cxn modelId="{A7813996-4FB9-F34E-BE9A-0C248FD03B99}" type="presOf" srcId="{E243B80A-E2C9-2D4A-ADBD-53F38D1F8FD1}" destId="{1BEA664A-F5A6-B543-A083-67DF7D590790}" srcOrd="1" destOrd="1" presId="urn:microsoft.com/office/officeart/2005/8/layout/hProcess4"/>
    <dgm:cxn modelId="{79D306DD-1A6A-4949-B986-2DCAB717D384}" srcId="{78D281E6-3600-D947-99B1-FDCB05706971}" destId="{E243B80A-E2C9-2D4A-ADBD-53F38D1F8FD1}" srcOrd="1" destOrd="0" parTransId="{82B8697E-CD36-674B-899A-CAD9980437A0}" sibTransId="{64384F37-CE9A-DC4C-8C34-C6241EA7C74F}"/>
    <dgm:cxn modelId="{491B940C-D887-C748-B5B1-BB784253D2F0}" srcId="{2E584B40-FD30-D546-8B63-A96F5C42E4EE}" destId="{78D281E6-3600-D947-99B1-FDCB05706971}" srcOrd="1" destOrd="0" parTransId="{3AD7434B-9C08-8D4A-B12F-5715DC3FC015}" sibTransId="{071B3414-4405-BC47-8D1B-3FC260200BE4}"/>
    <dgm:cxn modelId="{3C60E114-8E97-A44B-855B-4AA8E2476D39}" type="presOf" srcId="{B4DE709E-B60B-6640-B3BA-E3F46FC51B3B}" destId="{F97CCEB6-9179-2641-8FD3-2041F3FF3E8E}" srcOrd="0" destOrd="0" presId="urn:microsoft.com/office/officeart/2005/8/layout/hProcess4"/>
    <dgm:cxn modelId="{43BA72D5-5D2B-FC4B-827C-69A08198D84F}" type="presOf" srcId="{33202E19-EC7B-B340-A745-F0011FFA0873}" destId="{E37D5A53-1198-004E-9B95-34431614AD43}" srcOrd="1" destOrd="0" presId="urn:microsoft.com/office/officeart/2005/8/layout/hProcess4"/>
    <dgm:cxn modelId="{1B1C1E10-4542-B740-8EE4-E2815F652F07}" srcId="{2E584B40-FD30-D546-8B63-A96F5C42E4EE}" destId="{436D4108-6356-9841-976E-9CD4FCB394A0}" srcOrd="0" destOrd="0" parTransId="{18D5A2AD-FD97-3449-ABDD-FBB7FBF4D431}" sibTransId="{B4DE709E-B60B-6640-B3BA-E3F46FC51B3B}"/>
    <dgm:cxn modelId="{9A0A048E-158D-CE43-AD45-B3A6EA6BEECD}" type="presOf" srcId="{071B3414-4405-BC47-8D1B-3FC260200BE4}" destId="{D9FCACF6-D691-D14F-944D-7FA89F513070}" srcOrd="0" destOrd="0" presId="urn:microsoft.com/office/officeart/2005/8/layout/hProcess4"/>
    <dgm:cxn modelId="{121776FA-5101-DF4B-B2BB-15682145008B}" srcId="{2E584B40-FD30-D546-8B63-A96F5C42E4EE}" destId="{C617B870-BEA5-BD42-84BA-824DE6883425}" srcOrd="3" destOrd="0" parTransId="{32264EA7-CFEC-D647-8125-C6DF09CB3286}" sibTransId="{44443476-3889-2E4A-B218-40AA260C13AA}"/>
    <dgm:cxn modelId="{88F2D17F-72B3-6D4B-B509-FB71085A26F3}" type="presOf" srcId="{90CB88CF-E893-044D-826F-439AB4F59B31}" destId="{CBB54A02-9FD2-CF49-A4E9-70E1C23E3CE8}" srcOrd="0" destOrd="0" presId="urn:microsoft.com/office/officeart/2005/8/layout/hProcess4"/>
    <dgm:cxn modelId="{4A03486B-19AB-1C45-A89A-E0BC908197B8}" type="presOf" srcId="{E243B80A-E2C9-2D4A-ADBD-53F38D1F8FD1}" destId="{C6E62D08-4991-B54C-883C-8ADB6EE6B52A}" srcOrd="0" destOrd="1" presId="urn:microsoft.com/office/officeart/2005/8/layout/hProcess4"/>
    <dgm:cxn modelId="{CD53A9A9-520F-F14D-9021-1C1E002B0DF5}" type="presOf" srcId="{C617B870-BEA5-BD42-84BA-824DE6883425}" destId="{083F9659-4D80-2F42-B430-3270448E1996}" srcOrd="0" destOrd="0" presId="urn:microsoft.com/office/officeart/2005/8/layout/hProcess4"/>
    <dgm:cxn modelId="{C29997EC-C6AB-EC4A-9A8F-EB246147D919}" type="presOf" srcId="{33202E19-EC7B-B340-A745-F0011FFA0873}" destId="{C29DD4D6-E2C7-C34F-9532-DCEAC21A8BFD}" srcOrd="0" destOrd="0" presId="urn:microsoft.com/office/officeart/2005/8/layout/hProcess4"/>
    <dgm:cxn modelId="{7A642D29-B93D-A144-BC9E-016DF1FBA180}" type="presOf" srcId="{76E619AA-D35B-6942-BF1C-48E28CEDB721}" destId="{C6E62D08-4991-B54C-883C-8ADB6EE6B52A}" srcOrd="0" destOrd="0" presId="urn:microsoft.com/office/officeart/2005/8/layout/hProcess4"/>
    <dgm:cxn modelId="{2DE54FB1-2E31-AB46-B6B1-B2D5AC39E64E}" type="presOf" srcId="{76E619AA-D35B-6942-BF1C-48E28CEDB721}" destId="{1BEA664A-F5A6-B543-A083-67DF7D590790}" srcOrd="1" destOrd="0" presId="urn:microsoft.com/office/officeart/2005/8/layout/hProcess4"/>
    <dgm:cxn modelId="{58EDEC8E-6772-2D49-ACB2-3DF83761E109}" type="presOf" srcId="{2E584B40-FD30-D546-8B63-A96F5C42E4EE}" destId="{B39D30A7-F949-4146-884F-1EC374BA3F6A}" srcOrd="0" destOrd="0" presId="urn:microsoft.com/office/officeart/2005/8/layout/hProcess4"/>
    <dgm:cxn modelId="{0B3C475E-0C82-6E4F-9822-A73108D9B2A7}" srcId="{2E584B40-FD30-D546-8B63-A96F5C42E4EE}" destId="{7B8AD358-04F8-6845-8D75-5BFE10B4D291}" srcOrd="2" destOrd="0" parTransId="{29C26D3E-C27C-A443-BE59-AF84A05D1A0D}" sibTransId="{09C5A098-9581-DD46-8072-297CD08177FA}"/>
    <dgm:cxn modelId="{F1066644-BA78-0F45-95E0-E99CE0FB149F}" type="presOf" srcId="{09C5A098-9581-DD46-8072-297CD08177FA}" destId="{B82F517F-715C-524B-8EC6-6ED54F920D8E}" srcOrd="0" destOrd="0" presId="urn:microsoft.com/office/officeart/2005/8/layout/hProcess4"/>
    <dgm:cxn modelId="{B4C19F1D-12E9-B940-9AC3-7025B761618C}" type="presOf" srcId="{78D281E6-3600-D947-99B1-FDCB05706971}" destId="{65C7BF63-DF40-7145-867D-370BC79D23CE}" srcOrd="0" destOrd="0" presId="urn:microsoft.com/office/officeart/2005/8/layout/hProcess4"/>
    <dgm:cxn modelId="{0FC24738-DB2D-3B42-A906-B3DC5FE58116}" type="presParOf" srcId="{B39D30A7-F949-4146-884F-1EC374BA3F6A}" destId="{4C9BD180-BE6E-5A4A-A3FA-E70FA05EAE82}" srcOrd="0" destOrd="0" presId="urn:microsoft.com/office/officeart/2005/8/layout/hProcess4"/>
    <dgm:cxn modelId="{3419D60B-E40D-8A42-AEE8-96F6FD76ADC7}" type="presParOf" srcId="{B39D30A7-F949-4146-884F-1EC374BA3F6A}" destId="{45A8D551-7C05-E04A-9EF9-0FD68347F6EB}" srcOrd="1" destOrd="0" presId="urn:microsoft.com/office/officeart/2005/8/layout/hProcess4"/>
    <dgm:cxn modelId="{5D883B66-551A-2D40-8A20-A8348A603E3E}" type="presParOf" srcId="{B39D30A7-F949-4146-884F-1EC374BA3F6A}" destId="{E235AD9B-1A1D-944C-BCFC-695BE855A520}" srcOrd="2" destOrd="0" presId="urn:microsoft.com/office/officeart/2005/8/layout/hProcess4"/>
    <dgm:cxn modelId="{BB659382-76F0-E740-87FF-94D606169BB7}" type="presParOf" srcId="{E235AD9B-1A1D-944C-BCFC-695BE855A520}" destId="{5CF3DC65-BF45-314B-9367-803AEBD1EB3F}" srcOrd="0" destOrd="0" presId="urn:microsoft.com/office/officeart/2005/8/layout/hProcess4"/>
    <dgm:cxn modelId="{E345077A-0543-B044-B2AB-A62AD89429A1}" type="presParOf" srcId="{5CF3DC65-BF45-314B-9367-803AEBD1EB3F}" destId="{89AA17CB-33EC-F549-B533-E830007ECBF2}" srcOrd="0" destOrd="0" presId="urn:microsoft.com/office/officeart/2005/8/layout/hProcess4"/>
    <dgm:cxn modelId="{2CEAF09E-0989-AD45-80FE-20C098216632}" type="presParOf" srcId="{5CF3DC65-BF45-314B-9367-803AEBD1EB3F}" destId="{C29DD4D6-E2C7-C34F-9532-DCEAC21A8BFD}" srcOrd="1" destOrd="0" presId="urn:microsoft.com/office/officeart/2005/8/layout/hProcess4"/>
    <dgm:cxn modelId="{6B8B8725-BFDE-C549-A9AB-BB369475EB23}" type="presParOf" srcId="{5CF3DC65-BF45-314B-9367-803AEBD1EB3F}" destId="{E37D5A53-1198-004E-9B95-34431614AD43}" srcOrd="2" destOrd="0" presId="urn:microsoft.com/office/officeart/2005/8/layout/hProcess4"/>
    <dgm:cxn modelId="{690FF29C-5930-104F-AC8B-C413F69333EC}" type="presParOf" srcId="{5CF3DC65-BF45-314B-9367-803AEBD1EB3F}" destId="{39939009-36B0-6B44-90E0-A99ACA17F25A}" srcOrd="3" destOrd="0" presId="urn:microsoft.com/office/officeart/2005/8/layout/hProcess4"/>
    <dgm:cxn modelId="{89FDD406-B034-6844-AC1C-7599880027EC}" type="presParOf" srcId="{5CF3DC65-BF45-314B-9367-803AEBD1EB3F}" destId="{9C9324E3-B501-674D-BC30-328DB6B937F4}" srcOrd="4" destOrd="0" presId="urn:microsoft.com/office/officeart/2005/8/layout/hProcess4"/>
    <dgm:cxn modelId="{F22EDD58-2E68-8B4E-8D27-B7AEE2D9872F}" type="presParOf" srcId="{E235AD9B-1A1D-944C-BCFC-695BE855A520}" destId="{F97CCEB6-9179-2641-8FD3-2041F3FF3E8E}" srcOrd="1" destOrd="0" presId="urn:microsoft.com/office/officeart/2005/8/layout/hProcess4"/>
    <dgm:cxn modelId="{868CBE89-60B9-BE46-AF7A-6AA2CB012467}" type="presParOf" srcId="{E235AD9B-1A1D-944C-BCFC-695BE855A520}" destId="{402812BB-01DD-B547-ADE4-0CAA65257FAB}" srcOrd="2" destOrd="0" presId="urn:microsoft.com/office/officeart/2005/8/layout/hProcess4"/>
    <dgm:cxn modelId="{BC0E8DE4-F11A-DA4F-B341-F2D5F489239E}" type="presParOf" srcId="{402812BB-01DD-B547-ADE4-0CAA65257FAB}" destId="{2F42B527-096C-1945-8834-3551FAC253B4}" srcOrd="0" destOrd="0" presId="urn:microsoft.com/office/officeart/2005/8/layout/hProcess4"/>
    <dgm:cxn modelId="{62B5DD67-0331-F649-A81A-5FC69C8345FD}" type="presParOf" srcId="{402812BB-01DD-B547-ADE4-0CAA65257FAB}" destId="{C6E62D08-4991-B54C-883C-8ADB6EE6B52A}" srcOrd="1" destOrd="0" presId="urn:microsoft.com/office/officeart/2005/8/layout/hProcess4"/>
    <dgm:cxn modelId="{C559D6CE-A1E3-F340-8567-EC36D7BA386A}" type="presParOf" srcId="{402812BB-01DD-B547-ADE4-0CAA65257FAB}" destId="{1BEA664A-F5A6-B543-A083-67DF7D590790}" srcOrd="2" destOrd="0" presId="urn:microsoft.com/office/officeart/2005/8/layout/hProcess4"/>
    <dgm:cxn modelId="{0CA9B0EC-D3FB-C74C-A789-DB0D345907D1}" type="presParOf" srcId="{402812BB-01DD-B547-ADE4-0CAA65257FAB}" destId="{65C7BF63-DF40-7145-867D-370BC79D23CE}" srcOrd="3" destOrd="0" presId="urn:microsoft.com/office/officeart/2005/8/layout/hProcess4"/>
    <dgm:cxn modelId="{BA9E4023-8475-934E-AEB0-64AEF4298D92}" type="presParOf" srcId="{402812BB-01DD-B547-ADE4-0CAA65257FAB}" destId="{C2ACA563-E535-F04B-ABEB-68558549A37B}" srcOrd="4" destOrd="0" presId="urn:microsoft.com/office/officeart/2005/8/layout/hProcess4"/>
    <dgm:cxn modelId="{85F9CCBE-C6C6-6640-AD19-1D2690B76D1F}" type="presParOf" srcId="{E235AD9B-1A1D-944C-BCFC-695BE855A520}" destId="{D9FCACF6-D691-D14F-944D-7FA89F513070}" srcOrd="3" destOrd="0" presId="urn:microsoft.com/office/officeart/2005/8/layout/hProcess4"/>
    <dgm:cxn modelId="{B9AD6482-3C6A-1F47-944E-727B0E09E049}" type="presParOf" srcId="{E235AD9B-1A1D-944C-BCFC-695BE855A520}" destId="{41C96FB5-F850-BF47-96C8-05EC2626BE59}" srcOrd="4" destOrd="0" presId="urn:microsoft.com/office/officeart/2005/8/layout/hProcess4"/>
    <dgm:cxn modelId="{F90C1FA3-5FCB-ED49-B7BA-10073555507D}" type="presParOf" srcId="{41C96FB5-F850-BF47-96C8-05EC2626BE59}" destId="{8AC8B89C-B1CC-814D-82A6-2D04F887F378}" srcOrd="0" destOrd="0" presId="urn:microsoft.com/office/officeart/2005/8/layout/hProcess4"/>
    <dgm:cxn modelId="{68945D31-3ABF-AE44-BDB0-837C98B0B95C}" type="presParOf" srcId="{41C96FB5-F850-BF47-96C8-05EC2626BE59}" destId="{CBB54A02-9FD2-CF49-A4E9-70E1C23E3CE8}" srcOrd="1" destOrd="0" presId="urn:microsoft.com/office/officeart/2005/8/layout/hProcess4"/>
    <dgm:cxn modelId="{2AC17B53-F6E9-8641-9911-B381058C1922}" type="presParOf" srcId="{41C96FB5-F850-BF47-96C8-05EC2626BE59}" destId="{AAFAA1EE-ED89-9D4D-87F0-F401E0E5B3D6}" srcOrd="2" destOrd="0" presId="urn:microsoft.com/office/officeart/2005/8/layout/hProcess4"/>
    <dgm:cxn modelId="{28B9891C-EC9F-9341-AF21-F4AF10D2E88E}" type="presParOf" srcId="{41C96FB5-F850-BF47-96C8-05EC2626BE59}" destId="{918A44AD-F52E-334A-B5B1-F31C90CB4611}" srcOrd="3" destOrd="0" presId="urn:microsoft.com/office/officeart/2005/8/layout/hProcess4"/>
    <dgm:cxn modelId="{93DC0ADD-A102-1F4A-80C5-DE257A98DB63}" type="presParOf" srcId="{41C96FB5-F850-BF47-96C8-05EC2626BE59}" destId="{56742A08-CF68-764A-8609-643379E510B7}" srcOrd="4" destOrd="0" presId="urn:microsoft.com/office/officeart/2005/8/layout/hProcess4"/>
    <dgm:cxn modelId="{4C6D2FB4-B72C-984C-B334-E60FC3CB45A0}" type="presParOf" srcId="{E235AD9B-1A1D-944C-BCFC-695BE855A520}" destId="{B82F517F-715C-524B-8EC6-6ED54F920D8E}" srcOrd="5" destOrd="0" presId="urn:microsoft.com/office/officeart/2005/8/layout/hProcess4"/>
    <dgm:cxn modelId="{B11DA3E2-CC7F-A445-B959-A6B75A6EC537}" type="presParOf" srcId="{E235AD9B-1A1D-944C-BCFC-695BE855A520}" destId="{500353AC-DC66-234D-AEA5-B944313424A8}" srcOrd="6" destOrd="0" presId="urn:microsoft.com/office/officeart/2005/8/layout/hProcess4"/>
    <dgm:cxn modelId="{BBD25A1A-F734-8043-9227-853842E7DF63}" type="presParOf" srcId="{500353AC-DC66-234D-AEA5-B944313424A8}" destId="{E4A95988-AB5A-F54C-A3CA-3CE651C078F1}" srcOrd="0" destOrd="0" presId="urn:microsoft.com/office/officeart/2005/8/layout/hProcess4"/>
    <dgm:cxn modelId="{51CA15C9-CF71-A448-929C-CCC45BA2DD74}" type="presParOf" srcId="{500353AC-DC66-234D-AEA5-B944313424A8}" destId="{42A20A3B-BEC5-4348-811D-3CEEC24B3AAA}" srcOrd="1" destOrd="0" presId="urn:microsoft.com/office/officeart/2005/8/layout/hProcess4"/>
    <dgm:cxn modelId="{ED75A6DE-4378-4847-8605-ED3DED50C29A}" type="presParOf" srcId="{500353AC-DC66-234D-AEA5-B944313424A8}" destId="{210D69E4-E74B-7B4E-8C76-457B2F055F49}" srcOrd="2" destOrd="0" presId="urn:microsoft.com/office/officeart/2005/8/layout/hProcess4"/>
    <dgm:cxn modelId="{B5F5343B-518D-5C48-8DED-F6BBD57D6A0E}" type="presParOf" srcId="{500353AC-DC66-234D-AEA5-B944313424A8}" destId="{083F9659-4D80-2F42-B430-3270448E1996}" srcOrd="3" destOrd="0" presId="urn:microsoft.com/office/officeart/2005/8/layout/hProcess4"/>
    <dgm:cxn modelId="{731748B9-12FC-3340-845E-41853C2C24A7}" type="presParOf" srcId="{500353AC-DC66-234D-AEA5-B944313424A8}" destId="{2AB065E3-C96F-C542-8ACA-4193A49A6B5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DD4D6-E2C7-C34F-9532-DCEAC21A8BFD}">
      <dsp:nvSpPr>
        <dsp:cNvPr id="0" name=""/>
        <dsp:cNvSpPr/>
      </dsp:nvSpPr>
      <dsp:spPr>
        <a:xfrm>
          <a:off x="5418" y="1538317"/>
          <a:ext cx="1747437" cy="151555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Online Orientation</a:t>
          </a:r>
          <a:endParaRPr lang="en-US" sz="1600" kern="1200" dirty="0"/>
        </a:p>
      </dsp:txBody>
      <dsp:txXfrm>
        <a:off x="40295" y="1573194"/>
        <a:ext cx="1677683" cy="1121038"/>
      </dsp:txXfrm>
    </dsp:sp>
    <dsp:sp modelId="{F97CCEB6-9179-2641-8FD3-2041F3FF3E8E}">
      <dsp:nvSpPr>
        <dsp:cNvPr id="0" name=""/>
        <dsp:cNvSpPr/>
      </dsp:nvSpPr>
      <dsp:spPr>
        <a:xfrm>
          <a:off x="996412" y="2049892"/>
          <a:ext cx="1884153" cy="1884153"/>
        </a:xfrm>
        <a:prstGeom prst="leftCircularArrow">
          <a:avLst>
            <a:gd name="adj1" fmla="val 2928"/>
            <a:gd name="adj2" fmla="val 358418"/>
            <a:gd name="adj3" fmla="val 2133334"/>
            <a:gd name="adj4" fmla="val 9023895"/>
            <a:gd name="adj5" fmla="val 3416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939009-36B0-6B44-90E0-A99ACA17F25A}">
      <dsp:nvSpPr>
        <dsp:cNvPr id="0" name=""/>
        <dsp:cNvSpPr/>
      </dsp:nvSpPr>
      <dsp:spPr>
        <a:xfrm>
          <a:off x="394699" y="2810115"/>
          <a:ext cx="1553277" cy="61768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Jan 30</a:t>
          </a:r>
          <a:endParaRPr lang="en-US" sz="3500" kern="1200" dirty="0"/>
        </a:p>
      </dsp:txBody>
      <dsp:txXfrm>
        <a:off x="412790" y="2828206"/>
        <a:ext cx="1517095" cy="581505"/>
      </dsp:txXfrm>
    </dsp:sp>
    <dsp:sp modelId="{C6E62D08-4991-B54C-883C-8ADB6EE6B52A}">
      <dsp:nvSpPr>
        <dsp:cNvPr id="0" name=""/>
        <dsp:cNvSpPr/>
      </dsp:nvSpPr>
      <dsp:spPr>
        <a:xfrm>
          <a:off x="2210684" y="1677423"/>
          <a:ext cx="1747437" cy="144127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Opening session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VIP reception </a:t>
          </a:r>
          <a:endParaRPr lang="en-US" sz="1600" kern="1200" dirty="0"/>
        </a:p>
      </dsp:txBody>
      <dsp:txXfrm>
        <a:off x="2243852" y="2019434"/>
        <a:ext cx="1681101" cy="1066090"/>
      </dsp:txXfrm>
    </dsp:sp>
    <dsp:sp modelId="{D9FCACF6-D691-D14F-944D-7FA89F513070}">
      <dsp:nvSpPr>
        <dsp:cNvPr id="0" name=""/>
        <dsp:cNvSpPr/>
      </dsp:nvSpPr>
      <dsp:spPr>
        <a:xfrm>
          <a:off x="3208617" y="763121"/>
          <a:ext cx="2109719" cy="2109719"/>
        </a:xfrm>
        <a:prstGeom prst="circularArrow">
          <a:avLst>
            <a:gd name="adj1" fmla="val 2615"/>
            <a:gd name="adj2" fmla="val 317764"/>
            <a:gd name="adj3" fmla="val 19342066"/>
            <a:gd name="adj4" fmla="val 12410851"/>
            <a:gd name="adj5" fmla="val 305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C7BF63-DF40-7145-867D-370BC79D23CE}">
      <dsp:nvSpPr>
        <dsp:cNvPr id="0" name=""/>
        <dsp:cNvSpPr/>
      </dsp:nvSpPr>
      <dsp:spPr>
        <a:xfrm>
          <a:off x="2599003" y="1368579"/>
          <a:ext cx="1553277" cy="61768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Feb 13</a:t>
          </a:r>
          <a:endParaRPr lang="en-US" sz="3500" kern="1200" dirty="0"/>
        </a:p>
      </dsp:txBody>
      <dsp:txXfrm>
        <a:off x="2617094" y="1386670"/>
        <a:ext cx="1517095" cy="581505"/>
      </dsp:txXfrm>
    </dsp:sp>
    <dsp:sp modelId="{CBB54A02-9FD2-CF49-A4E9-70E1C23E3CE8}">
      <dsp:nvSpPr>
        <dsp:cNvPr id="0" name=""/>
        <dsp:cNvSpPr/>
      </dsp:nvSpPr>
      <dsp:spPr>
        <a:xfrm>
          <a:off x="4414989" y="1457190"/>
          <a:ext cx="1747437" cy="171999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Initiating and leading learning analytics projects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Luncheon</a:t>
          </a:r>
          <a:endParaRPr lang="en-US" sz="1600" kern="1200" dirty="0"/>
        </a:p>
      </dsp:txBody>
      <dsp:txXfrm>
        <a:off x="4454571" y="1496772"/>
        <a:ext cx="1668273" cy="1272262"/>
      </dsp:txXfrm>
    </dsp:sp>
    <dsp:sp modelId="{B82F517F-715C-524B-8EC6-6ED54F920D8E}">
      <dsp:nvSpPr>
        <dsp:cNvPr id="0" name=""/>
        <dsp:cNvSpPr/>
      </dsp:nvSpPr>
      <dsp:spPr>
        <a:xfrm>
          <a:off x="5404814" y="2050257"/>
          <a:ext cx="1884153" cy="1884153"/>
        </a:xfrm>
        <a:prstGeom prst="leftCircularArrow">
          <a:avLst>
            <a:gd name="adj1" fmla="val 2928"/>
            <a:gd name="adj2" fmla="val 358417"/>
            <a:gd name="adj3" fmla="val 2131698"/>
            <a:gd name="adj4" fmla="val 9022259"/>
            <a:gd name="adj5" fmla="val 3416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8A44AD-F52E-334A-B5B1-F31C90CB4611}">
      <dsp:nvSpPr>
        <dsp:cNvPr id="0" name=""/>
        <dsp:cNvSpPr/>
      </dsp:nvSpPr>
      <dsp:spPr>
        <a:xfrm>
          <a:off x="4803308" y="2810845"/>
          <a:ext cx="1553277" cy="61768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Feb 14</a:t>
          </a:r>
          <a:endParaRPr lang="en-US" sz="3500" kern="1200" dirty="0"/>
        </a:p>
      </dsp:txBody>
      <dsp:txXfrm>
        <a:off x="4821399" y="2828936"/>
        <a:ext cx="1517095" cy="581505"/>
      </dsp:txXfrm>
    </dsp:sp>
    <dsp:sp modelId="{42A20A3B-BEC5-4348-811D-3CEEC24B3AAA}">
      <dsp:nvSpPr>
        <dsp:cNvPr id="0" name=""/>
        <dsp:cNvSpPr/>
      </dsp:nvSpPr>
      <dsp:spPr>
        <a:xfrm>
          <a:off x="6619293" y="1677423"/>
          <a:ext cx="1747437" cy="144127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Closing session</a:t>
          </a:r>
          <a:endParaRPr lang="en-US" sz="1600" kern="1200" dirty="0"/>
        </a:p>
      </dsp:txBody>
      <dsp:txXfrm>
        <a:off x="6652461" y="2019434"/>
        <a:ext cx="1681101" cy="1066090"/>
      </dsp:txXfrm>
    </dsp:sp>
    <dsp:sp modelId="{083F9659-4D80-2F42-B430-3270448E1996}">
      <dsp:nvSpPr>
        <dsp:cNvPr id="0" name=""/>
        <dsp:cNvSpPr/>
      </dsp:nvSpPr>
      <dsp:spPr>
        <a:xfrm>
          <a:off x="7007613" y="1368579"/>
          <a:ext cx="1553277" cy="61768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Feb 15</a:t>
          </a:r>
          <a:endParaRPr lang="en-US" sz="3500" kern="1200" dirty="0"/>
        </a:p>
      </dsp:txBody>
      <dsp:txXfrm>
        <a:off x="7025704" y="1386670"/>
        <a:ext cx="1517095" cy="581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248DF-C99E-C947-A982-FF1495818E3A}" type="datetimeFigureOut">
              <a:rPr lang="en-US" smtClean="0"/>
              <a:t>10/18/11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32E4A-60F2-854C-8720-AC43E9130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4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6D57EE-A7B9-DB4C-B072-7330DAB922E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E42E150-DBEF-F340-938D-FDC6556E3032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32E4A-60F2-854C-8720-AC43E9130E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51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32E4A-60F2-854C-8720-AC43E9130E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51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32E4A-60F2-854C-8720-AC43E9130E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65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32E4A-60F2-854C-8720-AC43E9130E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342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78CD-A121-8242-B7FA-D5F340574F7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00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32E4A-60F2-854C-8720-AC43E9130E3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481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32E4A-60F2-854C-8720-AC43E9130E3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764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32E4A-60F2-854C-8720-AC43E9130E3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764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32E4A-60F2-854C-8720-AC43E9130E3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92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32E4A-60F2-854C-8720-AC43E9130E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631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32E4A-60F2-854C-8720-AC43E9130E3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384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32E4A-60F2-854C-8720-AC43E9130E3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384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32E4A-60F2-854C-8720-AC43E9130E3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625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32E4A-60F2-854C-8720-AC43E9130E3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156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78CD-A121-8242-B7FA-D5F340574F7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39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78CD-A121-8242-B7FA-D5F340574F7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39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32E4A-60F2-854C-8720-AC43E9130E3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247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E45E4F-CBAF-9B46-97C9-12EAD339F8E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32E4A-60F2-854C-8720-AC43E9130E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79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32E4A-60F2-854C-8720-AC43E9130E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79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32E4A-60F2-854C-8720-AC43E9130E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79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32E4A-60F2-854C-8720-AC43E9130E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79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32E4A-60F2-854C-8720-AC43E9130E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79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32E4A-60F2-854C-8720-AC43E9130E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63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32E4A-60F2-854C-8720-AC43E9130E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70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yb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6321425"/>
            <a:ext cx="91519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1" descr="cyb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32"/>
          <a:stretch>
            <a:fillRect/>
          </a:stretch>
        </p:blipFill>
        <p:spPr bwMode="auto">
          <a:xfrm>
            <a:off x="2817813" y="955675"/>
            <a:ext cx="3492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28295"/>
            <a:ext cx="7772400" cy="1470025"/>
          </a:xfrm>
        </p:spPr>
        <p:txBody>
          <a:bodyPr/>
          <a:lstStyle>
            <a:lvl1pPr algn="ctr">
              <a:defRPr sz="30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491945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3843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3D80E7-D2D8-4A4D-A707-3430CA1D3B6B}" type="datetimeFigureOut">
              <a:rPr lang="en-US" smtClean="0"/>
              <a:pPr/>
              <a:t>10/18/11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7A026-E793-6041-8977-06979BE1C6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4695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3D80E7-D2D8-4A4D-A707-3430CA1D3B6B}" type="datetimeFigureOut">
              <a:rPr lang="en-US" smtClean="0"/>
              <a:pPr/>
              <a:t>10/18/11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7A026-E793-6041-8977-06979BE1C6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8729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3D80E7-D2D8-4A4D-A707-3430CA1D3B6B}" type="datetimeFigureOut">
              <a:rPr lang="en-US" smtClean="0"/>
              <a:pPr/>
              <a:t>10/18/11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7A026-E793-6041-8977-06979BE1C6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1804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638" y="228600"/>
            <a:ext cx="77517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62050" y="1485900"/>
            <a:ext cx="3795713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162050" y="3824288"/>
            <a:ext cx="3795713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110163" y="1485900"/>
            <a:ext cx="37973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pitchFamily="96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79F4B-E21D-4941-8E11-3CC80A9C9D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99516"/>
      </p:ext>
    </p:extLst>
  </p:cSld>
  <p:clrMapOvr>
    <a:masterClrMapping/>
  </p:clrMapOvr>
  <p:transition xmlns:p14="http://schemas.microsoft.com/office/powerpoint/2010/main" advClick="0" advTm="2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3D80E7-D2D8-4A4D-A707-3430CA1D3B6B}" type="datetimeFigureOut">
              <a:rPr lang="en-US" smtClean="0"/>
              <a:pPr/>
              <a:t>10/18/11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7A026-E793-6041-8977-06979BE1C6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7224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6975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ＭＳ Ｐゴシック" pitchFamily="96" charset="-128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3D80E7-D2D8-4A4D-A707-3430CA1D3B6B}" type="datetimeFigureOut">
              <a:rPr lang="en-US" smtClean="0"/>
              <a:pPr/>
              <a:t>10/18/11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7A026-E793-6041-8977-06979BE1C6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0051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3D80E7-D2D8-4A4D-A707-3430CA1D3B6B}" type="datetimeFigureOut">
              <a:rPr lang="en-US" smtClean="0"/>
              <a:pPr/>
              <a:t>10/18/11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7A026-E793-6041-8977-06979BE1C6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0488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3D80E7-D2D8-4A4D-A707-3430CA1D3B6B}" type="datetimeFigureOut">
              <a:rPr lang="en-US" smtClean="0"/>
              <a:pPr/>
              <a:t>10/18/11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7A026-E793-6041-8977-06979BE1C6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4174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3D80E7-D2D8-4A4D-A707-3430CA1D3B6B}" type="datetimeFigureOut">
              <a:rPr lang="en-US" smtClean="0"/>
              <a:pPr/>
              <a:t>10/18/11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7A026-E793-6041-8977-06979BE1C6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7535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3D80E7-D2D8-4A4D-A707-3430CA1D3B6B}" type="datetimeFigureOut">
              <a:rPr lang="en-US" smtClean="0"/>
              <a:pPr/>
              <a:t>10/18/11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7A026-E793-6041-8977-06979BE1C6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5171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3D80E7-D2D8-4A4D-A707-3430CA1D3B6B}" type="datetimeFigureOut">
              <a:rPr lang="en-US" smtClean="0"/>
              <a:pPr/>
              <a:t>10/18/11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7A026-E793-6041-8977-06979BE1C6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7276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3D80E7-D2D8-4A4D-A707-3430CA1D3B6B}" type="datetimeFigureOut">
              <a:rPr lang="en-US" smtClean="0"/>
              <a:pPr/>
              <a:t>10/18/11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7A026-E793-6041-8977-06979BE1C6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29932"/>
      </p:ext>
    </p:extLst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8788"/>
            <a:ext cx="83820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38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A6A6A6"/>
                </a:solidFill>
                <a:cs typeface="Arial" charset="0"/>
              </a:defRPr>
            </a:lvl1pPr>
          </a:lstStyle>
          <a:p>
            <a:fld id="{4C3D80E7-D2D8-4A4D-A707-3430CA1D3B6B}" type="datetimeFigureOut">
              <a:rPr lang="en-US" smtClean="0"/>
              <a:pPr/>
              <a:t>10/18/11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A6A6A6"/>
                </a:solidFill>
                <a:latin typeface="Arial" charset="0"/>
                <a:ea typeface="ＭＳ Ｐゴシック" pitchFamily="96" charset="-128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6A6A6"/>
                </a:solidFill>
                <a:cs typeface="Arial" charset="0"/>
              </a:defRPr>
            </a:lvl1pPr>
          </a:lstStyle>
          <a:p>
            <a:fld id="{6BA7A026-E793-6041-8977-06979BE1C6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Rectangle 24"/>
          <p:cNvSpPr/>
          <p:nvPr/>
        </p:nvSpPr>
        <p:spPr bwMode="auto">
          <a:xfrm>
            <a:off x="4941888" y="6046788"/>
            <a:ext cx="90487" cy="90487"/>
          </a:xfrm>
          <a:prstGeom prst="rect">
            <a:avLst/>
          </a:prstGeom>
          <a:solidFill>
            <a:srgbClr val="B207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ＭＳ Ｐゴシック" pitchFamily="96" charset="-128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133850" y="6046788"/>
            <a:ext cx="88900" cy="904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ＭＳ Ｐゴシック" pitchFamily="96" charset="-128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400550" y="6046788"/>
            <a:ext cx="90488" cy="90487"/>
          </a:xfrm>
          <a:prstGeom prst="rect">
            <a:avLst/>
          </a:prstGeom>
          <a:solidFill>
            <a:srgbClr val="558B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ＭＳ Ｐゴシック" pitchFamily="96" charset="-128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672013" y="6046788"/>
            <a:ext cx="88900" cy="90487"/>
          </a:xfrm>
          <a:prstGeom prst="rect">
            <a:avLst/>
          </a:prstGeom>
          <a:solidFill>
            <a:srgbClr val="1555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ＭＳ Ｐゴシック" pitchFamily="96" charset="-128"/>
            </a:endParaRPr>
          </a:p>
        </p:txBody>
      </p:sp>
      <p:pic>
        <p:nvPicPr>
          <p:cNvPr id="1035" name="Picture 21" descr="cyber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6321425"/>
            <a:ext cx="91519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xmlns:p14="http://schemas.microsoft.com/office/powerpoint/2010/main" spd="med">
    <p:fade/>
  </p:transition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 kern="1200" cap="all">
          <a:solidFill>
            <a:schemeClr val="tx1"/>
          </a:solidFill>
          <a:latin typeface="Arial"/>
          <a:ea typeface="ＭＳ Ｐゴシック" pitchFamily="48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48" charset="0"/>
          <a:ea typeface="ＭＳ Ｐゴシック" pitchFamily="48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48" charset="0"/>
          <a:ea typeface="ＭＳ Ｐゴシック" pitchFamily="48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48" charset="0"/>
          <a:ea typeface="ＭＳ Ｐゴシック" pitchFamily="48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48" charset="0"/>
          <a:ea typeface="ＭＳ Ｐゴシック" pitchFamily="48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9pPr>
    </p:titleStyle>
    <p:bodyStyle>
      <a:lvl1pPr marL="230188" indent="-230188" algn="l" defTabSz="457200" rtl="0" eaLnBrk="1" fontAlgn="base" hangingPunct="1">
        <a:spcBef>
          <a:spcPct val="20000"/>
        </a:spcBef>
        <a:spcAft>
          <a:spcPct val="0"/>
        </a:spcAft>
        <a:buClr>
          <a:srgbClr val="326628"/>
        </a:buClr>
        <a:buSzPct val="80000"/>
        <a:buFont typeface="Wingdings" charset="0"/>
        <a:buChar char="§"/>
        <a:defRPr sz="28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1pPr>
      <a:lvl2pPr marL="511175" indent="-222250" algn="l" defTabSz="457200" rtl="0" eaLnBrk="1" fontAlgn="base" hangingPunct="1">
        <a:spcBef>
          <a:spcPct val="20000"/>
        </a:spcBef>
        <a:spcAft>
          <a:spcPct val="0"/>
        </a:spcAft>
        <a:buClr>
          <a:srgbClr val="1F3572"/>
        </a:buClr>
        <a:buSzPct val="80000"/>
        <a:buFont typeface="Wingdings" charset="0"/>
        <a:buChar char="§"/>
        <a:defRPr sz="24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2pPr>
      <a:lvl3pPr marL="857250" indent="-230188" algn="l" defTabSz="457200" rtl="0" eaLnBrk="1" fontAlgn="base" hangingPunct="1">
        <a:spcBef>
          <a:spcPct val="20000"/>
        </a:spcBef>
        <a:spcAft>
          <a:spcPct val="0"/>
        </a:spcAft>
        <a:buClr>
          <a:srgbClr val="326628"/>
        </a:buClr>
        <a:buSzPct val="80000"/>
        <a:buFont typeface="Wingdings" charset="0"/>
        <a:buChar char="§"/>
        <a:defRPr sz="20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3pPr>
      <a:lvl4pPr marL="1146175" indent="-173038" algn="l" defTabSz="457200" rtl="0" eaLnBrk="1" fontAlgn="base" hangingPunct="1">
        <a:spcBef>
          <a:spcPct val="20000"/>
        </a:spcBef>
        <a:spcAft>
          <a:spcPct val="0"/>
        </a:spcAft>
        <a:buClr>
          <a:srgbClr val="1F3572"/>
        </a:buClr>
        <a:buSzPct val="80000"/>
        <a:buFont typeface="Wingdings" charset="0"/>
        <a:buChar char="§"/>
        <a:defRPr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4pPr>
      <a:lvl5pPr marL="1427163" indent="-173038" algn="l" defTabSz="457200" rtl="0" eaLnBrk="1" fontAlgn="base" hangingPunct="1">
        <a:spcBef>
          <a:spcPct val="20000"/>
        </a:spcBef>
        <a:spcAft>
          <a:spcPct val="0"/>
        </a:spcAft>
        <a:buClr>
          <a:srgbClr val="326628"/>
        </a:buClr>
        <a:buSzPct val="80000"/>
        <a:buFont typeface="Wingdings" charset="0"/>
        <a:buChar char="§"/>
        <a:defRPr sz="16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use.edu/7Things" TargetMode="External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image" Target="../media/image15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hyperlink" Target="http://www.educause.edu/ELI/Resources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hyperlink" Target="http://www.educause.edu/ELI/Resources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hyperlink" Target="http://www.educause.edu/eli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net.educause.edu/TheEDUCAUSEInstituteLearningTechnologyLeadershipProgram/627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comminput" TargetMode="External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hyperlink" Target="http://www.educause.edu/ELI2012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hyperlink" Target="http://www.educause.edu/ELI2012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use.edu/ELI/EDUCAUSELearningInitiative/SeekingEvidenceofImpact/206622" TargetMode="External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hyperlink" Target="mailto:mbrown@educause.edu" TargetMode="External"/><Relationship Id="rId5" Type="http://schemas.openxmlformats.org/officeDocument/2006/relationships/hyperlink" Target="mailto:vdiaz@educause.edu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hyperlink" Target="http://www.educause.edu/eli/events" TargetMode="External"/><Relationship Id="rId6" Type="http://schemas.openxmlformats.org/officeDocument/2006/relationships/hyperlink" Target="http://www.educause.edu/eli/archiv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mbrown@educause.edu" TargetMode="External"/><Relationship Id="rId4" Type="http://schemas.openxmlformats.org/officeDocument/2006/relationships/hyperlink" Target="mailto:vdiaz@educause.edu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use.edu/ELI2012" TargetMode="External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hyperlink" Target="http://www.educause.edu/eli/events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99911" y="2497667"/>
            <a:ext cx="8152637" cy="3908777"/>
          </a:xfrm>
        </p:spPr>
        <p:txBody>
          <a:bodyPr>
            <a:normAutofit/>
          </a:bodyPr>
          <a:lstStyle/>
          <a:p>
            <a:pPr algn="l"/>
            <a:r>
              <a:rPr lang="en-US" sz="3600" b="0" cap="none" dirty="0" smtClean="0"/>
              <a:t>Malcolm Brown</a:t>
            </a:r>
            <a:br>
              <a:rPr lang="en-US" sz="3600" b="0" cap="none" dirty="0" smtClean="0"/>
            </a:br>
            <a:r>
              <a:rPr lang="en-US" sz="3600" b="0" cap="none" dirty="0" smtClean="0"/>
              <a:t>Veronica Diaz</a:t>
            </a:r>
            <a:r>
              <a:rPr lang="en-US" sz="3600" b="0" dirty="0"/>
              <a:t/>
            </a:r>
            <a:br>
              <a:rPr lang="en-US" sz="3600" b="0" dirty="0"/>
            </a:br>
            <a:r>
              <a:rPr lang="en-US" sz="2800" b="0" dirty="0" smtClean="0"/>
              <a:t>…..</a:t>
            </a:r>
            <a:br>
              <a:rPr lang="en-US" sz="2800" b="0" dirty="0" smtClean="0"/>
            </a:br>
            <a:r>
              <a:rPr lang="en-US" sz="2800" b="0" dirty="0" smtClean="0"/>
              <a:t>EDUCAUSE </a:t>
            </a:r>
            <a:r>
              <a:rPr lang="en-US" sz="2800" b="0" cap="none" dirty="0" smtClean="0"/>
              <a:t>Learning Initiative</a:t>
            </a:r>
            <a:r>
              <a:rPr lang="en-US" sz="2800" b="0" dirty="0" smtClean="0"/>
              <a:t/>
            </a:r>
            <a:br>
              <a:rPr lang="en-US" sz="2800" b="0" dirty="0" smtClean="0"/>
            </a:br>
            <a:r>
              <a:rPr lang="en-US" sz="2800" b="0" dirty="0" smtClean="0"/>
              <a:t>…..</a:t>
            </a:r>
            <a:br>
              <a:rPr lang="en-US" sz="2800" b="0" dirty="0" smtClean="0"/>
            </a:br>
            <a:r>
              <a:rPr lang="en-US" sz="2800" b="0" cap="none" dirty="0" smtClean="0"/>
              <a:t>October </a:t>
            </a:r>
            <a:r>
              <a:rPr lang="en-US" sz="2800" b="0" dirty="0" smtClean="0"/>
              <a:t>19, 2011</a:t>
            </a:r>
            <a:endParaRPr lang="en-US" sz="2800" b="0" dirty="0"/>
          </a:p>
        </p:txBody>
      </p:sp>
      <p:pic>
        <p:nvPicPr>
          <p:cNvPr id="2" name="Picture 1" descr="EDUCAUSE Learning Initiative (ELI) | EDUCAUS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11" y="389466"/>
            <a:ext cx="7696925" cy="2108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4897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9"/>
          <p:cNvSpPr>
            <a:spLocks noGrp="1" noChangeArrowheads="1"/>
          </p:cNvSpPr>
          <p:nvPr>
            <p:ph type="title"/>
          </p:nvPr>
        </p:nvSpPr>
        <p:spPr>
          <a:xfrm>
            <a:off x="534129" y="296755"/>
            <a:ext cx="8381271" cy="97959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600" cap="none" dirty="0" smtClean="0">
                <a:latin typeface="Arial" charset="0"/>
                <a:ea typeface="ＭＳ Ｐゴシック" charset="0"/>
              </a:rPr>
              <a:t>ELI’s 7 </a:t>
            </a:r>
            <a:r>
              <a:rPr lang="en-US" sz="2600" cap="none" dirty="0">
                <a:latin typeface="Arial" charset="0"/>
                <a:ea typeface="ＭＳ Ｐゴシック" charset="0"/>
              </a:rPr>
              <a:t>Things You Should Know About</a:t>
            </a:r>
            <a:r>
              <a:rPr lang="en-US" sz="2600" cap="none" dirty="0" smtClean="0">
                <a:latin typeface="Arial" charset="0"/>
                <a:ea typeface="ＭＳ Ｐゴシック" charset="0"/>
              </a:rPr>
              <a:t>…</a:t>
            </a:r>
            <a:r>
              <a:rPr lang="en-US" sz="2400" b="0" cap="none" dirty="0">
                <a:latin typeface="Arial" charset="0"/>
                <a:ea typeface="ＭＳ Ｐゴシック" charset="0"/>
              </a:rPr>
              <a:t/>
            </a:r>
            <a:br>
              <a:rPr lang="en-US" sz="2400" b="0" cap="none" dirty="0">
                <a:latin typeface="Arial" charset="0"/>
                <a:ea typeface="ＭＳ Ｐゴシック" charset="0"/>
              </a:rPr>
            </a:br>
            <a:r>
              <a:rPr lang="en-US" sz="2400" b="0" cap="none" dirty="0">
                <a:solidFill>
                  <a:srgbClr val="595959"/>
                </a:solidFill>
                <a:latin typeface="Arial" charset="0"/>
                <a:ea typeface="ＭＳ Ｐゴシック" charset="0"/>
                <a:hlinkClick r:id="rId3"/>
              </a:rPr>
              <a:t>http://www.educause.edu/7Things</a:t>
            </a:r>
            <a:r>
              <a:rPr lang="en-US" sz="2400" b="0" cap="none" dirty="0">
                <a:solidFill>
                  <a:srgbClr val="595959"/>
                </a:solidFill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5134635" y="1276351"/>
            <a:ext cx="4009365" cy="2338388"/>
          </a:xfrm>
        </p:spPr>
        <p:txBody>
          <a:bodyPr/>
          <a:lstStyle/>
          <a:p>
            <a:pPr indent="-223838" eaLnBrk="1" hangingPunct="1">
              <a:buFont typeface="Wingdings" charset="0"/>
              <a:buNone/>
            </a:pPr>
            <a:r>
              <a:rPr lang="en-US" sz="2000" i="1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Learning technology 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briefs offering quick snapshots of emerging 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technologies 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with jargon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-free 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answers to questions 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like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:</a:t>
            </a:r>
            <a:r>
              <a:rPr lang="en-US" sz="2000" dirty="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157706" name="Text Box 10"/>
          <p:cNvSpPr txBox="1">
            <a:spLocks noChangeArrowheads="1"/>
          </p:cNvSpPr>
          <p:nvPr/>
        </p:nvSpPr>
        <p:spPr bwMode="auto">
          <a:xfrm>
            <a:off x="5526128" y="3176208"/>
            <a:ext cx="338927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44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indent="-444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lvl="1" indent="-342900" eaLnBrk="1" hangingPunct="1">
              <a:buFont typeface="Arial"/>
              <a:buChar char="•"/>
            </a:pPr>
            <a:r>
              <a:rPr lang="en-US" sz="2000" dirty="0" smtClean="0"/>
              <a:t>What </a:t>
            </a:r>
            <a:r>
              <a:rPr lang="en-US" sz="2000" dirty="0"/>
              <a:t>is it?</a:t>
            </a:r>
          </a:p>
          <a:p>
            <a:pPr marL="342900" lvl="1" indent="-342900" eaLnBrk="1" hangingPunct="1">
              <a:buFont typeface="Arial"/>
              <a:buChar char="•"/>
            </a:pPr>
            <a:r>
              <a:rPr lang="en-US" sz="2000" dirty="0" smtClean="0"/>
              <a:t>How </a:t>
            </a:r>
            <a:r>
              <a:rPr lang="en-US" sz="2000" dirty="0"/>
              <a:t>does it work?</a:t>
            </a:r>
          </a:p>
          <a:p>
            <a:pPr marL="342900" lvl="1" indent="-342900" eaLnBrk="1" hangingPunct="1">
              <a:buFont typeface="Arial"/>
              <a:buChar char="•"/>
            </a:pPr>
            <a:r>
              <a:rPr lang="en-US" sz="2000" dirty="0" smtClean="0"/>
              <a:t>Where </a:t>
            </a:r>
            <a:r>
              <a:rPr lang="en-US" sz="2000" dirty="0"/>
              <a:t>is it going?</a:t>
            </a:r>
          </a:p>
          <a:p>
            <a:pPr marL="342900" lvl="1" indent="-342900" eaLnBrk="1" hangingPunct="1">
              <a:buFont typeface="Arial"/>
              <a:buChar char="•"/>
            </a:pPr>
            <a:r>
              <a:rPr lang="en-US" sz="2000" dirty="0" smtClean="0"/>
              <a:t>Why </a:t>
            </a:r>
            <a:r>
              <a:rPr lang="en-US" sz="2000" dirty="0"/>
              <a:t>does it matter to teaching and learning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pic>
        <p:nvPicPr>
          <p:cNvPr id="5" name="Picture 4" descr="http___net.educause.edu_ir_library_pdf_ELI7076.pdf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09" y="1514314"/>
            <a:ext cx="4268449" cy="2694328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Picture 5" descr="http___net.educause.edu_ir_library_pdf_ELI7075.pdf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56" y="2395404"/>
            <a:ext cx="4009365" cy="2704081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7" name="Picture 6" descr="http___net.educause.edu_ir_library_pdf_ELI7074.pdf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04" y="3233082"/>
            <a:ext cx="4341422" cy="2955228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66959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xmlns:p14="http://schemas.microsoft.com/office/powerpoint/2010/main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LI Resources | EDUCAUSE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506" y="209839"/>
            <a:ext cx="6121813" cy="5245742"/>
          </a:xfrm>
          <a:prstGeom prst="rect">
            <a:avLst/>
          </a:prstGeom>
          <a:ln>
            <a:solidFill>
              <a:srgbClr val="4F81B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825705" y="5717334"/>
            <a:ext cx="537523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4"/>
              </a:rPr>
              <a:t>http://www.educause.edu/ELI/</a:t>
            </a:r>
            <a:r>
              <a:rPr lang="en-US" sz="2400" dirty="0" smtClean="0">
                <a:hlinkClick r:id="rId4"/>
              </a:rPr>
              <a:t>Resources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001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LI Resources | EDUCAUSE-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03"/>
          <a:stretch/>
        </p:blipFill>
        <p:spPr>
          <a:xfrm>
            <a:off x="381603" y="579302"/>
            <a:ext cx="8424292" cy="3825687"/>
          </a:xfrm>
          <a:prstGeom prst="rect">
            <a:avLst/>
          </a:prstGeom>
          <a:ln>
            <a:solidFill>
              <a:srgbClr val="4F81B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871144" y="4983666"/>
            <a:ext cx="537523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4"/>
              </a:rPr>
              <a:t>http://www.educause.edu/ELI/</a:t>
            </a:r>
            <a:r>
              <a:rPr lang="en-US" sz="2400" dirty="0" smtClean="0">
                <a:hlinkClick r:id="rId4"/>
              </a:rPr>
              <a:t>Resources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Double Brace 3"/>
          <p:cNvSpPr/>
          <p:nvPr/>
        </p:nvSpPr>
        <p:spPr>
          <a:xfrm>
            <a:off x="144205" y="2222339"/>
            <a:ext cx="8270458" cy="914400"/>
          </a:xfrm>
          <a:prstGeom prst="bracePair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5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C Horizon Report &gt; 2011 Higher Ed Edition | The New Media Consortiu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55" y="321102"/>
            <a:ext cx="4613467" cy="46134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4935722" y="1210194"/>
            <a:ext cx="3917960" cy="3108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Download at </a:t>
            </a:r>
            <a:endParaRPr lang="en-US" sz="2800" dirty="0" smtClean="0"/>
          </a:p>
          <a:p>
            <a:r>
              <a:rPr lang="en-US" sz="2400" dirty="0" smtClean="0">
                <a:hlinkClick r:id="rId4"/>
              </a:rPr>
              <a:t>http</a:t>
            </a:r>
            <a:r>
              <a:rPr lang="en-US" sz="2400" dirty="0">
                <a:hlinkClick r:id="rId4"/>
              </a:rPr>
              <a:t>://www.educause.edu/</a:t>
            </a:r>
            <a:r>
              <a:rPr lang="en-US" sz="2400" dirty="0" smtClean="0">
                <a:hlinkClick r:id="rId4"/>
              </a:rPr>
              <a:t>eli</a:t>
            </a:r>
            <a:r>
              <a:rPr lang="en-US" sz="2400" dirty="0" smtClean="0"/>
              <a:t> </a:t>
            </a:r>
          </a:p>
          <a:p>
            <a:endParaRPr lang="en-US" sz="2400" dirty="0"/>
          </a:p>
          <a:p>
            <a:r>
              <a:rPr lang="en-US" sz="2400" dirty="0" smtClean="0"/>
              <a:t>ELI 2012 Horizon Report </a:t>
            </a:r>
          </a:p>
          <a:p>
            <a:r>
              <a:rPr lang="en-US" sz="2400" dirty="0" smtClean="0"/>
              <a:t>available at the </a:t>
            </a:r>
          </a:p>
          <a:p>
            <a:r>
              <a:rPr lang="en-US" sz="2400" dirty="0" smtClean="0"/>
              <a:t>ELI Annual Meeting</a:t>
            </a:r>
          </a:p>
          <a:p>
            <a:r>
              <a:rPr lang="en-US" sz="2400" dirty="0" smtClean="0"/>
              <a:t>…</a:t>
            </a:r>
          </a:p>
          <a:p>
            <a:r>
              <a:rPr lang="en-US" sz="2400" dirty="0" smtClean="0"/>
              <a:t>February 2012</a:t>
            </a:r>
          </a:p>
        </p:txBody>
      </p:sp>
    </p:spTree>
    <p:extLst>
      <p:ext uri="{BB962C8B-B14F-4D97-AF65-F5344CB8AC3E}">
        <p14:creationId xmlns:p14="http://schemas.microsoft.com/office/powerpoint/2010/main" val="129184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rdle - Crea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51" y="170620"/>
            <a:ext cx="8861556" cy="566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0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The EDUCAUSE Institute </a:t>
            </a:r>
            <a:br>
              <a:rPr lang="en-US" cap="none" dirty="0" smtClean="0"/>
            </a:br>
            <a:r>
              <a:rPr lang="en-US" cap="none" dirty="0" smtClean="0"/>
              <a:t>Learning Technology Leadership Program</a:t>
            </a:r>
            <a:endParaRPr lang="en-US" cap="none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1" y="2023916"/>
            <a:ext cx="4107358" cy="349224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June 25-29, </a:t>
            </a:r>
            <a:r>
              <a:rPr lang="en-US" dirty="0" smtClean="0">
                <a:solidFill>
                  <a:schemeClr val="tx1"/>
                </a:solidFill>
              </a:rPr>
              <a:t>2012, Atlanta</a:t>
            </a:r>
            <a:r>
              <a:rPr lang="en-US" dirty="0">
                <a:solidFill>
                  <a:schemeClr val="tx1"/>
                </a:solidFill>
              </a:rPr>
              <a:t>, Georgia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400" dirty="0">
                <a:hlinkClick r:id="rId3"/>
              </a:rPr>
              <a:t>http://net.educause.edu/TheEDUCAUSEInstituteLearningTechnologyLeadershipProgram/</a:t>
            </a:r>
            <a:r>
              <a:rPr lang="en-US" sz="2400" dirty="0" smtClean="0">
                <a:hlinkClick r:id="rId3"/>
              </a:rPr>
              <a:t>6273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E6B5-7314-A141-9DD0-017B4514C99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167884">
            <a:off x="4902652" y="3502389"/>
            <a:ext cx="3893968" cy="13234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Marker Felt"/>
                <a:cs typeface="Marker Felt"/>
              </a:rPr>
              <a:t>10% off for 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  <a:latin typeface="Marker Felt"/>
                <a:cs typeface="Marker Felt"/>
              </a:rPr>
              <a:t>ELI members</a:t>
            </a:r>
            <a:endParaRPr lang="en-US" sz="4000" dirty="0">
              <a:solidFill>
                <a:srgbClr val="FF0000"/>
              </a:solidFill>
              <a:latin typeface="Marker Felt"/>
              <a:cs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387144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96039" y="2264664"/>
            <a:ext cx="4526148" cy="2948743"/>
          </a:xfrm>
        </p:spPr>
        <p:txBody>
          <a:bodyPr>
            <a:normAutofit fontScale="90000"/>
          </a:bodyPr>
          <a:lstStyle/>
          <a:p>
            <a:r>
              <a:rPr lang="en-US" sz="3600" b="0" cap="none" dirty="0"/>
              <a:t>Tell Us What You </a:t>
            </a:r>
            <a:r>
              <a:rPr lang="en-US" sz="3600" b="0" cap="none" dirty="0" smtClean="0"/>
              <a:t>Think</a:t>
            </a:r>
            <a:br>
              <a:rPr lang="en-US" sz="3600" b="0" cap="none" dirty="0" smtClean="0"/>
            </a:br>
            <a:r>
              <a:rPr lang="en-US" sz="3600" b="0" cap="none" dirty="0" smtClean="0"/>
              <a:t/>
            </a:r>
            <a:br>
              <a:rPr lang="en-US" sz="3600" b="0" cap="none" dirty="0" smtClean="0"/>
            </a:br>
            <a:r>
              <a:rPr lang="en-US" sz="3600" b="0" cap="none" dirty="0" smtClean="0">
                <a:hlinkClick r:id="rId3"/>
              </a:rPr>
              <a:t>http://tinyurl.com/comminput</a:t>
            </a:r>
            <a:r>
              <a:rPr lang="en-US" sz="3600" b="0" cap="none" dirty="0" smtClean="0"/>
              <a:t> </a:t>
            </a:r>
            <a:br>
              <a:rPr lang="en-US" sz="3600" b="0" cap="none" dirty="0" smtClean="0"/>
            </a:br>
            <a:endParaRPr lang="en-US" sz="3600" b="0" cap="none" dirty="0"/>
          </a:p>
        </p:txBody>
      </p:sp>
      <p:pic>
        <p:nvPicPr>
          <p:cNvPr id="6" name="Picture 5" descr="shutterstock_3526192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49" y="375471"/>
            <a:ext cx="3773590" cy="483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1511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 AM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978" y="373084"/>
            <a:ext cx="7416922" cy="43468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35455" y="4947995"/>
            <a:ext cx="60781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hlinkClick r:id="rId4"/>
              </a:rPr>
              <a:t>http://www.educause.edu/</a:t>
            </a:r>
            <a:r>
              <a:rPr lang="en-US" sz="3200" dirty="0" smtClean="0">
                <a:hlinkClick r:id="rId4"/>
              </a:rPr>
              <a:t>ELI2012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929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2000"/>
    </mc:Choice>
    <mc:Fallback xmlns="">
      <p:transition xmlns:p14="http://schemas.microsoft.com/office/powerpoint/2010/main" advClick="0" advTm="1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 AM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33" y="2920123"/>
            <a:ext cx="3460146" cy="20278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2133" y="5183509"/>
            <a:ext cx="60781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hlinkClick r:id="rId4"/>
              </a:rPr>
              <a:t>http://www.educause.edu/</a:t>
            </a:r>
            <a:r>
              <a:rPr lang="en-US" sz="3200" dirty="0" smtClean="0">
                <a:hlinkClick r:id="rId4"/>
              </a:rPr>
              <a:t>ELI2012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72133" y="758313"/>
            <a:ext cx="74011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Leadership Roundtable </a:t>
            </a:r>
          </a:p>
          <a:p>
            <a:r>
              <a:rPr lang="en-US" sz="6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…..</a:t>
            </a: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34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2000"/>
    </mc:Choice>
    <mc:Fallback xmlns="">
      <p:transition xmlns:p14="http://schemas.microsoft.com/office/powerpoint/2010/main" advClick="0" advTm="1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2758052"/>
              </p:ext>
            </p:extLst>
          </p:nvPr>
        </p:nvGraphicFramePr>
        <p:xfrm>
          <a:off x="314700" y="106354"/>
          <a:ext cx="8567271" cy="4796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3655" y="4497628"/>
            <a:ext cx="8567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ELI Annual Meeting</a:t>
            </a:r>
          </a:p>
          <a:p>
            <a:pPr algn="ctr"/>
            <a:r>
              <a:rPr lang="en-US" sz="3200" dirty="0" smtClean="0"/>
              <a:t>Leadership Roundtable: </a:t>
            </a:r>
            <a:r>
              <a:rPr lang="en-US" sz="3200" dirty="0"/>
              <a:t>L</a:t>
            </a:r>
            <a:r>
              <a:rPr lang="en-US" sz="3200" dirty="0" smtClean="0"/>
              <a:t>earning </a:t>
            </a:r>
            <a:r>
              <a:rPr lang="en-US" sz="3200" dirty="0"/>
              <a:t>A</a:t>
            </a:r>
            <a:r>
              <a:rPr lang="en-US" sz="3200" dirty="0" smtClean="0"/>
              <a:t>nalytics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3097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6831" y="4377765"/>
            <a:ext cx="2710329" cy="1462461"/>
          </a:xfrm>
        </p:spPr>
        <p:txBody>
          <a:bodyPr>
            <a:normAutofit fontScale="90000"/>
          </a:bodyPr>
          <a:lstStyle/>
          <a:p>
            <a:r>
              <a:rPr lang="en-US" sz="8800" b="0" dirty="0" smtClean="0"/>
              <a:t>+ ELI</a:t>
            </a:r>
            <a:endParaRPr lang="en-US" sz="8800" b="0" dirty="0"/>
          </a:p>
        </p:txBody>
      </p:sp>
      <p:pic>
        <p:nvPicPr>
          <p:cNvPr id="5" name="Picture 4" descr="shutterstock_6730625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8" y="386602"/>
            <a:ext cx="3670552" cy="2752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ELI 2011 Annual Meet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562" y="2046939"/>
            <a:ext cx="4424438" cy="1968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8029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357438"/>
            <a:ext cx="8382000" cy="37687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Aft>
                <a:spcPts val="500"/>
              </a:spcAft>
              <a:defRPr/>
            </a:pPr>
            <a:r>
              <a:rPr lang="en-US" dirty="0" smtClean="0"/>
              <a:t>Join ELI as we </a:t>
            </a:r>
            <a:r>
              <a:rPr lang="en-US" dirty="0" smtClean="0">
                <a:hlinkClick r:id="rId3"/>
              </a:rPr>
              <a:t>Seek Evidence of Impact</a:t>
            </a:r>
            <a:endParaRPr lang="en-US" dirty="0" smtClean="0"/>
          </a:p>
          <a:p>
            <a:pPr lvl="1">
              <a:lnSpc>
                <a:spcPct val="120000"/>
              </a:lnSpc>
              <a:spcAft>
                <a:spcPts val="500"/>
              </a:spcAft>
              <a:defRPr/>
            </a:pPr>
            <a:r>
              <a:rPr lang="en-US" dirty="0" smtClean="0"/>
              <a:t>Catalyze new collaborations to advance evidence-based applications of learning innovation</a:t>
            </a:r>
          </a:p>
          <a:p>
            <a:pPr lvl="1">
              <a:lnSpc>
                <a:spcPct val="120000"/>
              </a:lnSpc>
              <a:spcAft>
                <a:spcPts val="500"/>
              </a:spcAft>
              <a:defRPr/>
            </a:pPr>
            <a:r>
              <a:rPr lang="en-US" dirty="0" smtClean="0"/>
              <a:t>Encourage the teaching and learning community to explore new ways of gathering evidence</a:t>
            </a:r>
          </a:p>
          <a:p>
            <a:pPr lvl="1">
              <a:lnSpc>
                <a:spcPct val="120000"/>
              </a:lnSpc>
              <a:spcAft>
                <a:spcPts val="500"/>
              </a:spcAft>
              <a:defRPr/>
            </a:pPr>
            <a:r>
              <a:rPr lang="en-US" dirty="0" smtClean="0"/>
              <a:t>Inaugurate ongoing dialogues, projects, and collaborations to enable institutions to effectively gather and share evidence of impact</a:t>
            </a:r>
            <a:endParaRPr lang="en-US" dirty="0"/>
          </a:p>
        </p:txBody>
      </p:sp>
      <p:pic>
        <p:nvPicPr>
          <p:cNvPr id="23556" name="Picture 3" descr="seiBann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58788"/>
            <a:ext cx="8382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409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6" name="Picture 3" descr="seiBann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58788"/>
            <a:ext cx="8382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96393" y="2437207"/>
            <a:ext cx="58957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Case study candidate? Contact us!</a:t>
            </a:r>
            <a:endParaRPr lang="en-US" sz="3200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056525" y="3754120"/>
            <a:ext cx="7175500" cy="24191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20000"/>
              </a:spcBef>
              <a:buClr>
                <a:srgbClr val="326628"/>
              </a:buClr>
              <a:buSzPct val="80000"/>
            </a:pPr>
            <a:r>
              <a:rPr lang="en-US" sz="2800" dirty="0">
                <a:solidFill>
                  <a:srgbClr val="38434D"/>
                </a:solidFill>
                <a:ea typeface="Arial" charset="0"/>
                <a:cs typeface="Arial" charset="0"/>
              </a:rPr>
              <a:t>Malcolm Brown, Director, </a:t>
            </a:r>
            <a:r>
              <a:rPr lang="en-US" sz="2800" dirty="0" smtClean="0">
                <a:solidFill>
                  <a:srgbClr val="38434D"/>
                </a:solidFill>
                <a:ea typeface="Arial" charset="0"/>
                <a:cs typeface="Arial" charset="0"/>
              </a:rPr>
              <a:t>ELI </a:t>
            </a:r>
            <a:r>
              <a:rPr lang="en-US" sz="2800" dirty="0">
                <a:solidFill>
                  <a:srgbClr val="38434D"/>
                </a:solidFill>
                <a:ea typeface="Arial" charset="0"/>
                <a:cs typeface="Arial" charset="0"/>
                <a:hlinkClick r:id="rId4"/>
              </a:rPr>
              <a:t>mbrown@educause.edu</a:t>
            </a:r>
            <a:r>
              <a:rPr lang="en-US" sz="2800" dirty="0" smtClean="0">
                <a:solidFill>
                  <a:srgbClr val="38434D"/>
                </a:solidFill>
                <a:ea typeface="Arial" charset="0"/>
                <a:cs typeface="Arial" charset="0"/>
              </a:rPr>
              <a:t> </a:t>
            </a:r>
          </a:p>
          <a:p>
            <a:pPr algn="ctr">
              <a:spcBef>
                <a:spcPct val="20000"/>
              </a:spcBef>
              <a:buClr>
                <a:srgbClr val="326628"/>
              </a:buClr>
              <a:buSzPct val="80000"/>
            </a:pPr>
            <a:endParaRPr lang="en-US" sz="2800" dirty="0" smtClean="0">
              <a:solidFill>
                <a:srgbClr val="38434D"/>
              </a:solidFill>
              <a:ea typeface="Arial" charset="0"/>
              <a:cs typeface="Arial" charset="0"/>
            </a:endParaRPr>
          </a:p>
          <a:p>
            <a:pPr algn="ctr">
              <a:spcBef>
                <a:spcPct val="20000"/>
              </a:spcBef>
              <a:buClr>
                <a:srgbClr val="326628"/>
              </a:buClr>
              <a:buSzPct val="80000"/>
            </a:pPr>
            <a:r>
              <a:rPr lang="en-US" sz="2800" dirty="0" smtClean="0">
                <a:solidFill>
                  <a:srgbClr val="38434D"/>
                </a:solidFill>
                <a:ea typeface="Arial" charset="0"/>
                <a:cs typeface="Arial" charset="0"/>
              </a:rPr>
              <a:t>Veronica </a:t>
            </a:r>
            <a:r>
              <a:rPr lang="en-US" sz="2800" dirty="0">
                <a:solidFill>
                  <a:srgbClr val="38434D"/>
                </a:solidFill>
                <a:ea typeface="Arial" charset="0"/>
                <a:cs typeface="Arial" charset="0"/>
              </a:rPr>
              <a:t>Diaz, Associate Director, </a:t>
            </a:r>
            <a:r>
              <a:rPr lang="en-US" sz="2800" dirty="0" smtClean="0">
                <a:solidFill>
                  <a:srgbClr val="38434D"/>
                </a:solidFill>
                <a:ea typeface="Arial" charset="0"/>
                <a:cs typeface="Arial" charset="0"/>
              </a:rPr>
              <a:t>ELI </a:t>
            </a:r>
            <a:r>
              <a:rPr lang="en-US" sz="2800" dirty="0">
                <a:solidFill>
                  <a:srgbClr val="38434D"/>
                </a:solidFill>
                <a:ea typeface="Arial" charset="0"/>
                <a:cs typeface="Arial" charset="0"/>
                <a:hlinkClick r:id="rId5"/>
              </a:rPr>
              <a:t>vdiaz@educause.edu</a:t>
            </a:r>
            <a:r>
              <a:rPr lang="en-US" sz="2800" dirty="0">
                <a:solidFill>
                  <a:srgbClr val="38434D"/>
                </a:solidFill>
                <a:ea typeface="Arial" charset="0"/>
                <a:cs typeface="Arial" charset="0"/>
              </a:rPr>
              <a:t>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4334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LI Events | EDUCAUS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54" y="360200"/>
            <a:ext cx="7311837" cy="4145887"/>
          </a:xfrm>
          <a:prstGeom prst="rect">
            <a:avLst/>
          </a:prstGeom>
        </p:spPr>
      </p:pic>
      <p:pic>
        <p:nvPicPr>
          <p:cNvPr id="8" name="Picture 7" descr="shutterstock_1313232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70027">
            <a:off x="6866644" y="4152643"/>
            <a:ext cx="2251822" cy="13555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7754" y="4834250"/>
            <a:ext cx="68635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Upcoming Focus </a:t>
            </a:r>
            <a:r>
              <a:rPr lang="en-US" sz="2000" dirty="0"/>
              <a:t>Sessions: </a:t>
            </a:r>
            <a:r>
              <a:rPr lang="en-US" sz="2000" dirty="0">
                <a:hlinkClick r:id="rId5"/>
              </a:rPr>
              <a:t>http://www.educause.edu/eli/</a:t>
            </a:r>
            <a:r>
              <a:rPr lang="en-US" sz="2000" dirty="0" smtClean="0">
                <a:hlinkClick r:id="rId5"/>
              </a:rPr>
              <a:t>events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Previous </a:t>
            </a:r>
            <a:r>
              <a:rPr lang="en-US" sz="2000" dirty="0"/>
              <a:t>Focus Sessions: </a:t>
            </a:r>
            <a:r>
              <a:rPr lang="en-US" sz="2000" dirty="0">
                <a:hlinkClick r:id="rId6"/>
              </a:rPr>
              <a:t>http://www.educause.edu/eli/</a:t>
            </a:r>
            <a:r>
              <a:rPr lang="en-US" sz="2000" dirty="0" smtClean="0">
                <a:hlinkClick r:id="rId6"/>
              </a:rPr>
              <a:t>archive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0021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utterstock_131323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70027">
            <a:off x="3473613" y="1089031"/>
            <a:ext cx="5723421" cy="3445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2255" y="2710971"/>
            <a:ext cx="478849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 dirty="0" smtClean="0"/>
              <a:t>Focus Session Format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/>
              <a:t>Activities 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/>
              <a:t>Topics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9911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E6B5-7314-A141-9DD0-017B4514C99F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589" y="-13094"/>
            <a:ext cx="5486400" cy="5448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5171" y="2108139"/>
            <a:ext cx="29067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topics would </a:t>
            </a:r>
            <a:r>
              <a:rPr lang="en-US" sz="3200" b="1" i="1" dirty="0" smtClean="0"/>
              <a:t>you</a:t>
            </a:r>
            <a:r>
              <a:rPr lang="en-US" sz="3200" dirty="0" smtClean="0"/>
              <a:t> like to see covered?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355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E6B5-7314-A141-9DD0-017B4514C99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5171" y="2108139"/>
            <a:ext cx="29067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topics would </a:t>
            </a:r>
            <a:r>
              <a:rPr lang="en-US" sz="3200" b="1" i="1" dirty="0" smtClean="0"/>
              <a:t>you</a:t>
            </a:r>
            <a:r>
              <a:rPr lang="en-US" sz="3200" dirty="0" smtClean="0"/>
              <a:t> like to see covered?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037120" y="1113606"/>
            <a:ext cx="22987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Publications</a:t>
            </a:r>
            <a:endParaRPr lang="en-US" sz="32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483136" y="3278140"/>
            <a:ext cx="187356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W</a:t>
            </a:r>
            <a:r>
              <a:rPr lang="en-US" sz="3200" i="1" dirty="0" smtClean="0"/>
              <a:t>ebinars</a:t>
            </a:r>
            <a:endParaRPr lang="en-US" sz="32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524066" y="4360406"/>
            <a:ext cx="294918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Online seminars</a:t>
            </a:r>
            <a:endParaRPr lang="en-US" sz="32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723015" y="2195873"/>
            <a:ext cx="26945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Focus Sessions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44996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084963"/>
            <a:ext cx="3962400" cy="39624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04057" y="1920839"/>
            <a:ext cx="2743200" cy="2071638"/>
            <a:chOff x="393321" y="1694065"/>
            <a:chExt cx="2743200" cy="2071638"/>
          </a:xfrm>
        </p:grpSpPr>
        <p:sp>
          <p:nvSpPr>
            <p:cNvPr id="5" name="TextBox 4"/>
            <p:cNvSpPr txBox="1"/>
            <p:nvPr/>
          </p:nvSpPr>
          <p:spPr>
            <a:xfrm>
              <a:off x="719133" y="1694065"/>
              <a:ext cx="209157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smtClean="0"/>
                <a:t>Open Mike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3321" y="2356003"/>
              <a:ext cx="2743200" cy="1409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554910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ctrTitle"/>
          </p:nvPr>
        </p:nvSpPr>
        <p:spPr bwMode="auto">
          <a:xfrm>
            <a:off x="762000" y="4267200"/>
            <a:ext cx="7737475" cy="1470025"/>
          </a:xfrm>
        </p:spPr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charset="-128"/>
              </a:rPr>
              <a:t>Questions/Thoughts?</a:t>
            </a:r>
          </a:p>
        </p:txBody>
      </p:sp>
      <p:sp>
        <p:nvSpPr>
          <p:cNvPr id="74755" name="Rectangle 2"/>
          <p:cNvSpPr>
            <a:spLocks noChangeArrowheads="1"/>
          </p:cNvSpPr>
          <p:nvPr/>
        </p:nvSpPr>
        <p:spPr bwMode="auto">
          <a:xfrm>
            <a:off x="1041400" y="2058988"/>
            <a:ext cx="7175500" cy="241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20000"/>
              </a:spcBef>
              <a:buClr>
                <a:srgbClr val="326628"/>
              </a:buClr>
              <a:buSzPct val="80000"/>
            </a:pPr>
            <a:r>
              <a:rPr lang="en-US" sz="2800" dirty="0">
                <a:solidFill>
                  <a:srgbClr val="38434D"/>
                </a:solidFill>
                <a:ea typeface="Arial" charset="0"/>
                <a:cs typeface="Arial" charset="0"/>
              </a:rPr>
              <a:t>Malcolm Brown, Director, </a:t>
            </a:r>
            <a:r>
              <a:rPr lang="en-US" sz="2800" dirty="0" smtClean="0">
                <a:solidFill>
                  <a:srgbClr val="38434D"/>
                </a:solidFill>
                <a:ea typeface="Arial" charset="0"/>
                <a:cs typeface="Arial" charset="0"/>
              </a:rPr>
              <a:t>ELI </a:t>
            </a:r>
            <a:r>
              <a:rPr lang="en-US" sz="2800" dirty="0">
                <a:solidFill>
                  <a:srgbClr val="38434D"/>
                </a:solidFill>
                <a:ea typeface="Arial" charset="0"/>
                <a:cs typeface="Arial" charset="0"/>
                <a:hlinkClick r:id="rId3"/>
              </a:rPr>
              <a:t>mbrown@educause.edu</a:t>
            </a:r>
            <a:r>
              <a:rPr lang="en-US" sz="2800" dirty="0" smtClean="0">
                <a:solidFill>
                  <a:srgbClr val="38434D"/>
                </a:solidFill>
                <a:ea typeface="Arial" charset="0"/>
                <a:cs typeface="Arial" charset="0"/>
              </a:rPr>
              <a:t> </a:t>
            </a:r>
          </a:p>
          <a:p>
            <a:pPr algn="ctr">
              <a:spcBef>
                <a:spcPct val="20000"/>
              </a:spcBef>
              <a:buClr>
                <a:srgbClr val="326628"/>
              </a:buClr>
              <a:buSzPct val="80000"/>
            </a:pPr>
            <a:endParaRPr lang="en-US" sz="2800" dirty="0" smtClean="0">
              <a:solidFill>
                <a:srgbClr val="38434D"/>
              </a:solidFill>
              <a:ea typeface="Arial" charset="0"/>
              <a:cs typeface="Arial" charset="0"/>
            </a:endParaRPr>
          </a:p>
          <a:p>
            <a:pPr algn="ctr">
              <a:spcBef>
                <a:spcPct val="20000"/>
              </a:spcBef>
              <a:buClr>
                <a:srgbClr val="326628"/>
              </a:buClr>
              <a:buSzPct val="80000"/>
            </a:pPr>
            <a:r>
              <a:rPr lang="en-US" sz="2800" dirty="0" smtClean="0">
                <a:solidFill>
                  <a:srgbClr val="38434D"/>
                </a:solidFill>
                <a:ea typeface="Arial" charset="0"/>
                <a:cs typeface="Arial" charset="0"/>
              </a:rPr>
              <a:t>Veronica </a:t>
            </a:r>
            <a:r>
              <a:rPr lang="en-US" sz="2800" dirty="0">
                <a:solidFill>
                  <a:srgbClr val="38434D"/>
                </a:solidFill>
                <a:ea typeface="Arial" charset="0"/>
                <a:cs typeface="Arial" charset="0"/>
              </a:rPr>
              <a:t>Diaz, Associate Director, </a:t>
            </a:r>
            <a:r>
              <a:rPr lang="en-US" sz="2800" dirty="0" smtClean="0">
                <a:solidFill>
                  <a:srgbClr val="38434D"/>
                </a:solidFill>
                <a:ea typeface="Arial" charset="0"/>
                <a:cs typeface="Arial" charset="0"/>
              </a:rPr>
              <a:t>ELI </a:t>
            </a:r>
            <a:r>
              <a:rPr lang="en-US" sz="2800" dirty="0">
                <a:solidFill>
                  <a:srgbClr val="38434D"/>
                </a:solidFill>
                <a:ea typeface="Arial" charset="0"/>
                <a:cs typeface="Arial" charset="0"/>
                <a:hlinkClick r:id="rId4"/>
              </a:rPr>
              <a:t>vdiaz@educause.edu</a:t>
            </a:r>
            <a:r>
              <a:rPr lang="en-US" sz="2800" dirty="0">
                <a:solidFill>
                  <a:srgbClr val="38434D"/>
                </a:solidFill>
                <a:ea typeface="Arial" charset="0"/>
                <a:cs typeface="Arial" charset="0"/>
              </a:rPr>
              <a:t>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729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9625" y="679661"/>
            <a:ext cx="4534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Membership: up 21% since 8/2009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355151" y="1694065"/>
            <a:ext cx="2895882" cy="2071638"/>
            <a:chOff x="6159079" y="2385290"/>
            <a:chExt cx="2895882" cy="2071638"/>
          </a:xfrm>
        </p:grpSpPr>
        <p:sp>
          <p:nvSpPr>
            <p:cNvPr id="7" name="TextBox 6"/>
            <p:cNvSpPr txBox="1"/>
            <p:nvPr/>
          </p:nvSpPr>
          <p:spPr>
            <a:xfrm>
              <a:off x="6159079" y="2385290"/>
              <a:ext cx="289588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smtClean="0"/>
                <a:t>The Community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35420" y="3047228"/>
              <a:ext cx="2743200" cy="1409700"/>
            </a:xfrm>
            <a:prstGeom prst="rect">
              <a:avLst/>
            </a:prstGeom>
          </p:spPr>
        </p:pic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600123"/>
              </p:ext>
            </p:extLst>
          </p:nvPr>
        </p:nvGraphicFramePr>
        <p:xfrm>
          <a:off x="4331463" y="2278841"/>
          <a:ext cx="3852426" cy="33375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324640"/>
                <a:gridCol w="152778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Professional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System Offices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International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Corp</a:t>
                      </a:r>
                      <a:r>
                        <a:rPr lang="en-US" baseline="0" dirty="0" smtClean="0"/>
                        <a:t> &amp; Others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68536" y="1479251"/>
            <a:ext cx="4896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AM proposals: up 70% since 2010 AM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362029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17863" y="1694065"/>
            <a:ext cx="3011299" cy="2071638"/>
            <a:chOff x="417863" y="1694065"/>
            <a:chExt cx="3011299" cy="2071638"/>
          </a:xfrm>
        </p:grpSpPr>
        <p:sp>
          <p:nvSpPr>
            <p:cNvPr id="7" name="TextBox 6"/>
            <p:cNvSpPr txBox="1"/>
            <p:nvPr/>
          </p:nvSpPr>
          <p:spPr>
            <a:xfrm>
              <a:off x="417863" y="1694065"/>
              <a:ext cx="301129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smtClean="0"/>
                <a:t>Major directions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9200" y="2356003"/>
              <a:ext cx="2743200" cy="140970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3664826" y="106565"/>
            <a:ext cx="4239227" cy="3175000"/>
            <a:chOff x="3602567" y="126802"/>
            <a:chExt cx="4239227" cy="317500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02567" y="126802"/>
              <a:ext cx="2381250" cy="31750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200952" y="1230164"/>
              <a:ext cx="26408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+mj-lt"/>
                </a:rPr>
                <a:t>Content anchors</a:t>
              </a:r>
              <a:endParaRPr lang="en-US" sz="2800" b="1" dirty="0">
                <a:latin typeface="+mj-l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833968" y="2396389"/>
            <a:ext cx="6185432" cy="3746070"/>
            <a:chOff x="2833968" y="2396389"/>
            <a:chExt cx="6185432" cy="374607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33968" y="3781384"/>
              <a:ext cx="5120773" cy="2361075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6285563" y="2396389"/>
              <a:ext cx="2733837" cy="1384995"/>
            </a:xfrm>
            <a:prstGeom prst="rect">
              <a:avLst/>
            </a:prstGeom>
            <a:solidFill>
              <a:srgbClr val="FFFFFF">
                <a:alpha val="87000"/>
              </a:srgb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sz="2800" b="1" dirty="0" smtClean="0">
                <a:latin typeface="+mj-lt"/>
              </a:endParaRPr>
            </a:p>
            <a:p>
              <a:r>
                <a:rPr lang="en-US" sz="2800" b="1" dirty="0" smtClean="0">
                  <a:latin typeface="+mj-lt"/>
                </a:rPr>
                <a:t>Major Themes</a:t>
              </a:r>
            </a:p>
            <a:p>
              <a:endParaRPr lang="en-US" sz="2800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389553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17863" y="1694065"/>
            <a:ext cx="3011299" cy="2071638"/>
            <a:chOff x="417863" y="1694065"/>
            <a:chExt cx="3011299" cy="2071638"/>
          </a:xfrm>
        </p:grpSpPr>
        <p:sp>
          <p:nvSpPr>
            <p:cNvPr id="7" name="TextBox 6"/>
            <p:cNvSpPr txBox="1"/>
            <p:nvPr/>
          </p:nvSpPr>
          <p:spPr>
            <a:xfrm>
              <a:off x="417863" y="1694065"/>
              <a:ext cx="301129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smtClean="0"/>
                <a:t>Major directions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9200" y="2356003"/>
              <a:ext cx="2743200" cy="1409700"/>
            </a:xfrm>
            <a:prstGeom prst="rect">
              <a:avLst/>
            </a:prstGeom>
          </p:spPr>
        </p:pic>
      </p:grpSp>
      <p:pic>
        <p:nvPicPr>
          <p:cNvPr id="12" name="Picture 4" descr="icon_Word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7583" y="701501"/>
            <a:ext cx="1905000" cy="157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7"/>
          <p:cNvGrpSpPr/>
          <p:nvPr/>
        </p:nvGrpSpPr>
        <p:grpSpPr>
          <a:xfrm>
            <a:off x="4358360" y="3006884"/>
            <a:ext cx="4363447" cy="2165607"/>
            <a:chOff x="4358360" y="3006884"/>
            <a:chExt cx="4363447" cy="2165607"/>
          </a:xfrm>
        </p:grpSpPr>
        <p:sp>
          <p:nvSpPr>
            <p:cNvPr id="13" name="TextBox 12"/>
            <p:cNvSpPr txBox="1"/>
            <p:nvPr/>
          </p:nvSpPr>
          <p:spPr>
            <a:xfrm>
              <a:off x="5983340" y="3006884"/>
              <a:ext cx="1264439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Learners</a:t>
              </a:r>
              <a:endParaRPr lang="en-US" sz="2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29178" y="4341494"/>
              <a:ext cx="1392629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Learning </a:t>
              </a:r>
            </a:p>
            <a:p>
              <a:r>
                <a:rPr lang="en-US" sz="2400" dirty="0" smtClean="0"/>
                <a:t>principles</a:t>
              </a:r>
              <a:endParaRPr lang="en-US" sz="2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58360" y="4341494"/>
              <a:ext cx="157386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Learning </a:t>
              </a:r>
            </a:p>
            <a:p>
              <a:r>
                <a:rPr lang="en-US" sz="2400" dirty="0" smtClean="0"/>
                <a:t>technology</a:t>
              </a:r>
              <a:endParaRPr lang="en-US" sz="2400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5901940" y="3525394"/>
              <a:ext cx="1427238" cy="1230378"/>
              <a:chOff x="5901940" y="3525394"/>
              <a:chExt cx="1427238" cy="1230378"/>
            </a:xfrm>
          </p:grpSpPr>
          <p:sp>
            <p:nvSpPr>
              <p:cNvPr id="6" name="Isosceles Triangle 5"/>
              <p:cNvSpPr/>
              <p:nvPr/>
            </p:nvSpPr>
            <p:spPr>
              <a:xfrm>
                <a:off x="5901940" y="3525394"/>
                <a:ext cx="1427238" cy="1230378"/>
              </a:xfrm>
              <a:prstGeom prst="triangle">
                <a:avLst/>
              </a:prstGeom>
              <a:solidFill>
                <a:srgbClr val="0C7ABB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275890" y="3976995"/>
                <a:ext cx="6919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</a:rPr>
                  <a:t>ELI</a:t>
                </a:r>
              </a:p>
              <a:p>
                <a:pPr algn="ctr"/>
                <a:r>
                  <a:rPr lang="en-US" sz="2000" b="1" dirty="0" smtClean="0">
                    <a:solidFill>
                      <a:srgbClr val="FFFFFF"/>
                    </a:solidFill>
                  </a:rPr>
                  <a:t>triad</a:t>
                </a:r>
                <a:endParaRPr lang="en-US" sz="2000" b="1" dirty="0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314943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17863" y="1694065"/>
            <a:ext cx="3011299" cy="2071638"/>
            <a:chOff x="417863" y="1694065"/>
            <a:chExt cx="3011299" cy="2071638"/>
          </a:xfrm>
        </p:grpSpPr>
        <p:sp>
          <p:nvSpPr>
            <p:cNvPr id="7" name="TextBox 6"/>
            <p:cNvSpPr txBox="1"/>
            <p:nvPr/>
          </p:nvSpPr>
          <p:spPr>
            <a:xfrm>
              <a:off x="417863" y="1694065"/>
              <a:ext cx="301129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smtClean="0"/>
                <a:t>Major directions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9200" y="2356003"/>
              <a:ext cx="2743200" cy="140970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4619476" y="1225491"/>
            <a:ext cx="3438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Focus Session (April 2012)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648228" y="4271601"/>
            <a:ext cx="1380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Webinars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701861" y="2557239"/>
            <a:ext cx="13114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OL </a:t>
            </a:r>
          </a:p>
          <a:p>
            <a:r>
              <a:rPr lang="en-US" sz="2400" dirty="0" smtClean="0"/>
              <a:t>seminars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894445" y="2557239"/>
            <a:ext cx="10363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White </a:t>
            </a:r>
          </a:p>
          <a:p>
            <a:r>
              <a:rPr lang="en-US" sz="2400" dirty="0" smtClean="0"/>
              <a:t>papers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4981404" y="1694065"/>
            <a:ext cx="2714405" cy="2557344"/>
            <a:chOff x="5143267" y="1694065"/>
            <a:chExt cx="2714405" cy="2557344"/>
          </a:xfrm>
        </p:grpSpPr>
        <p:sp>
          <p:nvSpPr>
            <p:cNvPr id="5" name="Diamond 4"/>
            <p:cNvSpPr/>
            <p:nvPr/>
          </p:nvSpPr>
          <p:spPr>
            <a:xfrm>
              <a:off x="5143267" y="1694065"/>
              <a:ext cx="2714405" cy="2557344"/>
            </a:xfrm>
            <a:prstGeom prst="diamond">
              <a:avLst/>
            </a:prstGeom>
            <a:noFill/>
            <a:ln w="28575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29778" y="2556712"/>
              <a:ext cx="134138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Learning</a:t>
              </a:r>
            </a:p>
            <a:p>
              <a:pPr algn="ctr"/>
              <a:r>
                <a:rPr lang="en-US" sz="2400" b="1" dirty="0" smtClean="0"/>
                <a:t>Analytics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922582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afari00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083" y="2831648"/>
            <a:ext cx="6716924" cy="333835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17863" y="1694065"/>
            <a:ext cx="3011299" cy="2071638"/>
            <a:chOff x="417863" y="1694065"/>
            <a:chExt cx="3011299" cy="2071638"/>
          </a:xfrm>
        </p:grpSpPr>
        <p:sp>
          <p:nvSpPr>
            <p:cNvPr id="7" name="TextBox 6"/>
            <p:cNvSpPr txBox="1"/>
            <p:nvPr/>
          </p:nvSpPr>
          <p:spPr>
            <a:xfrm>
              <a:off x="417863" y="1694065"/>
              <a:ext cx="301129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smtClean="0"/>
                <a:t>Major directions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200" y="2356003"/>
              <a:ext cx="2743200" cy="140970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4600917" y="1528048"/>
            <a:ext cx="35616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Online and blended </a:t>
            </a:r>
          </a:p>
          <a:p>
            <a:r>
              <a:rPr lang="en-US" sz="2800" b="1" dirty="0" smtClean="0"/>
              <a:t>learning environments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4730306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Placeholder 2"/>
          <p:cNvSpPr>
            <a:spLocks noGrp="1"/>
          </p:cNvSpPr>
          <p:nvPr>
            <p:ph type="body" idx="1"/>
          </p:nvPr>
        </p:nvSpPr>
        <p:spPr>
          <a:xfrm>
            <a:off x="518661" y="1421838"/>
            <a:ext cx="3900487" cy="4232837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4400" dirty="0" smtClean="0">
                <a:solidFill>
                  <a:srgbClr val="1F497D"/>
                </a:solidFill>
                <a:latin typeface="Arial" charset="0"/>
                <a:ea typeface="ＭＳ Ｐゴシック" charset="-128"/>
              </a:rPr>
              <a:t>Austin, TX</a:t>
            </a:r>
            <a:endParaRPr lang="en-US" sz="3600" dirty="0" smtClean="0">
              <a:solidFill>
                <a:srgbClr val="1F497D"/>
              </a:solidFill>
              <a:latin typeface="Arial" charset="0"/>
              <a:ea typeface="ＭＳ Ｐゴシック" charset="-128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2800" dirty="0" smtClean="0">
                <a:solidFill>
                  <a:srgbClr val="1F497D"/>
                </a:solidFill>
                <a:latin typeface="Arial" charset="0"/>
                <a:ea typeface="ＭＳ Ｐゴシック" charset="-128"/>
              </a:rPr>
              <a:t>Face to Face and Online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2800" dirty="0">
              <a:solidFill>
                <a:srgbClr val="1F497D"/>
              </a:solidFill>
              <a:latin typeface="Arial" charset="0"/>
              <a:ea typeface="ＭＳ Ｐゴシック" charset="-128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2800" dirty="0" smtClean="0">
                <a:solidFill>
                  <a:srgbClr val="1F497D"/>
                </a:solidFill>
                <a:latin typeface="Arial" charset="0"/>
                <a:ea typeface="ＭＳ Ｐゴシック" charset="-128"/>
              </a:rPr>
              <a:t>February 13-15, 2012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2800" dirty="0" smtClean="0">
              <a:solidFill>
                <a:srgbClr val="1F497D"/>
              </a:solidFill>
              <a:latin typeface="Arial" charset="0"/>
              <a:ea typeface="ＭＳ Ｐゴシック" charset="-128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2800" dirty="0">
                <a:solidFill>
                  <a:srgbClr val="1F497D"/>
                </a:solidFill>
                <a:latin typeface="Arial" charset="0"/>
                <a:ea typeface="ＭＳ Ｐゴシック" charset="-128"/>
                <a:hlinkClick r:id="rId3"/>
              </a:rPr>
              <a:t>www.educause.edu/</a:t>
            </a:r>
            <a:r>
              <a:rPr lang="en-US" sz="2800" dirty="0" smtClean="0">
                <a:solidFill>
                  <a:srgbClr val="1F497D"/>
                </a:solidFill>
                <a:latin typeface="Arial" charset="0"/>
                <a:ea typeface="ＭＳ Ｐゴシック" charset="-128"/>
                <a:hlinkClick r:id="rId3"/>
              </a:rPr>
              <a:t>ELI2012</a:t>
            </a:r>
            <a:r>
              <a:rPr lang="en-US" sz="2800" dirty="0" smtClean="0">
                <a:solidFill>
                  <a:srgbClr val="1F497D"/>
                </a:solidFill>
                <a:latin typeface="Arial" charset="0"/>
                <a:ea typeface="ＭＳ Ｐゴシック" charset="-128"/>
              </a:rPr>
              <a:t> </a:t>
            </a:r>
            <a:endParaRPr lang="en-US" sz="2800" dirty="0">
              <a:solidFill>
                <a:srgbClr val="1F497D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2" name="Picture 1" descr="ELI AM 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348" y="373084"/>
            <a:ext cx="4737552" cy="277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5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2000"/>
    </mc:Choice>
    <mc:Fallback xmlns="">
      <p:transition xmlns:p14="http://schemas.microsoft.com/office/powerpoint/2010/main" advClick="0" advTm="1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rdle - Create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1" y="56521"/>
            <a:ext cx="6509777" cy="4334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11599" y="2825031"/>
            <a:ext cx="30144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accent1"/>
                </a:solidFill>
              </a:rPr>
              <a:t>Annual Meeting</a:t>
            </a:r>
          </a:p>
          <a:p>
            <a:pPr algn="r"/>
            <a:r>
              <a:rPr lang="en-US" sz="2400" dirty="0" smtClean="0">
                <a:solidFill>
                  <a:schemeClr val="accent1"/>
                </a:solidFill>
              </a:rPr>
              <a:t>Focus Session</a:t>
            </a:r>
          </a:p>
          <a:p>
            <a:pPr algn="r"/>
            <a:r>
              <a:rPr lang="en-US" sz="2400" dirty="0" smtClean="0">
                <a:solidFill>
                  <a:schemeClr val="accent1"/>
                </a:solidFill>
              </a:rPr>
              <a:t>Webinars</a:t>
            </a:r>
          </a:p>
          <a:p>
            <a:pPr algn="r"/>
            <a:r>
              <a:rPr lang="en-US" sz="2400" dirty="0" smtClean="0">
                <a:solidFill>
                  <a:schemeClr val="accent1"/>
                </a:solidFill>
              </a:rPr>
              <a:t>Online Seminars</a:t>
            </a:r>
          </a:p>
          <a:p>
            <a:pPr algn="r"/>
            <a:r>
              <a:rPr lang="en-US" sz="2400" dirty="0" smtClean="0"/>
              <a:t>……………</a:t>
            </a:r>
          </a:p>
          <a:p>
            <a:pPr algn="r"/>
            <a:r>
              <a:rPr lang="en-US" sz="2400" dirty="0">
                <a:hlinkClick r:id="rId4"/>
              </a:rPr>
              <a:t>http://www.educause.edu/eli/</a:t>
            </a:r>
            <a:r>
              <a:rPr lang="en-US" sz="2400" dirty="0" smtClean="0">
                <a:hlinkClick r:id="rId4"/>
              </a:rPr>
              <a:t>events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039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ELI.thmx</Template>
  <TotalTime>3153</TotalTime>
  <Words>470</Words>
  <Application>Microsoft Macintosh PowerPoint</Application>
  <PresentationFormat>On-screen Show (4:3)</PresentationFormat>
  <Paragraphs>151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ELI</vt:lpstr>
      <vt:lpstr>Malcolm Brown Veronica Diaz ….. EDUCAUSE Learning Initiative ….. October 19, 2011</vt:lpstr>
      <vt:lpstr>+ ELI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ELI’s 7 Things You Should Know About… http://www.educause.edu/7Things </vt:lpstr>
      <vt:lpstr>PowerPoint Presentation</vt:lpstr>
      <vt:lpstr>PowerPoint Presentation</vt:lpstr>
      <vt:lpstr>PowerPoint Presentation</vt:lpstr>
      <vt:lpstr>PowerPoint Presentation</vt:lpstr>
      <vt:lpstr>The EDUCAUSE Institute  Learning Technology Leadership Program</vt:lpstr>
      <vt:lpstr>Tell Us What You Think  http://tinyurl.com/comminput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Questions/Thoughts?</vt:lpstr>
    </vt:vector>
  </TitlesOfParts>
  <Company>Dartmouth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Malcolm Brown</dc:creator>
  <cp:lastModifiedBy>Veronica Diaz</cp:lastModifiedBy>
  <cp:revision>260</cp:revision>
  <dcterms:created xsi:type="dcterms:W3CDTF">2009-10-23T13:01:37Z</dcterms:created>
  <dcterms:modified xsi:type="dcterms:W3CDTF">2011-10-18T16:14:36Z</dcterms:modified>
</cp:coreProperties>
</file>