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2" r:id="rId4"/>
    <p:sldId id="266" r:id="rId5"/>
    <p:sldId id="263" r:id="rId6"/>
    <p:sldId id="278" r:id="rId7"/>
    <p:sldId id="277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5" r:id="rId19"/>
    <p:sldId id="261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021"/>
    <a:srgbClr val="45811B"/>
    <a:srgbClr val="DDE8D5"/>
    <a:srgbClr val="FBC82B"/>
    <a:srgbClr val="7BA62B"/>
    <a:srgbClr val="8A8889"/>
    <a:srgbClr val="FD9712"/>
    <a:srgbClr val="1B7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25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-4264" y="-1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Position the institution for implementation of federated identity</c:v>
                </c:pt>
                <c:pt idx="1">
                  <c:v> Regulatory compliance (e.g., HIPAA, GLB Act, FERPA)</c:v>
                </c:pt>
                <c:pt idx="2">
                  <c:v>Enhanced user services and satisfaction</c:v>
                </c:pt>
                <c:pt idx="3">
                  <c:v>Security/privacy best practices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0.27900000000000008</c:v>
                </c:pt>
                <c:pt idx="1">
                  <c:v>0.48300000000000015</c:v>
                </c:pt>
                <c:pt idx="2">
                  <c:v>0.56999999999999995</c:v>
                </c:pt>
                <c:pt idx="3">
                  <c:v>0.81400000000000039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62592"/>
        <c:axId val="22064128"/>
      </c:barChart>
      <c:catAx>
        <c:axId val="22062592"/>
        <c:scaling>
          <c:orientation val="minMax"/>
        </c:scaling>
        <c:delete val="0"/>
        <c:axPos val="l"/>
        <c:majorTickMark val="in"/>
        <c:minorTickMark val="none"/>
        <c:tickLblPos val="nextTo"/>
        <c:crossAx val="22064128"/>
        <c:crosses val="autoZero"/>
        <c:auto val="1"/>
        <c:lblAlgn val="ctr"/>
        <c:lblOffset val="100"/>
        <c:noMultiLvlLbl val="0"/>
      </c:catAx>
      <c:valAx>
        <c:axId val="22064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 smtClean="0"/>
                  <a:t>Percentage of Institutions</a:t>
                </a:r>
                <a:endParaRPr lang="en-US" b="0" dirty="0"/>
              </a:p>
            </c:rich>
          </c:tx>
          <c:layout/>
          <c:overlay val="0"/>
        </c:title>
        <c:numFmt formatCode="0%" sourceLinked="1"/>
        <c:majorTickMark val="in"/>
        <c:minorTickMark val="none"/>
        <c:tickLblPos val="nextTo"/>
        <c:crossAx val="22062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Institutions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Difficulty developing campus policies and procedures</c:v>
                </c:pt>
                <c:pt idx="1">
                  <c:v>Lack of IT staff expertise</c:v>
                </c:pt>
                <c:pt idx="2">
                  <c:v>Adequate funding is not available</c:v>
                </c:pt>
                <c:pt idx="3">
                  <c:v>Higher IT priorities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0.19800000000000001</c:v>
                </c:pt>
                <c:pt idx="1">
                  <c:v>0.31300000000000017</c:v>
                </c:pt>
                <c:pt idx="2">
                  <c:v>0.46400000000000002</c:v>
                </c:pt>
                <c:pt idx="3">
                  <c:v>0.53600000000000003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95904"/>
        <c:axId val="21997440"/>
      </c:barChart>
      <c:catAx>
        <c:axId val="21995904"/>
        <c:scaling>
          <c:orientation val="minMax"/>
        </c:scaling>
        <c:delete val="0"/>
        <c:axPos val="l"/>
        <c:majorTickMark val="in"/>
        <c:minorTickMark val="none"/>
        <c:tickLblPos val="nextTo"/>
        <c:crossAx val="21997440"/>
        <c:crosses val="autoZero"/>
        <c:auto val="1"/>
        <c:lblAlgn val="ctr"/>
        <c:lblOffset val="100"/>
        <c:noMultiLvlLbl val="0"/>
      </c:catAx>
      <c:valAx>
        <c:axId val="21997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 dirty="0" smtClean="0"/>
                  <a:t>Percentage of Institutions</a:t>
                </a:r>
                <a:endParaRPr lang="en-US" b="0" dirty="0"/>
              </a:p>
            </c:rich>
          </c:tx>
          <c:layout/>
          <c:overlay val="0"/>
        </c:title>
        <c:numFmt formatCode="0%" sourceLinked="1"/>
        <c:majorTickMark val="in"/>
        <c:minorTickMark val="none"/>
        <c:tickLblPos val="nextTo"/>
        <c:crossAx val="21995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043507968906797"/>
          <c:y val="2.2317069692145381E-2"/>
          <c:w val="0.47495266020069737"/>
          <c:h val="0.8528514264263261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Capability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Decentralize account management</c:v>
                </c:pt>
                <c:pt idx="1">
                  <c:v>Non-institutional user access to our resources</c:v>
                </c:pt>
                <c:pt idx="2">
                  <c:v>Appropriate guest access</c:v>
                </c:pt>
                <c:pt idx="3">
                  <c:v>Strong authentication</c:v>
                </c:pt>
                <c:pt idx="4">
                  <c:v>Scalable authorization and authentication</c:v>
                </c:pt>
                <c:pt idx="5">
                  <c:v>User access to off-campus resources</c:v>
                </c:pt>
                <c:pt idx="6">
                  <c:v>Immediate role change</c:v>
                </c:pt>
                <c:pt idx="7">
                  <c:v>Reduced or single sign-on</c:v>
                </c:pt>
                <c:pt idx="8">
                  <c:v>Immediate new-user enablement</c:v>
                </c:pt>
                <c:pt idx="9">
                  <c:v>Single affiliations source</c:v>
                </c:pt>
                <c:pt idx="10">
                  <c:v>Self-service</c:v>
                </c:pt>
                <c:pt idx="11">
                  <c:v>Track unauthorized activity</c:v>
                </c:pt>
                <c:pt idx="12">
                  <c:v>Appropriate ID proofing confidence</c:v>
                </c:pt>
                <c:pt idx="13">
                  <c:v>Immediate deprovisioning on user departure</c:v>
                </c:pt>
              </c:strCache>
            </c:strRef>
          </c:cat>
          <c:val>
            <c:numRef>
              <c:f>Sheet1!$B$2:$B$15</c:f>
              <c:numCache>
                <c:formatCode>0.0</c:formatCode>
                <c:ptCount val="14"/>
                <c:pt idx="0">
                  <c:v>2.29</c:v>
                </c:pt>
                <c:pt idx="1">
                  <c:v>2.6</c:v>
                </c:pt>
                <c:pt idx="2">
                  <c:v>3.04</c:v>
                </c:pt>
                <c:pt idx="3">
                  <c:v>3.2</c:v>
                </c:pt>
                <c:pt idx="4">
                  <c:v>3.56</c:v>
                </c:pt>
                <c:pt idx="5">
                  <c:v>3.29</c:v>
                </c:pt>
                <c:pt idx="6">
                  <c:v>2.9899999999999998</c:v>
                </c:pt>
                <c:pt idx="7">
                  <c:v>3.25</c:v>
                </c:pt>
                <c:pt idx="8">
                  <c:v>3.18</c:v>
                </c:pt>
                <c:pt idx="9">
                  <c:v>3.3699999999999997</c:v>
                </c:pt>
                <c:pt idx="10">
                  <c:v>3.4099999999999997</c:v>
                </c:pt>
                <c:pt idx="11">
                  <c:v>3.3899999999999997</c:v>
                </c:pt>
                <c:pt idx="12">
                  <c:v>3.65</c:v>
                </c:pt>
                <c:pt idx="13">
                  <c:v>3.55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Importance increment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2.6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3.0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3.7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3.8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3.8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3.9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3.9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4.0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4.1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4.1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4.1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4.1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4.2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4.4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Decentralize account management</c:v>
                </c:pt>
                <c:pt idx="1">
                  <c:v>Non-institutional user access to our resources</c:v>
                </c:pt>
                <c:pt idx="2">
                  <c:v>Appropriate guest access</c:v>
                </c:pt>
                <c:pt idx="3">
                  <c:v>Strong authentication</c:v>
                </c:pt>
                <c:pt idx="4">
                  <c:v>Scalable authorization and authentication</c:v>
                </c:pt>
                <c:pt idx="5">
                  <c:v>User access to off-campus resources</c:v>
                </c:pt>
                <c:pt idx="6">
                  <c:v>Immediate role change</c:v>
                </c:pt>
                <c:pt idx="7">
                  <c:v>Reduced or single sign-on</c:v>
                </c:pt>
                <c:pt idx="8">
                  <c:v>Immediate new-user enablement</c:v>
                </c:pt>
                <c:pt idx="9">
                  <c:v>Single affiliations source</c:v>
                </c:pt>
                <c:pt idx="10">
                  <c:v>Self-service</c:v>
                </c:pt>
                <c:pt idx="11">
                  <c:v>Track unauthorized activity</c:v>
                </c:pt>
                <c:pt idx="12">
                  <c:v>Appropriate ID proofing confidence</c:v>
                </c:pt>
                <c:pt idx="13">
                  <c:v>Immediate deprovisioning on user departure</c:v>
                </c:pt>
              </c:strCache>
            </c:strRef>
          </c:cat>
          <c:val>
            <c:numRef>
              <c:f>Sheet1!$C$2:$C$15</c:f>
              <c:numCache>
                <c:formatCode>0.0</c:formatCode>
                <c:ptCount val="14"/>
                <c:pt idx="0">
                  <c:v>0.31634920634920916</c:v>
                </c:pt>
                <c:pt idx="1">
                  <c:v>0.41592356687898357</c:v>
                </c:pt>
                <c:pt idx="2">
                  <c:v>0.67698113207547805</c:v>
                </c:pt>
                <c:pt idx="3">
                  <c:v>0.57881619937694406</c:v>
                </c:pt>
                <c:pt idx="4">
                  <c:v>0.24685358255451728</c:v>
                </c:pt>
                <c:pt idx="5">
                  <c:v>0.56534591194968664</c:v>
                </c:pt>
                <c:pt idx="6">
                  <c:v>0.90374999999999961</c:v>
                </c:pt>
                <c:pt idx="7">
                  <c:v>0.76249999999999662</c:v>
                </c:pt>
                <c:pt idx="8">
                  <c:v>0.87937500000000324</c:v>
                </c:pt>
                <c:pt idx="9">
                  <c:v>0.69031746031745556</c:v>
                </c:pt>
                <c:pt idx="10">
                  <c:v>0.6893788819875768</c:v>
                </c:pt>
                <c:pt idx="11">
                  <c:v>0.72875000000000001</c:v>
                </c:pt>
                <c:pt idx="12">
                  <c:v>0.5093750000000008</c:v>
                </c:pt>
                <c:pt idx="13">
                  <c:v>0.8381987577639769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130560"/>
        <c:axId val="32132096"/>
      </c:barChart>
      <c:catAx>
        <c:axId val="32130560"/>
        <c:scaling>
          <c:orientation val="minMax"/>
        </c:scaling>
        <c:delete val="0"/>
        <c:axPos val="l"/>
        <c:majorTickMark val="in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132096"/>
        <c:crosses val="autoZero"/>
        <c:auto val="1"/>
        <c:lblAlgn val="ctr"/>
        <c:lblOffset val="100"/>
        <c:noMultiLvlLbl val="0"/>
      </c:catAx>
      <c:valAx>
        <c:axId val="32132096"/>
        <c:scaling>
          <c:orientation val="minMax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 smtClean="0"/>
                  <a:t>Mean*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67828561500975204"/>
              <c:y val="0.9202765677784932"/>
            </c:manualLayout>
          </c:layout>
          <c:overlay val="0"/>
        </c:title>
        <c:numFmt formatCode="0" sourceLinked="0"/>
        <c:majorTickMark val="in"/>
        <c:minorTickMark val="none"/>
        <c:tickLblPos val="nextTo"/>
        <c:crossAx val="32130560"/>
        <c:crosses val="autoZero"/>
        <c:crossBetween val="between"/>
        <c:majorUnit val="1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="1" dirty="0" smtClean="0"/>
              <a:t>Stage of Implementation of Reduced or Single Sign-On (N=323)</a:t>
            </a:r>
            <a:endParaRPr lang="en-US" sz="1400" b="1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Percentage of Institutions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Not considering</c:v>
                </c:pt>
                <c:pt idx="1">
                  <c:v>Currently evaluating</c:v>
                </c:pt>
                <c:pt idx="2">
                  <c:v>Planned, but won't start within the next 12 months</c:v>
                </c:pt>
                <c:pt idx="3">
                  <c:v>Plan to start within the next 12 months</c:v>
                </c:pt>
                <c:pt idx="4">
                  <c:v>Implementation is in progress</c:v>
                </c:pt>
                <c:pt idx="5">
                  <c:v>Partially operational</c:v>
                </c:pt>
                <c:pt idx="6">
                  <c:v>Fully operational</c:v>
                </c:pt>
              </c:strCache>
            </c:strRef>
          </c:cat>
          <c:val>
            <c:numRef>
              <c:f>Sheet1!$B$3:$B$9</c:f>
              <c:numCache>
                <c:formatCode>0%</c:formatCode>
                <c:ptCount val="7"/>
                <c:pt idx="0">
                  <c:v>6.0000000000000032E-2</c:v>
                </c:pt>
                <c:pt idx="1">
                  <c:v>0.12100000000000002</c:v>
                </c:pt>
                <c:pt idx="2">
                  <c:v>7.0999999999999994E-2</c:v>
                </c:pt>
                <c:pt idx="3">
                  <c:v>7.6999999999999999E-2</c:v>
                </c:pt>
                <c:pt idx="4">
                  <c:v>0.161</c:v>
                </c:pt>
                <c:pt idx="5">
                  <c:v>0.31000000000000083</c:v>
                </c:pt>
                <c:pt idx="6">
                  <c:v>0.20100000000000001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395968"/>
        <c:axId val="93397760"/>
      </c:barChart>
      <c:catAx>
        <c:axId val="93395968"/>
        <c:scaling>
          <c:orientation val="minMax"/>
        </c:scaling>
        <c:delete val="0"/>
        <c:axPos val="l"/>
        <c:majorTickMark val="in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3397760"/>
        <c:crosses val="autoZero"/>
        <c:auto val="1"/>
        <c:lblAlgn val="ctr"/>
        <c:lblOffset val="100"/>
        <c:noMultiLvlLbl val="0"/>
      </c:catAx>
      <c:valAx>
        <c:axId val="93397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b="0" dirty="0" smtClean="0"/>
                  <a:t>Percentage of Institutions</a:t>
                </a:r>
                <a:endParaRPr lang="en-US" sz="1200" b="0" dirty="0"/>
              </a:p>
            </c:rich>
          </c:tx>
          <c:layout/>
          <c:overlay val="0"/>
        </c:title>
        <c:numFmt formatCode="0%" sourceLinked="1"/>
        <c:majorTickMark val="in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3395968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="1" dirty="0" smtClean="0"/>
              <a:t>Abilities of Institution's Role-Based Authorization Environment (Partially or Fully Operational Implementations Only) </a:t>
            </a:r>
            <a:endParaRPr lang="en-US" sz="1400" b="1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4"/>
              <c:spPr>
                <a:solidFill>
                  <a:schemeClr val="accent2">
                    <a:lumMod val="20000"/>
                    <a:lumOff val="80000"/>
                  </a:schemeClr>
                </a:solidFill>
              </c:spPr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Provide workflow features (N=102)</c:v>
                </c:pt>
                <c:pt idx="1">
                  <c:v>Make decisions based on group membership (N=105)</c:v>
                </c:pt>
                <c:pt idx="2">
                  <c:v>Make decisions based on affiliation class details (N=107)</c:v>
                </c:pt>
                <c:pt idx="3">
                  <c:v>Change privileges automatically based on holder's attribute changes (N=107)</c:v>
                </c:pt>
                <c:pt idx="4">
                  <c:v>Make decisions based on broad affiliation classes (N=108)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0.56899999999999995</c:v>
                </c:pt>
                <c:pt idx="1">
                  <c:v>0.30500000000000038</c:v>
                </c:pt>
                <c:pt idx="2">
                  <c:v>0.15900000000000045</c:v>
                </c:pt>
                <c:pt idx="3">
                  <c:v>0.14000000000000001</c:v>
                </c:pt>
                <c:pt idx="4">
                  <c:v>1.9000000000000055E-2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 some cases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Provide workflow features (N=102)</c:v>
                </c:pt>
                <c:pt idx="1">
                  <c:v>Make decisions based on group membership (N=105)</c:v>
                </c:pt>
                <c:pt idx="2">
                  <c:v>Make decisions based on affiliation class details (N=107)</c:v>
                </c:pt>
                <c:pt idx="3">
                  <c:v>Change privileges automatically based on holder's attribute changes (N=107)</c:v>
                </c:pt>
                <c:pt idx="4">
                  <c:v>Make decisions based on broad affiliation classes (N=108)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0.37300000000000083</c:v>
                </c:pt>
                <c:pt idx="1">
                  <c:v>0.60000000000000064</c:v>
                </c:pt>
                <c:pt idx="2">
                  <c:v>0.70100000000000062</c:v>
                </c:pt>
                <c:pt idx="3">
                  <c:v>0.6360000000000019</c:v>
                </c:pt>
                <c:pt idx="4">
                  <c:v>0.49100000000000038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 all cases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spPr>
                <a:solidFill>
                  <a:srgbClr val="C0504D"/>
                </a:solidFill>
              </c:spPr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rgbClr val="C0504D"/>
                </a:solidFill>
              </c:spPr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rgbClr val="C0504D"/>
                </a:solidFill>
              </c:spPr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Provide workflow features (N=102)</c:v>
                </c:pt>
                <c:pt idx="1">
                  <c:v>Make decisions based on group membership (N=105)</c:v>
                </c:pt>
                <c:pt idx="2">
                  <c:v>Make decisions based on affiliation class details (N=107)</c:v>
                </c:pt>
                <c:pt idx="3">
                  <c:v>Change privileges automatically based on holder's attribute changes (N=107)</c:v>
                </c:pt>
                <c:pt idx="4">
                  <c:v>Make decisions based on broad affiliation classes (N=108)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5.900000000000015E-2</c:v>
                </c:pt>
                <c:pt idx="1">
                  <c:v>9.5000000000000043E-2</c:v>
                </c:pt>
                <c:pt idx="2">
                  <c:v>0.14000000000000001</c:v>
                </c:pt>
                <c:pt idx="3">
                  <c:v>0.224</c:v>
                </c:pt>
                <c:pt idx="4">
                  <c:v>0.49100000000000038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5751296"/>
        <c:axId val="125752832"/>
      </c:barChart>
      <c:catAx>
        <c:axId val="125751296"/>
        <c:scaling>
          <c:orientation val="minMax"/>
        </c:scaling>
        <c:delete val="0"/>
        <c:axPos val="l"/>
        <c:majorTickMark val="in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5752832"/>
        <c:crosses val="autoZero"/>
        <c:auto val="1"/>
        <c:lblAlgn val="ctr"/>
        <c:lblOffset val="100"/>
        <c:noMultiLvlLbl val="0"/>
      </c:catAx>
      <c:valAx>
        <c:axId val="125752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b="0" dirty="0" smtClean="0"/>
                  <a:t>Percentage of Institutions</a:t>
                </a:r>
                <a:endParaRPr lang="en-US" sz="1200" b="0" dirty="0"/>
              </a:p>
            </c:rich>
          </c:tx>
          <c:layout/>
          <c:overlay val="0"/>
        </c:title>
        <c:numFmt formatCode="0%" sourceLinked="1"/>
        <c:majorTickMark val="in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575129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b="1" dirty="0" smtClean="0"/>
              <a:t>Top Motivators for Evaluation or Implementation of Federated Identity (N=250, Up to Three Responses Allowed) </a:t>
            </a:r>
            <a:endParaRPr lang="en-US" sz="1200" b="1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437118498834215"/>
          <c:y val="9.7883909564409094E-2"/>
          <c:w val="0.45162136378669648"/>
          <c:h val="0.788944939241048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Institutions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Meet mandated state/federal identity requirements</c:v>
                </c:pt>
                <c:pt idx="1">
                  <c:v>Provide access to extra-institutional student service applications (e.g., travel, career)</c:v>
                </c:pt>
                <c:pt idx="2">
                  <c:v>Provide for extra-institutional collaborative teaching/learning</c:v>
                </c:pt>
                <c:pt idx="3">
                  <c:v>Provide access to extra-institutional instructional resources</c:v>
                </c:pt>
                <c:pt idx="4">
                  <c:v>Provide access to extra-institutional research tools/data resources</c:v>
                </c:pt>
                <c:pt idx="5">
                  <c:v>Enable access by external users to institutional resources</c:v>
                </c:pt>
                <c:pt idx="6">
                  <c:v>Provide for extra-institutional research collaboration</c:v>
                </c:pt>
                <c:pt idx="7">
                  <c:v>Provide access to extra-institutional administrative applications (e.g., HR, benefits)</c:v>
                </c:pt>
                <c:pt idx="8">
                  <c:v>Provide access to extra-institutional library resources</c:v>
                </c:pt>
                <c:pt idx="9">
                  <c:v>Provide access to resources within college or university system/consortium</c:v>
                </c:pt>
                <c:pt idx="10">
                  <c:v>Reduced/single sign-on within the institution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9.2000000000000026E-2</c:v>
                </c:pt>
                <c:pt idx="1">
                  <c:v>0.1</c:v>
                </c:pt>
                <c:pt idx="2">
                  <c:v>0.12400000000000012</c:v>
                </c:pt>
                <c:pt idx="3">
                  <c:v>0.13200000000000001</c:v>
                </c:pt>
                <c:pt idx="4">
                  <c:v>0.18400000000000039</c:v>
                </c:pt>
                <c:pt idx="5">
                  <c:v>0.21200000000000024</c:v>
                </c:pt>
                <c:pt idx="6">
                  <c:v>0.224</c:v>
                </c:pt>
                <c:pt idx="7">
                  <c:v>0.23600000000000004</c:v>
                </c:pt>
                <c:pt idx="8">
                  <c:v>0.36400000000000032</c:v>
                </c:pt>
                <c:pt idx="9">
                  <c:v>0.48000000000000032</c:v>
                </c:pt>
                <c:pt idx="10">
                  <c:v>0.51600000000000001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164160"/>
        <c:axId val="101165696"/>
      </c:barChart>
      <c:catAx>
        <c:axId val="101164160"/>
        <c:scaling>
          <c:orientation val="minMax"/>
        </c:scaling>
        <c:delete val="0"/>
        <c:axPos val="l"/>
        <c:majorTickMark val="in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01165696"/>
        <c:crosses val="autoZero"/>
        <c:auto val="1"/>
        <c:lblAlgn val="ctr"/>
        <c:lblOffset val="100"/>
        <c:noMultiLvlLbl val="0"/>
      </c:catAx>
      <c:valAx>
        <c:axId val="101165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b="0" dirty="0" smtClean="0"/>
                  <a:t>Percentage of Institutions</a:t>
                </a:r>
                <a:endParaRPr lang="en-US" sz="1200" b="0" dirty="0"/>
              </a:p>
            </c:rich>
          </c:tx>
          <c:layout/>
          <c:overlay val="0"/>
        </c:title>
        <c:numFmt formatCode="0%" sourceLinked="1"/>
        <c:majorTickMark val="in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1164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CE335-1B1A-964B-82DC-B141406EE227}" type="datetime1">
              <a:rPr lang="en-US"/>
              <a:pPr>
                <a:defRPr/>
              </a:pPr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496B65-2B99-9749-86B2-DBBD8E183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3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29C111D-D8D7-CE47-9FDD-C94C8EB69FD2}" type="datetime1">
              <a:rPr lang="en-US"/>
              <a:pPr>
                <a:defRPr/>
              </a:pPr>
              <a:t>10/19/2011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FA281B-0946-C245-AF81-6D816C0F4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70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A281B-0946-C245-AF81-6D816C0F4E5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08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0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en-US" baseline="0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A281B-0946-C245-AF81-6D816C0F4E5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92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A281B-0946-C245-AF81-6D816C0F4E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1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A281B-0946-C245-AF81-6D816C0F4E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62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A281B-0946-C245-AF81-6D816C0F4E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0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A281B-0946-C245-AF81-6D816C0F4E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23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A281B-0946-C245-AF81-6D816C0F4E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49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A281B-0946-C245-AF81-6D816C0F4E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11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33350"/>
            <a:ext cx="9144000" cy="5853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9" descr="logopp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165725" y="4349750"/>
            <a:ext cx="3368675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90" y="815355"/>
            <a:ext cx="8338410" cy="1470025"/>
          </a:xfrm>
        </p:spPr>
        <p:txBody>
          <a:bodyPr/>
          <a:lstStyle>
            <a:lvl1pPr algn="r">
              <a:defRPr sz="33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755" y="2008445"/>
            <a:ext cx="6400800" cy="121920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4C4C4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2A81-A55D-B14A-87F9-64399E3EB008}" type="datetime1">
              <a:rPr lang="en-US"/>
              <a:pPr>
                <a:defRPr/>
              </a:pPr>
              <a:t>10/19/2011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C5229-8E32-E645-895C-4316DCBFA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6C56F-965E-CD42-B692-23F2BC5A4107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0499-F08D-D846-85CA-35A359C90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DE71-C90D-5846-AE30-D761D1BAF737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2AC32-9818-5145-A709-40F4F4DBF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5A765-D575-FA46-A41B-CAB3F8AFCABF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C9DFE-152E-9040-B076-1029403C7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8587-1E30-3748-9425-D333D6B75DF6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043AD-40DE-3E42-A039-B20597961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7561-D7F7-A643-AD61-BE0180DD63F4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62B7-F15F-9143-92A0-BF392971B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46317-50AB-5B4D-AD0D-1403A4463B90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24155-73A5-154B-9497-B8A696865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2EF71-630A-3D4B-9506-21A3AE5DB4F6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AE98D-1DF9-DB4F-958A-E2505715E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01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35B64-5C99-FF47-BF36-56C1D608293A}" type="datetime1">
              <a:rPr lang="en-US"/>
              <a:pPr>
                <a:defRPr/>
              </a:pPr>
              <a:t>10/19/2011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D13F5-95C5-8346-AD32-ECFB60E12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21D53-DC80-0249-87E2-0641C5333359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890BD-9006-5948-9686-25ECA9017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9C08D-6E9D-E24C-B86C-14C4410FA202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374B-9A86-F04B-A439-03AFB0574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CF04B88-D7C6-2C4A-8CF8-BC0C27BF4CFE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5E8AAC72-D010-9E41-8AA4-85174D9E7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3" descr="dotspp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723313" y="5091113"/>
            <a:ext cx="2317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4" descr="bluebarpp.jpg"/>
          <p:cNvPicPr>
            <a:picLocks noChangeAspect="1"/>
          </p:cNvPicPr>
          <p:nvPr userDrawn="1"/>
        </p:nvPicPr>
        <p:blipFill>
          <a:blip r:embed="rId14"/>
          <a:srcRect b="26750"/>
          <a:stretch>
            <a:fillRect/>
          </a:stretch>
        </p:blipFill>
        <p:spPr bwMode="auto">
          <a:xfrm>
            <a:off x="0" y="6239000"/>
            <a:ext cx="9144000" cy="61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9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rgbClr val="1B7B8B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mailto:rpetersen@educause.edu" TargetMode="External"/><Relationship Id="rId3" Type="http://schemas.openxmlformats.org/officeDocument/2006/relationships/hyperlink" Target="http://www.educause.edu/groups/idm" TargetMode="External"/><Relationship Id="rId7" Type="http://schemas.openxmlformats.org/officeDocument/2006/relationships/hyperlink" Target="mailto:vvogel@educause.ed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CDuffy@peirce.edu" TargetMode="External"/><Relationship Id="rId5" Type="http://schemas.openxmlformats.org/officeDocument/2006/relationships/hyperlink" Target="http://www.educause.edu/iam" TargetMode="External"/><Relationship Id="rId4" Type="http://schemas.openxmlformats.org/officeDocument/2006/relationships/hyperlink" Target="mailto:idm@educause.edu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use.edu/groups/iam" TargetMode="External"/><Relationship Id="rId7" Type="http://schemas.openxmlformats.org/officeDocument/2006/relationships/hyperlink" Target="http://www.educause.edu/Resources/Browse/NSTIC/4065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iki.internet2.edu/confluence/display/itsg2/Access+Control+(ISO+11)" TargetMode="External"/><Relationship Id="rId5" Type="http://schemas.openxmlformats.org/officeDocument/2006/relationships/hyperlink" Target="https://spaces.internet2.edu/display/iamtep/IAM+Tools+and+Effective+Practices" TargetMode="External"/><Relationship Id="rId4" Type="http://schemas.openxmlformats.org/officeDocument/2006/relationships/hyperlink" Target="http://www.educause.edu/ia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ternet2.edu/middleware/index.cfm" TargetMode="External"/><Relationship Id="rId3" Type="http://schemas.openxmlformats.org/officeDocument/2006/relationships/hyperlink" Target="https://spaces.internet2.edu/display/InCAdmissions/Home" TargetMode="External"/><Relationship Id="rId7" Type="http://schemas.openxmlformats.org/officeDocument/2006/relationships/hyperlink" Target="http://www.incommon.org/about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incommon.org/iamonline/" TargetMode="External"/><Relationship Id="rId5" Type="http://schemas.openxmlformats.org/officeDocument/2006/relationships/hyperlink" Target="http://www.incommon.org/cert/" TargetMode="External"/><Relationship Id="rId4" Type="http://schemas.openxmlformats.org/officeDocument/2006/relationships/hyperlink" Target="http://www.incommon.org/camp/" TargetMode="External"/><Relationship Id="rId9" Type="http://schemas.openxmlformats.org/officeDocument/2006/relationships/hyperlink" Target="https://spaces.internet2.edu/display/USFederations/Building+Identity+Trust+Federation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use.edu/about/incomm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paces.internet2.edu/x/DgMOAQ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use.edu/ecaridm110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educause.edu/ECAR/IdentityManagementinHigherEduc/15859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234950" y="815975"/>
            <a:ext cx="8339138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</a:rPr>
              <a:t>IAM Working Group Community Update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328057" y="2008188"/>
            <a:ext cx="7238093" cy="1219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David Bantz, Christopher Duffy, Rodney Petersen, Ann </a:t>
            </a:r>
            <a:r>
              <a:rPr lang="en-US" smtClean="0">
                <a:latin typeface="Arial" charset="0"/>
                <a:ea typeface="ＭＳ Ｐゴシック" charset="-128"/>
              </a:rPr>
              <a:t>West   </a:t>
            </a:r>
            <a:r>
              <a:rPr lang="en-US" dirty="0" smtClean="0">
                <a:latin typeface="Arial" charset="0"/>
                <a:ea typeface="ＭＳ Ｐゴシック" charset="-128"/>
              </a:rPr>
              <a:t>October 20, 2011</a:t>
            </a:r>
            <a:endParaRPr lang="en-US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management benefits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18933" cy="482727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Mean importance exceeded mean capability by 0.3 to 0.9 points.</a:t>
            </a:r>
          </a:p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Mean “capability gap” between importance and capability was 1.0 points in 2005 and only 0.6 points in 2010.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429706"/>
              </p:ext>
            </p:extLst>
          </p:nvPr>
        </p:nvGraphicFramePr>
        <p:xfrm>
          <a:off x="4400988" y="5950267"/>
          <a:ext cx="4526731" cy="246585"/>
        </p:xfrm>
        <a:graphic>
          <a:graphicData uri="http://schemas.openxmlformats.org/drawingml/2006/table">
            <a:tbl>
              <a:tblPr/>
              <a:tblGrid>
                <a:gridCol w="4526731"/>
              </a:tblGrid>
              <a:tr h="24658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*Scale: 1=very low, 2=low, 3=medium, 4=high, 5=very high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832516397"/>
              </p:ext>
            </p:extLst>
          </p:nvPr>
        </p:nvGraphicFramePr>
        <p:xfrm>
          <a:off x="4060371" y="174171"/>
          <a:ext cx="4626429" cy="5878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2011 EDUCAUSE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9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>
            <a:off x="1009301" y="1574527"/>
            <a:ext cx="2663631" cy="2070040"/>
            <a:chOff x="1009301" y="1574527"/>
            <a:chExt cx="2663631" cy="2070040"/>
          </a:xfrm>
        </p:grpSpPr>
        <p:sp>
          <p:nvSpPr>
            <p:cNvPr id="50" name="Freeform 49"/>
            <p:cNvSpPr/>
            <p:nvPr/>
          </p:nvSpPr>
          <p:spPr>
            <a:xfrm rot="4934260">
              <a:off x="1362800" y="1334434"/>
              <a:ext cx="2002704" cy="2617561"/>
            </a:xfrm>
            <a:custGeom>
              <a:avLst/>
              <a:gdLst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79289 w 2877836"/>
                <a:gd name="connsiteY29" fmla="*/ 667569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38794 w 2877836"/>
                <a:gd name="connsiteY10" fmla="*/ 2473929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50013 w 2877836"/>
                <a:gd name="connsiteY10" fmla="*/ 2423441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256599 w 2984422"/>
                <a:gd name="connsiteY0" fmla="*/ 746106 h 3332231"/>
                <a:gd name="connsiteX1" fmla="*/ 112196 w 2984422"/>
                <a:gd name="connsiteY1" fmla="*/ 650739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2984422"/>
                <a:gd name="connsiteY0" fmla="*/ 746106 h 3332231"/>
                <a:gd name="connsiteX1" fmla="*/ 0 w 2984422"/>
                <a:gd name="connsiteY1" fmla="*/ 622690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2984422 w 3062959"/>
                <a:gd name="connsiteY18" fmla="*/ 253563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3062959 w 3062959"/>
                <a:gd name="connsiteY18" fmla="*/ 251880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774155 w 3062959"/>
                <a:gd name="connsiteY5" fmla="*/ 1267819 h 3332231"/>
                <a:gd name="connsiteX6" fmla="*/ 886351 w 3062959"/>
                <a:gd name="connsiteY6" fmla="*/ 1593188 h 3332231"/>
                <a:gd name="connsiteX7" fmla="*/ 734886 w 3062959"/>
                <a:gd name="connsiteY7" fmla="*/ 1901728 h 3332231"/>
                <a:gd name="connsiteX8" fmla="*/ 403907 w 3062959"/>
                <a:gd name="connsiteY8" fmla="*/ 2036364 h 3332231"/>
                <a:gd name="connsiteX9" fmla="*/ 106586 w 3062959"/>
                <a:gd name="connsiteY9" fmla="*/ 1800751 h 3332231"/>
                <a:gd name="connsiteX10" fmla="*/ 0 w 3062959"/>
                <a:gd name="connsiteY10" fmla="*/ 2518807 h 3332231"/>
                <a:gd name="connsiteX11" fmla="*/ 1256599 w 3062959"/>
                <a:gd name="connsiteY11" fmla="*/ 2423441 h 3332231"/>
                <a:gd name="connsiteX12" fmla="*/ 1071475 w 3062959"/>
                <a:gd name="connsiteY12" fmla="*/ 2754420 h 3332231"/>
                <a:gd name="connsiteX13" fmla="*/ 1144402 w 3062959"/>
                <a:gd name="connsiteY13" fmla="*/ 3135888 h 3332231"/>
                <a:gd name="connsiteX14" fmla="*/ 1380015 w 3062959"/>
                <a:gd name="connsiteY14" fmla="*/ 3292962 h 3332231"/>
                <a:gd name="connsiteX15" fmla="*/ 1649286 w 3062959"/>
                <a:gd name="connsiteY15" fmla="*/ 3332231 h 3332231"/>
                <a:gd name="connsiteX16" fmla="*/ 1940996 w 3062959"/>
                <a:gd name="connsiteY16" fmla="*/ 3158327 h 3332231"/>
                <a:gd name="connsiteX17" fmla="*/ 2041973 w 3062959"/>
                <a:gd name="connsiteY17" fmla="*/ 2838567 h 3332231"/>
                <a:gd name="connsiteX18" fmla="*/ 1884898 w 3062959"/>
                <a:gd name="connsiteY18" fmla="*/ 2445880 h 3332231"/>
                <a:gd name="connsiteX19" fmla="*/ 3062959 w 3062959"/>
                <a:gd name="connsiteY19" fmla="*/ 2518807 h 3332231"/>
                <a:gd name="connsiteX20" fmla="*/ 2984422 w 3062959"/>
                <a:gd name="connsiteY20" fmla="*/ 1778312 h 3332231"/>
                <a:gd name="connsiteX21" fmla="*/ 2832957 w 3062959"/>
                <a:gd name="connsiteY21" fmla="*/ 2002705 h 3332231"/>
                <a:gd name="connsiteX22" fmla="*/ 2597345 w 3062959"/>
                <a:gd name="connsiteY22" fmla="*/ 2025144 h 3332231"/>
                <a:gd name="connsiteX23" fmla="*/ 2350513 w 3062959"/>
                <a:gd name="connsiteY23" fmla="*/ 1907338 h 3332231"/>
                <a:gd name="connsiteX24" fmla="*/ 2215877 w 3062959"/>
                <a:gd name="connsiteY24" fmla="*/ 1677335 h 3332231"/>
                <a:gd name="connsiteX25" fmla="*/ 2221487 w 3062959"/>
                <a:gd name="connsiteY25" fmla="*/ 1402454 h 3332231"/>
                <a:gd name="connsiteX26" fmla="*/ 2367342 w 3062959"/>
                <a:gd name="connsiteY26" fmla="*/ 1211721 h 3332231"/>
                <a:gd name="connsiteX27" fmla="*/ 2636613 w 3062959"/>
                <a:gd name="connsiteY27" fmla="*/ 1099524 h 3332231"/>
                <a:gd name="connsiteX28" fmla="*/ 2984422 w 3062959"/>
                <a:gd name="connsiteY28" fmla="*/ 1312697 h 3332231"/>
                <a:gd name="connsiteX29" fmla="*/ 3062959 w 3062959"/>
                <a:gd name="connsiteY29" fmla="*/ 532933 h 3332231"/>
                <a:gd name="connsiteX30" fmla="*/ 1912947 w 3062959"/>
                <a:gd name="connsiteY30" fmla="*/ 757326 h 3332231"/>
                <a:gd name="connsiteX31" fmla="*/ 2036363 w 3062959"/>
                <a:gd name="connsiteY31" fmla="*/ 415127 h 3332231"/>
                <a:gd name="connsiteX32" fmla="*/ 1896118 w 3062959"/>
                <a:gd name="connsiteY32" fmla="*/ 140246 h 3332231"/>
                <a:gd name="connsiteX33" fmla="*/ 1660505 w 3062959"/>
                <a:gd name="connsiteY33" fmla="*/ 0 h 3332231"/>
                <a:gd name="connsiteX34" fmla="*/ 1351966 w 3062959"/>
                <a:gd name="connsiteY34" fmla="*/ 33659 h 3332231"/>
                <a:gd name="connsiteX35" fmla="*/ 1161232 w 3062959"/>
                <a:gd name="connsiteY35" fmla="*/ 179515 h 3332231"/>
                <a:gd name="connsiteX36" fmla="*/ 1071475 w 3062959"/>
                <a:gd name="connsiteY36" fmla="*/ 415127 h 3332231"/>
                <a:gd name="connsiteX37" fmla="*/ 1256599 w 3062959"/>
                <a:gd name="connsiteY3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86351 w 3062959"/>
                <a:gd name="connsiteY7" fmla="*/ 1593188 h 3332231"/>
                <a:gd name="connsiteX8" fmla="*/ 734886 w 3062959"/>
                <a:gd name="connsiteY8" fmla="*/ 1901728 h 3332231"/>
                <a:gd name="connsiteX9" fmla="*/ 403907 w 3062959"/>
                <a:gd name="connsiteY9" fmla="*/ 2036364 h 3332231"/>
                <a:gd name="connsiteX10" fmla="*/ 106586 w 3062959"/>
                <a:gd name="connsiteY10" fmla="*/ 1800751 h 3332231"/>
                <a:gd name="connsiteX11" fmla="*/ 0 w 3062959"/>
                <a:gd name="connsiteY11" fmla="*/ 2518807 h 3332231"/>
                <a:gd name="connsiteX12" fmla="*/ 1256599 w 3062959"/>
                <a:gd name="connsiteY12" fmla="*/ 2423441 h 3332231"/>
                <a:gd name="connsiteX13" fmla="*/ 1071475 w 3062959"/>
                <a:gd name="connsiteY13" fmla="*/ 2754420 h 3332231"/>
                <a:gd name="connsiteX14" fmla="*/ 1144402 w 3062959"/>
                <a:gd name="connsiteY14" fmla="*/ 3135888 h 3332231"/>
                <a:gd name="connsiteX15" fmla="*/ 1380015 w 3062959"/>
                <a:gd name="connsiteY15" fmla="*/ 3292962 h 3332231"/>
                <a:gd name="connsiteX16" fmla="*/ 1649286 w 3062959"/>
                <a:gd name="connsiteY16" fmla="*/ 3332231 h 3332231"/>
                <a:gd name="connsiteX17" fmla="*/ 1940996 w 3062959"/>
                <a:gd name="connsiteY17" fmla="*/ 3158327 h 3332231"/>
                <a:gd name="connsiteX18" fmla="*/ 2041973 w 3062959"/>
                <a:gd name="connsiteY18" fmla="*/ 2838567 h 3332231"/>
                <a:gd name="connsiteX19" fmla="*/ 1884898 w 3062959"/>
                <a:gd name="connsiteY19" fmla="*/ 2445880 h 3332231"/>
                <a:gd name="connsiteX20" fmla="*/ 3062959 w 3062959"/>
                <a:gd name="connsiteY20" fmla="*/ 2518807 h 3332231"/>
                <a:gd name="connsiteX21" fmla="*/ 2984422 w 3062959"/>
                <a:gd name="connsiteY21" fmla="*/ 1778312 h 3332231"/>
                <a:gd name="connsiteX22" fmla="*/ 2832957 w 3062959"/>
                <a:gd name="connsiteY22" fmla="*/ 2002705 h 3332231"/>
                <a:gd name="connsiteX23" fmla="*/ 2597345 w 3062959"/>
                <a:gd name="connsiteY23" fmla="*/ 2025144 h 3332231"/>
                <a:gd name="connsiteX24" fmla="*/ 2350513 w 3062959"/>
                <a:gd name="connsiteY24" fmla="*/ 1907338 h 3332231"/>
                <a:gd name="connsiteX25" fmla="*/ 2215877 w 3062959"/>
                <a:gd name="connsiteY25" fmla="*/ 1677335 h 3332231"/>
                <a:gd name="connsiteX26" fmla="*/ 2221487 w 3062959"/>
                <a:gd name="connsiteY26" fmla="*/ 1402454 h 3332231"/>
                <a:gd name="connsiteX27" fmla="*/ 2367342 w 3062959"/>
                <a:gd name="connsiteY27" fmla="*/ 1211721 h 3332231"/>
                <a:gd name="connsiteX28" fmla="*/ 2636613 w 3062959"/>
                <a:gd name="connsiteY28" fmla="*/ 1099524 h 3332231"/>
                <a:gd name="connsiteX29" fmla="*/ 2984422 w 3062959"/>
                <a:gd name="connsiteY29" fmla="*/ 1312697 h 3332231"/>
                <a:gd name="connsiteX30" fmla="*/ 3062959 w 3062959"/>
                <a:gd name="connsiteY30" fmla="*/ 532933 h 3332231"/>
                <a:gd name="connsiteX31" fmla="*/ 1912947 w 3062959"/>
                <a:gd name="connsiteY31" fmla="*/ 757326 h 3332231"/>
                <a:gd name="connsiteX32" fmla="*/ 2036363 w 3062959"/>
                <a:gd name="connsiteY32" fmla="*/ 415127 h 3332231"/>
                <a:gd name="connsiteX33" fmla="*/ 1896118 w 3062959"/>
                <a:gd name="connsiteY33" fmla="*/ 140246 h 3332231"/>
                <a:gd name="connsiteX34" fmla="*/ 1660505 w 3062959"/>
                <a:gd name="connsiteY34" fmla="*/ 0 h 3332231"/>
                <a:gd name="connsiteX35" fmla="*/ 1351966 w 3062959"/>
                <a:gd name="connsiteY35" fmla="*/ 33659 h 3332231"/>
                <a:gd name="connsiteX36" fmla="*/ 1161232 w 3062959"/>
                <a:gd name="connsiteY36" fmla="*/ 179515 h 3332231"/>
                <a:gd name="connsiteX37" fmla="*/ 1071475 w 3062959"/>
                <a:gd name="connsiteY37" fmla="*/ 415127 h 3332231"/>
                <a:gd name="connsiteX38" fmla="*/ 1256599 w 3062959"/>
                <a:gd name="connsiteY3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734886 w 3062959"/>
                <a:gd name="connsiteY9" fmla="*/ 1901728 h 3332231"/>
                <a:gd name="connsiteX10" fmla="*/ 403907 w 3062959"/>
                <a:gd name="connsiteY10" fmla="*/ 2036364 h 3332231"/>
                <a:gd name="connsiteX11" fmla="*/ 106586 w 3062959"/>
                <a:gd name="connsiteY11" fmla="*/ 1800751 h 3332231"/>
                <a:gd name="connsiteX12" fmla="*/ 0 w 3062959"/>
                <a:gd name="connsiteY12" fmla="*/ 2518807 h 3332231"/>
                <a:gd name="connsiteX13" fmla="*/ 1256599 w 3062959"/>
                <a:gd name="connsiteY13" fmla="*/ 2423441 h 3332231"/>
                <a:gd name="connsiteX14" fmla="*/ 1071475 w 3062959"/>
                <a:gd name="connsiteY14" fmla="*/ 2754420 h 3332231"/>
                <a:gd name="connsiteX15" fmla="*/ 1144402 w 3062959"/>
                <a:gd name="connsiteY15" fmla="*/ 3135888 h 3332231"/>
                <a:gd name="connsiteX16" fmla="*/ 1380015 w 3062959"/>
                <a:gd name="connsiteY16" fmla="*/ 3292962 h 3332231"/>
                <a:gd name="connsiteX17" fmla="*/ 1649286 w 3062959"/>
                <a:gd name="connsiteY17" fmla="*/ 3332231 h 3332231"/>
                <a:gd name="connsiteX18" fmla="*/ 1940996 w 3062959"/>
                <a:gd name="connsiteY18" fmla="*/ 3158327 h 3332231"/>
                <a:gd name="connsiteX19" fmla="*/ 2041973 w 3062959"/>
                <a:gd name="connsiteY19" fmla="*/ 2838567 h 3332231"/>
                <a:gd name="connsiteX20" fmla="*/ 1884898 w 3062959"/>
                <a:gd name="connsiteY20" fmla="*/ 2445880 h 3332231"/>
                <a:gd name="connsiteX21" fmla="*/ 3062959 w 3062959"/>
                <a:gd name="connsiteY21" fmla="*/ 2518807 h 3332231"/>
                <a:gd name="connsiteX22" fmla="*/ 2984422 w 3062959"/>
                <a:gd name="connsiteY22" fmla="*/ 1778312 h 3332231"/>
                <a:gd name="connsiteX23" fmla="*/ 2832957 w 3062959"/>
                <a:gd name="connsiteY23" fmla="*/ 2002705 h 3332231"/>
                <a:gd name="connsiteX24" fmla="*/ 2597345 w 3062959"/>
                <a:gd name="connsiteY24" fmla="*/ 2025144 h 3332231"/>
                <a:gd name="connsiteX25" fmla="*/ 2350513 w 3062959"/>
                <a:gd name="connsiteY25" fmla="*/ 1907338 h 3332231"/>
                <a:gd name="connsiteX26" fmla="*/ 2215877 w 3062959"/>
                <a:gd name="connsiteY26" fmla="*/ 1677335 h 3332231"/>
                <a:gd name="connsiteX27" fmla="*/ 2221487 w 3062959"/>
                <a:gd name="connsiteY27" fmla="*/ 1402454 h 3332231"/>
                <a:gd name="connsiteX28" fmla="*/ 2367342 w 3062959"/>
                <a:gd name="connsiteY28" fmla="*/ 1211721 h 3332231"/>
                <a:gd name="connsiteX29" fmla="*/ 2636613 w 3062959"/>
                <a:gd name="connsiteY29" fmla="*/ 1099524 h 3332231"/>
                <a:gd name="connsiteX30" fmla="*/ 2984422 w 3062959"/>
                <a:gd name="connsiteY30" fmla="*/ 1312697 h 3332231"/>
                <a:gd name="connsiteX31" fmla="*/ 3062959 w 3062959"/>
                <a:gd name="connsiteY31" fmla="*/ 532933 h 3332231"/>
                <a:gd name="connsiteX32" fmla="*/ 1912947 w 3062959"/>
                <a:gd name="connsiteY32" fmla="*/ 757326 h 3332231"/>
                <a:gd name="connsiteX33" fmla="*/ 2036363 w 3062959"/>
                <a:gd name="connsiteY33" fmla="*/ 415127 h 3332231"/>
                <a:gd name="connsiteX34" fmla="*/ 1896118 w 3062959"/>
                <a:gd name="connsiteY34" fmla="*/ 140246 h 3332231"/>
                <a:gd name="connsiteX35" fmla="*/ 1660505 w 3062959"/>
                <a:gd name="connsiteY35" fmla="*/ 0 h 3332231"/>
                <a:gd name="connsiteX36" fmla="*/ 1351966 w 3062959"/>
                <a:gd name="connsiteY36" fmla="*/ 33659 h 3332231"/>
                <a:gd name="connsiteX37" fmla="*/ 1161232 w 3062959"/>
                <a:gd name="connsiteY37" fmla="*/ 179515 h 3332231"/>
                <a:gd name="connsiteX38" fmla="*/ 1071475 w 3062959"/>
                <a:gd name="connsiteY38" fmla="*/ 415127 h 3332231"/>
                <a:gd name="connsiteX39" fmla="*/ 1256599 w 3062959"/>
                <a:gd name="connsiteY3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403907 w 3062959"/>
                <a:gd name="connsiteY11" fmla="*/ 2036364 h 3332231"/>
                <a:gd name="connsiteX12" fmla="*/ 106586 w 3062959"/>
                <a:gd name="connsiteY12" fmla="*/ 1800751 h 3332231"/>
                <a:gd name="connsiteX13" fmla="*/ 0 w 3062959"/>
                <a:gd name="connsiteY13" fmla="*/ 2518807 h 3332231"/>
                <a:gd name="connsiteX14" fmla="*/ 1256599 w 3062959"/>
                <a:gd name="connsiteY14" fmla="*/ 2423441 h 3332231"/>
                <a:gd name="connsiteX15" fmla="*/ 1071475 w 3062959"/>
                <a:gd name="connsiteY15" fmla="*/ 2754420 h 3332231"/>
                <a:gd name="connsiteX16" fmla="*/ 1144402 w 3062959"/>
                <a:gd name="connsiteY16" fmla="*/ 3135888 h 3332231"/>
                <a:gd name="connsiteX17" fmla="*/ 1380015 w 3062959"/>
                <a:gd name="connsiteY17" fmla="*/ 3292962 h 3332231"/>
                <a:gd name="connsiteX18" fmla="*/ 1649286 w 3062959"/>
                <a:gd name="connsiteY18" fmla="*/ 3332231 h 3332231"/>
                <a:gd name="connsiteX19" fmla="*/ 1940996 w 3062959"/>
                <a:gd name="connsiteY19" fmla="*/ 3158327 h 3332231"/>
                <a:gd name="connsiteX20" fmla="*/ 2041973 w 3062959"/>
                <a:gd name="connsiteY20" fmla="*/ 2838567 h 3332231"/>
                <a:gd name="connsiteX21" fmla="*/ 1884898 w 3062959"/>
                <a:gd name="connsiteY21" fmla="*/ 2445880 h 3332231"/>
                <a:gd name="connsiteX22" fmla="*/ 3062959 w 3062959"/>
                <a:gd name="connsiteY22" fmla="*/ 2518807 h 3332231"/>
                <a:gd name="connsiteX23" fmla="*/ 2984422 w 3062959"/>
                <a:gd name="connsiteY23" fmla="*/ 1778312 h 3332231"/>
                <a:gd name="connsiteX24" fmla="*/ 2832957 w 3062959"/>
                <a:gd name="connsiteY24" fmla="*/ 2002705 h 3332231"/>
                <a:gd name="connsiteX25" fmla="*/ 2597345 w 3062959"/>
                <a:gd name="connsiteY25" fmla="*/ 2025144 h 3332231"/>
                <a:gd name="connsiteX26" fmla="*/ 2350513 w 3062959"/>
                <a:gd name="connsiteY26" fmla="*/ 1907338 h 3332231"/>
                <a:gd name="connsiteX27" fmla="*/ 2215877 w 3062959"/>
                <a:gd name="connsiteY27" fmla="*/ 1677335 h 3332231"/>
                <a:gd name="connsiteX28" fmla="*/ 2221487 w 3062959"/>
                <a:gd name="connsiteY28" fmla="*/ 1402454 h 3332231"/>
                <a:gd name="connsiteX29" fmla="*/ 2367342 w 3062959"/>
                <a:gd name="connsiteY29" fmla="*/ 1211721 h 3332231"/>
                <a:gd name="connsiteX30" fmla="*/ 2636613 w 3062959"/>
                <a:gd name="connsiteY30" fmla="*/ 1099524 h 3332231"/>
                <a:gd name="connsiteX31" fmla="*/ 2984422 w 3062959"/>
                <a:gd name="connsiteY31" fmla="*/ 1312697 h 3332231"/>
                <a:gd name="connsiteX32" fmla="*/ 3062959 w 3062959"/>
                <a:gd name="connsiteY32" fmla="*/ 532933 h 3332231"/>
                <a:gd name="connsiteX33" fmla="*/ 1912947 w 3062959"/>
                <a:gd name="connsiteY33" fmla="*/ 757326 h 3332231"/>
                <a:gd name="connsiteX34" fmla="*/ 2036363 w 3062959"/>
                <a:gd name="connsiteY34" fmla="*/ 415127 h 3332231"/>
                <a:gd name="connsiteX35" fmla="*/ 1896118 w 3062959"/>
                <a:gd name="connsiteY35" fmla="*/ 140246 h 3332231"/>
                <a:gd name="connsiteX36" fmla="*/ 1660505 w 3062959"/>
                <a:gd name="connsiteY36" fmla="*/ 0 h 3332231"/>
                <a:gd name="connsiteX37" fmla="*/ 1351966 w 3062959"/>
                <a:gd name="connsiteY37" fmla="*/ 33659 h 3332231"/>
                <a:gd name="connsiteX38" fmla="*/ 1161232 w 3062959"/>
                <a:gd name="connsiteY38" fmla="*/ 179515 h 3332231"/>
                <a:gd name="connsiteX39" fmla="*/ 1071475 w 3062959"/>
                <a:gd name="connsiteY39" fmla="*/ 415127 h 3332231"/>
                <a:gd name="connsiteX40" fmla="*/ 1256599 w 3062959"/>
                <a:gd name="connsiteY4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106586 w 3062959"/>
                <a:gd name="connsiteY13" fmla="*/ 1800751 h 3332231"/>
                <a:gd name="connsiteX14" fmla="*/ 0 w 3062959"/>
                <a:gd name="connsiteY14" fmla="*/ 2518807 h 3332231"/>
                <a:gd name="connsiteX15" fmla="*/ 1256599 w 3062959"/>
                <a:gd name="connsiteY15" fmla="*/ 2423441 h 3332231"/>
                <a:gd name="connsiteX16" fmla="*/ 1071475 w 3062959"/>
                <a:gd name="connsiteY16" fmla="*/ 2754420 h 3332231"/>
                <a:gd name="connsiteX17" fmla="*/ 1144402 w 3062959"/>
                <a:gd name="connsiteY17" fmla="*/ 3135888 h 3332231"/>
                <a:gd name="connsiteX18" fmla="*/ 1380015 w 3062959"/>
                <a:gd name="connsiteY18" fmla="*/ 3292962 h 3332231"/>
                <a:gd name="connsiteX19" fmla="*/ 1649286 w 3062959"/>
                <a:gd name="connsiteY19" fmla="*/ 3332231 h 3332231"/>
                <a:gd name="connsiteX20" fmla="*/ 1940996 w 3062959"/>
                <a:gd name="connsiteY20" fmla="*/ 3158327 h 3332231"/>
                <a:gd name="connsiteX21" fmla="*/ 2041973 w 3062959"/>
                <a:gd name="connsiteY21" fmla="*/ 2838567 h 3332231"/>
                <a:gd name="connsiteX22" fmla="*/ 1884898 w 3062959"/>
                <a:gd name="connsiteY22" fmla="*/ 2445880 h 3332231"/>
                <a:gd name="connsiteX23" fmla="*/ 3062959 w 3062959"/>
                <a:gd name="connsiteY23" fmla="*/ 2518807 h 3332231"/>
                <a:gd name="connsiteX24" fmla="*/ 2984422 w 3062959"/>
                <a:gd name="connsiteY24" fmla="*/ 1778312 h 3332231"/>
                <a:gd name="connsiteX25" fmla="*/ 2832957 w 3062959"/>
                <a:gd name="connsiteY25" fmla="*/ 2002705 h 3332231"/>
                <a:gd name="connsiteX26" fmla="*/ 2597345 w 3062959"/>
                <a:gd name="connsiteY26" fmla="*/ 2025144 h 3332231"/>
                <a:gd name="connsiteX27" fmla="*/ 2350513 w 3062959"/>
                <a:gd name="connsiteY27" fmla="*/ 1907338 h 3332231"/>
                <a:gd name="connsiteX28" fmla="*/ 2215877 w 3062959"/>
                <a:gd name="connsiteY28" fmla="*/ 1677335 h 3332231"/>
                <a:gd name="connsiteX29" fmla="*/ 2221487 w 3062959"/>
                <a:gd name="connsiteY29" fmla="*/ 1402454 h 3332231"/>
                <a:gd name="connsiteX30" fmla="*/ 2367342 w 3062959"/>
                <a:gd name="connsiteY30" fmla="*/ 1211721 h 3332231"/>
                <a:gd name="connsiteX31" fmla="*/ 2636613 w 3062959"/>
                <a:gd name="connsiteY31" fmla="*/ 1099524 h 3332231"/>
                <a:gd name="connsiteX32" fmla="*/ 2984422 w 3062959"/>
                <a:gd name="connsiteY32" fmla="*/ 1312697 h 3332231"/>
                <a:gd name="connsiteX33" fmla="*/ 3062959 w 3062959"/>
                <a:gd name="connsiteY33" fmla="*/ 532933 h 3332231"/>
                <a:gd name="connsiteX34" fmla="*/ 1912947 w 3062959"/>
                <a:gd name="connsiteY34" fmla="*/ 757326 h 3332231"/>
                <a:gd name="connsiteX35" fmla="*/ 2036363 w 3062959"/>
                <a:gd name="connsiteY35" fmla="*/ 415127 h 3332231"/>
                <a:gd name="connsiteX36" fmla="*/ 1896118 w 3062959"/>
                <a:gd name="connsiteY36" fmla="*/ 140246 h 3332231"/>
                <a:gd name="connsiteX37" fmla="*/ 1660505 w 3062959"/>
                <a:gd name="connsiteY37" fmla="*/ 0 h 3332231"/>
                <a:gd name="connsiteX38" fmla="*/ 1351966 w 3062959"/>
                <a:gd name="connsiteY38" fmla="*/ 33659 h 3332231"/>
                <a:gd name="connsiteX39" fmla="*/ 1161232 w 3062959"/>
                <a:gd name="connsiteY39" fmla="*/ 179515 h 3332231"/>
                <a:gd name="connsiteX40" fmla="*/ 1071475 w 3062959"/>
                <a:gd name="connsiteY40" fmla="*/ 415127 h 3332231"/>
                <a:gd name="connsiteX41" fmla="*/ 1256599 w 3062959"/>
                <a:gd name="connsiteY4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071475 w 3062959"/>
                <a:gd name="connsiteY17" fmla="*/ 2754420 h 3332231"/>
                <a:gd name="connsiteX18" fmla="*/ 1144402 w 3062959"/>
                <a:gd name="connsiteY18" fmla="*/ 3135888 h 3332231"/>
                <a:gd name="connsiteX19" fmla="*/ 1380015 w 3062959"/>
                <a:gd name="connsiteY19" fmla="*/ 3292962 h 3332231"/>
                <a:gd name="connsiteX20" fmla="*/ 1649286 w 3062959"/>
                <a:gd name="connsiteY20" fmla="*/ 3332231 h 3332231"/>
                <a:gd name="connsiteX21" fmla="*/ 1940996 w 3062959"/>
                <a:gd name="connsiteY21" fmla="*/ 3158327 h 3332231"/>
                <a:gd name="connsiteX22" fmla="*/ 2041973 w 3062959"/>
                <a:gd name="connsiteY22" fmla="*/ 2838567 h 3332231"/>
                <a:gd name="connsiteX23" fmla="*/ 1884898 w 3062959"/>
                <a:gd name="connsiteY23" fmla="*/ 2445880 h 3332231"/>
                <a:gd name="connsiteX24" fmla="*/ 3062959 w 3062959"/>
                <a:gd name="connsiteY24" fmla="*/ 2518807 h 3332231"/>
                <a:gd name="connsiteX25" fmla="*/ 2984422 w 3062959"/>
                <a:gd name="connsiteY25" fmla="*/ 1778312 h 3332231"/>
                <a:gd name="connsiteX26" fmla="*/ 2832957 w 3062959"/>
                <a:gd name="connsiteY26" fmla="*/ 2002705 h 3332231"/>
                <a:gd name="connsiteX27" fmla="*/ 2597345 w 3062959"/>
                <a:gd name="connsiteY27" fmla="*/ 2025144 h 3332231"/>
                <a:gd name="connsiteX28" fmla="*/ 2350513 w 3062959"/>
                <a:gd name="connsiteY28" fmla="*/ 1907338 h 3332231"/>
                <a:gd name="connsiteX29" fmla="*/ 2215877 w 3062959"/>
                <a:gd name="connsiteY29" fmla="*/ 1677335 h 3332231"/>
                <a:gd name="connsiteX30" fmla="*/ 2221487 w 3062959"/>
                <a:gd name="connsiteY30" fmla="*/ 1402454 h 3332231"/>
                <a:gd name="connsiteX31" fmla="*/ 2367342 w 3062959"/>
                <a:gd name="connsiteY31" fmla="*/ 1211721 h 3332231"/>
                <a:gd name="connsiteX32" fmla="*/ 2636613 w 3062959"/>
                <a:gd name="connsiteY32" fmla="*/ 1099524 h 3332231"/>
                <a:gd name="connsiteX33" fmla="*/ 2984422 w 3062959"/>
                <a:gd name="connsiteY33" fmla="*/ 1312697 h 3332231"/>
                <a:gd name="connsiteX34" fmla="*/ 3062959 w 3062959"/>
                <a:gd name="connsiteY34" fmla="*/ 532933 h 3332231"/>
                <a:gd name="connsiteX35" fmla="*/ 1912947 w 3062959"/>
                <a:gd name="connsiteY35" fmla="*/ 757326 h 3332231"/>
                <a:gd name="connsiteX36" fmla="*/ 2036363 w 3062959"/>
                <a:gd name="connsiteY36" fmla="*/ 415127 h 3332231"/>
                <a:gd name="connsiteX37" fmla="*/ 1896118 w 3062959"/>
                <a:gd name="connsiteY37" fmla="*/ 140246 h 3332231"/>
                <a:gd name="connsiteX38" fmla="*/ 1660505 w 3062959"/>
                <a:gd name="connsiteY38" fmla="*/ 0 h 3332231"/>
                <a:gd name="connsiteX39" fmla="*/ 1351966 w 3062959"/>
                <a:gd name="connsiteY39" fmla="*/ 33659 h 3332231"/>
                <a:gd name="connsiteX40" fmla="*/ 1161232 w 3062959"/>
                <a:gd name="connsiteY40" fmla="*/ 179515 h 3332231"/>
                <a:gd name="connsiteX41" fmla="*/ 1071475 w 3062959"/>
                <a:gd name="connsiteY41" fmla="*/ 415127 h 3332231"/>
                <a:gd name="connsiteX42" fmla="*/ 1256599 w 3062959"/>
                <a:gd name="connsiteY4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144402 w 3062959"/>
                <a:gd name="connsiteY19" fmla="*/ 3135888 h 3332231"/>
                <a:gd name="connsiteX20" fmla="*/ 1380015 w 3062959"/>
                <a:gd name="connsiteY20" fmla="*/ 3292962 h 3332231"/>
                <a:gd name="connsiteX21" fmla="*/ 1649286 w 3062959"/>
                <a:gd name="connsiteY21" fmla="*/ 3332231 h 3332231"/>
                <a:gd name="connsiteX22" fmla="*/ 1940996 w 3062959"/>
                <a:gd name="connsiteY22" fmla="*/ 3158327 h 3332231"/>
                <a:gd name="connsiteX23" fmla="*/ 2041973 w 3062959"/>
                <a:gd name="connsiteY23" fmla="*/ 2838567 h 3332231"/>
                <a:gd name="connsiteX24" fmla="*/ 1884898 w 3062959"/>
                <a:gd name="connsiteY24" fmla="*/ 2445880 h 3332231"/>
                <a:gd name="connsiteX25" fmla="*/ 3062959 w 3062959"/>
                <a:gd name="connsiteY25" fmla="*/ 2518807 h 3332231"/>
                <a:gd name="connsiteX26" fmla="*/ 2984422 w 3062959"/>
                <a:gd name="connsiteY26" fmla="*/ 1778312 h 3332231"/>
                <a:gd name="connsiteX27" fmla="*/ 2832957 w 3062959"/>
                <a:gd name="connsiteY27" fmla="*/ 2002705 h 3332231"/>
                <a:gd name="connsiteX28" fmla="*/ 2597345 w 3062959"/>
                <a:gd name="connsiteY28" fmla="*/ 2025144 h 3332231"/>
                <a:gd name="connsiteX29" fmla="*/ 2350513 w 3062959"/>
                <a:gd name="connsiteY29" fmla="*/ 1907338 h 3332231"/>
                <a:gd name="connsiteX30" fmla="*/ 2215877 w 3062959"/>
                <a:gd name="connsiteY30" fmla="*/ 1677335 h 3332231"/>
                <a:gd name="connsiteX31" fmla="*/ 2221487 w 3062959"/>
                <a:gd name="connsiteY31" fmla="*/ 1402454 h 3332231"/>
                <a:gd name="connsiteX32" fmla="*/ 2367342 w 3062959"/>
                <a:gd name="connsiteY32" fmla="*/ 1211721 h 3332231"/>
                <a:gd name="connsiteX33" fmla="*/ 2636613 w 3062959"/>
                <a:gd name="connsiteY33" fmla="*/ 1099524 h 3332231"/>
                <a:gd name="connsiteX34" fmla="*/ 2984422 w 3062959"/>
                <a:gd name="connsiteY34" fmla="*/ 1312697 h 3332231"/>
                <a:gd name="connsiteX35" fmla="*/ 3062959 w 3062959"/>
                <a:gd name="connsiteY35" fmla="*/ 532933 h 3332231"/>
                <a:gd name="connsiteX36" fmla="*/ 1912947 w 3062959"/>
                <a:gd name="connsiteY36" fmla="*/ 757326 h 3332231"/>
                <a:gd name="connsiteX37" fmla="*/ 2036363 w 3062959"/>
                <a:gd name="connsiteY37" fmla="*/ 415127 h 3332231"/>
                <a:gd name="connsiteX38" fmla="*/ 1896118 w 3062959"/>
                <a:gd name="connsiteY38" fmla="*/ 140246 h 3332231"/>
                <a:gd name="connsiteX39" fmla="*/ 1660505 w 3062959"/>
                <a:gd name="connsiteY39" fmla="*/ 0 h 3332231"/>
                <a:gd name="connsiteX40" fmla="*/ 1351966 w 3062959"/>
                <a:gd name="connsiteY40" fmla="*/ 33659 h 3332231"/>
                <a:gd name="connsiteX41" fmla="*/ 1161232 w 3062959"/>
                <a:gd name="connsiteY41" fmla="*/ 179515 h 3332231"/>
                <a:gd name="connsiteX42" fmla="*/ 1071475 w 3062959"/>
                <a:gd name="connsiteY42" fmla="*/ 415127 h 3332231"/>
                <a:gd name="connsiteX43" fmla="*/ 1256599 w 3062959"/>
                <a:gd name="connsiteY4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380015 w 3062959"/>
                <a:gd name="connsiteY21" fmla="*/ 3292962 h 3332231"/>
                <a:gd name="connsiteX22" fmla="*/ 1649286 w 3062959"/>
                <a:gd name="connsiteY22" fmla="*/ 3332231 h 3332231"/>
                <a:gd name="connsiteX23" fmla="*/ 1940996 w 3062959"/>
                <a:gd name="connsiteY23" fmla="*/ 3158327 h 3332231"/>
                <a:gd name="connsiteX24" fmla="*/ 2041973 w 3062959"/>
                <a:gd name="connsiteY24" fmla="*/ 2838567 h 3332231"/>
                <a:gd name="connsiteX25" fmla="*/ 1884898 w 3062959"/>
                <a:gd name="connsiteY25" fmla="*/ 2445880 h 3332231"/>
                <a:gd name="connsiteX26" fmla="*/ 3062959 w 3062959"/>
                <a:gd name="connsiteY26" fmla="*/ 2518807 h 3332231"/>
                <a:gd name="connsiteX27" fmla="*/ 2984422 w 3062959"/>
                <a:gd name="connsiteY27" fmla="*/ 1778312 h 3332231"/>
                <a:gd name="connsiteX28" fmla="*/ 2832957 w 3062959"/>
                <a:gd name="connsiteY28" fmla="*/ 2002705 h 3332231"/>
                <a:gd name="connsiteX29" fmla="*/ 2597345 w 3062959"/>
                <a:gd name="connsiteY29" fmla="*/ 2025144 h 3332231"/>
                <a:gd name="connsiteX30" fmla="*/ 2350513 w 3062959"/>
                <a:gd name="connsiteY30" fmla="*/ 1907338 h 3332231"/>
                <a:gd name="connsiteX31" fmla="*/ 2215877 w 3062959"/>
                <a:gd name="connsiteY31" fmla="*/ 1677335 h 3332231"/>
                <a:gd name="connsiteX32" fmla="*/ 2221487 w 3062959"/>
                <a:gd name="connsiteY32" fmla="*/ 1402454 h 3332231"/>
                <a:gd name="connsiteX33" fmla="*/ 2367342 w 3062959"/>
                <a:gd name="connsiteY33" fmla="*/ 1211721 h 3332231"/>
                <a:gd name="connsiteX34" fmla="*/ 2636613 w 3062959"/>
                <a:gd name="connsiteY34" fmla="*/ 1099524 h 3332231"/>
                <a:gd name="connsiteX35" fmla="*/ 2984422 w 3062959"/>
                <a:gd name="connsiteY35" fmla="*/ 1312697 h 3332231"/>
                <a:gd name="connsiteX36" fmla="*/ 3062959 w 3062959"/>
                <a:gd name="connsiteY36" fmla="*/ 532933 h 3332231"/>
                <a:gd name="connsiteX37" fmla="*/ 1912947 w 3062959"/>
                <a:gd name="connsiteY37" fmla="*/ 757326 h 3332231"/>
                <a:gd name="connsiteX38" fmla="*/ 2036363 w 3062959"/>
                <a:gd name="connsiteY38" fmla="*/ 415127 h 3332231"/>
                <a:gd name="connsiteX39" fmla="*/ 1896118 w 3062959"/>
                <a:gd name="connsiteY39" fmla="*/ 140246 h 3332231"/>
                <a:gd name="connsiteX40" fmla="*/ 1660505 w 3062959"/>
                <a:gd name="connsiteY40" fmla="*/ 0 h 3332231"/>
                <a:gd name="connsiteX41" fmla="*/ 1351966 w 3062959"/>
                <a:gd name="connsiteY41" fmla="*/ 33659 h 3332231"/>
                <a:gd name="connsiteX42" fmla="*/ 1161232 w 3062959"/>
                <a:gd name="connsiteY42" fmla="*/ 179515 h 3332231"/>
                <a:gd name="connsiteX43" fmla="*/ 1071475 w 3062959"/>
                <a:gd name="connsiteY43" fmla="*/ 415127 h 3332231"/>
                <a:gd name="connsiteX44" fmla="*/ 1256599 w 3062959"/>
                <a:gd name="connsiteY4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649286 w 3062959"/>
                <a:gd name="connsiteY23" fmla="*/ 3332231 h 3332231"/>
                <a:gd name="connsiteX24" fmla="*/ 1940996 w 3062959"/>
                <a:gd name="connsiteY24" fmla="*/ 3158327 h 3332231"/>
                <a:gd name="connsiteX25" fmla="*/ 2041973 w 3062959"/>
                <a:gd name="connsiteY25" fmla="*/ 2838567 h 3332231"/>
                <a:gd name="connsiteX26" fmla="*/ 1884898 w 3062959"/>
                <a:gd name="connsiteY26" fmla="*/ 2445880 h 3332231"/>
                <a:gd name="connsiteX27" fmla="*/ 3062959 w 3062959"/>
                <a:gd name="connsiteY27" fmla="*/ 2518807 h 3332231"/>
                <a:gd name="connsiteX28" fmla="*/ 2984422 w 3062959"/>
                <a:gd name="connsiteY28" fmla="*/ 1778312 h 3332231"/>
                <a:gd name="connsiteX29" fmla="*/ 2832957 w 3062959"/>
                <a:gd name="connsiteY29" fmla="*/ 2002705 h 3332231"/>
                <a:gd name="connsiteX30" fmla="*/ 2597345 w 3062959"/>
                <a:gd name="connsiteY30" fmla="*/ 2025144 h 3332231"/>
                <a:gd name="connsiteX31" fmla="*/ 2350513 w 3062959"/>
                <a:gd name="connsiteY31" fmla="*/ 1907338 h 3332231"/>
                <a:gd name="connsiteX32" fmla="*/ 2215877 w 3062959"/>
                <a:gd name="connsiteY32" fmla="*/ 1677335 h 3332231"/>
                <a:gd name="connsiteX33" fmla="*/ 2221487 w 3062959"/>
                <a:gd name="connsiteY33" fmla="*/ 1402454 h 3332231"/>
                <a:gd name="connsiteX34" fmla="*/ 2367342 w 3062959"/>
                <a:gd name="connsiteY34" fmla="*/ 1211721 h 3332231"/>
                <a:gd name="connsiteX35" fmla="*/ 2636613 w 3062959"/>
                <a:gd name="connsiteY35" fmla="*/ 1099524 h 3332231"/>
                <a:gd name="connsiteX36" fmla="*/ 2984422 w 3062959"/>
                <a:gd name="connsiteY36" fmla="*/ 1312697 h 3332231"/>
                <a:gd name="connsiteX37" fmla="*/ 3062959 w 3062959"/>
                <a:gd name="connsiteY37" fmla="*/ 532933 h 3332231"/>
                <a:gd name="connsiteX38" fmla="*/ 1912947 w 3062959"/>
                <a:gd name="connsiteY38" fmla="*/ 757326 h 3332231"/>
                <a:gd name="connsiteX39" fmla="*/ 2036363 w 3062959"/>
                <a:gd name="connsiteY39" fmla="*/ 415127 h 3332231"/>
                <a:gd name="connsiteX40" fmla="*/ 1896118 w 3062959"/>
                <a:gd name="connsiteY40" fmla="*/ 140246 h 3332231"/>
                <a:gd name="connsiteX41" fmla="*/ 1660505 w 3062959"/>
                <a:gd name="connsiteY41" fmla="*/ 0 h 3332231"/>
                <a:gd name="connsiteX42" fmla="*/ 1351966 w 3062959"/>
                <a:gd name="connsiteY42" fmla="*/ 33659 h 3332231"/>
                <a:gd name="connsiteX43" fmla="*/ 1161232 w 3062959"/>
                <a:gd name="connsiteY43" fmla="*/ 179515 h 3332231"/>
                <a:gd name="connsiteX44" fmla="*/ 1071475 w 3062959"/>
                <a:gd name="connsiteY44" fmla="*/ 415127 h 3332231"/>
                <a:gd name="connsiteX45" fmla="*/ 1256599 w 3062959"/>
                <a:gd name="connsiteY4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0019 w 3062959"/>
                <a:gd name="connsiteY25" fmla="*/ 3332231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884898 w 3062959"/>
                <a:gd name="connsiteY29" fmla="*/ 2445880 h 3332231"/>
                <a:gd name="connsiteX30" fmla="*/ 3062959 w 3062959"/>
                <a:gd name="connsiteY30" fmla="*/ 2518807 h 3332231"/>
                <a:gd name="connsiteX31" fmla="*/ 2984422 w 3062959"/>
                <a:gd name="connsiteY31" fmla="*/ 1778312 h 3332231"/>
                <a:gd name="connsiteX32" fmla="*/ 2832957 w 3062959"/>
                <a:gd name="connsiteY32" fmla="*/ 2002705 h 3332231"/>
                <a:gd name="connsiteX33" fmla="*/ 2597345 w 3062959"/>
                <a:gd name="connsiteY33" fmla="*/ 2025144 h 3332231"/>
                <a:gd name="connsiteX34" fmla="*/ 2350513 w 3062959"/>
                <a:gd name="connsiteY34" fmla="*/ 1907338 h 3332231"/>
                <a:gd name="connsiteX35" fmla="*/ 2215877 w 3062959"/>
                <a:gd name="connsiteY35" fmla="*/ 1677335 h 3332231"/>
                <a:gd name="connsiteX36" fmla="*/ 2221487 w 3062959"/>
                <a:gd name="connsiteY36" fmla="*/ 1402454 h 3332231"/>
                <a:gd name="connsiteX37" fmla="*/ 2367342 w 3062959"/>
                <a:gd name="connsiteY37" fmla="*/ 1211721 h 3332231"/>
                <a:gd name="connsiteX38" fmla="*/ 2636613 w 3062959"/>
                <a:gd name="connsiteY38" fmla="*/ 1099524 h 3332231"/>
                <a:gd name="connsiteX39" fmla="*/ 2984422 w 3062959"/>
                <a:gd name="connsiteY39" fmla="*/ 1312697 h 3332231"/>
                <a:gd name="connsiteX40" fmla="*/ 3062959 w 3062959"/>
                <a:gd name="connsiteY40" fmla="*/ 532933 h 3332231"/>
                <a:gd name="connsiteX41" fmla="*/ 1912947 w 3062959"/>
                <a:gd name="connsiteY41" fmla="*/ 757326 h 3332231"/>
                <a:gd name="connsiteX42" fmla="*/ 2036363 w 3062959"/>
                <a:gd name="connsiteY42" fmla="*/ 415127 h 3332231"/>
                <a:gd name="connsiteX43" fmla="*/ 1896118 w 3062959"/>
                <a:gd name="connsiteY43" fmla="*/ 140246 h 3332231"/>
                <a:gd name="connsiteX44" fmla="*/ 1660505 w 3062959"/>
                <a:gd name="connsiteY44" fmla="*/ 0 h 3332231"/>
                <a:gd name="connsiteX45" fmla="*/ 1351966 w 3062959"/>
                <a:gd name="connsiteY45" fmla="*/ 33659 h 3332231"/>
                <a:gd name="connsiteX46" fmla="*/ 1161232 w 3062959"/>
                <a:gd name="connsiteY46" fmla="*/ 179515 h 3332231"/>
                <a:gd name="connsiteX47" fmla="*/ 1071475 w 3062959"/>
                <a:gd name="connsiteY47" fmla="*/ 415127 h 3332231"/>
                <a:gd name="connsiteX48" fmla="*/ 1256599 w 3062959"/>
                <a:gd name="connsiteY4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32957 w 3062959"/>
                <a:gd name="connsiteY33" fmla="*/ 2002705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13924 w 3062959"/>
                <a:gd name="connsiteY43" fmla="*/ 40390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896118 w 3062959"/>
                <a:gd name="connsiteY45" fmla="*/ 140246 h 3332231"/>
                <a:gd name="connsiteX46" fmla="*/ 1660505 w 3062959"/>
                <a:gd name="connsiteY46" fmla="*/ 0 h 3332231"/>
                <a:gd name="connsiteX47" fmla="*/ 1351966 w 3062959"/>
                <a:gd name="connsiteY47" fmla="*/ 33659 h 3332231"/>
                <a:gd name="connsiteX48" fmla="*/ 1161232 w 3062959"/>
                <a:gd name="connsiteY48" fmla="*/ 179515 h 3332231"/>
                <a:gd name="connsiteX49" fmla="*/ 1071475 w 3062959"/>
                <a:gd name="connsiteY49" fmla="*/ 415127 h 3332231"/>
                <a:gd name="connsiteX50" fmla="*/ 1256599 w 3062959"/>
                <a:gd name="connsiteY5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660505 w 3062959"/>
                <a:gd name="connsiteY47" fmla="*/ 0 h 3332231"/>
                <a:gd name="connsiteX48" fmla="*/ 1351966 w 3062959"/>
                <a:gd name="connsiteY48" fmla="*/ 33659 h 3332231"/>
                <a:gd name="connsiteX49" fmla="*/ 1161232 w 3062959"/>
                <a:gd name="connsiteY49" fmla="*/ 179515 h 3332231"/>
                <a:gd name="connsiteX50" fmla="*/ 1071475 w 3062959"/>
                <a:gd name="connsiteY50" fmla="*/ 415127 h 3332231"/>
                <a:gd name="connsiteX51" fmla="*/ 1256599 w 3062959"/>
                <a:gd name="connsiteY5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351966 w 3062959"/>
                <a:gd name="connsiteY49" fmla="*/ 33659 h 3332231"/>
                <a:gd name="connsiteX50" fmla="*/ 1161232 w 3062959"/>
                <a:gd name="connsiteY50" fmla="*/ 179515 h 3332231"/>
                <a:gd name="connsiteX51" fmla="*/ 1071475 w 3062959"/>
                <a:gd name="connsiteY51" fmla="*/ 415127 h 3332231"/>
                <a:gd name="connsiteX52" fmla="*/ 1256599 w 3062959"/>
                <a:gd name="connsiteY5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161232 w 3062959"/>
                <a:gd name="connsiteY51" fmla="*/ 179515 h 3332231"/>
                <a:gd name="connsiteX52" fmla="*/ 1071475 w 3062959"/>
                <a:gd name="connsiteY52" fmla="*/ 415127 h 3332231"/>
                <a:gd name="connsiteX53" fmla="*/ 1256599 w 3062959"/>
                <a:gd name="connsiteY5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71475 w 3062959"/>
                <a:gd name="connsiteY53" fmla="*/ 415127 h 3332231"/>
                <a:gd name="connsiteX54" fmla="*/ 1256599 w 3062959"/>
                <a:gd name="connsiteY5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256599 w 3062959"/>
                <a:gd name="connsiteY5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256599 w 3062959"/>
                <a:gd name="connsiteY0" fmla="*/ 746106 h 3332231"/>
                <a:gd name="connsiteX1" fmla="*/ 230002 w 3062959"/>
                <a:gd name="connsiteY1" fmla="*/ 63952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956373 w 2956373"/>
                <a:gd name="connsiteY31" fmla="*/ 251880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748810 w 2956373"/>
                <a:gd name="connsiteY31" fmla="*/ 250197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14901 w 2877836"/>
                <a:gd name="connsiteY36" fmla="*/ 1626847 h 3332231"/>
                <a:gd name="connsiteX37" fmla="*/ 2120510 w 2877836"/>
                <a:gd name="connsiteY37" fmla="*/ 1368795 h 3332231"/>
                <a:gd name="connsiteX38" fmla="*/ 2260756 w 2877836"/>
                <a:gd name="connsiteY38" fmla="*/ 1211721 h 3332231"/>
                <a:gd name="connsiteX39" fmla="*/ 2558076 w 2877836"/>
                <a:gd name="connsiteY39" fmla="*/ 1161232 h 3332231"/>
                <a:gd name="connsiteX40" fmla="*/ 2877836 w 2877836"/>
                <a:gd name="connsiteY40" fmla="*/ 1312697 h 3332231"/>
                <a:gd name="connsiteX41" fmla="*/ 2760029 w 2877836"/>
                <a:gd name="connsiteY41" fmla="*/ 577812 h 3332231"/>
                <a:gd name="connsiteX42" fmla="*/ 1806361 w 2877836"/>
                <a:gd name="connsiteY42" fmla="*/ 757326 h 3332231"/>
                <a:gd name="connsiteX43" fmla="*/ 1868069 w 2877836"/>
                <a:gd name="connsiteY43" fmla="*/ 611470 h 3332231"/>
                <a:gd name="connsiteX44" fmla="*/ 1907338 w 2877836"/>
                <a:gd name="connsiteY44" fmla="*/ 403907 h 3332231"/>
                <a:gd name="connsiteX45" fmla="*/ 1873678 w 2877836"/>
                <a:gd name="connsiteY45" fmla="*/ 258052 h 3332231"/>
                <a:gd name="connsiteX46" fmla="*/ 1789532 w 2877836"/>
                <a:gd name="connsiteY46" fmla="*/ 140246 h 3332231"/>
                <a:gd name="connsiteX47" fmla="*/ 1688555 w 2877836"/>
                <a:gd name="connsiteY47" fmla="*/ 67318 h 3332231"/>
                <a:gd name="connsiteX48" fmla="*/ 1553919 w 2877836"/>
                <a:gd name="connsiteY48" fmla="*/ 0 h 3332231"/>
                <a:gd name="connsiteX49" fmla="*/ 1380015 w 2877836"/>
                <a:gd name="connsiteY49" fmla="*/ 0 h 3332231"/>
                <a:gd name="connsiteX50" fmla="*/ 1245380 w 2877836"/>
                <a:gd name="connsiteY50" fmla="*/ 33659 h 3332231"/>
                <a:gd name="connsiteX51" fmla="*/ 1127573 w 2877836"/>
                <a:gd name="connsiteY51" fmla="*/ 100977 h 3332231"/>
                <a:gd name="connsiteX52" fmla="*/ 1054646 w 2877836"/>
                <a:gd name="connsiteY52" fmla="*/ 179515 h 3332231"/>
                <a:gd name="connsiteX53" fmla="*/ 992937 w 2877836"/>
                <a:gd name="connsiteY53" fmla="*/ 263661 h 3332231"/>
                <a:gd name="connsiteX54" fmla="*/ 964889 w 2877836"/>
                <a:gd name="connsiteY54" fmla="*/ 415127 h 3332231"/>
                <a:gd name="connsiteX55" fmla="*/ 998547 w 2877836"/>
                <a:gd name="connsiteY55" fmla="*/ 555372 h 3332231"/>
                <a:gd name="connsiteX56" fmla="*/ 1150013 w 2877836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120510 w 2877836"/>
                <a:gd name="connsiteY38" fmla="*/ 1368795 h 3332231"/>
                <a:gd name="connsiteX39" fmla="*/ 2260756 w 2877836"/>
                <a:gd name="connsiteY39" fmla="*/ 1211721 h 3332231"/>
                <a:gd name="connsiteX40" fmla="*/ 2558076 w 2877836"/>
                <a:gd name="connsiteY40" fmla="*/ 1161232 h 3332231"/>
                <a:gd name="connsiteX41" fmla="*/ 2877836 w 2877836"/>
                <a:gd name="connsiteY41" fmla="*/ 1312697 h 3332231"/>
                <a:gd name="connsiteX42" fmla="*/ 2760029 w 2877836"/>
                <a:gd name="connsiteY42" fmla="*/ 577812 h 3332231"/>
                <a:gd name="connsiteX43" fmla="*/ 1806361 w 2877836"/>
                <a:gd name="connsiteY43" fmla="*/ 757326 h 3332231"/>
                <a:gd name="connsiteX44" fmla="*/ 1868069 w 2877836"/>
                <a:gd name="connsiteY44" fmla="*/ 611470 h 3332231"/>
                <a:gd name="connsiteX45" fmla="*/ 1907338 w 2877836"/>
                <a:gd name="connsiteY45" fmla="*/ 403907 h 3332231"/>
                <a:gd name="connsiteX46" fmla="*/ 1873678 w 2877836"/>
                <a:gd name="connsiteY46" fmla="*/ 258052 h 3332231"/>
                <a:gd name="connsiteX47" fmla="*/ 1789532 w 2877836"/>
                <a:gd name="connsiteY47" fmla="*/ 140246 h 3332231"/>
                <a:gd name="connsiteX48" fmla="*/ 1688555 w 2877836"/>
                <a:gd name="connsiteY48" fmla="*/ 67318 h 3332231"/>
                <a:gd name="connsiteX49" fmla="*/ 1553919 w 2877836"/>
                <a:gd name="connsiteY49" fmla="*/ 0 h 3332231"/>
                <a:gd name="connsiteX50" fmla="*/ 1380015 w 2877836"/>
                <a:gd name="connsiteY50" fmla="*/ 0 h 3332231"/>
                <a:gd name="connsiteX51" fmla="*/ 1245380 w 2877836"/>
                <a:gd name="connsiteY51" fmla="*/ 33659 h 3332231"/>
                <a:gd name="connsiteX52" fmla="*/ 1127573 w 2877836"/>
                <a:gd name="connsiteY52" fmla="*/ 100977 h 3332231"/>
                <a:gd name="connsiteX53" fmla="*/ 1054646 w 2877836"/>
                <a:gd name="connsiteY53" fmla="*/ 179515 h 3332231"/>
                <a:gd name="connsiteX54" fmla="*/ 992937 w 2877836"/>
                <a:gd name="connsiteY54" fmla="*/ 263661 h 3332231"/>
                <a:gd name="connsiteX55" fmla="*/ 964889 w 2877836"/>
                <a:gd name="connsiteY55" fmla="*/ 415127 h 3332231"/>
                <a:gd name="connsiteX56" fmla="*/ 998547 w 2877836"/>
                <a:gd name="connsiteY56" fmla="*/ 555372 h 3332231"/>
                <a:gd name="connsiteX57" fmla="*/ 1150013 w 2877836"/>
                <a:gd name="connsiteY57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260756 w 2877836"/>
                <a:gd name="connsiteY40" fmla="*/ 1211721 h 3332231"/>
                <a:gd name="connsiteX41" fmla="*/ 2558076 w 2877836"/>
                <a:gd name="connsiteY41" fmla="*/ 1161232 h 3332231"/>
                <a:gd name="connsiteX42" fmla="*/ 2877836 w 2877836"/>
                <a:gd name="connsiteY42" fmla="*/ 1312697 h 3332231"/>
                <a:gd name="connsiteX43" fmla="*/ 2760029 w 2877836"/>
                <a:gd name="connsiteY43" fmla="*/ 577812 h 3332231"/>
                <a:gd name="connsiteX44" fmla="*/ 1806361 w 2877836"/>
                <a:gd name="connsiteY44" fmla="*/ 757326 h 3332231"/>
                <a:gd name="connsiteX45" fmla="*/ 1868069 w 2877836"/>
                <a:gd name="connsiteY45" fmla="*/ 611470 h 3332231"/>
                <a:gd name="connsiteX46" fmla="*/ 1907338 w 2877836"/>
                <a:gd name="connsiteY46" fmla="*/ 403907 h 3332231"/>
                <a:gd name="connsiteX47" fmla="*/ 1873678 w 2877836"/>
                <a:gd name="connsiteY47" fmla="*/ 258052 h 3332231"/>
                <a:gd name="connsiteX48" fmla="*/ 1789532 w 2877836"/>
                <a:gd name="connsiteY48" fmla="*/ 140246 h 3332231"/>
                <a:gd name="connsiteX49" fmla="*/ 1688555 w 2877836"/>
                <a:gd name="connsiteY49" fmla="*/ 67318 h 3332231"/>
                <a:gd name="connsiteX50" fmla="*/ 1553919 w 2877836"/>
                <a:gd name="connsiteY50" fmla="*/ 0 h 3332231"/>
                <a:gd name="connsiteX51" fmla="*/ 1380015 w 2877836"/>
                <a:gd name="connsiteY51" fmla="*/ 0 h 3332231"/>
                <a:gd name="connsiteX52" fmla="*/ 1245380 w 2877836"/>
                <a:gd name="connsiteY52" fmla="*/ 33659 h 3332231"/>
                <a:gd name="connsiteX53" fmla="*/ 1127573 w 2877836"/>
                <a:gd name="connsiteY53" fmla="*/ 100977 h 3332231"/>
                <a:gd name="connsiteX54" fmla="*/ 1054646 w 2877836"/>
                <a:gd name="connsiteY54" fmla="*/ 179515 h 3332231"/>
                <a:gd name="connsiteX55" fmla="*/ 992937 w 2877836"/>
                <a:gd name="connsiteY55" fmla="*/ 263661 h 3332231"/>
                <a:gd name="connsiteX56" fmla="*/ 964889 w 2877836"/>
                <a:gd name="connsiteY56" fmla="*/ 415127 h 3332231"/>
                <a:gd name="connsiteX57" fmla="*/ 998547 w 2877836"/>
                <a:gd name="connsiteY57" fmla="*/ 555372 h 3332231"/>
                <a:gd name="connsiteX58" fmla="*/ 1150013 w 2877836"/>
                <a:gd name="connsiteY58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558076 w 2877836"/>
                <a:gd name="connsiteY42" fmla="*/ 1161232 h 3332231"/>
                <a:gd name="connsiteX43" fmla="*/ 2877836 w 2877836"/>
                <a:gd name="connsiteY43" fmla="*/ 1312697 h 3332231"/>
                <a:gd name="connsiteX44" fmla="*/ 2760029 w 2877836"/>
                <a:gd name="connsiteY44" fmla="*/ 577812 h 3332231"/>
                <a:gd name="connsiteX45" fmla="*/ 1806361 w 2877836"/>
                <a:gd name="connsiteY45" fmla="*/ 757326 h 3332231"/>
                <a:gd name="connsiteX46" fmla="*/ 1868069 w 2877836"/>
                <a:gd name="connsiteY46" fmla="*/ 611470 h 3332231"/>
                <a:gd name="connsiteX47" fmla="*/ 1907338 w 2877836"/>
                <a:gd name="connsiteY47" fmla="*/ 403907 h 3332231"/>
                <a:gd name="connsiteX48" fmla="*/ 1873678 w 2877836"/>
                <a:gd name="connsiteY48" fmla="*/ 258052 h 3332231"/>
                <a:gd name="connsiteX49" fmla="*/ 1789532 w 2877836"/>
                <a:gd name="connsiteY49" fmla="*/ 140246 h 3332231"/>
                <a:gd name="connsiteX50" fmla="*/ 1688555 w 2877836"/>
                <a:gd name="connsiteY50" fmla="*/ 67318 h 3332231"/>
                <a:gd name="connsiteX51" fmla="*/ 1553919 w 2877836"/>
                <a:gd name="connsiteY51" fmla="*/ 0 h 3332231"/>
                <a:gd name="connsiteX52" fmla="*/ 1380015 w 2877836"/>
                <a:gd name="connsiteY52" fmla="*/ 0 h 3332231"/>
                <a:gd name="connsiteX53" fmla="*/ 1245380 w 2877836"/>
                <a:gd name="connsiteY53" fmla="*/ 33659 h 3332231"/>
                <a:gd name="connsiteX54" fmla="*/ 1127573 w 2877836"/>
                <a:gd name="connsiteY54" fmla="*/ 100977 h 3332231"/>
                <a:gd name="connsiteX55" fmla="*/ 1054646 w 2877836"/>
                <a:gd name="connsiteY55" fmla="*/ 179515 h 3332231"/>
                <a:gd name="connsiteX56" fmla="*/ 992937 w 2877836"/>
                <a:gd name="connsiteY56" fmla="*/ 263661 h 3332231"/>
                <a:gd name="connsiteX57" fmla="*/ 964889 w 2877836"/>
                <a:gd name="connsiteY57" fmla="*/ 415127 h 3332231"/>
                <a:gd name="connsiteX58" fmla="*/ 998547 w 2877836"/>
                <a:gd name="connsiteY58" fmla="*/ 555372 h 3332231"/>
                <a:gd name="connsiteX59" fmla="*/ 1150013 w 2877836"/>
                <a:gd name="connsiteY59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877836 w 2877836"/>
                <a:gd name="connsiteY44" fmla="*/ 1312697 h 3332231"/>
                <a:gd name="connsiteX45" fmla="*/ 2760029 w 2877836"/>
                <a:gd name="connsiteY45" fmla="*/ 577812 h 3332231"/>
                <a:gd name="connsiteX46" fmla="*/ 1806361 w 2877836"/>
                <a:gd name="connsiteY46" fmla="*/ 757326 h 3332231"/>
                <a:gd name="connsiteX47" fmla="*/ 1868069 w 2877836"/>
                <a:gd name="connsiteY47" fmla="*/ 611470 h 3332231"/>
                <a:gd name="connsiteX48" fmla="*/ 1907338 w 2877836"/>
                <a:gd name="connsiteY48" fmla="*/ 403907 h 3332231"/>
                <a:gd name="connsiteX49" fmla="*/ 1873678 w 2877836"/>
                <a:gd name="connsiteY49" fmla="*/ 258052 h 3332231"/>
                <a:gd name="connsiteX50" fmla="*/ 1789532 w 2877836"/>
                <a:gd name="connsiteY50" fmla="*/ 140246 h 3332231"/>
                <a:gd name="connsiteX51" fmla="*/ 1688555 w 2877836"/>
                <a:gd name="connsiteY51" fmla="*/ 67318 h 3332231"/>
                <a:gd name="connsiteX52" fmla="*/ 1553919 w 2877836"/>
                <a:gd name="connsiteY52" fmla="*/ 0 h 3332231"/>
                <a:gd name="connsiteX53" fmla="*/ 1380015 w 2877836"/>
                <a:gd name="connsiteY53" fmla="*/ 0 h 3332231"/>
                <a:gd name="connsiteX54" fmla="*/ 1245380 w 2877836"/>
                <a:gd name="connsiteY54" fmla="*/ 33659 h 3332231"/>
                <a:gd name="connsiteX55" fmla="*/ 1127573 w 2877836"/>
                <a:gd name="connsiteY55" fmla="*/ 100977 h 3332231"/>
                <a:gd name="connsiteX56" fmla="*/ 1054646 w 2877836"/>
                <a:gd name="connsiteY56" fmla="*/ 179515 h 3332231"/>
                <a:gd name="connsiteX57" fmla="*/ 992937 w 2877836"/>
                <a:gd name="connsiteY57" fmla="*/ 263661 h 3332231"/>
                <a:gd name="connsiteX58" fmla="*/ 964889 w 2877836"/>
                <a:gd name="connsiteY58" fmla="*/ 415127 h 3332231"/>
                <a:gd name="connsiteX59" fmla="*/ 998547 w 2877836"/>
                <a:gd name="connsiteY59" fmla="*/ 555372 h 3332231"/>
                <a:gd name="connsiteX60" fmla="*/ 1150013 w 2877836"/>
                <a:gd name="connsiteY60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715151 w 2877836"/>
                <a:gd name="connsiteY44" fmla="*/ 1200501 h 3332231"/>
                <a:gd name="connsiteX45" fmla="*/ 2877836 w 2877836"/>
                <a:gd name="connsiteY45" fmla="*/ 1312697 h 3332231"/>
                <a:gd name="connsiteX46" fmla="*/ 2760029 w 2877836"/>
                <a:gd name="connsiteY46" fmla="*/ 577812 h 3332231"/>
                <a:gd name="connsiteX47" fmla="*/ 1806361 w 2877836"/>
                <a:gd name="connsiteY47" fmla="*/ 757326 h 3332231"/>
                <a:gd name="connsiteX48" fmla="*/ 1868069 w 2877836"/>
                <a:gd name="connsiteY48" fmla="*/ 611470 h 3332231"/>
                <a:gd name="connsiteX49" fmla="*/ 1907338 w 2877836"/>
                <a:gd name="connsiteY49" fmla="*/ 403907 h 3332231"/>
                <a:gd name="connsiteX50" fmla="*/ 1873678 w 2877836"/>
                <a:gd name="connsiteY50" fmla="*/ 258052 h 3332231"/>
                <a:gd name="connsiteX51" fmla="*/ 1789532 w 2877836"/>
                <a:gd name="connsiteY51" fmla="*/ 140246 h 3332231"/>
                <a:gd name="connsiteX52" fmla="*/ 1688555 w 2877836"/>
                <a:gd name="connsiteY52" fmla="*/ 67318 h 3332231"/>
                <a:gd name="connsiteX53" fmla="*/ 1553919 w 2877836"/>
                <a:gd name="connsiteY53" fmla="*/ 0 h 3332231"/>
                <a:gd name="connsiteX54" fmla="*/ 1380015 w 2877836"/>
                <a:gd name="connsiteY54" fmla="*/ 0 h 3332231"/>
                <a:gd name="connsiteX55" fmla="*/ 1245380 w 2877836"/>
                <a:gd name="connsiteY55" fmla="*/ 33659 h 3332231"/>
                <a:gd name="connsiteX56" fmla="*/ 1127573 w 2877836"/>
                <a:gd name="connsiteY56" fmla="*/ 100977 h 3332231"/>
                <a:gd name="connsiteX57" fmla="*/ 1054646 w 2877836"/>
                <a:gd name="connsiteY57" fmla="*/ 179515 h 3332231"/>
                <a:gd name="connsiteX58" fmla="*/ 992937 w 2877836"/>
                <a:gd name="connsiteY58" fmla="*/ 263661 h 3332231"/>
                <a:gd name="connsiteX59" fmla="*/ 964889 w 2877836"/>
                <a:gd name="connsiteY59" fmla="*/ 415127 h 3332231"/>
                <a:gd name="connsiteX60" fmla="*/ 998547 w 2877836"/>
                <a:gd name="connsiteY60" fmla="*/ 555372 h 3332231"/>
                <a:gd name="connsiteX61" fmla="*/ 1150013 w 2877836"/>
                <a:gd name="connsiteY61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15151 w 2877836"/>
                <a:gd name="connsiteY33" fmla="*/ 1924168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77836" h="3332231">
                  <a:moveTo>
                    <a:pt x="1150013" y="746106"/>
                  </a:moveTo>
                  <a:lnTo>
                    <a:pt x="123416" y="639520"/>
                  </a:lnTo>
                  <a:lnTo>
                    <a:pt x="0" y="1318307"/>
                  </a:lnTo>
                  <a:lnTo>
                    <a:pt x="151465" y="1172452"/>
                  </a:lnTo>
                  <a:lnTo>
                    <a:pt x="370248" y="1093915"/>
                  </a:lnTo>
                  <a:lnTo>
                    <a:pt x="549762" y="1166842"/>
                  </a:lnTo>
                  <a:lnTo>
                    <a:pt x="667569" y="1267819"/>
                  </a:lnTo>
                  <a:lnTo>
                    <a:pt x="757326" y="1402454"/>
                  </a:lnTo>
                  <a:lnTo>
                    <a:pt x="779765" y="1593188"/>
                  </a:lnTo>
                  <a:lnTo>
                    <a:pt x="751716" y="1739043"/>
                  </a:lnTo>
                  <a:lnTo>
                    <a:pt x="628300" y="1901728"/>
                  </a:lnTo>
                  <a:lnTo>
                    <a:pt x="488054" y="2002705"/>
                  </a:lnTo>
                  <a:lnTo>
                    <a:pt x="297321" y="2036364"/>
                  </a:lnTo>
                  <a:lnTo>
                    <a:pt x="134636" y="1974656"/>
                  </a:lnTo>
                  <a:lnTo>
                    <a:pt x="0" y="1800751"/>
                  </a:lnTo>
                  <a:lnTo>
                    <a:pt x="95367" y="2507588"/>
                  </a:lnTo>
                  <a:lnTo>
                    <a:pt x="1150013" y="2423441"/>
                  </a:lnTo>
                  <a:lnTo>
                    <a:pt x="1032206" y="2586125"/>
                  </a:lnTo>
                  <a:lnTo>
                    <a:pt x="964889" y="2754420"/>
                  </a:lnTo>
                  <a:lnTo>
                    <a:pt x="953669" y="2950763"/>
                  </a:lnTo>
                  <a:lnTo>
                    <a:pt x="1037816" y="3135888"/>
                  </a:lnTo>
                  <a:lnTo>
                    <a:pt x="1144402" y="3242474"/>
                  </a:lnTo>
                  <a:lnTo>
                    <a:pt x="1273429" y="3292962"/>
                  </a:lnTo>
                  <a:lnTo>
                    <a:pt x="1391234" y="3332231"/>
                  </a:lnTo>
                  <a:lnTo>
                    <a:pt x="1542700" y="3332231"/>
                  </a:lnTo>
                  <a:lnTo>
                    <a:pt x="1739043" y="3253693"/>
                  </a:lnTo>
                  <a:lnTo>
                    <a:pt x="1834410" y="3158327"/>
                  </a:lnTo>
                  <a:lnTo>
                    <a:pt x="1924167" y="3012471"/>
                  </a:lnTo>
                  <a:lnTo>
                    <a:pt x="1935387" y="2838567"/>
                  </a:lnTo>
                  <a:lnTo>
                    <a:pt x="1879288" y="2636614"/>
                  </a:lnTo>
                  <a:lnTo>
                    <a:pt x="1778312" y="2445880"/>
                  </a:lnTo>
                  <a:lnTo>
                    <a:pt x="2748810" y="2501977"/>
                  </a:lnTo>
                  <a:lnTo>
                    <a:pt x="2877836" y="1778312"/>
                  </a:lnTo>
                  <a:lnTo>
                    <a:pt x="2715151" y="1924168"/>
                  </a:lnTo>
                  <a:lnTo>
                    <a:pt x="2513198" y="1985875"/>
                  </a:lnTo>
                  <a:lnTo>
                    <a:pt x="2350513" y="1946606"/>
                  </a:lnTo>
                  <a:lnTo>
                    <a:pt x="2238318" y="1879289"/>
                  </a:lnTo>
                  <a:lnTo>
                    <a:pt x="2159779" y="1755873"/>
                  </a:lnTo>
                  <a:lnTo>
                    <a:pt x="2114901" y="1626847"/>
                  </a:lnTo>
                  <a:lnTo>
                    <a:pt x="2092461" y="1480992"/>
                  </a:lnTo>
                  <a:lnTo>
                    <a:pt x="2120510" y="1368795"/>
                  </a:lnTo>
                  <a:lnTo>
                    <a:pt x="2187828" y="1273428"/>
                  </a:lnTo>
                  <a:lnTo>
                    <a:pt x="2260756" y="1211721"/>
                  </a:lnTo>
                  <a:lnTo>
                    <a:pt x="2401001" y="1161232"/>
                  </a:lnTo>
                  <a:lnTo>
                    <a:pt x="2558076" y="1161232"/>
                  </a:lnTo>
                  <a:lnTo>
                    <a:pt x="2715151" y="1200501"/>
                  </a:lnTo>
                  <a:lnTo>
                    <a:pt x="2877836" y="1312697"/>
                  </a:lnTo>
                  <a:lnTo>
                    <a:pt x="2760029" y="577812"/>
                  </a:lnTo>
                  <a:lnTo>
                    <a:pt x="1806361" y="757326"/>
                  </a:lnTo>
                  <a:lnTo>
                    <a:pt x="1868069" y="611470"/>
                  </a:lnTo>
                  <a:lnTo>
                    <a:pt x="1907338" y="403907"/>
                  </a:lnTo>
                  <a:lnTo>
                    <a:pt x="1873678" y="258052"/>
                  </a:lnTo>
                  <a:lnTo>
                    <a:pt x="1789532" y="140246"/>
                  </a:lnTo>
                  <a:lnTo>
                    <a:pt x="1688555" y="67318"/>
                  </a:lnTo>
                  <a:lnTo>
                    <a:pt x="1553919" y="0"/>
                  </a:lnTo>
                  <a:lnTo>
                    <a:pt x="1380015" y="0"/>
                  </a:lnTo>
                  <a:lnTo>
                    <a:pt x="1245380" y="33659"/>
                  </a:lnTo>
                  <a:lnTo>
                    <a:pt x="1127573" y="100977"/>
                  </a:lnTo>
                  <a:lnTo>
                    <a:pt x="1054646" y="179515"/>
                  </a:lnTo>
                  <a:lnTo>
                    <a:pt x="992937" y="263661"/>
                  </a:lnTo>
                  <a:lnTo>
                    <a:pt x="964889" y="415127"/>
                  </a:lnTo>
                  <a:lnTo>
                    <a:pt x="998547" y="555372"/>
                  </a:lnTo>
                  <a:lnTo>
                    <a:pt x="1150013" y="74610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1009301" y="1574527"/>
              <a:ext cx="2617561" cy="2002704"/>
              <a:chOff x="1009301" y="1574527"/>
              <a:chExt cx="2617561" cy="2002704"/>
            </a:xfrm>
          </p:grpSpPr>
          <p:sp>
            <p:nvSpPr>
              <p:cNvPr id="15" name="Freeform 14"/>
              <p:cNvSpPr/>
              <p:nvPr/>
            </p:nvSpPr>
            <p:spPr>
              <a:xfrm rot="4934260">
                <a:off x="1316730" y="1267098"/>
                <a:ext cx="2002704" cy="2617561"/>
              </a:xfrm>
              <a:custGeom>
                <a:avLst/>
                <a:gdLst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79289 w 2877836"/>
                  <a:gd name="connsiteY29" fmla="*/ 667569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38794 w 2877836"/>
                  <a:gd name="connsiteY10" fmla="*/ 2473929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50013 w 2877836"/>
                  <a:gd name="connsiteY10" fmla="*/ 2423441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256599 w 2984422"/>
                  <a:gd name="connsiteY0" fmla="*/ 746106 h 3332231"/>
                  <a:gd name="connsiteX1" fmla="*/ 112196 w 2984422"/>
                  <a:gd name="connsiteY1" fmla="*/ 650739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2984422"/>
                  <a:gd name="connsiteY0" fmla="*/ 746106 h 3332231"/>
                  <a:gd name="connsiteX1" fmla="*/ 0 w 2984422"/>
                  <a:gd name="connsiteY1" fmla="*/ 622690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2984422 w 3062959"/>
                  <a:gd name="connsiteY18" fmla="*/ 253563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3062959 w 3062959"/>
                  <a:gd name="connsiteY18" fmla="*/ 251880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774155 w 3062959"/>
                  <a:gd name="connsiteY5" fmla="*/ 1267819 h 3332231"/>
                  <a:gd name="connsiteX6" fmla="*/ 886351 w 3062959"/>
                  <a:gd name="connsiteY6" fmla="*/ 1593188 h 3332231"/>
                  <a:gd name="connsiteX7" fmla="*/ 734886 w 3062959"/>
                  <a:gd name="connsiteY7" fmla="*/ 1901728 h 3332231"/>
                  <a:gd name="connsiteX8" fmla="*/ 403907 w 3062959"/>
                  <a:gd name="connsiteY8" fmla="*/ 2036364 h 3332231"/>
                  <a:gd name="connsiteX9" fmla="*/ 106586 w 3062959"/>
                  <a:gd name="connsiteY9" fmla="*/ 1800751 h 3332231"/>
                  <a:gd name="connsiteX10" fmla="*/ 0 w 3062959"/>
                  <a:gd name="connsiteY10" fmla="*/ 2518807 h 3332231"/>
                  <a:gd name="connsiteX11" fmla="*/ 1256599 w 3062959"/>
                  <a:gd name="connsiteY11" fmla="*/ 2423441 h 3332231"/>
                  <a:gd name="connsiteX12" fmla="*/ 1071475 w 3062959"/>
                  <a:gd name="connsiteY12" fmla="*/ 2754420 h 3332231"/>
                  <a:gd name="connsiteX13" fmla="*/ 1144402 w 3062959"/>
                  <a:gd name="connsiteY13" fmla="*/ 3135888 h 3332231"/>
                  <a:gd name="connsiteX14" fmla="*/ 1380015 w 3062959"/>
                  <a:gd name="connsiteY14" fmla="*/ 3292962 h 3332231"/>
                  <a:gd name="connsiteX15" fmla="*/ 1649286 w 3062959"/>
                  <a:gd name="connsiteY15" fmla="*/ 3332231 h 3332231"/>
                  <a:gd name="connsiteX16" fmla="*/ 1940996 w 3062959"/>
                  <a:gd name="connsiteY16" fmla="*/ 3158327 h 3332231"/>
                  <a:gd name="connsiteX17" fmla="*/ 2041973 w 3062959"/>
                  <a:gd name="connsiteY17" fmla="*/ 2838567 h 3332231"/>
                  <a:gd name="connsiteX18" fmla="*/ 1884898 w 3062959"/>
                  <a:gd name="connsiteY18" fmla="*/ 2445880 h 3332231"/>
                  <a:gd name="connsiteX19" fmla="*/ 3062959 w 3062959"/>
                  <a:gd name="connsiteY19" fmla="*/ 2518807 h 3332231"/>
                  <a:gd name="connsiteX20" fmla="*/ 2984422 w 3062959"/>
                  <a:gd name="connsiteY20" fmla="*/ 1778312 h 3332231"/>
                  <a:gd name="connsiteX21" fmla="*/ 2832957 w 3062959"/>
                  <a:gd name="connsiteY21" fmla="*/ 2002705 h 3332231"/>
                  <a:gd name="connsiteX22" fmla="*/ 2597345 w 3062959"/>
                  <a:gd name="connsiteY22" fmla="*/ 2025144 h 3332231"/>
                  <a:gd name="connsiteX23" fmla="*/ 2350513 w 3062959"/>
                  <a:gd name="connsiteY23" fmla="*/ 1907338 h 3332231"/>
                  <a:gd name="connsiteX24" fmla="*/ 2215877 w 3062959"/>
                  <a:gd name="connsiteY24" fmla="*/ 1677335 h 3332231"/>
                  <a:gd name="connsiteX25" fmla="*/ 2221487 w 3062959"/>
                  <a:gd name="connsiteY25" fmla="*/ 1402454 h 3332231"/>
                  <a:gd name="connsiteX26" fmla="*/ 2367342 w 3062959"/>
                  <a:gd name="connsiteY26" fmla="*/ 1211721 h 3332231"/>
                  <a:gd name="connsiteX27" fmla="*/ 2636613 w 3062959"/>
                  <a:gd name="connsiteY27" fmla="*/ 1099524 h 3332231"/>
                  <a:gd name="connsiteX28" fmla="*/ 2984422 w 3062959"/>
                  <a:gd name="connsiteY28" fmla="*/ 1312697 h 3332231"/>
                  <a:gd name="connsiteX29" fmla="*/ 3062959 w 3062959"/>
                  <a:gd name="connsiteY29" fmla="*/ 532933 h 3332231"/>
                  <a:gd name="connsiteX30" fmla="*/ 1912947 w 3062959"/>
                  <a:gd name="connsiteY30" fmla="*/ 757326 h 3332231"/>
                  <a:gd name="connsiteX31" fmla="*/ 2036363 w 3062959"/>
                  <a:gd name="connsiteY31" fmla="*/ 415127 h 3332231"/>
                  <a:gd name="connsiteX32" fmla="*/ 1896118 w 3062959"/>
                  <a:gd name="connsiteY32" fmla="*/ 140246 h 3332231"/>
                  <a:gd name="connsiteX33" fmla="*/ 1660505 w 3062959"/>
                  <a:gd name="connsiteY33" fmla="*/ 0 h 3332231"/>
                  <a:gd name="connsiteX34" fmla="*/ 1351966 w 3062959"/>
                  <a:gd name="connsiteY34" fmla="*/ 33659 h 3332231"/>
                  <a:gd name="connsiteX35" fmla="*/ 1161232 w 3062959"/>
                  <a:gd name="connsiteY35" fmla="*/ 179515 h 3332231"/>
                  <a:gd name="connsiteX36" fmla="*/ 1071475 w 3062959"/>
                  <a:gd name="connsiteY36" fmla="*/ 415127 h 3332231"/>
                  <a:gd name="connsiteX37" fmla="*/ 1256599 w 3062959"/>
                  <a:gd name="connsiteY3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86351 w 3062959"/>
                  <a:gd name="connsiteY7" fmla="*/ 1593188 h 3332231"/>
                  <a:gd name="connsiteX8" fmla="*/ 734886 w 3062959"/>
                  <a:gd name="connsiteY8" fmla="*/ 1901728 h 3332231"/>
                  <a:gd name="connsiteX9" fmla="*/ 403907 w 3062959"/>
                  <a:gd name="connsiteY9" fmla="*/ 2036364 h 3332231"/>
                  <a:gd name="connsiteX10" fmla="*/ 106586 w 3062959"/>
                  <a:gd name="connsiteY10" fmla="*/ 1800751 h 3332231"/>
                  <a:gd name="connsiteX11" fmla="*/ 0 w 3062959"/>
                  <a:gd name="connsiteY11" fmla="*/ 2518807 h 3332231"/>
                  <a:gd name="connsiteX12" fmla="*/ 1256599 w 3062959"/>
                  <a:gd name="connsiteY12" fmla="*/ 2423441 h 3332231"/>
                  <a:gd name="connsiteX13" fmla="*/ 1071475 w 3062959"/>
                  <a:gd name="connsiteY13" fmla="*/ 2754420 h 3332231"/>
                  <a:gd name="connsiteX14" fmla="*/ 1144402 w 3062959"/>
                  <a:gd name="connsiteY14" fmla="*/ 3135888 h 3332231"/>
                  <a:gd name="connsiteX15" fmla="*/ 1380015 w 3062959"/>
                  <a:gd name="connsiteY15" fmla="*/ 3292962 h 3332231"/>
                  <a:gd name="connsiteX16" fmla="*/ 1649286 w 3062959"/>
                  <a:gd name="connsiteY16" fmla="*/ 3332231 h 3332231"/>
                  <a:gd name="connsiteX17" fmla="*/ 1940996 w 3062959"/>
                  <a:gd name="connsiteY17" fmla="*/ 3158327 h 3332231"/>
                  <a:gd name="connsiteX18" fmla="*/ 2041973 w 3062959"/>
                  <a:gd name="connsiteY18" fmla="*/ 2838567 h 3332231"/>
                  <a:gd name="connsiteX19" fmla="*/ 1884898 w 3062959"/>
                  <a:gd name="connsiteY19" fmla="*/ 2445880 h 3332231"/>
                  <a:gd name="connsiteX20" fmla="*/ 3062959 w 3062959"/>
                  <a:gd name="connsiteY20" fmla="*/ 2518807 h 3332231"/>
                  <a:gd name="connsiteX21" fmla="*/ 2984422 w 3062959"/>
                  <a:gd name="connsiteY21" fmla="*/ 1778312 h 3332231"/>
                  <a:gd name="connsiteX22" fmla="*/ 2832957 w 3062959"/>
                  <a:gd name="connsiteY22" fmla="*/ 2002705 h 3332231"/>
                  <a:gd name="connsiteX23" fmla="*/ 2597345 w 3062959"/>
                  <a:gd name="connsiteY23" fmla="*/ 2025144 h 3332231"/>
                  <a:gd name="connsiteX24" fmla="*/ 2350513 w 3062959"/>
                  <a:gd name="connsiteY24" fmla="*/ 1907338 h 3332231"/>
                  <a:gd name="connsiteX25" fmla="*/ 2215877 w 3062959"/>
                  <a:gd name="connsiteY25" fmla="*/ 1677335 h 3332231"/>
                  <a:gd name="connsiteX26" fmla="*/ 2221487 w 3062959"/>
                  <a:gd name="connsiteY26" fmla="*/ 1402454 h 3332231"/>
                  <a:gd name="connsiteX27" fmla="*/ 2367342 w 3062959"/>
                  <a:gd name="connsiteY27" fmla="*/ 1211721 h 3332231"/>
                  <a:gd name="connsiteX28" fmla="*/ 2636613 w 3062959"/>
                  <a:gd name="connsiteY28" fmla="*/ 1099524 h 3332231"/>
                  <a:gd name="connsiteX29" fmla="*/ 2984422 w 3062959"/>
                  <a:gd name="connsiteY29" fmla="*/ 1312697 h 3332231"/>
                  <a:gd name="connsiteX30" fmla="*/ 3062959 w 3062959"/>
                  <a:gd name="connsiteY30" fmla="*/ 532933 h 3332231"/>
                  <a:gd name="connsiteX31" fmla="*/ 1912947 w 3062959"/>
                  <a:gd name="connsiteY31" fmla="*/ 757326 h 3332231"/>
                  <a:gd name="connsiteX32" fmla="*/ 2036363 w 3062959"/>
                  <a:gd name="connsiteY32" fmla="*/ 415127 h 3332231"/>
                  <a:gd name="connsiteX33" fmla="*/ 1896118 w 3062959"/>
                  <a:gd name="connsiteY33" fmla="*/ 140246 h 3332231"/>
                  <a:gd name="connsiteX34" fmla="*/ 1660505 w 3062959"/>
                  <a:gd name="connsiteY34" fmla="*/ 0 h 3332231"/>
                  <a:gd name="connsiteX35" fmla="*/ 1351966 w 3062959"/>
                  <a:gd name="connsiteY35" fmla="*/ 33659 h 3332231"/>
                  <a:gd name="connsiteX36" fmla="*/ 1161232 w 3062959"/>
                  <a:gd name="connsiteY36" fmla="*/ 179515 h 3332231"/>
                  <a:gd name="connsiteX37" fmla="*/ 1071475 w 3062959"/>
                  <a:gd name="connsiteY37" fmla="*/ 415127 h 3332231"/>
                  <a:gd name="connsiteX38" fmla="*/ 1256599 w 3062959"/>
                  <a:gd name="connsiteY3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734886 w 3062959"/>
                  <a:gd name="connsiteY9" fmla="*/ 1901728 h 3332231"/>
                  <a:gd name="connsiteX10" fmla="*/ 403907 w 3062959"/>
                  <a:gd name="connsiteY10" fmla="*/ 2036364 h 3332231"/>
                  <a:gd name="connsiteX11" fmla="*/ 106586 w 3062959"/>
                  <a:gd name="connsiteY11" fmla="*/ 1800751 h 3332231"/>
                  <a:gd name="connsiteX12" fmla="*/ 0 w 3062959"/>
                  <a:gd name="connsiteY12" fmla="*/ 2518807 h 3332231"/>
                  <a:gd name="connsiteX13" fmla="*/ 1256599 w 3062959"/>
                  <a:gd name="connsiteY13" fmla="*/ 2423441 h 3332231"/>
                  <a:gd name="connsiteX14" fmla="*/ 1071475 w 3062959"/>
                  <a:gd name="connsiteY14" fmla="*/ 2754420 h 3332231"/>
                  <a:gd name="connsiteX15" fmla="*/ 1144402 w 3062959"/>
                  <a:gd name="connsiteY15" fmla="*/ 3135888 h 3332231"/>
                  <a:gd name="connsiteX16" fmla="*/ 1380015 w 3062959"/>
                  <a:gd name="connsiteY16" fmla="*/ 3292962 h 3332231"/>
                  <a:gd name="connsiteX17" fmla="*/ 1649286 w 3062959"/>
                  <a:gd name="connsiteY17" fmla="*/ 3332231 h 3332231"/>
                  <a:gd name="connsiteX18" fmla="*/ 1940996 w 3062959"/>
                  <a:gd name="connsiteY18" fmla="*/ 3158327 h 3332231"/>
                  <a:gd name="connsiteX19" fmla="*/ 2041973 w 3062959"/>
                  <a:gd name="connsiteY19" fmla="*/ 2838567 h 3332231"/>
                  <a:gd name="connsiteX20" fmla="*/ 1884898 w 3062959"/>
                  <a:gd name="connsiteY20" fmla="*/ 2445880 h 3332231"/>
                  <a:gd name="connsiteX21" fmla="*/ 3062959 w 3062959"/>
                  <a:gd name="connsiteY21" fmla="*/ 2518807 h 3332231"/>
                  <a:gd name="connsiteX22" fmla="*/ 2984422 w 3062959"/>
                  <a:gd name="connsiteY22" fmla="*/ 1778312 h 3332231"/>
                  <a:gd name="connsiteX23" fmla="*/ 2832957 w 3062959"/>
                  <a:gd name="connsiteY23" fmla="*/ 2002705 h 3332231"/>
                  <a:gd name="connsiteX24" fmla="*/ 2597345 w 3062959"/>
                  <a:gd name="connsiteY24" fmla="*/ 2025144 h 3332231"/>
                  <a:gd name="connsiteX25" fmla="*/ 2350513 w 3062959"/>
                  <a:gd name="connsiteY25" fmla="*/ 1907338 h 3332231"/>
                  <a:gd name="connsiteX26" fmla="*/ 2215877 w 3062959"/>
                  <a:gd name="connsiteY26" fmla="*/ 1677335 h 3332231"/>
                  <a:gd name="connsiteX27" fmla="*/ 2221487 w 3062959"/>
                  <a:gd name="connsiteY27" fmla="*/ 1402454 h 3332231"/>
                  <a:gd name="connsiteX28" fmla="*/ 2367342 w 3062959"/>
                  <a:gd name="connsiteY28" fmla="*/ 1211721 h 3332231"/>
                  <a:gd name="connsiteX29" fmla="*/ 2636613 w 3062959"/>
                  <a:gd name="connsiteY29" fmla="*/ 1099524 h 3332231"/>
                  <a:gd name="connsiteX30" fmla="*/ 2984422 w 3062959"/>
                  <a:gd name="connsiteY30" fmla="*/ 1312697 h 3332231"/>
                  <a:gd name="connsiteX31" fmla="*/ 3062959 w 3062959"/>
                  <a:gd name="connsiteY31" fmla="*/ 532933 h 3332231"/>
                  <a:gd name="connsiteX32" fmla="*/ 1912947 w 3062959"/>
                  <a:gd name="connsiteY32" fmla="*/ 757326 h 3332231"/>
                  <a:gd name="connsiteX33" fmla="*/ 2036363 w 3062959"/>
                  <a:gd name="connsiteY33" fmla="*/ 415127 h 3332231"/>
                  <a:gd name="connsiteX34" fmla="*/ 1896118 w 3062959"/>
                  <a:gd name="connsiteY34" fmla="*/ 140246 h 3332231"/>
                  <a:gd name="connsiteX35" fmla="*/ 1660505 w 3062959"/>
                  <a:gd name="connsiteY35" fmla="*/ 0 h 3332231"/>
                  <a:gd name="connsiteX36" fmla="*/ 1351966 w 3062959"/>
                  <a:gd name="connsiteY36" fmla="*/ 33659 h 3332231"/>
                  <a:gd name="connsiteX37" fmla="*/ 1161232 w 3062959"/>
                  <a:gd name="connsiteY37" fmla="*/ 179515 h 3332231"/>
                  <a:gd name="connsiteX38" fmla="*/ 1071475 w 3062959"/>
                  <a:gd name="connsiteY38" fmla="*/ 415127 h 3332231"/>
                  <a:gd name="connsiteX39" fmla="*/ 1256599 w 3062959"/>
                  <a:gd name="connsiteY3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403907 w 3062959"/>
                  <a:gd name="connsiteY11" fmla="*/ 2036364 h 3332231"/>
                  <a:gd name="connsiteX12" fmla="*/ 106586 w 3062959"/>
                  <a:gd name="connsiteY12" fmla="*/ 1800751 h 3332231"/>
                  <a:gd name="connsiteX13" fmla="*/ 0 w 3062959"/>
                  <a:gd name="connsiteY13" fmla="*/ 2518807 h 3332231"/>
                  <a:gd name="connsiteX14" fmla="*/ 1256599 w 3062959"/>
                  <a:gd name="connsiteY14" fmla="*/ 2423441 h 3332231"/>
                  <a:gd name="connsiteX15" fmla="*/ 1071475 w 3062959"/>
                  <a:gd name="connsiteY15" fmla="*/ 2754420 h 3332231"/>
                  <a:gd name="connsiteX16" fmla="*/ 1144402 w 3062959"/>
                  <a:gd name="connsiteY16" fmla="*/ 3135888 h 3332231"/>
                  <a:gd name="connsiteX17" fmla="*/ 1380015 w 3062959"/>
                  <a:gd name="connsiteY17" fmla="*/ 3292962 h 3332231"/>
                  <a:gd name="connsiteX18" fmla="*/ 1649286 w 3062959"/>
                  <a:gd name="connsiteY18" fmla="*/ 3332231 h 3332231"/>
                  <a:gd name="connsiteX19" fmla="*/ 1940996 w 3062959"/>
                  <a:gd name="connsiteY19" fmla="*/ 3158327 h 3332231"/>
                  <a:gd name="connsiteX20" fmla="*/ 2041973 w 3062959"/>
                  <a:gd name="connsiteY20" fmla="*/ 2838567 h 3332231"/>
                  <a:gd name="connsiteX21" fmla="*/ 1884898 w 3062959"/>
                  <a:gd name="connsiteY21" fmla="*/ 2445880 h 3332231"/>
                  <a:gd name="connsiteX22" fmla="*/ 3062959 w 3062959"/>
                  <a:gd name="connsiteY22" fmla="*/ 2518807 h 3332231"/>
                  <a:gd name="connsiteX23" fmla="*/ 2984422 w 3062959"/>
                  <a:gd name="connsiteY23" fmla="*/ 1778312 h 3332231"/>
                  <a:gd name="connsiteX24" fmla="*/ 2832957 w 3062959"/>
                  <a:gd name="connsiteY24" fmla="*/ 2002705 h 3332231"/>
                  <a:gd name="connsiteX25" fmla="*/ 2597345 w 3062959"/>
                  <a:gd name="connsiteY25" fmla="*/ 2025144 h 3332231"/>
                  <a:gd name="connsiteX26" fmla="*/ 2350513 w 3062959"/>
                  <a:gd name="connsiteY26" fmla="*/ 1907338 h 3332231"/>
                  <a:gd name="connsiteX27" fmla="*/ 2215877 w 3062959"/>
                  <a:gd name="connsiteY27" fmla="*/ 1677335 h 3332231"/>
                  <a:gd name="connsiteX28" fmla="*/ 2221487 w 3062959"/>
                  <a:gd name="connsiteY28" fmla="*/ 1402454 h 3332231"/>
                  <a:gd name="connsiteX29" fmla="*/ 2367342 w 3062959"/>
                  <a:gd name="connsiteY29" fmla="*/ 1211721 h 3332231"/>
                  <a:gd name="connsiteX30" fmla="*/ 2636613 w 3062959"/>
                  <a:gd name="connsiteY30" fmla="*/ 1099524 h 3332231"/>
                  <a:gd name="connsiteX31" fmla="*/ 2984422 w 3062959"/>
                  <a:gd name="connsiteY31" fmla="*/ 1312697 h 3332231"/>
                  <a:gd name="connsiteX32" fmla="*/ 3062959 w 3062959"/>
                  <a:gd name="connsiteY32" fmla="*/ 532933 h 3332231"/>
                  <a:gd name="connsiteX33" fmla="*/ 1912947 w 3062959"/>
                  <a:gd name="connsiteY33" fmla="*/ 757326 h 3332231"/>
                  <a:gd name="connsiteX34" fmla="*/ 2036363 w 3062959"/>
                  <a:gd name="connsiteY34" fmla="*/ 415127 h 3332231"/>
                  <a:gd name="connsiteX35" fmla="*/ 1896118 w 3062959"/>
                  <a:gd name="connsiteY35" fmla="*/ 140246 h 3332231"/>
                  <a:gd name="connsiteX36" fmla="*/ 1660505 w 3062959"/>
                  <a:gd name="connsiteY36" fmla="*/ 0 h 3332231"/>
                  <a:gd name="connsiteX37" fmla="*/ 1351966 w 3062959"/>
                  <a:gd name="connsiteY37" fmla="*/ 33659 h 3332231"/>
                  <a:gd name="connsiteX38" fmla="*/ 1161232 w 3062959"/>
                  <a:gd name="connsiteY38" fmla="*/ 179515 h 3332231"/>
                  <a:gd name="connsiteX39" fmla="*/ 1071475 w 3062959"/>
                  <a:gd name="connsiteY39" fmla="*/ 415127 h 3332231"/>
                  <a:gd name="connsiteX40" fmla="*/ 1256599 w 3062959"/>
                  <a:gd name="connsiteY4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106586 w 3062959"/>
                  <a:gd name="connsiteY13" fmla="*/ 1800751 h 3332231"/>
                  <a:gd name="connsiteX14" fmla="*/ 0 w 3062959"/>
                  <a:gd name="connsiteY14" fmla="*/ 2518807 h 3332231"/>
                  <a:gd name="connsiteX15" fmla="*/ 1256599 w 3062959"/>
                  <a:gd name="connsiteY15" fmla="*/ 2423441 h 3332231"/>
                  <a:gd name="connsiteX16" fmla="*/ 1071475 w 3062959"/>
                  <a:gd name="connsiteY16" fmla="*/ 2754420 h 3332231"/>
                  <a:gd name="connsiteX17" fmla="*/ 1144402 w 3062959"/>
                  <a:gd name="connsiteY17" fmla="*/ 3135888 h 3332231"/>
                  <a:gd name="connsiteX18" fmla="*/ 1380015 w 3062959"/>
                  <a:gd name="connsiteY18" fmla="*/ 3292962 h 3332231"/>
                  <a:gd name="connsiteX19" fmla="*/ 1649286 w 3062959"/>
                  <a:gd name="connsiteY19" fmla="*/ 3332231 h 3332231"/>
                  <a:gd name="connsiteX20" fmla="*/ 1940996 w 3062959"/>
                  <a:gd name="connsiteY20" fmla="*/ 3158327 h 3332231"/>
                  <a:gd name="connsiteX21" fmla="*/ 2041973 w 3062959"/>
                  <a:gd name="connsiteY21" fmla="*/ 2838567 h 3332231"/>
                  <a:gd name="connsiteX22" fmla="*/ 1884898 w 3062959"/>
                  <a:gd name="connsiteY22" fmla="*/ 2445880 h 3332231"/>
                  <a:gd name="connsiteX23" fmla="*/ 3062959 w 3062959"/>
                  <a:gd name="connsiteY23" fmla="*/ 2518807 h 3332231"/>
                  <a:gd name="connsiteX24" fmla="*/ 2984422 w 3062959"/>
                  <a:gd name="connsiteY24" fmla="*/ 1778312 h 3332231"/>
                  <a:gd name="connsiteX25" fmla="*/ 2832957 w 3062959"/>
                  <a:gd name="connsiteY25" fmla="*/ 2002705 h 3332231"/>
                  <a:gd name="connsiteX26" fmla="*/ 2597345 w 3062959"/>
                  <a:gd name="connsiteY26" fmla="*/ 2025144 h 3332231"/>
                  <a:gd name="connsiteX27" fmla="*/ 2350513 w 3062959"/>
                  <a:gd name="connsiteY27" fmla="*/ 1907338 h 3332231"/>
                  <a:gd name="connsiteX28" fmla="*/ 2215877 w 3062959"/>
                  <a:gd name="connsiteY28" fmla="*/ 1677335 h 3332231"/>
                  <a:gd name="connsiteX29" fmla="*/ 2221487 w 3062959"/>
                  <a:gd name="connsiteY29" fmla="*/ 1402454 h 3332231"/>
                  <a:gd name="connsiteX30" fmla="*/ 2367342 w 3062959"/>
                  <a:gd name="connsiteY30" fmla="*/ 1211721 h 3332231"/>
                  <a:gd name="connsiteX31" fmla="*/ 2636613 w 3062959"/>
                  <a:gd name="connsiteY31" fmla="*/ 1099524 h 3332231"/>
                  <a:gd name="connsiteX32" fmla="*/ 2984422 w 3062959"/>
                  <a:gd name="connsiteY32" fmla="*/ 1312697 h 3332231"/>
                  <a:gd name="connsiteX33" fmla="*/ 3062959 w 3062959"/>
                  <a:gd name="connsiteY33" fmla="*/ 532933 h 3332231"/>
                  <a:gd name="connsiteX34" fmla="*/ 1912947 w 3062959"/>
                  <a:gd name="connsiteY34" fmla="*/ 757326 h 3332231"/>
                  <a:gd name="connsiteX35" fmla="*/ 2036363 w 3062959"/>
                  <a:gd name="connsiteY35" fmla="*/ 415127 h 3332231"/>
                  <a:gd name="connsiteX36" fmla="*/ 1896118 w 3062959"/>
                  <a:gd name="connsiteY36" fmla="*/ 140246 h 3332231"/>
                  <a:gd name="connsiteX37" fmla="*/ 1660505 w 3062959"/>
                  <a:gd name="connsiteY37" fmla="*/ 0 h 3332231"/>
                  <a:gd name="connsiteX38" fmla="*/ 1351966 w 3062959"/>
                  <a:gd name="connsiteY38" fmla="*/ 33659 h 3332231"/>
                  <a:gd name="connsiteX39" fmla="*/ 1161232 w 3062959"/>
                  <a:gd name="connsiteY39" fmla="*/ 179515 h 3332231"/>
                  <a:gd name="connsiteX40" fmla="*/ 1071475 w 3062959"/>
                  <a:gd name="connsiteY40" fmla="*/ 415127 h 3332231"/>
                  <a:gd name="connsiteX41" fmla="*/ 1256599 w 3062959"/>
                  <a:gd name="connsiteY4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071475 w 3062959"/>
                  <a:gd name="connsiteY17" fmla="*/ 2754420 h 3332231"/>
                  <a:gd name="connsiteX18" fmla="*/ 1144402 w 3062959"/>
                  <a:gd name="connsiteY18" fmla="*/ 3135888 h 3332231"/>
                  <a:gd name="connsiteX19" fmla="*/ 1380015 w 3062959"/>
                  <a:gd name="connsiteY19" fmla="*/ 3292962 h 3332231"/>
                  <a:gd name="connsiteX20" fmla="*/ 1649286 w 3062959"/>
                  <a:gd name="connsiteY20" fmla="*/ 3332231 h 3332231"/>
                  <a:gd name="connsiteX21" fmla="*/ 1940996 w 3062959"/>
                  <a:gd name="connsiteY21" fmla="*/ 3158327 h 3332231"/>
                  <a:gd name="connsiteX22" fmla="*/ 2041973 w 3062959"/>
                  <a:gd name="connsiteY22" fmla="*/ 2838567 h 3332231"/>
                  <a:gd name="connsiteX23" fmla="*/ 1884898 w 3062959"/>
                  <a:gd name="connsiteY23" fmla="*/ 2445880 h 3332231"/>
                  <a:gd name="connsiteX24" fmla="*/ 3062959 w 3062959"/>
                  <a:gd name="connsiteY24" fmla="*/ 2518807 h 3332231"/>
                  <a:gd name="connsiteX25" fmla="*/ 2984422 w 3062959"/>
                  <a:gd name="connsiteY25" fmla="*/ 1778312 h 3332231"/>
                  <a:gd name="connsiteX26" fmla="*/ 2832957 w 3062959"/>
                  <a:gd name="connsiteY26" fmla="*/ 2002705 h 3332231"/>
                  <a:gd name="connsiteX27" fmla="*/ 2597345 w 3062959"/>
                  <a:gd name="connsiteY27" fmla="*/ 2025144 h 3332231"/>
                  <a:gd name="connsiteX28" fmla="*/ 2350513 w 3062959"/>
                  <a:gd name="connsiteY28" fmla="*/ 1907338 h 3332231"/>
                  <a:gd name="connsiteX29" fmla="*/ 2215877 w 3062959"/>
                  <a:gd name="connsiteY29" fmla="*/ 1677335 h 3332231"/>
                  <a:gd name="connsiteX30" fmla="*/ 2221487 w 3062959"/>
                  <a:gd name="connsiteY30" fmla="*/ 1402454 h 3332231"/>
                  <a:gd name="connsiteX31" fmla="*/ 2367342 w 3062959"/>
                  <a:gd name="connsiteY31" fmla="*/ 1211721 h 3332231"/>
                  <a:gd name="connsiteX32" fmla="*/ 2636613 w 3062959"/>
                  <a:gd name="connsiteY32" fmla="*/ 1099524 h 3332231"/>
                  <a:gd name="connsiteX33" fmla="*/ 2984422 w 3062959"/>
                  <a:gd name="connsiteY33" fmla="*/ 1312697 h 3332231"/>
                  <a:gd name="connsiteX34" fmla="*/ 3062959 w 3062959"/>
                  <a:gd name="connsiteY34" fmla="*/ 532933 h 3332231"/>
                  <a:gd name="connsiteX35" fmla="*/ 1912947 w 3062959"/>
                  <a:gd name="connsiteY35" fmla="*/ 757326 h 3332231"/>
                  <a:gd name="connsiteX36" fmla="*/ 2036363 w 3062959"/>
                  <a:gd name="connsiteY36" fmla="*/ 415127 h 3332231"/>
                  <a:gd name="connsiteX37" fmla="*/ 1896118 w 3062959"/>
                  <a:gd name="connsiteY37" fmla="*/ 140246 h 3332231"/>
                  <a:gd name="connsiteX38" fmla="*/ 1660505 w 3062959"/>
                  <a:gd name="connsiteY38" fmla="*/ 0 h 3332231"/>
                  <a:gd name="connsiteX39" fmla="*/ 1351966 w 3062959"/>
                  <a:gd name="connsiteY39" fmla="*/ 33659 h 3332231"/>
                  <a:gd name="connsiteX40" fmla="*/ 1161232 w 3062959"/>
                  <a:gd name="connsiteY40" fmla="*/ 179515 h 3332231"/>
                  <a:gd name="connsiteX41" fmla="*/ 1071475 w 3062959"/>
                  <a:gd name="connsiteY41" fmla="*/ 415127 h 3332231"/>
                  <a:gd name="connsiteX42" fmla="*/ 1256599 w 3062959"/>
                  <a:gd name="connsiteY4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144402 w 3062959"/>
                  <a:gd name="connsiteY19" fmla="*/ 3135888 h 3332231"/>
                  <a:gd name="connsiteX20" fmla="*/ 1380015 w 3062959"/>
                  <a:gd name="connsiteY20" fmla="*/ 3292962 h 3332231"/>
                  <a:gd name="connsiteX21" fmla="*/ 1649286 w 3062959"/>
                  <a:gd name="connsiteY21" fmla="*/ 3332231 h 3332231"/>
                  <a:gd name="connsiteX22" fmla="*/ 1940996 w 3062959"/>
                  <a:gd name="connsiteY22" fmla="*/ 3158327 h 3332231"/>
                  <a:gd name="connsiteX23" fmla="*/ 2041973 w 3062959"/>
                  <a:gd name="connsiteY23" fmla="*/ 2838567 h 3332231"/>
                  <a:gd name="connsiteX24" fmla="*/ 1884898 w 3062959"/>
                  <a:gd name="connsiteY24" fmla="*/ 2445880 h 3332231"/>
                  <a:gd name="connsiteX25" fmla="*/ 3062959 w 3062959"/>
                  <a:gd name="connsiteY25" fmla="*/ 2518807 h 3332231"/>
                  <a:gd name="connsiteX26" fmla="*/ 2984422 w 3062959"/>
                  <a:gd name="connsiteY26" fmla="*/ 1778312 h 3332231"/>
                  <a:gd name="connsiteX27" fmla="*/ 2832957 w 3062959"/>
                  <a:gd name="connsiteY27" fmla="*/ 2002705 h 3332231"/>
                  <a:gd name="connsiteX28" fmla="*/ 2597345 w 3062959"/>
                  <a:gd name="connsiteY28" fmla="*/ 2025144 h 3332231"/>
                  <a:gd name="connsiteX29" fmla="*/ 2350513 w 3062959"/>
                  <a:gd name="connsiteY29" fmla="*/ 1907338 h 3332231"/>
                  <a:gd name="connsiteX30" fmla="*/ 2215877 w 3062959"/>
                  <a:gd name="connsiteY30" fmla="*/ 1677335 h 3332231"/>
                  <a:gd name="connsiteX31" fmla="*/ 2221487 w 3062959"/>
                  <a:gd name="connsiteY31" fmla="*/ 1402454 h 3332231"/>
                  <a:gd name="connsiteX32" fmla="*/ 2367342 w 3062959"/>
                  <a:gd name="connsiteY32" fmla="*/ 1211721 h 3332231"/>
                  <a:gd name="connsiteX33" fmla="*/ 2636613 w 3062959"/>
                  <a:gd name="connsiteY33" fmla="*/ 1099524 h 3332231"/>
                  <a:gd name="connsiteX34" fmla="*/ 2984422 w 3062959"/>
                  <a:gd name="connsiteY34" fmla="*/ 1312697 h 3332231"/>
                  <a:gd name="connsiteX35" fmla="*/ 3062959 w 3062959"/>
                  <a:gd name="connsiteY35" fmla="*/ 532933 h 3332231"/>
                  <a:gd name="connsiteX36" fmla="*/ 1912947 w 3062959"/>
                  <a:gd name="connsiteY36" fmla="*/ 757326 h 3332231"/>
                  <a:gd name="connsiteX37" fmla="*/ 2036363 w 3062959"/>
                  <a:gd name="connsiteY37" fmla="*/ 415127 h 3332231"/>
                  <a:gd name="connsiteX38" fmla="*/ 1896118 w 3062959"/>
                  <a:gd name="connsiteY38" fmla="*/ 140246 h 3332231"/>
                  <a:gd name="connsiteX39" fmla="*/ 1660505 w 3062959"/>
                  <a:gd name="connsiteY39" fmla="*/ 0 h 3332231"/>
                  <a:gd name="connsiteX40" fmla="*/ 1351966 w 3062959"/>
                  <a:gd name="connsiteY40" fmla="*/ 33659 h 3332231"/>
                  <a:gd name="connsiteX41" fmla="*/ 1161232 w 3062959"/>
                  <a:gd name="connsiteY41" fmla="*/ 179515 h 3332231"/>
                  <a:gd name="connsiteX42" fmla="*/ 1071475 w 3062959"/>
                  <a:gd name="connsiteY42" fmla="*/ 415127 h 3332231"/>
                  <a:gd name="connsiteX43" fmla="*/ 1256599 w 3062959"/>
                  <a:gd name="connsiteY4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380015 w 3062959"/>
                  <a:gd name="connsiteY21" fmla="*/ 3292962 h 3332231"/>
                  <a:gd name="connsiteX22" fmla="*/ 1649286 w 3062959"/>
                  <a:gd name="connsiteY22" fmla="*/ 3332231 h 3332231"/>
                  <a:gd name="connsiteX23" fmla="*/ 1940996 w 3062959"/>
                  <a:gd name="connsiteY23" fmla="*/ 3158327 h 3332231"/>
                  <a:gd name="connsiteX24" fmla="*/ 2041973 w 3062959"/>
                  <a:gd name="connsiteY24" fmla="*/ 2838567 h 3332231"/>
                  <a:gd name="connsiteX25" fmla="*/ 1884898 w 3062959"/>
                  <a:gd name="connsiteY25" fmla="*/ 2445880 h 3332231"/>
                  <a:gd name="connsiteX26" fmla="*/ 3062959 w 3062959"/>
                  <a:gd name="connsiteY26" fmla="*/ 2518807 h 3332231"/>
                  <a:gd name="connsiteX27" fmla="*/ 2984422 w 3062959"/>
                  <a:gd name="connsiteY27" fmla="*/ 1778312 h 3332231"/>
                  <a:gd name="connsiteX28" fmla="*/ 2832957 w 3062959"/>
                  <a:gd name="connsiteY28" fmla="*/ 2002705 h 3332231"/>
                  <a:gd name="connsiteX29" fmla="*/ 2597345 w 3062959"/>
                  <a:gd name="connsiteY29" fmla="*/ 2025144 h 3332231"/>
                  <a:gd name="connsiteX30" fmla="*/ 2350513 w 3062959"/>
                  <a:gd name="connsiteY30" fmla="*/ 1907338 h 3332231"/>
                  <a:gd name="connsiteX31" fmla="*/ 2215877 w 3062959"/>
                  <a:gd name="connsiteY31" fmla="*/ 1677335 h 3332231"/>
                  <a:gd name="connsiteX32" fmla="*/ 2221487 w 3062959"/>
                  <a:gd name="connsiteY32" fmla="*/ 1402454 h 3332231"/>
                  <a:gd name="connsiteX33" fmla="*/ 2367342 w 3062959"/>
                  <a:gd name="connsiteY33" fmla="*/ 1211721 h 3332231"/>
                  <a:gd name="connsiteX34" fmla="*/ 2636613 w 3062959"/>
                  <a:gd name="connsiteY34" fmla="*/ 1099524 h 3332231"/>
                  <a:gd name="connsiteX35" fmla="*/ 2984422 w 3062959"/>
                  <a:gd name="connsiteY35" fmla="*/ 1312697 h 3332231"/>
                  <a:gd name="connsiteX36" fmla="*/ 3062959 w 3062959"/>
                  <a:gd name="connsiteY36" fmla="*/ 532933 h 3332231"/>
                  <a:gd name="connsiteX37" fmla="*/ 1912947 w 3062959"/>
                  <a:gd name="connsiteY37" fmla="*/ 757326 h 3332231"/>
                  <a:gd name="connsiteX38" fmla="*/ 2036363 w 3062959"/>
                  <a:gd name="connsiteY38" fmla="*/ 415127 h 3332231"/>
                  <a:gd name="connsiteX39" fmla="*/ 1896118 w 3062959"/>
                  <a:gd name="connsiteY39" fmla="*/ 140246 h 3332231"/>
                  <a:gd name="connsiteX40" fmla="*/ 1660505 w 3062959"/>
                  <a:gd name="connsiteY40" fmla="*/ 0 h 3332231"/>
                  <a:gd name="connsiteX41" fmla="*/ 1351966 w 3062959"/>
                  <a:gd name="connsiteY41" fmla="*/ 33659 h 3332231"/>
                  <a:gd name="connsiteX42" fmla="*/ 1161232 w 3062959"/>
                  <a:gd name="connsiteY42" fmla="*/ 179515 h 3332231"/>
                  <a:gd name="connsiteX43" fmla="*/ 1071475 w 3062959"/>
                  <a:gd name="connsiteY43" fmla="*/ 415127 h 3332231"/>
                  <a:gd name="connsiteX44" fmla="*/ 1256599 w 3062959"/>
                  <a:gd name="connsiteY4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649286 w 3062959"/>
                  <a:gd name="connsiteY23" fmla="*/ 3332231 h 3332231"/>
                  <a:gd name="connsiteX24" fmla="*/ 1940996 w 3062959"/>
                  <a:gd name="connsiteY24" fmla="*/ 3158327 h 3332231"/>
                  <a:gd name="connsiteX25" fmla="*/ 2041973 w 3062959"/>
                  <a:gd name="connsiteY25" fmla="*/ 2838567 h 3332231"/>
                  <a:gd name="connsiteX26" fmla="*/ 1884898 w 3062959"/>
                  <a:gd name="connsiteY26" fmla="*/ 2445880 h 3332231"/>
                  <a:gd name="connsiteX27" fmla="*/ 3062959 w 3062959"/>
                  <a:gd name="connsiteY27" fmla="*/ 2518807 h 3332231"/>
                  <a:gd name="connsiteX28" fmla="*/ 2984422 w 3062959"/>
                  <a:gd name="connsiteY28" fmla="*/ 1778312 h 3332231"/>
                  <a:gd name="connsiteX29" fmla="*/ 2832957 w 3062959"/>
                  <a:gd name="connsiteY29" fmla="*/ 2002705 h 3332231"/>
                  <a:gd name="connsiteX30" fmla="*/ 2597345 w 3062959"/>
                  <a:gd name="connsiteY30" fmla="*/ 2025144 h 3332231"/>
                  <a:gd name="connsiteX31" fmla="*/ 2350513 w 3062959"/>
                  <a:gd name="connsiteY31" fmla="*/ 1907338 h 3332231"/>
                  <a:gd name="connsiteX32" fmla="*/ 2215877 w 3062959"/>
                  <a:gd name="connsiteY32" fmla="*/ 1677335 h 3332231"/>
                  <a:gd name="connsiteX33" fmla="*/ 2221487 w 3062959"/>
                  <a:gd name="connsiteY33" fmla="*/ 1402454 h 3332231"/>
                  <a:gd name="connsiteX34" fmla="*/ 2367342 w 3062959"/>
                  <a:gd name="connsiteY34" fmla="*/ 1211721 h 3332231"/>
                  <a:gd name="connsiteX35" fmla="*/ 2636613 w 3062959"/>
                  <a:gd name="connsiteY35" fmla="*/ 1099524 h 3332231"/>
                  <a:gd name="connsiteX36" fmla="*/ 2984422 w 3062959"/>
                  <a:gd name="connsiteY36" fmla="*/ 1312697 h 3332231"/>
                  <a:gd name="connsiteX37" fmla="*/ 3062959 w 3062959"/>
                  <a:gd name="connsiteY37" fmla="*/ 532933 h 3332231"/>
                  <a:gd name="connsiteX38" fmla="*/ 1912947 w 3062959"/>
                  <a:gd name="connsiteY38" fmla="*/ 757326 h 3332231"/>
                  <a:gd name="connsiteX39" fmla="*/ 2036363 w 3062959"/>
                  <a:gd name="connsiteY39" fmla="*/ 415127 h 3332231"/>
                  <a:gd name="connsiteX40" fmla="*/ 1896118 w 3062959"/>
                  <a:gd name="connsiteY40" fmla="*/ 140246 h 3332231"/>
                  <a:gd name="connsiteX41" fmla="*/ 1660505 w 3062959"/>
                  <a:gd name="connsiteY41" fmla="*/ 0 h 3332231"/>
                  <a:gd name="connsiteX42" fmla="*/ 1351966 w 3062959"/>
                  <a:gd name="connsiteY42" fmla="*/ 33659 h 3332231"/>
                  <a:gd name="connsiteX43" fmla="*/ 1161232 w 3062959"/>
                  <a:gd name="connsiteY43" fmla="*/ 179515 h 3332231"/>
                  <a:gd name="connsiteX44" fmla="*/ 1071475 w 3062959"/>
                  <a:gd name="connsiteY44" fmla="*/ 415127 h 3332231"/>
                  <a:gd name="connsiteX45" fmla="*/ 1256599 w 3062959"/>
                  <a:gd name="connsiteY4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0019 w 3062959"/>
                  <a:gd name="connsiteY25" fmla="*/ 3332231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884898 w 3062959"/>
                  <a:gd name="connsiteY29" fmla="*/ 2445880 h 3332231"/>
                  <a:gd name="connsiteX30" fmla="*/ 3062959 w 3062959"/>
                  <a:gd name="connsiteY30" fmla="*/ 2518807 h 3332231"/>
                  <a:gd name="connsiteX31" fmla="*/ 2984422 w 3062959"/>
                  <a:gd name="connsiteY31" fmla="*/ 1778312 h 3332231"/>
                  <a:gd name="connsiteX32" fmla="*/ 2832957 w 3062959"/>
                  <a:gd name="connsiteY32" fmla="*/ 2002705 h 3332231"/>
                  <a:gd name="connsiteX33" fmla="*/ 2597345 w 3062959"/>
                  <a:gd name="connsiteY33" fmla="*/ 2025144 h 3332231"/>
                  <a:gd name="connsiteX34" fmla="*/ 2350513 w 3062959"/>
                  <a:gd name="connsiteY34" fmla="*/ 1907338 h 3332231"/>
                  <a:gd name="connsiteX35" fmla="*/ 2215877 w 3062959"/>
                  <a:gd name="connsiteY35" fmla="*/ 1677335 h 3332231"/>
                  <a:gd name="connsiteX36" fmla="*/ 2221487 w 3062959"/>
                  <a:gd name="connsiteY36" fmla="*/ 1402454 h 3332231"/>
                  <a:gd name="connsiteX37" fmla="*/ 2367342 w 3062959"/>
                  <a:gd name="connsiteY37" fmla="*/ 1211721 h 3332231"/>
                  <a:gd name="connsiteX38" fmla="*/ 2636613 w 3062959"/>
                  <a:gd name="connsiteY38" fmla="*/ 1099524 h 3332231"/>
                  <a:gd name="connsiteX39" fmla="*/ 2984422 w 3062959"/>
                  <a:gd name="connsiteY39" fmla="*/ 1312697 h 3332231"/>
                  <a:gd name="connsiteX40" fmla="*/ 3062959 w 3062959"/>
                  <a:gd name="connsiteY40" fmla="*/ 532933 h 3332231"/>
                  <a:gd name="connsiteX41" fmla="*/ 1912947 w 3062959"/>
                  <a:gd name="connsiteY41" fmla="*/ 757326 h 3332231"/>
                  <a:gd name="connsiteX42" fmla="*/ 2036363 w 3062959"/>
                  <a:gd name="connsiteY42" fmla="*/ 415127 h 3332231"/>
                  <a:gd name="connsiteX43" fmla="*/ 1896118 w 3062959"/>
                  <a:gd name="connsiteY43" fmla="*/ 140246 h 3332231"/>
                  <a:gd name="connsiteX44" fmla="*/ 1660505 w 3062959"/>
                  <a:gd name="connsiteY44" fmla="*/ 0 h 3332231"/>
                  <a:gd name="connsiteX45" fmla="*/ 1351966 w 3062959"/>
                  <a:gd name="connsiteY45" fmla="*/ 33659 h 3332231"/>
                  <a:gd name="connsiteX46" fmla="*/ 1161232 w 3062959"/>
                  <a:gd name="connsiteY46" fmla="*/ 179515 h 3332231"/>
                  <a:gd name="connsiteX47" fmla="*/ 1071475 w 3062959"/>
                  <a:gd name="connsiteY47" fmla="*/ 415127 h 3332231"/>
                  <a:gd name="connsiteX48" fmla="*/ 1256599 w 3062959"/>
                  <a:gd name="connsiteY4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32957 w 3062959"/>
                  <a:gd name="connsiteY33" fmla="*/ 2002705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13924 w 3062959"/>
                  <a:gd name="connsiteY43" fmla="*/ 40390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896118 w 3062959"/>
                  <a:gd name="connsiteY45" fmla="*/ 140246 h 3332231"/>
                  <a:gd name="connsiteX46" fmla="*/ 1660505 w 3062959"/>
                  <a:gd name="connsiteY46" fmla="*/ 0 h 3332231"/>
                  <a:gd name="connsiteX47" fmla="*/ 1351966 w 3062959"/>
                  <a:gd name="connsiteY47" fmla="*/ 33659 h 3332231"/>
                  <a:gd name="connsiteX48" fmla="*/ 1161232 w 3062959"/>
                  <a:gd name="connsiteY48" fmla="*/ 179515 h 3332231"/>
                  <a:gd name="connsiteX49" fmla="*/ 1071475 w 3062959"/>
                  <a:gd name="connsiteY49" fmla="*/ 415127 h 3332231"/>
                  <a:gd name="connsiteX50" fmla="*/ 1256599 w 3062959"/>
                  <a:gd name="connsiteY5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660505 w 3062959"/>
                  <a:gd name="connsiteY47" fmla="*/ 0 h 3332231"/>
                  <a:gd name="connsiteX48" fmla="*/ 1351966 w 3062959"/>
                  <a:gd name="connsiteY48" fmla="*/ 33659 h 3332231"/>
                  <a:gd name="connsiteX49" fmla="*/ 1161232 w 3062959"/>
                  <a:gd name="connsiteY49" fmla="*/ 179515 h 3332231"/>
                  <a:gd name="connsiteX50" fmla="*/ 1071475 w 3062959"/>
                  <a:gd name="connsiteY50" fmla="*/ 415127 h 3332231"/>
                  <a:gd name="connsiteX51" fmla="*/ 1256599 w 3062959"/>
                  <a:gd name="connsiteY5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351966 w 3062959"/>
                  <a:gd name="connsiteY49" fmla="*/ 33659 h 3332231"/>
                  <a:gd name="connsiteX50" fmla="*/ 1161232 w 3062959"/>
                  <a:gd name="connsiteY50" fmla="*/ 179515 h 3332231"/>
                  <a:gd name="connsiteX51" fmla="*/ 1071475 w 3062959"/>
                  <a:gd name="connsiteY51" fmla="*/ 415127 h 3332231"/>
                  <a:gd name="connsiteX52" fmla="*/ 1256599 w 3062959"/>
                  <a:gd name="connsiteY5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161232 w 3062959"/>
                  <a:gd name="connsiteY51" fmla="*/ 179515 h 3332231"/>
                  <a:gd name="connsiteX52" fmla="*/ 1071475 w 3062959"/>
                  <a:gd name="connsiteY52" fmla="*/ 415127 h 3332231"/>
                  <a:gd name="connsiteX53" fmla="*/ 1256599 w 3062959"/>
                  <a:gd name="connsiteY5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71475 w 3062959"/>
                  <a:gd name="connsiteY53" fmla="*/ 415127 h 3332231"/>
                  <a:gd name="connsiteX54" fmla="*/ 1256599 w 3062959"/>
                  <a:gd name="connsiteY5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256599 w 3062959"/>
                  <a:gd name="connsiteY5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256599 w 3062959"/>
                  <a:gd name="connsiteY0" fmla="*/ 746106 h 3332231"/>
                  <a:gd name="connsiteX1" fmla="*/ 230002 w 3062959"/>
                  <a:gd name="connsiteY1" fmla="*/ 63952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956373 w 2956373"/>
                  <a:gd name="connsiteY31" fmla="*/ 251880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748810 w 2956373"/>
                  <a:gd name="connsiteY31" fmla="*/ 250197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14901 w 2877836"/>
                  <a:gd name="connsiteY36" fmla="*/ 1626847 h 3332231"/>
                  <a:gd name="connsiteX37" fmla="*/ 2120510 w 2877836"/>
                  <a:gd name="connsiteY37" fmla="*/ 1368795 h 3332231"/>
                  <a:gd name="connsiteX38" fmla="*/ 2260756 w 2877836"/>
                  <a:gd name="connsiteY38" fmla="*/ 1211721 h 3332231"/>
                  <a:gd name="connsiteX39" fmla="*/ 2558076 w 2877836"/>
                  <a:gd name="connsiteY39" fmla="*/ 1161232 h 3332231"/>
                  <a:gd name="connsiteX40" fmla="*/ 2877836 w 2877836"/>
                  <a:gd name="connsiteY40" fmla="*/ 1312697 h 3332231"/>
                  <a:gd name="connsiteX41" fmla="*/ 2760029 w 2877836"/>
                  <a:gd name="connsiteY41" fmla="*/ 577812 h 3332231"/>
                  <a:gd name="connsiteX42" fmla="*/ 1806361 w 2877836"/>
                  <a:gd name="connsiteY42" fmla="*/ 757326 h 3332231"/>
                  <a:gd name="connsiteX43" fmla="*/ 1868069 w 2877836"/>
                  <a:gd name="connsiteY43" fmla="*/ 611470 h 3332231"/>
                  <a:gd name="connsiteX44" fmla="*/ 1907338 w 2877836"/>
                  <a:gd name="connsiteY44" fmla="*/ 403907 h 3332231"/>
                  <a:gd name="connsiteX45" fmla="*/ 1873678 w 2877836"/>
                  <a:gd name="connsiteY45" fmla="*/ 258052 h 3332231"/>
                  <a:gd name="connsiteX46" fmla="*/ 1789532 w 2877836"/>
                  <a:gd name="connsiteY46" fmla="*/ 140246 h 3332231"/>
                  <a:gd name="connsiteX47" fmla="*/ 1688555 w 2877836"/>
                  <a:gd name="connsiteY47" fmla="*/ 67318 h 3332231"/>
                  <a:gd name="connsiteX48" fmla="*/ 1553919 w 2877836"/>
                  <a:gd name="connsiteY48" fmla="*/ 0 h 3332231"/>
                  <a:gd name="connsiteX49" fmla="*/ 1380015 w 2877836"/>
                  <a:gd name="connsiteY49" fmla="*/ 0 h 3332231"/>
                  <a:gd name="connsiteX50" fmla="*/ 1245380 w 2877836"/>
                  <a:gd name="connsiteY50" fmla="*/ 33659 h 3332231"/>
                  <a:gd name="connsiteX51" fmla="*/ 1127573 w 2877836"/>
                  <a:gd name="connsiteY51" fmla="*/ 100977 h 3332231"/>
                  <a:gd name="connsiteX52" fmla="*/ 1054646 w 2877836"/>
                  <a:gd name="connsiteY52" fmla="*/ 179515 h 3332231"/>
                  <a:gd name="connsiteX53" fmla="*/ 992937 w 2877836"/>
                  <a:gd name="connsiteY53" fmla="*/ 263661 h 3332231"/>
                  <a:gd name="connsiteX54" fmla="*/ 964889 w 2877836"/>
                  <a:gd name="connsiteY54" fmla="*/ 415127 h 3332231"/>
                  <a:gd name="connsiteX55" fmla="*/ 998547 w 2877836"/>
                  <a:gd name="connsiteY55" fmla="*/ 555372 h 3332231"/>
                  <a:gd name="connsiteX56" fmla="*/ 1150013 w 2877836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120510 w 2877836"/>
                  <a:gd name="connsiteY38" fmla="*/ 1368795 h 3332231"/>
                  <a:gd name="connsiteX39" fmla="*/ 2260756 w 2877836"/>
                  <a:gd name="connsiteY39" fmla="*/ 1211721 h 3332231"/>
                  <a:gd name="connsiteX40" fmla="*/ 2558076 w 2877836"/>
                  <a:gd name="connsiteY40" fmla="*/ 1161232 h 3332231"/>
                  <a:gd name="connsiteX41" fmla="*/ 2877836 w 2877836"/>
                  <a:gd name="connsiteY41" fmla="*/ 1312697 h 3332231"/>
                  <a:gd name="connsiteX42" fmla="*/ 2760029 w 2877836"/>
                  <a:gd name="connsiteY42" fmla="*/ 577812 h 3332231"/>
                  <a:gd name="connsiteX43" fmla="*/ 1806361 w 2877836"/>
                  <a:gd name="connsiteY43" fmla="*/ 757326 h 3332231"/>
                  <a:gd name="connsiteX44" fmla="*/ 1868069 w 2877836"/>
                  <a:gd name="connsiteY44" fmla="*/ 611470 h 3332231"/>
                  <a:gd name="connsiteX45" fmla="*/ 1907338 w 2877836"/>
                  <a:gd name="connsiteY45" fmla="*/ 403907 h 3332231"/>
                  <a:gd name="connsiteX46" fmla="*/ 1873678 w 2877836"/>
                  <a:gd name="connsiteY46" fmla="*/ 258052 h 3332231"/>
                  <a:gd name="connsiteX47" fmla="*/ 1789532 w 2877836"/>
                  <a:gd name="connsiteY47" fmla="*/ 140246 h 3332231"/>
                  <a:gd name="connsiteX48" fmla="*/ 1688555 w 2877836"/>
                  <a:gd name="connsiteY48" fmla="*/ 67318 h 3332231"/>
                  <a:gd name="connsiteX49" fmla="*/ 1553919 w 2877836"/>
                  <a:gd name="connsiteY49" fmla="*/ 0 h 3332231"/>
                  <a:gd name="connsiteX50" fmla="*/ 1380015 w 2877836"/>
                  <a:gd name="connsiteY50" fmla="*/ 0 h 3332231"/>
                  <a:gd name="connsiteX51" fmla="*/ 1245380 w 2877836"/>
                  <a:gd name="connsiteY51" fmla="*/ 33659 h 3332231"/>
                  <a:gd name="connsiteX52" fmla="*/ 1127573 w 2877836"/>
                  <a:gd name="connsiteY52" fmla="*/ 100977 h 3332231"/>
                  <a:gd name="connsiteX53" fmla="*/ 1054646 w 2877836"/>
                  <a:gd name="connsiteY53" fmla="*/ 179515 h 3332231"/>
                  <a:gd name="connsiteX54" fmla="*/ 992937 w 2877836"/>
                  <a:gd name="connsiteY54" fmla="*/ 263661 h 3332231"/>
                  <a:gd name="connsiteX55" fmla="*/ 964889 w 2877836"/>
                  <a:gd name="connsiteY55" fmla="*/ 415127 h 3332231"/>
                  <a:gd name="connsiteX56" fmla="*/ 998547 w 2877836"/>
                  <a:gd name="connsiteY56" fmla="*/ 555372 h 3332231"/>
                  <a:gd name="connsiteX57" fmla="*/ 1150013 w 2877836"/>
                  <a:gd name="connsiteY57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260756 w 2877836"/>
                  <a:gd name="connsiteY40" fmla="*/ 1211721 h 3332231"/>
                  <a:gd name="connsiteX41" fmla="*/ 2558076 w 2877836"/>
                  <a:gd name="connsiteY41" fmla="*/ 1161232 h 3332231"/>
                  <a:gd name="connsiteX42" fmla="*/ 2877836 w 2877836"/>
                  <a:gd name="connsiteY42" fmla="*/ 1312697 h 3332231"/>
                  <a:gd name="connsiteX43" fmla="*/ 2760029 w 2877836"/>
                  <a:gd name="connsiteY43" fmla="*/ 577812 h 3332231"/>
                  <a:gd name="connsiteX44" fmla="*/ 1806361 w 2877836"/>
                  <a:gd name="connsiteY44" fmla="*/ 757326 h 3332231"/>
                  <a:gd name="connsiteX45" fmla="*/ 1868069 w 2877836"/>
                  <a:gd name="connsiteY45" fmla="*/ 611470 h 3332231"/>
                  <a:gd name="connsiteX46" fmla="*/ 1907338 w 2877836"/>
                  <a:gd name="connsiteY46" fmla="*/ 403907 h 3332231"/>
                  <a:gd name="connsiteX47" fmla="*/ 1873678 w 2877836"/>
                  <a:gd name="connsiteY47" fmla="*/ 258052 h 3332231"/>
                  <a:gd name="connsiteX48" fmla="*/ 1789532 w 2877836"/>
                  <a:gd name="connsiteY48" fmla="*/ 140246 h 3332231"/>
                  <a:gd name="connsiteX49" fmla="*/ 1688555 w 2877836"/>
                  <a:gd name="connsiteY49" fmla="*/ 67318 h 3332231"/>
                  <a:gd name="connsiteX50" fmla="*/ 1553919 w 2877836"/>
                  <a:gd name="connsiteY50" fmla="*/ 0 h 3332231"/>
                  <a:gd name="connsiteX51" fmla="*/ 1380015 w 2877836"/>
                  <a:gd name="connsiteY51" fmla="*/ 0 h 3332231"/>
                  <a:gd name="connsiteX52" fmla="*/ 1245380 w 2877836"/>
                  <a:gd name="connsiteY52" fmla="*/ 33659 h 3332231"/>
                  <a:gd name="connsiteX53" fmla="*/ 1127573 w 2877836"/>
                  <a:gd name="connsiteY53" fmla="*/ 100977 h 3332231"/>
                  <a:gd name="connsiteX54" fmla="*/ 1054646 w 2877836"/>
                  <a:gd name="connsiteY54" fmla="*/ 179515 h 3332231"/>
                  <a:gd name="connsiteX55" fmla="*/ 992937 w 2877836"/>
                  <a:gd name="connsiteY55" fmla="*/ 263661 h 3332231"/>
                  <a:gd name="connsiteX56" fmla="*/ 964889 w 2877836"/>
                  <a:gd name="connsiteY56" fmla="*/ 415127 h 3332231"/>
                  <a:gd name="connsiteX57" fmla="*/ 998547 w 2877836"/>
                  <a:gd name="connsiteY57" fmla="*/ 555372 h 3332231"/>
                  <a:gd name="connsiteX58" fmla="*/ 1150013 w 2877836"/>
                  <a:gd name="connsiteY58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558076 w 2877836"/>
                  <a:gd name="connsiteY42" fmla="*/ 1161232 h 3332231"/>
                  <a:gd name="connsiteX43" fmla="*/ 2877836 w 2877836"/>
                  <a:gd name="connsiteY43" fmla="*/ 1312697 h 3332231"/>
                  <a:gd name="connsiteX44" fmla="*/ 2760029 w 2877836"/>
                  <a:gd name="connsiteY44" fmla="*/ 577812 h 3332231"/>
                  <a:gd name="connsiteX45" fmla="*/ 1806361 w 2877836"/>
                  <a:gd name="connsiteY45" fmla="*/ 757326 h 3332231"/>
                  <a:gd name="connsiteX46" fmla="*/ 1868069 w 2877836"/>
                  <a:gd name="connsiteY46" fmla="*/ 611470 h 3332231"/>
                  <a:gd name="connsiteX47" fmla="*/ 1907338 w 2877836"/>
                  <a:gd name="connsiteY47" fmla="*/ 403907 h 3332231"/>
                  <a:gd name="connsiteX48" fmla="*/ 1873678 w 2877836"/>
                  <a:gd name="connsiteY48" fmla="*/ 258052 h 3332231"/>
                  <a:gd name="connsiteX49" fmla="*/ 1789532 w 2877836"/>
                  <a:gd name="connsiteY49" fmla="*/ 140246 h 3332231"/>
                  <a:gd name="connsiteX50" fmla="*/ 1688555 w 2877836"/>
                  <a:gd name="connsiteY50" fmla="*/ 67318 h 3332231"/>
                  <a:gd name="connsiteX51" fmla="*/ 1553919 w 2877836"/>
                  <a:gd name="connsiteY51" fmla="*/ 0 h 3332231"/>
                  <a:gd name="connsiteX52" fmla="*/ 1380015 w 2877836"/>
                  <a:gd name="connsiteY52" fmla="*/ 0 h 3332231"/>
                  <a:gd name="connsiteX53" fmla="*/ 1245380 w 2877836"/>
                  <a:gd name="connsiteY53" fmla="*/ 33659 h 3332231"/>
                  <a:gd name="connsiteX54" fmla="*/ 1127573 w 2877836"/>
                  <a:gd name="connsiteY54" fmla="*/ 100977 h 3332231"/>
                  <a:gd name="connsiteX55" fmla="*/ 1054646 w 2877836"/>
                  <a:gd name="connsiteY55" fmla="*/ 179515 h 3332231"/>
                  <a:gd name="connsiteX56" fmla="*/ 992937 w 2877836"/>
                  <a:gd name="connsiteY56" fmla="*/ 263661 h 3332231"/>
                  <a:gd name="connsiteX57" fmla="*/ 964889 w 2877836"/>
                  <a:gd name="connsiteY57" fmla="*/ 415127 h 3332231"/>
                  <a:gd name="connsiteX58" fmla="*/ 998547 w 2877836"/>
                  <a:gd name="connsiteY58" fmla="*/ 555372 h 3332231"/>
                  <a:gd name="connsiteX59" fmla="*/ 1150013 w 2877836"/>
                  <a:gd name="connsiteY59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877836 w 2877836"/>
                  <a:gd name="connsiteY44" fmla="*/ 1312697 h 3332231"/>
                  <a:gd name="connsiteX45" fmla="*/ 2760029 w 2877836"/>
                  <a:gd name="connsiteY45" fmla="*/ 577812 h 3332231"/>
                  <a:gd name="connsiteX46" fmla="*/ 1806361 w 2877836"/>
                  <a:gd name="connsiteY46" fmla="*/ 757326 h 3332231"/>
                  <a:gd name="connsiteX47" fmla="*/ 1868069 w 2877836"/>
                  <a:gd name="connsiteY47" fmla="*/ 611470 h 3332231"/>
                  <a:gd name="connsiteX48" fmla="*/ 1907338 w 2877836"/>
                  <a:gd name="connsiteY48" fmla="*/ 403907 h 3332231"/>
                  <a:gd name="connsiteX49" fmla="*/ 1873678 w 2877836"/>
                  <a:gd name="connsiteY49" fmla="*/ 258052 h 3332231"/>
                  <a:gd name="connsiteX50" fmla="*/ 1789532 w 2877836"/>
                  <a:gd name="connsiteY50" fmla="*/ 140246 h 3332231"/>
                  <a:gd name="connsiteX51" fmla="*/ 1688555 w 2877836"/>
                  <a:gd name="connsiteY51" fmla="*/ 67318 h 3332231"/>
                  <a:gd name="connsiteX52" fmla="*/ 1553919 w 2877836"/>
                  <a:gd name="connsiteY52" fmla="*/ 0 h 3332231"/>
                  <a:gd name="connsiteX53" fmla="*/ 1380015 w 2877836"/>
                  <a:gd name="connsiteY53" fmla="*/ 0 h 3332231"/>
                  <a:gd name="connsiteX54" fmla="*/ 1245380 w 2877836"/>
                  <a:gd name="connsiteY54" fmla="*/ 33659 h 3332231"/>
                  <a:gd name="connsiteX55" fmla="*/ 1127573 w 2877836"/>
                  <a:gd name="connsiteY55" fmla="*/ 100977 h 3332231"/>
                  <a:gd name="connsiteX56" fmla="*/ 1054646 w 2877836"/>
                  <a:gd name="connsiteY56" fmla="*/ 179515 h 3332231"/>
                  <a:gd name="connsiteX57" fmla="*/ 992937 w 2877836"/>
                  <a:gd name="connsiteY57" fmla="*/ 263661 h 3332231"/>
                  <a:gd name="connsiteX58" fmla="*/ 964889 w 2877836"/>
                  <a:gd name="connsiteY58" fmla="*/ 415127 h 3332231"/>
                  <a:gd name="connsiteX59" fmla="*/ 998547 w 2877836"/>
                  <a:gd name="connsiteY59" fmla="*/ 555372 h 3332231"/>
                  <a:gd name="connsiteX60" fmla="*/ 1150013 w 2877836"/>
                  <a:gd name="connsiteY60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715151 w 2877836"/>
                  <a:gd name="connsiteY44" fmla="*/ 1200501 h 3332231"/>
                  <a:gd name="connsiteX45" fmla="*/ 2877836 w 2877836"/>
                  <a:gd name="connsiteY45" fmla="*/ 1312697 h 3332231"/>
                  <a:gd name="connsiteX46" fmla="*/ 2760029 w 2877836"/>
                  <a:gd name="connsiteY46" fmla="*/ 577812 h 3332231"/>
                  <a:gd name="connsiteX47" fmla="*/ 1806361 w 2877836"/>
                  <a:gd name="connsiteY47" fmla="*/ 757326 h 3332231"/>
                  <a:gd name="connsiteX48" fmla="*/ 1868069 w 2877836"/>
                  <a:gd name="connsiteY48" fmla="*/ 611470 h 3332231"/>
                  <a:gd name="connsiteX49" fmla="*/ 1907338 w 2877836"/>
                  <a:gd name="connsiteY49" fmla="*/ 403907 h 3332231"/>
                  <a:gd name="connsiteX50" fmla="*/ 1873678 w 2877836"/>
                  <a:gd name="connsiteY50" fmla="*/ 258052 h 3332231"/>
                  <a:gd name="connsiteX51" fmla="*/ 1789532 w 2877836"/>
                  <a:gd name="connsiteY51" fmla="*/ 140246 h 3332231"/>
                  <a:gd name="connsiteX52" fmla="*/ 1688555 w 2877836"/>
                  <a:gd name="connsiteY52" fmla="*/ 67318 h 3332231"/>
                  <a:gd name="connsiteX53" fmla="*/ 1553919 w 2877836"/>
                  <a:gd name="connsiteY53" fmla="*/ 0 h 3332231"/>
                  <a:gd name="connsiteX54" fmla="*/ 1380015 w 2877836"/>
                  <a:gd name="connsiteY54" fmla="*/ 0 h 3332231"/>
                  <a:gd name="connsiteX55" fmla="*/ 1245380 w 2877836"/>
                  <a:gd name="connsiteY55" fmla="*/ 33659 h 3332231"/>
                  <a:gd name="connsiteX56" fmla="*/ 1127573 w 2877836"/>
                  <a:gd name="connsiteY56" fmla="*/ 100977 h 3332231"/>
                  <a:gd name="connsiteX57" fmla="*/ 1054646 w 2877836"/>
                  <a:gd name="connsiteY57" fmla="*/ 179515 h 3332231"/>
                  <a:gd name="connsiteX58" fmla="*/ 992937 w 2877836"/>
                  <a:gd name="connsiteY58" fmla="*/ 263661 h 3332231"/>
                  <a:gd name="connsiteX59" fmla="*/ 964889 w 2877836"/>
                  <a:gd name="connsiteY59" fmla="*/ 415127 h 3332231"/>
                  <a:gd name="connsiteX60" fmla="*/ 998547 w 2877836"/>
                  <a:gd name="connsiteY60" fmla="*/ 555372 h 3332231"/>
                  <a:gd name="connsiteX61" fmla="*/ 1150013 w 2877836"/>
                  <a:gd name="connsiteY61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15151 w 2877836"/>
                  <a:gd name="connsiteY33" fmla="*/ 1924168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2877836" h="3332231">
                    <a:moveTo>
                      <a:pt x="1150013" y="746106"/>
                    </a:moveTo>
                    <a:lnTo>
                      <a:pt x="123416" y="639520"/>
                    </a:lnTo>
                    <a:lnTo>
                      <a:pt x="0" y="1318307"/>
                    </a:lnTo>
                    <a:lnTo>
                      <a:pt x="151465" y="1172452"/>
                    </a:lnTo>
                    <a:lnTo>
                      <a:pt x="370248" y="1093915"/>
                    </a:lnTo>
                    <a:lnTo>
                      <a:pt x="549762" y="1166842"/>
                    </a:lnTo>
                    <a:lnTo>
                      <a:pt x="667569" y="1267819"/>
                    </a:lnTo>
                    <a:lnTo>
                      <a:pt x="757326" y="1402454"/>
                    </a:lnTo>
                    <a:lnTo>
                      <a:pt x="779765" y="1593188"/>
                    </a:lnTo>
                    <a:lnTo>
                      <a:pt x="751716" y="1739043"/>
                    </a:lnTo>
                    <a:lnTo>
                      <a:pt x="628300" y="1901728"/>
                    </a:lnTo>
                    <a:lnTo>
                      <a:pt x="488054" y="2002705"/>
                    </a:lnTo>
                    <a:lnTo>
                      <a:pt x="297321" y="2036364"/>
                    </a:lnTo>
                    <a:lnTo>
                      <a:pt x="134636" y="1974656"/>
                    </a:lnTo>
                    <a:lnTo>
                      <a:pt x="0" y="1800751"/>
                    </a:lnTo>
                    <a:lnTo>
                      <a:pt x="95367" y="2507588"/>
                    </a:lnTo>
                    <a:lnTo>
                      <a:pt x="1150013" y="2423441"/>
                    </a:lnTo>
                    <a:lnTo>
                      <a:pt x="1032206" y="2586125"/>
                    </a:lnTo>
                    <a:lnTo>
                      <a:pt x="964889" y="2754420"/>
                    </a:lnTo>
                    <a:lnTo>
                      <a:pt x="953669" y="2950763"/>
                    </a:lnTo>
                    <a:lnTo>
                      <a:pt x="1037816" y="3135888"/>
                    </a:lnTo>
                    <a:lnTo>
                      <a:pt x="1144402" y="3242474"/>
                    </a:lnTo>
                    <a:lnTo>
                      <a:pt x="1273429" y="3292962"/>
                    </a:lnTo>
                    <a:lnTo>
                      <a:pt x="1391234" y="3332231"/>
                    </a:lnTo>
                    <a:lnTo>
                      <a:pt x="1542700" y="3332231"/>
                    </a:lnTo>
                    <a:lnTo>
                      <a:pt x="1739043" y="3253693"/>
                    </a:lnTo>
                    <a:lnTo>
                      <a:pt x="1834410" y="3158327"/>
                    </a:lnTo>
                    <a:lnTo>
                      <a:pt x="1924167" y="3012471"/>
                    </a:lnTo>
                    <a:lnTo>
                      <a:pt x="1935387" y="2838567"/>
                    </a:lnTo>
                    <a:lnTo>
                      <a:pt x="1879288" y="2636614"/>
                    </a:lnTo>
                    <a:lnTo>
                      <a:pt x="1778312" y="2445880"/>
                    </a:lnTo>
                    <a:lnTo>
                      <a:pt x="2748810" y="2501977"/>
                    </a:lnTo>
                    <a:lnTo>
                      <a:pt x="2877836" y="1778312"/>
                    </a:lnTo>
                    <a:lnTo>
                      <a:pt x="2715151" y="1924168"/>
                    </a:lnTo>
                    <a:lnTo>
                      <a:pt x="2513198" y="1985875"/>
                    </a:lnTo>
                    <a:lnTo>
                      <a:pt x="2350513" y="1946606"/>
                    </a:lnTo>
                    <a:lnTo>
                      <a:pt x="2238318" y="1879289"/>
                    </a:lnTo>
                    <a:lnTo>
                      <a:pt x="2159779" y="1755873"/>
                    </a:lnTo>
                    <a:lnTo>
                      <a:pt x="2114901" y="1626847"/>
                    </a:lnTo>
                    <a:lnTo>
                      <a:pt x="2092461" y="1480992"/>
                    </a:lnTo>
                    <a:lnTo>
                      <a:pt x="2120510" y="1368795"/>
                    </a:lnTo>
                    <a:lnTo>
                      <a:pt x="2187828" y="1273428"/>
                    </a:lnTo>
                    <a:lnTo>
                      <a:pt x="2260756" y="1211721"/>
                    </a:lnTo>
                    <a:lnTo>
                      <a:pt x="2401001" y="1161232"/>
                    </a:lnTo>
                    <a:lnTo>
                      <a:pt x="2558076" y="1161232"/>
                    </a:lnTo>
                    <a:lnTo>
                      <a:pt x="2715151" y="1200501"/>
                    </a:lnTo>
                    <a:lnTo>
                      <a:pt x="2877836" y="1312697"/>
                    </a:lnTo>
                    <a:lnTo>
                      <a:pt x="2760029" y="577812"/>
                    </a:lnTo>
                    <a:lnTo>
                      <a:pt x="1806361" y="757326"/>
                    </a:lnTo>
                    <a:lnTo>
                      <a:pt x="1868069" y="611470"/>
                    </a:lnTo>
                    <a:lnTo>
                      <a:pt x="1907338" y="403907"/>
                    </a:lnTo>
                    <a:lnTo>
                      <a:pt x="1873678" y="258052"/>
                    </a:lnTo>
                    <a:lnTo>
                      <a:pt x="1789532" y="140246"/>
                    </a:lnTo>
                    <a:lnTo>
                      <a:pt x="1688555" y="67318"/>
                    </a:lnTo>
                    <a:lnTo>
                      <a:pt x="1553919" y="0"/>
                    </a:lnTo>
                    <a:lnTo>
                      <a:pt x="1380015" y="0"/>
                    </a:lnTo>
                    <a:lnTo>
                      <a:pt x="1245380" y="33659"/>
                    </a:lnTo>
                    <a:lnTo>
                      <a:pt x="1127573" y="100977"/>
                    </a:lnTo>
                    <a:lnTo>
                      <a:pt x="1054646" y="179515"/>
                    </a:lnTo>
                    <a:lnTo>
                      <a:pt x="992937" y="263661"/>
                    </a:lnTo>
                    <a:lnTo>
                      <a:pt x="964889" y="415127"/>
                    </a:lnTo>
                    <a:lnTo>
                      <a:pt x="998547" y="555372"/>
                    </a:lnTo>
                    <a:lnTo>
                      <a:pt x="1150013" y="74610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 rot="21134260">
                <a:off x="1588333" y="2359421"/>
                <a:ext cx="1571264" cy="3539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700" dirty="0" smtClean="0">
                    <a:solidFill>
                      <a:schemeClr val="bg1"/>
                    </a:solidFill>
                  </a:rPr>
                  <a:t>Authentication</a:t>
                </a:r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2127435" y="3070455"/>
            <a:ext cx="2739595" cy="2223505"/>
            <a:chOff x="2127435" y="3070455"/>
            <a:chExt cx="2739595" cy="2223505"/>
          </a:xfrm>
        </p:grpSpPr>
        <p:sp>
          <p:nvSpPr>
            <p:cNvPr id="42" name="Freeform 41"/>
            <p:cNvSpPr/>
            <p:nvPr/>
          </p:nvSpPr>
          <p:spPr>
            <a:xfrm rot="15886408">
              <a:off x="2442183" y="2869113"/>
              <a:ext cx="2156169" cy="2693525"/>
            </a:xfrm>
            <a:custGeom>
              <a:avLst/>
              <a:gdLst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79289 w 2877836"/>
                <a:gd name="connsiteY29" fmla="*/ 667569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38794 w 2877836"/>
                <a:gd name="connsiteY10" fmla="*/ 2473929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50013 w 2877836"/>
                <a:gd name="connsiteY10" fmla="*/ 2423441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256599 w 2984422"/>
                <a:gd name="connsiteY0" fmla="*/ 746106 h 3332231"/>
                <a:gd name="connsiteX1" fmla="*/ 112196 w 2984422"/>
                <a:gd name="connsiteY1" fmla="*/ 650739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2984422"/>
                <a:gd name="connsiteY0" fmla="*/ 746106 h 3332231"/>
                <a:gd name="connsiteX1" fmla="*/ 0 w 2984422"/>
                <a:gd name="connsiteY1" fmla="*/ 622690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2984422 w 3062959"/>
                <a:gd name="connsiteY18" fmla="*/ 253563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3062959 w 3062959"/>
                <a:gd name="connsiteY18" fmla="*/ 251880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774155 w 3062959"/>
                <a:gd name="connsiteY5" fmla="*/ 1267819 h 3332231"/>
                <a:gd name="connsiteX6" fmla="*/ 886351 w 3062959"/>
                <a:gd name="connsiteY6" fmla="*/ 1593188 h 3332231"/>
                <a:gd name="connsiteX7" fmla="*/ 734886 w 3062959"/>
                <a:gd name="connsiteY7" fmla="*/ 1901728 h 3332231"/>
                <a:gd name="connsiteX8" fmla="*/ 403907 w 3062959"/>
                <a:gd name="connsiteY8" fmla="*/ 2036364 h 3332231"/>
                <a:gd name="connsiteX9" fmla="*/ 106586 w 3062959"/>
                <a:gd name="connsiteY9" fmla="*/ 1800751 h 3332231"/>
                <a:gd name="connsiteX10" fmla="*/ 0 w 3062959"/>
                <a:gd name="connsiteY10" fmla="*/ 2518807 h 3332231"/>
                <a:gd name="connsiteX11" fmla="*/ 1256599 w 3062959"/>
                <a:gd name="connsiteY11" fmla="*/ 2423441 h 3332231"/>
                <a:gd name="connsiteX12" fmla="*/ 1071475 w 3062959"/>
                <a:gd name="connsiteY12" fmla="*/ 2754420 h 3332231"/>
                <a:gd name="connsiteX13" fmla="*/ 1144402 w 3062959"/>
                <a:gd name="connsiteY13" fmla="*/ 3135888 h 3332231"/>
                <a:gd name="connsiteX14" fmla="*/ 1380015 w 3062959"/>
                <a:gd name="connsiteY14" fmla="*/ 3292962 h 3332231"/>
                <a:gd name="connsiteX15" fmla="*/ 1649286 w 3062959"/>
                <a:gd name="connsiteY15" fmla="*/ 3332231 h 3332231"/>
                <a:gd name="connsiteX16" fmla="*/ 1940996 w 3062959"/>
                <a:gd name="connsiteY16" fmla="*/ 3158327 h 3332231"/>
                <a:gd name="connsiteX17" fmla="*/ 2041973 w 3062959"/>
                <a:gd name="connsiteY17" fmla="*/ 2838567 h 3332231"/>
                <a:gd name="connsiteX18" fmla="*/ 1884898 w 3062959"/>
                <a:gd name="connsiteY18" fmla="*/ 2445880 h 3332231"/>
                <a:gd name="connsiteX19" fmla="*/ 3062959 w 3062959"/>
                <a:gd name="connsiteY19" fmla="*/ 2518807 h 3332231"/>
                <a:gd name="connsiteX20" fmla="*/ 2984422 w 3062959"/>
                <a:gd name="connsiteY20" fmla="*/ 1778312 h 3332231"/>
                <a:gd name="connsiteX21" fmla="*/ 2832957 w 3062959"/>
                <a:gd name="connsiteY21" fmla="*/ 2002705 h 3332231"/>
                <a:gd name="connsiteX22" fmla="*/ 2597345 w 3062959"/>
                <a:gd name="connsiteY22" fmla="*/ 2025144 h 3332231"/>
                <a:gd name="connsiteX23" fmla="*/ 2350513 w 3062959"/>
                <a:gd name="connsiteY23" fmla="*/ 1907338 h 3332231"/>
                <a:gd name="connsiteX24" fmla="*/ 2215877 w 3062959"/>
                <a:gd name="connsiteY24" fmla="*/ 1677335 h 3332231"/>
                <a:gd name="connsiteX25" fmla="*/ 2221487 w 3062959"/>
                <a:gd name="connsiteY25" fmla="*/ 1402454 h 3332231"/>
                <a:gd name="connsiteX26" fmla="*/ 2367342 w 3062959"/>
                <a:gd name="connsiteY26" fmla="*/ 1211721 h 3332231"/>
                <a:gd name="connsiteX27" fmla="*/ 2636613 w 3062959"/>
                <a:gd name="connsiteY27" fmla="*/ 1099524 h 3332231"/>
                <a:gd name="connsiteX28" fmla="*/ 2984422 w 3062959"/>
                <a:gd name="connsiteY28" fmla="*/ 1312697 h 3332231"/>
                <a:gd name="connsiteX29" fmla="*/ 3062959 w 3062959"/>
                <a:gd name="connsiteY29" fmla="*/ 532933 h 3332231"/>
                <a:gd name="connsiteX30" fmla="*/ 1912947 w 3062959"/>
                <a:gd name="connsiteY30" fmla="*/ 757326 h 3332231"/>
                <a:gd name="connsiteX31" fmla="*/ 2036363 w 3062959"/>
                <a:gd name="connsiteY31" fmla="*/ 415127 h 3332231"/>
                <a:gd name="connsiteX32" fmla="*/ 1896118 w 3062959"/>
                <a:gd name="connsiteY32" fmla="*/ 140246 h 3332231"/>
                <a:gd name="connsiteX33" fmla="*/ 1660505 w 3062959"/>
                <a:gd name="connsiteY33" fmla="*/ 0 h 3332231"/>
                <a:gd name="connsiteX34" fmla="*/ 1351966 w 3062959"/>
                <a:gd name="connsiteY34" fmla="*/ 33659 h 3332231"/>
                <a:gd name="connsiteX35" fmla="*/ 1161232 w 3062959"/>
                <a:gd name="connsiteY35" fmla="*/ 179515 h 3332231"/>
                <a:gd name="connsiteX36" fmla="*/ 1071475 w 3062959"/>
                <a:gd name="connsiteY36" fmla="*/ 415127 h 3332231"/>
                <a:gd name="connsiteX37" fmla="*/ 1256599 w 3062959"/>
                <a:gd name="connsiteY3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86351 w 3062959"/>
                <a:gd name="connsiteY7" fmla="*/ 1593188 h 3332231"/>
                <a:gd name="connsiteX8" fmla="*/ 734886 w 3062959"/>
                <a:gd name="connsiteY8" fmla="*/ 1901728 h 3332231"/>
                <a:gd name="connsiteX9" fmla="*/ 403907 w 3062959"/>
                <a:gd name="connsiteY9" fmla="*/ 2036364 h 3332231"/>
                <a:gd name="connsiteX10" fmla="*/ 106586 w 3062959"/>
                <a:gd name="connsiteY10" fmla="*/ 1800751 h 3332231"/>
                <a:gd name="connsiteX11" fmla="*/ 0 w 3062959"/>
                <a:gd name="connsiteY11" fmla="*/ 2518807 h 3332231"/>
                <a:gd name="connsiteX12" fmla="*/ 1256599 w 3062959"/>
                <a:gd name="connsiteY12" fmla="*/ 2423441 h 3332231"/>
                <a:gd name="connsiteX13" fmla="*/ 1071475 w 3062959"/>
                <a:gd name="connsiteY13" fmla="*/ 2754420 h 3332231"/>
                <a:gd name="connsiteX14" fmla="*/ 1144402 w 3062959"/>
                <a:gd name="connsiteY14" fmla="*/ 3135888 h 3332231"/>
                <a:gd name="connsiteX15" fmla="*/ 1380015 w 3062959"/>
                <a:gd name="connsiteY15" fmla="*/ 3292962 h 3332231"/>
                <a:gd name="connsiteX16" fmla="*/ 1649286 w 3062959"/>
                <a:gd name="connsiteY16" fmla="*/ 3332231 h 3332231"/>
                <a:gd name="connsiteX17" fmla="*/ 1940996 w 3062959"/>
                <a:gd name="connsiteY17" fmla="*/ 3158327 h 3332231"/>
                <a:gd name="connsiteX18" fmla="*/ 2041973 w 3062959"/>
                <a:gd name="connsiteY18" fmla="*/ 2838567 h 3332231"/>
                <a:gd name="connsiteX19" fmla="*/ 1884898 w 3062959"/>
                <a:gd name="connsiteY19" fmla="*/ 2445880 h 3332231"/>
                <a:gd name="connsiteX20" fmla="*/ 3062959 w 3062959"/>
                <a:gd name="connsiteY20" fmla="*/ 2518807 h 3332231"/>
                <a:gd name="connsiteX21" fmla="*/ 2984422 w 3062959"/>
                <a:gd name="connsiteY21" fmla="*/ 1778312 h 3332231"/>
                <a:gd name="connsiteX22" fmla="*/ 2832957 w 3062959"/>
                <a:gd name="connsiteY22" fmla="*/ 2002705 h 3332231"/>
                <a:gd name="connsiteX23" fmla="*/ 2597345 w 3062959"/>
                <a:gd name="connsiteY23" fmla="*/ 2025144 h 3332231"/>
                <a:gd name="connsiteX24" fmla="*/ 2350513 w 3062959"/>
                <a:gd name="connsiteY24" fmla="*/ 1907338 h 3332231"/>
                <a:gd name="connsiteX25" fmla="*/ 2215877 w 3062959"/>
                <a:gd name="connsiteY25" fmla="*/ 1677335 h 3332231"/>
                <a:gd name="connsiteX26" fmla="*/ 2221487 w 3062959"/>
                <a:gd name="connsiteY26" fmla="*/ 1402454 h 3332231"/>
                <a:gd name="connsiteX27" fmla="*/ 2367342 w 3062959"/>
                <a:gd name="connsiteY27" fmla="*/ 1211721 h 3332231"/>
                <a:gd name="connsiteX28" fmla="*/ 2636613 w 3062959"/>
                <a:gd name="connsiteY28" fmla="*/ 1099524 h 3332231"/>
                <a:gd name="connsiteX29" fmla="*/ 2984422 w 3062959"/>
                <a:gd name="connsiteY29" fmla="*/ 1312697 h 3332231"/>
                <a:gd name="connsiteX30" fmla="*/ 3062959 w 3062959"/>
                <a:gd name="connsiteY30" fmla="*/ 532933 h 3332231"/>
                <a:gd name="connsiteX31" fmla="*/ 1912947 w 3062959"/>
                <a:gd name="connsiteY31" fmla="*/ 757326 h 3332231"/>
                <a:gd name="connsiteX32" fmla="*/ 2036363 w 3062959"/>
                <a:gd name="connsiteY32" fmla="*/ 415127 h 3332231"/>
                <a:gd name="connsiteX33" fmla="*/ 1896118 w 3062959"/>
                <a:gd name="connsiteY33" fmla="*/ 140246 h 3332231"/>
                <a:gd name="connsiteX34" fmla="*/ 1660505 w 3062959"/>
                <a:gd name="connsiteY34" fmla="*/ 0 h 3332231"/>
                <a:gd name="connsiteX35" fmla="*/ 1351966 w 3062959"/>
                <a:gd name="connsiteY35" fmla="*/ 33659 h 3332231"/>
                <a:gd name="connsiteX36" fmla="*/ 1161232 w 3062959"/>
                <a:gd name="connsiteY36" fmla="*/ 179515 h 3332231"/>
                <a:gd name="connsiteX37" fmla="*/ 1071475 w 3062959"/>
                <a:gd name="connsiteY37" fmla="*/ 415127 h 3332231"/>
                <a:gd name="connsiteX38" fmla="*/ 1256599 w 3062959"/>
                <a:gd name="connsiteY3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734886 w 3062959"/>
                <a:gd name="connsiteY9" fmla="*/ 1901728 h 3332231"/>
                <a:gd name="connsiteX10" fmla="*/ 403907 w 3062959"/>
                <a:gd name="connsiteY10" fmla="*/ 2036364 h 3332231"/>
                <a:gd name="connsiteX11" fmla="*/ 106586 w 3062959"/>
                <a:gd name="connsiteY11" fmla="*/ 1800751 h 3332231"/>
                <a:gd name="connsiteX12" fmla="*/ 0 w 3062959"/>
                <a:gd name="connsiteY12" fmla="*/ 2518807 h 3332231"/>
                <a:gd name="connsiteX13" fmla="*/ 1256599 w 3062959"/>
                <a:gd name="connsiteY13" fmla="*/ 2423441 h 3332231"/>
                <a:gd name="connsiteX14" fmla="*/ 1071475 w 3062959"/>
                <a:gd name="connsiteY14" fmla="*/ 2754420 h 3332231"/>
                <a:gd name="connsiteX15" fmla="*/ 1144402 w 3062959"/>
                <a:gd name="connsiteY15" fmla="*/ 3135888 h 3332231"/>
                <a:gd name="connsiteX16" fmla="*/ 1380015 w 3062959"/>
                <a:gd name="connsiteY16" fmla="*/ 3292962 h 3332231"/>
                <a:gd name="connsiteX17" fmla="*/ 1649286 w 3062959"/>
                <a:gd name="connsiteY17" fmla="*/ 3332231 h 3332231"/>
                <a:gd name="connsiteX18" fmla="*/ 1940996 w 3062959"/>
                <a:gd name="connsiteY18" fmla="*/ 3158327 h 3332231"/>
                <a:gd name="connsiteX19" fmla="*/ 2041973 w 3062959"/>
                <a:gd name="connsiteY19" fmla="*/ 2838567 h 3332231"/>
                <a:gd name="connsiteX20" fmla="*/ 1884898 w 3062959"/>
                <a:gd name="connsiteY20" fmla="*/ 2445880 h 3332231"/>
                <a:gd name="connsiteX21" fmla="*/ 3062959 w 3062959"/>
                <a:gd name="connsiteY21" fmla="*/ 2518807 h 3332231"/>
                <a:gd name="connsiteX22" fmla="*/ 2984422 w 3062959"/>
                <a:gd name="connsiteY22" fmla="*/ 1778312 h 3332231"/>
                <a:gd name="connsiteX23" fmla="*/ 2832957 w 3062959"/>
                <a:gd name="connsiteY23" fmla="*/ 2002705 h 3332231"/>
                <a:gd name="connsiteX24" fmla="*/ 2597345 w 3062959"/>
                <a:gd name="connsiteY24" fmla="*/ 2025144 h 3332231"/>
                <a:gd name="connsiteX25" fmla="*/ 2350513 w 3062959"/>
                <a:gd name="connsiteY25" fmla="*/ 1907338 h 3332231"/>
                <a:gd name="connsiteX26" fmla="*/ 2215877 w 3062959"/>
                <a:gd name="connsiteY26" fmla="*/ 1677335 h 3332231"/>
                <a:gd name="connsiteX27" fmla="*/ 2221487 w 3062959"/>
                <a:gd name="connsiteY27" fmla="*/ 1402454 h 3332231"/>
                <a:gd name="connsiteX28" fmla="*/ 2367342 w 3062959"/>
                <a:gd name="connsiteY28" fmla="*/ 1211721 h 3332231"/>
                <a:gd name="connsiteX29" fmla="*/ 2636613 w 3062959"/>
                <a:gd name="connsiteY29" fmla="*/ 1099524 h 3332231"/>
                <a:gd name="connsiteX30" fmla="*/ 2984422 w 3062959"/>
                <a:gd name="connsiteY30" fmla="*/ 1312697 h 3332231"/>
                <a:gd name="connsiteX31" fmla="*/ 3062959 w 3062959"/>
                <a:gd name="connsiteY31" fmla="*/ 532933 h 3332231"/>
                <a:gd name="connsiteX32" fmla="*/ 1912947 w 3062959"/>
                <a:gd name="connsiteY32" fmla="*/ 757326 h 3332231"/>
                <a:gd name="connsiteX33" fmla="*/ 2036363 w 3062959"/>
                <a:gd name="connsiteY33" fmla="*/ 415127 h 3332231"/>
                <a:gd name="connsiteX34" fmla="*/ 1896118 w 3062959"/>
                <a:gd name="connsiteY34" fmla="*/ 140246 h 3332231"/>
                <a:gd name="connsiteX35" fmla="*/ 1660505 w 3062959"/>
                <a:gd name="connsiteY35" fmla="*/ 0 h 3332231"/>
                <a:gd name="connsiteX36" fmla="*/ 1351966 w 3062959"/>
                <a:gd name="connsiteY36" fmla="*/ 33659 h 3332231"/>
                <a:gd name="connsiteX37" fmla="*/ 1161232 w 3062959"/>
                <a:gd name="connsiteY37" fmla="*/ 179515 h 3332231"/>
                <a:gd name="connsiteX38" fmla="*/ 1071475 w 3062959"/>
                <a:gd name="connsiteY38" fmla="*/ 415127 h 3332231"/>
                <a:gd name="connsiteX39" fmla="*/ 1256599 w 3062959"/>
                <a:gd name="connsiteY3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403907 w 3062959"/>
                <a:gd name="connsiteY11" fmla="*/ 2036364 h 3332231"/>
                <a:gd name="connsiteX12" fmla="*/ 106586 w 3062959"/>
                <a:gd name="connsiteY12" fmla="*/ 1800751 h 3332231"/>
                <a:gd name="connsiteX13" fmla="*/ 0 w 3062959"/>
                <a:gd name="connsiteY13" fmla="*/ 2518807 h 3332231"/>
                <a:gd name="connsiteX14" fmla="*/ 1256599 w 3062959"/>
                <a:gd name="connsiteY14" fmla="*/ 2423441 h 3332231"/>
                <a:gd name="connsiteX15" fmla="*/ 1071475 w 3062959"/>
                <a:gd name="connsiteY15" fmla="*/ 2754420 h 3332231"/>
                <a:gd name="connsiteX16" fmla="*/ 1144402 w 3062959"/>
                <a:gd name="connsiteY16" fmla="*/ 3135888 h 3332231"/>
                <a:gd name="connsiteX17" fmla="*/ 1380015 w 3062959"/>
                <a:gd name="connsiteY17" fmla="*/ 3292962 h 3332231"/>
                <a:gd name="connsiteX18" fmla="*/ 1649286 w 3062959"/>
                <a:gd name="connsiteY18" fmla="*/ 3332231 h 3332231"/>
                <a:gd name="connsiteX19" fmla="*/ 1940996 w 3062959"/>
                <a:gd name="connsiteY19" fmla="*/ 3158327 h 3332231"/>
                <a:gd name="connsiteX20" fmla="*/ 2041973 w 3062959"/>
                <a:gd name="connsiteY20" fmla="*/ 2838567 h 3332231"/>
                <a:gd name="connsiteX21" fmla="*/ 1884898 w 3062959"/>
                <a:gd name="connsiteY21" fmla="*/ 2445880 h 3332231"/>
                <a:gd name="connsiteX22" fmla="*/ 3062959 w 3062959"/>
                <a:gd name="connsiteY22" fmla="*/ 2518807 h 3332231"/>
                <a:gd name="connsiteX23" fmla="*/ 2984422 w 3062959"/>
                <a:gd name="connsiteY23" fmla="*/ 1778312 h 3332231"/>
                <a:gd name="connsiteX24" fmla="*/ 2832957 w 3062959"/>
                <a:gd name="connsiteY24" fmla="*/ 2002705 h 3332231"/>
                <a:gd name="connsiteX25" fmla="*/ 2597345 w 3062959"/>
                <a:gd name="connsiteY25" fmla="*/ 2025144 h 3332231"/>
                <a:gd name="connsiteX26" fmla="*/ 2350513 w 3062959"/>
                <a:gd name="connsiteY26" fmla="*/ 1907338 h 3332231"/>
                <a:gd name="connsiteX27" fmla="*/ 2215877 w 3062959"/>
                <a:gd name="connsiteY27" fmla="*/ 1677335 h 3332231"/>
                <a:gd name="connsiteX28" fmla="*/ 2221487 w 3062959"/>
                <a:gd name="connsiteY28" fmla="*/ 1402454 h 3332231"/>
                <a:gd name="connsiteX29" fmla="*/ 2367342 w 3062959"/>
                <a:gd name="connsiteY29" fmla="*/ 1211721 h 3332231"/>
                <a:gd name="connsiteX30" fmla="*/ 2636613 w 3062959"/>
                <a:gd name="connsiteY30" fmla="*/ 1099524 h 3332231"/>
                <a:gd name="connsiteX31" fmla="*/ 2984422 w 3062959"/>
                <a:gd name="connsiteY31" fmla="*/ 1312697 h 3332231"/>
                <a:gd name="connsiteX32" fmla="*/ 3062959 w 3062959"/>
                <a:gd name="connsiteY32" fmla="*/ 532933 h 3332231"/>
                <a:gd name="connsiteX33" fmla="*/ 1912947 w 3062959"/>
                <a:gd name="connsiteY33" fmla="*/ 757326 h 3332231"/>
                <a:gd name="connsiteX34" fmla="*/ 2036363 w 3062959"/>
                <a:gd name="connsiteY34" fmla="*/ 415127 h 3332231"/>
                <a:gd name="connsiteX35" fmla="*/ 1896118 w 3062959"/>
                <a:gd name="connsiteY35" fmla="*/ 140246 h 3332231"/>
                <a:gd name="connsiteX36" fmla="*/ 1660505 w 3062959"/>
                <a:gd name="connsiteY36" fmla="*/ 0 h 3332231"/>
                <a:gd name="connsiteX37" fmla="*/ 1351966 w 3062959"/>
                <a:gd name="connsiteY37" fmla="*/ 33659 h 3332231"/>
                <a:gd name="connsiteX38" fmla="*/ 1161232 w 3062959"/>
                <a:gd name="connsiteY38" fmla="*/ 179515 h 3332231"/>
                <a:gd name="connsiteX39" fmla="*/ 1071475 w 3062959"/>
                <a:gd name="connsiteY39" fmla="*/ 415127 h 3332231"/>
                <a:gd name="connsiteX40" fmla="*/ 1256599 w 3062959"/>
                <a:gd name="connsiteY4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106586 w 3062959"/>
                <a:gd name="connsiteY13" fmla="*/ 1800751 h 3332231"/>
                <a:gd name="connsiteX14" fmla="*/ 0 w 3062959"/>
                <a:gd name="connsiteY14" fmla="*/ 2518807 h 3332231"/>
                <a:gd name="connsiteX15" fmla="*/ 1256599 w 3062959"/>
                <a:gd name="connsiteY15" fmla="*/ 2423441 h 3332231"/>
                <a:gd name="connsiteX16" fmla="*/ 1071475 w 3062959"/>
                <a:gd name="connsiteY16" fmla="*/ 2754420 h 3332231"/>
                <a:gd name="connsiteX17" fmla="*/ 1144402 w 3062959"/>
                <a:gd name="connsiteY17" fmla="*/ 3135888 h 3332231"/>
                <a:gd name="connsiteX18" fmla="*/ 1380015 w 3062959"/>
                <a:gd name="connsiteY18" fmla="*/ 3292962 h 3332231"/>
                <a:gd name="connsiteX19" fmla="*/ 1649286 w 3062959"/>
                <a:gd name="connsiteY19" fmla="*/ 3332231 h 3332231"/>
                <a:gd name="connsiteX20" fmla="*/ 1940996 w 3062959"/>
                <a:gd name="connsiteY20" fmla="*/ 3158327 h 3332231"/>
                <a:gd name="connsiteX21" fmla="*/ 2041973 w 3062959"/>
                <a:gd name="connsiteY21" fmla="*/ 2838567 h 3332231"/>
                <a:gd name="connsiteX22" fmla="*/ 1884898 w 3062959"/>
                <a:gd name="connsiteY22" fmla="*/ 2445880 h 3332231"/>
                <a:gd name="connsiteX23" fmla="*/ 3062959 w 3062959"/>
                <a:gd name="connsiteY23" fmla="*/ 2518807 h 3332231"/>
                <a:gd name="connsiteX24" fmla="*/ 2984422 w 3062959"/>
                <a:gd name="connsiteY24" fmla="*/ 1778312 h 3332231"/>
                <a:gd name="connsiteX25" fmla="*/ 2832957 w 3062959"/>
                <a:gd name="connsiteY25" fmla="*/ 2002705 h 3332231"/>
                <a:gd name="connsiteX26" fmla="*/ 2597345 w 3062959"/>
                <a:gd name="connsiteY26" fmla="*/ 2025144 h 3332231"/>
                <a:gd name="connsiteX27" fmla="*/ 2350513 w 3062959"/>
                <a:gd name="connsiteY27" fmla="*/ 1907338 h 3332231"/>
                <a:gd name="connsiteX28" fmla="*/ 2215877 w 3062959"/>
                <a:gd name="connsiteY28" fmla="*/ 1677335 h 3332231"/>
                <a:gd name="connsiteX29" fmla="*/ 2221487 w 3062959"/>
                <a:gd name="connsiteY29" fmla="*/ 1402454 h 3332231"/>
                <a:gd name="connsiteX30" fmla="*/ 2367342 w 3062959"/>
                <a:gd name="connsiteY30" fmla="*/ 1211721 h 3332231"/>
                <a:gd name="connsiteX31" fmla="*/ 2636613 w 3062959"/>
                <a:gd name="connsiteY31" fmla="*/ 1099524 h 3332231"/>
                <a:gd name="connsiteX32" fmla="*/ 2984422 w 3062959"/>
                <a:gd name="connsiteY32" fmla="*/ 1312697 h 3332231"/>
                <a:gd name="connsiteX33" fmla="*/ 3062959 w 3062959"/>
                <a:gd name="connsiteY33" fmla="*/ 532933 h 3332231"/>
                <a:gd name="connsiteX34" fmla="*/ 1912947 w 3062959"/>
                <a:gd name="connsiteY34" fmla="*/ 757326 h 3332231"/>
                <a:gd name="connsiteX35" fmla="*/ 2036363 w 3062959"/>
                <a:gd name="connsiteY35" fmla="*/ 415127 h 3332231"/>
                <a:gd name="connsiteX36" fmla="*/ 1896118 w 3062959"/>
                <a:gd name="connsiteY36" fmla="*/ 140246 h 3332231"/>
                <a:gd name="connsiteX37" fmla="*/ 1660505 w 3062959"/>
                <a:gd name="connsiteY37" fmla="*/ 0 h 3332231"/>
                <a:gd name="connsiteX38" fmla="*/ 1351966 w 3062959"/>
                <a:gd name="connsiteY38" fmla="*/ 33659 h 3332231"/>
                <a:gd name="connsiteX39" fmla="*/ 1161232 w 3062959"/>
                <a:gd name="connsiteY39" fmla="*/ 179515 h 3332231"/>
                <a:gd name="connsiteX40" fmla="*/ 1071475 w 3062959"/>
                <a:gd name="connsiteY40" fmla="*/ 415127 h 3332231"/>
                <a:gd name="connsiteX41" fmla="*/ 1256599 w 3062959"/>
                <a:gd name="connsiteY4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071475 w 3062959"/>
                <a:gd name="connsiteY17" fmla="*/ 2754420 h 3332231"/>
                <a:gd name="connsiteX18" fmla="*/ 1144402 w 3062959"/>
                <a:gd name="connsiteY18" fmla="*/ 3135888 h 3332231"/>
                <a:gd name="connsiteX19" fmla="*/ 1380015 w 3062959"/>
                <a:gd name="connsiteY19" fmla="*/ 3292962 h 3332231"/>
                <a:gd name="connsiteX20" fmla="*/ 1649286 w 3062959"/>
                <a:gd name="connsiteY20" fmla="*/ 3332231 h 3332231"/>
                <a:gd name="connsiteX21" fmla="*/ 1940996 w 3062959"/>
                <a:gd name="connsiteY21" fmla="*/ 3158327 h 3332231"/>
                <a:gd name="connsiteX22" fmla="*/ 2041973 w 3062959"/>
                <a:gd name="connsiteY22" fmla="*/ 2838567 h 3332231"/>
                <a:gd name="connsiteX23" fmla="*/ 1884898 w 3062959"/>
                <a:gd name="connsiteY23" fmla="*/ 2445880 h 3332231"/>
                <a:gd name="connsiteX24" fmla="*/ 3062959 w 3062959"/>
                <a:gd name="connsiteY24" fmla="*/ 2518807 h 3332231"/>
                <a:gd name="connsiteX25" fmla="*/ 2984422 w 3062959"/>
                <a:gd name="connsiteY25" fmla="*/ 1778312 h 3332231"/>
                <a:gd name="connsiteX26" fmla="*/ 2832957 w 3062959"/>
                <a:gd name="connsiteY26" fmla="*/ 2002705 h 3332231"/>
                <a:gd name="connsiteX27" fmla="*/ 2597345 w 3062959"/>
                <a:gd name="connsiteY27" fmla="*/ 2025144 h 3332231"/>
                <a:gd name="connsiteX28" fmla="*/ 2350513 w 3062959"/>
                <a:gd name="connsiteY28" fmla="*/ 1907338 h 3332231"/>
                <a:gd name="connsiteX29" fmla="*/ 2215877 w 3062959"/>
                <a:gd name="connsiteY29" fmla="*/ 1677335 h 3332231"/>
                <a:gd name="connsiteX30" fmla="*/ 2221487 w 3062959"/>
                <a:gd name="connsiteY30" fmla="*/ 1402454 h 3332231"/>
                <a:gd name="connsiteX31" fmla="*/ 2367342 w 3062959"/>
                <a:gd name="connsiteY31" fmla="*/ 1211721 h 3332231"/>
                <a:gd name="connsiteX32" fmla="*/ 2636613 w 3062959"/>
                <a:gd name="connsiteY32" fmla="*/ 1099524 h 3332231"/>
                <a:gd name="connsiteX33" fmla="*/ 2984422 w 3062959"/>
                <a:gd name="connsiteY33" fmla="*/ 1312697 h 3332231"/>
                <a:gd name="connsiteX34" fmla="*/ 3062959 w 3062959"/>
                <a:gd name="connsiteY34" fmla="*/ 532933 h 3332231"/>
                <a:gd name="connsiteX35" fmla="*/ 1912947 w 3062959"/>
                <a:gd name="connsiteY35" fmla="*/ 757326 h 3332231"/>
                <a:gd name="connsiteX36" fmla="*/ 2036363 w 3062959"/>
                <a:gd name="connsiteY36" fmla="*/ 415127 h 3332231"/>
                <a:gd name="connsiteX37" fmla="*/ 1896118 w 3062959"/>
                <a:gd name="connsiteY37" fmla="*/ 140246 h 3332231"/>
                <a:gd name="connsiteX38" fmla="*/ 1660505 w 3062959"/>
                <a:gd name="connsiteY38" fmla="*/ 0 h 3332231"/>
                <a:gd name="connsiteX39" fmla="*/ 1351966 w 3062959"/>
                <a:gd name="connsiteY39" fmla="*/ 33659 h 3332231"/>
                <a:gd name="connsiteX40" fmla="*/ 1161232 w 3062959"/>
                <a:gd name="connsiteY40" fmla="*/ 179515 h 3332231"/>
                <a:gd name="connsiteX41" fmla="*/ 1071475 w 3062959"/>
                <a:gd name="connsiteY41" fmla="*/ 415127 h 3332231"/>
                <a:gd name="connsiteX42" fmla="*/ 1256599 w 3062959"/>
                <a:gd name="connsiteY4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144402 w 3062959"/>
                <a:gd name="connsiteY19" fmla="*/ 3135888 h 3332231"/>
                <a:gd name="connsiteX20" fmla="*/ 1380015 w 3062959"/>
                <a:gd name="connsiteY20" fmla="*/ 3292962 h 3332231"/>
                <a:gd name="connsiteX21" fmla="*/ 1649286 w 3062959"/>
                <a:gd name="connsiteY21" fmla="*/ 3332231 h 3332231"/>
                <a:gd name="connsiteX22" fmla="*/ 1940996 w 3062959"/>
                <a:gd name="connsiteY22" fmla="*/ 3158327 h 3332231"/>
                <a:gd name="connsiteX23" fmla="*/ 2041973 w 3062959"/>
                <a:gd name="connsiteY23" fmla="*/ 2838567 h 3332231"/>
                <a:gd name="connsiteX24" fmla="*/ 1884898 w 3062959"/>
                <a:gd name="connsiteY24" fmla="*/ 2445880 h 3332231"/>
                <a:gd name="connsiteX25" fmla="*/ 3062959 w 3062959"/>
                <a:gd name="connsiteY25" fmla="*/ 2518807 h 3332231"/>
                <a:gd name="connsiteX26" fmla="*/ 2984422 w 3062959"/>
                <a:gd name="connsiteY26" fmla="*/ 1778312 h 3332231"/>
                <a:gd name="connsiteX27" fmla="*/ 2832957 w 3062959"/>
                <a:gd name="connsiteY27" fmla="*/ 2002705 h 3332231"/>
                <a:gd name="connsiteX28" fmla="*/ 2597345 w 3062959"/>
                <a:gd name="connsiteY28" fmla="*/ 2025144 h 3332231"/>
                <a:gd name="connsiteX29" fmla="*/ 2350513 w 3062959"/>
                <a:gd name="connsiteY29" fmla="*/ 1907338 h 3332231"/>
                <a:gd name="connsiteX30" fmla="*/ 2215877 w 3062959"/>
                <a:gd name="connsiteY30" fmla="*/ 1677335 h 3332231"/>
                <a:gd name="connsiteX31" fmla="*/ 2221487 w 3062959"/>
                <a:gd name="connsiteY31" fmla="*/ 1402454 h 3332231"/>
                <a:gd name="connsiteX32" fmla="*/ 2367342 w 3062959"/>
                <a:gd name="connsiteY32" fmla="*/ 1211721 h 3332231"/>
                <a:gd name="connsiteX33" fmla="*/ 2636613 w 3062959"/>
                <a:gd name="connsiteY33" fmla="*/ 1099524 h 3332231"/>
                <a:gd name="connsiteX34" fmla="*/ 2984422 w 3062959"/>
                <a:gd name="connsiteY34" fmla="*/ 1312697 h 3332231"/>
                <a:gd name="connsiteX35" fmla="*/ 3062959 w 3062959"/>
                <a:gd name="connsiteY35" fmla="*/ 532933 h 3332231"/>
                <a:gd name="connsiteX36" fmla="*/ 1912947 w 3062959"/>
                <a:gd name="connsiteY36" fmla="*/ 757326 h 3332231"/>
                <a:gd name="connsiteX37" fmla="*/ 2036363 w 3062959"/>
                <a:gd name="connsiteY37" fmla="*/ 415127 h 3332231"/>
                <a:gd name="connsiteX38" fmla="*/ 1896118 w 3062959"/>
                <a:gd name="connsiteY38" fmla="*/ 140246 h 3332231"/>
                <a:gd name="connsiteX39" fmla="*/ 1660505 w 3062959"/>
                <a:gd name="connsiteY39" fmla="*/ 0 h 3332231"/>
                <a:gd name="connsiteX40" fmla="*/ 1351966 w 3062959"/>
                <a:gd name="connsiteY40" fmla="*/ 33659 h 3332231"/>
                <a:gd name="connsiteX41" fmla="*/ 1161232 w 3062959"/>
                <a:gd name="connsiteY41" fmla="*/ 179515 h 3332231"/>
                <a:gd name="connsiteX42" fmla="*/ 1071475 w 3062959"/>
                <a:gd name="connsiteY42" fmla="*/ 415127 h 3332231"/>
                <a:gd name="connsiteX43" fmla="*/ 1256599 w 3062959"/>
                <a:gd name="connsiteY4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380015 w 3062959"/>
                <a:gd name="connsiteY21" fmla="*/ 3292962 h 3332231"/>
                <a:gd name="connsiteX22" fmla="*/ 1649286 w 3062959"/>
                <a:gd name="connsiteY22" fmla="*/ 3332231 h 3332231"/>
                <a:gd name="connsiteX23" fmla="*/ 1940996 w 3062959"/>
                <a:gd name="connsiteY23" fmla="*/ 3158327 h 3332231"/>
                <a:gd name="connsiteX24" fmla="*/ 2041973 w 3062959"/>
                <a:gd name="connsiteY24" fmla="*/ 2838567 h 3332231"/>
                <a:gd name="connsiteX25" fmla="*/ 1884898 w 3062959"/>
                <a:gd name="connsiteY25" fmla="*/ 2445880 h 3332231"/>
                <a:gd name="connsiteX26" fmla="*/ 3062959 w 3062959"/>
                <a:gd name="connsiteY26" fmla="*/ 2518807 h 3332231"/>
                <a:gd name="connsiteX27" fmla="*/ 2984422 w 3062959"/>
                <a:gd name="connsiteY27" fmla="*/ 1778312 h 3332231"/>
                <a:gd name="connsiteX28" fmla="*/ 2832957 w 3062959"/>
                <a:gd name="connsiteY28" fmla="*/ 2002705 h 3332231"/>
                <a:gd name="connsiteX29" fmla="*/ 2597345 w 3062959"/>
                <a:gd name="connsiteY29" fmla="*/ 2025144 h 3332231"/>
                <a:gd name="connsiteX30" fmla="*/ 2350513 w 3062959"/>
                <a:gd name="connsiteY30" fmla="*/ 1907338 h 3332231"/>
                <a:gd name="connsiteX31" fmla="*/ 2215877 w 3062959"/>
                <a:gd name="connsiteY31" fmla="*/ 1677335 h 3332231"/>
                <a:gd name="connsiteX32" fmla="*/ 2221487 w 3062959"/>
                <a:gd name="connsiteY32" fmla="*/ 1402454 h 3332231"/>
                <a:gd name="connsiteX33" fmla="*/ 2367342 w 3062959"/>
                <a:gd name="connsiteY33" fmla="*/ 1211721 h 3332231"/>
                <a:gd name="connsiteX34" fmla="*/ 2636613 w 3062959"/>
                <a:gd name="connsiteY34" fmla="*/ 1099524 h 3332231"/>
                <a:gd name="connsiteX35" fmla="*/ 2984422 w 3062959"/>
                <a:gd name="connsiteY35" fmla="*/ 1312697 h 3332231"/>
                <a:gd name="connsiteX36" fmla="*/ 3062959 w 3062959"/>
                <a:gd name="connsiteY36" fmla="*/ 532933 h 3332231"/>
                <a:gd name="connsiteX37" fmla="*/ 1912947 w 3062959"/>
                <a:gd name="connsiteY37" fmla="*/ 757326 h 3332231"/>
                <a:gd name="connsiteX38" fmla="*/ 2036363 w 3062959"/>
                <a:gd name="connsiteY38" fmla="*/ 415127 h 3332231"/>
                <a:gd name="connsiteX39" fmla="*/ 1896118 w 3062959"/>
                <a:gd name="connsiteY39" fmla="*/ 140246 h 3332231"/>
                <a:gd name="connsiteX40" fmla="*/ 1660505 w 3062959"/>
                <a:gd name="connsiteY40" fmla="*/ 0 h 3332231"/>
                <a:gd name="connsiteX41" fmla="*/ 1351966 w 3062959"/>
                <a:gd name="connsiteY41" fmla="*/ 33659 h 3332231"/>
                <a:gd name="connsiteX42" fmla="*/ 1161232 w 3062959"/>
                <a:gd name="connsiteY42" fmla="*/ 179515 h 3332231"/>
                <a:gd name="connsiteX43" fmla="*/ 1071475 w 3062959"/>
                <a:gd name="connsiteY43" fmla="*/ 415127 h 3332231"/>
                <a:gd name="connsiteX44" fmla="*/ 1256599 w 3062959"/>
                <a:gd name="connsiteY4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649286 w 3062959"/>
                <a:gd name="connsiteY23" fmla="*/ 3332231 h 3332231"/>
                <a:gd name="connsiteX24" fmla="*/ 1940996 w 3062959"/>
                <a:gd name="connsiteY24" fmla="*/ 3158327 h 3332231"/>
                <a:gd name="connsiteX25" fmla="*/ 2041973 w 3062959"/>
                <a:gd name="connsiteY25" fmla="*/ 2838567 h 3332231"/>
                <a:gd name="connsiteX26" fmla="*/ 1884898 w 3062959"/>
                <a:gd name="connsiteY26" fmla="*/ 2445880 h 3332231"/>
                <a:gd name="connsiteX27" fmla="*/ 3062959 w 3062959"/>
                <a:gd name="connsiteY27" fmla="*/ 2518807 h 3332231"/>
                <a:gd name="connsiteX28" fmla="*/ 2984422 w 3062959"/>
                <a:gd name="connsiteY28" fmla="*/ 1778312 h 3332231"/>
                <a:gd name="connsiteX29" fmla="*/ 2832957 w 3062959"/>
                <a:gd name="connsiteY29" fmla="*/ 2002705 h 3332231"/>
                <a:gd name="connsiteX30" fmla="*/ 2597345 w 3062959"/>
                <a:gd name="connsiteY30" fmla="*/ 2025144 h 3332231"/>
                <a:gd name="connsiteX31" fmla="*/ 2350513 w 3062959"/>
                <a:gd name="connsiteY31" fmla="*/ 1907338 h 3332231"/>
                <a:gd name="connsiteX32" fmla="*/ 2215877 w 3062959"/>
                <a:gd name="connsiteY32" fmla="*/ 1677335 h 3332231"/>
                <a:gd name="connsiteX33" fmla="*/ 2221487 w 3062959"/>
                <a:gd name="connsiteY33" fmla="*/ 1402454 h 3332231"/>
                <a:gd name="connsiteX34" fmla="*/ 2367342 w 3062959"/>
                <a:gd name="connsiteY34" fmla="*/ 1211721 h 3332231"/>
                <a:gd name="connsiteX35" fmla="*/ 2636613 w 3062959"/>
                <a:gd name="connsiteY35" fmla="*/ 1099524 h 3332231"/>
                <a:gd name="connsiteX36" fmla="*/ 2984422 w 3062959"/>
                <a:gd name="connsiteY36" fmla="*/ 1312697 h 3332231"/>
                <a:gd name="connsiteX37" fmla="*/ 3062959 w 3062959"/>
                <a:gd name="connsiteY37" fmla="*/ 532933 h 3332231"/>
                <a:gd name="connsiteX38" fmla="*/ 1912947 w 3062959"/>
                <a:gd name="connsiteY38" fmla="*/ 757326 h 3332231"/>
                <a:gd name="connsiteX39" fmla="*/ 2036363 w 3062959"/>
                <a:gd name="connsiteY39" fmla="*/ 415127 h 3332231"/>
                <a:gd name="connsiteX40" fmla="*/ 1896118 w 3062959"/>
                <a:gd name="connsiteY40" fmla="*/ 140246 h 3332231"/>
                <a:gd name="connsiteX41" fmla="*/ 1660505 w 3062959"/>
                <a:gd name="connsiteY41" fmla="*/ 0 h 3332231"/>
                <a:gd name="connsiteX42" fmla="*/ 1351966 w 3062959"/>
                <a:gd name="connsiteY42" fmla="*/ 33659 h 3332231"/>
                <a:gd name="connsiteX43" fmla="*/ 1161232 w 3062959"/>
                <a:gd name="connsiteY43" fmla="*/ 179515 h 3332231"/>
                <a:gd name="connsiteX44" fmla="*/ 1071475 w 3062959"/>
                <a:gd name="connsiteY44" fmla="*/ 415127 h 3332231"/>
                <a:gd name="connsiteX45" fmla="*/ 1256599 w 3062959"/>
                <a:gd name="connsiteY4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0019 w 3062959"/>
                <a:gd name="connsiteY25" fmla="*/ 3332231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884898 w 3062959"/>
                <a:gd name="connsiteY29" fmla="*/ 2445880 h 3332231"/>
                <a:gd name="connsiteX30" fmla="*/ 3062959 w 3062959"/>
                <a:gd name="connsiteY30" fmla="*/ 2518807 h 3332231"/>
                <a:gd name="connsiteX31" fmla="*/ 2984422 w 3062959"/>
                <a:gd name="connsiteY31" fmla="*/ 1778312 h 3332231"/>
                <a:gd name="connsiteX32" fmla="*/ 2832957 w 3062959"/>
                <a:gd name="connsiteY32" fmla="*/ 2002705 h 3332231"/>
                <a:gd name="connsiteX33" fmla="*/ 2597345 w 3062959"/>
                <a:gd name="connsiteY33" fmla="*/ 2025144 h 3332231"/>
                <a:gd name="connsiteX34" fmla="*/ 2350513 w 3062959"/>
                <a:gd name="connsiteY34" fmla="*/ 1907338 h 3332231"/>
                <a:gd name="connsiteX35" fmla="*/ 2215877 w 3062959"/>
                <a:gd name="connsiteY35" fmla="*/ 1677335 h 3332231"/>
                <a:gd name="connsiteX36" fmla="*/ 2221487 w 3062959"/>
                <a:gd name="connsiteY36" fmla="*/ 1402454 h 3332231"/>
                <a:gd name="connsiteX37" fmla="*/ 2367342 w 3062959"/>
                <a:gd name="connsiteY37" fmla="*/ 1211721 h 3332231"/>
                <a:gd name="connsiteX38" fmla="*/ 2636613 w 3062959"/>
                <a:gd name="connsiteY38" fmla="*/ 1099524 h 3332231"/>
                <a:gd name="connsiteX39" fmla="*/ 2984422 w 3062959"/>
                <a:gd name="connsiteY39" fmla="*/ 1312697 h 3332231"/>
                <a:gd name="connsiteX40" fmla="*/ 3062959 w 3062959"/>
                <a:gd name="connsiteY40" fmla="*/ 532933 h 3332231"/>
                <a:gd name="connsiteX41" fmla="*/ 1912947 w 3062959"/>
                <a:gd name="connsiteY41" fmla="*/ 757326 h 3332231"/>
                <a:gd name="connsiteX42" fmla="*/ 2036363 w 3062959"/>
                <a:gd name="connsiteY42" fmla="*/ 415127 h 3332231"/>
                <a:gd name="connsiteX43" fmla="*/ 1896118 w 3062959"/>
                <a:gd name="connsiteY43" fmla="*/ 140246 h 3332231"/>
                <a:gd name="connsiteX44" fmla="*/ 1660505 w 3062959"/>
                <a:gd name="connsiteY44" fmla="*/ 0 h 3332231"/>
                <a:gd name="connsiteX45" fmla="*/ 1351966 w 3062959"/>
                <a:gd name="connsiteY45" fmla="*/ 33659 h 3332231"/>
                <a:gd name="connsiteX46" fmla="*/ 1161232 w 3062959"/>
                <a:gd name="connsiteY46" fmla="*/ 179515 h 3332231"/>
                <a:gd name="connsiteX47" fmla="*/ 1071475 w 3062959"/>
                <a:gd name="connsiteY47" fmla="*/ 415127 h 3332231"/>
                <a:gd name="connsiteX48" fmla="*/ 1256599 w 3062959"/>
                <a:gd name="connsiteY4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32957 w 3062959"/>
                <a:gd name="connsiteY33" fmla="*/ 2002705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13924 w 3062959"/>
                <a:gd name="connsiteY43" fmla="*/ 40390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896118 w 3062959"/>
                <a:gd name="connsiteY45" fmla="*/ 140246 h 3332231"/>
                <a:gd name="connsiteX46" fmla="*/ 1660505 w 3062959"/>
                <a:gd name="connsiteY46" fmla="*/ 0 h 3332231"/>
                <a:gd name="connsiteX47" fmla="*/ 1351966 w 3062959"/>
                <a:gd name="connsiteY47" fmla="*/ 33659 h 3332231"/>
                <a:gd name="connsiteX48" fmla="*/ 1161232 w 3062959"/>
                <a:gd name="connsiteY48" fmla="*/ 179515 h 3332231"/>
                <a:gd name="connsiteX49" fmla="*/ 1071475 w 3062959"/>
                <a:gd name="connsiteY49" fmla="*/ 415127 h 3332231"/>
                <a:gd name="connsiteX50" fmla="*/ 1256599 w 3062959"/>
                <a:gd name="connsiteY5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660505 w 3062959"/>
                <a:gd name="connsiteY47" fmla="*/ 0 h 3332231"/>
                <a:gd name="connsiteX48" fmla="*/ 1351966 w 3062959"/>
                <a:gd name="connsiteY48" fmla="*/ 33659 h 3332231"/>
                <a:gd name="connsiteX49" fmla="*/ 1161232 w 3062959"/>
                <a:gd name="connsiteY49" fmla="*/ 179515 h 3332231"/>
                <a:gd name="connsiteX50" fmla="*/ 1071475 w 3062959"/>
                <a:gd name="connsiteY50" fmla="*/ 415127 h 3332231"/>
                <a:gd name="connsiteX51" fmla="*/ 1256599 w 3062959"/>
                <a:gd name="connsiteY5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351966 w 3062959"/>
                <a:gd name="connsiteY49" fmla="*/ 33659 h 3332231"/>
                <a:gd name="connsiteX50" fmla="*/ 1161232 w 3062959"/>
                <a:gd name="connsiteY50" fmla="*/ 179515 h 3332231"/>
                <a:gd name="connsiteX51" fmla="*/ 1071475 w 3062959"/>
                <a:gd name="connsiteY51" fmla="*/ 415127 h 3332231"/>
                <a:gd name="connsiteX52" fmla="*/ 1256599 w 3062959"/>
                <a:gd name="connsiteY5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161232 w 3062959"/>
                <a:gd name="connsiteY51" fmla="*/ 179515 h 3332231"/>
                <a:gd name="connsiteX52" fmla="*/ 1071475 w 3062959"/>
                <a:gd name="connsiteY52" fmla="*/ 415127 h 3332231"/>
                <a:gd name="connsiteX53" fmla="*/ 1256599 w 3062959"/>
                <a:gd name="connsiteY5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71475 w 3062959"/>
                <a:gd name="connsiteY53" fmla="*/ 415127 h 3332231"/>
                <a:gd name="connsiteX54" fmla="*/ 1256599 w 3062959"/>
                <a:gd name="connsiteY5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256599 w 3062959"/>
                <a:gd name="connsiteY5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256599 w 3062959"/>
                <a:gd name="connsiteY0" fmla="*/ 746106 h 3332231"/>
                <a:gd name="connsiteX1" fmla="*/ 230002 w 3062959"/>
                <a:gd name="connsiteY1" fmla="*/ 63952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956373 w 2956373"/>
                <a:gd name="connsiteY31" fmla="*/ 251880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748810 w 2956373"/>
                <a:gd name="connsiteY31" fmla="*/ 250197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14901 w 2877836"/>
                <a:gd name="connsiteY36" fmla="*/ 1626847 h 3332231"/>
                <a:gd name="connsiteX37" fmla="*/ 2120510 w 2877836"/>
                <a:gd name="connsiteY37" fmla="*/ 1368795 h 3332231"/>
                <a:gd name="connsiteX38" fmla="*/ 2260756 w 2877836"/>
                <a:gd name="connsiteY38" fmla="*/ 1211721 h 3332231"/>
                <a:gd name="connsiteX39" fmla="*/ 2558076 w 2877836"/>
                <a:gd name="connsiteY39" fmla="*/ 1161232 h 3332231"/>
                <a:gd name="connsiteX40" fmla="*/ 2877836 w 2877836"/>
                <a:gd name="connsiteY40" fmla="*/ 1312697 h 3332231"/>
                <a:gd name="connsiteX41" fmla="*/ 2760029 w 2877836"/>
                <a:gd name="connsiteY41" fmla="*/ 577812 h 3332231"/>
                <a:gd name="connsiteX42" fmla="*/ 1806361 w 2877836"/>
                <a:gd name="connsiteY42" fmla="*/ 757326 h 3332231"/>
                <a:gd name="connsiteX43" fmla="*/ 1868069 w 2877836"/>
                <a:gd name="connsiteY43" fmla="*/ 611470 h 3332231"/>
                <a:gd name="connsiteX44" fmla="*/ 1907338 w 2877836"/>
                <a:gd name="connsiteY44" fmla="*/ 403907 h 3332231"/>
                <a:gd name="connsiteX45" fmla="*/ 1873678 w 2877836"/>
                <a:gd name="connsiteY45" fmla="*/ 258052 h 3332231"/>
                <a:gd name="connsiteX46" fmla="*/ 1789532 w 2877836"/>
                <a:gd name="connsiteY46" fmla="*/ 140246 h 3332231"/>
                <a:gd name="connsiteX47" fmla="*/ 1688555 w 2877836"/>
                <a:gd name="connsiteY47" fmla="*/ 67318 h 3332231"/>
                <a:gd name="connsiteX48" fmla="*/ 1553919 w 2877836"/>
                <a:gd name="connsiteY48" fmla="*/ 0 h 3332231"/>
                <a:gd name="connsiteX49" fmla="*/ 1380015 w 2877836"/>
                <a:gd name="connsiteY49" fmla="*/ 0 h 3332231"/>
                <a:gd name="connsiteX50" fmla="*/ 1245380 w 2877836"/>
                <a:gd name="connsiteY50" fmla="*/ 33659 h 3332231"/>
                <a:gd name="connsiteX51" fmla="*/ 1127573 w 2877836"/>
                <a:gd name="connsiteY51" fmla="*/ 100977 h 3332231"/>
                <a:gd name="connsiteX52" fmla="*/ 1054646 w 2877836"/>
                <a:gd name="connsiteY52" fmla="*/ 179515 h 3332231"/>
                <a:gd name="connsiteX53" fmla="*/ 992937 w 2877836"/>
                <a:gd name="connsiteY53" fmla="*/ 263661 h 3332231"/>
                <a:gd name="connsiteX54" fmla="*/ 964889 w 2877836"/>
                <a:gd name="connsiteY54" fmla="*/ 415127 h 3332231"/>
                <a:gd name="connsiteX55" fmla="*/ 998547 w 2877836"/>
                <a:gd name="connsiteY55" fmla="*/ 555372 h 3332231"/>
                <a:gd name="connsiteX56" fmla="*/ 1150013 w 2877836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120510 w 2877836"/>
                <a:gd name="connsiteY38" fmla="*/ 1368795 h 3332231"/>
                <a:gd name="connsiteX39" fmla="*/ 2260756 w 2877836"/>
                <a:gd name="connsiteY39" fmla="*/ 1211721 h 3332231"/>
                <a:gd name="connsiteX40" fmla="*/ 2558076 w 2877836"/>
                <a:gd name="connsiteY40" fmla="*/ 1161232 h 3332231"/>
                <a:gd name="connsiteX41" fmla="*/ 2877836 w 2877836"/>
                <a:gd name="connsiteY41" fmla="*/ 1312697 h 3332231"/>
                <a:gd name="connsiteX42" fmla="*/ 2760029 w 2877836"/>
                <a:gd name="connsiteY42" fmla="*/ 577812 h 3332231"/>
                <a:gd name="connsiteX43" fmla="*/ 1806361 w 2877836"/>
                <a:gd name="connsiteY43" fmla="*/ 757326 h 3332231"/>
                <a:gd name="connsiteX44" fmla="*/ 1868069 w 2877836"/>
                <a:gd name="connsiteY44" fmla="*/ 611470 h 3332231"/>
                <a:gd name="connsiteX45" fmla="*/ 1907338 w 2877836"/>
                <a:gd name="connsiteY45" fmla="*/ 403907 h 3332231"/>
                <a:gd name="connsiteX46" fmla="*/ 1873678 w 2877836"/>
                <a:gd name="connsiteY46" fmla="*/ 258052 h 3332231"/>
                <a:gd name="connsiteX47" fmla="*/ 1789532 w 2877836"/>
                <a:gd name="connsiteY47" fmla="*/ 140246 h 3332231"/>
                <a:gd name="connsiteX48" fmla="*/ 1688555 w 2877836"/>
                <a:gd name="connsiteY48" fmla="*/ 67318 h 3332231"/>
                <a:gd name="connsiteX49" fmla="*/ 1553919 w 2877836"/>
                <a:gd name="connsiteY49" fmla="*/ 0 h 3332231"/>
                <a:gd name="connsiteX50" fmla="*/ 1380015 w 2877836"/>
                <a:gd name="connsiteY50" fmla="*/ 0 h 3332231"/>
                <a:gd name="connsiteX51" fmla="*/ 1245380 w 2877836"/>
                <a:gd name="connsiteY51" fmla="*/ 33659 h 3332231"/>
                <a:gd name="connsiteX52" fmla="*/ 1127573 w 2877836"/>
                <a:gd name="connsiteY52" fmla="*/ 100977 h 3332231"/>
                <a:gd name="connsiteX53" fmla="*/ 1054646 w 2877836"/>
                <a:gd name="connsiteY53" fmla="*/ 179515 h 3332231"/>
                <a:gd name="connsiteX54" fmla="*/ 992937 w 2877836"/>
                <a:gd name="connsiteY54" fmla="*/ 263661 h 3332231"/>
                <a:gd name="connsiteX55" fmla="*/ 964889 w 2877836"/>
                <a:gd name="connsiteY55" fmla="*/ 415127 h 3332231"/>
                <a:gd name="connsiteX56" fmla="*/ 998547 w 2877836"/>
                <a:gd name="connsiteY56" fmla="*/ 555372 h 3332231"/>
                <a:gd name="connsiteX57" fmla="*/ 1150013 w 2877836"/>
                <a:gd name="connsiteY57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260756 w 2877836"/>
                <a:gd name="connsiteY40" fmla="*/ 1211721 h 3332231"/>
                <a:gd name="connsiteX41" fmla="*/ 2558076 w 2877836"/>
                <a:gd name="connsiteY41" fmla="*/ 1161232 h 3332231"/>
                <a:gd name="connsiteX42" fmla="*/ 2877836 w 2877836"/>
                <a:gd name="connsiteY42" fmla="*/ 1312697 h 3332231"/>
                <a:gd name="connsiteX43" fmla="*/ 2760029 w 2877836"/>
                <a:gd name="connsiteY43" fmla="*/ 577812 h 3332231"/>
                <a:gd name="connsiteX44" fmla="*/ 1806361 w 2877836"/>
                <a:gd name="connsiteY44" fmla="*/ 757326 h 3332231"/>
                <a:gd name="connsiteX45" fmla="*/ 1868069 w 2877836"/>
                <a:gd name="connsiteY45" fmla="*/ 611470 h 3332231"/>
                <a:gd name="connsiteX46" fmla="*/ 1907338 w 2877836"/>
                <a:gd name="connsiteY46" fmla="*/ 403907 h 3332231"/>
                <a:gd name="connsiteX47" fmla="*/ 1873678 w 2877836"/>
                <a:gd name="connsiteY47" fmla="*/ 258052 h 3332231"/>
                <a:gd name="connsiteX48" fmla="*/ 1789532 w 2877836"/>
                <a:gd name="connsiteY48" fmla="*/ 140246 h 3332231"/>
                <a:gd name="connsiteX49" fmla="*/ 1688555 w 2877836"/>
                <a:gd name="connsiteY49" fmla="*/ 67318 h 3332231"/>
                <a:gd name="connsiteX50" fmla="*/ 1553919 w 2877836"/>
                <a:gd name="connsiteY50" fmla="*/ 0 h 3332231"/>
                <a:gd name="connsiteX51" fmla="*/ 1380015 w 2877836"/>
                <a:gd name="connsiteY51" fmla="*/ 0 h 3332231"/>
                <a:gd name="connsiteX52" fmla="*/ 1245380 w 2877836"/>
                <a:gd name="connsiteY52" fmla="*/ 33659 h 3332231"/>
                <a:gd name="connsiteX53" fmla="*/ 1127573 w 2877836"/>
                <a:gd name="connsiteY53" fmla="*/ 100977 h 3332231"/>
                <a:gd name="connsiteX54" fmla="*/ 1054646 w 2877836"/>
                <a:gd name="connsiteY54" fmla="*/ 179515 h 3332231"/>
                <a:gd name="connsiteX55" fmla="*/ 992937 w 2877836"/>
                <a:gd name="connsiteY55" fmla="*/ 263661 h 3332231"/>
                <a:gd name="connsiteX56" fmla="*/ 964889 w 2877836"/>
                <a:gd name="connsiteY56" fmla="*/ 415127 h 3332231"/>
                <a:gd name="connsiteX57" fmla="*/ 998547 w 2877836"/>
                <a:gd name="connsiteY57" fmla="*/ 555372 h 3332231"/>
                <a:gd name="connsiteX58" fmla="*/ 1150013 w 2877836"/>
                <a:gd name="connsiteY58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558076 w 2877836"/>
                <a:gd name="connsiteY42" fmla="*/ 1161232 h 3332231"/>
                <a:gd name="connsiteX43" fmla="*/ 2877836 w 2877836"/>
                <a:gd name="connsiteY43" fmla="*/ 1312697 h 3332231"/>
                <a:gd name="connsiteX44" fmla="*/ 2760029 w 2877836"/>
                <a:gd name="connsiteY44" fmla="*/ 577812 h 3332231"/>
                <a:gd name="connsiteX45" fmla="*/ 1806361 w 2877836"/>
                <a:gd name="connsiteY45" fmla="*/ 757326 h 3332231"/>
                <a:gd name="connsiteX46" fmla="*/ 1868069 w 2877836"/>
                <a:gd name="connsiteY46" fmla="*/ 611470 h 3332231"/>
                <a:gd name="connsiteX47" fmla="*/ 1907338 w 2877836"/>
                <a:gd name="connsiteY47" fmla="*/ 403907 h 3332231"/>
                <a:gd name="connsiteX48" fmla="*/ 1873678 w 2877836"/>
                <a:gd name="connsiteY48" fmla="*/ 258052 h 3332231"/>
                <a:gd name="connsiteX49" fmla="*/ 1789532 w 2877836"/>
                <a:gd name="connsiteY49" fmla="*/ 140246 h 3332231"/>
                <a:gd name="connsiteX50" fmla="*/ 1688555 w 2877836"/>
                <a:gd name="connsiteY50" fmla="*/ 67318 h 3332231"/>
                <a:gd name="connsiteX51" fmla="*/ 1553919 w 2877836"/>
                <a:gd name="connsiteY51" fmla="*/ 0 h 3332231"/>
                <a:gd name="connsiteX52" fmla="*/ 1380015 w 2877836"/>
                <a:gd name="connsiteY52" fmla="*/ 0 h 3332231"/>
                <a:gd name="connsiteX53" fmla="*/ 1245380 w 2877836"/>
                <a:gd name="connsiteY53" fmla="*/ 33659 h 3332231"/>
                <a:gd name="connsiteX54" fmla="*/ 1127573 w 2877836"/>
                <a:gd name="connsiteY54" fmla="*/ 100977 h 3332231"/>
                <a:gd name="connsiteX55" fmla="*/ 1054646 w 2877836"/>
                <a:gd name="connsiteY55" fmla="*/ 179515 h 3332231"/>
                <a:gd name="connsiteX56" fmla="*/ 992937 w 2877836"/>
                <a:gd name="connsiteY56" fmla="*/ 263661 h 3332231"/>
                <a:gd name="connsiteX57" fmla="*/ 964889 w 2877836"/>
                <a:gd name="connsiteY57" fmla="*/ 415127 h 3332231"/>
                <a:gd name="connsiteX58" fmla="*/ 998547 w 2877836"/>
                <a:gd name="connsiteY58" fmla="*/ 555372 h 3332231"/>
                <a:gd name="connsiteX59" fmla="*/ 1150013 w 2877836"/>
                <a:gd name="connsiteY59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877836 w 2877836"/>
                <a:gd name="connsiteY44" fmla="*/ 1312697 h 3332231"/>
                <a:gd name="connsiteX45" fmla="*/ 2760029 w 2877836"/>
                <a:gd name="connsiteY45" fmla="*/ 577812 h 3332231"/>
                <a:gd name="connsiteX46" fmla="*/ 1806361 w 2877836"/>
                <a:gd name="connsiteY46" fmla="*/ 757326 h 3332231"/>
                <a:gd name="connsiteX47" fmla="*/ 1868069 w 2877836"/>
                <a:gd name="connsiteY47" fmla="*/ 611470 h 3332231"/>
                <a:gd name="connsiteX48" fmla="*/ 1907338 w 2877836"/>
                <a:gd name="connsiteY48" fmla="*/ 403907 h 3332231"/>
                <a:gd name="connsiteX49" fmla="*/ 1873678 w 2877836"/>
                <a:gd name="connsiteY49" fmla="*/ 258052 h 3332231"/>
                <a:gd name="connsiteX50" fmla="*/ 1789532 w 2877836"/>
                <a:gd name="connsiteY50" fmla="*/ 140246 h 3332231"/>
                <a:gd name="connsiteX51" fmla="*/ 1688555 w 2877836"/>
                <a:gd name="connsiteY51" fmla="*/ 67318 h 3332231"/>
                <a:gd name="connsiteX52" fmla="*/ 1553919 w 2877836"/>
                <a:gd name="connsiteY52" fmla="*/ 0 h 3332231"/>
                <a:gd name="connsiteX53" fmla="*/ 1380015 w 2877836"/>
                <a:gd name="connsiteY53" fmla="*/ 0 h 3332231"/>
                <a:gd name="connsiteX54" fmla="*/ 1245380 w 2877836"/>
                <a:gd name="connsiteY54" fmla="*/ 33659 h 3332231"/>
                <a:gd name="connsiteX55" fmla="*/ 1127573 w 2877836"/>
                <a:gd name="connsiteY55" fmla="*/ 100977 h 3332231"/>
                <a:gd name="connsiteX56" fmla="*/ 1054646 w 2877836"/>
                <a:gd name="connsiteY56" fmla="*/ 179515 h 3332231"/>
                <a:gd name="connsiteX57" fmla="*/ 992937 w 2877836"/>
                <a:gd name="connsiteY57" fmla="*/ 263661 h 3332231"/>
                <a:gd name="connsiteX58" fmla="*/ 964889 w 2877836"/>
                <a:gd name="connsiteY58" fmla="*/ 415127 h 3332231"/>
                <a:gd name="connsiteX59" fmla="*/ 998547 w 2877836"/>
                <a:gd name="connsiteY59" fmla="*/ 555372 h 3332231"/>
                <a:gd name="connsiteX60" fmla="*/ 1150013 w 2877836"/>
                <a:gd name="connsiteY60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715151 w 2877836"/>
                <a:gd name="connsiteY44" fmla="*/ 1200501 h 3332231"/>
                <a:gd name="connsiteX45" fmla="*/ 2877836 w 2877836"/>
                <a:gd name="connsiteY45" fmla="*/ 1312697 h 3332231"/>
                <a:gd name="connsiteX46" fmla="*/ 2760029 w 2877836"/>
                <a:gd name="connsiteY46" fmla="*/ 577812 h 3332231"/>
                <a:gd name="connsiteX47" fmla="*/ 1806361 w 2877836"/>
                <a:gd name="connsiteY47" fmla="*/ 757326 h 3332231"/>
                <a:gd name="connsiteX48" fmla="*/ 1868069 w 2877836"/>
                <a:gd name="connsiteY48" fmla="*/ 611470 h 3332231"/>
                <a:gd name="connsiteX49" fmla="*/ 1907338 w 2877836"/>
                <a:gd name="connsiteY49" fmla="*/ 403907 h 3332231"/>
                <a:gd name="connsiteX50" fmla="*/ 1873678 w 2877836"/>
                <a:gd name="connsiteY50" fmla="*/ 258052 h 3332231"/>
                <a:gd name="connsiteX51" fmla="*/ 1789532 w 2877836"/>
                <a:gd name="connsiteY51" fmla="*/ 140246 h 3332231"/>
                <a:gd name="connsiteX52" fmla="*/ 1688555 w 2877836"/>
                <a:gd name="connsiteY52" fmla="*/ 67318 h 3332231"/>
                <a:gd name="connsiteX53" fmla="*/ 1553919 w 2877836"/>
                <a:gd name="connsiteY53" fmla="*/ 0 h 3332231"/>
                <a:gd name="connsiteX54" fmla="*/ 1380015 w 2877836"/>
                <a:gd name="connsiteY54" fmla="*/ 0 h 3332231"/>
                <a:gd name="connsiteX55" fmla="*/ 1245380 w 2877836"/>
                <a:gd name="connsiteY55" fmla="*/ 33659 h 3332231"/>
                <a:gd name="connsiteX56" fmla="*/ 1127573 w 2877836"/>
                <a:gd name="connsiteY56" fmla="*/ 100977 h 3332231"/>
                <a:gd name="connsiteX57" fmla="*/ 1054646 w 2877836"/>
                <a:gd name="connsiteY57" fmla="*/ 179515 h 3332231"/>
                <a:gd name="connsiteX58" fmla="*/ 992937 w 2877836"/>
                <a:gd name="connsiteY58" fmla="*/ 263661 h 3332231"/>
                <a:gd name="connsiteX59" fmla="*/ 964889 w 2877836"/>
                <a:gd name="connsiteY59" fmla="*/ 415127 h 3332231"/>
                <a:gd name="connsiteX60" fmla="*/ 998547 w 2877836"/>
                <a:gd name="connsiteY60" fmla="*/ 555372 h 3332231"/>
                <a:gd name="connsiteX61" fmla="*/ 1150013 w 2877836"/>
                <a:gd name="connsiteY61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15151 w 2877836"/>
                <a:gd name="connsiteY33" fmla="*/ 1924168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77836" h="3332231">
                  <a:moveTo>
                    <a:pt x="1150013" y="746106"/>
                  </a:moveTo>
                  <a:lnTo>
                    <a:pt x="123416" y="639520"/>
                  </a:lnTo>
                  <a:lnTo>
                    <a:pt x="0" y="1318307"/>
                  </a:lnTo>
                  <a:lnTo>
                    <a:pt x="151465" y="1172452"/>
                  </a:lnTo>
                  <a:lnTo>
                    <a:pt x="370248" y="1093915"/>
                  </a:lnTo>
                  <a:lnTo>
                    <a:pt x="549762" y="1166842"/>
                  </a:lnTo>
                  <a:lnTo>
                    <a:pt x="667569" y="1267819"/>
                  </a:lnTo>
                  <a:lnTo>
                    <a:pt x="757326" y="1402454"/>
                  </a:lnTo>
                  <a:lnTo>
                    <a:pt x="779765" y="1593188"/>
                  </a:lnTo>
                  <a:lnTo>
                    <a:pt x="751716" y="1739043"/>
                  </a:lnTo>
                  <a:lnTo>
                    <a:pt x="628300" y="1901728"/>
                  </a:lnTo>
                  <a:lnTo>
                    <a:pt x="488054" y="2002705"/>
                  </a:lnTo>
                  <a:lnTo>
                    <a:pt x="297321" y="2036364"/>
                  </a:lnTo>
                  <a:lnTo>
                    <a:pt x="134636" y="1974656"/>
                  </a:lnTo>
                  <a:lnTo>
                    <a:pt x="0" y="1800751"/>
                  </a:lnTo>
                  <a:lnTo>
                    <a:pt x="95367" y="2507588"/>
                  </a:lnTo>
                  <a:lnTo>
                    <a:pt x="1150013" y="2423441"/>
                  </a:lnTo>
                  <a:lnTo>
                    <a:pt x="1032206" y="2586125"/>
                  </a:lnTo>
                  <a:lnTo>
                    <a:pt x="964889" y="2754420"/>
                  </a:lnTo>
                  <a:lnTo>
                    <a:pt x="953669" y="2950763"/>
                  </a:lnTo>
                  <a:lnTo>
                    <a:pt x="1037816" y="3135888"/>
                  </a:lnTo>
                  <a:lnTo>
                    <a:pt x="1144402" y="3242474"/>
                  </a:lnTo>
                  <a:lnTo>
                    <a:pt x="1273429" y="3292962"/>
                  </a:lnTo>
                  <a:lnTo>
                    <a:pt x="1391234" y="3332231"/>
                  </a:lnTo>
                  <a:lnTo>
                    <a:pt x="1542700" y="3332231"/>
                  </a:lnTo>
                  <a:lnTo>
                    <a:pt x="1739043" y="3253693"/>
                  </a:lnTo>
                  <a:lnTo>
                    <a:pt x="1834410" y="3158327"/>
                  </a:lnTo>
                  <a:lnTo>
                    <a:pt x="1924167" y="3012471"/>
                  </a:lnTo>
                  <a:lnTo>
                    <a:pt x="1935387" y="2838567"/>
                  </a:lnTo>
                  <a:lnTo>
                    <a:pt x="1879288" y="2636614"/>
                  </a:lnTo>
                  <a:lnTo>
                    <a:pt x="1778312" y="2445880"/>
                  </a:lnTo>
                  <a:lnTo>
                    <a:pt x="2748810" y="2501977"/>
                  </a:lnTo>
                  <a:lnTo>
                    <a:pt x="2877836" y="1778312"/>
                  </a:lnTo>
                  <a:lnTo>
                    <a:pt x="2715151" y="1924168"/>
                  </a:lnTo>
                  <a:lnTo>
                    <a:pt x="2513198" y="1985875"/>
                  </a:lnTo>
                  <a:lnTo>
                    <a:pt x="2350513" y="1946606"/>
                  </a:lnTo>
                  <a:lnTo>
                    <a:pt x="2238318" y="1879289"/>
                  </a:lnTo>
                  <a:lnTo>
                    <a:pt x="2159779" y="1755873"/>
                  </a:lnTo>
                  <a:lnTo>
                    <a:pt x="2114901" y="1626847"/>
                  </a:lnTo>
                  <a:lnTo>
                    <a:pt x="2092461" y="1480992"/>
                  </a:lnTo>
                  <a:lnTo>
                    <a:pt x="2120510" y="1368795"/>
                  </a:lnTo>
                  <a:lnTo>
                    <a:pt x="2187828" y="1273428"/>
                  </a:lnTo>
                  <a:lnTo>
                    <a:pt x="2260756" y="1211721"/>
                  </a:lnTo>
                  <a:lnTo>
                    <a:pt x="2401001" y="1161232"/>
                  </a:lnTo>
                  <a:lnTo>
                    <a:pt x="2558076" y="1161232"/>
                  </a:lnTo>
                  <a:lnTo>
                    <a:pt x="2715151" y="1200501"/>
                  </a:lnTo>
                  <a:lnTo>
                    <a:pt x="2877836" y="1312697"/>
                  </a:lnTo>
                  <a:lnTo>
                    <a:pt x="2760029" y="577812"/>
                  </a:lnTo>
                  <a:lnTo>
                    <a:pt x="1806361" y="757326"/>
                  </a:lnTo>
                  <a:lnTo>
                    <a:pt x="1868069" y="611470"/>
                  </a:lnTo>
                  <a:lnTo>
                    <a:pt x="1907338" y="403907"/>
                  </a:lnTo>
                  <a:lnTo>
                    <a:pt x="1873678" y="258052"/>
                  </a:lnTo>
                  <a:lnTo>
                    <a:pt x="1789532" y="140246"/>
                  </a:lnTo>
                  <a:lnTo>
                    <a:pt x="1688555" y="67318"/>
                  </a:lnTo>
                  <a:lnTo>
                    <a:pt x="1553919" y="0"/>
                  </a:lnTo>
                  <a:lnTo>
                    <a:pt x="1380015" y="0"/>
                  </a:lnTo>
                  <a:lnTo>
                    <a:pt x="1245380" y="33659"/>
                  </a:lnTo>
                  <a:lnTo>
                    <a:pt x="1127573" y="100977"/>
                  </a:lnTo>
                  <a:lnTo>
                    <a:pt x="1054646" y="179515"/>
                  </a:lnTo>
                  <a:lnTo>
                    <a:pt x="992937" y="263661"/>
                  </a:lnTo>
                  <a:lnTo>
                    <a:pt x="964889" y="415127"/>
                  </a:lnTo>
                  <a:lnTo>
                    <a:pt x="998547" y="555372"/>
                  </a:lnTo>
                  <a:lnTo>
                    <a:pt x="1150013" y="74610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127435" y="3070455"/>
              <a:ext cx="2693525" cy="2156169"/>
              <a:chOff x="4069874" y="3637775"/>
              <a:chExt cx="2693525" cy="2156169"/>
            </a:xfrm>
          </p:grpSpPr>
          <p:sp>
            <p:nvSpPr>
              <p:cNvPr id="14" name="Freeform 13"/>
              <p:cNvSpPr/>
              <p:nvPr/>
            </p:nvSpPr>
            <p:spPr>
              <a:xfrm rot="15886408">
                <a:off x="4338552" y="3369097"/>
                <a:ext cx="2156169" cy="2693525"/>
              </a:xfrm>
              <a:custGeom>
                <a:avLst/>
                <a:gdLst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79289 w 2877836"/>
                  <a:gd name="connsiteY29" fmla="*/ 667569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38794 w 2877836"/>
                  <a:gd name="connsiteY10" fmla="*/ 2473929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50013 w 2877836"/>
                  <a:gd name="connsiteY10" fmla="*/ 2423441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256599 w 2984422"/>
                  <a:gd name="connsiteY0" fmla="*/ 746106 h 3332231"/>
                  <a:gd name="connsiteX1" fmla="*/ 112196 w 2984422"/>
                  <a:gd name="connsiteY1" fmla="*/ 650739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2984422"/>
                  <a:gd name="connsiteY0" fmla="*/ 746106 h 3332231"/>
                  <a:gd name="connsiteX1" fmla="*/ 0 w 2984422"/>
                  <a:gd name="connsiteY1" fmla="*/ 622690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2984422 w 3062959"/>
                  <a:gd name="connsiteY18" fmla="*/ 253563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3062959 w 3062959"/>
                  <a:gd name="connsiteY18" fmla="*/ 251880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774155 w 3062959"/>
                  <a:gd name="connsiteY5" fmla="*/ 1267819 h 3332231"/>
                  <a:gd name="connsiteX6" fmla="*/ 886351 w 3062959"/>
                  <a:gd name="connsiteY6" fmla="*/ 1593188 h 3332231"/>
                  <a:gd name="connsiteX7" fmla="*/ 734886 w 3062959"/>
                  <a:gd name="connsiteY7" fmla="*/ 1901728 h 3332231"/>
                  <a:gd name="connsiteX8" fmla="*/ 403907 w 3062959"/>
                  <a:gd name="connsiteY8" fmla="*/ 2036364 h 3332231"/>
                  <a:gd name="connsiteX9" fmla="*/ 106586 w 3062959"/>
                  <a:gd name="connsiteY9" fmla="*/ 1800751 h 3332231"/>
                  <a:gd name="connsiteX10" fmla="*/ 0 w 3062959"/>
                  <a:gd name="connsiteY10" fmla="*/ 2518807 h 3332231"/>
                  <a:gd name="connsiteX11" fmla="*/ 1256599 w 3062959"/>
                  <a:gd name="connsiteY11" fmla="*/ 2423441 h 3332231"/>
                  <a:gd name="connsiteX12" fmla="*/ 1071475 w 3062959"/>
                  <a:gd name="connsiteY12" fmla="*/ 2754420 h 3332231"/>
                  <a:gd name="connsiteX13" fmla="*/ 1144402 w 3062959"/>
                  <a:gd name="connsiteY13" fmla="*/ 3135888 h 3332231"/>
                  <a:gd name="connsiteX14" fmla="*/ 1380015 w 3062959"/>
                  <a:gd name="connsiteY14" fmla="*/ 3292962 h 3332231"/>
                  <a:gd name="connsiteX15" fmla="*/ 1649286 w 3062959"/>
                  <a:gd name="connsiteY15" fmla="*/ 3332231 h 3332231"/>
                  <a:gd name="connsiteX16" fmla="*/ 1940996 w 3062959"/>
                  <a:gd name="connsiteY16" fmla="*/ 3158327 h 3332231"/>
                  <a:gd name="connsiteX17" fmla="*/ 2041973 w 3062959"/>
                  <a:gd name="connsiteY17" fmla="*/ 2838567 h 3332231"/>
                  <a:gd name="connsiteX18" fmla="*/ 1884898 w 3062959"/>
                  <a:gd name="connsiteY18" fmla="*/ 2445880 h 3332231"/>
                  <a:gd name="connsiteX19" fmla="*/ 3062959 w 3062959"/>
                  <a:gd name="connsiteY19" fmla="*/ 2518807 h 3332231"/>
                  <a:gd name="connsiteX20" fmla="*/ 2984422 w 3062959"/>
                  <a:gd name="connsiteY20" fmla="*/ 1778312 h 3332231"/>
                  <a:gd name="connsiteX21" fmla="*/ 2832957 w 3062959"/>
                  <a:gd name="connsiteY21" fmla="*/ 2002705 h 3332231"/>
                  <a:gd name="connsiteX22" fmla="*/ 2597345 w 3062959"/>
                  <a:gd name="connsiteY22" fmla="*/ 2025144 h 3332231"/>
                  <a:gd name="connsiteX23" fmla="*/ 2350513 w 3062959"/>
                  <a:gd name="connsiteY23" fmla="*/ 1907338 h 3332231"/>
                  <a:gd name="connsiteX24" fmla="*/ 2215877 w 3062959"/>
                  <a:gd name="connsiteY24" fmla="*/ 1677335 h 3332231"/>
                  <a:gd name="connsiteX25" fmla="*/ 2221487 w 3062959"/>
                  <a:gd name="connsiteY25" fmla="*/ 1402454 h 3332231"/>
                  <a:gd name="connsiteX26" fmla="*/ 2367342 w 3062959"/>
                  <a:gd name="connsiteY26" fmla="*/ 1211721 h 3332231"/>
                  <a:gd name="connsiteX27" fmla="*/ 2636613 w 3062959"/>
                  <a:gd name="connsiteY27" fmla="*/ 1099524 h 3332231"/>
                  <a:gd name="connsiteX28" fmla="*/ 2984422 w 3062959"/>
                  <a:gd name="connsiteY28" fmla="*/ 1312697 h 3332231"/>
                  <a:gd name="connsiteX29" fmla="*/ 3062959 w 3062959"/>
                  <a:gd name="connsiteY29" fmla="*/ 532933 h 3332231"/>
                  <a:gd name="connsiteX30" fmla="*/ 1912947 w 3062959"/>
                  <a:gd name="connsiteY30" fmla="*/ 757326 h 3332231"/>
                  <a:gd name="connsiteX31" fmla="*/ 2036363 w 3062959"/>
                  <a:gd name="connsiteY31" fmla="*/ 415127 h 3332231"/>
                  <a:gd name="connsiteX32" fmla="*/ 1896118 w 3062959"/>
                  <a:gd name="connsiteY32" fmla="*/ 140246 h 3332231"/>
                  <a:gd name="connsiteX33" fmla="*/ 1660505 w 3062959"/>
                  <a:gd name="connsiteY33" fmla="*/ 0 h 3332231"/>
                  <a:gd name="connsiteX34" fmla="*/ 1351966 w 3062959"/>
                  <a:gd name="connsiteY34" fmla="*/ 33659 h 3332231"/>
                  <a:gd name="connsiteX35" fmla="*/ 1161232 w 3062959"/>
                  <a:gd name="connsiteY35" fmla="*/ 179515 h 3332231"/>
                  <a:gd name="connsiteX36" fmla="*/ 1071475 w 3062959"/>
                  <a:gd name="connsiteY36" fmla="*/ 415127 h 3332231"/>
                  <a:gd name="connsiteX37" fmla="*/ 1256599 w 3062959"/>
                  <a:gd name="connsiteY3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86351 w 3062959"/>
                  <a:gd name="connsiteY7" fmla="*/ 1593188 h 3332231"/>
                  <a:gd name="connsiteX8" fmla="*/ 734886 w 3062959"/>
                  <a:gd name="connsiteY8" fmla="*/ 1901728 h 3332231"/>
                  <a:gd name="connsiteX9" fmla="*/ 403907 w 3062959"/>
                  <a:gd name="connsiteY9" fmla="*/ 2036364 h 3332231"/>
                  <a:gd name="connsiteX10" fmla="*/ 106586 w 3062959"/>
                  <a:gd name="connsiteY10" fmla="*/ 1800751 h 3332231"/>
                  <a:gd name="connsiteX11" fmla="*/ 0 w 3062959"/>
                  <a:gd name="connsiteY11" fmla="*/ 2518807 h 3332231"/>
                  <a:gd name="connsiteX12" fmla="*/ 1256599 w 3062959"/>
                  <a:gd name="connsiteY12" fmla="*/ 2423441 h 3332231"/>
                  <a:gd name="connsiteX13" fmla="*/ 1071475 w 3062959"/>
                  <a:gd name="connsiteY13" fmla="*/ 2754420 h 3332231"/>
                  <a:gd name="connsiteX14" fmla="*/ 1144402 w 3062959"/>
                  <a:gd name="connsiteY14" fmla="*/ 3135888 h 3332231"/>
                  <a:gd name="connsiteX15" fmla="*/ 1380015 w 3062959"/>
                  <a:gd name="connsiteY15" fmla="*/ 3292962 h 3332231"/>
                  <a:gd name="connsiteX16" fmla="*/ 1649286 w 3062959"/>
                  <a:gd name="connsiteY16" fmla="*/ 3332231 h 3332231"/>
                  <a:gd name="connsiteX17" fmla="*/ 1940996 w 3062959"/>
                  <a:gd name="connsiteY17" fmla="*/ 3158327 h 3332231"/>
                  <a:gd name="connsiteX18" fmla="*/ 2041973 w 3062959"/>
                  <a:gd name="connsiteY18" fmla="*/ 2838567 h 3332231"/>
                  <a:gd name="connsiteX19" fmla="*/ 1884898 w 3062959"/>
                  <a:gd name="connsiteY19" fmla="*/ 2445880 h 3332231"/>
                  <a:gd name="connsiteX20" fmla="*/ 3062959 w 3062959"/>
                  <a:gd name="connsiteY20" fmla="*/ 2518807 h 3332231"/>
                  <a:gd name="connsiteX21" fmla="*/ 2984422 w 3062959"/>
                  <a:gd name="connsiteY21" fmla="*/ 1778312 h 3332231"/>
                  <a:gd name="connsiteX22" fmla="*/ 2832957 w 3062959"/>
                  <a:gd name="connsiteY22" fmla="*/ 2002705 h 3332231"/>
                  <a:gd name="connsiteX23" fmla="*/ 2597345 w 3062959"/>
                  <a:gd name="connsiteY23" fmla="*/ 2025144 h 3332231"/>
                  <a:gd name="connsiteX24" fmla="*/ 2350513 w 3062959"/>
                  <a:gd name="connsiteY24" fmla="*/ 1907338 h 3332231"/>
                  <a:gd name="connsiteX25" fmla="*/ 2215877 w 3062959"/>
                  <a:gd name="connsiteY25" fmla="*/ 1677335 h 3332231"/>
                  <a:gd name="connsiteX26" fmla="*/ 2221487 w 3062959"/>
                  <a:gd name="connsiteY26" fmla="*/ 1402454 h 3332231"/>
                  <a:gd name="connsiteX27" fmla="*/ 2367342 w 3062959"/>
                  <a:gd name="connsiteY27" fmla="*/ 1211721 h 3332231"/>
                  <a:gd name="connsiteX28" fmla="*/ 2636613 w 3062959"/>
                  <a:gd name="connsiteY28" fmla="*/ 1099524 h 3332231"/>
                  <a:gd name="connsiteX29" fmla="*/ 2984422 w 3062959"/>
                  <a:gd name="connsiteY29" fmla="*/ 1312697 h 3332231"/>
                  <a:gd name="connsiteX30" fmla="*/ 3062959 w 3062959"/>
                  <a:gd name="connsiteY30" fmla="*/ 532933 h 3332231"/>
                  <a:gd name="connsiteX31" fmla="*/ 1912947 w 3062959"/>
                  <a:gd name="connsiteY31" fmla="*/ 757326 h 3332231"/>
                  <a:gd name="connsiteX32" fmla="*/ 2036363 w 3062959"/>
                  <a:gd name="connsiteY32" fmla="*/ 415127 h 3332231"/>
                  <a:gd name="connsiteX33" fmla="*/ 1896118 w 3062959"/>
                  <a:gd name="connsiteY33" fmla="*/ 140246 h 3332231"/>
                  <a:gd name="connsiteX34" fmla="*/ 1660505 w 3062959"/>
                  <a:gd name="connsiteY34" fmla="*/ 0 h 3332231"/>
                  <a:gd name="connsiteX35" fmla="*/ 1351966 w 3062959"/>
                  <a:gd name="connsiteY35" fmla="*/ 33659 h 3332231"/>
                  <a:gd name="connsiteX36" fmla="*/ 1161232 w 3062959"/>
                  <a:gd name="connsiteY36" fmla="*/ 179515 h 3332231"/>
                  <a:gd name="connsiteX37" fmla="*/ 1071475 w 3062959"/>
                  <a:gd name="connsiteY37" fmla="*/ 415127 h 3332231"/>
                  <a:gd name="connsiteX38" fmla="*/ 1256599 w 3062959"/>
                  <a:gd name="connsiteY3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734886 w 3062959"/>
                  <a:gd name="connsiteY9" fmla="*/ 1901728 h 3332231"/>
                  <a:gd name="connsiteX10" fmla="*/ 403907 w 3062959"/>
                  <a:gd name="connsiteY10" fmla="*/ 2036364 h 3332231"/>
                  <a:gd name="connsiteX11" fmla="*/ 106586 w 3062959"/>
                  <a:gd name="connsiteY11" fmla="*/ 1800751 h 3332231"/>
                  <a:gd name="connsiteX12" fmla="*/ 0 w 3062959"/>
                  <a:gd name="connsiteY12" fmla="*/ 2518807 h 3332231"/>
                  <a:gd name="connsiteX13" fmla="*/ 1256599 w 3062959"/>
                  <a:gd name="connsiteY13" fmla="*/ 2423441 h 3332231"/>
                  <a:gd name="connsiteX14" fmla="*/ 1071475 w 3062959"/>
                  <a:gd name="connsiteY14" fmla="*/ 2754420 h 3332231"/>
                  <a:gd name="connsiteX15" fmla="*/ 1144402 w 3062959"/>
                  <a:gd name="connsiteY15" fmla="*/ 3135888 h 3332231"/>
                  <a:gd name="connsiteX16" fmla="*/ 1380015 w 3062959"/>
                  <a:gd name="connsiteY16" fmla="*/ 3292962 h 3332231"/>
                  <a:gd name="connsiteX17" fmla="*/ 1649286 w 3062959"/>
                  <a:gd name="connsiteY17" fmla="*/ 3332231 h 3332231"/>
                  <a:gd name="connsiteX18" fmla="*/ 1940996 w 3062959"/>
                  <a:gd name="connsiteY18" fmla="*/ 3158327 h 3332231"/>
                  <a:gd name="connsiteX19" fmla="*/ 2041973 w 3062959"/>
                  <a:gd name="connsiteY19" fmla="*/ 2838567 h 3332231"/>
                  <a:gd name="connsiteX20" fmla="*/ 1884898 w 3062959"/>
                  <a:gd name="connsiteY20" fmla="*/ 2445880 h 3332231"/>
                  <a:gd name="connsiteX21" fmla="*/ 3062959 w 3062959"/>
                  <a:gd name="connsiteY21" fmla="*/ 2518807 h 3332231"/>
                  <a:gd name="connsiteX22" fmla="*/ 2984422 w 3062959"/>
                  <a:gd name="connsiteY22" fmla="*/ 1778312 h 3332231"/>
                  <a:gd name="connsiteX23" fmla="*/ 2832957 w 3062959"/>
                  <a:gd name="connsiteY23" fmla="*/ 2002705 h 3332231"/>
                  <a:gd name="connsiteX24" fmla="*/ 2597345 w 3062959"/>
                  <a:gd name="connsiteY24" fmla="*/ 2025144 h 3332231"/>
                  <a:gd name="connsiteX25" fmla="*/ 2350513 w 3062959"/>
                  <a:gd name="connsiteY25" fmla="*/ 1907338 h 3332231"/>
                  <a:gd name="connsiteX26" fmla="*/ 2215877 w 3062959"/>
                  <a:gd name="connsiteY26" fmla="*/ 1677335 h 3332231"/>
                  <a:gd name="connsiteX27" fmla="*/ 2221487 w 3062959"/>
                  <a:gd name="connsiteY27" fmla="*/ 1402454 h 3332231"/>
                  <a:gd name="connsiteX28" fmla="*/ 2367342 w 3062959"/>
                  <a:gd name="connsiteY28" fmla="*/ 1211721 h 3332231"/>
                  <a:gd name="connsiteX29" fmla="*/ 2636613 w 3062959"/>
                  <a:gd name="connsiteY29" fmla="*/ 1099524 h 3332231"/>
                  <a:gd name="connsiteX30" fmla="*/ 2984422 w 3062959"/>
                  <a:gd name="connsiteY30" fmla="*/ 1312697 h 3332231"/>
                  <a:gd name="connsiteX31" fmla="*/ 3062959 w 3062959"/>
                  <a:gd name="connsiteY31" fmla="*/ 532933 h 3332231"/>
                  <a:gd name="connsiteX32" fmla="*/ 1912947 w 3062959"/>
                  <a:gd name="connsiteY32" fmla="*/ 757326 h 3332231"/>
                  <a:gd name="connsiteX33" fmla="*/ 2036363 w 3062959"/>
                  <a:gd name="connsiteY33" fmla="*/ 415127 h 3332231"/>
                  <a:gd name="connsiteX34" fmla="*/ 1896118 w 3062959"/>
                  <a:gd name="connsiteY34" fmla="*/ 140246 h 3332231"/>
                  <a:gd name="connsiteX35" fmla="*/ 1660505 w 3062959"/>
                  <a:gd name="connsiteY35" fmla="*/ 0 h 3332231"/>
                  <a:gd name="connsiteX36" fmla="*/ 1351966 w 3062959"/>
                  <a:gd name="connsiteY36" fmla="*/ 33659 h 3332231"/>
                  <a:gd name="connsiteX37" fmla="*/ 1161232 w 3062959"/>
                  <a:gd name="connsiteY37" fmla="*/ 179515 h 3332231"/>
                  <a:gd name="connsiteX38" fmla="*/ 1071475 w 3062959"/>
                  <a:gd name="connsiteY38" fmla="*/ 415127 h 3332231"/>
                  <a:gd name="connsiteX39" fmla="*/ 1256599 w 3062959"/>
                  <a:gd name="connsiteY3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403907 w 3062959"/>
                  <a:gd name="connsiteY11" fmla="*/ 2036364 h 3332231"/>
                  <a:gd name="connsiteX12" fmla="*/ 106586 w 3062959"/>
                  <a:gd name="connsiteY12" fmla="*/ 1800751 h 3332231"/>
                  <a:gd name="connsiteX13" fmla="*/ 0 w 3062959"/>
                  <a:gd name="connsiteY13" fmla="*/ 2518807 h 3332231"/>
                  <a:gd name="connsiteX14" fmla="*/ 1256599 w 3062959"/>
                  <a:gd name="connsiteY14" fmla="*/ 2423441 h 3332231"/>
                  <a:gd name="connsiteX15" fmla="*/ 1071475 w 3062959"/>
                  <a:gd name="connsiteY15" fmla="*/ 2754420 h 3332231"/>
                  <a:gd name="connsiteX16" fmla="*/ 1144402 w 3062959"/>
                  <a:gd name="connsiteY16" fmla="*/ 3135888 h 3332231"/>
                  <a:gd name="connsiteX17" fmla="*/ 1380015 w 3062959"/>
                  <a:gd name="connsiteY17" fmla="*/ 3292962 h 3332231"/>
                  <a:gd name="connsiteX18" fmla="*/ 1649286 w 3062959"/>
                  <a:gd name="connsiteY18" fmla="*/ 3332231 h 3332231"/>
                  <a:gd name="connsiteX19" fmla="*/ 1940996 w 3062959"/>
                  <a:gd name="connsiteY19" fmla="*/ 3158327 h 3332231"/>
                  <a:gd name="connsiteX20" fmla="*/ 2041973 w 3062959"/>
                  <a:gd name="connsiteY20" fmla="*/ 2838567 h 3332231"/>
                  <a:gd name="connsiteX21" fmla="*/ 1884898 w 3062959"/>
                  <a:gd name="connsiteY21" fmla="*/ 2445880 h 3332231"/>
                  <a:gd name="connsiteX22" fmla="*/ 3062959 w 3062959"/>
                  <a:gd name="connsiteY22" fmla="*/ 2518807 h 3332231"/>
                  <a:gd name="connsiteX23" fmla="*/ 2984422 w 3062959"/>
                  <a:gd name="connsiteY23" fmla="*/ 1778312 h 3332231"/>
                  <a:gd name="connsiteX24" fmla="*/ 2832957 w 3062959"/>
                  <a:gd name="connsiteY24" fmla="*/ 2002705 h 3332231"/>
                  <a:gd name="connsiteX25" fmla="*/ 2597345 w 3062959"/>
                  <a:gd name="connsiteY25" fmla="*/ 2025144 h 3332231"/>
                  <a:gd name="connsiteX26" fmla="*/ 2350513 w 3062959"/>
                  <a:gd name="connsiteY26" fmla="*/ 1907338 h 3332231"/>
                  <a:gd name="connsiteX27" fmla="*/ 2215877 w 3062959"/>
                  <a:gd name="connsiteY27" fmla="*/ 1677335 h 3332231"/>
                  <a:gd name="connsiteX28" fmla="*/ 2221487 w 3062959"/>
                  <a:gd name="connsiteY28" fmla="*/ 1402454 h 3332231"/>
                  <a:gd name="connsiteX29" fmla="*/ 2367342 w 3062959"/>
                  <a:gd name="connsiteY29" fmla="*/ 1211721 h 3332231"/>
                  <a:gd name="connsiteX30" fmla="*/ 2636613 w 3062959"/>
                  <a:gd name="connsiteY30" fmla="*/ 1099524 h 3332231"/>
                  <a:gd name="connsiteX31" fmla="*/ 2984422 w 3062959"/>
                  <a:gd name="connsiteY31" fmla="*/ 1312697 h 3332231"/>
                  <a:gd name="connsiteX32" fmla="*/ 3062959 w 3062959"/>
                  <a:gd name="connsiteY32" fmla="*/ 532933 h 3332231"/>
                  <a:gd name="connsiteX33" fmla="*/ 1912947 w 3062959"/>
                  <a:gd name="connsiteY33" fmla="*/ 757326 h 3332231"/>
                  <a:gd name="connsiteX34" fmla="*/ 2036363 w 3062959"/>
                  <a:gd name="connsiteY34" fmla="*/ 415127 h 3332231"/>
                  <a:gd name="connsiteX35" fmla="*/ 1896118 w 3062959"/>
                  <a:gd name="connsiteY35" fmla="*/ 140246 h 3332231"/>
                  <a:gd name="connsiteX36" fmla="*/ 1660505 w 3062959"/>
                  <a:gd name="connsiteY36" fmla="*/ 0 h 3332231"/>
                  <a:gd name="connsiteX37" fmla="*/ 1351966 w 3062959"/>
                  <a:gd name="connsiteY37" fmla="*/ 33659 h 3332231"/>
                  <a:gd name="connsiteX38" fmla="*/ 1161232 w 3062959"/>
                  <a:gd name="connsiteY38" fmla="*/ 179515 h 3332231"/>
                  <a:gd name="connsiteX39" fmla="*/ 1071475 w 3062959"/>
                  <a:gd name="connsiteY39" fmla="*/ 415127 h 3332231"/>
                  <a:gd name="connsiteX40" fmla="*/ 1256599 w 3062959"/>
                  <a:gd name="connsiteY4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106586 w 3062959"/>
                  <a:gd name="connsiteY13" fmla="*/ 1800751 h 3332231"/>
                  <a:gd name="connsiteX14" fmla="*/ 0 w 3062959"/>
                  <a:gd name="connsiteY14" fmla="*/ 2518807 h 3332231"/>
                  <a:gd name="connsiteX15" fmla="*/ 1256599 w 3062959"/>
                  <a:gd name="connsiteY15" fmla="*/ 2423441 h 3332231"/>
                  <a:gd name="connsiteX16" fmla="*/ 1071475 w 3062959"/>
                  <a:gd name="connsiteY16" fmla="*/ 2754420 h 3332231"/>
                  <a:gd name="connsiteX17" fmla="*/ 1144402 w 3062959"/>
                  <a:gd name="connsiteY17" fmla="*/ 3135888 h 3332231"/>
                  <a:gd name="connsiteX18" fmla="*/ 1380015 w 3062959"/>
                  <a:gd name="connsiteY18" fmla="*/ 3292962 h 3332231"/>
                  <a:gd name="connsiteX19" fmla="*/ 1649286 w 3062959"/>
                  <a:gd name="connsiteY19" fmla="*/ 3332231 h 3332231"/>
                  <a:gd name="connsiteX20" fmla="*/ 1940996 w 3062959"/>
                  <a:gd name="connsiteY20" fmla="*/ 3158327 h 3332231"/>
                  <a:gd name="connsiteX21" fmla="*/ 2041973 w 3062959"/>
                  <a:gd name="connsiteY21" fmla="*/ 2838567 h 3332231"/>
                  <a:gd name="connsiteX22" fmla="*/ 1884898 w 3062959"/>
                  <a:gd name="connsiteY22" fmla="*/ 2445880 h 3332231"/>
                  <a:gd name="connsiteX23" fmla="*/ 3062959 w 3062959"/>
                  <a:gd name="connsiteY23" fmla="*/ 2518807 h 3332231"/>
                  <a:gd name="connsiteX24" fmla="*/ 2984422 w 3062959"/>
                  <a:gd name="connsiteY24" fmla="*/ 1778312 h 3332231"/>
                  <a:gd name="connsiteX25" fmla="*/ 2832957 w 3062959"/>
                  <a:gd name="connsiteY25" fmla="*/ 2002705 h 3332231"/>
                  <a:gd name="connsiteX26" fmla="*/ 2597345 w 3062959"/>
                  <a:gd name="connsiteY26" fmla="*/ 2025144 h 3332231"/>
                  <a:gd name="connsiteX27" fmla="*/ 2350513 w 3062959"/>
                  <a:gd name="connsiteY27" fmla="*/ 1907338 h 3332231"/>
                  <a:gd name="connsiteX28" fmla="*/ 2215877 w 3062959"/>
                  <a:gd name="connsiteY28" fmla="*/ 1677335 h 3332231"/>
                  <a:gd name="connsiteX29" fmla="*/ 2221487 w 3062959"/>
                  <a:gd name="connsiteY29" fmla="*/ 1402454 h 3332231"/>
                  <a:gd name="connsiteX30" fmla="*/ 2367342 w 3062959"/>
                  <a:gd name="connsiteY30" fmla="*/ 1211721 h 3332231"/>
                  <a:gd name="connsiteX31" fmla="*/ 2636613 w 3062959"/>
                  <a:gd name="connsiteY31" fmla="*/ 1099524 h 3332231"/>
                  <a:gd name="connsiteX32" fmla="*/ 2984422 w 3062959"/>
                  <a:gd name="connsiteY32" fmla="*/ 1312697 h 3332231"/>
                  <a:gd name="connsiteX33" fmla="*/ 3062959 w 3062959"/>
                  <a:gd name="connsiteY33" fmla="*/ 532933 h 3332231"/>
                  <a:gd name="connsiteX34" fmla="*/ 1912947 w 3062959"/>
                  <a:gd name="connsiteY34" fmla="*/ 757326 h 3332231"/>
                  <a:gd name="connsiteX35" fmla="*/ 2036363 w 3062959"/>
                  <a:gd name="connsiteY35" fmla="*/ 415127 h 3332231"/>
                  <a:gd name="connsiteX36" fmla="*/ 1896118 w 3062959"/>
                  <a:gd name="connsiteY36" fmla="*/ 140246 h 3332231"/>
                  <a:gd name="connsiteX37" fmla="*/ 1660505 w 3062959"/>
                  <a:gd name="connsiteY37" fmla="*/ 0 h 3332231"/>
                  <a:gd name="connsiteX38" fmla="*/ 1351966 w 3062959"/>
                  <a:gd name="connsiteY38" fmla="*/ 33659 h 3332231"/>
                  <a:gd name="connsiteX39" fmla="*/ 1161232 w 3062959"/>
                  <a:gd name="connsiteY39" fmla="*/ 179515 h 3332231"/>
                  <a:gd name="connsiteX40" fmla="*/ 1071475 w 3062959"/>
                  <a:gd name="connsiteY40" fmla="*/ 415127 h 3332231"/>
                  <a:gd name="connsiteX41" fmla="*/ 1256599 w 3062959"/>
                  <a:gd name="connsiteY4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071475 w 3062959"/>
                  <a:gd name="connsiteY17" fmla="*/ 2754420 h 3332231"/>
                  <a:gd name="connsiteX18" fmla="*/ 1144402 w 3062959"/>
                  <a:gd name="connsiteY18" fmla="*/ 3135888 h 3332231"/>
                  <a:gd name="connsiteX19" fmla="*/ 1380015 w 3062959"/>
                  <a:gd name="connsiteY19" fmla="*/ 3292962 h 3332231"/>
                  <a:gd name="connsiteX20" fmla="*/ 1649286 w 3062959"/>
                  <a:gd name="connsiteY20" fmla="*/ 3332231 h 3332231"/>
                  <a:gd name="connsiteX21" fmla="*/ 1940996 w 3062959"/>
                  <a:gd name="connsiteY21" fmla="*/ 3158327 h 3332231"/>
                  <a:gd name="connsiteX22" fmla="*/ 2041973 w 3062959"/>
                  <a:gd name="connsiteY22" fmla="*/ 2838567 h 3332231"/>
                  <a:gd name="connsiteX23" fmla="*/ 1884898 w 3062959"/>
                  <a:gd name="connsiteY23" fmla="*/ 2445880 h 3332231"/>
                  <a:gd name="connsiteX24" fmla="*/ 3062959 w 3062959"/>
                  <a:gd name="connsiteY24" fmla="*/ 2518807 h 3332231"/>
                  <a:gd name="connsiteX25" fmla="*/ 2984422 w 3062959"/>
                  <a:gd name="connsiteY25" fmla="*/ 1778312 h 3332231"/>
                  <a:gd name="connsiteX26" fmla="*/ 2832957 w 3062959"/>
                  <a:gd name="connsiteY26" fmla="*/ 2002705 h 3332231"/>
                  <a:gd name="connsiteX27" fmla="*/ 2597345 w 3062959"/>
                  <a:gd name="connsiteY27" fmla="*/ 2025144 h 3332231"/>
                  <a:gd name="connsiteX28" fmla="*/ 2350513 w 3062959"/>
                  <a:gd name="connsiteY28" fmla="*/ 1907338 h 3332231"/>
                  <a:gd name="connsiteX29" fmla="*/ 2215877 w 3062959"/>
                  <a:gd name="connsiteY29" fmla="*/ 1677335 h 3332231"/>
                  <a:gd name="connsiteX30" fmla="*/ 2221487 w 3062959"/>
                  <a:gd name="connsiteY30" fmla="*/ 1402454 h 3332231"/>
                  <a:gd name="connsiteX31" fmla="*/ 2367342 w 3062959"/>
                  <a:gd name="connsiteY31" fmla="*/ 1211721 h 3332231"/>
                  <a:gd name="connsiteX32" fmla="*/ 2636613 w 3062959"/>
                  <a:gd name="connsiteY32" fmla="*/ 1099524 h 3332231"/>
                  <a:gd name="connsiteX33" fmla="*/ 2984422 w 3062959"/>
                  <a:gd name="connsiteY33" fmla="*/ 1312697 h 3332231"/>
                  <a:gd name="connsiteX34" fmla="*/ 3062959 w 3062959"/>
                  <a:gd name="connsiteY34" fmla="*/ 532933 h 3332231"/>
                  <a:gd name="connsiteX35" fmla="*/ 1912947 w 3062959"/>
                  <a:gd name="connsiteY35" fmla="*/ 757326 h 3332231"/>
                  <a:gd name="connsiteX36" fmla="*/ 2036363 w 3062959"/>
                  <a:gd name="connsiteY36" fmla="*/ 415127 h 3332231"/>
                  <a:gd name="connsiteX37" fmla="*/ 1896118 w 3062959"/>
                  <a:gd name="connsiteY37" fmla="*/ 140246 h 3332231"/>
                  <a:gd name="connsiteX38" fmla="*/ 1660505 w 3062959"/>
                  <a:gd name="connsiteY38" fmla="*/ 0 h 3332231"/>
                  <a:gd name="connsiteX39" fmla="*/ 1351966 w 3062959"/>
                  <a:gd name="connsiteY39" fmla="*/ 33659 h 3332231"/>
                  <a:gd name="connsiteX40" fmla="*/ 1161232 w 3062959"/>
                  <a:gd name="connsiteY40" fmla="*/ 179515 h 3332231"/>
                  <a:gd name="connsiteX41" fmla="*/ 1071475 w 3062959"/>
                  <a:gd name="connsiteY41" fmla="*/ 415127 h 3332231"/>
                  <a:gd name="connsiteX42" fmla="*/ 1256599 w 3062959"/>
                  <a:gd name="connsiteY4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144402 w 3062959"/>
                  <a:gd name="connsiteY19" fmla="*/ 3135888 h 3332231"/>
                  <a:gd name="connsiteX20" fmla="*/ 1380015 w 3062959"/>
                  <a:gd name="connsiteY20" fmla="*/ 3292962 h 3332231"/>
                  <a:gd name="connsiteX21" fmla="*/ 1649286 w 3062959"/>
                  <a:gd name="connsiteY21" fmla="*/ 3332231 h 3332231"/>
                  <a:gd name="connsiteX22" fmla="*/ 1940996 w 3062959"/>
                  <a:gd name="connsiteY22" fmla="*/ 3158327 h 3332231"/>
                  <a:gd name="connsiteX23" fmla="*/ 2041973 w 3062959"/>
                  <a:gd name="connsiteY23" fmla="*/ 2838567 h 3332231"/>
                  <a:gd name="connsiteX24" fmla="*/ 1884898 w 3062959"/>
                  <a:gd name="connsiteY24" fmla="*/ 2445880 h 3332231"/>
                  <a:gd name="connsiteX25" fmla="*/ 3062959 w 3062959"/>
                  <a:gd name="connsiteY25" fmla="*/ 2518807 h 3332231"/>
                  <a:gd name="connsiteX26" fmla="*/ 2984422 w 3062959"/>
                  <a:gd name="connsiteY26" fmla="*/ 1778312 h 3332231"/>
                  <a:gd name="connsiteX27" fmla="*/ 2832957 w 3062959"/>
                  <a:gd name="connsiteY27" fmla="*/ 2002705 h 3332231"/>
                  <a:gd name="connsiteX28" fmla="*/ 2597345 w 3062959"/>
                  <a:gd name="connsiteY28" fmla="*/ 2025144 h 3332231"/>
                  <a:gd name="connsiteX29" fmla="*/ 2350513 w 3062959"/>
                  <a:gd name="connsiteY29" fmla="*/ 1907338 h 3332231"/>
                  <a:gd name="connsiteX30" fmla="*/ 2215877 w 3062959"/>
                  <a:gd name="connsiteY30" fmla="*/ 1677335 h 3332231"/>
                  <a:gd name="connsiteX31" fmla="*/ 2221487 w 3062959"/>
                  <a:gd name="connsiteY31" fmla="*/ 1402454 h 3332231"/>
                  <a:gd name="connsiteX32" fmla="*/ 2367342 w 3062959"/>
                  <a:gd name="connsiteY32" fmla="*/ 1211721 h 3332231"/>
                  <a:gd name="connsiteX33" fmla="*/ 2636613 w 3062959"/>
                  <a:gd name="connsiteY33" fmla="*/ 1099524 h 3332231"/>
                  <a:gd name="connsiteX34" fmla="*/ 2984422 w 3062959"/>
                  <a:gd name="connsiteY34" fmla="*/ 1312697 h 3332231"/>
                  <a:gd name="connsiteX35" fmla="*/ 3062959 w 3062959"/>
                  <a:gd name="connsiteY35" fmla="*/ 532933 h 3332231"/>
                  <a:gd name="connsiteX36" fmla="*/ 1912947 w 3062959"/>
                  <a:gd name="connsiteY36" fmla="*/ 757326 h 3332231"/>
                  <a:gd name="connsiteX37" fmla="*/ 2036363 w 3062959"/>
                  <a:gd name="connsiteY37" fmla="*/ 415127 h 3332231"/>
                  <a:gd name="connsiteX38" fmla="*/ 1896118 w 3062959"/>
                  <a:gd name="connsiteY38" fmla="*/ 140246 h 3332231"/>
                  <a:gd name="connsiteX39" fmla="*/ 1660505 w 3062959"/>
                  <a:gd name="connsiteY39" fmla="*/ 0 h 3332231"/>
                  <a:gd name="connsiteX40" fmla="*/ 1351966 w 3062959"/>
                  <a:gd name="connsiteY40" fmla="*/ 33659 h 3332231"/>
                  <a:gd name="connsiteX41" fmla="*/ 1161232 w 3062959"/>
                  <a:gd name="connsiteY41" fmla="*/ 179515 h 3332231"/>
                  <a:gd name="connsiteX42" fmla="*/ 1071475 w 3062959"/>
                  <a:gd name="connsiteY42" fmla="*/ 415127 h 3332231"/>
                  <a:gd name="connsiteX43" fmla="*/ 1256599 w 3062959"/>
                  <a:gd name="connsiteY4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380015 w 3062959"/>
                  <a:gd name="connsiteY21" fmla="*/ 3292962 h 3332231"/>
                  <a:gd name="connsiteX22" fmla="*/ 1649286 w 3062959"/>
                  <a:gd name="connsiteY22" fmla="*/ 3332231 h 3332231"/>
                  <a:gd name="connsiteX23" fmla="*/ 1940996 w 3062959"/>
                  <a:gd name="connsiteY23" fmla="*/ 3158327 h 3332231"/>
                  <a:gd name="connsiteX24" fmla="*/ 2041973 w 3062959"/>
                  <a:gd name="connsiteY24" fmla="*/ 2838567 h 3332231"/>
                  <a:gd name="connsiteX25" fmla="*/ 1884898 w 3062959"/>
                  <a:gd name="connsiteY25" fmla="*/ 2445880 h 3332231"/>
                  <a:gd name="connsiteX26" fmla="*/ 3062959 w 3062959"/>
                  <a:gd name="connsiteY26" fmla="*/ 2518807 h 3332231"/>
                  <a:gd name="connsiteX27" fmla="*/ 2984422 w 3062959"/>
                  <a:gd name="connsiteY27" fmla="*/ 1778312 h 3332231"/>
                  <a:gd name="connsiteX28" fmla="*/ 2832957 w 3062959"/>
                  <a:gd name="connsiteY28" fmla="*/ 2002705 h 3332231"/>
                  <a:gd name="connsiteX29" fmla="*/ 2597345 w 3062959"/>
                  <a:gd name="connsiteY29" fmla="*/ 2025144 h 3332231"/>
                  <a:gd name="connsiteX30" fmla="*/ 2350513 w 3062959"/>
                  <a:gd name="connsiteY30" fmla="*/ 1907338 h 3332231"/>
                  <a:gd name="connsiteX31" fmla="*/ 2215877 w 3062959"/>
                  <a:gd name="connsiteY31" fmla="*/ 1677335 h 3332231"/>
                  <a:gd name="connsiteX32" fmla="*/ 2221487 w 3062959"/>
                  <a:gd name="connsiteY32" fmla="*/ 1402454 h 3332231"/>
                  <a:gd name="connsiteX33" fmla="*/ 2367342 w 3062959"/>
                  <a:gd name="connsiteY33" fmla="*/ 1211721 h 3332231"/>
                  <a:gd name="connsiteX34" fmla="*/ 2636613 w 3062959"/>
                  <a:gd name="connsiteY34" fmla="*/ 1099524 h 3332231"/>
                  <a:gd name="connsiteX35" fmla="*/ 2984422 w 3062959"/>
                  <a:gd name="connsiteY35" fmla="*/ 1312697 h 3332231"/>
                  <a:gd name="connsiteX36" fmla="*/ 3062959 w 3062959"/>
                  <a:gd name="connsiteY36" fmla="*/ 532933 h 3332231"/>
                  <a:gd name="connsiteX37" fmla="*/ 1912947 w 3062959"/>
                  <a:gd name="connsiteY37" fmla="*/ 757326 h 3332231"/>
                  <a:gd name="connsiteX38" fmla="*/ 2036363 w 3062959"/>
                  <a:gd name="connsiteY38" fmla="*/ 415127 h 3332231"/>
                  <a:gd name="connsiteX39" fmla="*/ 1896118 w 3062959"/>
                  <a:gd name="connsiteY39" fmla="*/ 140246 h 3332231"/>
                  <a:gd name="connsiteX40" fmla="*/ 1660505 w 3062959"/>
                  <a:gd name="connsiteY40" fmla="*/ 0 h 3332231"/>
                  <a:gd name="connsiteX41" fmla="*/ 1351966 w 3062959"/>
                  <a:gd name="connsiteY41" fmla="*/ 33659 h 3332231"/>
                  <a:gd name="connsiteX42" fmla="*/ 1161232 w 3062959"/>
                  <a:gd name="connsiteY42" fmla="*/ 179515 h 3332231"/>
                  <a:gd name="connsiteX43" fmla="*/ 1071475 w 3062959"/>
                  <a:gd name="connsiteY43" fmla="*/ 415127 h 3332231"/>
                  <a:gd name="connsiteX44" fmla="*/ 1256599 w 3062959"/>
                  <a:gd name="connsiteY4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649286 w 3062959"/>
                  <a:gd name="connsiteY23" fmla="*/ 3332231 h 3332231"/>
                  <a:gd name="connsiteX24" fmla="*/ 1940996 w 3062959"/>
                  <a:gd name="connsiteY24" fmla="*/ 3158327 h 3332231"/>
                  <a:gd name="connsiteX25" fmla="*/ 2041973 w 3062959"/>
                  <a:gd name="connsiteY25" fmla="*/ 2838567 h 3332231"/>
                  <a:gd name="connsiteX26" fmla="*/ 1884898 w 3062959"/>
                  <a:gd name="connsiteY26" fmla="*/ 2445880 h 3332231"/>
                  <a:gd name="connsiteX27" fmla="*/ 3062959 w 3062959"/>
                  <a:gd name="connsiteY27" fmla="*/ 2518807 h 3332231"/>
                  <a:gd name="connsiteX28" fmla="*/ 2984422 w 3062959"/>
                  <a:gd name="connsiteY28" fmla="*/ 1778312 h 3332231"/>
                  <a:gd name="connsiteX29" fmla="*/ 2832957 w 3062959"/>
                  <a:gd name="connsiteY29" fmla="*/ 2002705 h 3332231"/>
                  <a:gd name="connsiteX30" fmla="*/ 2597345 w 3062959"/>
                  <a:gd name="connsiteY30" fmla="*/ 2025144 h 3332231"/>
                  <a:gd name="connsiteX31" fmla="*/ 2350513 w 3062959"/>
                  <a:gd name="connsiteY31" fmla="*/ 1907338 h 3332231"/>
                  <a:gd name="connsiteX32" fmla="*/ 2215877 w 3062959"/>
                  <a:gd name="connsiteY32" fmla="*/ 1677335 h 3332231"/>
                  <a:gd name="connsiteX33" fmla="*/ 2221487 w 3062959"/>
                  <a:gd name="connsiteY33" fmla="*/ 1402454 h 3332231"/>
                  <a:gd name="connsiteX34" fmla="*/ 2367342 w 3062959"/>
                  <a:gd name="connsiteY34" fmla="*/ 1211721 h 3332231"/>
                  <a:gd name="connsiteX35" fmla="*/ 2636613 w 3062959"/>
                  <a:gd name="connsiteY35" fmla="*/ 1099524 h 3332231"/>
                  <a:gd name="connsiteX36" fmla="*/ 2984422 w 3062959"/>
                  <a:gd name="connsiteY36" fmla="*/ 1312697 h 3332231"/>
                  <a:gd name="connsiteX37" fmla="*/ 3062959 w 3062959"/>
                  <a:gd name="connsiteY37" fmla="*/ 532933 h 3332231"/>
                  <a:gd name="connsiteX38" fmla="*/ 1912947 w 3062959"/>
                  <a:gd name="connsiteY38" fmla="*/ 757326 h 3332231"/>
                  <a:gd name="connsiteX39" fmla="*/ 2036363 w 3062959"/>
                  <a:gd name="connsiteY39" fmla="*/ 415127 h 3332231"/>
                  <a:gd name="connsiteX40" fmla="*/ 1896118 w 3062959"/>
                  <a:gd name="connsiteY40" fmla="*/ 140246 h 3332231"/>
                  <a:gd name="connsiteX41" fmla="*/ 1660505 w 3062959"/>
                  <a:gd name="connsiteY41" fmla="*/ 0 h 3332231"/>
                  <a:gd name="connsiteX42" fmla="*/ 1351966 w 3062959"/>
                  <a:gd name="connsiteY42" fmla="*/ 33659 h 3332231"/>
                  <a:gd name="connsiteX43" fmla="*/ 1161232 w 3062959"/>
                  <a:gd name="connsiteY43" fmla="*/ 179515 h 3332231"/>
                  <a:gd name="connsiteX44" fmla="*/ 1071475 w 3062959"/>
                  <a:gd name="connsiteY44" fmla="*/ 415127 h 3332231"/>
                  <a:gd name="connsiteX45" fmla="*/ 1256599 w 3062959"/>
                  <a:gd name="connsiteY4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0019 w 3062959"/>
                  <a:gd name="connsiteY25" fmla="*/ 3332231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884898 w 3062959"/>
                  <a:gd name="connsiteY29" fmla="*/ 2445880 h 3332231"/>
                  <a:gd name="connsiteX30" fmla="*/ 3062959 w 3062959"/>
                  <a:gd name="connsiteY30" fmla="*/ 2518807 h 3332231"/>
                  <a:gd name="connsiteX31" fmla="*/ 2984422 w 3062959"/>
                  <a:gd name="connsiteY31" fmla="*/ 1778312 h 3332231"/>
                  <a:gd name="connsiteX32" fmla="*/ 2832957 w 3062959"/>
                  <a:gd name="connsiteY32" fmla="*/ 2002705 h 3332231"/>
                  <a:gd name="connsiteX33" fmla="*/ 2597345 w 3062959"/>
                  <a:gd name="connsiteY33" fmla="*/ 2025144 h 3332231"/>
                  <a:gd name="connsiteX34" fmla="*/ 2350513 w 3062959"/>
                  <a:gd name="connsiteY34" fmla="*/ 1907338 h 3332231"/>
                  <a:gd name="connsiteX35" fmla="*/ 2215877 w 3062959"/>
                  <a:gd name="connsiteY35" fmla="*/ 1677335 h 3332231"/>
                  <a:gd name="connsiteX36" fmla="*/ 2221487 w 3062959"/>
                  <a:gd name="connsiteY36" fmla="*/ 1402454 h 3332231"/>
                  <a:gd name="connsiteX37" fmla="*/ 2367342 w 3062959"/>
                  <a:gd name="connsiteY37" fmla="*/ 1211721 h 3332231"/>
                  <a:gd name="connsiteX38" fmla="*/ 2636613 w 3062959"/>
                  <a:gd name="connsiteY38" fmla="*/ 1099524 h 3332231"/>
                  <a:gd name="connsiteX39" fmla="*/ 2984422 w 3062959"/>
                  <a:gd name="connsiteY39" fmla="*/ 1312697 h 3332231"/>
                  <a:gd name="connsiteX40" fmla="*/ 3062959 w 3062959"/>
                  <a:gd name="connsiteY40" fmla="*/ 532933 h 3332231"/>
                  <a:gd name="connsiteX41" fmla="*/ 1912947 w 3062959"/>
                  <a:gd name="connsiteY41" fmla="*/ 757326 h 3332231"/>
                  <a:gd name="connsiteX42" fmla="*/ 2036363 w 3062959"/>
                  <a:gd name="connsiteY42" fmla="*/ 415127 h 3332231"/>
                  <a:gd name="connsiteX43" fmla="*/ 1896118 w 3062959"/>
                  <a:gd name="connsiteY43" fmla="*/ 140246 h 3332231"/>
                  <a:gd name="connsiteX44" fmla="*/ 1660505 w 3062959"/>
                  <a:gd name="connsiteY44" fmla="*/ 0 h 3332231"/>
                  <a:gd name="connsiteX45" fmla="*/ 1351966 w 3062959"/>
                  <a:gd name="connsiteY45" fmla="*/ 33659 h 3332231"/>
                  <a:gd name="connsiteX46" fmla="*/ 1161232 w 3062959"/>
                  <a:gd name="connsiteY46" fmla="*/ 179515 h 3332231"/>
                  <a:gd name="connsiteX47" fmla="*/ 1071475 w 3062959"/>
                  <a:gd name="connsiteY47" fmla="*/ 415127 h 3332231"/>
                  <a:gd name="connsiteX48" fmla="*/ 1256599 w 3062959"/>
                  <a:gd name="connsiteY4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32957 w 3062959"/>
                  <a:gd name="connsiteY33" fmla="*/ 2002705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13924 w 3062959"/>
                  <a:gd name="connsiteY43" fmla="*/ 40390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896118 w 3062959"/>
                  <a:gd name="connsiteY45" fmla="*/ 140246 h 3332231"/>
                  <a:gd name="connsiteX46" fmla="*/ 1660505 w 3062959"/>
                  <a:gd name="connsiteY46" fmla="*/ 0 h 3332231"/>
                  <a:gd name="connsiteX47" fmla="*/ 1351966 w 3062959"/>
                  <a:gd name="connsiteY47" fmla="*/ 33659 h 3332231"/>
                  <a:gd name="connsiteX48" fmla="*/ 1161232 w 3062959"/>
                  <a:gd name="connsiteY48" fmla="*/ 179515 h 3332231"/>
                  <a:gd name="connsiteX49" fmla="*/ 1071475 w 3062959"/>
                  <a:gd name="connsiteY49" fmla="*/ 415127 h 3332231"/>
                  <a:gd name="connsiteX50" fmla="*/ 1256599 w 3062959"/>
                  <a:gd name="connsiteY5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660505 w 3062959"/>
                  <a:gd name="connsiteY47" fmla="*/ 0 h 3332231"/>
                  <a:gd name="connsiteX48" fmla="*/ 1351966 w 3062959"/>
                  <a:gd name="connsiteY48" fmla="*/ 33659 h 3332231"/>
                  <a:gd name="connsiteX49" fmla="*/ 1161232 w 3062959"/>
                  <a:gd name="connsiteY49" fmla="*/ 179515 h 3332231"/>
                  <a:gd name="connsiteX50" fmla="*/ 1071475 w 3062959"/>
                  <a:gd name="connsiteY50" fmla="*/ 415127 h 3332231"/>
                  <a:gd name="connsiteX51" fmla="*/ 1256599 w 3062959"/>
                  <a:gd name="connsiteY5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351966 w 3062959"/>
                  <a:gd name="connsiteY49" fmla="*/ 33659 h 3332231"/>
                  <a:gd name="connsiteX50" fmla="*/ 1161232 w 3062959"/>
                  <a:gd name="connsiteY50" fmla="*/ 179515 h 3332231"/>
                  <a:gd name="connsiteX51" fmla="*/ 1071475 w 3062959"/>
                  <a:gd name="connsiteY51" fmla="*/ 415127 h 3332231"/>
                  <a:gd name="connsiteX52" fmla="*/ 1256599 w 3062959"/>
                  <a:gd name="connsiteY5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161232 w 3062959"/>
                  <a:gd name="connsiteY51" fmla="*/ 179515 h 3332231"/>
                  <a:gd name="connsiteX52" fmla="*/ 1071475 w 3062959"/>
                  <a:gd name="connsiteY52" fmla="*/ 415127 h 3332231"/>
                  <a:gd name="connsiteX53" fmla="*/ 1256599 w 3062959"/>
                  <a:gd name="connsiteY5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71475 w 3062959"/>
                  <a:gd name="connsiteY53" fmla="*/ 415127 h 3332231"/>
                  <a:gd name="connsiteX54" fmla="*/ 1256599 w 3062959"/>
                  <a:gd name="connsiteY5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256599 w 3062959"/>
                  <a:gd name="connsiteY5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256599 w 3062959"/>
                  <a:gd name="connsiteY0" fmla="*/ 746106 h 3332231"/>
                  <a:gd name="connsiteX1" fmla="*/ 230002 w 3062959"/>
                  <a:gd name="connsiteY1" fmla="*/ 63952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956373 w 2956373"/>
                  <a:gd name="connsiteY31" fmla="*/ 251880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748810 w 2956373"/>
                  <a:gd name="connsiteY31" fmla="*/ 250197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14901 w 2877836"/>
                  <a:gd name="connsiteY36" fmla="*/ 1626847 h 3332231"/>
                  <a:gd name="connsiteX37" fmla="*/ 2120510 w 2877836"/>
                  <a:gd name="connsiteY37" fmla="*/ 1368795 h 3332231"/>
                  <a:gd name="connsiteX38" fmla="*/ 2260756 w 2877836"/>
                  <a:gd name="connsiteY38" fmla="*/ 1211721 h 3332231"/>
                  <a:gd name="connsiteX39" fmla="*/ 2558076 w 2877836"/>
                  <a:gd name="connsiteY39" fmla="*/ 1161232 h 3332231"/>
                  <a:gd name="connsiteX40" fmla="*/ 2877836 w 2877836"/>
                  <a:gd name="connsiteY40" fmla="*/ 1312697 h 3332231"/>
                  <a:gd name="connsiteX41" fmla="*/ 2760029 w 2877836"/>
                  <a:gd name="connsiteY41" fmla="*/ 577812 h 3332231"/>
                  <a:gd name="connsiteX42" fmla="*/ 1806361 w 2877836"/>
                  <a:gd name="connsiteY42" fmla="*/ 757326 h 3332231"/>
                  <a:gd name="connsiteX43" fmla="*/ 1868069 w 2877836"/>
                  <a:gd name="connsiteY43" fmla="*/ 611470 h 3332231"/>
                  <a:gd name="connsiteX44" fmla="*/ 1907338 w 2877836"/>
                  <a:gd name="connsiteY44" fmla="*/ 403907 h 3332231"/>
                  <a:gd name="connsiteX45" fmla="*/ 1873678 w 2877836"/>
                  <a:gd name="connsiteY45" fmla="*/ 258052 h 3332231"/>
                  <a:gd name="connsiteX46" fmla="*/ 1789532 w 2877836"/>
                  <a:gd name="connsiteY46" fmla="*/ 140246 h 3332231"/>
                  <a:gd name="connsiteX47" fmla="*/ 1688555 w 2877836"/>
                  <a:gd name="connsiteY47" fmla="*/ 67318 h 3332231"/>
                  <a:gd name="connsiteX48" fmla="*/ 1553919 w 2877836"/>
                  <a:gd name="connsiteY48" fmla="*/ 0 h 3332231"/>
                  <a:gd name="connsiteX49" fmla="*/ 1380015 w 2877836"/>
                  <a:gd name="connsiteY49" fmla="*/ 0 h 3332231"/>
                  <a:gd name="connsiteX50" fmla="*/ 1245380 w 2877836"/>
                  <a:gd name="connsiteY50" fmla="*/ 33659 h 3332231"/>
                  <a:gd name="connsiteX51" fmla="*/ 1127573 w 2877836"/>
                  <a:gd name="connsiteY51" fmla="*/ 100977 h 3332231"/>
                  <a:gd name="connsiteX52" fmla="*/ 1054646 w 2877836"/>
                  <a:gd name="connsiteY52" fmla="*/ 179515 h 3332231"/>
                  <a:gd name="connsiteX53" fmla="*/ 992937 w 2877836"/>
                  <a:gd name="connsiteY53" fmla="*/ 263661 h 3332231"/>
                  <a:gd name="connsiteX54" fmla="*/ 964889 w 2877836"/>
                  <a:gd name="connsiteY54" fmla="*/ 415127 h 3332231"/>
                  <a:gd name="connsiteX55" fmla="*/ 998547 w 2877836"/>
                  <a:gd name="connsiteY55" fmla="*/ 555372 h 3332231"/>
                  <a:gd name="connsiteX56" fmla="*/ 1150013 w 2877836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120510 w 2877836"/>
                  <a:gd name="connsiteY38" fmla="*/ 1368795 h 3332231"/>
                  <a:gd name="connsiteX39" fmla="*/ 2260756 w 2877836"/>
                  <a:gd name="connsiteY39" fmla="*/ 1211721 h 3332231"/>
                  <a:gd name="connsiteX40" fmla="*/ 2558076 w 2877836"/>
                  <a:gd name="connsiteY40" fmla="*/ 1161232 h 3332231"/>
                  <a:gd name="connsiteX41" fmla="*/ 2877836 w 2877836"/>
                  <a:gd name="connsiteY41" fmla="*/ 1312697 h 3332231"/>
                  <a:gd name="connsiteX42" fmla="*/ 2760029 w 2877836"/>
                  <a:gd name="connsiteY42" fmla="*/ 577812 h 3332231"/>
                  <a:gd name="connsiteX43" fmla="*/ 1806361 w 2877836"/>
                  <a:gd name="connsiteY43" fmla="*/ 757326 h 3332231"/>
                  <a:gd name="connsiteX44" fmla="*/ 1868069 w 2877836"/>
                  <a:gd name="connsiteY44" fmla="*/ 611470 h 3332231"/>
                  <a:gd name="connsiteX45" fmla="*/ 1907338 w 2877836"/>
                  <a:gd name="connsiteY45" fmla="*/ 403907 h 3332231"/>
                  <a:gd name="connsiteX46" fmla="*/ 1873678 w 2877836"/>
                  <a:gd name="connsiteY46" fmla="*/ 258052 h 3332231"/>
                  <a:gd name="connsiteX47" fmla="*/ 1789532 w 2877836"/>
                  <a:gd name="connsiteY47" fmla="*/ 140246 h 3332231"/>
                  <a:gd name="connsiteX48" fmla="*/ 1688555 w 2877836"/>
                  <a:gd name="connsiteY48" fmla="*/ 67318 h 3332231"/>
                  <a:gd name="connsiteX49" fmla="*/ 1553919 w 2877836"/>
                  <a:gd name="connsiteY49" fmla="*/ 0 h 3332231"/>
                  <a:gd name="connsiteX50" fmla="*/ 1380015 w 2877836"/>
                  <a:gd name="connsiteY50" fmla="*/ 0 h 3332231"/>
                  <a:gd name="connsiteX51" fmla="*/ 1245380 w 2877836"/>
                  <a:gd name="connsiteY51" fmla="*/ 33659 h 3332231"/>
                  <a:gd name="connsiteX52" fmla="*/ 1127573 w 2877836"/>
                  <a:gd name="connsiteY52" fmla="*/ 100977 h 3332231"/>
                  <a:gd name="connsiteX53" fmla="*/ 1054646 w 2877836"/>
                  <a:gd name="connsiteY53" fmla="*/ 179515 h 3332231"/>
                  <a:gd name="connsiteX54" fmla="*/ 992937 w 2877836"/>
                  <a:gd name="connsiteY54" fmla="*/ 263661 h 3332231"/>
                  <a:gd name="connsiteX55" fmla="*/ 964889 w 2877836"/>
                  <a:gd name="connsiteY55" fmla="*/ 415127 h 3332231"/>
                  <a:gd name="connsiteX56" fmla="*/ 998547 w 2877836"/>
                  <a:gd name="connsiteY56" fmla="*/ 555372 h 3332231"/>
                  <a:gd name="connsiteX57" fmla="*/ 1150013 w 2877836"/>
                  <a:gd name="connsiteY57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260756 w 2877836"/>
                  <a:gd name="connsiteY40" fmla="*/ 1211721 h 3332231"/>
                  <a:gd name="connsiteX41" fmla="*/ 2558076 w 2877836"/>
                  <a:gd name="connsiteY41" fmla="*/ 1161232 h 3332231"/>
                  <a:gd name="connsiteX42" fmla="*/ 2877836 w 2877836"/>
                  <a:gd name="connsiteY42" fmla="*/ 1312697 h 3332231"/>
                  <a:gd name="connsiteX43" fmla="*/ 2760029 w 2877836"/>
                  <a:gd name="connsiteY43" fmla="*/ 577812 h 3332231"/>
                  <a:gd name="connsiteX44" fmla="*/ 1806361 w 2877836"/>
                  <a:gd name="connsiteY44" fmla="*/ 757326 h 3332231"/>
                  <a:gd name="connsiteX45" fmla="*/ 1868069 w 2877836"/>
                  <a:gd name="connsiteY45" fmla="*/ 611470 h 3332231"/>
                  <a:gd name="connsiteX46" fmla="*/ 1907338 w 2877836"/>
                  <a:gd name="connsiteY46" fmla="*/ 403907 h 3332231"/>
                  <a:gd name="connsiteX47" fmla="*/ 1873678 w 2877836"/>
                  <a:gd name="connsiteY47" fmla="*/ 258052 h 3332231"/>
                  <a:gd name="connsiteX48" fmla="*/ 1789532 w 2877836"/>
                  <a:gd name="connsiteY48" fmla="*/ 140246 h 3332231"/>
                  <a:gd name="connsiteX49" fmla="*/ 1688555 w 2877836"/>
                  <a:gd name="connsiteY49" fmla="*/ 67318 h 3332231"/>
                  <a:gd name="connsiteX50" fmla="*/ 1553919 w 2877836"/>
                  <a:gd name="connsiteY50" fmla="*/ 0 h 3332231"/>
                  <a:gd name="connsiteX51" fmla="*/ 1380015 w 2877836"/>
                  <a:gd name="connsiteY51" fmla="*/ 0 h 3332231"/>
                  <a:gd name="connsiteX52" fmla="*/ 1245380 w 2877836"/>
                  <a:gd name="connsiteY52" fmla="*/ 33659 h 3332231"/>
                  <a:gd name="connsiteX53" fmla="*/ 1127573 w 2877836"/>
                  <a:gd name="connsiteY53" fmla="*/ 100977 h 3332231"/>
                  <a:gd name="connsiteX54" fmla="*/ 1054646 w 2877836"/>
                  <a:gd name="connsiteY54" fmla="*/ 179515 h 3332231"/>
                  <a:gd name="connsiteX55" fmla="*/ 992937 w 2877836"/>
                  <a:gd name="connsiteY55" fmla="*/ 263661 h 3332231"/>
                  <a:gd name="connsiteX56" fmla="*/ 964889 w 2877836"/>
                  <a:gd name="connsiteY56" fmla="*/ 415127 h 3332231"/>
                  <a:gd name="connsiteX57" fmla="*/ 998547 w 2877836"/>
                  <a:gd name="connsiteY57" fmla="*/ 555372 h 3332231"/>
                  <a:gd name="connsiteX58" fmla="*/ 1150013 w 2877836"/>
                  <a:gd name="connsiteY58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558076 w 2877836"/>
                  <a:gd name="connsiteY42" fmla="*/ 1161232 h 3332231"/>
                  <a:gd name="connsiteX43" fmla="*/ 2877836 w 2877836"/>
                  <a:gd name="connsiteY43" fmla="*/ 1312697 h 3332231"/>
                  <a:gd name="connsiteX44" fmla="*/ 2760029 w 2877836"/>
                  <a:gd name="connsiteY44" fmla="*/ 577812 h 3332231"/>
                  <a:gd name="connsiteX45" fmla="*/ 1806361 w 2877836"/>
                  <a:gd name="connsiteY45" fmla="*/ 757326 h 3332231"/>
                  <a:gd name="connsiteX46" fmla="*/ 1868069 w 2877836"/>
                  <a:gd name="connsiteY46" fmla="*/ 611470 h 3332231"/>
                  <a:gd name="connsiteX47" fmla="*/ 1907338 w 2877836"/>
                  <a:gd name="connsiteY47" fmla="*/ 403907 h 3332231"/>
                  <a:gd name="connsiteX48" fmla="*/ 1873678 w 2877836"/>
                  <a:gd name="connsiteY48" fmla="*/ 258052 h 3332231"/>
                  <a:gd name="connsiteX49" fmla="*/ 1789532 w 2877836"/>
                  <a:gd name="connsiteY49" fmla="*/ 140246 h 3332231"/>
                  <a:gd name="connsiteX50" fmla="*/ 1688555 w 2877836"/>
                  <a:gd name="connsiteY50" fmla="*/ 67318 h 3332231"/>
                  <a:gd name="connsiteX51" fmla="*/ 1553919 w 2877836"/>
                  <a:gd name="connsiteY51" fmla="*/ 0 h 3332231"/>
                  <a:gd name="connsiteX52" fmla="*/ 1380015 w 2877836"/>
                  <a:gd name="connsiteY52" fmla="*/ 0 h 3332231"/>
                  <a:gd name="connsiteX53" fmla="*/ 1245380 w 2877836"/>
                  <a:gd name="connsiteY53" fmla="*/ 33659 h 3332231"/>
                  <a:gd name="connsiteX54" fmla="*/ 1127573 w 2877836"/>
                  <a:gd name="connsiteY54" fmla="*/ 100977 h 3332231"/>
                  <a:gd name="connsiteX55" fmla="*/ 1054646 w 2877836"/>
                  <a:gd name="connsiteY55" fmla="*/ 179515 h 3332231"/>
                  <a:gd name="connsiteX56" fmla="*/ 992937 w 2877836"/>
                  <a:gd name="connsiteY56" fmla="*/ 263661 h 3332231"/>
                  <a:gd name="connsiteX57" fmla="*/ 964889 w 2877836"/>
                  <a:gd name="connsiteY57" fmla="*/ 415127 h 3332231"/>
                  <a:gd name="connsiteX58" fmla="*/ 998547 w 2877836"/>
                  <a:gd name="connsiteY58" fmla="*/ 555372 h 3332231"/>
                  <a:gd name="connsiteX59" fmla="*/ 1150013 w 2877836"/>
                  <a:gd name="connsiteY59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877836 w 2877836"/>
                  <a:gd name="connsiteY44" fmla="*/ 1312697 h 3332231"/>
                  <a:gd name="connsiteX45" fmla="*/ 2760029 w 2877836"/>
                  <a:gd name="connsiteY45" fmla="*/ 577812 h 3332231"/>
                  <a:gd name="connsiteX46" fmla="*/ 1806361 w 2877836"/>
                  <a:gd name="connsiteY46" fmla="*/ 757326 h 3332231"/>
                  <a:gd name="connsiteX47" fmla="*/ 1868069 w 2877836"/>
                  <a:gd name="connsiteY47" fmla="*/ 611470 h 3332231"/>
                  <a:gd name="connsiteX48" fmla="*/ 1907338 w 2877836"/>
                  <a:gd name="connsiteY48" fmla="*/ 403907 h 3332231"/>
                  <a:gd name="connsiteX49" fmla="*/ 1873678 w 2877836"/>
                  <a:gd name="connsiteY49" fmla="*/ 258052 h 3332231"/>
                  <a:gd name="connsiteX50" fmla="*/ 1789532 w 2877836"/>
                  <a:gd name="connsiteY50" fmla="*/ 140246 h 3332231"/>
                  <a:gd name="connsiteX51" fmla="*/ 1688555 w 2877836"/>
                  <a:gd name="connsiteY51" fmla="*/ 67318 h 3332231"/>
                  <a:gd name="connsiteX52" fmla="*/ 1553919 w 2877836"/>
                  <a:gd name="connsiteY52" fmla="*/ 0 h 3332231"/>
                  <a:gd name="connsiteX53" fmla="*/ 1380015 w 2877836"/>
                  <a:gd name="connsiteY53" fmla="*/ 0 h 3332231"/>
                  <a:gd name="connsiteX54" fmla="*/ 1245380 w 2877836"/>
                  <a:gd name="connsiteY54" fmla="*/ 33659 h 3332231"/>
                  <a:gd name="connsiteX55" fmla="*/ 1127573 w 2877836"/>
                  <a:gd name="connsiteY55" fmla="*/ 100977 h 3332231"/>
                  <a:gd name="connsiteX56" fmla="*/ 1054646 w 2877836"/>
                  <a:gd name="connsiteY56" fmla="*/ 179515 h 3332231"/>
                  <a:gd name="connsiteX57" fmla="*/ 992937 w 2877836"/>
                  <a:gd name="connsiteY57" fmla="*/ 263661 h 3332231"/>
                  <a:gd name="connsiteX58" fmla="*/ 964889 w 2877836"/>
                  <a:gd name="connsiteY58" fmla="*/ 415127 h 3332231"/>
                  <a:gd name="connsiteX59" fmla="*/ 998547 w 2877836"/>
                  <a:gd name="connsiteY59" fmla="*/ 555372 h 3332231"/>
                  <a:gd name="connsiteX60" fmla="*/ 1150013 w 2877836"/>
                  <a:gd name="connsiteY60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715151 w 2877836"/>
                  <a:gd name="connsiteY44" fmla="*/ 1200501 h 3332231"/>
                  <a:gd name="connsiteX45" fmla="*/ 2877836 w 2877836"/>
                  <a:gd name="connsiteY45" fmla="*/ 1312697 h 3332231"/>
                  <a:gd name="connsiteX46" fmla="*/ 2760029 w 2877836"/>
                  <a:gd name="connsiteY46" fmla="*/ 577812 h 3332231"/>
                  <a:gd name="connsiteX47" fmla="*/ 1806361 w 2877836"/>
                  <a:gd name="connsiteY47" fmla="*/ 757326 h 3332231"/>
                  <a:gd name="connsiteX48" fmla="*/ 1868069 w 2877836"/>
                  <a:gd name="connsiteY48" fmla="*/ 611470 h 3332231"/>
                  <a:gd name="connsiteX49" fmla="*/ 1907338 w 2877836"/>
                  <a:gd name="connsiteY49" fmla="*/ 403907 h 3332231"/>
                  <a:gd name="connsiteX50" fmla="*/ 1873678 w 2877836"/>
                  <a:gd name="connsiteY50" fmla="*/ 258052 h 3332231"/>
                  <a:gd name="connsiteX51" fmla="*/ 1789532 w 2877836"/>
                  <a:gd name="connsiteY51" fmla="*/ 140246 h 3332231"/>
                  <a:gd name="connsiteX52" fmla="*/ 1688555 w 2877836"/>
                  <a:gd name="connsiteY52" fmla="*/ 67318 h 3332231"/>
                  <a:gd name="connsiteX53" fmla="*/ 1553919 w 2877836"/>
                  <a:gd name="connsiteY53" fmla="*/ 0 h 3332231"/>
                  <a:gd name="connsiteX54" fmla="*/ 1380015 w 2877836"/>
                  <a:gd name="connsiteY54" fmla="*/ 0 h 3332231"/>
                  <a:gd name="connsiteX55" fmla="*/ 1245380 w 2877836"/>
                  <a:gd name="connsiteY55" fmla="*/ 33659 h 3332231"/>
                  <a:gd name="connsiteX56" fmla="*/ 1127573 w 2877836"/>
                  <a:gd name="connsiteY56" fmla="*/ 100977 h 3332231"/>
                  <a:gd name="connsiteX57" fmla="*/ 1054646 w 2877836"/>
                  <a:gd name="connsiteY57" fmla="*/ 179515 h 3332231"/>
                  <a:gd name="connsiteX58" fmla="*/ 992937 w 2877836"/>
                  <a:gd name="connsiteY58" fmla="*/ 263661 h 3332231"/>
                  <a:gd name="connsiteX59" fmla="*/ 964889 w 2877836"/>
                  <a:gd name="connsiteY59" fmla="*/ 415127 h 3332231"/>
                  <a:gd name="connsiteX60" fmla="*/ 998547 w 2877836"/>
                  <a:gd name="connsiteY60" fmla="*/ 555372 h 3332231"/>
                  <a:gd name="connsiteX61" fmla="*/ 1150013 w 2877836"/>
                  <a:gd name="connsiteY61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15151 w 2877836"/>
                  <a:gd name="connsiteY33" fmla="*/ 1924168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2877836" h="3332231">
                    <a:moveTo>
                      <a:pt x="1150013" y="746106"/>
                    </a:moveTo>
                    <a:lnTo>
                      <a:pt x="123416" y="639520"/>
                    </a:lnTo>
                    <a:lnTo>
                      <a:pt x="0" y="1318307"/>
                    </a:lnTo>
                    <a:lnTo>
                      <a:pt x="151465" y="1172452"/>
                    </a:lnTo>
                    <a:lnTo>
                      <a:pt x="370248" y="1093915"/>
                    </a:lnTo>
                    <a:lnTo>
                      <a:pt x="549762" y="1166842"/>
                    </a:lnTo>
                    <a:lnTo>
                      <a:pt x="667569" y="1267819"/>
                    </a:lnTo>
                    <a:lnTo>
                      <a:pt x="757326" y="1402454"/>
                    </a:lnTo>
                    <a:lnTo>
                      <a:pt x="779765" y="1593188"/>
                    </a:lnTo>
                    <a:lnTo>
                      <a:pt x="751716" y="1739043"/>
                    </a:lnTo>
                    <a:lnTo>
                      <a:pt x="628300" y="1901728"/>
                    </a:lnTo>
                    <a:lnTo>
                      <a:pt x="488054" y="2002705"/>
                    </a:lnTo>
                    <a:lnTo>
                      <a:pt x="297321" y="2036364"/>
                    </a:lnTo>
                    <a:lnTo>
                      <a:pt x="134636" y="1974656"/>
                    </a:lnTo>
                    <a:lnTo>
                      <a:pt x="0" y="1800751"/>
                    </a:lnTo>
                    <a:lnTo>
                      <a:pt x="95367" y="2507588"/>
                    </a:lnTo>
                    <a:lnTo>
                      <a:pt x="1150013" y="2423441"/>
                    </a:lnTo>
                    <a:lnTo>
                      <a:pt x="1032206" y="2586125"/>
                    </a:lnTo>
                    <a:lnTo>
                      <a:pt x="964889" y="2754420"/>
                    </a:lnTo>
                    <a:lnTo>
                      <a:pt x="953669" y="2950763"/>
                    </a:lnTo>
                    <a:lnTo>
                      <a:pt x="1037816" y="3135888"/>
                    </a:lnTo>
                    <a:lnTo>
                      <a:pt x="1144402" y="3242474"/>
                    </a:lnTo>
                    <a:lnTo>
                      <a:pt x="1273429" y="3292962"/>
                    </a:lnTo>
                    <a:lnTo>
                      <a:pt x="1391234" y="3332231"/>
                    </a:lnTo>
                    <a:lnTo>
                      <a:pt x="1542700" y="3332231"/>
                    </a:lnTo>
                    <a:lnTo>
                      <a:pt x="1739043" y="3253693"/>
                    </a:lnTo>
                    <a:lnTo>
                      <a:pt x="1834410" y="3158327"/>
                    </a:lnTo>
                    <a:lnTo>
                      <a:pt x="1924167" y="3012471"/>
                    </a:lnTo>
                    <a:lnTo>
                      <a:pt x="1935387" y="2838567"/>
                    </a:lnTo>
                    <a:lnTo>
                      <a:pt x="1879288" y="2636614"/>
                    </a:lnTo>
                    <a:lnTo>
                      <a:pt x="1778312" y="2445880"/>
                    </a:lnTo>
                    <a:lnTo>
                      <a:pt x="2748810" y="2501977"/>
                    </a:lnTo>
                    <a:lnTo>
                      <a:pt x="2877836" y="1778312"/>
                    </a:lnTo>
                    <a:lnTo>
                      <a:pt x="2715151" y="1924168"/>
                    </a:lnTo>
                    <a:lnTo>
                      <a:pt x="2513198" y="1985875"/>
                    </a:lnTo>
                    <a:lnTo>
                      <a:pt x="2350513" y="1946606"/>
                    </a:lnTo>
                    <a:lnTo>
                      <a:pt x="2238318" y="1879289"/>
                    </a:lnTo>
                    <a:lnTo>
                      <a:pt x="2159779" y="1755873"/>
                    </a:lnTo>
                    <a:lnTo>
                      <a:pt x="2114901" y="1626847"/>
                    </a:lnTo>
                    <a:lnTo>
                      <a:pt x="2092461" y="1480992"/>
                    </a:lnTo>
                    <a:lnTo>
                      <a:pt x="2120510" y="1368795"/>
                    </a:lnTo>
                    <a:lnTo>
                      <a:pt x="2187828" y="1273428"/>
                    </a:lnTo>
                    <a:lnTo>
                      <a:pt x="2260756" y="1211721"/>
                    </a:lnTo>
                    <a:lnTo>
                      <a:pt x="2401001" y="1161232"/>
                    </a:lnTo>
                    <a:lnTo>
                      <a:pt x="2558076" y="1161232"/>
                    </a:lnTo>
                    <a:lnTo>
                      <a:pt x="2715151" y="1200501"/>
                    </a:lnTo>
                    <a:lnTo>
                      <a:pt x="2877836" y="1312697"/>
                    </a:lnTo>
                    <a:lnTo>
                      <a:pt x="2760029" y="577812"/>
                    </a:lnTo>
                    <a:lnTo>
                      <a:pt x="1806361" y="757326"/>
                    </a:lnTo>
                    <a:lnTo>
                      <a:pt x="1868069" y="611470"/>
                    </a:lnTo>
                    <a:lnTo>
                      <a:pt x="1907338" y="403907"/>
                    </a:lnTo>
                    <a:lnTo>
                      <a:pt x="1873678" y="258052"/>
                    </a:lnTo>
                    <a:lnTo>
                      <a:pt x="1789532" y="140246"/>
                    </a:lnTo>
                    <a:lnTo>
                      <a:pt x="1688555" y="67318"/>
                    </a:lnTo>
                    <a:lnTo>
                      <a:pt x="1553919" y="0"/>
                    </a:lnTo>
                    <a:lnTo>
                      <a:pt x="1380015" y="0"/>
                    </a:lnTo>
                    <a:lnTo>
                      <a:pt x="1245380" y="33659"/>
                    </a:lnTo>
                    <a:lnTo>
                      <a:pt x="1127573" y="100977"/>
                    </a:lnTo>
                    <a:lnTo>
                      <a:pt x="1054646" y="179515"/>
                    </a:lnTo>
                    <a:lnTo>
                      <a:pt x="992937" y="263661"/>
                    </a:lnTo>
                    <a:lnTo>
                      <a:pt x="964889" y="415127"/>
                    </a:lnTo>
                    <a:lnTo>
                      <a:pt x="998547" y="555372"/>
                    </a:lnTo>
                    <a:lnTo>
                      <a:pt x="1150013" y="746106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rot="21286408">
                <a:off x="4557843" y="4385269"/>
                <a:ext cx="1571263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7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Role-Based</a:t>
                </a:r>
              </a:p>
              <a:p>
                <a:pPr algn="ctr"/>
                <a:r>
                  <a:rPr lang="en-US" sz="17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Authentication</a:t>
                </a:r>
                <a:endParaRPr lang="en-US" sz="17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5216121" y="1544000"/>
            <a:ext cx="2953172" cy="2845040"/>
            <a:chOff x="5216121" y="1544000"/>
            <a:chExt cx="2953172" cy="2845040"/>
          </a:xfrm>
        </p:grpSpPr>
        <p:sp>
          <p:nvSpPr>
            <p:cNvPr id="53" name="Freeform 52"/>
            <p:cNvSpPr/>
            <p:nvPr/>
          </p:nvSpPr>
          <p:spPr>
            <a:xfrm rot="425952">
              <a:off x="5262191" y="1611336"/>
              <a:ext cx="2907102" cy="2777704"/>
            </a:xfrm>
            <a:custGeom>
              <a:avLst/>
              <a:gdLst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79289 w 2877836"/>
                <a:gd name="connsiteY29" fmla="*/ 667569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38794 w 2877836"/>
                <a:gd name="connsiteY10" fmla="*/ 2473929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50013 w 2877836"/>
                <a:gd name="connsiteY10" fmla="*/ 2423441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256599 w 2984422"/>
                <a:gd name="connsiteY0" fmla="*/ 746106 h 3332231"/>
                <a:gd name="connsiteX1" fmla="*/ 112196 w 2984422"/>
                <a:gd name="connsiteY1" fmla="*/ 650739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2984422"/>
                <a:gd name="connsiteY0" fmla="*/ 746106 h 3332231"/>
                <a:gd name="connsiteX1" fmla="*/ 0 w 2984422"/>
                <a:gd name="connsiteY1" fmla="*/ 622690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2984422 w 3062959"/>
                <a:gd name="connsiteY18" fmla="*/ 253563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3062959 w 3062959"/>
                <a:gd name="connsiteY18" fmla="*/ 251880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774155 w 3062959"/>
                <a:gd name="connsiteY5" fmla="*/ 1267819 h 3332231"/>
                <a:gd name="connsiteX6" fmla="*/ 886351 w 3062959"/>
                <a:gd name="connsiteY6" fmla="*/ 1593188 h 3332231"/>
                <a:gd name="connsiteX7" fmla="*/ 734886 w 3062959"/>
                <a:gd name="connsiteY7" fmla="*/ 1901728 h 3332231"/>
                <a:gd name="connsiteX8" fmla="*/ 403907 w 3062959"/>
                <a:gd name="connsiteY8" fmla="*/ 2036364 h 3332231"/>
                <a:gd name="connsiteX9" fmla="*/ 106586 w 3062959"/>
                <a:gd name="connsiteY9" fmla="*/ 1800751 h 3332231"/>
                <a:gd name="connsiteX10" fmla="*/ 0 w 3062959"/>
                <a:gd name="connsiteY10" fmla="*/ 2518807 h 3332231"/>
                <a:gd name="connsiteX11" fmla="*/ 1256599 w 3062959"/>
                <a:gd name="connsiteY11" fmla="*/ 2423441 h 3332231"/>
                <a:gd name="connsiteX12" fmla="*/ 1071475 w 3062959"/>
                <a:gd name="connsiteY12" fmla="*/ 2754420 h 3332231"/>
                <a:gd name="connsiteX13" fmla="*/ 1144402 w 3062959"/>
                <a:gd name="connsiteY13" fmla="*/ 3135888 h 3332231"/>
                <a:gd name="connsiteX14" fmla="*/ 1380015 w 3062959"/>
                <a:gd name="connsiteY14" fmla="*/ 3292962 h 3332231"/>
                <a:gd name="connsiteX15" fmla="*/ 1649286 w 3062959"/>
                <a:gd name="connsiteY15" fmla="*/ 3332231 h 3332231"/>
                <a:gd name="connsiteX16" fmla="*/ 1940996 w 3062959"/>
                <a:gd name="connsiteY16" fmla="*/ 3158327 h 3332231"/>
                <a:gd name="connsiteX17" fmla="*/ 2041973 w 3062959"/>
                <a:gd name="connsiteY17" fmla="*/ 2838567 h 3332231"/>
                <a:gd name="connsiteX18" fmla="*/ 1884898 w 3062959"/>
                <a:gd name="connsiteY18" fmla="*/ 2445880 h 3332231"/>
                <a:gd name="connsiteX19" fmla="*/ 3062959 w 3062959"/>
                <a:gd name="connsiteY19" fmla="*/ 2518807 h 3332231"/>
                <a:gd name="connsiteX20" fmla="*/ 2984422 w 3062959"/>
                <a:gd name="connsiteY20" fmla="*/ 1778312 h 3332231"/>
                <a:gd name="connsiteX21" fmla="*/ 2832957 w 3062959"/>
                <a:gd name="connsiteY21" fmla="*/ 2002705 h 3332231"/>
                <a:gd name="connsiteX22" fmla="*/ 2597345 w 3062959"/>
                <a:gd name="connsiteY22" fmla="*/ 2025144 h 3332231"/>
                <a:gd name="connsiteX23" fmla="*/ 2350513 w 3062959"/>
                <a:gd name="connsiteY23" fmla="*/ 1907338 h 3332231"/>
                <a:gd name="connsiteX24" fmla="*/ 2215877 w 3062959"/>
                <a:gd name="connsiteY24" fmla="*/ 1677335 h 3332231"/>
                <a:gd name="connsiteX25" fmla="*/ 2221487 w 3062959"/>
                <a:gd name="connsiteY25" fmla="*/ 1402454 h 3332231"/>
                <a:gd name="connsiteX26" fmla="*/ 2367342 w 3062959"/>
                <a:gd name="connsiteY26" fmla="*/ 1211721 h 3332231"/>
                <a:gd name="connsiteX27" fmla="*/ 2636613 w 3062959"/>
                <a:gd name="connsiteY27" fmla="*/ 1099524 h 3332231"/>
                <a:gd name="connsiteX28" fmla="*/ 2984422 w 3062959"/>
                <a:gd name="connsiteY28" fmla="*/ 1312697 h 3332231"/>
                <a:gd name="connsiteX29" fmla="*/ 3062959 w 3062959"/>
                <a:gd name="connsiteY29" fmla="*/ 532933 h 3332231"/>
                <a:gd name="connsiteX30" fmla="*/ 1912947 w 3062959"/>
                <a:gd name="connsiteY30" fmla="*/ 757326 h 3332231"/>
                <a:gd name="connsiteX31" fmla="*/ 2036363 w 3062959"/>
                <a:gd name="connsiteY31" fmla="*/ 415127 h 3332231"/>
                <a:gd name="connsiteX32" fmla="*/ 1896118 w 3062959"/>
                <a:gd name="connsiteY32" fmla="*/ 140246 h 3332231"/>
                <a:gd name="connsiteX33" fmla="*/ 1660505 w 3062959"/>
                <a:gd name="connsiteY33" fmla="*/ 0 h 3332231"/>
                <a:gd name="connsiteX34" fmla="*/ 1351966 w 3062959"/>
                <a:gd name="connsiteY34" fmla="*/ 33659 h 3332231"/>
                <a:gd name="connsiteX35" fmla="*/ 1161232 w 3062959"/>
                <a:gd name="connsiteY35" fmla="*/ 179515 h 3332231"/>
                <a:gd name="connsiteX36" fmla="*/ 1071475 w 3062959"/>
                <a:gd name="connsiteY36" fmla="*/ 415127 h 3332231"/>
                <a:gd name="connsiteX37" fmla="*/ 1256599 w 3062959"/>
                <a:gd name="connsiteY3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86351 w 3062959"/>
                <a:gd name="connsiteY7" fmla="*/ 1593188 h 3332231"/>
                <a:gd name="connsiteX8" fmla="*/ 734886 w 3062959"/>
                <a:gd name="connsiteY8" fmla="*/ 1901728 h 3332231"/>
                <a:gd name="connsiteX9" fmla="*/ 403907 w 3062959"/>
                <a:gd name="connsiteY9" fmla="*/ 2036364 h 3332231"/>
                <a:gd name="connsiteX10" fmla="*/ 106586 w 3062959"/>
                <a:gd name="connsiteY10" fmla="*/ 1800751 h 3332231"/>
                <a:gd name="connsiteX11" fmla="*/ 0 w 3062959"/>
                <a:gd name="connsiteY11" fmla="*/ 2518807 h 3332231"/>
                <a:gd name="connsiteX12" fmla="*/ 1256599 w 3062959"/>
                <a:gd name="connsiteY12" fmla="*/ 2423441 h 3332231"/>
                <a:gd name="connsiteX13" fmla="*/ 1071475 w 3062959"/>
                <a:gd name="connsiteY13" fmla="*/ 2754420 h 3332231"/>
                <a:gd name="connsiteX14" fmla="*/ 1144402 w 3062959"/>
                <a:gd name="connsiteY14" fmla="*/ 3135888 h 3332231"/>
                <a:gd name="connsiteX15" fmla="*/ 1380015 w 3062959"/>
                <a:gd name="connsiteY15" fmla="*/ 3292962 h 3332231"/>
                <a:gd name="connsiteX16" fmla="*/ 1649286 w 3062959"/>
                <a:gd name="connsiteY16" fmla="*/ 3332231 h 3332231"/>
                <a:gd name="connsiteX17" fmla="*/ 1940996 w 3062959"/>
                <a:gd name="connsiteY17" fmla="*/ 3158327 h 3332231"/>
                <a:gd name="connsiteX18" fmla="*/ 2041973 w 3062959"/>
                <a:gd name="connsiteY18" fmla="*/ 2838567 h 3332231"/>
                <a:gd name="connsiteX19" fmla="*/ 1884898 w 3062959"/>
                <a:gd name="connsiteY19" fmla="*/ 2445880 h 3332231"/>
                <a:gd name="connsiteX20" fmla="*/ 3062959 w 3062959"/>
                <a:gd name="connsiteY20" fmla="*/ 2518807 h 3332231"/>
                <a:gd name="connsiteX21" fmla="*/ 2984422 w 3062959"/>
                <a:gd name="connsiteY21" fmla="*/ 1778312 h 3332231"/>
                <a:gd name="connsiteX22" fmla="*/ 2832957 w 3062959"/>
                <a:gd name="connsiteY22" fmla="*/ 2002705 h 3332231"/>
                <a:gd name="connsiteX23" fmla="*/ 2597345 w 3062959"/>
                <a:gd name="connsiteY23" fmla="*/ 2025144 h 3332231"/>
                <a:gd name="connsiteX24" fmla="*/ 2350513 w 3062959"/>
                <a:gd name="connsiteY24" fmla="*/ 1907338 h 3332231"/>
                <a:gd name="connsiteX25" fmla="*/ 2215877 w 3062959"/>
                <a:gd name="connsiteY25" fmla="*/ 1677335 h 3332231"/>
                <a:gd name="connsiteX26" fmla="*/ 2221487 w 3062959"/>
                <a:gd name="connsiteY26" fmla="*/ 1402454 h 3332231"/>
                <a:gd name="connsiteX27" fmla="*/ 2367342 w 3062959"/>
                <a:gd name="connsiteY27" fmla="*/ 1211721 h 3332231"/>
                <a:gd name="connsiteX28" fmla="*/ 2636613 w 3062959"/>
                <a:gd name="connsiteY28" fmla="*/ 1099524 h 3332231"/>
                <a:gd name="connsiteX29" fmla="*/ 2984422 w 3062959"/>
                <a:gd name="connsiteY29" fmla="*/ 1312697 h 3332231"/>
                <a:gd name="connsiteX30" fmla="*/ 3062959 w 3062959"/>
                <a:gd name="connsiteY30" fmla="*/ 532933 h 3332231"/>
                <a:gd name="connsiteX31" fmla="*/ 1912947 w 3062959"/>
                <a:gd name="connsiteY31" fmla="*/ 757326 h 3332231"/>
                <a:gd name="connsiteX32" fmla="*/ 2036363 w 3062959"/>
                <a:gd name="connsiteY32" fmla="*/ 415127 h 3332231"/>
                <a:gd name="connsiteX33" fmla="*/ 1896118 w 3062959"/>
                <a:gd name="connsiteY33" fmla="*/ 140246 h 3332231"/>
                <a:gd name="connsiteX34" fmla="*/ 1660505 w 3062959"/>
                <a:gd name="connsiteY34" fmla="*/ 0 h 3332231"/>
                <a:gd name="connsiteX35" fmla="*/ 1351966 w 3062959"/>
                <a:gd name="connsiteY35" fmla="*/ 33659 h 3332231"/>
                <a:gd name="connsiteX36" fmla="*/ 1161232 w 3062959"/>
                <a:gd name="connsiteY36" fmla="*/ 179515 h 3332231"/>
                <a:gd name="connsiteX37" fmla="*/ 1071475 w 3062959"/>
                <a:gd name="connsiteY37" fmla="*/ 415127 h 3332231"/>
                <a:gd name="connsiteX38" fmla="*/ 1256599 w 3062959"/>
                <a:gd name="connsiteY3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734886 w 3062959"/>
                <a:gd name="connsiteY9" fmla="*/ 1901728 h 3332231"/>
                <a:gd name="connsiteX10" fmla="*/ 403907 w 3062959"/>
                <a:gd name="connsiteY10" fmla="*/ 2036364 h 3332231"/>
                <a:gd name="connsiteX11" fmla="*/ 106586 w 3062959"/>
                <a:gd name="connsiteY11" fmla="*/ 1800751 h 3332231"/>
                <a:gd name="connsiteX12" fmla="*/ 0 w 3062959"/>
                <a:gd name="connsiteY12" fmla="*/ 2518807 h 3332231"/>
                <a:gd name="connsiteX13" fmla="*/ 1256599 w 3062959"/>
                <a:gd name="connsiteY13" fmla="*/ 2423441 h 3332231"/>
                <a:gd name="connsiteX14" fmla="*/ 1071475 w 3062959"/>
                <a:gd name="connsiteY14" fmla="*/ 2754420 h 3332231"/>
                <a:gd name="connsiteX15" fmla="*/ 1144402 w 3062959"/>
                <a:gd name="connsiteY15" fmla="*/ 3135888 h 3332231"/>
                <a:gd name="connsiteX16" fmla="*/ 1380015 w 3062959"/>
                <a:gd name="connsiteY16" fmla="*/ 3292962 h 3332231"/>
                <a:gd name="connsiteX17" fmla="*/ 1649286 w 3062959"/>
                <a:gd name="connsiteY17" fmla="*/ 3332231 h 3332231"/>
                <a:gd name="connsiteX18" fmla="*/ 1940996 w 3062959"/>
                <a:gd name="connsiteY18" fmla="*/ 3158327 h 3332231"/>
                <a:gd name="connsiteX19" fmla="*/ 2041973 w 3062959"/>
                <a:gd name="connsiteY19" fmla="*/ 2838567 h 3332231"/>
                <a:gd name="connsiteX20" fmla="*/ 1884898 w 3062959"/>
                <a:gd name="connsiteY20" fmla="*/ 2445880 h 3332231"/>
                <a:gd name="connsiteX21" fmla="*/ 3062959 w 3062959"/>
                <a:gd name="connsiteY21" fmla="*/ 2518807 h 3332231"/>
                <a:gd name="connsiteX22" fmla="*/ 2984422 w 3062959"/>
                <a:gd name="connsiteY22" fmla="*/ 1778312 h 3332231"/>
                <a:gd name="connsiteX23" fmla="*/ 2832957 w 3062959"/>
                <a:gd name="connsiteY23" fmla="*/ 2002705 h 3332231"/>
                <a:gd name="connsiteX24" fmla="*/ 2597345 w 3062959"/>
                <a:gd name="connsiteY24" fmla="*/ 2025144 h 3332231"/>
                <a:gd name="connsiteX25" fmla="*/ 2350513 w 3062959"/>
                <a:gd name="connsiteY25" fmla="*/ 1907338 h 3332231"/>
                <a:gd name="connsiteX26" fmla="*/ 2215877 w 3062959"/>
                <a:gd name="connsiteY26" fmla="*/ 1677335 h 3332231"/>
                <a:gd name="connsiteX27" fmla="*/ 2221487 w 3062959"/>
                <a:gd name="connsiteY27" fmla="*/ 1402454 h 3332231"/>
                <a:gd name="connsiteX28" fmla="*/ 2367342 w 3062959"/>
                <a:gd name="connsiteY28" fmla="*/ 1211721 h 3332231"/>
                <a:gd name="connsiteX29" fmla="*/ 2636613 w 3062959"/>
                <a:gd name="connsiteY29" fmla="*/ 1099524 h 3332231"/>
                <a:gd name="connsiteX30" fmla="*/ 2984422 w 3062959"/>
                <a:gd name="connsiteY30" fmla="*/ 1312697 h 3332231"/>
                <a:gd name="connsiteX31" fmla="*/ 3062959 w 3062959"/>
                <a:gd name="connsiteY31" fmla="*/ 532933 h 3332231"/>
                <a:gd name="connsiteX32" fmla="*/ 1912947 w 3062959"/>
                <a:gd name="connsiteY32" fmla="*/ 757326 h 3332231"/>
                <a:gd name="connsiteX33" fmla="*/ 2036363 w 3062959"/>
                <a:gd name="connsiteY33" fmla="*/ 415127 h 3332231"/>
                <a:gd name="connsiteX34" fmla="*/ 1896118 w 3062959"/>
                <a:gd name="connsiteY34" fmla="*/ 140246 h 3332231"/>
                <a:gd name="connsiteX35" fmla="*/ 1660505 w 3062959"/>
                <a:gd name="connsiteY35" fmla="*/ 0 h 3332231"/>
                <a:gd name="connsiteX36" fmla="*/ 1351966 w 3062959"/>
                <a:gd name="connsiteY36" fmla="*/ 33659 h 3332231"/>
                <a:gd name="connsiteX37" fmla="*/ 1161232 w 3062959"/>
                <a:gd name="connsiteY37" fmla="*/ 179515 h 3332231"/>
                <a:gd name="connsiteX38" fmla="*/ 1071475 w 3062959"/>
                <a:gd name="connsiteY38" fmla="*/ 415127 h 3332231"/>
                <a:gd name="connsiteX39" fmla="*/ 1256599 w 3062959"/>
                <a:gd name="connsiteY3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403907 w 3062959"/>
                <a:gd name="connsiteY11" fmla="*/ 2036364 h 3332231"/>
                <a:gd name="connsiteX12" fmla="*/ 106586 w 3062959"/>
                <a:gd name="connsiteY12" fmla="*/ 1800751 h 3332231"/>
                <a:gd name="connsiteX13" fmla="*/ 0 w 3062959"/>
                <a:gd name="connsiteY13" fmla="*/ 2518807 h 3332231"/>
                <a:gd name="connsiteX14" fmla="*/ 1256599 w 3062959"/>
                <a:gd name="connsiteY14" fmla="*/ 2423441 h 3332231"/>
                <a:gd name="connsiteX15" fmla="*/ 1071475 w 3062959"/>
                <a:gd name="connsiteY15" fmla="*/ 2754420 h 3332231"/>
                <a:gd name="connsiteX16" fmla="*/ 1144402 w 3062959"/>
                <a:gd name="connsiteY16" fmla="*/ 3135888 h 3332231"/>
                <a:gd name="connsiteX17" fmla="*/ 1380015 w 3062959"/>
                <a:gd name="connsiteY17" fmla="*/ 3292962 h 3332231"/>
                <a:gd name="connsiteX18" fmla="*/ 1649286 w 3062959"/>
                <a:gd name="connsiteY18" fmla="*/ 3332231 h 3332231"/>
                <a:gd name="connsiteX19" fmla="*/ 1940996 w 3062959"/>
                <a:gd name="connsiteY19" fmla="*/ 3158327 h 3332231"/>
                <a:gd name="connsiteX20" fmla="*/ 2041973 w 3062959"/>
                <a:gd name="connsiteY20" fmla="*/ 2838567 h 3332231"/>
                <a:gd name="connsiteX21" fmla="*/ 1884898 w 3062959"/>
                <a:gd name="connsiteY21" fmla="*/ 2445880 h 3332231"/>
                <a:gd name="connsiteX22" fmla="*/ 3062959 w 3062959"/>
                <a:gd name="connsiteY22" fmla="*/ 2518807 h 3332231"/>
                <a:gd name="connsiteX23" fmla="*/ 2984422 w 3062959"/>
                <a:gd name="connsiteY23" fmla="*/ 1778312 h 3332231"/>
                <a:gd name="connsiteX24" fmla="*/ 2832957 w 3062959"/>
                <a:gd name="connsiteY24" fmla="*/ 2002705 h 3332231"/>
                <a:gd name="connsiteX25" fmla="*/ 2597345 w 3062959"/>
                <a:gd name="connsiteY25" fmla="*/ 2025144 h 3332231"/>
                <a:gd name="connsiteX26" fmla="*/ 2350513 w 3062959"/>
                <a:gd name="connsiteY26" fmla="*/ 1907338 h 3332231"/>
                <a:gd name="connsiteX27" fmla="*/ 2215877 w 3062959"/>
                <a:gd name="connsiteY27" fmla="*/ 1677335 h 3332231"/>
                <a:gd name="connsiteX28" fmla="*/ 2221487 w 3062959"/>
                <a:gd name="connsiteY28" fmla="*/ 1402454 h 3332231"/>
                <a:gd name="connsiteX29" fmla="*/ 2367342 w 3062959"/>
                <a:gd name="connsiteY29" fmla="*/ 1211721 h 3332231"/>
                <a:gd name="connsiteX30" fmla="*/ 2636613 w 3062959"/>
                <a:gd name="connsiteY30" fmla="*/ 1099524 h 3332231"/>
                <a:gd name="connsiteX31" fmla="*/ 2984422 w 3062959"/>
                <a:gd name="connsiteY31" fmla="*/ 1312697 h 3332231"/>
                <a:gd name="connsiteX32" fmla="*/ 3062959 w 3062959"/>
                <a:gd name="connsiteY32" fmla="*/ 532933 h 3332231"/>
                <a:gd name="connsiteX33" fmla="*/ 1912947 w 3062959"/>
                <a:gd name="connsiteY33" fmla="*/ 757326 h 3332231"/>
                <a:gd name="connsiteX34" fmla="*/ 2036363 w 3062959"/>
                <a:gd name="connsiteY34" fmla="*/ 415127 h 3332231"/>
                <a:gd name="connsiteX35" fmla="*/ 1896118 w 3062959"/>
                <a:gd name="connsiteY35" fmla="*/ 140246 h 3332231"/>
                <a:gd name="connsiteX36" fmla="*/ 1660505 w 3062959"/>
                <a:gd name="connsiteY36" fmla="*/ 0 h 3332231"/>
                <a:gd name="connsiteX37" fmla="*/ 1351966 w 3062959"/>
                <a:gd name="connsiteY37" fmla="*/ 33659 h 3332231"/>
                <a:gd name="connsiteX38" fmla="*/ 1161232 w 3062959"/>
                <a:gd name="connsiteY38" fmla="*/ 179515 h 3332231"/>
                <a:gd name="connsiteX39" fmla="*/ 1071475 w 3062959"/>
                <a:gd name="connsiteY39" fmla="*/ 415127 h 3332231"/>
                <a:gd name="connsiteX40" fmla="*/ 1256599 w 3062959"/>
                <a:gd name="connsiteY4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106586 w 3062959"/>
                <a:gd name="connsiteY13" fmla="*/ 1800751 h 3332231"/>
                <a:gd name="connsiteX14" fmla="*/ 0 w 3062959"/>
                <a:gd name="connsiteY14" fmla="*/ 2518807 h 3332231"/>
                <a:gd name="connsiteX15" fmla="*/ 1256599 w 3062959"/>
                <a:gd name="connsiteY15" fmla="*/ 2423441 h 3332231"/>
                <a:gd name="connsiteX16" fmla="*/ 1071475 w 3062959"/>
                <a:gd name="connsiteY16" fmla="*/ 2754420 h 3332231"/>
                <a:gd name="connsiteX17" fmla="*/ 1144402 w 3062959"/>
                <a:gd name="connsiteY17" fmla="*/ 3135888 h 3332231"/>
                <a:gd name="connsiteX18" fmla="*/ 1380015 w 3062959"/>
                <a:gd name="connsiteY18" fmla="*/ 3292962 h 3332231"/>
                <a:gd name="connsiteX19" fmla="*/ 1649286 w 3062959"/>
                <a:gd name="connsiteY19" fmla="*/ 3332231 h 3332231"/>
                <a:gd name="connsiteX20" fmla="*/ 1940996 w 3062959"/>
                <a:gd name="connsiteY20" fmla="*/ 3158327 h 3332231"/>
                <a:gd name="connsiteX21" fmla="*/ 2041973 w 3062959"/>
                <a:gd name="connsiteY21" fmla="*/ 2838567 h 3332231"/>
                <a:gd name="connsiteX22" fmla="*/ 1884898 w 3062959"/>
                <a:gd name="connsiteY22" fmla="*/ 2445880 h 3332231"/>
                <a:gd name="connsiteX23" fmla="*/ 3062959 w 3062959"/>
                <a:gd name="connsiteY23" fmla="*/ 2518807 h 3332231"/>
                <a:gd name="connsiteX24" fmla="*/ 2984422 w 3062959"/>
                <a:gd name="connsiteY24" fmla="*/ 1778312 h 3332231"/>
                <a:gd name="connsiteX25" fmla="*/ 2832957 w 3062959"/>
                <a:gd name="connsiteY25" fmla="*/ 2002705 h 3332231"/>
                <a:gd name="connsiteX26" fmla="*/ 2597345 w 3062959"/>
                <a:gd name="connsiteY26" fmla="*/ 2025144 h 3332231"/>
                <a:gd name="connsiteX27" fmla="*/ 2350513 w 3062959"/>
                <a:gd name="connsiteY27" fmla="*/ 1907338 h 3332231"/>
                <a:gd name="connsiteX28" fmla="*/ 2215877 w 3062959"/>
                <a:gd name="connsiteY28" fmla="*/ 1677335 h 3332231"/>
                <a:gd name="connsiteX29" fmla="*/ 2221487 w 3062959"/>
                <a:gd name="connsiteY29" fmla="*/ 1402454 h 3332231"/>
                <a:gd name="connsiteX30" fmla="*/ 2367342 w 3062959"/>
                <a:gd name="connsiteY30" fmla="*/ 1211721 h 3332231"/>
                <a:gd name="connsiteX31" fmla="*/ 2636613 w 3062959"/>
                <a:gd name="connsiteY31" fmla="*/ 1099524 h 3332231"/>
                <a:gd name="connsiteX32" fmla="*/ 2984422 w 3062959"/>
                <a:gd name="connsiteY32" fmla="*/ 1312697 h 3332231"/>
                <a:gd name="connsiteX33" fmla="*/ 3062959 w 3062959"/>
                <a:gd name="connsiteY33" fmla="*/ 532933 h 3332231"/>
                <a:gd name="connsiteX34" fmla="*/ 1912947 w 3062959"/>
                <a:gd name="connsiteY34" fmla="*/ 757326 h 3332231"/>
                <a:gd name="connsiteX35" fmla="*/ 2036363 w 3062959"/>
                <a:gd name="connsiteY35" fmla="*/ 415127 h 3332231"/>
                <a:gd name="connsiteX36" fmla="*/ 1896118 w 3062959"/>
                <a:gd name="connsiteY36" fmla="*/ 140246 h 3332231"/>
                <a:gd name="connsiteX37" fmla="*/ 1660505 w 3062959"/>
                <a:gd name="connsiteY37" fmla="*/ 0 h 3332231"/>
                <a:gd name="connsiteX38" fmla="*/ 1351966 w 3062959"/>
                <a:gd name="connsiteY38" fmla="*/ 33659 h 3332231"/>
                <a:gd name="connsiteX39" fmla="*/ 1161232 w 3062959"/>
                <a:gd name="connsiteY39" fmla="*/ 179515 h 3332231"/>
                <a:gd name="connsiteX40" fmla="*/ 1071475 w 3062959"/>
                <a:gd name="connsiteY40" fmla="*/ 415127 h 3332231"/>
                <a:gd name="connsiteX41" fmla="*/ 1256599 w 3062959"/>
                <a:gd name="connsiteY4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071475 w 3062959"/>
                <a:gd name="connsiteY17" fmla="*/ 2754420 h 3332231"/>
                <a:gd name="connsiteX18" fmla="*/ 1144402 w 3062959"/>
                <a:gd name="connsiteY18" fmla="*/ 3135888 h 3332231"/>
                <a:gd name="connsiteX19" fmla="*/ 1380015 w 3062959"/>
                <a:gd name="connsiteY19" fmla="*/ 3292962 h 3332231"/>
                <a:gd name="connsiteX20" fmla="*/ 1649286 w 3062959"/>
                <a:gd name="connsiteY20" fmla="*/ 3332231 h 3332231"/>
                <a:gd name="connsiteX21" fmla="*/ 1940996 w 3062959"/>
                <a:gd name="connsiteY21" fmla="*/ 3158327 h 3332231"/>
                <a:gd name="connsiteX22" fmla="*/ 2041973 w 3062959"/>
                <a:gd name="connsiteY22" fmla="*/ 2838567 h 3332231"/>
                <a:gd name="connsiteX23" fmla="*/ 1884898 w 3062959"/>
                <a:gd name="connsiteY23" fmla="*/ 2445880 h 3332231"/>
                <a:gd name="connsiteX24" fmla="*/ 3062959 w 3062959"/>
                <a:gd name="connsiteY24" fmla="*/ 2518807 h 3332231"/>
                <a:gd name="connsiteX25" fmla="*/ 2984422 w 3062959"/>
                <a:gd name="connsiteY25" fmla="*/ 1778312 h 3332231"/>
                <a:gd name="connsiteX26" fmla="*/ 2832957 w 3062959"/>
                <a:gd name="connsiteY26" fmla="*/ 2002705 h 3332231"/>
                <a:gd name="connsiteX27" fmla="*/ 2597345 w 3062959"/>
                <a:gd name="connsiteY27" fmla="*/ 2025144 h 3332231"/>
                <a:gd name="connsiteX28" fmla="*/ 2350513 w 3062959"/>
                <a:gd name="connsiteY28" fmla="*/ 1907338 h 3332231"/>
                <a:gd name="connsiteX29" fmla="*/ 2215877 w 3062959"/>
                <a:gd name="connsiteY29" fmla="*/ 1677335 h 3332231"/>
                <a:gd name="connsiteX30" fmla="*/ 2221487 w 3062959"/>
                <a:gd name="connsiteY30" fmla="*/ 1402454 h 3332231"/>
                <a:gd name="connsiteX31" fmla="*/ 2367342 w 3062959"/>
                <a:gd name="connsiteY31" fmla="*/ 1211721 h 3332231"/>
                <a:gd name="connsiteX32" fmla="*/ 2636613 w 3062959"/>
                <a:gd name="connsiteY32" fmla="*/ 1099524 h 3332231"/>
                <a:gd name="connsiteX33" fmla="*/ 2984422 w 3062959"/>
                <a:gd name="connsiteY33" fmla="*/ 1312697 h 3332231"/>
                <a:gd name="connsiteX34" fmla="*/ 3062959 w 3062959"/>
                <a:gd name="connsiteY34" fmla="*/ 532933 h 3332231"/>
                <a:gd name="connsiteX35" fmla="*/ 1912947 w 3062959"/>
                <a:gd name="connsiteY35" fmla="*/ 757326 h 3332231"/>
                <a:gd name="connsiteX36" fmla="*/ 2036363 w 3062959"/>
                <a:gd name="connsiteY36" fmla="*/ 415127 h 3332231"/>
                <a:gd name="connsiteX37" fmla="*/ 1896118 w 3062959"/>
                <a:gd name="connsiteY37" fmla="*/ 140246 h 3332231"/>
                <a:gd name="connsiteX38" fmla="*/ 1660505 w 3062959"/>
                <a:gd name="connsiteY38" fmla="*/ 0 h 3332231"/>
                <a:gd name="connsiteX39" fmla="*/ 1351966 w 3062959"/>
                <a:gd name="connsiteY39" fmla="*/ 33659 h 3332231"/>
                <a:gd name="connsiteX40" fmla="*/ 1161232 w 3062959"/>
                <a:gd name="connsiteY40" fmla="*/ 179515 h 3332231"/>
                <a:gd name="connsiteX41" fmla="*/ 1071475 w 3062959"/>
                <a:gd name="connsiteY41" fmla="*/ 415127 h 3332231"/>
                <a:gd name="connsiteX42" fmla="*/ 1256599 w 3062959"/>
                <a:gd name="connsiteY4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144402 w 3062959"/>
                <a:gd name="connsiteY19" fmla="*/ 3135888 h 3332231"/>
                <a:gd name="connsiteX20" fmla="*/ 1380015 w 3062959"/>
                <a:gd name="connsiteY20" fmla="*/ 3292962 h 3332231"/>
                <a:gd name="connsiteX21" fmla="*/ 1649286 w 3062959"/>
                <a:gd name="connsiteY21" fmla="*/ 3332231 h 3332231"/>
                <a:gd name="connsiteX22" fmla="*/ 1940996 w 3062959"/>
                <a:gd name="connsiteY22" fmla="*/ 3158327 h 3332231"/>
                <a:gd name="connsiteX23" fmla="*/ 2041973 w 3062959"/>
                <a:gd name="connsiteY23" fmla="*/ 2838567 h 3332231"/>
                <a:gd name="connsiteX24" fmla="*/ 1884898 w 3062959"/>
                <a:gd name="connsiteY24" fmla="*/ 2445880 h 3332231"/>
                <a:gd name="connsiteX25" fmla="*/ 3062959 w 3062959"/>
                <a:gd name="connsiteY25" fmla="*/ 2518807 h 3332231"/>
                <a:gd name="connsiteX26" fmla="*/ 2984422 w 3062959"/>
                <a:gd name="connsiteY26" fmla="*/ 1778312 h 3332231"/>
                <a:gd name="connsiteX27" fmla="*/ 2832957 w 3062959"/>
                <a:gd name="connsiteY27" fmla="*/ 2002705 h 3332231"/>
                <a:gd name="connsiteX28" fmla="*/ 2597345 w 3062959"/>
                <a:gd name="connsiteY28" fmla="*/ 2025144 h 3332231"/>
                <a:gd name="connsiteX29" fmla="*/ 2350513 w 3062959"/>
                <a:gd name="connsiteY29" fmla="*/ 1907338 h 3332231"/>
                <a:gd name="connsiteX30" fmla="*/ 2215877 w 3062959"/>
                <a:gd name="connsiteY30" fmla="*/ 1677335 h 3332231"/>
                <a:gd name="connsiteX31" fmla="*/ 2221487 w 3062959"/>
                <a:gd name="connsiteY31" fmla="*/ 1402454 h 3332231"/>
                <a:gd name="connsiteX32" fmla="*/ 2367342 w 3062959"/>
                <a:gd name="connsiteY32" fmla="*/ 1211721 h 3332231"/>
                <a:gd name="connsiteX33" fmla="*/ 2636613 w 3062959"/>
                <a:gd name="connsiteY33" fmla="*/ 1099524 h 3332231"/>
                <a:gd name="connsiteX34" fmla="*/ 2984422 w 3062959"/>
                <a:gd name="connsiteY34" fmla="*/ 1312697 h 3332231"/>
                <a:gd name="connsiteX35" fmla="*/ 3062959 w 3062959"/>
                <a:gd name="connsiteY35" fmla="*/ 532933 h 3332231"/>
                <a:gd name="connsiteX36" fmla="*/ 1912947 w 3062959"/>
                <a:gd name="connsiteY36" fmla="*/ 757326 h 3332231"/>
                <a:gd name="connsiteX37" fmla="*/ 2036363 w 3062959"/>
                <a:gd name="connsiteY37" fmla="*/ 415127 h 3332231"/>
                <a:gd name="connsiteX38" fmla="*/ 1896118 w 3062959"/>
                <a:gd name="connsiteY38" fmla="*/ 140246 h 3332231"/>
                <a:gd name="connsiteX39" fmla="*/ 1660505 w 3062959"/>
                <a:gd name="connsiteY39" fmla="*/ 0 h 3332231"/>
                <a:gd name="connsiteX40" fmla="*/ 1351966 w 3062959"/>
                <a:gd name="connsiteY40" fmla="*/ 33659 h 3332231"/>
                <a:gd name="connsiteX41" fmla="*/ 1161232 w 3062959"/>
                <a:gd name="connsiteY41" fmla="*/ 179515 h 3332231"/>
                <a:gd name="connsiteX42" fmla="*/ 1071475 w 3062959"/>
                <a:gd name="connsiteY42" fmla="*/ 415127 h 3332231"/>
                <a:gd name="connsiteX43" fmla="*/ 1256599 w 3062959"/>
                <a:gd name="connsiteY4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380015 w 3062959"/>
                <a:gd name="connsiteY21" fmla="*/ 3292962 h 3332231"/>
                <a:gd name="connsiteX22" fmla="*/ 1649286 w 3062959"/>
                <a:gd name="connsiteY22" fmla="*/ 3332231 h 3332231"/>
                <a:gd name="connsiteX23" fmla="*/ 1940996 w 3062959"/>
                <a:gd name="connsiteY23" fmla="*/ 3158327 h 3332231"/>
                <a:gd name="connsiteX24" fmla="*/ 2041973 w 3062959"/>
                <a:gd name="connsiteY24" fmla="*/ 2838567 h 3332231"/>
                <a:gd name="connsiteX25" fmla="*/ 1884898 w 3062959"/>
                <a:gd name="connsiteY25" fmla="*/ 2445880 h 3332231"/>
                <a:gd name="connsiteX26" fmla="*/ 3062959 w 3062959"/>
                <a:gd name="connsiteY26" fmla="*/ 2518807 h 3332231"/>
                <a:gd name="connsiteX27" fmla="*/ 2984422 w 3062959"/>
                <a:gd name="connsiteY27" fmla="*/ 1778312 h 3332231"/>
                <a:gd name="connsiteX28" fmla="*/ 2832957 w 3062959"/>
                <a:gd name="connsiteY28" fmla="*/ 2002705 h 3332231"/>
                <a:gd name="connsiteX29" fmla="*/ 2597345 w 3062959"/>
                <a:gd name="connsiteY29" fmla="*/ 2025144 h 3332231"/>
                <a:gd name="connsiteX30" fmla="*/ 2350513 w 3062959"/>
                <a:gd name="connsiteY30" fmla="*/ 1907338 h 3332231"/>
                <a:gd name="connsiteX31" fmla="*/ 2215877 w 3062959"/>
                <a:gd name="connsiteY31" fmla="*/ 1677335 h 3332231"/>
                <a:gd name="connsiteX32" fmla="*/ 2221487 w 3062959"/>
                <a:gd name="connsiteY32" fmla="*/ 1402454 h 3332231"/>
                <a:gd name="connsiteX33" fmla="*/ 2367342 w 3062959"/>
                <a:gd name="connsiteY33" fmla="*/ 1211721 h 3332231"/>
                <a:gd name="connsiteX34" fmla="*/ 2636613 w 3062959"/>
                <a:gd name="connsiteY34" fmla="*/ 1099524 h 3332231"/>
                <a:gd name="connsiteX35" fmla="*/ 2984422 w 3062959"/>
                <a:gd name="connsiteY35" fmla="*/ 1312697 h 3332231"/>
                <a:gd name="connsiteX36" fmla="*/ 3062959 w 3062959"/>
                <a:gd name="connsiteY36" fmla="*/ 532933 h 3332231"/>
                <a:gd name="connsiteX37" fmla="*/ 1912947 w 3062959"/>
                <a:gd name="connsiteY37" fmla="*/ 757326 h 3332231"/>
                <a:gd name="connsiteX38" fmla="*/ 2036363 w 3062959"/>
                <a:gd name="connsiteY38" fmla="*/ 415127 h 3332231"/>
                <a:gd name="connsiteX39" fmla="*/ 1896118 w 3062959"/>
                <a:gd name="connsiteY39" fmla="*/ 140246 h 3332231"/>
                <a:gd name="connsiteX40" fmla="*/ 1660505 w 3062959"/>
                <a:gd name="connsiteY40" fmla="*/ 0 h 3332231"/>
                <a:gd name="connsiteX41" fmla="*/ 1351966 w 3062959"/>
                <a:gd name="connsiteY41" fmla="*/ 33659 h 3332231"/>
                <a:gd name="connsiteX42" fmla="*/ 1161232 w 3062959"/>
                <a:gd name="connsiteY42" fmla="*/ 179515 h 3332231"/>
                <a:gd name="connsiteX43" fmla="*/ 1071475 w 3062959"/>
                <a:gd name="connsiteY43" fmla="*/ 415127 h 3332231"/>
                <a:gd name="connsiteX44" fmla="*/ 1256599 w 3062959"/>
                <a:gd name="connsiteY4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649286 w 3062959"/>
                <a:gd name="connsiteY23" fmla="*/ 3332231 h 3332231"/>
                <a:gd name="connsiteX24" fmla="*/ 1940996 w 3062959"/>
                <a:gd name="connsiteY24" fmla="*/ 3158327 h 3332231"/>
                <a:gd name="connsiteX25" fmla="*/ 2041973 w 3062959"/>
                <a:gd name="connsiteY25" fmla="*/ 2838567 h 3332231"/>
                <a:gd name="connsiteX26" fmla="*/ 1884898 w 3062959"/>
                <a:gd name="connsiteY26" fmla="*/ 2445880 h 3332231"/>
                <a:gd name="connsiteX27" fmla="*/ 3062959 w 3062959"/>
                <a:gd name="connsiteY27" fmla="*/ 2518807 h 3332231"/>
                <a:gd name="connsiteX28" fmla="*/ 2984422 w 3062959"/>
                <a:gd name="connsiteY28" fmla="*/ 1778312 h 3332231"/>
                <a:gd name="connsiteX29" fmla="*/ 2832957 w 3062959"/>
                <a:gd name="connsiteY29" fmla="*/ 2002705 h 3332231"/>
                <a:gd name="connsiteX30" fmla="*/ 2597345 w 3062959"/>
                <a:gd name="connsiteY30" fmla="*/ 2025144 h 3332231"/>
                <a:gd name="connsiteX31" fmla="*/ 2350513 w 3062959"/>
                <a:gd name="connsiteY31" fmla="*/ 1907338 h 3332231"/>
                <a:gd name="connsiteX32" fmla="*/ 2215877 w 3062959"/>
                <a:gd name="connsiteY32" fmla="*/ 1677335 h 3332231"/>
                <a:gd name="connsiteX33" fmla="*/ 2221487 w 3062959"/>
                <a:gd name="connsiteY33" fmla="*/ 1402454 h 3332231"/>
                <a:gd name="connsiteX34" fmla="*/ 2367342 w 3062959"/>
                <a:gd name="connsiteY34" fmla="*/ 1211721 h 3332231"/>
                <a:gd name="connsiteX35" fmla="*/ 2636613 w 3062959"/>
                <a:gd name="connsiteY35" fmla="*/ 1099524 h 3332231"/>
                <a:gd name="connsiteX36" fmla="*/ 2984422 w 3062959"/>
                <a:gd name="connsiteY36" fmla="*/ 1312697 h 3332231"/>
                <a:gd name="connsiteX37" fmla="*/ 3062959 w 3062959"/>
                <a:gd name="connsiteY37" fmla="*/ 532933 h 3332231"/>
                <a:gd name="connsiteX38" fmla="*/ 1912947 w 3062959"/>
                <a:gd name="connsiteY38" fmla="*/ 757326 h 3332231"/>
                <a:gd name="connsiteX39" fmla="*/ 2036363 w 3062959"/>
                <a:gd name="connsiteY39" fmla="*/ 415127 h 3332231"/>
                <a:gd name="connsiteX40" fmla="*/ 1896118 w 3062959"/>
                <a:gd name="connsiteY40" fmla="*/ 140246 h 3332231"/>
                <a:gd name="connsiteX41" fmla="*/ 1660505 w 3062959"/>
                <a:gd name="connsiteY41" fmla="*/ 0 h 3332231"/>
                <a:gd name="connsiteX42" fmla="*/ 1351966 w 3062959"/>
                <a:gd name="connsiteY42" fmla="*/ 33659 h 3332231"/>
                <a:gd name="connsiteX43" fmla="*/ 1161232 w 3062959"/>
                <a:gd name="connsiteY43" fmla="*/ 179515 h 3332231"/>
                <a:gd name="connsiteX44" fmla="*/ 1071475 w 3062959"/>
                <a:gd name="connsiteY44" fmla="*/ 415127 h 3332231"/>
                <a:gd name="connsiteX45" fmla="*/ 1256599 w 3062959"/>
                <a:gd name="connsiteY4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0019 w 3062959"/>
                <a:gd name="connsiteY25" fmla="*/ 3332231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884898 w 3062959"/>
                <a:gd name="connsiteY29" fmla="*/ 2445880 h 3332231"/>
                <a:gd name="connsiteX30" fmla="*/ 3062959 w 3062959"/>
                <a:gd name="connsiteY30" fmla="*/ 2518807 h 3332231"/>
                <a:gd name="connsiteX31" fmla="*/ 2984422 w 3062959"/>
                <a:gd name="connsiteY31" fmla="*/ 1778312 h 3332231"/>
                <a:gd name="connsiteX32" fmla="*/ 2832957 w 3062959"/>
                <a:gd name="connsiteY32" fmla="*/ 2002705 h 3332231"/>
                <a:gd name="connsiteX33" fmla="*/ 2597345 w 3062959"/>
                <a:gd name="connsiteY33" fmla="*/ 2025144 h 3332231"/>
                <a:gd name="connsiteX34" fmla="*/ 2350513 w 3062959"/>
                <a:gd name="connsiteY34" fmla="*/ 1907338 h 3332231"/>
                <a:gd name="connsiteX35" fmla="*/ 2215877 w 3062959"/>
                <a:gd name="connsiteY35" fmla="*/ 1677335 h 3332231"/>
                <a:gd name="connsiteX36" fmla="*/ 2221487 w 3062959"/>
                <a:gd name="connsiteY36" fmla="*/ 1402454 h 3332231"/>
                <a:gd name="connsiteX37" fmla="*/ 2367342 w 3062959"/>
                <a:gd name="connsiteY37" fmla="*/ 1211721 h 3332231"/>
                <a:gd name="connsiteX38" fmla="*/ 2636613 w 3062959"/>
                <a:gd name="connsiteY38" fmla="*/ 1099524 h 3332231"/>
                <a:gd name="connsiteX39" fmla="*/ 2984422 w 3062959"/>
                <a:gd name="connsiteY39" fmla="*/ 1312697 h 3332231"/>
                <a:gd name="connsiteX40" fmla="*/ 3062959 w 3062959"/>
                <a:gd name="connsiteY40" fmla="*/ 532933 h 3332231"/>
                <a:gd name="connsiteX41" fmla="*/ 1912947 w 3062959"/>
                <a:gd name="connsiteY41" fmla="*/ 757326 h 3332231"/>
                <a:gd name="connsiteX42" fmla="*/ 2036363 w 3062959"/>
                <a:gd name="connsiteY42" fmla="*/ 415127 h 3332231"/>
                <a:gd name="connsiteX43" fmla="*/ 1896118 w 3062959"/>
                <a:gd name="connsiteY43" fmla="*/ 140246 h 3332231"/>
                <a:gd name="connsiteX44" fmla="*/ 1660505 w 3062959"/>
                <a:gd name="connsiteY44" fmla="*/ 0 h 3332231"/>
                <a:gd name="connsiteX45" fmla="*/ 1351966 w 3062959"/>
                <a:gd name="connsiteY45" fmla="*/ 33659 h 3332231"/>
                <a:gd name="connsiteX46" fmla="*/ 1161232 w 3062959"/>
                <a:gd name="connsiteY46" fmla="*/ 179515 h 3332231"/>
                <a:gd name="connsiteX47" fmla="*/ 1071475 w 3062959"/>
                <a:gd name="connsiteY47" fmla="*/ 415127 h 3332231"/>
                <a:gd name="connsiteX48" fmla="*/ 1256599 w 3062959"/>
                <a:gd name="connsiteY4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32957 w 3062959"/>
                <a:gd name="connsiteY33" fmla="*/ 2002705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13924 w 3062959"/>
                <a:gd name="connsiteY43" fmla="*/ 40390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896118 w 3062959"/>
                <a:gd name="connsiteY45" fmla="*/ 140246 h 3332231"/>
                <a:gd name="connsiteX46" fmla="*/ 1660505 w 3062959"/>
                <a:gd name="connsiteY46" fmla="*/ 0 h 3332231"/>
                <a:gd name="connsiteX47" fmla="*/ 1351966 w 3062959"/>
                <a:gd name="connsiteY47" fmla="*/ 33659 h 3332231"/>
                <a:gd name="connsiteX48" fmla="*/ 1161232 w 3062959"/>
                <a:gd name="connsiteY48" fmla="*/ 179515 h 3332231"/>
                <a:gd name="connsiteX49" fmla="*/ 1071475 w 3062959"/>
                <a:gd name="connsiteY49" fmla="*/ 415127 h 3332231"/>
                <a:gd name="connsiteX50" fmla="*/ 1256599 w 3062959"/>
                <a:gd name="connsiteY5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660505 w 3062959"/>
                <a:gd name="connsiteY47" fmla="*/ 0 h 3332231"/>
                <a:gd name="connsiteX48" fmla="*/ 1351966 w 3062959"/>
                <a:gd name="connsiteY48" fmla="*/ 33659 h 3332231"/>
                <a:gd name="connsiteX49" fmla="*/ 1161232 w 3062959"/>
                <a:gd name="connsiteY49" fmla="*/ 179515 h 3332231"/>
                <a:gd name="connsiteX50" fmla="*/ 1071475 w 3062959"/>
                <a:gd name="connsiteY50" fmla="*/ 415127 h 3332231"/>
                <a:gd name="connsiteX51" fmla="*/ 1256599 w 3062959"/>
                <a:gd name="connsiteY5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351966 w 3062959"/>
                <a:gd name="connsiteY49" fmla="*/ 33659 h 3332231"/>
                <a:gd name="connsiteX50" fmla="*/ 1161232 w 3062959"/>
                <a:gd name="connsiteY50" fmla="*/ 179515 h 3332231"/>
                <a:gd name="connsiteX51" fmla="*/ 1071475 w 3062959"/>
                <a:gd name="connsiteY51" fmla="*/ 415127 h 3332231"/>
                <a:gd name="connsiteX52" fmla="*/ 1256599 w 3062959"/>
                <a:gd name="connsiteY5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161232 w 3062959"/>
                <a:gd name="connsiteY51" fmla="*/ 179515 h 3332231"/>
                <a:gd name="connsiteX52" fmla="*/ 1071475 w 3062959"/>
                <a:gd name="connsiteY52" fmla="*/ 415127 h 3332231"/>
                <a:gd name="connsiteX53" fmla="*/ 1256599 w 3062959"/>
                <a:gd name="connsiteY5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71475 w 3062959"/>
                <a:gd name="connsiteY53" fmla="*/ 415127 h 3332231"/>
                <a:gd name="connsiteX54" fmla="*/ 1256599 w 3062959"/>
                <a:gd name="connsiteY5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256599 w 3062959"/>
                <a:gd name="connsiteY5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256599 w 3062959"/>
                <a:gd name="connsiteY0" fmla="*/ 746106 h 3332231"/>
                <a:gd name="connsiteX1" fmla="*/ 230002 w 3062959"/>
                <a:gd name="connsiteY1" fmla="*/ 63952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956373 w 2956373"/>
                <a:gd name="connsiteY31" fmla="*/ 251880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748810 w 2956373"/>
                <a:gd name="connsiteY31" fmla="*/ 250197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14901 w 2877836"/>
                <a:gd name="connsiteY36" fmla="*/ 1626847 h 3332231"/>
                <a:gd name="connsiteX37" fmla="*/ 2120510 w 2877836"/>
                <a:gd name="connsiteY37" fmla="*/ 1368795 h 3332231"/>
                <a:gd name="connsiteX38" fmla="*/ 2260756 w 2877836"/>
                <a:gd name="connsiteY38" fmla="*/ 1211721 h 3332231"/>
                <a:gd name="connsiteX39" fmla="*/ 2558076 w 2877836"/>
                <a:gd name="connsiteY39" fmla="*/ 1161232 h 3332231"/>
                <a:gd name="connsiteX40" fmla="*/ 2877836 w 2877836"/>
                <a:gd name="connsiteY40" fmla="*/ 1312697 h 3332231"/>
                <a:gd name="connsiteX41" fmla="*/ 2760029 w 2877836"/>
                <a:gd name="connsiteY41" fmla="*/ 577812 h 3332231"/>
                <a:gd name="connsiteX42" fmla="*/ 1806361 w 2877836"/>
                <a:gd name="connsiteY42" fmla="*/ 757326 h 3332231"/>
                <a:gd name="connsiteX43" fmla="*/ 1868069 w 2877836"/>
                <a:gd name="connsiteY43" fmla="*/ 611470 h 3332231"/>
                <a:gd name="connsiteX44" fmla="*/ 1907338 w 2877836"/>
                <a:gd name="connsiteY44" fmla="*/ 403907 h 3332231"/>
                <a:gd name="connsiteX45" fmla="*/ 1873678 w 2877836"/>
                <a:gd name="connsiteY45" fmla="*/ 258052 h 3332231"/>
                <a:gd name="connsiteX46" fmla="*/ 1789532 w 2877836"/>
                <a:gd name="connsiteY46" fmla="*/ 140246 h 3332231"/>
                <a:gd name="connsiteX47" fmla="*/ 1688555 w 2877836"/>
                <a:gd name="connsiteY47" fmla="*/ 67318 h 3332231"/>
                <a:gd name="connsiteX48" fmla="*/ 1553919 w 2877836"/>
                <a:gd name="connsiteY48" fmla="*/ 0 h 3332231"/>
                <a:gd name="connsiteX49" fmla="*/ 1380015 w 2877836"/>
                <a:gd name="connsiteY49" fmla="*/ 0 h 3332231"/>
                <a:gd name="connsiteX50" fmla="*/ 1245380 w 2877836"/>
                <a:gd name="connsiteY50" fmla="*/ 33659 h 3332231"/>
                <a:gd name="connsiteX51" fmla="*/ 1127573 w 2877836"/>
                <a:gd name="connsiteY51" fmla="*/ 100977 h 3332231"/>
                <a:gd name="connsiteX52" fmla="*/ 1054646 w 2877836"/>
                <a:gd name="connsiteY52" fmla="*/ 179515 h 3332231"/>
                <a:gd name="connsiteX53" fmla="*/ 992937 w 2877836"/>
                <a:gd name="connsiteY53" fmla="*/ 263661 h 3332231"/>
                <a:gd name="connsiteX54" fmla="*/ 964889 w 2877836"/>
                <a:gd name="connsiteY54" fmla="*/ 415127 h 3332231"/>
                <a:gd name="connsiteX55" fmla="*/ 998547 w 2877836"/>
                <a:gd name="connsiteY55" fmla="*/ 555372 h 3332231"/>
                <a:gd name="connsiteX56" fmla="*/ 1150013 w 2877836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120510 w 2877836"/>
                <a:gd name="connsiteY38" fmla="*/ 1368795 h 3332231"/>
                <a:gd name="connsiteX39" fmla="*/ 2260756 w 2877836"/>
                <a:gd name="connsiteY39" fmla="*/ 1211721 h 3332231"/>
                <a:gd name="connsiteX40" fmla="*/ 2558076 w 2877836"/>
                <a:gd name="connsiteY40" fmla="*/ 1161232 h 3332231"/>
                <a:gd name="connsiteX41" fmla="*/ 2877836 w 2877836"/>
                <a:gd name="connsiteY41" fmla="*/ 1312697 h 3332231"/>
                <a:gd name="connsiteX42" fmla="*/ 2760029 w 2877836"/>
                <a:gd name="connsiteY42" fmla="*/ 577812 h 3332231"/>
                <a:gd name="connsiteX43" fmla="*/ 1806361 w 2877836"/>
                <a:gd name="connsiteY43" fmla="*/ 757326 h 3332231"/>
                <a:gd name="connsiteX44" fmla="*/ 1868069 w 2877836"/>
                <a:gd name="connsiteY44" fmla="*/ 611470 h 3332231"/>
                <a:gd name="connsiteX45" fmla="*/ 1907338 w 2877836"/>
                <a:gd name="connsiteY45" fmla="*/ 403907 h 3332231"/>
                <a:gd name="connsiteX46" fmla="*/ 1873678 w 2877836"/>
                <a:gd name="connsiteY46" fmla="*/ 258052 h 3332231"/>
                <a:gd name="connsiteX47" fmla="*/ 1789532 w 2877836"/>
                <a:gd name="connsiteY47" fmla="*/ 140246 h 3332231"/>
                <a:gd name="connsiteX48" fmla="*/ 1688555 w 2877836"/>
                <a:gd name="connsiteY48" fmla="*/ 67318 h 3332231"/>
                <a:gd name="connsiteX49" fmla="*/ 1553919 w 2877836"/>
                <a:gd name="connsiteY49" fmla="*/ 0 h 3332231"/>
                <a:gd name="connsiteX50" fmla="*/ 1380015 w 2877836"/>
                <a:gd name="connsiteY50" fmla="*/ 0 h 3332231"/>
                <a:gd name="connsiteX51" fmla="*/ 1245380 w 2877836"/>
                <a:gd name="connsiteY51" fmla="*/ 33659 h 3332231"/>
                <a:gd name="connsiteX52" fmla="*/ 1127573 w 2877836"/>
                <a:gd name="connsiteY52" fmla="*/ 100977 h 3332231"/>
                <a:gd name="connsiteX53" fmla="*/ 1054646 w 2877836"/>
                <a:gd name="connsiteY53" fmla="*/ 179515 h 3332231"/>
                <a:gd name="connsiteX54" fmla="*/ 992937 w 2877836"/>
                <a:gd name="connsiteY54" fmla="*/ 263661 h 3332231"/>
                <a:gd name="connsiteX55" fmla="*/ 964889 w 2877836"/>
                <a:gd name="connsiteY55" fmla="*/ 415127 h 3332231"/>
                <a:gd name="connsiteX56" fmla="*/ 998547 w 2877836"/>
                <a:gd name="connsiteY56" fmla="*/ 555372 h 3332231"/>
                <a:gd name="connsiteX57" fmla="*/ 1150013 w 2877836"/>
                <a:gd name="connsiteY57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260756 w 2877836"/>
                <a:gd name="connsiteY40" fmla="*/ 1211721 h 3332231"/>
                <a:gd name="connsiteX41" fmla="*/ 2558076 w 2877836"/>
                <a:gd name="connsiteY41" fmla="*/ 1161232 h 3332231"/>
                <a:gd name="connsiteX42" fmla="*/ 2877836 w 2877836"/>
                <a:gd name="connsiteY42" fmla="*/ 1312697 h 3332231"/>
                <a:gd name="connsiteX43" fmla="*/ 2760029 w 2877836"/>
                <a:gd name="connsiteY43" fmla="*/ 577812 h 3332231"/>
                <a:gd name="connsiteX44" fmla="*/ 1806361 w 2877836"/>
                <a:gd name="connsiteY44" fmla="*/ 757326 h 3332231"/>
                <a:gd name="connsiteX45" fmla="*/ 1868069 w 2877836"/>
                <a:gd name="connsiteY45" fmla="*/ 611470 h 3332231"/>
                <a:gd name="connsiteX46" fmla="*/ 1907338 w 2877836"/>
                <a:gd name="connsiteY46" fmla="*/ 403907 h 3332231"/>
                <a:gd name="connsiteX47" fmla="*/ 1873678 w 2877836"/>
                <a:gd name="connsiteY47" fmla="*/ 258052 h 3332231"/>
                <a:gd name="connsiteX48" fmla="*/ 1789532 w 2877836"/>
                <a:gd name="connsiteY48" fmla="*/ 140246 h 3332231"/>
                <a:gd name="connsiteX49" fmla="*/ 1688555 w 2877836"/>
                <a:gd name="connsiteY49" fmla="*/ 67318 h 3332231"/>
                <a:gd name="connsiteX50" fmla="*/ 1553919 w 2877836"/>
                <a:gd name="connsiteY50" fmla="*/ 0 h 3332231"/>
                <a:gd name="connsiteX51" fmla="*/ 1380015 w 2877836"/>
                <a:gd name="connsiteY51" fmla="*/ 0 h 3332231"/>
                <a:gd name="connsiteX52" fmla="*/ 1245380 w 2877836"/>
                <a:gd name="connsiteY52" fmla="*/ 33659 h 3332231"/>
                <a:gd name="connsiteX53" fmla="*/ 1127573 w 2877836"/>
                <a:gd name="connsiteY53" fmla="*/ 100977 h 3332231"/>
                <a:gd name="connsiteX54" fmla="*/ 1054646 w 2877836"/>
                <a:gd name="connsiteY54" fmla="*/ 179515 h 3332231"/>
                <a:gd name="connsiteX55" fmla="*/ 992937 w 2877836"/>
                <a:gd name="connsiteY55" fmla="*/ 263661 h 3332231"/>
                <a:gd name="connsiteX56" fmla="*/ 964889 w 2877836"/>
                <a:gd name="connsiteY56" fmla="*/ 415127 h 3332231"/>
                <a:gd name="connsiteX57" fmla="*/ 998547 w 2877836"/>
                <a:gd name="connsiteY57" fmla="*/ 555372 h 3332231"/>
                <a:gd name="connsiteX58" fmla="*/ 1150013 w 2877836"/>
                <a:gd name="connsiteY58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558076 w 2877836"/>
                <a:gd name="connsiteY42" fmla="*/ 1161232 h 3332231"/>
                <a:gd name="connsiteX43" fmla="*/ 2877836 w 2877836"/>
                <a:gd name="connsiteY43" fmla="*/ 1312697 h 3332231"/>
                <a:gd name="connsiteX44" fmla="*/ 2760029 w 2877836"/>
                <a:gd name="connsiteY44" fmla="*/ 577812 h 3332231"/>
                <a:gd name="connsiteX45" fmla="*/ 1806361 w 2877836"/>
                <a:gd name="connsiteY45" fmla="*/ 757326 h 3332231"/>
                <a:gd name="connsiteX46" fmla="*/ 1868069 w 2877836"/>
                <a:gd name="connsiteY46" fmla="*/ 611470 h 3332231"/>
                <a:gd name="connsiteX47" fmla="*/ 1907338 w 2877836"/>
                <a:gd name="connsiteY47" fmla="*/ 403907 h 3332231"/>
                <a:gd name="connsiteX48" fmla="*/ 1873678 w 2877836"/>
                <a:gd name="connsiteY48" fmla="*/ 258052 h 3332231"/>
                <a:gd name="connsiteX49" fmla="*/ 1789532 w 2877836"/>
                <a:gd name="connsiteY49" fmla="*/ 140246 h 3332231"/>
                <a:gd name="connsiteX50" fmla="*/ 1688555 w 2877836"/>
                <a:gd name="connsiteY50" fmla="*/ 67318 h 3332231"/>
                <a:gd name="connsiteX51" fmla="*/ 1553919 w 2877836"/>
                <a:gd name="connsiteY51" fmla="*/ 0 h 3332231"/>
                <a:gd name="connsiteX52" fmla="*/ 1380015 w 2877836"/>
                <a:gd name="connsiteY52" fmla="*/ 0 h 3332231"/>
                <a:gd name="connsiteX53" fmla="*/ 1245380 w 2877836"/>
                <a:gd name="connsiteY53" fmla="*/ 33659 h 3332231"/>
                <a:gd name="connsiteX54" fmla="*/ 1127573 w 2877836"/>
                <a:gd name="connsiteY54" fmla="*/ 100977 h 3332231"/>
                <a:gd name="connsiteX55" fmla="*/ 1054646 w 2877836"/>
                <a:gd name="connsiteY55" fmla="*/ 179515 h 3332231"/>
                <a:gd name="connsiteX56" fmla="*/ 992937 w 2877836"/>
                <a:gd name="connsiteY56" fmla="*/ 263661 h 3332231"/>
                <a:gd name="connsiteX57" fmla="*/ 964889 w 2877836"/>
                <a:gd name="connsiteY57" fmla="*/ 415127 h 3332231"/>
                <a:gd name="connsiteX58" fmla="*/ 998547 w 2877836"/>
                <a:gd name="connsiteY58" fmla="*/ 555372 h 3332231"/>
                <a:gd name="connsiteX59" fmla="*/ 1150013 w 2877836"/>
                <a:gd name="connsiteY59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877836 w 2877836"/>
                <a:gd name="connsiteY44" fmla="*/ 1312697 h 3332231"/>
                <a:gd name="connsiteX45" fmla="*/ 2760029 w 2877836"/>
                <a:gd name="connsiteY45" fmla="*/ 577812 h 3332231"/>
                <a:gd name="connsiteX46" fmla="*/ 1806361 w 2877836"/>
                <a:gd name="connsiteY46" fmla="*/ 757326 h 3332231"/>
                <a:gd name="connsiteX47" fmla="*/ 1868069 w 2877836"/>
                <a:gd name="connsiteY47" fmla="*/ 611470 h 3332231"/>
                <a:gd name="connsiteX48" fmla="*/ 1907338 w 2877836"/>
                <a:gd name="connsiteY48" fmla="*/ 403907 h 3332231"/>
                <a:gd name="connsiteX49" fmla="*/ 1873678 w 2877836"/>
                <a:gd name="connsiteY49" fmla="*/ 258052 h 3332231"/>
                <a:gd name="connsiteX50" fmla="*/ 1789532 w 2877836"/>
                <a:gd name="connsiteY50" fmla="*/ 140246 h 3332231"/>
                <a:gd name="connsiteX51" fmla="*/ 1688555 w 2877836"/>
                <a:gd name="connsiteY51" fmla="*/ 67318 h 3332231"/>
                <a:gd name="connsiteX52" fmla="*/ 1553919 w 2877836"/>
                <a:gd name="connsiteY52" fmla="*/ 0 h 3332231"/>
                <a:gd name="connsiteX53" fmla="*/ 1380015 w 2877836"/>
                <a:gd name="connsiteY53" fmla="*/ 0 h 3332231"/>
                <a:gd name="connsiteX54" fmla="*/ 1245380 w 2877836"/>
                <a:gd name="connsiteY54" fmla="*/ 33659 h 3332231"/>
                <a:gd name="connsiteX55" fmla="*/ 1127573 w 2877836"/>
                <a:gd name="connsiteY55" fmla="*/ 100977 h 3332231"/>
                <a:gd name="connsiteX56" fmla="*/ 1054646 w 2877836"/>
                <a:gd name="connsiteY56" fmla="*/ 179515 h 3332231"/>
                <a:gd name="connsiteX57" fmla="*/ 992937 w 2877836"/>
                <a:gd name="connsiteY57" fmla="*/ 263661 h 3332231"/>
                <a:gd name="connsiteX58" fmla="*/ 964889 w 2877836"/>
                <a:gd name="connsiteY58" fmla="*/ 415127 h 3332231"/>
                <a:gd name="connsiteX59" fmla="*/ 998547 w 2877836"/>
                <a:gd name="connsiteY59" fmla="*/ 555372 h 3332231"/>
                <a:gd name="connsiteX60" fmla="*/ 1150013 w 2877836"/>
                <a:gd name="connsiteY60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715151 w 2877836"/>
                <a:gd name="connsiteY44" fmla="*/ 1200501 h 3332231"/>
                <a:gd name="connsiteX45" fmla="*/ 2877836 w 2877836"/>
                <a:gd name="connsiteY45" fmla="*/ 1312697 h 3332231"/>
                <a:gd name="connsiteX46" fmla="*/ 2760029 w 2877836"/>
                <a:gd name="connsiteY46" fmla="*/ 577812 h 3332231"/>
                <a:gd name="connsiteX47" fmla="*/ 1806361 w 2877836"/>
                <a:gd name="connsiteY47" fmla="*/ 757326 h 3332231"/>
                <a:gd name="connsiteX48" fmla="*/ 1868069 w 2877836"/>
                <a:gd name="connsiteY48" fmla="*/ 611470 h 3332231"/>
                <a:gd name="connsiteX49" fmla="*/ 1907338 w 2877836"/>
                <a:gd name="connsiteY49" fmla="*/ 403907 h 3332231"/>
                <a:gd name="connsiteX50" fmla="*/ 1873678 w 2877836"/>
                <a:gd name="connsiteY50" fmla="*/ 258052 h 3332231"/>
                <a:gd name="connsiteX51" fmla="*/ 1789532 w 2877836"/>
                <a:gd name="connsiteY51" fmla="*/ 140246 h 3332231"/>
                <a:gd name="connsiteX52" fmla="*/ 1688555 w 2877836"/>
                <a:gd name="connsiteY52" fmla="*/ 67318 h 3332231"/>
                <a:gd name="connsiteX53" fmla="*/ 1553919 w 2877836"/>
                <a:gd name="connsiteY53" fmla="*/ 0 h 3332231"/>
                <a:gd name="connsiteX54" fmla="*/ 1380015 w 2877836"/>
                <a:gd name="connsiteY54" fmla="*/ 0 h 3332231"/>
                <a:gd name="connsiteX55" fmla="*/ 1245380 w 2877836"/>
                <a:gd name="connsiteY55" fmla="*/ 33659 h 3332231"/>
                <a:gd name="connsiteX56" fmla="*/ 1127573 w 2877836"/>
                <a:gd name="connsiteY56" fmla="*/ 100977 h 3332231"/>
                <a:gd name="connsiteX57" fmla="*/ 1054646 w 2877836"/>
                <a:gd name="connsiteY57" fmla="*/ 179515 h 3332231"/>
                <a:gd name="connsiteX58" fmla="*/ 992937 w 2877836"/>
                <a:gd name="connsiteY58" fmla="*/ 263661 h 3332231"/>
                <a:gd name="connsiteX59" fmla="*/ 964889 w 2877836"/>
                <a:gd name="connsiteY59" fmla="*/ 415127 h 3332231"/>
                <a:gd name="connsiteX60" fmla="*/ 998547 w 2877836"/>
                <a:gd name="connsiteY60" fmla="*/ 555372 h 3332231"/>
                <a:gd name="connsiteX61" fmla="*/ 1150013 w 2877836"/>
                <a:gd name="connsiteY61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15151 w 2877836"/>
                <a:gd name="connsiteY33" fmla="*/ 1924168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77836" h="3332231">
                  <a:moveTo>
                    <a:pt x="1150013" y="746106"/>
                  </a:moveTo>
                  <a:lnTo>
                    <a:pt x="123416" y="639520"/>
                  </a:lnTo>
                  <a:lnTo>
                    <a:pt x="0" y="1318307"/>
                  </a:lnTo>
                  <a:lnTo>
                    <a:pt x="151465" y="1172452"/>
                  </a:lnTo>
                  <a:lnTo>
                    <a:pt x="370248" y="1093915"/>
                  </a:lnTo>
                  <a:lnTo>
                    <a:pt x="549762" y="1166842"/>
                  </a:lnTo>
                  <a:lnTo>
                    <a:pt x="667569" y="1267819"/>
                  </a:lnTo>
                  <a:lnTo>
                    <a:pt x="757326" y="1402454"/>
                  </a:lnTo>
                  <a:lnTo>
                    <a:pt x="779765" y="1593188"/>
                  </a:lnTo>
                  <a:lnTo>
                    <a:pt x="751716" y="1739043"/>
                  </a:lnTo>
                  <a:lnTo>
                    <a:pt x="628300" y="1901728"/>
                  </a:lnTo>
                  <a:lnTo>
                    <a:pt x="488054" y="2002705"/>
                  </a:lnTo>
                  <a:lnTo>
                    <a:pt x="297321" y="2036364"/>
                  </a:lnTo>
                  <a:lnTo>
                    <a:pt x="134636" y="1974656"/>
                  </a:lnTo>
                  <a:lnTo>
                    <a:pt x="0" y="1800751"/>
                  </a:lnTo>
                  <a:lnTo>
                    <a:pt x="95367" y="2507588"/>
                  </a:lnTo>
                  <a:lnTo>
                    <a:pt x="1150013" y="2423441"/>
                  </a:lnTo>
                  <a:lnTo>
                    <a:pt x="1032206" y="2586125"/>
                  </a:lnTo>
                  <a:lnTo>
                    <a:pt x="964889" y="2754420"/>
                  </a:lnTo>
                  <a:lnTo>
                    <a:pt x="953669" y="2950763"/>
                  </a:lnTo>
                  <a:lnTo>
                    <a:pt x="1037816" y="3135888"/>
                  </a:lnTo>
                  <a:lnTo>
                    <a:pt x="1144402" y="3242474"/>
                  </a:lnTo>
                  <a:lnTo>
                    <a:pt x="1273429" y="3292962"/>
                  </a:lnTo>
                  <a:lnTo>
                    <a:pt x="1391234" y="3332231"/>
                  </a:lnTo>
                  <a:lnTo>
                    <a:pt x="1542700" y="3332231"/>
                  </a:lnTo>
                  <a:lnTo>
                    <a:pt x="1739043" y="3253693"/>
                  </a:lnTo>
                  <a:lnTo>
                    <a:pt x="1834410" y="3158327"/>
                  </a:lnTo>
                  <a:lnTo>
                    <a:pt x="1924167" y="3012471"/>
                  </a:lnTo>
                  <a:lnTo>
                    <a:pt x="1935387" y="2838567"/>
                  </a:lnTo>
                  <a:lnTo>
                    <a:pt x="1879288" y="2636614"/>
                  </a:lnTo>
                  <a:lnTo>
                    <a:pt x="1778312" y="2445880"/>
                  </a:lnTo>
                  <a:lnTo>
                    <a:pt x="2748810" y="2501977"/>
                  </a:lnTo>
                  <a:lnTo>
                    <a:pt x="2877836" y="1778312"/>
                  </a:lnTo>
                  <a:lnTo>
                    <a:pt x="2715151" y="1924168"/>
                  </a:lnTo>
                  <a:lnTo>
                    <a:pt x="2513198" y="1985875"/>
                  </a:lnTo>
                  <a:lnTo>
                    <a:pt x="2350513" y="1946606"/>
                  </a:lnTo>
                  <a:lnTo>
                    <a:pt x="2238318" y="1879289"/>
                  </a:lnTo>
                  <a:lnTo>
                    <a:pt x="2159779" y="1755873"/>
                  </a:lnTo>
                  <a:lnTo>
                    <a:pt x="2114901" y="1626847"/>
                  </a:lnTo>
                  <a:lnTo>
                    <a:pt x="2092461" y="1480992"/>
                  </a:lnTo>
                  <a:lnTo>
                    <a:pt x="2120510" y="1368795"/>
                  </a:lnTo>
                  <a:lnTo>
                    <a:pt x="2187828" y="1273428"/>
                  </a:lnTo>
                  <a:lnTo>
                    <a:pt x="2260756" y="1211721"/>
                  </a:lnTo>
                  <a:lnTo>
                    <a:pt x="2401001" y="1161232"/>
                  </a:lnTo>
                  <a:lnTo>
                    <a:pt x="2558076" y="1161232"/>
                  </a:lnTo>
                  <a:lnTo>
                    <a:pt x="2715151" y="1200501"/>
                  </a:lnTo>
                  <a:lnTo>
                    <a:pt x="2877836" y="1312697"/>
                  </a:lnTo>
                  <a:lnTo>
                    <a:pt x="2760029" y="577812"/>
                  </a:lnTo>
                  <a:lnTo>
                    <a:pt x="1806361" y="757326"/>
                  </a:lnTo>
                  <a:lnTo>
                    <a:pt x="1868069" y="611470"/>
                  </a:lnTo>
                  <a:lnTo>
                    <a:pt x="1907338" y="403907"/>
                  </a:lnTo>
                  <a:lnTo>
                    <a:pt x="1873678" y="258052"/>
                  </a:lnTo>
                  <a:lnTo>
                    <a:pt x="1789532" y="140246"/>
                  </a:lnTo>
                  <a:lnTo>
                    <a:pt x="1688555" y="67318"/>
                  </a:lnTo>
                  <a:lnTo>
                    <a:pt x="1553919" y="0"/>
                  </a:lnTo>
                  <a:lnTo>
                    <a:pt x="1380015" y="0"/>
                  </a:lnTo>
                  <a:lnTo>
                    <a:pt x="1245380" y="33659"/>
                  </a:lnTo>
                  <a:lnTo>
                    <a:pt x="1127573" y="100977"/>
                  </a:lnTo>
                  <a:lnTo>
                    <a:pt x="1054646" y="179515"/>
                  </a:lnTo>
                  <a:lnTo>
                    <a:pt x="992937" y="263661"/>
                  </a:lnTo>
                  <a:lnTo>
                    <a:pt x="964889" y="415127"/>
                  </a:lnTo>
                  <a:lnTo>
                    <a:pt x="998547" y="555372"/>
                  </a:lnTo>
                  <a:lnTo>
                    <a:pt x="1150013" y="74610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216121" y="1544000"/>
              <a:ext cx="2907102" cy="2777704"/>
              <a:chOff x="5216121" y="1544000"/>
              <a:chExt cx="2907102" cy="2777704"/>
            </a:xfrm>
          </p:grpSpPr>
          <p:sp>
            <p:nvSpPr>
              <p:cNvPr id="16" name="Freeform 15"/>
              <p:cNvSpPr/>
              <p:nvPr/>
            </p:nvSpPr>
            <p:spPr>
              <a:xfrm rot="425952">
                <a:off x="5216121" y="1544000"/>
                <a:ext cx="2907102" cy="2777704"/>
              </a:xfrm>
              <a:custGeom>
                <a:avLst/>
                <a:gdLst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79289 w 2877836"/>
                  <a:gd name="connsiteY29" fmla="*/ 667569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38794 w 2877836"/>
                  <a:gd name="connsiteY10" fmla="*/ 2473929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50013 w 2877836"/>
                  <a:gd name="connsiteY10" fmla="*/ 2423441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256599 w 2984422"/>
                  <a:gd name="connsiteY0" fmla="*/ 746106 h 3332231"/>
                  <a:gd name="connsiteX1" fmla="*/ 112196 w 2984422"/>
                  <a:gd name="connsiteY1" fmla="*/ 650739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2984422"/>
                  <a:gd name="connsiteY0" fmla="*/ 746106 h 3332231"/>
                  <a:gd name="connsiteX1" fmla="*/ 0 w 2984422"/>
                  <a:gd name="connsiteY1" fmla="*/ 622690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2984422 w 3062959"/>
                  <a:gd name="connsiteY18" fmla="*/ 253563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3062959 w 3062959"/>
                  <a:gd name="connsiteY18" fmla="*/ 251880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774155 w 3062959"/>
                  <a:gd name="connsiteY5" fmla="*/ 1267819 h 3332231"/>
                  <a:gd name="connsiteX6" fmla="*/ 886351 w 3062959"/>
                  <a:gd name="connsiteY6" fmla="*/ 1593188 h 3332231"/>
                  <a:gd name="connsiteX7" fmla="*/ 734886 w 3062959"/>
                  <a:gd name="connsiteY7" fmla="*/ 1901728 h 3332231"/>
                  <a:gd name="connsiteX8" fmla="*/ 403907 w 3062959"/>
                  <a:gd name="connsiteY8" fmla="*/ 2036364 h 3332231"/>
                  <a:gd name="connsiteX9" fmla="*/ 106586 w 3062959"/>
                  <a:gd name="connsiteY9" fmla="*/ 1800751 h 3332231"/>
                  <a:gd name="connsiteX10" fmla="*/ 0 w 3062959"/>
                  <a:gd name="connsiteY10" fmla="*/ 2518807 h 3332231"/>
                  <a:gd name="connsiteX11" fmla="*/ 1256599 w 3062959"/>
                  <a:gd name="connsiteY11" fmla="*/ 2423441 h 3332231"/>
                  <a:gd name="connsiteX12" fmla="*/ 1071475 w 3062959"/>
                  <a:gd name="connsiteY12" fmla="*/ 2754420 h 3332231"/>
                  <a:gd name="connsiteX13" fmla="*/ 1144402 w 3062959"/>
                  <a:gd name="connsiteY13" fmla="*/ 3135888 h 3332231"/>
                  <a:gd name="connsiteX14" fmla="*/ 1380015 w 3062959"/>
                  <a:gd name="connsiteY14" fmla="*/ 3292962 h 3332231"/>
                  <a:gd name="connsiteX15" fmla="*/ 1649286 w 3062959"/>
                  <a:gd name="connsiteY15" fmla="*/ 3332231 h 3332231"/>
                  <a:gd name="connsiteX16" fmla="*/ 1940996 w 3062959"/>
                  <a:gd name="connsiteY16" fmla="*/ 3158327 h 3332231"/>
                  <a:gd name="connsiteX17" fmla="*/ 2041973 w 3062959"/>
                  <a:gd name="connsiteY17" fmla="*/ 2838567 h 3332231"/>
                  <a:gd name="connsiteX18" fmla="*/ 1884898 w 3062959"/>
                  <a:gd name="connsiteY18" fmla="*/ 2445880 h 3332231"/>
                  <a:gd name="connsiteX19" fmla="*/ 3062959 w 3062959"/>
                  <a:gd name="connsiteY19" fmla="*/ 2518807 h 3332231"/>
                  <a:gd name="connsiteX20" fmla="*/ 2984422 w 3062959"/>
                  <a:gd name="connsiteY20" fmla="*/ 1778312 h 3332231"/>
                  <a:gd name="connsiteX21" fmla="*/ 2832957 w 3062959"/>
                  <a:gd name="connsiteY21" fmla="*/ 2002705 h 3332231"/>
                  <a:gd name="connsiteX22" fmla="*/ 2597345 w 3062959"/>
                  <a:gd name="connsiteY22" fmla="*/ 2025144 h 3332231"/>
                  <a:gd name="connsiteX23" fmla="*/ 2350513 w 3062959"/>
                  <a:gd name="connsiteY23" fmla="*/ 1907338 h 3332231"/>
                  <a:gd name="connsiteX24" fmla="*/ 2215877 w 3062959"/>
                  <a:gd name="connsiteY24" fmla="*/ 1677335 h 3332231"/>
                  <a:gd name="connsiteX25" fmla="*/ 2221487 w 3062959"/>
                  <a:gd name="connsiteY25" fmla="*/ 1402454 h 3332231"/>
                  <a:gd name="connsiteX26" fmla="*/ 2367342 w 3062959"/>
                  <a:gd name="connsiteY26" fmla="*/ 1211721 h 3332231"/>
                  <a:gd name="connsiteX27" fmla="*/ 2636613 w 3062959"/>
                  <a:gd name="connsiteY27" fmla="*/ 1099524 h 3332231"/>
                  <a:gd name="connsiteX28" fmla="*/ 2984422 w 3062959"/>
                  <a:gd name="connsiteY28" fmla="*/ 1312697 h 3332231"/>
                  <a:gd name="connsiteX29" fmla="*/ 3062959 w 3062959"/>
                  <a:gd name="connsiteY29" fmla="*/ 532933 h 3332231"/>
                  <a:gd name="connsiteX30" fmla="*/ 1912947 w 3062959"/>
                  <a:gd name="connsiteY30" fmla="*/ 757326 h 3332231"/>
                  <a:gd name="connsiteX31" fmla="*/ 2036363 w 3062959"/>
                  <a:gd name="connsiteY31" fmla="*/ 415127 h 3332231"/>
                  <a:gd name="connsiteX32" fmla="*/ 1896118 w 3062959"/>
                  <a:gd name="connsiteY32" fmla="*/ 140246 h 3332231"/>
                  <a:gd name="connsiteX33" fmla="*/ 1660505 w 3062959"/>
                  <a:gd name="connsiteY33" fmla="*/ 0 h 3332231"/>
                  <a:gd name="connsiteX34" fmla="*/ 1351966 w 3062959"/>
                  <a:gd name="connsiteY34" fmla="*/ 33659 h 3332231"/>
                  <a:gd name="connsiteX35" fmla="*/ 1161232 w 3062959"/>
                  <a:gd name="connsiteY35" fmla="*/ 179515 h 3332231"/>
                  <a:gd name="connsiteX36" fmla="*/ 1071475 w 3062959"/>
                  <a:gd name="connsiteY36" fmla="*/ 415127 h 3332231"/>
                  <a:gd name="connsiteX37" fmla="*/ 1256599 w 3062959"/>
                  <a:gd name="connsiteY3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86351 w 3062959"/>
                  <a:gd name="connsiteY7" fmla="*/ 1593188 h 3332231"/>
                  <a:gd name="connsiteX8" fmla="*/ 734886 w 3062959"/>
                  <a:gd name="connsiteY8" fmla="*/ 1901728 h 3332231"/>
                  <a:gd name="connsiteX9" fmla="*/ 403907 w 3062959"/>
                  <a:gd name="connsiteY9" fmla="*/ 2036364 h 3332231"/>
                  <a:gd name="connsiteX10" fmla="*/ 106586 w 3062959"/>
                  <a:gd name="connsiteY10" fmla="*/ 1800751 h 3332231"/>
                  <a:gd name="connsiteX11" fmla="*/ 0 w 3062959"/>
                  <a:gd name="connsiteY11" fmla="*/ 2518807 h 3332231"/>
                  <a:gd name="connsiteX12" fmla="*/ 1256599 w 3062959"/>
                  <a:gd name="connsiteY12" fmla="*/ 2423441 h 3332231"/>
                  <a:gd name="connsiteX13" fmla="*/ 1071475 w 3062959"/>
                  <a:gd name="connsiteY13" fmla="*/ 2754420 h 3332231"/>
                  <a:gd name="connsiteX14" fmla="*/ 1144402 w 3062959"/>
                  <a:gd name="connsiteY14" fmla="*/ 3135888 h 3332231"/>
                  <a:gd name="connsiteX15" fmla="*/ 1380015 w 3062959"/>
                  <a:gd name="connsiteY15" fmla="*/ 3292962 h 3332231"/>
                  <a:gd name="connsiteX16" fmla="*/ 1649286 w 3062959"/>
                  <a:gd name="connsiteY16" fmla="*/ 3332231 h 3332231"/>
                  <a:gd name="connsiteX17" fmla="*/ 1940996 w 3062959"/>
                  <a:gd name="connsiteY17" fmla="*/ 3158327 h 3332231"/>
                  <a:gd name="connsiteX18" fmla="*/ 2041973 w 3062959"/>
                  <a:gd name="connsiteY18" fmla="*/ 2838567 h 3332231"/>
                  <a:gd name="connsiteX19" fmla="*/ 1884898 w 3062959"/>
                  <a:gd name="connsiteY19" fmla="*/ 2445880 h 3332231"/>
                  <a:gd name="connsiteX20" fmla="*/ 3062959 w 3062959"/>
                  <a:gd name="connsiteY20" fmla="*/ 2518807 h 3332231"/>
                  <a:gd name="connsiteX21" fmla="*/ 2984422 w 3062959"/>
                  <a:gd name="connsiteY21" fmla="*/ 1778312 h 3332231"/>
                  <a:gd name="connsiteX22" fmla="*/ 2832957 w 3062959"/>
                  <a:gd name="connsiteY22" fmla="*/ 2002705 h 3332231"/>
                  <a:gd name="connsiteX23" fmla="*/ 2597345 w 3062959"/>
                  <a:gd name="connsiteY23" fmla="*/ 2025144 h 3332231"/>
                  <a:gd name="connsiteX24" fmla="*/ 2350513 w 3062959"/>
                  <a:gd name="connsiteY24" fmla="*/ 1907338 h 3332231"/>
                  <a:gd name="connsiteX25" fmla="*/ 2215877 w 3062959"/>
                  <a:gd name="connsiteY25" fmla="*/ 1677335 h 3332231"/>
                  <a:gd name="connsiteX26" fmla="*/ 2221487 w 3062959"/>
                  <a:gd name="connsiteY26" fmla="*/ 1402454 h 3332231"/>
                  <a:gd name="connsiteX27" fmla="*/ 2367342 w 3062959"/>
                  <a:gd name="connsiteY27" fmla="*/ 1211721 h 3332231"/>
                  <a:gd name="connsiteX28" fmla="*/ 2636613 w 3062959"/>
                  <a:gd name="connsiteY28" fmla="*/ 1099524 h 3332231"/>
                  <a:gd name="connsiteX29" fmla="*/ 2984422 w 3062959"/>
                  <a:gd name="connsiteY29" fmla="*/ 1312697 h 3332231"/>
                  <a:gd name="connsiteX30" fmla="*/ 3062959 w 3062959"/>
                  <a:gd name="connsiteY30" fmla="*/ 532933 h 3332231"/>
                  <a:gd name="connsiteX31" fmla="*/ 1912947 w 3062959"/>
                  <a:gd name="connsiteY31" fmla="*/ 757326 h 3332231"/>
                  <a:gd name="connsiteX32" fmla="*/ 2036363 w 3062959"/>
                  <a:gd name="connsiteY32" fmla="*/ 415127 h 3332231"/>
                  <a:gd name="connsiteX33" fmla="*/ 1896118 w 3062959"/>
                  <a:gd name="connsiteY33" fmla="*/ 140246 h 3332231"/>
                  <a:gd name="connsiteX34" fmla="*/ 1660505 w 3062959"/>
                  <a:gd name="connsiteY34" fmla="*/ 0 h 3332231"/>
                  <a:gd name="connsiteX35" fmla="*/ 1351966 w 3062959"/>
                  <a:gd name="connsiteY35" fmla="*/ 33659 h 3332231"/>
                  <a:gd name="connsiteX36" fmla="*/ 1161232 w 3062959"/>
                  <a:gd name="connsiteY36" fmla="*/ 179515 h 3332231"/>
                  <a:gd name="connsiteX37" fmla="*/ 1071475 w 3062959"/>
                  <a:gd name="connsiteY37" fmla="*/ 415127 h 3332231"/>
                  <a:gd name="connsiteX38" fmla="*/ 1256599 w 3062959"/>
                  <a:gd name="connsiteY3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734886 w 3062959"/>
                  <a:gd name="connsiteY9" fmla="*/ 1901728 h 3332231"/>
                  <a:gd name="connsiteX10" fmla="*/ 403907 w 3062959"/>
                  <a:gd name="connsiteY10" fmla="*/ 2036364 h 3332231"/>
                  <a:gd name="connsiteX11" fmla="*/ 106586 w 3062959"/>
                  <a:gd name="connsiteY11" fmla="*/ 1800751 h 3332231"/>
                  <a:gd name="connsiteX12" fmla="*/ 0 w 3062959"/>
                  <a:gd name="connsiteY12" fmla="*/ 2518807 h 3332231"/>
                  <a:gd name="connsiteX13" fmla="*/ 1256599 w 3062959"/>
                  <a:gd name="connsiteY13" fmla="*/ 2423441 h 3332231"/>
                  <a:gd name="connsiteX14" fmla="*/ 1071475 w 3062959"/>
                  <a:gd name="connsiteY14" fmla="*/ 2754420 h 3332231"/>
                  <a:gd name="connsiteX15" fmla="*/ 1144402 w 3062959"/>
                  <a:gd name="connsiteY15" fmla="*/ 3135888 h 3332231"/>
                  <a:gd name="connsiteX16" fmla="*/ 1380015 w 3062959"/>
                  <a:gd name="connsiteY16" fmla="*/ 3292962 h 3332231"/>
                  <a:gd name="connsiteX17" fmla="*/ 1649286 w 3062959"/>
                  <a:gd name="connsiteY17" fmla="*/ 3332231 h 3332231"/>
                  <a:gd name="connsiteX18" fmla="*/ 1940996 w 3062959"/>
                  <a:gd name="connsiteY18" fmla="*/ 3158327 h 3332231"/>
                  <a:gd name="connsiteX19" fmla="*/ 2041973 w 3062959"/>
                  <a:gd name="connsiteY19" fmla="*/ 2838567 h 3332231"/>
                  <a:gd name="connsiteX20" fmla="*/ 1884898 w 3062959"/>
                  <a:gd name="connsiteY20" fmla="*/ 2445880 h 3332231"/>
                  <a:gd name="connsiteX21" fmla="*/ 3062959 w 3062959"/>
                  <a:gd name="connsiteY21" fmla="*/ 2518807 h 3332231"/>
                  <a:gd name="connsiteX22" fmla="*/ 2984422 w 3062959"/>
                  <a:gd name="connsiteY22" fmla="*/ 1778312 h 3332231"/>
                  <a:gd name="connsiteX23" fmla="*/ 2832957 w 3062959"/>
                  <a:gd name="connsiteY23" fmla="*/ 2002705 h 3332231"/>
                  <a:gd name="connsiteX24" fmla="*/ 2597345 w 3062959"/>
                  <a:gd name="connsiteY24" fmla="*/ 2025144 h 3332231"/>
                  <a:gd name="connsiteX25" fmla="*/ 2350513 w 3062959"/>
                  <a:gd name="connsiteY25" fmla="*/ 1907338 h 3332231"/>
                  <a:gd name="connsiteX26" fmla="*/ 2215877 w 3062959"/>
                  <a:gd name="connsiteY26" fmla="*/ 1677335 h 3332231"/>
                  <a:gd name="connsiteX27" fmla="*/ 2221487 w 3062959"/>
                  <a:gd name="connsiteY27" fmla="*/ 1402454 h 3332231"/>
                  <a:gd name="connsiteX28" fmla="*/ 2367342 w 3062959"/>
                  <a:gd name="connsiteY28" fmla="*/ 1211721 h 3332231"/>
                  <a:gd name="connsiteX29" fmla="*/ 2636613 w 3062959"/>
                  <a:gd name="connsiteY29" fmla="*/ 1099524 h 3332231"/>
                  <a:gd name="connsiteX30" fmla="*/ 2984422 w 3062959"/>
                  <a:gd name="connsiteY30" fmla="*/ 1312697 h 3332231"/>
                  <a:gd name="connsiteX31" fmla="*/ 3062959 w 3062959"/>
                  <a:gd name="connsiteY31" fmla="*/ 532933 h 3332231"/>
                  <a:gd name="connsiteX32" fmla="*/ 1912947 w 3062959"/>
                  <a:gd name="connsiteY32" fmla="*/ 757326 h 3332231"/>
                  <a:gd name="connsiteX33" fmla="*/ 2036363 w 3062959"/>
                  <a:gd name="connsiteY33" fmla="*/ 415127 h 3332231"/>
                  <a:gd name="connsiteX34" fmla="*/ 1896118 w 3062959"/>
                  <a:gd name="connsiteY34" fmla="*/ 140246 h 3332231"/>
                  <a:gd name="connsiteX35" fmla="*/ 1660505 w 3062959"/>
                  <a:gd name="connsiteY35" fmla="*/ 0 h 3332231"/>
                  <a:gd name="connsiteX36" fmla="*/ 1351966 w 3062959"/>
                  <a:gd name="connsiteY36" fmla="*/ 33659 h 3332231"/>
                  <a:gd name="connsiteX37" fmla="*/ 1161232 w 3062959"/>
                  <a:gd name="connsiteY37" fmla="*/ 179515 h 3332231"/>
                  <a:gd name="connsiteX38" fmla="*/ 1071475 w 3062959"/>
                  <a:gd name="connsiteY38" fmla="*/ 415127 h 3332231"/>
                  <a:gd name="connsiteX39" fmla="*/ 1256599 w 3062959"/>
                  <a:gd name="connsiteY3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403907 w 3062959"/>
                  <a:gd name="connsiteY11" fmla="*/ 2036364 h 3332231"/>
                  <a:gd name="connsiteX12" fmla="*/ 106586 w 3062959"/>
                  <a:gd name="connsiteY12" fmla="*/ 1800751 h 3332231"/>
                  <a:gd name="connsiteX13" fmla="*/ 0 w 3062959"/>
                  <a:gd name="connsiteY13" fmla="*/ 2518807 h 3332231"/>
                  <a:gd name="connsiteX14" fmla="*/ 1256599 w 3062959"/>
                  <a:gd name="connsiteY14" fmla="*/ 2423441 h 3332231"/>
                  <a:gd name="connsiteX15" fmla="*/ 1071475 w 3062959"/>
                  <a:gd name="connsiteY15" fmla="*/ 2754420 h 3332231"/>
                  <a:gd name="connsiteX16" fmla="*/ 1144402 w 3062959"/>
                  <a:gd name="connsiteY16" fmla="*/ 3135888 h 3332231"/>
                  <a:gd name="connsiteX17" fmla="*/ 1380015 w 3062959"/>
                  <a:gd name="connsiteY17" fmla="*/ 3292962 h 3332231"/>
                  <a:gd name="connsiteX18" fmla="*/ 1649286 w 3062959"/>
                  <a:gd name="connsiteY18" fmla="*/ 3332231 h 3332231"/>
                  <a:gd name="connsiteX19" fmla="*/ 1940996 w 3062959"/>
                  <a:gd name="connsiteY19" fmla="*/ 3158327 h 3332231"/>
                  <a:gd name="connsiteX20" fmla="*/ 2041973 w 3062959"/>
                  <a:gd name="connsiteY20" fmla="*/ 2838567 h 3332231"/>
                  <a:gd name="connsiteX21" fmla="*/ 1884898 w 3062959"/>
                  <a:gd name="connsiteY21" fmla="*/ 2445880 h 3332231"/>
                  <a:gd name="connsiteX22" fmla="*/ 3062959 w 3062959"/>
                  <a:gd name="connsiteY22" fmla="*/ 2518807 h 3332231"/>
                  <a:gd name="connsiteX23" fmla="*/ 2984422 w 3062959"/>
                  <a:gd name="connsiteY23" fmla="*/ 1778312 h 3332231"/>
                  <a:gd name="connsiteX24" fmla="*/ 2832957 w 3062959"/>
                  <a:gd name="connsiteY24" fmla="*/ 2002705 h 3332231"/>
                  <a:gd name="connsiteX25" fmla="*/ 2597345 w 3062959"/>
                  <a:gd name="connsiteY25" fmla="*/ 2025144 h 3332231"/>
                  <a:gd name="connsiteX26" fmla="*/ 2350513 w 3062959"/>
                  <a:gd name="connsiteY26" fmla="*/ 1907338 h 3332231"/>
                  <a:gd name="connsiteX27" fmla="*/ 2215877 w 3062959"/>
                  <a:gd name="connsiteY27" fmla="*/ 1677335 h 3332231"/>
                  <a:gd name="connsiteX28" fmla="*/ 2221487 w 3062959"/>
                  <a:gd name="connsiteY28" fmla="*/ 1402454 h 3332231"/>
                  <a:gd name="connsiteX29" fmla="*/ 2367342 w 3062959"/>
                  <a:gd name="connsiteY29" fmla="*/ 1211721 h 3332231"/>
                  <a:gd name="connsiteX30" fmla="*/ 2636613 w 3062959"/>
                  <a:gd name="connsiteY30" fmla="*/ 1099524 h 3332231"/>
                  <a:gd name="connsiteX31" fmla="*/ 2984422 w 3062959"/>
                  <a:gd name="connsiteY31" fmla="*/ 1312697 h 3332231"/>
                  <a:gd name="connsiteX32" fmla="*/ 3062959 w 3062959"/>
                  <a:gd name="connsiteY32" fmla="*/ 532933 h 3332231"/>
                  <a:gd name="connsiteX33" fmla="*/ 1912947 w 3062959"/>
                  <a:gd name="connsiteY33" fmla="*/ 757326 h 3332231"/>
                  <a:gd name="connsiteX34" fmla="*/ 2036363 w 3062959"/>
                  <a:gd name="connsiteY34" fmla="*/ 415127 h 3332231"/>
                  <a:gd name="connsiteX35" fmla="*/ 1896118 w 3062959"/>
                  <a:gd name="connsiteY35" fmla="*/ 140246 h 3332231"/>
                  <a:gd name="connsiteX36" fmla="*/ 1660505 w 3062959"/>
                  <a:gd name="connsiteY36" fmla="*/ 0 h 3332231"/>
                  <a:gd name="connsiteX37" fmla="*/ 1351966 w 3062959"/>
                  <a:gd name="connsiteY37" fmla="*/ 33659 h 3332231"/>
                  <a:gd name="connsiteX38" fmla="*/ 1161232 w 3062959"/>
                  <a:gd name="connsiteY38" fmla="*/ 179515 h 3332231"/>
                  <a:gd name="connsiteX39" fmla="*/ 1071475 w 3062959"/>
                  <a:gd name="connsiteY39" fmla="*/ 415127 h 3332231"/>
                  <a:gd name="connsiteX40" fmla="*/ 1256599 w 3062959"/>
                  <a:gd name="connsiteY4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106586 w 3062959"/>
                  <a:gd name="connsiteY13" fmla="*/ 1800751 h 3332231"/>
                  <a:gd name="connsiteX14" fmla="*/ 0 w 3062959"/>
                  <a:gd name="connsiteY14" fmla="*/ 2518807 h 3332231"/>
                  <a:gd name="connsiteX15" fmla="*/ 1256599 w 3062959"/>
                  <a:gd name="connsiteY15" fmla="*/ 2423441 h 3332231"/>
                  <a:gd name="connsiteX16" fmla="*/ 1071475 w 3062959"/>
                  <a:gd name="connsiteY16" fmla="*/ 2754420 h 3332231"/>
                  <a:gd name="connsiteX17" fmla="*/ 1144402 w 3062959"/>
                  <a:gd name="connsiteY17" fmla="*/ 3135888 h 3332231"/>
                  <a:gd name="connsiteX18" fmla="*/ 1380015 w 3062959"/>
                  <a:gd name="connsiteY18" fmla="*/ 3292962 h 3332231"/>
                  <a:gd name="connsiteX19" fmla="*/ 1649286 w 3062959"/>
                  <a:gd name="connsiteY19" fmla="*/ 3332231 h 3332231"/>
                  <a:gd name="connsiteX20" fmla="*/ 1940996 w 3062959"/>
                  <a:gd name="connsiteY20" fmla="*/ 3158327 h 3332231"/>
                  <a:gd name="connsiteX21" fmla="*/ 2041973 w 3062959"/>
                  <a:gd name="connsiteY21" fmla="*/ 2838567 h 3332231"/>
                  <a:gd name="connsiteX22" fmla="*/ 1884898 w 3062959"/>
                  <a:gd name="connsiteY22" fmla="*/ 2445880 h 3332231"/>
                  <a:gd name="connsiteX23" fmla="*/ 3062959 w 3062959"/>
                  <a:gd name="connsiteY23" fmla="*/ 2518807 h 3332231"/>
                  <a:gd name="connsiteX24" fmla="*/ 2984422 w 3062959"/>
                  <a:gd name="connsiteY24" fmla="*/ 1778312 h 3332231"/>
                  <a:gd name="connsiteX25" fmla="*/ 2832957 w 3062959"/>
                  <a:gd name="connsiteY25" fmla="*/ 2002705 h 3332231"/>
                  <a:gd name="connsiteX26" fmla="*/ 2597345 w 3062959"/>
                  <a:gd name="connsiteY26" fmla="*/ 2025144 h 3332231"/>
                  <a:gd name="connsiteX27" fmla="*/ 2350513 w 3062959"/>
                  <a:gd name="connsiteY27" fmla="*/ 1907338 h 3332231"/>
                  <a:gd name="connsiteX28" fmla="*/ 2215877 w 3062959"/>
                  <a:gd name="connsiteY28" fmla="*/ 1677335 h 3332231"/>
                  <a:gd name="connsiteX29" fmla="*/ 2221487 w 3062959"/>
                  <a:gd name="connsiteY29" fmla="*/ 1402454 h 3332231"/>
                  <a:gd name="connsiteX30" fmla="*/ 2367342 w 3062959"/>
                  <a:gd name="connsiteY30" fmla="*/ 1211721 h 3332231"/>
                  <a:gd name="connsiteX31" fmla="*/ 2636613 w 3062959"/>
                  <a:gd name="connsiteY31" fmla="*/ 1099524 h 3332231"/>
                  <a:gd name="connsiteX32" fmla="*/ 2984422 w 3062959"/>
                  <a:gd name="connsiteY32" fmla="*/ 1312697 h 3332231"/>
                  <a:gd name="connsiteX33" fmla="*/ 3062959 w 3062959"/>
                  <a:gd name="connsiteY33" fmla="*/ 532933 h 3332231"/>
                  <a:gd name="connsiteX34" fmla="*/ 1912947 w 3062959"/>
                  <a:gd name="connsiteY34" fmla="*/ 757326 h 3332231"/>
                  <a:gd name="connsiteX35" fmla="*/ 2036363 w 3062959"/>
                  <a:gd name="connsiteY35" fmla="*/ 415127 h 3332231"/>
                  <a:gd name="connsiteX36" fmla="*/ 1896118 w 3062959"/>
                  <a:gd name="connsiteY36" fmla="*/ 140246 h 3332231"/>
                  <a:gd name="connsiteX37" fmla="*/ 1660505 w 3062959"/>
                  <a:gd name="connsiteY37" fmla="*/ 0 h 3332231"/>
                  <a:gd name="connsiteX38" fmla="*/ 1351966 w 3062959"/>
                  <a:gd name="connsiteY38" fmla="*/ 33659 h 3332231"/>
                  <a:gd name="connsiteX39" fmla="*/ 1161232 w 3062959"/>
                  <a:gd name="connsiteY39" fmla="*/ 179515 h 3332231"/>
                  <a:gd name="connsiteX40" fmla="*/ 1071475 w 3062959"/>
                  <a:gd name="connsiteY40" fmla="*/ 415127 h 3332231"/>
                  <a:gd name="connsiteX41" fmla="*/ 1256599 w 3062959"/>
                  <a:gd name="connsiteY4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071475 w 3062959"/>
                  <a:gd name="connsiteY17" fmla="*/ 2754420 h 3332231"/>
                  <a:gd name="connsiteX18" fmla="*/ 1144402 w 3062959"/>
                  <a:gd name="connsiteY18" fmla="*/ 3135888 h 3332231"/>
                  <a:gd name="connsiteX19" fmla="*/ 1380015 w 3062959"/>
                  <a:gd name="connsiteY19" fmla="*/ 3292962 h 3332231"/>
                  <a:gd name="connsiteX20" fmla="*/ 1649286 w 3062959"/>
                  <a:gd name="connsiteY20" fmla="*/ 3332231 h 3332231"/>
                  <a:gd name="connsiteX21" fmla="*/ 1940996 w 3062959"/>
                  <a:gd name="connsiteY21" fmla="*/ 3158327 h 3332231"/>
                  <a:gd name="connsiteX22" fmla="*/ 2041973 w 3062959"/>
                  <a:gd name="connsiteY22" fmla="*/ 2838567 h 3332231"/>
                  <a:gd name="connsiteX23" fmla="*/ 1884898 w 3062959"/>
                  <a:gd name="connsiteY23" fmla="*/ 2445880 h 3332231"/>
                  <a:gd name="connsiteX24" fmla="*/ 3062959 w 3062959"/>
                  <a:gd name="connsiteY24" fmla="*/ 2518807 h 3332231"/>
                  <a:gd name="connsiteX25" fmla="*/ 2984422 w 3062959"/>
                  <a:gd name="connsiteY25" fmla="*/ 1778312 h 3332231"/>
                  <a:gd name="connsiteX26" fmla="*/ 2832957 w 3062959"/>
                  <a:gd name="connsiteY26" fmla="*/ 2002705 h 3332231"/>
                  <a:gd name="connsiteX27" fmla="*/ 2597345 w 3062959"/>
                  <a:gd name="connsiteY27" fmla="*/ 2025144 h 3332231"/>
                  <a:gd name="connsiteX28" fmla="*/ 2350513 w 3062959"/>
                  <a:gd name="connsiteY28" fmla="*/ 1907338 h 3332231"/>
                  <a:gd name="connsiteX29" fmla="*/ 2215877 w 3062959"/>
                  <a:gd name="connsiteY29" fmla="*/ 1677335 h 3332231"/>
                  <a:gd name="connsiteX30" fmla="*/ 2221487 w 3062959"/>
                  <a:gd name="connsiteY30" fmla="*/ 1402454 h 3332231"/>
                  <a:gd name="connsiteX31" fmla="*/ 2367342 w 3062959"/>
                  <a:gd name="connsiteY31" fmla="*/ 1211721 h 3332231"/>
                  <a:gd name="connsiteX32" fmla="*/ 2636613 w 3062959"/>
                  <a:gd name="connsiteY32" fmla="*/ 1099524 h 3332231"/>
                  <a:gd name="connsiteX33" fmla="*/ 2984422 w 3062959"/>
                  <a:gd name="connsiteY33" fmla="*/ 1312697 h 3332231"/>
                  <a:gd name="connsiteX34" fmla="*/ 3062959 w 3062959"/>
                  <a:gd name="connsiteY34" fmla="*/ 532933 h 3332231"/>
                  <a:gd name="connsiteX35" fmla="*/ 1912947 w 3062959"/>
                  <a:gd name="connsiteY35" fmla="*/ 757326 h 3332231"/>
                  <a:gd name="connsiteX36" fmla="*/ 2036363 w 3062959"/>
                  <a:gd name="connsiteY36" fmla="*/ 415127 h 3332231"/>
                  <a:gd name="connsiteX37" fmla="*/ 1896118 w 3062959"/>
                  <a:gd name="connsiteY37" fmla="*/ 140246 h 3332231"/>
                  <a:gd name="connsiteX38" fmla="*/ 1660505 w 3062959"/>
                  <a:gd name="connsiteY38" fmla="*/ 0 h 3332231"/>
                  <a:gd name="connsiteX39" fmla="*/ 1351966 w 3062959"/>
                  <a:gd name="connsiteY39" fmla="*/ 33659 h 3332231"/>
                  <a:gd name="connsiteX40" fmla="*/ 1161232 w 3062959"/>
                  <a:gd name="connsiteY40" fmla="*/ 179515 h 3332231"/>
                  <a:gd name="connsiteX41" fmla="*/ 1071475 w 3062959"/>
                  <a:gd name="connsiteY41" fmla="*/ 415127 h 3332231"/>
                  <a:gd name="connsiteX42" fmla="*/ 1256599 w 3062959"/>
                  <a:gd name="connsiteY4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144402 w 3062959"/>
                  <a:gd name="connsiteY19" fmla="*/ 3135888 h 3332231"/>
                  <a:gd name="connsiteX20" fmla="*/ 1380015 w 3062959"/>
                  <a:gd name="connsiteY20" fmla="*/ 3292962 h 3332231"/>
                  <a:gd name="connsiteX21" fmla="*/ 1649286 w 3062959"/>
                  <a:gd name="connsiteY21" fmla="*/ 3332231 h 3332231"/>
                  <a:gd name="connsiteX22" fmla="*/ 1940996 w 3062959"/>
                  <a:gd name="connsiteY22" fmla="*/ 3158327 h 3332231"/>
                  <a:gd name="connsiteX23" fmla="*/ 2041973 w 3062959"/>
                  <a:gd name="connsiteY23" fmla="*/ 2838567 h 3332231"/>
                  <a:gd name="connsiteX24" fmla="*/ 1884898 w 3062959"/>
                  <a:gd name="connsiteY24" fmla="*/ 2445880 h 3332231"/>
                  <a:gd name="connsiteX25" fmla="*/ 3062959 w 3062959"/>
                  <a:gd name="connsiteY25" fmla="*/ 2518807 h 3332231"/>
                  <a:gd name="connsiteX26" fmla="*/ 2984422 w 3062959"/>
                  <a:gd name="connsiteY26" fmla="*/ 1778312 h 3332231"/>
                  <a:gd name="connsiteX27" fmla="*/ 2832957 w 3062959"/>
                  <a:gd name="connsiteY27" fmla="*/ 2002705 h 3332231"/>
                  <a:gd name="connsiteX28" fmla="*/ 2597345 w 3062959"/>
                  <a:gd name="connsiteY28" fmla="*/ 2025144 h 3332231"/>
                  <a:gd name="connsiteX29" fmla="*/ 2350513 w 3062959"/>
                  <a:gd name="connsiteY29" fmla="*/ 1907338 h 3332231"/>
                  <a:gd name="connsiteX30" fmla="*/ 2215877 w 3062959"/>
                  <a:gd name="connsiteY30" fmla="*/ 1677335 h 3332231"/>
                  <a:gd name="connsiteX31" fmla="*/ 2221487 w 3062959"/>
                  <a:gd name="connsiteY31" fmla="*/ 1402454 h 3332231"/>
                  <a:gd name="connsiteX32" fmla="*/ 2367342 w 3062959"/>
                  <a:gd name="connsiteY32" fmla="*/ 1211721 h 3332231"/>
                  <a:gd name="connsiteX33" fmla="*/ 2636613 w 3062959"/>
                  <a:gd name="connsiteY33" fmla="*/ 1099524 h 3332231"/>
                  <a:gd name="connsiteX34" fmla="*/ 2984422 w 3062959"/>
                  <a:gd name="connsiteY34" fmla="*/ 1312697 h 3332231"/>
                  <a:gd name="connsiteX35" fmla="*/ 3062959 w 3062959"/>
                  <a:gd name="connsiteY35" fmla="*/ 532933 h 3332231"/>
                  <a:gd name="connsiteX36" fmla="*/ 1912947 w 3062959"/>
                  <a:gd name="connsiteY36" fmla="*/ 757326 h 3332231"/>
                  <a:gd name="connsiteX37" fmla="*/ 2036363 w 3062959"/>
                  <a:gd name="connsiteY37" fmla="*/ 415127 h 3332231"/>
                  <a:gd name="connsiteX38" fmla="*/ 1896118 w 3062959"/>
                  <a:gd name="connsiteY38" fmla="*/ 140246 h 3332231"/>
                  <a:gd name="connsiteX39" fmla="*/ 1660505 w 3062959"/>
                  <a:gd name="connsiteY39" fmla="*/ 0 h 3332231"/>
                  <a:gd name="connsiteX40" fmla="*/ 1351966 w 3062959"/>
                  <a:gd name="connsiteY40" fmla="*/ 33659 h 3332231"/>
                  <a:gd name="connsiteX41" fmla="*/ 1161232 w 3062959"/>
                  <a:gd name="connsiteY41" fmla="*/ 179515 h 3332231"/>
                  <a:gd name="connsiteX42" fmla="*/ 1071475 w 3062959"/>
                  <a:gd name="connsiteY42" fmla="*/ 415127 h 3332231"/>
                  <a:gd name="connsiteX43" fmla="*/ 1256599 w 3062959"/>
                  <a:gd name="connsiteY4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380015 w 3062959"/>
                  <a:gd name="connsiteY21" fmla="*/ 3292962 h 3332231"/>
                  <a:gd name="connsiteX22" fmla="*/ 1649286 w 3062959"/>
                  <a:gd name="connsiteY22" fmla="*/ 3332231 h 3332231"/>
                  <a:gd name="connsiteX23" fmla="*/ 1940996 w 3062959"/>
                  <a:gd name="connsiteY23" fmla="*/ 3158327 h 3332231"/>
                  <a:gd name="connsiteX24" fmla="*/ 2041973 w 3062959"/>
                  <a:gd name="connsiteY24" fmla="*/ 2838567 h 3332231"/>
                  <a:gd name="connsiteX25" fmla="*/ 1884898 w 3062959"/>
                  <a:gd name="connsiteY25" fmla="*/ 2445880 h 3332231"/>
                  <a:gd name="connsiteX26" fmla="*/ 3062959 w 3062959"/>
                  <a:gd name="connsiteY26" fmla="*/ 2518807 h 3332231"/>
                  <a:gd name="connsiteX27" fmla="*/ 2984422 w 3062959"/>
                  <a:gd name="connsiteY27" fmla="*/ 1778312 h 3332231"/>
                  <a:gd name="connsiteX28" fmla="*/ 2832957 w 3062959"/>
                  <a:gd name="connsiteY28" fmla="*/ 2002705 h 3332231"/>
                  <a:gd name="connsiteX29" fmla="*/ 2597345 w 3062959"/>
                  <a:gd name="connsiteY29" fmla="*/ 2025144 h 3332231"/>
                  <a:gd name="connsiteX30" fmla="*/ 2350513 w 3062959"/>
                  <a:gd name="connsiteY30" fmla="*/ 1907338 h 3332231"/>
                  <a:gd name="connsiteX31" fmla="*/ 2215877 w 3062959"/>
                  <a:gd name="connsiteY31" fmla="*/ 1677335 h 3332231"/>
                  <a:gd name="connsiteX32" fmla="*/ 2221487 w 3062959"/>
                  <a:gd name="connsiteY32" fmla="*/ 1402454 h 3332231"/>
                  <a:gd name="connsiteX33" fmla="*/ 2367342 w 3062959"/>
                  <a:gd name="connsiteY33" fmla="*/ 1211721 h 3332231"/>
                  <a:gd name="connsiteX34" fmla="*/ 2636613 w 3062959"/>
                  <a:gd name="connsiteY34" fmla="*/ 1099524 h 3332231"/>
                  <a:gd name="connsiteX35" fmla="*/ 2984422 w 3062959"/>
                  <a:gd name="connsiteY35" fmla="*/ 1312697 h 3332231"/>
                  <a:gd name="connsiteX36" fmla="*/ 3062959 w 3062959"/>
                  <a:gd name="connsiteY36" fmla="*/ 532933 h 3332231"/>
                  <a:gd name="connsiteX37" fmla="*/ 1912947 w 3062959"/>
                  <a:gd name="connsiteY37" fmla="*/ 757326 h 3332231"/>
                  <a:gd name="connsiteX38" fmla="*/ 2036363 w 3062959"/>
                  <a:gd name="connsiteY38" fmla="*/ 415127 h 3332231"/>
                  <a:gd name="connsiteX39" fmla="*/ 1896118 w 3062959"/>
                  <a:gd name="connsiteY39" fmla="*/ 140246 h 3332231"/>
                  <a:gd name="connsiteX40" fmla="*/ 1660505 w 3062959"/>
                  <a:gd name="connsiteY40" fmla="*/ 0 h 3332231"/>
                  <a:gd name="connsiteX41" fmla="*/ 1351966 w 3062959"/>
                  <a:gd name="connsiteY41" fmla="*/ 33659 h 3332231"/>
                  <a:gd name="connsiteX42" fmla="*/ 1161232 w 3062959"/>
                  <a:gd name="connsiteY42" fmla="*/ 179515 h 3332231"/>
                  <a:gd name="connsiteX43" fmla="*/ 1071475 w 3062959"/>
                  <a:gd name="connsiteY43" fmla="*/ 415127 h 3332231"/>
                  <a:gd name="connsiteX44" fmla="*/ 1256599 w 3062959"/>
                  <a:gd name="connsiteY4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649286 w 3062959"/>
                  <a:gd name="connsiteY23" fmla="*/ 3332231 h 3332231"/>
                  <a:gd name="connsiteX24" fmla="*/ 1940996 w 3062959"/>
                  <a:gd name="connsiteY24" fmla="*/ 3158327 h 3332231"/>
                  <a:gd name="connsiteX25" fmla="*/ 2041973 w 3062959"/>
                  <a:gd name="connsiteY25" fmla="*/ 2838567 h 3332231"/>
                  <a:gd name="connsiteX26" fmla="*/ 1884898 w 3062959"/>
                  <a:gd name="connsiteY26" fmla="*/ 2445880 h 3332231"/>
                  <a:gd name="connsiteX27" fmla="*/ 3062959 w 3062959"/>
                  <a:gd name="connsiteY27" fmla="*/ 2518807 h 3332231"/>
                  <a:gd name="connsiteX28" fmla="*/ 2984422 w 3062959"/>
                  <a:gd name="connsiteY28" fmla="*/ 1778312 h 3332231"/>
                  <a:gd name="connsiteX29" fmla="*/ 2832957 w 3062959"/>
                  <a:gd name="connsiteY29" fmla="*/ 2002705 h 3332231"/>
                  <a:gd name="connsiteX30" fmla="*/ 2597345 w 3062959"/>
                  <a:gd name="connsiteY30" fmla="*/ 2025144 h 3332231"/>
                  <a:gd name="connsiteX31" fmla="*/ 2350513 w 3062959"/>
                  <a:gd name="connsiteY31" fmla="*/ 1907338 h 3332231"/>
                  <a:gd name="connsiteX32" fmla="*/ 2215877 w 3062959"/>
                  <a:gd name="connsiteY32" fmla="*/ 1677335 h 3332231"/>
                  <a:gd name="connsiteX33" fmla="*/ 2221487 w 3062959"/>
                  <a:gd name="connsiteY33" fmla="*/ 1402454 h 3332231"/>
                  <a:gd name="connsiteX34" fmla="*/ 2367342 w 3062959"/>
                  <a:gd name="connsiteY34" fmla="*/ 1211721 h 3332231"/>
                  <a:gd name="connsiteX35" fmla="*/ 2636613 w 3062959"/>
                  <a:gd name="connsiteY35" fmla="*/ 1099524 h 3332231"/>
                  <a:gd name="connsiteX36" fmla="*/ 2984422 w 3062959"/>
                  <a:gd name="connsiteY36" fmla="*/ 1312697 h 3332231"/>
                  <a:gd name="connsiteX37" fmla="*/ 3062959 w 3062959"/>
                  <a:gd name="connsiteY37" fmla="*/ 532933 h 3332231"/>
                  <a:gd name="connsiteX38" fmla="*/ 1912947 w 3062959"/>
                  <a:gd name="connsiteY38" fmla="*/ 757326 h 3332231"/>
                  <a:gd name="connsiteX39" fmla="*/ 2036363 w 3062959"/>
                  <a:gd name="connsiteY39" fmla="*/ 415127 h 3332231"/>
                  <a:gd name="connsiteX40" fmla="*/ 1896118 w 3062959"/>
                  <a:gd name="connsiteY40" fmla="*/ 140246 h 3332231"/>
                  <a:gd name="connsiteX41" fmla="*/ 1660505 w 3062959"/>
                  <a:gd name="connsiteY41" fmla="*/ 0 h 3332231"/>
                  <a:gd name="connsiteX42" fmla="*/ 1351966 w 3062959"/>
                  <a:gd name="connsiteY42" fmla="*/ 33659 h 3332231"/>
                  <a:gd name="connsiteX43" fmla="*/ 1161232 w 3062959"/>
                  <a:gd name="connsiteY43" fmla="*/ 179515 h 3332231"/>
                  <a:gd name="connsiteX44" fmla="*/ 1071475 w 3062959"/>
                  <a:gd name="connsiteY44" fmla="*/ 415127 h 3332231"/>
                  <a:gd name="connsiteX45" fmla="*/ 1256599 w 3062959"/>
                  <a:gd name="connsiteY4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0019 w 3062959"/>
                  <a:gd name="connsiteY25" fmla="*/ 3332231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884898 w 3062959"/>
                  <a:gd name="connsiteY29" fmla="*/ 2445880 h 3332231"/>
                  <a:gd name="connsiteX30" fmla="*/ 3062959 w 3062959"/>
                  <a:gd name="connsiteY30" fmla="*/ 2518807 h 3332231"/>
                  <a:gd name="connsiteX31" fmla="*/ 2984422 w 3062959"/>
                  <a:gd name="connsiteY31" fmla="*/ 1778312 h 3332231"/>
                  <a:gd name="connsiteX32" fmla="*/ 2832957 w 3062959"/>
                  <a:gd name="connsiteY32" fmla="*/ 2002705 h 3332231"/>
                  <a:gd name="connsiteX33" fmla="*/ 2597345 w 3062959"/>
                  <a:gd name="connsiteY33" fmla="*/ 2025144 h 3332231"/>
                  <a:gd name="connsiteX34" fmla="*/ 2350513 w 3062959"/>
                  <a:gd name="connsiteY34" fmla="*/ 1907338 h 3332231"/>
                  <a:gd name="connsiteX35" fmla="*/ 2215877 w 3062959"/>
                  <a:gd name="connsiteY35" fmla="*/ 1677335 h 3332231"/>
                  <a:gd name="connsiteX36" fmla="*/ 2221487 w 3062959"/>
                  <a:gd name="connsiteY36" fmla="*/ 1402454 h 3332231"/>
                  <a:gd name="connsiteX37" fmla="*/ 2367342 w 3062959"/>
                  <a:gd name="connsiteY37" fmla="*/ 1211721 h 3332231"/>
                  <a:gd name="connsiteX38" fmla="*/ 2636613 w 3062959"/>
                  <a:gd name="connsiteY38" fmla="*/ 1099524 h 3332231"/>
                  <a:gd name="connsiteX39" fmla="*/ 2984422 w 3062959"/>
                  <a:gd name="connsiteY39" fmla="*/ 1312697 h 3332231"/>
                  <a:gd name="connsiteX40" fmla="*/ 3062959 w 3062959"/>
                  <a:gd name="connsiteY40" fmla="*/ 532933 h 3332231"/>
                  <a:gd name="connsiteX41" fmla="*/ 1912947 w 3062959"/>
                  <a:gd name="connsiteY41" fmla="*/ 757326 h 3332231"/>
                  <a:gd name="connsiteX42" fmla="*/ 2036363 w 3062959"/>
                  <a:gd name="connsiteY42" fmla="*/ 415127 h 3332231"/>
                  <a:gd name="connsiteX43" fmla="*/ 1896118 w 3062959"/>
                  <a:gd name="connsiteY43" fmla="*/ 140246 h 3332231"/>
                  <a:gd name="connsiteX44" fmla="*/ 1660505 w 3062959"/>
                  <a:gd name="connsiteY44" fmla="*/ 0 h 3332231"/>
                  <a:gd name="connsiteX45" fmla="*/ 1351966 w 3062959"/>
                  <a:gd name="connsiteY45" fmla="*/ 33659 h 3332231"/>
                  <a:gd name="connsiteX46" fmla="*/ 1161232 w 3062959"/>
                  <a:gd name="connsiteY46" fmla="*/ 179515 h 3332231"/>
                  <a:gd name="connsiteX47" fmla="*/ 1071475 w 3062959"/>
                  <a:gd name="connsiteY47" fmla="*/ 415127 h 3332231"/>
                  <a:gd name="connsiteX48" fmla="*/ 1256599 w 3062959"/>
                  <a:gd name="connsiteY4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32957 w 3062959"/>
                  <a:gd name="connsiteY33" fmla="*/ 2002705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13924 w 3062959"/>
                  <a:gd name="connsiteY43" fmla="*/ 40390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896118 w 3062959"/>
                  <a:gd name="connsiteY45" fmla="*/ 140246 h 3332231"/>
                  <a:gd name="connsiteX46" fmla="*/ 1660505 w 3062959"/>
                  <a:gd name="connsiteY46" fmla="*/ 0 h 3332231"/>
                  <a:gd name="connsiteX47" fmla="*/ 1351966 w 3062959"/>
                  <a:gd name="connsiteY47" fmla="*/ 33659 h 3332231"/>
                  <a:gd name="connsiteX48" fmla="*/ 1161232 w 3062959"/>
                  <a:gd name="connsiteY48" fmla="*/ 179515 h 3332231"/>
                  <a:gd name="connsiteX49" fmla="*/ 1071475 w 3062959"/>
                  <a:gd name="connsiteY49" fmla="*/ 415127 h 3332231"/>
                  <a:gd name="connsiteX50" fmla="*/ 1256599 w 3062959"/>
                  <a:gd name="connsiteY5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660505 w 3062959"/>
                  <a:gd name="connsiteY47" fmla="*/ 0 h 3332231"/>
                  <a:gd name="connsiteX48" fmla="*/ 1351966 w 3062959"/>
                  <a:gd name="connsiteY48" fmla="*/ 33659 h 3332231"/>
                  <a:gd name="connsiteX49" fmla="*/ 1161232 w 3062959"/>
                  <a:gd name="connsiteY49" fmla="*/ 179515 h 3332231"/>
                  <a:gd name="connsiteX50" fmla="*/ 1071475 w 3062959"/>
                  <a:gd name="connsiteY50" fmla="*/ 415127 h 3332231"/>
                  <a:gd name="connsiteX51" fmla="*/ 1256599 w 3062959"/>
                  <a:gd name="connsiteY5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351966 w 3062959"/>
                  <a:gd name="connsiteY49" fmla="*/ 33659 h 3332231"/>
                  <a:gd name="connsiteX50" fmla="*/ 1161232 w 3062959"/>
                  <a:gd name="connsiteY50" fmla="*/ 179515 h 3332231"/>
                  <a:gd name="connsiteX51" fmla="*/ 1071475 w 3062959"/>
                  <a:gd name="connsiteY51" fmla="*/ 415127 h 3332231"/>
                  <a:gd name="connsiteX52" fmla="*/ 1256599 w 3062959"/>
                  <a:gd name="connsiteY5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161232 w 3062959"/>
                  <a:gd name="connsiteY51" fmla="*/ 179515 h 3332231"/>
                  <a:gd name="connsiteX52" fmla="*/ 1071475 w 3062959"/>
                  <a:gd name="connsiteY52" fmla="*/ 415127 h 3332231"/>
                  <a:gd name="connsiteX53" fmla="*/ 1256599 w 3062959"/>
                  <a:gd name="connsiteY5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71475 w 3062959"/>
                  <a:gd name="connsiteY53" fmla="*/ 415127 h 3332231"/>
                  <a:gd name="connsiteX54" fmla="*/ 1256599 w 3062959"/>
                  <a:gd name="connsiteY5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256599 w 3062959"/>
                  <a:gd name="connsiteY5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256599 w 3062959"/>
                  <a:gd name="connsiteY0" fmla="*/ 746106 h 3332231"/>
                  <a:gd name="connsiteX1" fmla="*/ 230002 w 3062959"/>
                  <a:gd name="connsiteY1" fmla="*/ 63952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956373 w 2956373"/>
                  <a:gd name="connsiteY31" fmla="*/ 251880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748810 w 2956373"/>
                  <a:gd name="connsiteY31" fmla="*/ 250197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14901 w 2877836"/>
                  <a:gd name="connsiteY36" fmla="*/ 1626847 h 3332231"/>
                  <a:gd name="connsiteX37" fmla="*/ 2120510 w 2877836"/>
                  <a:gd name="connsiteY37" fmla="*/ 1368795 h 3332231"/>
                  <a:gd name="connsiteX38" fmla="*/ 2260756 w 2877836"/>
                  <a:gd name="connsiteY38" fmla="*/ 1211721 h 3332231"/>
                  <a:gd name="connsiteX39" fmla="*/ 2558076 w 2877836"/>
                  <a:gd name="connsiteY39" fmla="*/ 1161232 h 3332231"/>
                  <a:gd name="connsiteX40" fmla="*/ 2877836 w 2877836"/>
                  <a:gd name="connsiteY40" fmla="*/ 1312697 h 3332231"/>
                  <a:gd name="connsiteX41" fmla="*/ 2760029 w 2877836"/>
                  <a:gd name="connsiteY41" fmla="*/ 577812 h 3332231"/>
                  <a:gd name="connsiteX42" fmla="*/ 1806361 w 2877836"/>
                  <a:gd name="connsiteY42" fmla="*/ 757326 h 3332231"/>
                  <a:gd name="connsiteX43" fmla="*/ 1868069 w 2877836"/>
                  <a:gd name="connsiteY43" fmla="*/ 611470 h 3332231"/>
                  <a:gd name="connsiteX44" fmla="*/ 1907338 w 2877836"/>
                  <a:gd name="connsiteY44" fmla="*/ 403907 h 3332231"/>
                  <a:gd name="connsiteX45" fmla="*/ 1873678 w 2877836"/>
                  <a:gd name="connsiteY45" fmla="*/ 258052 h 3332231"/>
                  <a:gd name="connsiteX46" fmla="*/ 1789532 w 2877836"/>
                  <a:gd name="connsiteY46" fmla="*/ 140246 h 3332231"/>
                  <a:gd name="connsiteX47" fmla="*/ 1688555 w 2877836"/>
                  <a:gd name="connsiteY47" fmla="*/ 67318 h 3332231"/>
                  <a:gd name="connsiteX48" fmla="*/ 1553919 w 2877836"/>
                  <a:gd name="connsiteY48" fmla="*/ 0 h 3332231"/>
                  <a:gd name="connsiteX49" fmla="*/ 1380015 w 2877836"/>
                  <a:gd name="connsiteY49" fmla="*/ 0 h 3332231"/>
                  <a:gd name="connsiteX50" fmla="*/ 1245380 w 2877836"/>
                  <a:gd name="connsiteY50" fmla="*/ 33659 h 3332231"/>
                  <a:gd name="connsiteX51" fmla="*/ 1127573 w 2877836"/>
                  <a:gd name="connsiteY51" fmla="*/ 100977 h 3332231"/>
                  <a:gd name="connsiteX52" fmla="*/ 1054646 w 2877836"/>
                  <a:gd name="connsiteY52" fmla="*/ 179515 h 3332231"/>
                  <a:gd name="connsiteX53" fmla="*/ 992937 w 2877836"/>
                  <a:gd name="connsiteY53" fmla="*/ 263661 h 3332231"/>
                  <a:gd name="connsiteX54" fmla="*/ 964889 w 2877836"/>
                  <a:gd name="connsiteY54" fmla="*/ 415127 h 3332231"/>
                  <a:gd name="connsiteX55" fmla="*/ 998547 w 2877836"/>
                  <a:gd name="connsiteY55" fmla="*/ 555372 h 3332231"/>
                  <a:gd name="connsiteX56" fmla="*/ 1150013 w 2877836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120510 w 2877836"/>
                  <a:gd name="connsiteY38" fmla="*/ 1368795 h 3332231"/>
                  <a:gd name="connsiteX39" fmla="*/ 2260756 w 2877836"/>
                  <a:gd name="connsiteY39" fmla="*/ 1211721 h 3332231"/>
                  <a:gd name="connsiteX40" fmla="*/ 2558076 w 2877836"/>
                  <a:gd name="connsiteY40" fmla="*/ 1161232 h 3332231"/>
                  <a:gd name="connsiteX41" fmla="*/ 2877836 w 2877836"/>
                  <a:gd name="connsiteY41" fmla="*/ 1312697 h 3332231"/>
                  <a:gd name="connsiteX42" fmla="*/ 2760029 w 2877836"/>
                  <a:gd name="connsiteY42" fmla="*/ 577812 h 3332231"/>
                  <a:gd name="connsiteX43" fmla="*/ 1806361 w 2877836"/>
                  <a:gd name="connsiteY43" fmla="*/ 757326 h 3332231"/>
                  <a:gd name="connsiteX44" fmla="*/ 1868069 w 2877836"/>
                  <a:gd name="connsiteY44" fmla="*/ 611470 h 3332231"/>
                  <a:gd name="connsiteX45" fmla="*/ 1907338 w 2877836"/>
                  <a:gd name="connsiteY45" fmla="*/ 403907 h 3332231"/>
                  <a:gd name="connsiteX46" fmla="*/ 1873678 w 2877836"/>
                  <a:gd name="connsiteY46" fmla="*/ 258052 h 3332231"/>
                  <a:gd name="connsiteX47" fmla="*/ 1789532 w 2877836"/>
                  <a:gd name="connsiteY47" fmla="*/ 140246 h 3332231"/>
                  <a:gd name="connsiteX48" fmla="*/ 1688555 w 2877836"/>
                  <a:gd name="connsiteY48" fmla="*/ 67318 h 3332231"/>
                  <a:gd name="connsiteX49" fmla="*/ 1553919 w 2877836"/>
                  <a:gd name="connsiteY49" fmla="*/ 0 h 3332231"/>
                  <a:gd name="connsiteX50" fmla="*/ 1380015 w 2877836"/>
                  <a:gd name="connsiteY50" fmla="*/ 0 h 3332231"/>
                  <a:gd name="connsiteX51" fmla="*/ 1245380 w 2877836"/>
                  <a:gd name="connsiteY51" fmla="*/ 33659 h 3332231"/>
                  <a:gd name="connsiteX52" fmla="*/ 1127573 w 2877836"/>
                  <a:gd name="connsiteY52" fmla="*/ 100977 h 3332231"/>
                  <a:gd name="connsiteX53" fmla="*/ 1054646 w 2877836"/>
                  <a:gd name="connsiteY53" fmla="*/ 179515 h 3332231"/>
                  <a:gd name="connsiteX54" fmla="*/ 992937 w 2877836"/>
                  <a:gd name="connsiteY54" fmla="*/ 263661 h 3332231"/>
                  <a:gd name="connsiteX55" fmla="*/ 964889 w 2877836"/>
                  <a:gd name="connsiteY55" fmla="*/ 415127 h 3332231"/>
                  <a:gd name="connsiteX56" fmla="*/ 998547 w 2877836"/>
                  <a:gd name="connsiteY56" fmla="*/ 555372 h 3332231"/>
                  <a:gd name="connsiteX57" fmla="*/ 1150013 w 2877836"/>
                  <a:gd name="connsiteY57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260756 w 2877836"/>
                  <a:gd name="connsiteY40" fmla="*/ 1211721 h 3332231"/>
                  <a:gd name="connsiteX41" fmla="*/ 2558076 w 2877836"/>
                  <a:gd name="connsiteY41" fmla="*/ 1161232 h 3332231"/>
                  <a:gd name="connsiteX42" fmla="*/ 2877836 w 2877836"/>
                  <a:gd name="connsiteY42" fmla="*/ 1312697 h 3332231"/>
                  <a:gd name="connsiteX43" fmla="*/ 2760029 w 2877836"/>
                  <a:gd name="connsiteY43" fmla="*/ 577812 h 3332231"/>
                  <a:gd name="connsiteX44" fmla="*/ 1806361 w 2877836"/>
                  <a:gd name="connsiteY44" fmla="*/ 757326 h 3332231"/>
                  <a:gd name="connsiteX45" fmla="*/ 1868069 w 2877836"/>
                  <a:gd name="connsiteY45" fmla="*/ 611470 h 3332231"/>
                  <a:gd name="connsiteX46" fmla="*/ 1907338 w 2877836"/>
                  <a:gd name="connsiteY46" fmla="*/ 403907 h 3332231"/>
                  <a:gd name="connsiteX47" fmla="*/ 1873678 w 2877836"/>
                  <a:gd name="connsiteY47" fmla="*/ 258052 h 3332231"/>
                  <a:gd name="connsiteX48" fmla="*/ 1789532 w 2877836"/>
                  <a:gd name="connsiteY48" fmla="*/ 140246 h 3332231"/>
                  <a:gd name="connsiteX49" fmla="*/ 1688555 w 2877836"/>
                  <a:gd name="connsiteY49" fmla="*/ 67318 h 3332231"/>
                  <a:gd name="connsiteX50" fmla="*/ 1553919 w 2877836"/>
                  <a:gd name="connsiteY50" fmla="*/ 0 h 3332231"/>
                  <a:gd name="connsiteX51" fmla="*/ 1380015 w 2877836"/>
                  <a:gd name="connsiteY51" fmla="*/ 0 h 3332231"/>
                  <a:gd name="connsiteX52" fmla="*/ 1245380 w 2877836"/>
                  <a:gd name="connsiteY52" fmla="*/ 33659 h 3332231"/>
                  <a:gd name="connsiteX53" fmla="*/ 1127573 w 2877836"/>
                  <a:gd name="connsiteY53" fmla="*/ 100977 h 3332231"/>
                  <a:gd name="connsiteX54" fmla="*/ 1054646 w 2877836"/>
                  <a:gd name="connsiteY54" fmla="*/ 179515 h 3332231"/>
                  <a:gd name="connsiteX55" fmla="*/ 992937 w 2877836"/>
                  <a:gd name="connsiteY55" fmla="*/ 263661 h 3332231"/>
                  <a:gd name="connsiteX56" fmla="*/ 964889 w 2877836"/>
                  <a:gd name="connsiteY56" fmla="*/ 415127 h 3332231"/>
                  <a:gd name="connsiteX57" fmla="*/ 998547 w 2877836"/>
                  <a:gd name="connsiteY57" fmla="*/ 555372 h 3332231"/>
                  <a:gd name="connsiteX58" fmla="*/ 1150013 w 2877836"/>
                  <a:gd name="connsiteY58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558076 w 2877836"/>
                  <a:gd name="connsiteY42" fmla="*/ 1161232 h 3332231"/>
                  <a:gd name="connsiteX43" fmla="*/ 2877836 w 2877836"/>
                  <a:gd name="connsiteY43" fmla="*/ 1312697 h 3332231"/>
                  <a:gd name="connsiteX44" fmla="*/ 2760029 w 2877836"/>
                  <a:gd name="connsiteY44" fmla="*/ 577812 h 3332231"/>
                  <a:gd name="connsiteX45" fmla="*/ 1806361 w 2877836"/>
                  <a:gd name="connsiteY45" fmla="*/ 757326 h 3332231"/>
                  <a:gd name="connsiteX46" fmla="*/ 1868069 w 2877836"/>
                  <a:gd name="connsiteY46" fmla="*/ 611470 h 3332231"/>
                  <a:gd name="connsiteX47" fmla="*/ 1907338 w 2877836"/>
                  <a:gd name="connsiteY47" fmla="*/ 403907 h 3332231"/>
                  <a:gd name="connsiteX48" fmla="*/ 1873678 w 2877836"/>
                  <a:gd name="connsiteY48" fmla="*/ 258052 h 3332231"/>
                  <a:gd name="connsiteX49" fmla="*/ 1789532 w 2877836"/>
                  <a:gd name="connsiteY49" fmla="*/ 140246 h 3332231"/>
                  <a:gd name="connsiteX50" fmla="*/ 1688555 w 2877836"/>
                  <a:gd name="connsiteY50" fmla="*/ 67318 h 3332231"/>
                  <a:gd name="connsiteX51" fmla="*/ 1553919 w 2877836"/>
                  <a:gd name="connsiteY51" fmla="*/ 0 h 3332231"/>
                  <a:gd name="connsiteX52" fmla="*/ 1380015 w 2877836"/>
                  <a:gd name="connsiteY52" fmla="*/ 0 h 3332231"/>
                  <a:gd name="connsiteX53" fmla="*/ 1245380 w 2877836"/>
                  <a:gd name="connsiteY53" fmla="*/ 33659 h 3332231"/>
                  <a:gd name="connsiteX54" fmla="*/ 1127573 w 2877836"/>
                  <a:gd name="connsiteY54" fmla="*/ 100977 h 3332231"/>
                  <a:gd name="connsiteX55" fmla="*/ 1054646 w 2877836"/>
                  <a:gd name="connsiteY55" fmla="*/ 179515 h 3332231"/>
                  <a:gd name="connsiteX56" fmla="*/ 992937 w 2877836"/>
                  <a:gd name="connsiteY56" fmla="*/ 263661 h 3332231"/>
                  <a:gd name="connsiteX57" fmla="*/ 964889 w 2877836"/>
                  <a:gd name="connsiteY57" fmla="*/ 415127 h 3332231"/>
                  <a:gd name="connsiteX58" fmla="*/ 998547 w 2877836"/>
                  <a:gd name="connsiteY58" fmla="*/ 555372 h 3332231"/>
                  <a:gd name="connsiteX59" fmla="*/ 1150013 w 2877836"/>
                  <a:gd name="connsiteY59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877836 w 2877836"/>
                  <a:gd name="connsiteY44" fmla="*/ 1312697 h 3332231"/>
                  <a:gd name="connsiteX45" fmla="*/ 2760029 w 2877836"/>
                  <a:gd name="connsiteY45" fmla="*/ 577812 h 3332231"/>
                  <a:gd name="connsiteX46" fmla="*/ 1806361 w 2877836"/>
                  <a:gd name="connsiteY46" fmla="*/ 757326 h 3332231"/>
                  <a:gd name="connsiteX47" fmla="*/ 1868069 w 2877836"/>
                  <a:gd name="connsiteY47" fmla="*/ 611470 h 3332231"/>
                  <a:gd name="connsiteX48" fmla="*/ 1907338 w 2877836"/>
                  <a:gd name="connsiteY48" fmla="*/ 403907 h 3332231"/>
                  <a:gd name="connsiteX49" fmla="*/ 1873678 w 2877836"/>
                  <a:gd name="connsiteY49" fmla="*/ 258052 h 3332231"/>
                  <a:gd name="connsiteX50" fmla="*/ 1789532 w 2877836"/>
                  <a:gd name="connsiteY50" fmla="*/ 140246 h 3332231"/>
                  <a:gd name="connsiteX51" fmla="*/ 1688555 w 2877836"/>
                  <a:gd name="connsiteY51" fmla="*/ 67318 h 3332231"/>
                  <a:gd name="connsiteX52" fmla="*/ 1553919 w 2877836"/>
                  <a:gd name="connsiteY52" fmla="*/ 0 h 3332231"/>
                  <a:gd name="connsiteX53" fmla="*/ 1380015 w 2877836"/>
                  <a:gd name="connsiteY53" fmla="*/ 0 h 3332231"/>
                  <a:gd name="connsiteX54" fmla="*/ 1245380 w 2877836"/>
                  <a:gd name="connsiteY54" fmla="*/ 33659 h 3332231"/>
                  <a:gd name="connsiteX55" fmla="*/ 1127573 w 2877836"/>
                  <a:gd name="connsiteY55" fmla="*/ 100977 h 3332231"/>
                  <a:gd name="connsiteX56" fmla="*/ 1054646 w 2877836"/>
                  <a:gd name="connsiteY56" fmla="*/ 179515 h 3332231"/>
                  <a:gd name="connsiteX57" fmla="*/ 992937 w 2877836"/>
                  <a:gd name="connsiteY57" fmla="*/ 263661 h 3332231"/>
                  <a:gd name="connsiteX58" fmla="*/ 964889 w 2877836"/>
                  <a:gd name="connsiteY58" fmla="*/ 415127 h 3332231"/>
                  <a:gd name="connsiteX59" fmla="*/ 998547 w 2877836"/>
                  <a:gd name="connsiteY59" fmla="*/ 555372 h 3332231"/>
                  <a:gd name="connsiteX60" fmla="*/ 1150013 w 2877836"/>
                  <a:gd name="connsiteY60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715151 w 2877836"/>
                  <a:gd name="connsiteY44" fmla="*/ 1200501 h 3332231"/>
                  <a:gd name="connsiteX45" fmla="*/ 2877836 w 2877836"/>
                  <a:gd name="connsiteY45" fmla="*/ 1312697 h 3332231"/>
                  <a:gd name="connsiteX46" fmla="*/ 2760029 w 2877836"/>
                  <a:gd name="connsiteY46" fmla="*/ 577812 h 3332231"/>
                  <a:gd name="connsiteX47" fmla="*/ 1806361 w 2877836"/>
                  <a:gd name="connsiteY47" fmla="*/ 757326 h 3332231"/>
                  <a:gd name="connsiteX48" fmla="*/ 1868069 w 2877836"/>
                  <a:gd name="connsiteY48" fmla="*/ 611470 h 3332231"/>
                  <a:gd name="connsiteX49" fmla="*/ 1907338 w 2877836"/>
                  <a:gd name="connsiteY49" fmla="*/ 403907 h 3332231"/>
                  <a:gd name="connsiteX50" fmla="*/ 1873678 w 2877836"/>
                  <a:gd name="connsiteY50" fmla="*/ 258052 h 3332231"/>
                  <a:gd name="connsiteX51" fmla="*/ 1789532 w 2877836"/>
                  <a:gd name="connsiteY51" fmla="*/ 140246 h 3332231"/>
                  <a:gd name="connsiteX52" fmla="*/ 1688555 w 2877836"/>
                  <a:gd name="connsiteY52" fmla="*/ 67318 h 3332231"/>
                  <a:gd name="connsiteX53" fmla="*/ 1553919 w 2877836"/>
                  <a:gd name="connsiteY53" fmla="*/ 0 h 3332231"/>
                  <a:gd name="connsiteX54" fmla="*/ 1380015 w 2877836"/>
                  <a:gd name="connsiteY54" fmla="*/ 0 h 3332231"/>
                  <a:gd name="connsiteX55" fmla="*/ 1245380 w 2877836"/>
                  <a:gd name="connsiteY55" fmla="*/ 33659 h 3332231"/>
                  <a:gd name="connsiteX56" fmla="*/ 1127573 w 2877836"/>
                  <a:gd name="connsiteY56" fmla="*/ 100977 h 3332231"/>
                  <a:gd name="connsiteX57" fmla="*/ 1054646 w 2877836"/>
                  <a:gd name="connsiteY57" fmla="*/ 179515 h 3332231"/>
                  <a:gd name="connsiteX58" fmla="*/ 992937 w 2877836"/>
                  <a:gd name="connsiteY58" fmla="*/ 263661 h 3332231"/>
                  <a:gd name="connsiteX59" fmla="*/ 964889 w 2877836"/>
                  <a:gd name="connsiteY59" fmla="*/ 415127 h 3332231"/>
                  <a:gd name="connsiteX60" fmla="*/ 998547 w 2877836"/>
                  <a:gd name="connsiteY60" fmla="*/ 555372 h 3332231"/>
                  <a:gd name="connsiteX61" fmla="*/ 1150013 w 2877836"/>
                  <a:gd name="connsiteY61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15151 w 2877836"/>
                  <a:gd name="connsiteY33" fmla="*/ 1924168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2877836" h="3332231">
                    <a:moveTo>
                      <a:pt x="1150013" y="746106"/>
                    </a:moveTo>
                    <a:lnTo>
                      <a:pt x="123416" y="639520"/>
                    </a:lnTo>
                    <a:lnTo>
                      <a:pt x="0" y="1318307"/>
                    </a:lnTo>
                    <a:lnTo>
                      <a:pt x="151465" y="1172452"/>
                    </a:lnTo>
                    <a:lnTo>
                      <a:pt x="370248" y="1093915"/>
                    </a:lnTo>
                    <a:lnTo>
                      <a:pt x="549762" y="1166842"/>
                    </a:lnTo>
                    <a:lnTo>
                      <a:pt x="667569" y="1267819"/>
                    </a:lnTo>
                    <a:lnTo>
                      <a:pt x="757326" y="1402454"/>
                    </a:lnTo>
                    <a:lnTo>
                      <a:pt x="779765" y="1593188"/>
                    </a:lnTo>
                    <a:lnTo>
                      <a:pt x="751716" y="1739043"/>
                    </a:lnTo>
                    <a:lnTo>
                      <a:pt x="628300" y="1901728"/>
                    </a:lnTo>
                    <a:lnTo>
                      <a:pt x="488054" y="2002705"/>
                    </a:lnTo>
                    <a:lnTo>
                      <a:pt x="297321" y="2036364"/>
                    </a:lnTo>
                    <a:lnTo>
                      <a:pt x="134636" y="1974656"/>
                    </a:lnTo>
                    <a:lnTo>
                      <a:pt x="0" y="1800751"/>
                    </a:lnTo>
                    <a:lnTo>
                      <a:pt x="95367" y="2507588"/>
                    </a:lnTo>
                    <a:lnTo>
                      <a:pt x="1150013" y="2423441"/>
                    </a:lnTo>
                    <a:lnTo>
                      <a:pt x="1032206" y="2586125"/>
                    </a:lnTo>
                    <a:lnTo>
                      <a:pt x="964889" y="2754420"/>
                    </a:lnTo>
                    <a:lnTo>
                      <a:pt x="953669" y="2950763"/>
                    </a:lnTo>
                    <a:lnTo>
                      <a:pt x="1037816" y="3135888"/>
                    </a:lnTo>
                    <a:lnTo>
                      <a:pt x="1144402" y="3242474"/>
                    </a:lnTo>
                    <a:lnTo>
                      <a:pt x="1273429" y="3292962"/>
                    </a:lnTo>
                    <a:lnTo>
                      <a:pt x="1391234" y="3332231"/>
                    </a:lnTo>
                    <a:lnTo>
                      <a:pt x="1542700" y="3332231"/>
                    </a:lnTo>
                    <a:lnTo>
                      <a:pt x="1739043" y="3253693"/>
                    </a:lnTo>
                    <a:lnTo>
                      <a:pt x="1834410" y="3158327"/>
                    </a:lnTo>
                    <a:lnTo>
                      <a:pt x="1924167" y="3012471"/>
                    </a:lnTo>
                    <a:lnTo>
                      <a:pt x="1935387" y="2838567"/>
                    </a:lnTo>
                    <a:lnTo>
                      <a:pt x="1879288" y="2636614"/>
                    </a:lnTo>
                    <a:lnTo>
                      <a:pt x="1778312" y="2445880"/>
                    </a:lnTo>
                    <a:lnTo>
                      <a:pt x="2748810" y="2501977"/>
                    </a:lnTo>
                    <a:lnTo>
                      <a:pt x="2877836" y="1778312"/>
                    </a:lnTo>
                    <a:lnTo>
                      <a:pt x="2715151" y="1924168"/>
                    </a:lnTo>
                    <a:lnTo>
                      <a:pt x="2513198" y="1985875"/>
                    </a:lnTo>
                    <a:lnTo>
                      <a:pt x="2350513" y="1946606"/>
                    </a:lnTo>
                    <a:lnTo>
                      <a:pt x="2238318" y="1879289"/>
                    </a:lnTo>
                    <a:lnTo>
                      <a:pt x="2159779" y="1755873"/>
                    </a:lnTo>
                    <a:lnTo>
                      <a:pt x="2114901" y="1626847"/>
                    </a:lnTo>
                    <a:lnTo>
                      <a:pt x="2092461" y="1480992"/>
                    </a:lnTo>
                    <a:lnTo>
                      <a:pt x="2120510" y="1368795"/>
                    </a:lnTo>
                    <a:lnTo>
                      <a:pt x="2187828" y="1273428"/>
                    </a:lnTo>
                    <a:lnTo>
                      <a:pt x="2260756" y="1211721"/>
                    </a:lnTo>
                    <a:lnTo>
                      <a:pt x="2401001" y="1161232"/>
                    </a:lnTo>
                    <a:lnTo>
                      <a:pt x="2558076" y="1161232"/>
                    </a:lnTo>
                    <a:lnTo>
                      <a:pt x="2715151" y="1200501"/>
                    </a:lnTo>
                    <a:lnTo>
                      <a:pt x="2877836" y="1312697"/>
                    </a:lnTo>
                    <a:lnTo>
                      <a:pt x="2760029" y="577812"/>
                    </a:lnTo>
                    <a:lnTo>
                      <a:pt x="1806361" y="757326"/>
                    </a:lnTo>
                    <a:lnTo>
                      <a:pt x="1868069" y="611470"/>
                    </a:lnTo>
                    <a:lnTo>
                      <a:pt x="1907338" y="403907"/>
                    </a:lnTo>
                    <a:lnTo>
                      <a:pt x="1873678" y="258052"/>
                    </a:lnTo>
                    <a:lnTo>
                      <a:pt x="1789532" y="140246"/>
                    </a:lnTo>
                    <a:lnTo>
                      <a:pt x="1688555" y="67318"/>
                    </a:lnTo>
                    <a:lnTo>
                      <a:pt x="1553919" y="0"/>
                    </a:lnTo>
                    <a:lnTo>
                      <a:pt x="1380015" y="0"/>
                    </a:lnTo>
                    <a:lnTo>
                      <a:pt x="1245380" y="33659"/>
                    </a:lnTo>
                    <a:lnTo>
                      <a:pt x="1127573" y="100977"/>
                    </a:lnTo>
                    <a:lnTo>
                      <a:pt x="1054646" y="179515"/>
                    </a:lnTo>
                    <a:lnTo>
                      <a:pt x="992937" y="263661"/>
                    </a:lnTo>
                    <a:lnTo>
                      <a:pt x="964889" y="415127"/>
                    </a:lnTo>
                    <a:lnTo>
                      <a:pt x="998547" y="555372"/>
                    </a:lnTo>
                    <a:lnTo>
                      <a:pt x="1150013" y="746106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 rot="425952">
                <a:off x="6131193" y="2299129"/>
                <a:ext cx="1059906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700" dirty="0" smtClean="0">
                    <a:solidFill>
                      <a:schemeClr val="bg1"/>
                    </a:solidFill>
                  </a:rPr>
                  <a:t>Reduced</a:t>
                </a:r>
              </a:p>
              <a:p>
                <a:pPr algn="ctr"/>
                <a:r>
                  <a:rPr lang="en-US" sz="1700" dirty="0" smtClean="0">
                    <a:solidFill>
                      <a:schemeClr val="bg1"/>
                    </a:solidFill>
                  </a:rPr>
                  <a:t>or</a:t>
                </a:r>
              </a:p>
              <a:p>
                <a:pPr algn="ctr"/>
                <a:r>
                  <a:rPr lang="en-US" sz="1700" dirty="0" smtClean="0">
                    <a:solidFill>
                      <a:schemeClr val="bg1"/>
                    </a:solidFill>
                  </a:rPr>
                  <a:t>Single</a:t>
                </a:r>
              </a:p>
              <a:p>
                <a:pPr algn="ctr"/>
                <a:r>
                  <a:rPr lang="en-US" sz="1700" dirty="0" smtClean="0">
                    <a:solidFill>
                      <a:schemeClr val="bg1"/>
                    </a:solidFill>
                  </a:rPr>
                  <a:t>Sign-On</a:t>
                </a:r>
                <a:endParaRPr lang="en-US" sz="17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4211438" y="3252333"/>
            <a:ext cx="2432133" cy="2544066"/>
            <a:chOff x="4211438" y="3252333"/>
            <a:chExt cx="2432133" cy="2544066"/>
          </a:xfrm>
        </p:grpSpPr>
        <p:sp>
          <p:nvSpPr>
            <p:cNvPr id="39" name="Freeform 38"/>
            <p:cNvSpPr/>
            <p:nvPr/>
          </p:nvSpPr>
          <p:spPr>
            <a:xfrm>
              <a:off x="4257508" y="3319669"/>
              <a:ext cx="2386063" cy="2476730"/>
            </a:xfrm>
            <a:custGeom>
              <a:avLst/>
              <a:gdLst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79289 w 2877836"/>
                <a:gd name="connsiteY29" fmla="*/ 667569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38794 w 2877836"/>
                <a:gd name="connsiteY10" fmla="*/ 2473929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50013 w 2877836"/>
                <a:gd name="connsiteY10" fmla="*/ 2423441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256599 w 2984422"/>
                <a:gd name="connsiteY0" fmla="*/ 746106 h 3332231"/>
                <a:gd name="connsiteX1" fmla="*/ 112196 w 2984422"/>
                <a:gd name="connsiteY1" fmla="*/ 650739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2984422"/>
                <a:gd name="connsiteY0" fmla="*/ 746106 h 3332231"/>
                <a:gd name="connsiteX1" fmla="*/ 0 w 2984422"/>
                <a:gd name="connsiteY1" fmla="*/ 622690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2984422 w 3062959"/>
                <a:gd name="connsiteY18" fmla="*/ 253563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3062959 w 3062959"/>
                <a:gd name="connsiteY18" fmla="*/ 251880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774155 w 3062959"/>
                <a:gd name="connsiteY5" fmla="*/ 1267819 h 3332231"/>
                <a:gd name="connsiteX6" fmla="*/ 886351 w 3062959"/>
                <a:gd name="connsiteY6" fmla="*/ 1593188 h 3332231"/>
                <a:gd name="connsiteX7" fmla="*/ 734886 w 3062959"/>
                <a:gd name="connsiteY7" fmla="*/ 1901728 h 3332231"/>
                <a:gd name="connsiteX8" fmla="*/ 403907 w 3062959"/>
                <a:gd name="connsiteY8" fmla="*/ 2036364 h 3332231"/>
                <a:gd name="connsiteX9" fmla="*/ 106586 w 3062959"/>
                <a:gd name="connsiteY9" fmla="*/ 1800751 h 3332231"/>
                <a:gd name="connsiteX10" fmla="*/ 0 w 3062959"/>
                <a:gd name="connsiteY10" fmla="*/ 2518807 h 3332231"/>
                <a:gd name="connsiteX11" fmla="*/ 1256599 w 3062959"/>
                <a:gd name="connsiteY11" fmla="*/ 2423441 h 3332231"/>
                <a:gd name="connsiteX12" fmla="*/ 1071475 w 3062959"/>
                <a:gd name="connsiteY12" fmla="*/ 2754420 h 3332231"/>
                <a:gd name="connsiteX13" fmla="*/ 1144402 w 3062959"/>
                <a:gd name="connsiteY13" fmla="*/ 3135888 h 3332231"/>
                <a:gd name="connsiteX14" fmla="*/ 1380015 w 3062959"/>
                <a:gd name="connsiteY14" fmla="*/ 3292962 h 3332231"/>
                <a:gd name="connsiteX15" fmla="*/ 1649286 w 3062959"/>
                <a:gd name="connsiteY15" fmla="*/ 3332231 h 3332231"/>
                <a:gd name="connsiteX16" fmla="*/ 1940996 w 3062959"/>
                <a:gd name="connsiteY16" fmla="*/ 3158327 h 3332231"/>
                <a:gd name="connsiteX17" fmla="*/ 2041973 w 3062959"/>
                <a:gd name="connsiteY17" fmla="*/ 2838567 h 3332231"/>
                <a:gd name="connsiteX18" fmla="*/ 1884898 w 3062959"/>
                <a:gd name="connsiteY18" fmla="*/ 2445880 h 3332231"/>
                <a:gd name="connsiteX19" fmla="*/ 3062959 w 3062959"/>
                <a:gd name="connsiteY19" fmla="*/ 2518807 h 3332231"/>
                <a:gd name="connsiteX20" fmla="*/ 2984422 w 3062959"/>
                <a:gd name="connsiteY20" fmla="*/ 1778312 h 3332231"/>
                <a:gd name="connsiteX21" fmla="*/ 2832957 w 3062959"/>
                <a:gd name="connsiteY21" fmla="*/ 2002705 h 3332231"/>
                <a:gd name="connsiteX22" fmla="*/ 2597345 w 3062959"/>
                <a:gd name="connsiteY22" fmla="*/ 2025144 h 3332231"/>
                <a:gd name="connsiteX23" fmla="*/ 2350513 w 3062959"/>
                <a:gd name="connsiteY23" fmla="*/ 1907338 h 3332231"/>
                <a:gd name="connsiteX24" fmla="*/ 2215877 w 3062959"/>
                <a:gd name="connsiteY24" fmla="*/ 1677335 h 3332231"/>
                <a:gd name="connsiteX25" fmla="*/ 2221487 w 3062959"/>
                <a:gd name="connsiteY25" fmla="*/ 1402454 h 3332231"/>
                <a:gd name="connsiteX26" fmla="*/ 2367342 w 3062959"/>
                <a:gd name="connsiteY26" fmla="*/ 1211721 h 3332231"/>
                <a:gd name="connsiteX27" fmla="*/ 2636613 w 3062959"/>
                <a:gd name="connsiteY27" fmla="*/ 1099524 h 3332231"/>
                <a:gd name="connsiteX28" fmla="*/ 2984422 w 3062959"/>
                <a:gd name="connsiteY28" fmla="*/ 1312697 h 3332231"/>
                <a:gd name="connsiteX29" fmla="*/ 3062959 w 3062959"/>
                <a:gd name="connsiteY29" fmla="*/ 532933 h 3332231"/>
                <a:gd name="connsiteX30" fmla="*/ 1912947 w 3062959"/>
                <a:gd name="connsiteY30" fmla="*/ 757326 h 3332231"/>
                <a:gd name="connsiteX31" fmla="*/ 2036363 w 3062959"/>
                <a:gd name="connsiteY31" fmla="*/ 415127 h 3332231"/>
                <a:gd name="connsiteX32" fmla="*/ 1896118 w 3062959"/>
                <a:gd name="connsiteY32" fmla="*/ 140246 h 3332231"/>
                <a:gd name="connsiteX33" fmla="*/ 1660505 w 3062959"/>
                <a:gd name="connsiteY33" fmla="*/ 0 h 3332231"/>
                <a:gd name="connsiteX34" fmla="*/ 1351966 w 3062959"/>
                <a:gd name="connsiteY34" fmla="*/ 33659 h 3332231"/>
                <a:gd name="connsiteX35" fmla="*/ 1161232 w 3062959"/>
                <a:gd name="connsiteY35" fmla="*/ 179515 h 3332231"/>
                <a:gd name="connsiteX36" fmla="*/ 1071475 w 3062959"/>
                <a:gd name="connsiteY36" fmla="*/ 415127 h 3332231"/>
                <a:gd name="connsiteX37" fmla="*/ 1256599 w 3062959"/>
                <a:gd name="connsiteY3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86351 w 3062959"/>
                <a:gd name="connsiteY7" fmla="*/ 1593188 h 3332231"/>
                <a:gd name="connsiteX8" fmla="*/ 734886 w 3062959"/>
                <a:gd name="connsiteY8" fmla="*/ 1901728 h 3332231"/>
                <a:gd name="connsiteX9" fmla="*/ 403907 w 3062959"/>
                <a:gd name="connsiteY9" fmla="*/ 2036364 h 3332231"/>
                <a:gd name="connsiteX10" fmla="*/ 106586 w 3062959"/>
                <a:gd name="connsiteY10" fmla="*/ 1800751 h 3332231"/>
                <a:gd name="connsiteX11" fmla="*/ 0 w 3062959"/>
                <a:gd name="connsiteY11" fmla="*/ 2518807 h 3332231"/>
                <a:gd name="connsiteX12" fmla="*/ 1256599 w 3062959"/>
                <a:gd name="connsiteY12" fmla="*/ 2423441 h 3332231"/>
                <a:gd name="connsiteX13" fmla="*/ 1071475 w 3062959"/>
                <a:gd name="connsiteY13" fmla="*/ 2754420 h 3332231"/>
                <a:gd name="connsiteX14" fmla="*/ 1144402 w 3062959"/>
                <a:gd name="connsiteY14" fmla="*/ 3135888 h 3332231"/>
                <a:gd name="connsiteX15" fmla="*/ 1380015 w 3062959"/>
                <a:gd name="connsiteY15" fmla="*/ 3292962 h 3332231"/>
                <a:gd name="connsiteX16" fmla="*/ 1649286 w 3062959"/>
                <a:gd name="connsiteY16" fmla="*/ 3332231 h 3332231"/>
                <a:gd name="connsiteX17" fmla="*/ 1940996 w 3062959"/>
                <a:gd name="connsiteY17" fmla="*/ 3158327 h 3332231"/>
                <a:gd name="connsiteX18" fmla="*/ 2041973 w 3062959"/>
                <a:gd name="connsiteY18" fmla="*/ 2838567 h 3332231"/>
                <a:gd name="connsiteX19" fmla="*/ 1884898 w 3062959"/>
                <a:gd name="connsiteY19" fmla="*/ 2445880 h 3332231"/>
                <a:gd name="connsiteX20" fmla="*/ 3062959 w 3062959"/>
                <a:gd name="connsiteY20" fmla="*/ 2518807 h 3332231"/>
                <a:gd name="connsiteX21" fmla="*/ 2984422 w 3062959"/>
                <a:gd name="connsiteY21" fmla="*/ 1778312 h 3332231"/>
                <a:gd name="connsiteX22" fmla="*/ 2832957 w 3062959"/>
                <a:gd name="connsiteY22" fmla="*/ 2002705 h 3332231"/>
                <a:gd name="connsiteX23" fmla="*/ 2597345 w 3062959"/>
                <a:gd name="connsiteY23" fmla="*/ 2025144 h 3332231"/>
                <a:gd name="connsiteX24" fmla="*/ 2350513 w 3062959"/>
                <a:gd name="connsiteY24" fmla="*/ 1907338 h 3332231"/>
                <a:gd name="connsiteX25" fmla="*/ 2215877 w 3062959"/>
                <a:gd name="connsiteY25" fmla="*/ 1677335 h 3332231"/>
                <a:gd name="connsiteX26" fmla="*/ 2221487 w 3062959"/>
                <a:gd name="connsiteY26" fmla="*/ 1402454 h 3332231"/>
                <a:gd name="connsiteX27" fmla="*/ 2367342 w 3062959"/>
                <a:gd name="connsiteY27" fmla="*/ 1211721 h 3332231"/>
                <a:gd name="connsiteX28" fmla="*/ 2636613 w 3062959"/>
                <a:gd name="connsiteY28" fmla="*/ 1099524 h 3332231"/>
                <a:gd name="connsiteX29" fmla="*/ 2984422 w 3062959"/>
                <a:gd name="connsiteY29" fmla="*/ 1312697 h 3332231"/>
                <a:gd name="connsiteX30" fmla="*/ 3062959 w 3062959"/>
                <a:gd name="connsiteY30" fmla="*/ 532933 h 3332231"/>
                <a:gd name="connsiteX31" fmla="*/ 1912947 w 3062959"/>
                <a:gd name="connsiteY31" fmla="*/ 757326 h 3332231"/>
                <a:gd name="connsiteX32" fmla="*/ 2036363 w 3062959"/>
                <a:gd name="connsiteY32" fmla="*/ 415127 h 3332231"/>
                <a:gd name="connsiteX33" fmla="*/ 1896118 w 3062959"/>
                <a:gd name="connsiteY33" fmla="*/ 140246 h 3332231"/>
                <a:gd name="connsiteX34" fmla="*/ 1660505 w 3062959"/>
                <a:gd name="connsiteY34" fmla="*/ 0 h 3332231"/>
                <a:gd name="connsiteX35" fmla="*/ 1351966 w 3062959"/>
                <a:gd name="connsiteY35" fmla="*/ 33659 h 3332231"/>
                <a:gd name="connsiteX36" fmla="*/ 1161232 w 3062959"/>
                <a:gd name="connsiteY36" fmla="*/ 179515 h 3332231"/>
                <a:gd name="connsiteX37" fmla="*/ 1071475 w 3062959"/>
                <a:gd name="connsiteY37" fmla="*/ 415127 h 3332231"/>
                <a:gd name="connsiteX38" fmla="*/ 1256599 w 3062959"/>
                <a:gd name="connsiteY3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734886 w 3062959"/>
                <a:gd name="connsiteY9" fmla="*/ 1901728 h 3332231"/>
                <a:gd name="connsiteX10" fmla="*/ 403907 w 3062959"/>
                <a:gd name="connsiteY10" fmla="*/ 2036364 h 3332231"/>
                <a:gd name="connsiteX11" fmla="*/ 106586 w 3062959"/>
                <a:gd name="connsiteY11" fmla="*/ 1800751 h 3332231"/>
                <a:gd name="connsiteX12" fmla="*/ 0 w 3062959"/>
                <a:gd name="connsiteY12" fmla="*/ 2518807 h 3332231"/>
                <a:gd name="connsiteX13" fmla="*/ 1256599 w 3062959"/>
                <a:gd name="connsiteY13" fmla="*/ 2423441 h 3332231"/>
                <a:gd name="connsiteX14" fmla="*/ 1071475 w 3062959"/>
                <a:gd name="connsiteY14" fmla="*/ 2754420 h 3332231"/>
                <a:gd name="connsiteX15" fmla="*/ 1144402 w 3062959"/>
                <a:gd name="connsiteY15" fmla="*/ 3135888 h 3332231"/>
                <a:gd name="connsiteX16" fmla="*/ 1380015 w 3062959"/>
                <a:gd name="connsiteY16" fmla="*/ 3292962 h 3332231"/>
                <a:gd name="connsiteX17" fmla="*/ 1649286 w 3062959"/>
                <a:gd name="connsiteY17" fmla="*/ 3332231 h 3332231"/>
                <a:gd name="connsiteX18" fmla="*/ 1940996 w 3062959"/>
                <a:gd name="connsiteY18" fmla="*/ 3158327 h 3332231"/>
                <a:gd name="connsiteX19" fmla="*/ 2041973 w 3062959"/>
                <a:gd name="connsiteY19" fmla="*/ 2838567 h 3332231"/>
                <a:gd name="connsiteX20" fmla="*/ 1884898 w 3062959"/>
                <a:gd name="connsiteY20" fmla="*/ 2445880 h 3332231"/>
                <a:gd name="connsiteX21" fmla="*/ 3062959 w 3062959"/>
                <a:gd name="connsiteY21" fmla="*/ 2518807 h 3332231"/>
                <a:gd name="connsiteX22" fmla="*/ 2984422 w 3062959"/>
                <a:gd name="connsiteY22" fmla="*/ 1778312 h 3332231"/>
                <a:gd name="connsiteX23" fmla="*/ 2832957 w 3062959"/>
                <a:gd name="connsiteY23" fmla="*/ 2002705 h 3332231"/>
                <a:gd name="connsiteX24" fmla="*/ 2597345 w 3062959"/>
                <a:gd name="connsiteY24" fmla="*/ 2025144 h 3332231"/>
                <a:gd name="connsiteX25" fmla="*/ 2350513 w 3062959"/>
                <a:gd name="connsiteY25" fmla="*/ 1907338 h 3332231"/>
                <a:gd name="connsiteX26" fmla="*/ 2215877 w 3062959"/>
                <a:gd name="connsiteY26" fmla="*/ 1677335 h 3332231"/>
                <a:gd name="connsiteX27" fmla="*/ 2221487 w 3062959"/>
                <a:gd name="connsiteY27" fmla="*/ 1402454 h 3332231"/>
                <a:gd name="connsiteX28" fmla="*/ 2367342 w 3062959"/>
                <a:gd name="connsiteY28" fmla="*/ 1211721 h 3332231"/>
                <a:gd name="connsiteX29" fmla="*/ 2636613 w 3062959"/>
                <a:gd name="connsiteY29" fmla="*/ 1099524 h 3332231"/>
                <a:gd name="connsiteX30" fmla="*/ 2984422 w 3062959"/>
                <a:gd name="connsiteY30" fmla="*/ 1312697 h 3332231"/>
                <a:gd name="connsiteX31" fmla="*/ 3062959 w 3062959"/>
                <a:gd name="connsiteY31" fmla="*/ 532933 h 3332231"/>
                <a:gd name="connsiteX32" fmla="*/ 1912947 w 3062959"/>
                <a:gd name="connsiteY32" fmla="*/ 757326 h 3332231"/>
                <a:gd name="connsiteX33" fmla="*/ 2036363 w 3062959"/>
                <a:gd name="connsiteY33" fmla="*/ 415127 h 3332231"/>
                <a:gd name="connsiteX34" fmla="*/ 1896118 w 3062959"/>
                <a:gd name="connsiteY34" fmla="*/ 140246 h 3332231"/>
                <a:gd name="connsiteX35" fmla="*/ 1660505 w 3062959"/>
                <a:gd name="connsiteY35" fmla="*/ 0 h 3332231"/>
                <a:gd name="connsiteX36" fmla="*/ 1351966 w 3062959"/>
                <a:gd name="connsiteY36" fmla="*/ 33659 h 3332231"/>
                <a:gd name="connsiteX37" fmla="*/ 1161232 w 3062959"/>
                <a:gd name="connsiteY37" fmla="*/ 179515 h 3332231"/>
                <a:gd name="connsiteX38" fmla="*/ 1071475 w 3062959"/>
                <a:gd name="connsiteY38" fmla="*/ 415127 h 3332231"/>
                <a:gd name="connsiteX39" fmla="*/ 1256599 w 3062959"/>
                <a:gd name="connsiteY3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403907 w 3062959"/>
                <a:gd name="connsiteY11" fmla="*/ 2036364 h 3332231"/>
                <a:gd name="connsiteX12" fmla="*/ 106586 w 3062959"/>
                <a:gd name="connsiteY12" fmla="*/ 1800751 h 3332231"/>
                <a:gd name="connsiteX13" fmla="*/ 0 w 3062959"/>
                <a:gd name="connsiteY13" fmla="*/ 2518807 h 3332231"/>
                <a:gd name="connsiteX14" fmla="*/ 1256599 w 3062959"/>
                <a:gd name="connsiteY14" fmla="*/ 2423441 h 3332231"/>
                <a:gd name="connsiteX15" fmla="*/ 1071475 w 3062959"/>
                <a:gd name="connsiteY15" fmla="*/ 2754420 h 3332231"/>
                <a:gd name="connsiteX16" fmla="*/ 1144402 w 3062959"/>
                <a:gd name="connsiteY16" fmla="*/ 3135888 h 3332231"/>
                <a:gd name="connsiteX17" fmla="*/ 1380015 w 3062959"/>
                <a:gd name="connsiteY17" fmla="*/ 3292962 h 3332231"/>
                <a:gd name="connsiteX18" fmla="*/ 1649286 w 3062959"/>
                <a:gd name="connsiteY18" fmla="*/ 3332231 h 3332231"/>
                <a:gd name="connsiteX19" fmla="*/ 1940996 w 3062959"/>
                <a:gd name="connsiteY19" fmla="*/ 3158327 h 3332231"/>
                <a:gd name="connsiteX20" fmla="*/ 2041973 w 3062959"/>
                <a:gd name="connsiteY20" fmla="*/ 2838567 h 3332231"/>
                <a:gd name="connsiteX21" fmla="*/ 1884898 w 3062959"/>
                <a:gd name="connsiteY21" fmla="*/ 2445880 h 3332231"/>
                <a:gd name="connsiteX22" fmla="*/ 3062959 w 3062959"/>
                <a:gd name="connsiteY22" fmla="*/ 2518807 h 3332231"/>
                <a:gd name="connsiteX23" fmla="*/ 2984422 w 3062959"/>
                <a:gd name="connsiteY23" fmla="*/ 1778312 h 3332231"/>
                <a:gd name="connsiteX24" fmla="*/ 2832957 w 3062959"/>
                <a:gd name="connsiteY24" fmla="*/ 2002705 h 3332231"/>
                <a:gd name="connsiteX25" fmla="*/ 2597345 w 3062959"/>
                <a:gd name="connsiteY25" fmla="*/ 2025144 h 3332231"/>
                <a:gd name="connsiteX26" fmla="*/ 2350513 w 3062959"/>
                <a:gd name="connsiteY26" fmla="*/ 1907338 h 3332231"/>
                <a:gd name="connsiteX27" fmla="*/ 2215877 w 3062959"/>
                <a:gd name="connsiteY27" fmla="*/ 1677335 h 3332231"/>
                <a:gd name="connsiteX28" fmla="*/ 2221487 w 3062959"/>
                <a:gd name="connsiteY28" fmla="*/ 1402454 h 3332231"/>
                <a:gd name="connsiteX29" fmla="*/ 2367342 w 3062959"/>
                <a:gd name="connsiteY29" fmla="*/ 1211721 h 3332231"/>
                <a:gd name="connsiteX30" fmla="*/ 2636613 w 3062959"/>
                <a:gd name="connsiteY30" fmla="*/ 1099524 h 3332231"/>
                <a:gd name="connsiteX31" fmla="*/ 2984422 w 3062959"/>
                <a:gd name="connsiteY31" fmla="*/ 1312697 h 3332231"/>
                <a:gd name="connsiteX32" fmla="*/ 3062959 w 3062959"/>
                <a:gd name="connsiteY32" fmla="*/ 532933 h 3332231"/>
                <a:gd name="connsiteX33" fmla="*/ 1912947 w 3062959"/>
                <a:gd name="connsiteY33" fmla="*/ 757326 h 3332231"/>
                <a:gd name="connsiteX34" fmla="*/ 2036363 w 3062959"/>
                <a:gd name="connsiteY34" fmla="*/ 415127 h 3332231"/>
                <a:gd name="connsiteX35" fmla="*/ 1896118 w 3062959"/>
                <a:gd name="connsiteY35" fmla="*/ 140246 h 3332231"/>
                <a:gd name="connsiteX36" fmla="*/ 1660505 w 3062959"/>
                <a:gd name="connsiteY36" fmla="*/ 0 h 3332231"/>
                <a:gd name="connsiteX37" fmla="*/ 1351966 w 3062959"/>
                <a:gd name="connsiteY37" fmla="*/ 33659 h 3332231"/>
                <a:gd name="connsiteX38" fmla="*/ 1161232 w 3062959"/>
                <a:gd name="connsiteY38" fmla="*/ 179515 h 3332231"/>
                <a:gd name="connsiteX39" fmla="*/ 1071475 w 3062959"/>
                <a:gd name="connsiteY39" fmla="*/ 415127 h 3332231"/>
                <a:gd name="connsiteX40" fmla="*/ 1256599 w 3062959"/>
                <a:gd name="connsiteY4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106586 w 3062959"/>
                <a:gd name="connsiteY13" fmla="*/ 1800751 h 3332231"/>
                <a:gd name="connsiteX14" fmla="*/ 0 w 3062959"/>
                <a:gd name="connsiteY14" fmla="*/ 2518807 h 3332231"/>
                <a:gd name="connsiteX15" fmla="*/ 1256599 w 3062959"/>
                <a:gd name="connsiteY15" fmla="*/ 2423441 h 3332231"/>
                <a:gd name="connsiteX16" fmla="*/ 1071475 w 3062959"/>
                <a:gd name="connsiteY16" fmla="*/ 2754420 h 3332231"/>
                <a:gd name="connsiteX17" fmla="*/ 1144402 w 3062959"/>
                <a:gd name="connsiteY17" fmla="*/ 3135888 h 3332231"/>
                <a:gd name="connsiteX18" fmla="*/ 1380015 w 3062959"/>
                <a:gd name="connsiteY18" fmla="*/ 3292962 h 3332231"/>
                <a:gd name="connsiteX19" fmla="*/ 1649286 w 3062959"/>
                <a:gd name="connsiteY19" fmla="*/ 3332231 h 3332231"/>
                <a:gd name="connsiteX20" fmla="*/ 1940996 w 3062959"/>
                <a:gd name="connsiteY20" fmla="*/ 3158327 h 3332231"/>
                <a:gd name="connsiteX21" fmla="*/ 2041973 w 3062959"/>
                <a:gd name="connsiteY21" fmla="*/ 2838567 h 3332231"/>
                <a:gd name="connsiteX22" fmla="*/ 1884898 w 3062959"/>
                <a:gd name="connsiteY22" fmla="*/ 2445880 h 3332231"/>
                <a:gd name="connsiteX23" fmla="*/ 3062959 w 3062959"/>
                <a:gd name="connsiteY23" fmla="*/ 2518807 h 3332231"/>
                <a:gd name="connsiteX24" fmla="*/ 2984422 w 3062959"/>
                <a:gd name="connsiteY24" fmla="*/ 1778312 h 3332231"/>
                <a:gd name="connsiteX25" fmla="*/ 2832957 w 3062959"/>
                <a:gd name="connsiteY25" fmla="*/ 2002705 h 3332231"/>
                <a:gd name="connsiteX26" fmla="*/ 2597345 w 3062959"/>
                <a:gd name="connsiteY26" fmla="*/ 2025144 h 3332231"/>
                <a:gd name="connsiteX27" fmla="*/ 2350513 w 3062959"/>
                <a:gd name="connsiteY27" fmla="*/ 1907338 h 3332231"/>
                <a:gd name="connsiteX28" fmla="*/ 2215877 w 3062959"/>
                <a:gd name="connsiteY28" fmla="*/ 1677335 h 3332231"/>
                <a:gd name="connsiteX29" fmla="*/ 2221487 w 3062959"/>
                <a:gd name="connsiteY29" fmla="*/ 1402454 h 3332231"/>
                <a:gd name="connsiteX30" fmla="*/ 2367342 w 3062959"/>
                <a:gd name="connsiteY30" fmla="*/ 1211721 h 3332231"/>
                <a:gd name="connsiteX31" fmla="*/ 2636613 w 3062959"/>
                <a:gd name="connsiteY31" fmla="*/ 1099524 h 3332231"/>
                <a:gd name="connsiteX32" fmla="*/ 2984422 w 3062959"/>
                <a:gd name="connsiteY32" fmla="*/ 1312697 h 3332231"/>
                <a:gd name="connsiteX33" fmla="*/ 3062959 w 3062959"/>
                <a:gd name="connsiteY33" fmla="*/ 532933 h 3332231"/>
                <a:gd name="connsiteX34" fmla="*/ 1912947 w 3062959"/>
                <a:gd name="connsiteY34" fmla="*/ 757326 h 3332231"/>
                <a:gd name="connsiteX35" fmla="*/ 2036363 w 3062959"/>
                <a:gd name="connsiteY35" fmla="*/ 415127 h 3332231"/>
                <a:gd name="connsiteX36" fmla="*/ 1896118 w 3062959"/>
                <a:gd name="connsiteY36" fmla="*/ 140246 h 3332231"/>
                <a:gd name="connsiteX37" fmla="*/ 1660505 w 3062959"/>
                <a:gd name="connsiteY37" fmla="*/ 0 h 3332231"/>
                <a:gd name="connsiteX38" fmla="*/ 1351966 w 3062959"/>
                <a:gd name="connsiteY38" fmla="*/ 33659 h 3332231"/>
                <a:gd name="connsiteX39" fmla="*/ 1161232 w 3062959"/>
                <a:gd name="connsiteY39" fmla="*/ 179515 h 3332231"/>
                <a:gd name="connsiteX40" fmla="*/ 1071475 w 3062959"/>
                <a:gd name="connsiteY40" fmla="*/ 415127 h 3332231"/>
                <a:gd name="connsiteX41" fmla="*/ 1256599 w 3062959"/>
                <a:gd name="connsiteY4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071475 w 3062959"/>
                <a:gd name="connsiteY17" fmla="*/ 2754420 h 3332231"/>
                <a:gd name="connsiteX18" fmla="*/ 1144402 w 3062959"/>
                <a:gd name="connsiteY18" fmla="*/ 3135888 h 3332231"/>
                <a:gd name="connsiteX19" fmla="*/ 1380015 w 3062959"/>
                <a:gd name="connsiteY19" fmla="*/ 3292962 h 3332231"/>
                <a:gd name="connsiteX20" fmla="*/ 1649286 w 3062959"/>
                <a:gd name="connsiteY20" fmla="*/ 3332231 h 3332231"/>
                <a:gd name="connsiteX21" fmla="*/ 1940996 w 3062959"/>
                <a:gd name="connsiteY21" fmla="*/ 3158327 h 3332231"/>
                <a:gd name="connsiteX22" fmla="*/ 2041973 w 3062959"/>
                <a:gd name="connsiteY22" fmla="*/ 2838567 h 3332231"/>
                <a:gd name="connsiteX23" fmla="*/ 1884898 w 3062959"/>
                <a:gd name="connsiteY23" fmla="*/ 2445880 h 3332231"/>
                <a:gd name="connsiteX24" fmla="*/ 3062959 w 3062959"/>
                <a:gd name="connsiteY24" fmla="*/ 2518807 h 3332231"/>
                <a:gd name="connsiteX25" fmla="*/ 2984422 w 3062959"/>
                <a:gd name="connsiteY25" fmla="*/ 1778312 h 3332231"/>
                <a:gd name="connsiteX26" fmla="*/ 2832957 w 3062959"/>
                <a:gd name="connsiteY26" fmla="*/ 2002705 h 3332231"/>
                <a:gd name="connsiteX27" fmla="*/ 2597345 w 3062959"/>
                <a:gd name="connsiteY27" fmla="*/ 2025144 h 3332231"/>
                <a:gd name="connsiteX28" fmla="*/ 2350513 w 3062959"/>
                <a:gd name="connsiteY28" fmla="*/ 1907338 h 3332231"/>
                <a:gd name="connsiteX29" fmla="*/ 2215877 w 3062959"/>
                <a:gd name="connsiteY29" fmla="*/ 1677335 h 3332231"/>
                <a:gd name="connsiteX30" fmla="*/ 2221487 w 3062959"/>
                <a:gd name="connsiteY30" fmla="*/ 1402454 h 3332231"/>
                <a:gd name="connsiteX31" fmla="*/ 2367342 w 3062959"/>
                <a:gd name="connsiteY31" fmla="*/ 1211721 h 3332231"/>
                <a:gd name="connsiteX32" fmla="*/ 2636613 w 3062959"/>
                <a:gd name="connsiteY32" fmla="*/ 1099524 h 3332231"/>
                <a:gd name="connsiteX33" fmla="*/ 2984422 w 3062959"/>
                <a:gd name="connsiteY33" fmla="*/ 1312697 h 3332231"/>
                <a:gd name="connsiteX34" fmla="*/ 3062959 w 3062959"/>
                <a:gd name="connsiteY34" fmla="*/ 532933 h 3332231"/>
                <a:gd name="connsiteX35" fmla="*/ 1912947 w 3062959"/>
                <a:gd name="connsiteY35" fmla="*/ 757326 h 3332231"/>
                <a:gd name="connsiteX36" fmla="*/ 2036363 w 3062959"/>
                <a:gd name="connsiteY36" fmla="*/ 415127 h 3332231"/>
                <a:gd name="connsiteX37" fmla="*/ 1896118 w 3062959"/>
                <a:gd name="connsiteY37" fmla="*/ 140246 h 3332231"/>
                <a:gd name="connsiteX38" fmla="*/ 1660505 w 3062959"/>
                <a:gd name="connsiteY38" fmla="*/ 0 h 3332231"/>
                <a:gd name="connsiteX39" fmla="*/ 1351966 w 3062959"/>
                <a:gd name="connsiteY39" fmla="*/ 33659 h 3332231"/>
                <a:gd name="connsiteX40" fmla="*/ 1161232 w 3062959"/>
                <a:gd name="connsiteY40" fmla="*/ 179515 h 3332231"/>
                <a:gd name="connsiteX41" fmla="*/ 1071475 w 3062959"/>
                <a:gd name="connsiteY41" fmla="*/ 415127 h 3332231"/>
                <a:gd name="connsiteX42" fmla="*/ 1256599 w 3062959"/>
                <a:gd name="connsiteY4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144402 w 3062959"/>
                <a:gd name="connsiteY19" fmla="*/ 3135888 h 3332231"/>
                <a:gd name="connsiteX20" fmla="*/ 1380015 w 3062959"/>
                <a:gd name="connsiteY20" fmla="*/ 3292962 h 3332231"/>
                <a:gd name="connsiteX21" fmla="*/ 1649286 w 3062959"/>
                <a:gd name="connsiteY21" fmla="*/ 3332231 h 3332231"/>
                <a:gd name="connsiteX22" fmla="*/ 1940996 w 3062959"/>
                <a:gd name="connsiteY22" fmla="*/ 3158327 h 3332231"/>
                <a:gd name="connsiteX23" fmla="*/ 2041973 w 3062959"/>
                <a:gd name="connsiteY23" fmla="*/ 2838567 h 3332231"/>
                <a:gd name="connsiteX24" fmla="*/ 1884898 w 3062959"/>
                <a:gd name="connsiteY24" fmla="*/ 2445880 h 3332231"/>
                <a:gd name="connsiteX25" fmla="*/ 3062959 w 3062959"/>
                <a:gd name="connsiteY25" fmla="*/ 2518807 h 3332231"/>
                <a:gd name="connsiteX26" fmla="*/ 2984422 w 3062959"/>
                <a:gd name="connsiteY26" fmla="*/ 1778312 h 3332231"/>
                <a:gd name="connsiteX27" fmla="*/ 2832957 w 3062959"/>
                <a:gd name="connsiteY27" fmla="*/ 2002705 h 3332231"/>
                <a:gd name="connsiteX28" fmla="*/ 2597345 w 3062959"/>
                <a:gd name="connsiteY28" fmla="*/ 2025144 h 3332231"/>
                <a:gd name="connsiteX29" fmla="*/ 2350513 w 3062959"/>
                <a:gd name="connsiteY29" fmla="*/ 1907338 h 3332231"/>
                <a:gd name="connsiteX30" fmla="*/ 2215877 w 3062959"/>
                <a:gd name="connsiteY30" fmla="*/ 1677335 h 3332231"/>
                <a:gd name="connsiteX31" fmla="*/ 2221487 w 3062959"/>
                <a:gd name="connsiteY31" fmla="*/ 1402454 h 3332231"/>
                <a:gd name="connsiteX32" fmla="*/ 2367342 w 3062959"/>
                <a:gd name="connsiteY32" fmla="*/ 1211721 h 3332231"/>
                <a:gd name="connsiteX33" fmla="*/ 2636613 w 3062959"/>
                <a:gd name="connsiteY33" fmla="*/ 1099524 h 3332231"/>
                <a:gd name="connsiteX34" fmla="*/ 2984422 w 3062959"/>
                <a:gd name="connsiteY34" fmla="*/ 1312697 h 3332231"/>
                <a:gd name="connsiteX35" fmla="*/ 3062959 w 3062959"/>
                <a:gd name="connsiteY35" fmla="*/ 532933 h 3332231"/>
                <a:gd name="connsiteX36" fmla="*/ 1912947 w 3062959"/>
                <a:gd name="connsiteY36" fmla="*/ 757326 h 3332231"/>
                <a:gd name="connsiteX37" fmla="*/ 2036363 w 3062959"/>
                <a:gd name="connsiteY37" fmla="*/ 415127 h 3332231"/>
                <a:gd name="connsiteX38" fmla="*/ 1896118 w 3062959"/>
                <a:gd name="connsiteY38" fmla="*/ 140246 h 3332231"/>
                <a:gd name="connsiteX39" fmla="*/ 1660505 w 3062959"/>
                <a:gd name="connsiteY39" fmla="*/ 0 h 3332231"/>
                <a:gd name="connsiteX40" fmla="*/ 1351966 w 3062959"/>
                <a:gd name="connsiteY40" fmla="*/ 33659 h 3332231"/>
                <a:gd name="connsiteX41" fmla="*/ 1161232 w 3062959"/>
                <a:gd name="connsiteY41" fmla="*/ 179515 h 3332231"/>
                <a:gd name="connsiteX42" fmla="*/ 1071475 w 3062959"/>
                <a:gd name="connsiteY42" fmla="*/ 415127 h 3332231"/>
                <a:gd name="connsiteX43" fmla="*/ 1256599 w 3062959"/>
                <a:gd name="connsiteY4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380015 w 3062959"/>
                <a:gd name="connsiteY21" fmla="*/ 3292962 h 3332231"/>
                <a:gd name="connsiteX22" fmla="*/ 1649286 w 3062959"/>
                <a:gd name="connsiteY22" fmla="*/ 3332231 h 3332231"/>
                <a:gd name="connsiteX23" fmla="*/ 1940996 w 3062959"/>
                <a:gd name="connsiteY23" fmla="*/ 3158327 h 3332231"/>
                <a:gd name="connsiteX24" fmla="*/ 2041973 w 3062959"/>
                <a:gd name="connsiteY24" fmla="*/ 2838567 h 3332231"/>
                <a:gd name="connsiteX25" fmla="*/ 1884898 w 3062959"/>
                <a:gd name="connsiteY25" fmla="*/ 2445880 h 3332231"/>
                <a:gd name="connsiteX26" fmla="*/ 3062959 w 3062959"/>
                <a:gd name="connsiteY26" fmla="*/ 2518807 h 3332231"/>
                <a:gd name="connsiteX27" fmla="*/ 2984422 w 3062959"/>
                <a:gd name="connsiteY27" fmla="*/ 1778312 h 3332231"/>
                <a:gd name="connsiteX28" fmla="*/ 2832957 w 3062959"/>
                <a:gd name="connsiteY28" fmla="*/ 2002705 h 3332231"/>
                <a:gd name="connsiteX29" fmla="*/ 2597345 w 3062959"/>
                <a:gd name="connsiteY29" fmla="*/ 2025144 h 3332231"/>
                <a:gd name="connsiteX30" fmla="*/ 2350513 w 3062959"/>
                <a:gd name="connsiteY30" fmla="*/ 1907338 h 3332231"/>
                <a:gd name="connsiteX31" fmla="*/ 2215877 w 3062959"/>
                <a:gd name="connsiteY31" fmla="*/ 1677335 h 3332231"/>
                <a:gd name="connsiteX32" fmla="*/ 2221487 w 3062959"/>
                <a:gd name="connsiteY32" fmla="*/ 1402454 h 3332231"/>
                <a:gd name="connsiteX33" fmla="*/ 2367342 w 3062959"/>
                <a:gd name="connsiteY33" fmla="*/ 1211721 h 3332231"/>
                <a:gd name="connsiteX34" fmla="*/ 2636613 w 3062959"/>
                <a:gd name="connsiteY34" fmla="*/ 1099524 h 3332231"/>
                <a:gd name="connsiteX35" fmla="*/ 2984422 w 3062959"/>
                <a:gd name="connsiteY35" fmla="*/ 1312697 h 3332231"/>
                <a:gd name="connsiteX36" fmla="*/ 3062959 w 3062959"/>
                <a:gd name="connsiteY36" fmla="*/ 532933 h 3332231"/>
                <a:gd name="connsiteX37" fmla="*/ 1912947 w 3062959"/>
                <a:gd name="connsiteY37" fmla="*/ 757326 h 3332231"/>
                <a:gd name="connsiteX38" fmla="*/ 2036363 w 3062959"/>
                <a:gd name="connsiteY38" fmla="*/ 415127 h 3332231"/>
                <a:gd name="connsiteX39" fmla="*/ 1896118 w 3062959"/>
                <a:gd name="connsiteY39" fmla="*/ 140246 h 3332231"/>
                <a:gd name="connsiteX40" fmla="*/ 1660505 w 3062959"/>
                <a:gd name="connsiteY40" fmla="*/ 0 h 3332231"/>
                <a:gd name="connsiteX41" fmla="*/ 1351966 w 3062959"/>
                <a:gd name="connsiteY41" fmla="*/ 33659 h 3332231"/>
                <a:gd name="connsiteX42" fmla="*/ 1161232 w 3062959"/>
                <a:gd name="connsiteY42" fmla="*/ 179515 h 3332231"/>
                <a:gd name="connsiteX43" fmla="*/ 1071475 w 3062959"/>
                <a:gd name="connsiteY43" fmla="*/ 415127 h 3332231"/>
                <a:gd name="connsiteX44" fmla="*/ 1256599 w 3062959"/>
                <a:gd name="connsiteY4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649286 w 3062959"/>
                <a:gd name="connsiteY23" fmla="*/ 3332231 h 3332231"/>
                <a:gd name="connsiteX24" fmla="*/ 1940996 w 3062959"/>
                <a:gd name="connsiteY24" fmla="*/ 3158327 h 3332231"/>
                <a:gd name="connsiteX25" fmla="*/ 2041973 w 3062959"/>
                <a:gd name="connsiteY25" fmla="*/ 2838567 h 3332231"/>
                <a:gd name="connsiteX26" fmla="*/ 1884898 w 3062959"/>
                <a:gd name="connsiteY26" fmla="*/ 2445880 h 3332231"/>
                <a:gd name="connsiteX27" fmla="*/ 3062959 w 3062959"/>
                <a:gd name="connsiteY27" fmla="*/ 2518807 h 3332231"/>
                <a:gd name="connsiteX28" fmla="*/ 2984422 w 3062959"/>
                <a:gd name="connsiteY28" fmla="*/ 1778312 h 3332231"/>
                <a:gd name="connsiteX29" fmla="*/ 2832957 w 3062959"/>
                <a:gd name="connsiteY29" fmla="*/ 2002705 h 3332231"/>
                <a:gd name="connsiteX30" fmla="*/ 2597345 w 3062959"/>
                <a:gd name="connsiteY30" fmla="*/ 2025144 h 3332231"/>
                <a:gd name="connsiteX31" fmla="*/ 2350513 w 3062959"/>
                <a:gd name="connsiteY31" fmla="*/ 1907338 h 3332231"/>
                <a:gd name="connsiteX32" fmla="*/ 2215877 w 3062959"/>
                <a:gd name="connsiteY32" fmla="*/ 1677335 h 3332231"/>
                <a:gd name="connsiteX33" fmla="*/ 2221487 w 3062959"/>
                <a:gd name="connsiteY33" fmla="*/ 1402454 h 3332231"/>
                <a:gd name="connsiteX34" fmla="*/ 2367342 w 3062959"/>
                <a:gd name="connsiteY34" fmla="*/ 1211721 h 3332231"/>
                <a:gd name="connsiteX35" fmla="*/ 2636613 w 3062959"/>
                <a:gd name="connsiteY35" fmla="*/ 1099524 h 3332231"/>
                <a:gd name="connsiteX36" fmla="*/ 2984422 w 3062959"/>
                <a:gd name="connsiteY36" fmla="*/ 1312697 h 3332231"/>
                <a:gd name="connsiteX37" fmla="*/ 3062959 w 3062959"/>
                <a:gd name="connsiteY37" fmla="*/ 532933 h 3332231"/>
                <a:gd name="connsiteX38" fmla="*/ 1912947 w 3062959"/>
                <a:gd name="connsiteY38" fmla="*/ 757326 h 3332231"/>
                <a:gd name="connsiteX39" fmla="*/ 2036363 w 3062959"/>
                <a:gd name="connsiteY39" fmla="*/ 415127 h 3332231"/>
                <a:gd name="connsiteX40" fmla="*/ 1896118 w 3062959"/>
                <a:gd name="connsiteY40" fmla="*/ 140246 h 3332231"/>
                <a:gd name="connsiteX41" fmla="*/ 1660505 w 3062959"/>
                <a:gd name="connsiteY41" fmla="*/ 0 h 3332231"/>
                <a:gd name="connsiteX42" fmla="*/ 1351966 w 3062959"/>
                <a:gd name="connsiteY42" fmla="*/ 33659 h 3332231"/>
                <a:gd name="connsiteX43" fmla="*/ 1161232 w 3062959"/>
                <a:gd name="connsiteY43" fmla="*/ 179515 h 3332231"/>
                <a:gd name="connsiteX44" fmla="*/ 1071475 w 3062959"/>
                <a:gd name="connsiteY44" fmla="*/ 415127 h 3332231"/>
                <a:gd name="connsiteX45" fmla="*/ 1256599 w 3062959"/>
                <a:gd name="connsiteY4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0019 w 3062959"/>
                <a:gd name="connsiteY25" fmla="*/ 3332231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884898 w 3062959"/>
                <a:gd name="connsiteY29" fmla="*/ 2445880 h 3332231"/>
                <a:gd name="connsiteX30" fmla="*/ 3062959 w 3062959"/>
                <a:gd name="connsiteY30" fmla="*/ 2518807 h 3332231"/>
                <a:gd name="connsiteX31" fmla="*/ 2984422 w 3062959"/>
                <a:gd name="connsiteY31" fmla="*/ 1778312 h 3332231"/>
                <a:gd name="connsiteX32" fmla="*/ 2832957 w 3062959"/>
                <a:gd name="connsiteY32" fmla="*/ 2002705 h 3332231"/>
                <a:gd name="connsiteX33" fmla="*/ 2597345 w 3062959"/>
                <a:gd name="connsiteY33" fmla="*/ 2025144 h 3332231"/>
                <a:gd name="connsiteX34" fmla="*/ 2350513 w 3062959"/>
                <a:gd name="connsiteY34" fmla="*/ 1907338 h 3332231"/>
                <a:gd name="connsiteX35" fmla="*/ 2215877 w 3062959"/>
                <a:gd name="connsiteY35" fmla="*/ 1677335 h 3332231"/>
                <a:gd name="connsiteX36" fmla="*/ 2221487 w 3062959"/>
                <a:gd name="connsiteY36" fmla="*/ 1402454 h 3332231"/>
                <a:gd name="connsiteX37" fmla="*/ 2367342 w 3062959"/>
                <a:gd name="connsiteY37" fmla="*/ 1211721 h 3332231"/>
                <a:gd name="connsiteX38" fmla="*/ 2636613 w 3062959"/>
                <a:gd name="connsiteY38" fmla="*/ 1099524 h 3332231"/>
                <a:gd name="connsiteX39" fmla="*/ 2984422 w 3062959"/>
                <a:gd name="connsiteY39" fmla="*/ 1312697 h 3332231"/>
                <a:gd name="connsiteX40" fmla="*/ 3062959 w 3062959"/>
                <a:gd name="connsiteY40" fmla="*/ 532933 h 3332231"/>
                <a:gd name="connsiteX41" fmla="*/ 1912947 w 3062959"/>
                <a:gd name="connsiteY41" fmla="*/ 757326 h 3332231"/>
                <a:gd name="connsiteX42" fmla="*/ 2036363 w 3062959"/>
                <a:gd name="connsiteY42" fmla="*/ 415127 h 3332231"/>
                <a:gd name="connsiteX43" fmla="*/ 1896118 w 3062959"/>
                <a:gd name="connsiteY43" fmla="*/ 140246 h 3332231"/>
                <a:gd name="connsiteX44" fmla="*/ 1660505 w 3062959"/>
                <a:gd name="connsiteY44" fmla="*/ 0 h 3332231"/>
                <a:gd name="connsiteX45" fmla="*/ 1351966 w 3062959"/>
                <a:gd name="connsiteY45" fmla="*/ 33659 h 3332231"/>
                <a:gd name="connsiteX46" fmla="*/ 1161232 w 3062959"/>
                <a:gd name="connsiteY46" fmla="*/ 179515 h 3332231"/>
                <a:gd name="connsiteX47" fmla="*/ 1071475 w 3062959"/>
                <a:gd name="connsiteY47" fmla="*/ 415127 h 3332231"/>
                <a:gd name="connsiteX48" fmla="*/ 1256599 w 3062959"/>
                <a:gd name="connsiteY4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32957 w 3062959"/>
                <a:gd name="connsiteY33" fmla="*/ 2002705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13924 w 3062959"/>
                <a:gd name="connsiteY43" fmla="*/ 40390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896118 w 3062959"/>
                <a:gd name="connsiteY45" fmla="*/ 140246 h 3332231"/>
                <a:gd name="connsiteX46" fmla="*/ 1660505 w 3062959"/>
                <a:gd name="connsiteY46" fmla="*/ 0 h 3332231"/>
                <a:gd name="connsiteX47" fmla="*/ 1351966 w 3062959"/>
                <a:gd name="connsiteY47" fmla="*/ 33659 h 3332231"/>
                <a:gd name="connsiteX48" fmla="*/ 1161232 w 3062959"/>
                <a:gd name="connsiteY48" fmla="*/ 179515 h 3332231"/>
                <a:gd name="connsiteX49" fmla="*/ 1071475 w 3062959"/>
                <a:gd name="connsiteY49" fmla="*/ 415127 h 3332231"/>
                <a:gd name="connsiteX50" fmla="*/ 1256599 w 3062959"/>
                <a:gd name="connsiteY5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660505 w 3062959"/>
                <a:gd name="connsiteY47" fmla="*/ 0 h 3332231"/>
                <a:gd name="connsiteX48" fmla="*/ 1351966 w 3062959"/>
                <a:gd name="connsiteY48" fmla="*/ 33659 h 3332231"/>
                <a:gd name="connsiteX49" fmla="*/ 1161232 w 3062959"/>
                <a:gd name="connsiteY49" fmla="*/ 179515 h 3332231"/>
                <a:gd name="connsiteX50" fmla="*/ 1071475 w 3062959"/>
                <a:gd name="connsiteY50" fmla="*/ 415127 h 3332231"/>
                <a:gd name="connsiteX51" fmla="*/ 1256599 w 3062959"/>
                <a:gd name="connsiteY5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351966 w 3062959"/>
                <a:gd name="connsiteY49" fmla="*/ 33659 h 3332231"/>
                <a:gd name="connsiteX50" fmla="*/ 1161232 w 3062959"/>
                <a:gd name="connsiteY50" fmla="*/ 179515 h 3332231"/>
                <a:gd name="connsiteX51" fmla="*/ 1071475 w 3062959"/>
                <a:gd name="connsiteY51" fmla="*/ 415127 h 3332231"/>
                <a:gd name="connsiteX52" fmla="*/ 1256599 w 3062959"/>
                <a:gd name="connsiteY5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161232 w 3062959"/>
                <a:gd name="connsiteY51" fmla="*/ 179515 h 3332231"/>
                <a:gd name="connsiteX52" fmla="*/ 1071475 w 3062959"/>
                <a:gd name="connsiteY52" fmla="*/ 415127 h 3332231"/>
                <a:gd name="connsiteX53" fmla="*/ 1256599 w 3062959"/>
                <a:gd name="connsiteY5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71475 w 3062959"/>
                <a:gd name="connsiteY53" fmla="*/ 415127 h 3332231"/>
                <a:gd name="connsiteX54" fmla="*/ 1256599 w 3062959"/>
                <a:gd name="connsiteY5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256599 w 3062959"/>
                <a:gd name="connsiteY5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256599 w 3062959"/>
                <a:gd name="connsiteY0" fmla="*/ 746106 h 3332231"/>
                <a:gd name="connsiteX1" fmla="*/ 230002 w 3062959"/>
                <a:gd name="connsiteY1" fmla="*/ 63952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956373 w 2956373"/>
                <a:gd name="connsiteY31" fmla="*/ 251880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748810 w 2956373"/>
                <a:gd name="connsiteY31" fmla="*/ 250197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14901 w 2877836"/>
                <a:gd name="connsiteY36" fmla="*/ 1626847 h 3332231"/>
                <a:gd name="connsiteX37" fmla="*/ 2120510 w 2877836"/>
                <a:gd name="connsiteY37" fmla="*/ 1368795 h 3332231"/>
                <a:gd name="connsiteX38" fmla="*/ 2260756 w 2877836"/>
                <a:gd name="connsiteY38" fmla="*/ 1211721 h 3332231"/>
                <a:gd name="connsiteX39" fmla="*/ 2558076 w 2877836"/>
                <a:gd name="connsiteY39" fmla="*/ 1161232 h 3332231"/>
                <a:gd name="connsiteX40" fmla="*/ 2877836 w 2877836"/>
                <a:gd name="connsiteY40" fmla="*/ 1312697 h 3332231"/>
                <a:gd name="connsiteX41" fmla="*/ 2760029 w 2877836"/>
                <a:gd name="connsiteY41" fmla="*/ 577812 h 3332231"/>
                <a:gd name="connsiteX42" fmla="*/ 1806361 w 2877836"/>
                <a:gd name="connsiteY42" fmla="*/ 757326 h 3332231"/>
                <a:gd name="connsiteX43" fmla="*/ 1868069 w 2877836"/>
                <a:gd name="connsiteY43" fmla="*/ 611470 h 3332231"/>
                <a:gd name="connsiteX44" fmla="*/ 1907338 w 2877836"/>
                <a:gd name="connsiteY44" fmla="*/ 403907 h 3332231"/>
                <a:gd name="connsiteX45" fmla="*/ 1873678 w 2877836"/>
                <a:gd name="connsiteY45" fmla="*/ 258052 h 3332231"/>
                <a:gd name="connsiteX46" fmla="*/ 1789532 w 2877836"/>
                <a:gd name="connsiteY46" fmla="*/ 140246 h 3332231"/>
                <a:gd name="connsiteX47" fmla="*/ 1688555 w 2877836"/>
                <a:gd name="connsiteY47" fmla="*/ 67318 h 3332231"/>
                <a:gd name="connsiteX48" fmla="*/ 1553919 w 2877836"/>
                <a:gd name="connsiteY48" fmla="*/ 0 h 3332231"/>
                <a:gd name="connsiteX49" fmla="*/ 1380015 w 2877836"/>
                <a:gd name="connsiteY49" fmla="*/ 0 h 3332231"/>
                <a:gd name="connsiteX50" fmla="*/ 1245380 w 2877836"/>
                <a:gd name="connsiteY50" fmla="*/ 33659 h 3332231"/>
                <a:gd name="connsiteX51" fmla="*/ 1127573 w 2877836"/>
                <a:gd name="connsiteY51" fmla="*/ 100977 h 3332231"/>
                <a:gd name="connsiteX52" fmla="*/ 1054646 w 2877836"/>
                <a:gd name="connsiteY52" fmla="*/ 179515 h 3332231"/>
                <a:gd name="connsiteX53" fmla="*/ 992937 w 2877836"/>
                <a:gd name="connsiteY53" fmla="*/ 263661 h 3332231"/>
                <a:gd name="connsiteX54" fmla="*/ 964889 w 2877836"/>
                <a:gd name="connsiteY54" fmla="*/ 415127 h 3332231"/>
                <a:gd name="connsiteX55" fmla="*/ 998547 w 2877836"/>
                <a:gd name="connsiteY55" fmla="*/ 555372 h 3332231"/>
                <a:gd name="connsiteX56" fmla="*/ 1150013 w 2877836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120510 w 2877836"/>
                <a:gd name="connsiteY38" fmla="*/ 1368795 h 3332231"/>
                <a:gd name="connsiteX39" fmla="*/ 2260756 w 2877836"/>
                <a:gd name="connsiteY39" fmla="*/ 1211721 h 3332231"/>
                <a:gd name="connsiteX40" fmla="*/ 2558076 w 2877836"/>
                <a:gd name="connsiteY40" fmla="*/ 1161232 h 3332231"/>
                <a:gd name="connsiteX41" fmla="*/ 2877836 w 2877836"/>
                <a:gd name="connsiteY41" fmla="*/ 1312697 h 3332231"/>
                <a:gd name="connsiteX42" fmla="*/ 2760029 w 2877836"/>
                <a:gd name="connsiteY42" fmla="*/ 577812 h 3332231"/>
                <a:gd name="connsiteX43" fmla="*/ 1806361 w 2877836"/>
                <a:gd name="connsiteY43" fmla="*/ 757326 h 3332231"/>
                <a:gd name="connsiteX44" fmla="*/ 1868069 w 2877836"/>
                <a:gd name="connsiteY44" fmla="*/ 611470 h 3332231"/>
                <a:gd name="connsiteX45" fmla="*/ 1907338 w 2877836"/>
                <a:gd name="connsiteY45" fmla="*/ 403907 h 3332231"/>
                <a:gd name="connsiteX46" fmla="*/ 1873678 w 2877836"/>
                <a:gd name="connsiteY46" fmla="*/ 258052 h 3332231"/>
                <a:gd name="connsiteX47" fmla="*/ 1789532 w 2877836"/>
                <a:gd name="connsiteY47" fmla="*/ 140246 h 3332231"/>
                <a:gd name="connsiteX48" fmla="*/ 1688555 w 2877836"/>
                <a:gd name="connsiteY48" fmla="*/ 67318 h 3332231"/>
                <a:gd name="connsiteX49" fmla="*/ 1553919 w 2877836"/>
                <a:gd name="connsiteY49" fmla="*/ 0 h 3332231"/>
                <a:gd name="connsiteX50" fmla="*/ 1380015 w 2877836"/>
                <a:gd name="connsiteY50" fmla="*/ 0 h 3332231"/>
                <a:gd name="connsiteX51" fmla="*/ 1245380 w 2877836"/>
                <a:gd name="connsiteY51" fmla="*/ 33659 h 3332231"/>
                <a:gd name="connsiteX52" fmla="*/ 1127573 w 2877836"/>
                <a:gd name="connsiteY52" fmla="*/ 100977 h 3332231"/>
                <a:gd name="connsiteX53" fmla="*/ 1054646 w 2877836"/>
                <a:gd name="connsiteY53" fmla="*/ 179515 h 3332231"/>
                <a:gd name="connsiteX54" fmla="*/ 992937 w 2877836"/>
                <a:gd name="connsiteY54" fmla="*/ 263661 h 3332231"/>
                <a:gd name="connsiteX55" fmla="*/ 964889 w 2877836"/>
                <a:gd name="connsiteY55" fmla="*/ 415127 h 3332231"/>
                <a:gd name="connsiteX56" fmla="*/ 998547 w 2877836"/>
                <a:gd name="connsiteY56" fmla="*/ 555372 h 3332231"/>
                <a:gd name="connsiteX57" fmla="*/ 1150013 w 2877836"/>
                <a:gd name="connsiteY57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260756 w 2877836"/>
                <a:gd name="connsiteY40" fmla="*/ 1211721 h 3332231"/>
                <a:gd name="connsiteX41" fmla="*/ 2558076 w 2877836"/>
                <a:gd name="connsiteY41" fmla="*/ 1161232 h 3332231"/>
                <a:gd name="connsiteX42" fmla="*/ 2877836 w 2877836"/>
                <a:gd name="connsiteY42" fmla="*/ 1312697 h 3332231"/>
                <a:gd name="connsiteX43" fmla="*/ 2760029 w 2877836"/>
                <a:gd name="connsiteY43" fmla="*/ 577812 h 3332231"/>
                <a:gd name="connsiteX44" fmla="*/ 1806361 w 2877836"/>
                <a:gd name="connsiteY44" fmla="*/ 757326 h 3332231"/>
                <a:gd name="connsiteX45" fmla="*/ 1868069 w 2877836"/>
                <a:gd name="connsiteY45" fmla="*/ 611470 h 3332231"/>
                <a:gd name="connsiteX46" fmla="*/ 1907338 w 2877836"/>
                <a:gd name="connsiteY46" fmla="*/ 403907 h 3332231"/>
                <a:gd name="connsiteX47" fmla="*/ 1873678 w 2877836"/>
                <a:gd name="connsiteY47" fmla="*/ 258052 h 3332231"/>
                <a:gd name="connsiteX48" fmla="*/ 1789532 w 2877836"/>
                <a:gd name="connsiteY48" fmla="*/ 140246 h 3332231"/>
                <a:gd name="connsiteX49" fmla="*/ 1688555 w 2877836"/>
                <a:gd name="connsiteY49" fmla="*/ 67318 h 3332231"/>
                <a:gd name="connsiteX50" fmla="*/ 1553919 w 2877836"/>
                <a:gd name="connsiteY50" fmla="*/ 0 h 3332231"/>
                <a:gd name="connsiteX51" fmla="*/ 1380015 w 2877836"/>
                <a:gd name="connsiteY51" fmla="*/ 0 h 3332231"/>
                <a:gd name="connsiteX52" fmla="*/ 1245380 w 2877836"/>
                <a:gd name="connsiteY52" fmla="*/ 33659 h 3332231"/>
                <a:gd name="connsiteX53" fmla="*/ 1127573 w 2877836"/>
                <a:gd name="connsiteY53" fmla="*/ 100977 h 3332231"/>
                <a:gd name="connsiteX54" fmla="*/ 1054646 w 2877836"/>
                <a:gd name="connsiteY54" fmla="*/ 179515 h 3332231"/>
                <a:gd name="connsiteX55" fmla="*/ 992937 w 2877836"/>
                <a:gd name="connsiteY55" fmla="*/ 263661 h 3332231"/>
                <a:gd name="connsiteX56" fmla="*/ 964889 w 2877836"/>
                <a:gd name="connsiteY56" fmla="*/ 415127 h 3332231"/>
                <a:gd name="connsiteX57" fmla="*/ 998547 w 2877836"/>
                <a:gd name="connsiteY57" fmla="*/ 555372 h 3332231"/>
                <a:gd name="connsiteX58" fmla="*/ 1150013 w 2877836"/>
                <a:gd name="connsiteY58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558076 w 2877836"/>
                <a:gd name="connsiteY42" fmla="*/ 1161232 h 3332231"/>
                <a:gd name="connsiteX43" fmla="*/ 2877836 w 2877836"/>
                <a:gd name="connsiteY43" fmla="*/ 1312697 h 3332231"/>
                <a:gd name="connsiteX44" fmla="*/ 2760029 w 2877836"/>
                <a:gd name="connsiteY44" fmla="*/ 577812 h 3332231"/>
                <a:gd name="connsiteX45" fmla="*/ 1806361 w 2877836"/>
                <a:gd name="connsiteY45" fmla="*/ 757326 h 3332231"/>
                <a:gd name="connsiteX46" fmla="*/ 1868069 w 2877836"/>
                <a:gd name="connsiteY46" fmla="*/ 611470 h 3332231"/>
                <a:gd name="connsiteX47" fmla="*/ 1907338 w 2877836"/>
                <a:gd name="connsiteY47" fmla="*/ 403907 h 3332231"/>
                <a:gd name="connsiteX48" fmla="*/ 1873678 w 2877836"/>
                <a:gd name="connsiteY48" fmla="*/ 258052 h 3332231"/>
                <a:gd name="connsiteX49" fmla="*/ 1789532 w 2877836"/>
                <a:gd name="connsiteY49" fmla="*/ 140246 h 3332231"/>
                <a:gd name="connsiteX50" fmla="*/ 1688555 w 2877836"/>
                <a:gd name="connsiteY50" fmla="*/ 67318 h 3332231"/>
                <a:gd name="connsiteX51" fmla="*/ 1553919 w 2877836"/>
                <a:gd name="connsiteY51" fmla="*/ 0 h 3332231"/>
                <a:gd name="connsiteX52" fmla="*/ 1380015 w 2877836"/>
                <a:gd name="connsiteY52" fmla="*/ 0 h 3332231"/>
                <a:gd name="connsiteX53" fmla="*/ 1245380 w 2877836"/>
                <a:gd name="connsiteY53" fmla="*/ 33659 h 3332231"/>
                <a:gd name="connsiteX54" fmla="*/ 1127573 w 2877836"/>
                <a:gd name="connsiteY54" fmla="*/ 100977 h 3332231"/>
                <a:gd name="connsiteX55" fmla="*/ 1054646 w 2877836"/>
                <a:gd name="connsiteY55" fmla="*/ 179515 h 3332231"/>
                <a:gd name="connsiteX56" fmla="*/ 992937 w 2877836"/>
                <a:gd name="connsiteY56" fmla="*/ 263661 h 3332231"/>
                <a:gd name="connsiteX57" fmla="*/ 964889 w 2877836"/>
                <a:gd name="connsiteY57" fmla="*/ 415127 h 3332231"/>
                <a:gd name="connsiteX58" fmla="*/ 998547 w 2877836"/>
                <a:gd name="connsiteY58" fmla="*/ 555372 h 3332231"/>
                <a:gd name="connsiteX59" fmla="*/ 1150013 w 2877836"/>
                <a:gd name="connsiteY59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877836 w 2877836"/>
                <a:gd name="connsiteY44" fmla="*/ 1312697 h 3332231"/>
                <a:gd name="connsiteX45" fmla="*/ 2760029 w 2877836"/>
                <a:gd name="connsiteY45" fmla="*/ 577812 h 3332231"/>
                <a:gd name="connsiteX46" fmla="*/ 1806361 w 2877836"/>
                <a:gd name="connsiteY46" fmla="*/ 757326 h 3332231"/>
                <a:gd name="connsiteX47" fmla="*/ 1868069 w 2877836"/>
                <a:gd name="connsiteY47" fmla="*/ 611470 h 3332231"/>
                <a:gd name="connsiteX48" fmla="*/ 1907338 w 2877836"/>
                <a:gd name="connsiteY48" fmla="*/ 403907 h 3332231"/>
                <a:gd name="connsiteX49" fmla="*/ 1873678 w 2877836"/>
                <a:gd name="connsiteY49" fmla="*/ 258052 h 3332231"/>
                <a:gd name="connsiteX50" fmla="*/ 1789532 w 2877836"/>
                <a:gd name="connsiteY50" fmla="*/ 140246 h 3332231"/>
                <a:gd name="connsiteX51" fmla="*/ 1688555 w 2877836"/>
                <a:gd name="connsiteY51" fmla="*/ 67318 h 3332231"/>
                <a:gd name="connsiteX52" fmla="*/ 1553919 w 2877836"/>
                <a:gd name="connsiteY52" fmla="*/ 0 h 3332231"/>
                <a:gd name="connsiteX53" fmla="*/ 1380015 w 2877836"/>
                <a:gd name="connsiteY53" fmla="*/ 0 h 3332231"/>
                <a:gd name="connsiteX54" fmla="*/ 1245380 w 2877836"/>
                <a:gd name="connsiteY54" fmla="*/ 33659 h 3332231"/>
                <a:gd name="connsiteX55" fmla="*/ 1127573 w 2877836"/>
                <a:gd name="connsiteY55" fmla="*/ 100977 h 3332231"/>
                <a:gd name="connsiteX56" fmla="*/ 1054646 w 2877836"/>
                <a:gd name="connsiteY56" fmla="*/ 179515 h 3332231"/>
                <a:gd name="connsiteX57" fmla="*/ 992937 w 2877836"/>
                <a:gd name="connsiteY57" fmla="*/ 263661 h 3332231"/>
                <a:gd name="connsiteX58" fmla="*/ 964889 w 2877836"/>
                <a:gd name="connsiteY58" fmla="*/ 415127 h 3332231"/>
                <a:gd name="connsiteX59" fmla="*/ 998547 w 2877836"/>
                <a:gd name="connsiteY59" fmla="*/ 555372 h 3332231"/>
                <a:gd name="connsiteX60" fmla="*/ 1150013 w 2877836"/>
                <a:gd name="connsiteY60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715151 w 2877836"/>
                <a:gd name="connsiteY44" fmla="*/ 1200501 h 3332231"/>
                <a:gd name="connsiteX45" fmla="*/ 2877836 w 2877836"/>
                <a:gd name="connsiteY45" fmla="*/ 1312697 h 3332231"/>
                <a:gd name="connsiteX46" fmla="*/ 2760029 w 2877836"/>
                <a:gd name="connsiteY46" fmla="*/ 577812 h 3332231"/>
                <a:gd name="connsiteX47" fmla="*/ 1806361 w 2877836"/>
                <a:gd name="connsiteY47" fmla="*/ 757326 h 3332231"/>
                <a:gd name="connsiteX48" fmla="*/ 1868069 w 2877836"/>
                <a:gd name="connsiteY48" fmla="*/ 611470 h 3332231"/>
                <a:gd name="connsiteX49" fmla="*/ 1907338 w 2877836"/>
                <a:gd name="connsiteY49" fmla="*/ 403907 h 3332231"/>
                <a:gd name="connsiteX50" fmla="*/ 1873678 w 2877836"/>
                <a:gd name="connsiteY50" fmla="*/ 258052 h 3332231"/>
                <a:gd name="connsiteX51" fmla="*/ 1789532 w 2877836"/>
                <a:gd name="connsiteY51" fmla="*/ 140246 h 3332231"/>
                <a:gd name="connsiteX52" fmla="*/ 1688555 w 2877836"/>
                <a:gd name="connsiteY52" fmla="*/ 67318 h 3332231"/>
                <a:gd name="connsiteX53" fmla="*/ 1553919 w 2877836"/>
                <a:gd name="connsiteY53" fmla="*/ 0 h 3332231"/>
                <a:gd name="connsiteX54" fmla="*/ 1380015 w 2877836"/>
                <a:gd name="connsiteY54" fmla="*/ 0 h 3332231"/>
                <a:gd name="connsiteX55" fmla="*/ 1245380 w 2877836"/>
                <a:gd name="connsiteY55" fmla="*/ 33659 h 3332231"/>
                <a:gd name="connsiteX56" fmla="*/ 1127573 w 2877836"/>
                <a:gd name="connsiteY56" fmla="*/ 100977 h 3332231"/>
                <a:gd name="connsiteX57" fmla="*/ 1054646 w 2877836"/>
                <a:gd name="connsiteY57" fmla="*/ 179515 h 3332231"/>
                <a:gd name="connsiteX58" fmla="*/ 992937 w 2877836"/>
                <a:gd name="connsiteY58" fmla="*/ 263661 h 3332231"/>
                <a:gd name="connsiteX59" fmla="*/ 964889 w 2877836"/>
                <a:gd name="connsiteY59" fmla="*/ 415127 h 3332231"/>
                <a:gd name="connsiteX60" fmla="*/ 998547 w 2877836"/>
                <a:gd name="connsiteY60" fmla="*/ 555372 h 3332231"/>
                <a:gd name="connsiteX61" fmla="*/ 1150013 w 2877836"/>
                <a:gd name="connsiteY61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15151 w 2877836"/>
                <a:gd name="connsiteY33" fmla="*/ 1924168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77836" h="3332231">
                  <a:moveTo>
                    <a:pt x="1150013" y="746106"/>
                  </a:moveTo>
                  <a:lnTo>
                    <a:pt x="123416" y="639520"/>
                  </a:lnTo>
                  <a:lnTo>
                    <a:pt x="0" y="1318307"/>
                  </a:lnTo>
                  <a:lnTo>
                    <a:pt x="151465" y="1172452"/>
                  </a:lnTo>
                  <a:lnTo>
                    <a:pt x="370248" y="1093915"/>
                  </a:lnTo>
                  <a:lnTo>
                    <a:pt x="549762" y="1166842"/>
                  </a:lnTo>
                  <a:lnTo>
                    <a:pt x="667569" y="1267819"/>
                  </a:lnTo>
                  <a:lnTo>
                    <a:pt x="757326" y="1402454"/>
                  </a:lnTo>
                  <a:lnTo>
                    <a:pt x="779765" y="1593188"/>
                  </a:lnTo>
                  <a:lnTo>
                    <a:pt x="751716" y="1739043"/>
                  </a:lnTo>
                  <a:lnTo>
                    <a:pt x="628300" y="1901728"/>
                  </a:lnTo>
                  <a:lnTo>
                    <a:pt x="488054" y="2002705"/>
                  </a:lnTo>
                  <a:lnTo>
                    <a:pt x="297321" y="2036364"/>
                  </a:lnTo>
                  <a:lnTo>
                    <a:pt x="134636" y="1974656"/>
                  </a:lnTo>
                  <a:lnTo>
                    <a:pt x="0" y="1800751"/>
                  </a:lnTo>
                  <a:lnTo>
                    <a:pt x="95367" y="2507588"/>
                  </a:lnTo>
                  <a:lnTo>
                    <a:pt x="1150013" y="2423441"/>
                  </a:lnTo>
                  <a:lnTo>
                    <a:pt x="1032206" y="2586125"/>
                  </a:lnTo>
                  <a:lnTo>
                    <a:pt x="964889" y="2754420"/>
                  </a:lnTo>
                  <a:lnTo>
                    <a:pt x="953669" y="2950763"/>
                  </a:lnTo>
                  <a:lnTo>
                    <a:pt x="1037816" y="3135888"/>
                  </a:lnTo>
                  <a:lnTo>
                    <a:pt x="1144402" y="3242474"/>
                  </a:lnTo>
                  <a:lnTo>
                    <a:pt x="1273429" y="3292962"/>
                  </a:lnTo>
                  <a:lnTo>
                    <a:pt x="1391234" y="3332231"/>
                  </a:lnTo>
                  <a:lnTo>
                    <a:pt x="1542700" y="3332231"/>
                  </a:lnTo>
                  <a:lnTo>
                    <a:pt x="1739043" y="3253693"/>
                  </a:lnTo>
                  <a:lnTo>
                    <a:pt x="1834410" y="3158327"/>
                  </a:lnTo>
                  <a:lnTo>
                    <a:pt x="1924167" y="3012471"/>
                  </a:lnTo>
                  <a:lnTo>
                    <a:pt x="1935387" y="2838567"/>
                  </a:lnTo>
                  <a:lnTo>
                    <a:pt x="1879288" y="2636614"/>
                  </a:lnTo>
                  <a:lnTo>
                    <a:pt x="1778312" y="2445880"/>
                  </a:lnTo>
                  <a:lnTo>
                    <a:pt x="2748810" y="2501977"/>
                  </a:lnTo>
                  <a:lnTo>
                    <a:pt x="2877836" y="1778312"/>
                  </a:lnTo>
                  <a:lnTo>
                    <a:pt x="2715151" y="1924168"/>
                  </a:lnTo>
                  <a:lnTo>
                    <a:pt x="2513198" y="1985875"/>
                  </a:lnTo>
                  <a:lnTo>
                    <a:pt x="2350513" y="1946606"/>
                  </a:lnTo>
                  <a:lnTo>
                    <a:pt x="2238318" y="1879289"/>
                  </a:lnTo>
                  <a:lnTo>
                    <a:pt x="2159779" y="1755873"/>
                  </a:lnTo>
                  <a:lnTo>
                    <a:pt x="2114901" y="1626847"/>
                  </a:lnTo>
                  <a:lnTo>
                    <a:pt x="2092461" y="1480992"/>
                  </a:lnTo>
                  <a:lnTo>
                    <a:pt x="2120510" y="1368795"/>
                  </a:lnTo>
                  <a:lnTo>
                    <a:pt x="2187828" y="1273428"/>
                  </a:lnTo>
                  <a:lnTo>
                    <a:pt x="2260756" y="1211721"/>
                  </a:lnTo>
                  <a:lnTo>
                    <a:pt x="2401001" y="1161232"/>
                  </a:lnTo>
                  <a:lnTo>
                    <a:pt x="2558076" y="1161232"/>
                  </a:lnTo>
                  <a:lnTo>
                    <a:pt x="2715151" y="1200501"/>
                  </a:lnTo>
                  <a:lnTo>
                    <a:pt x="2877836" y="1312697"/>
                  </a:lnTo>
                  <a:lnTo>
                    <a:pt x="2760029" y="577812"/>
                  </a:lnTo>
                  <a:lnTo>
                    <a:pt x="1806361" y="757326"/>
                  </a:lnTo>
                  <a:lnTo>
                    <a:pt x="1868069" y="611470"/>
                  </a:lnTo>
                  <a:lnTo>
                    <a:pt x="1907338" y="403907"/>
                  </a:lnTo>
                  <a:lnTo>
                    <a:pt x="1873678" y="258052"/>
                  </a:lnTo>
                  <a:lnTo>
                    <a:pt x="1789532" y="140246"/>
                  </a:lnTo>
                  <a:lnTo>
                    <a:pt x="1688555" y="67318"/>
                  </a:lnTo>
                  <a:lnTo>
                    <a:pt x="1553919" y="0"/>
                  </a:lnTo>
                  <a:lnTo>
                    <a:pt x="1380015" y="0"/>
                  </a:lnTo>
                  <a:lnTo>
                    <a:pt x="1245380" y="33659"/>
                  </a:lnTo>
                  <a:lnTo>
                    <a:pt x="1127573" y="100977"/>
                  </a:lnTo>
                  <a:lnTo>
                    <a:pt x="1054646" y="179515"/>
                  </a:lnTo>
                  <a:lnTo>
                    <a:pt x="992937" y="263661"/>
                  </a:lnTo>
                  <a:lnTo>
                    <a:pt x="964889" y="415127"/>
                  </a:lnTo>
                  <a:lnTo>
                    <a:pt x="998547" y="555372"/>
                  </a:lnTo>
                  <a:lnTo>
                    <a:pt x="1150013" y="74610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4211438" y="3252333"/>
              <a:ext cx="2386063" cy="2476730"/>
              <a:chOff x="3372942" y="1830574"/>
              <a:chExt cx="2386063" cy="2476730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3372942" y="1830574"/>
                <a:ext cx="2386063" cy="2476730"/>
              </a:xfrm>
              <a:custGeom>
                <a:avLst/>
                <a:gdLst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79289 w 2877836"/>
                  <a:gd name="connsiteY29" fmla="*/ 667569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38794 w 2877836"/>
                  <a:gd name="connsiteY10" fmla="*/ 2473929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50013 w 2877836"/>
                  <a:gd name="connsiteY10" fmla="*/ 2423441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256599 w 2984422"/>
                  <a:gd name="connsiteY0" fmla="*/ 746106 h 3332231"/>
                  <a:gd name="connsiteX1" fmla="*/ 112196 w 2984422"/>
                  <a:gd name="connsiteY1" fmla="*/ 650739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2984422"/>
                  <a:gd name="connsiteY0" fmla="*/ 746106 h 3332231"/>
                  <a:gd name="connsiteX1" fmla="*/ 0 w 2984422"/>
                  <a:gd name="connsiteY1" fmla="*/ 622690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2984422 w 3062959"/>
                  <a:gd name="connsiteY18" fmla="*/ 253563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3062959 w 3062959"/>
                  <a:gd name="connsiteY18" fmla="*/ 251880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774155 w 3062959"/>
                  <a:gd name="connsiteY5" fmla="*/ 1267819 h 3332231"/>
                  <a:gd name="connsiteX6" fmla="*/ 886351 w 3062959"/>
                  <a:gd name="connsiteY6" fmla="*/ 1593188 h 3332231"/>
                  <a:gd name="connsiteX7" fmla="*/ 734886 w 3062959"/>
                  <a:gd name="connsiteY7" fmla="*/ 1901728 h 3332231"/>
                  <a:gd name="connsiteX8" fmla="*/ 403907 w 3062959"/>
                  <a:gd name="connsiteY8" fmla="*/ 2036364 h 3332231"/>
                  <a:gd name="connsiteX9" fmla="*/ 106586 w 3062959"/>
                  <a:gd name="connsiteY9" fmla="*/ 1800751 h 3332231"/>
                  <a:gd name="connsiteX10" fmla="*/ 0 w 3062959"/>
                  <a:gd name="connsiteY10" fmla="*/ 2518807 h 3332231"/>
                  <a:gd name="connsiteX11" fmla="*/ 1256599 w 3062959"/>
                  <a:gd name="connsiteY11" fmla="*/ 2423441 h 3332231"/>
                  <a:gd name="connsiteX12" fmla="*/ 1071475 w 3062959"/>
                  <a:gd name="connsiteY12" fmla="*/ 2754420 h 3332231"/>
                  <a:gd name="connsiteX13" fmla="*/ 1144402 w 3062959"/>
                  <a:gd name="connsiteY13" fmla="*/ 3135888 h 3332231"/>
                  <a:gd name="connsiteX14" fmla="*/ 1380015 w 3062959"/>
                  <a:gd name="connsiteY14" fmla="*/ 3292962 h 3332231"/>
                  <a:gd name="connsiteX15" fmla="*/ 1649286 w 3062959"/>
                  <a:gd name="connsiteY15" fmla="*/ 3332231 h 3332231"/>
                  <a:gd name="connsiteX16" fmla="*/ 1940996 w 3062959"/>
                  <a:gd name="connsiteY16" fmla="*/ 3158327 h 3332231"/>
                  <a:gd name="connsiteX17" fmla="*/ 2041973 w 3062959"/>
                  <a:gd name="connsiteY17" fmla="*/ 2838567 h 3332231"/>
                  <a:gd name="connsiteX18" fmla="*/ 1884898 w 3062959"/>
                  <a:gd name="connsiteY18" fmla="*/ 2445880 h 3332231"/>
                  <a:gd name="connsiteX19" fmla="*/ 3062959 w 3062959"/>
                  <a:gd name="connsiteY19" fmla="*/ 2518807 h 3332231"/>
                  <a:gd name="connsiteX20" fmla="*/ 2984422 w 3062959"/>
                  <a:gd name="connsiteY20" fmla="*/ 1778312 h 3332231"/>
                  <a:gd name="connsiteX21" fmla="*/ 2832957 w 3062959"/>
                  <a:gd name="connsiteY21" fmla="*/ 2002705 h 3332231"/>
                  <a:gd name="connsiteX22" fmla="*/ 2597345 w 3062959"/>
                  <a:gd name="connsiteY22" fmla="*/ 2025144 h 3332231"/>
                  <a:gd name="connsiteX23" fmla="*/ 2350513 w 3062959"/>
                  <a:gd name="connsiteY23" fmla="*/ 1907338 h 3332231"/>
                  <a:gd name="connsiteX24" fmla="*/ 2215877 w 3062959"/>
                  <a:gd name="connsiteY24" fmla="*/ 1677335 h 3332231"/>
                  <a:gd name="connsiteX25" fmla="*/ 2221487 w 3062959"/>
                  <a:gd name="connsiteY25" fmla="*/ 1402454 h 3332231"/>
                  <a:gd name="connsiteX26" fmla="*/ 2367342 w 3062959"/>
                  <a:gd name="connsiteY26" fmla="*/ 1211721 h 3332231"/>
                  <a:gd name="connsiteX27" fmla="*/ 2636613 w 3062959"/>
                  <a:gd name="connsiteY27" fmla="*/ 1099524 h 3332231"/>
                  <a:gd name="connsiteX28" fmla="*/ 2984422 w 3062959"/>
                  <a:gd name="connsiteY28" fmla="*/ 1312697 h 3332231"/>
                  <a:gd name="connsiteX29" fmla="*/ 3062959 w 3062959"/>
                  <a:gd name="connsiteY29" fmla="*/ 532933 h 3332231"/>
                  <a:gd name="connsiteX30" fmla="*/ 1912947 w 3062959"/>
                  <a:gd name="connsiteY30" fmla="*/ 757326 h 3332231"/>
                  <a:gd name="connsiteX31" fmla="*/ 2036363 w 3062959"/>
                  <a:gd name="connsiteY31" fmla="*/ 415127 h 3332231"/>
                  <a:gd name="connsiteX32" fmla="*/ 1896118 w 3062959"/>
                  <a:gd name="connsiteY32" fmla="*/ 140246 h 3332231"/>
                  <a:gd name="connsiteX33" fmla="*/ 1660505 w 3062959"/>
                  <a:gd name="connsiteY33" fmla="*/ 0 h 3332231"/>
                  <a:gd name="connsiteX34" fmla="*/ 1351966 w 3062959"/>
                  <a:gd name="connsiteY34" fmla="*/ 33659 h 3332231"/>
                  <a:gd name="connsiteX35" fmla="*/ 1161232 w 3062959"/>
                  <a:gd name="connsiteY35" fmla="*/ 179515 h 3332231"/>
                  <a:gd name="connsiteX36" fmla="*/ 1071475 w 3062959"/>
                  <a:gd name="connsiteY36" fmla="*/ 415127 h 3332231"/>
                  <a:gd name="connsiteX37" fmla="*/ 1256599 w 3062959"/>
                  <a:gd name="connsiteY3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86351 w 3062959"/>
                  <a:gd name="connsiteY7" fmla="*/ 1593188 h 3332231"/>
                  <a:gd name="connsiteX8" fmla="*/ 734886 w 3062959"/>
                  <a:gd name="connsiteY8" fmla="*/ 1901728 h 3332231"/>
                  <a:gd name="connsiteX9" fmla="*/ 403907 w 3062959"/>
                  <a:gd name="connsiteY9" fmla="*/ 2036364 h 3332231"/>
                  <a:gd name="connsiteX10" fmla="*/ 106586 w 3062959"/>
                  <a:gd name="connsiteY10" fmla="*/ 1800751 h 3332231"/>
                  <a:gd name="connsiteX11" fmla="*/ 0 w 3062959"/>
                  <a:gd name="connsiteY11" fmla="*/ 2518807 h 3332231"/>
                  <a:gd name="connsiteX12" fmla="*/ 1256599 w 3062959"/>
                  <a:gd name="connsiteY12" fmla="*/ 2423441 h 3332231"/>
                  <a:gd name="connsiteX13" fmla="*/ 1071475 w 3062959"/>
                  <a:gd name="connsiteY13" fmla="*/ 2754420 h 3332231"/>
                  <a:gd name="connsiteX14" fmla="*/ 1144402 w 3062959"/>
                  <a:gd name="connsiteY14" fmla="*/ 3135888 h 3332231"/>
                  <a:gd name="connsiteX15" fmla="*/ 1380015 w 3062959"/>
                  <a:gd name="connsiteY15" fmla="*/ 3292962 h 3332231"/>
                  <a:gd name="connsiteX16" fmla="*/ 1649286 w 3062959"/>
                  <a:gd name="connsiteY16" fmla="*/ 3332231 h 3332231"/>
                  <a:gd name="connsiteX17" fmla="*/ 1940996 w 3062959"/>
                  <a:gd name="connsiteY17" fmla="*/ 3158327 h 3332231"/>
                  <a:gd name="connsiteX18" fmla="*/ 2041973 w 3062959"/>
                  <a:gd name="connsiteY18" fmla="*/ 2838567 h 3332231"/>
                  <a:gd name="connsiteX19" fmla="*/ 1884898 w 3062959"/>
                  <a:gd name="connsiteY19" fmla="*/ 2445880 h 3332231"/>
                  <a:gd name="connsiteX20" fmla="*/ 3062959 w 3062959"/>
                  <a:gd name="connsiteY20" fmla="*/ 2518807 h 3332231"/>
                  <a:gd name="connsiteX21" fmla="*/ 2984422 w 3062959"/>
                  <a:gd name="connsiteY21" fmla="*/ 1778312 h 3332231"/>
                  <a:gd name="connsiteX22" fmla="*/ 2832957 w 3062959"/>
                  <a:gd name="connsiteY22" fmla="*/ 2002705 h 3332231"/>
                  <a:gd name="connsiteX23" fmla="*/ 2597345 w 3062959"/>
                  <a:gd name="connsiteY23" fmla="*/ 2025144 h 3332231"/>
                  <a:gd name="connsiteX24" fmla="*/ 2350513 w 3062959"/>
                  <a:gd name="connsiteY24" fmla="*/ 1907338 h 3332231"/>
                  <a:gd name="connsiteX25" fmla="*/ 2215877 w 3062959"/>
                  <a:gd name="connsiteY25" fmla="*/ 1677335 h 3332231"/>
                  <a:gd name="connsiteX26" fmla="*/ 2221487 w 3062959"/>
                  <a:gd name="connsiteY26" fmla="*/ 1402454 h 3332231"/>
                  <a:gd name="connsiteX27" fmla="*/ 2367342 w 3062959"/>
                  <a:gd name="connsiteY27" fmla="*/ 1211721 h 3332231"/>
                  <a:gd name="connsiteX28" fmla="*/ 2636613 w 3062959"/>
                  <a:gd name="connsiteY28" fmla="*/ 1099524 h 3332231"/>
                  <a:gd name="connsiteX29" fmla="*/ 2984422 w 3062959"/>
                  <a:gd name="connsiteY29" fmla="*/ 1312697 h 3332231"/>
                  <a:gd name="connsiteX30" fmla="*/ 3062959 w 3062959"/>
                  <a:gd name="connsiteY30" fmla="*/ 532933 h 3332231"/>
                  <a:gd name="connsiteX31" fmla="*/ 1912947 w 3062959"/>
                  <a:gd name="connsiteY31" fmla="*/ 757326 h 3332231"/>
                  <a:gd name="connsiteX32" fmla="*/ 2036363 w 3062959"/>
                  <a:gd name="connsiteY32" fmla="*/ 415127 h 3332231"/>
                  <a:gd name="connsiteX33" fmla="*/ 1896118 w 3062959"/>
                  <a:gd name="connsiteY33" fmla="*/ 140246 h 3332231"/>
                  <a:gd name="connsiteX34" fmla="*/ 1660505 w 3062959"/>
                  <a:gd name="connsiteY34" fmla="*/ 0 h 3332231"/>
                  <a:gd name="connsiteX35" fmla="*/ 1351966 w 3062959"/>
                  <a:gd name="connsiteY35" fmla="*/ 33659 h 3332231"/>
                  <a:gd name="connsiteX36" fmla="*/ 1161232 w 3062959"/>
                  <a:gd name="connsiteY36" fmla="*/ 179515 h 3332231"/>
                  <a:gd name="connsiteX37" fmla="*/ 1071475 w 3062959"/>
                  <a:gd name="connsiteY37" fmla="*/ 415127 h 3332231"/>
                  <a:gd name="connsiteX38" fmla="*/ 1256599 w 3062959"/>
                  <a:gd name="connsiteY3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734886 w 3062959"/>
                  <a:gd name="connsiteY9" fmla="*/ 1901728 h 3332231"/>
                  <a:gd name="connsiteX10" fmla="*/ 403907 w 3062959"/>
                  <a:gd name="connsiteY10" fmla="*/ 2036364 h 3332231"/>
                  <a:gd name="connsiteX11" fmla="*/ 106586 w 3062959"/>
                  <a:gd name="connsiteY11" fmla="*/ 1800751 h 3332231"/>
                  <a:gd name="connsiteX12" fmla="*/ 0 w 3062959"/>
                  <a:gd name="connsiteY12" fmla="*/ 2518807 h 3332231"/>
                  <a:gd name="connsiteX13" fmla="*/ 1256599 w 3062959"/>
                  <a:gd name="connsiteY13" fmla="*/ 2423441 h 3332231"/>
                  <a:gd name="connsiteX14" fmla="*/ 1071475 w 3062959"/>
                  <a:gd name="connsiteY14" fmla="*/ 2754420 h 3332231"/>
                  <a:gd name="connsiteX15" fmla="*/ 1144402 w 3062959"/>
                  <a:gd name="connsiteY15" fmla="*/ 3135888 h 3332231"/>
                  <a:gd name="connsiteX16" fmla="*/ 1380015 w 3062959"/>
                  <a:gd name="connsiteY16" fmla="*/ 3292962 h 3332231"/>
                  <a:gd name="connsiteX17" fmla="*/ 1649286 w 3062959"/>
                  <a:gd name="connsiteY17" fmla="*/ 3332231 h 3332231"/>
                  <a:gd name="connsiteX18" fmla="*/ 1940996 w 3062959"/>
                  <a:gd name="connsiteY18" fmla="*/ 3158327 h 3332231"/>
                  <a:gd name="connsiteX19" fmla="*/ 2041973 w 3062959"/>
                  <a:gd name="connsiteY19" fmla="*/ 2838567 h 3332231"/>
                  <a:gd name="connsiteX20" fmla="*/ 1884898 w 3062959"/>
                  <a:gd name="connsiteY20" fmla="*/ 2445880 h 3332231"/>
                  <a:gd name="connsiteX21" fmla="*/ 3062959 w 3062959"/>
                  <a:gd name="connsiteY21" fmla="*/ 2518807 h 3332231"/>
                  <a:gd name="connsiteX22" fmla="*/ 2984422 w 3062959"/>
                  <a:gd name="connsiteY22" fmla="*/ 1778312 h 3332231"/>
                  <a:gd name="connsiteX23" fmla="*/ 2832957 w 3062959"/>
                  <a:gd name="connsiteY23" fmla="*/ 2002705 h 3332231"/>
                  <a:gd name="connsiteX24" fmla="*/ 2597345 w 3062959"/>
                  <a:gd name="connsiteY24" fmla="*/ 2025144 h 3332231"/>
                  <a:gd name="connsiteX25" fmla="*/ 2350513 w 3062959"/>
                  <a:gd name="connsiteY25" fmla="*/ 1907338 h 3332231"/>
                  <a:gd name="connsiteX26" fmla="*/ 2215877 w 3062959"/>
                  <a:gd name="connsiteY26" fmla="*/ 1677335 h 3332231"/>
                  <a:gd name="connsiteX27" fmla="*/ 2221487 w 3062959"/>
                  <a:gd name="connsiteY27" fmla="*/ 1402454 h 3332231"/>
                  <a:gd name="connsiteX28" fmla="*/ 2367342 w 3062959"/>
                  <a:gd name="connsiteY28" fmla="*/ 1211721 h 3332231"/>
                  <a:gd name="connsiteX29" fmla="*/ 2636613 w 3062959"/>
                  <a:gd name="connsiteY29" fmla="*/ 1099524 h 3332231"/>
                  <a:gd name="connsiteX30" fmla="*/ 2984422 w 3062959"/>
                  <a:gd name="connsiteY30" fmla="*/ 1312697 h 3332231"/>
                  <a:gd name="connsiteX31" fmla="*/ 3062959 w 3062959"/>
                  <a:gd name="connsiteY31" fmla="*/ 532933 h 3332231"/>
                  <a:gd name="connsiteX32" fmla="*/ 1912947 w 3062959"/>
                  <a:gd name="connsiteY32" fmla="*/ 757326 h 3332231"/>
                  <a:gd name="connsiteX33" fmla="*/ 2036363 w 3062959"/>
                  <a:gd name="connsiteY33" fmla="*/ 415127 h 3332231"/>
                  <a:gd name="connsiteX34" fmla="*/ 1896118 w 3062959"/>
                  <a:gd name="connsiteY34" fmla="*/ 140246 h 3332231"/>
                  <a:gd name="connsiteX35" fmla="*/ 1660505 w 3062959"/>
                  <a:gd name="connsiteY35" fmla="*/ 0 h 3332231"/>
                  <a:gd name="connsiteX36" fmla="*/ 1351966 w 3062959"/>
                  <a:gd name="connsiteY36" fmla="*/ 33659 h 3332231"/>
                  <a:gd name="connsiteX37" fmla="*/ 1161232 w 3062959"/>
                  <a:gd name="connsiteY37" fmla="*/ 179515 h 3332231"/>
                  <a:gd name="connsiteX38" fmla="*/ 1071475 w 3062959"/>
                  <a:gd name="connsiteY38" fmla="*/ 415127 h 3332231"/>
                  <a:gd name="connsiteX39" fmla="*/ 1256599 w 3062959"/>
                  <a:gd name="connsiteY3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403907 w 3062959"/>
                  <a:gd name="connsiteY11" fmla="*/ 2036364 h 3332231"/>
                  <a:gd name="connsiteX12" fmla="*/ 106586 w 3062959"/>
                  <a:gd name="connsiteY12" fmla="*/ 1800751 h 3332231"/>
                  <a:gd name="connsiteX13" fmla="*/ 0 w 3062959"/>
                  <a:gd name="connsiteY13" fmla="*/ 2518807 h 3332231"/>
                  <a:gd name="connsiteX14" fmla="*/ 1256599 w 3062959"/>
                  <a:gd name="connsiteY14" fmla="*/ 2423441 h 3332231"/>
                  <a:gd name="connsiteX15" fmla="*/ 1071475 w 3062959"/>
                  <a:gd name="connsiteY15" fmla="*/ 2754420 h 3332231"/>
                  <a:gd name="connsiteX16" fmla="*/ 1144402 w 3062959"/>
                  <a:gd name="connsiteY16" fmla="*/ 3135888 h 3332231"/>
                  <a:gd name="connsiteX17" fmla="*/ 1380015 w 3062959"/>
                  <a:gd name="connsiteY17" fmla="*/ 3292962 h 3332231"/>
                  <a:gd name="connsiteX18" fmla="*/ 1649286 w 3062959"/>
                  <a:gd name="connsiteY18" fmla="*/ 3332231 h 3332231"/>
                  <a:gd name="connsiteX19" fmla="*/ 1940996 w 3062959"/>
                  <a:gd name="connsiteY19" fmla="*/ 3158327 h 3332231"/>
                  <a:gd name="connsiteX20" fmla="*/ 2041973 w 3062959"/>
                  <a:gd name="connsiteY20" fmla="*/ 2838567 h 3332231"/>
                  <a:gd name="connsiteX21" fmla="*/ 1884898 w 3062959"/>
                  <a:gd name="connsiteY21" fmla="*/ 2445880 h 3332231"/>
                  <a:gd name="connsiteX22" fmla="*/ 3062959 w 3062959"/>
                  <a:gd name="connsiteY22" fmla="*/ 2518807 h 3332231"/>
                  <a:gd name="connsiteX23" fmla="*/ 2984422 w 3062959"/>
                  <a:gd name="connsiteY23" fmla="*/ 1778312 h 3332231"/>
                  <a:gd name="connsiteX24" fmla="*/ 2832957 w 3062959"/>
                  <a:gd name="connsiteY24" fmla="*/ 2002705 h 3332231"/>
                  <a:gd name="connsiteX25" fmla="*/ 2597345 w 3062959"/>
                  <a:gd name="connsiteY25" fmla="*/ 2025144 h 3332231"/>
                  <a:gd name="connsiteX26" fmla="*/ 2350513 w 3062959"/>
                  <a:gd name="connsiteY26" fmla="*/ 1907338 h 3332231"/>
                  <a:gd name="connsiteX27" fmla="*/ 2215877 w 3062959"/>
                  <a:gd name="connsiteY27" fmla="*/ 1677335 h 3332231"/>
                  <a:gd name="connsiteX28" fmla="*/ 2221487 w 3062959"/>
                  <a:gd name="connsiteY28" fmla="*/ 1402454 h 3332231"/>
                  <a:gd name="connsiteX29" fmla="*/ 2367342 w 3062959"/>
                  <a:gd name="connsiteY29" fmla="*/ 1211721 h 3332231"/>
                  <a:gd name="connsiteX30" fmla="*/ 2636613 w 3062959"/>
                  <a:gd name="connsiteY30" fmla="*/ 1099524 h 3332231"/>
                  <a:gd name="connsiteX31" fmla="*/ 2984422 w 3062959"/>
                  <a:gd name="connsiteY31" fmla="*/ 1312697 h 3332231"/>
                  <a:gd name="connsiteX32" fmla="*/ 3062959 w 3062959"/>
                  <a:gd name="connsiteY32" fmla="*/ 532933 h 3332231"/>
                  <a:gd name="connsiteX33" fmla="*/ 1912947 w 3062959"/>
                  <a:gd name="connsiteY33" fmla="*/ 757326 h 3332231"/>
                  <a:gd name="connsiteX34" fmla="*/ 2036363 w 3062959"/>
                  <a:gd name="connsiteY34" fmla="*/ 415127 h 3332231"/>
                  <a:gd name="connsiteX35" fmla="*/ 1896118 w 3062959"/>
                  <a:gd name="connsiteY35" fmla="*/ 140246 h 3332231"/>
                  <a:gd name="connsiteX36" fmla="*/ 1660505 w 3062959"/>
                  <a:gd name="connsiteY36" fmla="*/ 0 h 3332231"/>
                  <a:gd name="connsiteX37" fmla="*/ 1351966 w 3062959"/>
                  <a:gd name="connsiteY37" fmla="*/ 33659 h 3332231"/>
                  <a:gd name="connsiteX38" fmla="*/ 1161232 w 3062959"/>
                  <a:gd name="connsiteY38" fmla="*/ 179515 h 3332231"/>
                  <a:gd name="connsiteX39" fmla="*/ 1071475 w 3062959"/>
                  <a:gd name="connsiteY39" fmla="*/ 415127 h 3332231"/>
                  <a:gd name="connsiteX40" fmla="*/ 1256599 w 3062959"/>
                  <a:gd name="connsiteY4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106586 w 3062959"/>
                  <a:gd name="connsiteY13" fmla="*/ 1800751 h 3332231"/>
                  <a:gd name="connsiteX14" fmla="*/ 0 w 3062959"/>
                  <a:gd name="connsiteY14" fmla="*/ 2518807 h 3332231"/>
                  <a:gd name="connsiteX15" fmla="*/ 1256599 w 3062959"/>
                  <a:gd name="connsiteY15" fmla="*/ 2423441 h 3332231"/>
                  <a:gd name="connsiteX16" fmla="*/ 1071475 w 3062959"/>
                  <a:gd name="connsiteY16" fmla="*/ 2754420 h 3332231"/>
                  <a:gd name="connsiteX17" fmla="*/ 1144402 w 3062959"/>
                  <a:gd name="connsiteY17" fmla="*/ 3135888 h 3332231"/>
                  <a:gd name="connsiteX18" fmla="*/ 1380015 w 3062959"/>
                  <a:gd name="connsiteY18" fmla="*/ 3292962 h 3332231"/>
                  <a:gd name="connsiteX19" fmla="*/ 1649286 w 3062959"/>
                  <a:gd name="connsiteY19" fmla="*/ 3332231 h 3332231"/>
                  <a:gd name="connsiteX20" fmla="*/ 1940996 w 3062959"/>
                  <a:gd name="connsiteY20" fmla="*/ 3158327 h 3332231"/>
                  <a:gd name="connsiteX21" fmla="*/ 2041973 w 3062959"/>
                  <a:gd name="connsiteY21" fmla="*/ 2838567 h 3332231"/>
                  <a:gd name="connsiteX22" fmla="*/ 1884898 w 3062959"/>
                  <a:gd name="connsiteY22" fmla="*/ 2445880 h 3332231"/>
                  <a:gd name="connsiteX23" fmla="*/ 3062959 w 3062959"/>
                  <a:gd name="connsiteY23" fmla="*/ 2518807 h 3332231"/>
                  <a:gd name="connsiteX24" fmla="*/ 2984422 w 3062959"/>
                  <a:gd name="connsiteY24" fmla="*/ 1778312 h 3332231"/>
                  <a:gd name="connsiteX25" fmla="*/ 2832957 w 3062959"/>
                  <a:gd name="connsiteY25" fmla="*/ 2002705 h 3332231"/>
                  <a:gd name="connsiteX26" fmla="*/ 2597345 w 3062959"/>
                  <a:gd name="connsiteY26" fmla="*/ 2025144 h 3332231"/>
                  <a:gd name="connsiteX27" fmla="*/ 2350513 w 3062959"/>
                  <a:gd name="connsiteY27" fmla="*/ 1907338 h 3332231"/>
                  <a:gd name="connsiteX28" fmla="*/ 2215877 w 3062959"/>
                  <a:gd name="connsiteY28" fmla="*/ 1677335 h 3332231"/>
                  <a:gd name="connsiteX29" fmla="*/ 2221487 w 3062959"/>
                  <a:gd name="connsiteY29" fmla="*/ 1402454 h 3332231"/>
                  <a:gd name="connsiteX30" fmla="*/ 2367342 w 3062959"/>
                  <a:gd name="connsiteY30" fmla="*/ 1211721 h 3332231"/>
                  <a:gd name="connsiteX31" fmla="*/ 2636613 w 3062959"/>
                  <a:gd name="connsiteY31" fmla="*/ 1099524 h 3332231"/>
                  <a:gd name="connsiteX32" fmla="*/ 2984422 w 3062959"/>
                  <a:gd name="connsiteY32" fmla="*/ 1312697 h 3332231"/>
                  <a:gd name="connsiteX33" fmla="*/ 3062959 w 3062959"/>
                  <a:gd name="connsiteY33" fmla="*/ 532933 h 3332231"/>
                  <a:gd name="connsiteX34" fmla="*/ 1912947 w 3062959"/>
                  <a:gd name="connsiteY34" fmla="*/ 757326 h 3332231"/>
                  <a:gd name="connsiteX35" fmla="*/ 2036363 w 3062959"/>
                  <a:gd name="connsiteY35" fmla="*/ 415127 h 3332231"/>
                  <a:gd name="connsiteX36" fmla="*/ 1896118 w 3062959"/>
                  <a:gd name="connsiteY36" fmla="*/ 140246 h 3332231"/>
                  <a:gd name="connsiteX37" fmla="*/ 1660505 w 3062959"/>
                  <a:gd name="connsiteY37" fmla="*/ 0 h 3332231"/>
                  <a:gd name="connsiteX38" fmla="*/ 1351966 w 3062959"/>
                  <a:gd name="connsiteY38" fmla="*/ 33659 h 3332231"/>
                  <a:gd name="connsiteX39" fmla="*/ 1161232 w 3062959"/>
                  <a:gd name="connsiteY39" fmla="*/ 179515 h 3332231"/>
                  <a:gd name="connsiteX40" fmla="*/ 1071475 w 3062959"/>
                  <a:gd name="connsiteY40" fmla="*/ 415127 h 3332231"/>
                  <a:gd name="connsiteX41" fmla="*/ 1256599 w 3062959"/>
                  <a:gd name="connsiteY4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071475 w 3062959"/>
                  <a:gd name="connsiteY17" fmla="*/ 2754420 h 3332231"/>
                  <a:gd name="connsiteX18" fmla="*/ 1144402 w 3062959"/>
                  <a:gd name="connsiteY18" fmla="*/ 3135888 h 3332231"/>
                  <a:gd name="connsiteX19" fmla="*/ 1380015 w 3062959"/>
                  <a:gd name="connsiteY19" fmla="*/ 3292962 h 3332231"/>
                  <a:gd name="connsiteX20" fmla="*/ 1649286 w 3062959"/>
                  <a:gd name="connsiteY20" fmla="*/ 3332231 h 3332231"/>
                  <a:gd name="connsiteX21" fmla="*/ 1940996 w 3062959"/>
                  <a:gd name="connsiteY21" fmla="*/ 3158327 h 3332231"/>
                  <a:gd name="connsiteX22" fmla="*/ 2041973 w 3062959"/>
                  <a:gd name="connsiteY22" fmla="*/ 2838567 h 3332231"/>
                  <a:gd name="connsiteX23" fmla="*/ 1884898 w 3062959"/>
                  <a:gd name="connsiteY23" fmla="*/ 2445880 h 3332231"/>
                  <a:gd name="connsiteX24" fmla="*/ 3062959 w 3062959"/>
                  <a:gd name="connsiteY24" fmla="*/ 2518807 h 3332231"/>
                  <a:gd name="connsiteX25" fmla="*/ 2984422 w 3062959"/>
                  <a:gd name="connsiteY25" fmla="*/ 1778312 h 3332231"/>
                  <a:gd name="connsiteX26" fmla="*/ 2832957 w 3062959"/>
                  <a:gd name="connsiteY26" fmla="*/ 2002705 h 3332231"/>
                  <a:gd name="connsiteX27" fmla="*/ 2597345 w 3062959"/>
                  <a:gd name="connsiteY27" fmla="*/ 2025144 h 3332231"/>
                  <a:gd name="connsiteX28" fmla="*/ 2350513 w 3062959"/>
                  <a:gd name="connsiteY28" fmla="*/ 1907338 h 3332231"/>
                  <a:gd name="connsiteX29" fmla="*/ 2215877 w 3062959"/>
                  <a:gd name="connsiteY29" fmla="*/ 1677335 h 3332231"/>
                  <a:gd name="connsiteX30" fmla="*/ 2221487 w 3062959"/>
                  <a:gd name="connsiteY30" fmla="*/ 1402454 h 3332231"/>
                  <a:gd name="connsiteX31" fmla="*/ 2367342 w 3062959"/>
                  <a:gd name="connsiteY31" fmla="*/ 1211721 h 3332231"/>
                  <a:gd name="connsiteX32" fmla="*/ 2636613 w 3062959"/>
                  <a:gd name="connsiteY32" fmla="*/ 1099524 h 3332231"/>
                  <a:gd name="connsiteX33" fmla="*/ 2984422 w 3062959"/>
                  <a:gd name="connsiteY33" fmla="*/ 1312697 h 3332231"/>
                  <a:gd name="connsiteX34" fmla="*/ 3062959 w 3062959"/>
                  <a:gd name="connsiteY34" fmla="*/ 532933 h 3332231"/>
                  <a:gd name="connsiteX35" fmla="*/ 1912947 w 3062959"/>
                  <a:gd name="connsiteY35" fmla="*/ 757326 h 3332231"/>
                  <a:gd name="connsiteX36" fmla="*/ 2036363 w 3062959"/>
                  <a:gd name="connsiteY36" fmla="*/ 415127 h 3332231"/>
                  <a:gd name="connsiteX37" fmla="*/ 1896118 w 3062959"/>
                  <a:gd name="connsiteY37" fmla="*/ 140246 h 3332231"/>
                  <a:gd name="connsiteX38" fmla="*/ 1660505 w 3062959"/>
                  <a:gd name="connsiteY38" fmla="*/ 0 h 3332231"/>
                  <a:gd name="connsiteX39" fmla="*/ 1351966 w 3062959"/>
                  <a:gd name="connsiteY39" fmla="*/ 33659 h 3332231"/>
                  <a:gd name="connsiteX40" fmla="*/ 1161232 w 3062959"/>
                  <a:gd name="connsiteY40" fmla="*/ 179515 h 3332231"/>
                  <a:gd name="connsiteX41" fmla="*/ 1071475 w 3062959"/>
                  <a:gd name="connsiteY41" fmla="*/ 415127 h 3332231"/>
                  <a:gd name="connsiteX42" fmla="*/ 1256599 w 3062959"/>
                  <a:gd name="connsiteY4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144402 w 3062959"/>
                  <a:gd name="connsiteY19" fmla="*/ 3135888 h 3332231"/>
                  <a:gd name="connsiteX20" fmla="*/ 1380015 w 3062959"/>
                  <a:gd name="connsiteY20" fmla="*/ 3292962 h 3332231"/>
                  <a:gd name="connsiteX21" fmla="*/ 1649286 w 3062959"/>
                  <a:gd name="connsiteY21" fmla="*/ 3332231 h 3332231"/>
                  <a:gd name="connsiteX22" fmla="*/ 1940996 w 3062959"/>
                  <a:gd name="connsiteY22" fmla="*/ 3158327 h 3332231"/>
                  <a:gd name="connsiteX23" fmla="*/ 2041973 w 3062959"/>
                  <a:gd name="connsiteY23" fmla="*/ 2838567 h 3332231"/>
                  <a:gd name="connsiteX24" fmla="*/ 1884898 w 3062959"/>
                  <a:gd name="connsiteY24" fmla="*/ 2445880 h 3332231"/>
                  <a:gd name="connsiteX25" fmla="*/ 3062959 w 3062959"/>
                  <a:gd name="connsiteY25" fmla="*/ 2518807 h 3332231"/>
                  <a:gd name="connsiteX26" fmla="*/ 2984422 w 3062959"/>
                  <a:gd name="connsiteY26" fmla="*/ 1778312 h 3332231"/>
                  <a:gd name="connsiteX27" fmla="*/ 2832957 w 3062959"/>
                  <a:gd name="connsiteY27" fmla="*/ 2002705 h 3332231"/>
                  <a:gd name="connsiteX28" fmla="*/ 2597345 w 3062959"/>
                  <a:gd name="connsiteY28" fmla="*/ 2025144 h 3332231"/>
                  <a:gd name="connsiteX29" fmla="*/ 2350513 w 3062959"/>
                  <a:gd name="connsiteY29" fmla="*/ 1907338 h 3332231"/>
                  <a:gd name="connsiteX30" fmla="*/ 2215877 w 3062959"/>
                  <a:gd name="connsiteY30" fmla="*/ 1677335 h 3332231"/>
                  <a:gd name="connsiteX31" fmla="*/ 2221487 w 3062959"/>
                  <a:gd name="connsiteY31" fmla="*/ 1402454 h 3332231"/>
                  <a:gd name="connsiteX32" fmla="*/ 2367342 w 3062959"/>
                  <a:gd name="connsiteY32" fmla="*/ 1211721 h 3332231"/>
                  <a:gd name="connsiteX33" fmla="*/ 2636613 w 3062959"/>
                  <a:gd name="connsiteY33" fmla="*/ 1099524 h 3332231"/>
                  <a:gd name="connsiteX34" fmla="*/ 2984422 w 3062959"/>
                  <a:gd name="connsiteY34" fmla="*/ 1312697 h 3332231"/>
                  <a:gd name="connsiteX35" fmla="*/ 3062959 w 3062959"/>
                  <a:gd name="connsiteY35" fmla="*/ 532933 h 3332231"/>
                  <a:gd name="connsiteX36" fmla="*/ 1912947 w 3062959"/>
                  <a:gd name="connsiteY36" fmla="*/ 757326 h 3332231"/>
                  <a:gd name="connsiteX37" fmla="*/ 2036363 w 3062959"/>
                  <a:gd name="connsiteY37" fmla="*/ 415127 h 3332231"/>
                  <a:gd name="connsiteX38" fmla="*/ 1896118 w 3062959"/>
                  <a:gd name="connsiteY38" fmla="*/ 140246 h 3332231"/>
                  <a:gd name="connsiteX39" fmla="*/ 1660505 w 3062959"/>
                  <a:gd name="connsiteY39" fmla="*/ 0 h 3332231"/>
                  <a:gd name="connsiteX40" fmla="*/ 1351966 w 3062959"/>
                  <a:gd name="connsiteY40" fmla="*/ 33659 h 3332231"/>
                  <a:gd name="connsiteX41" fmla="*/ 1161232 w 3062959"/>
                  <a:gd name="connsiteY41" fmla="*/ 179515 h 3332231"/>
                  <a:gd name="connsiteX42" fmla="*/ 1071475 w 3062959"/>
                  <a:gd name="connsiteY42" fmla="*/ 415127 h 3332231"/>
                  <a:gd name="connsiteX43" fmla="*/ 1256599 w 3062959"/>
                  <a:gd name="connsiteY4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380015 w 3062959"/>
                  <a:gd name="connsiteY21" fmla="*/ 3292962 h 3332231"/>
                  <a:gd name="connsiteX22" fmla="*/ 1649286 w 3062959"/>
                  <a:gd name="connsiteY22" fmla="*/ 3332231 h 3332231"/>
                  <a:gd name="connsiteX23" fmla="*/ 1940996 w 3062959"/>
                  <a:gd name="connsiteY23" fmla="*/ 3158327 h 3332231"/>
                  <a:gd name="connsiteX24" fmla="*/ 2041973 w 3062959"/>
                  <a:gd name="connsiteY24" fmla="*/ 2838567 h 3332231"/>
                  <a:gd name="connsiteX25" fmla="*/ 1884898 w 3062959"/>
                  <a:gd name="connsiteY25" fmla="*/ 2445880 h 3332231"/>
                  <a:gd name="connsiteX26" fmla="*/ 3062959 w 3062959"/>
                  <a:gd name="connsiteY26" fmla="*/ 2518807 h 3332231"/>
                  <a:gd name="connsiteX27" fmla="*/ 2984422 w 3062959"/>
                  <a:gd name="connsiteY27" fmla="*/ 1778312 h 3332231"/>
                  <a:gd name="connsiteX28" fmla="*/ 2832957 w 3062959"/>
                  <a:gd name="connsiteY28" fmla="*/ 2002705 h 3332231"/>
                  <a:gd name="connsiteX29" fmla="*/ 2597345 w 3062959"/>
                  <a:gd name="connsiteY29" fmla="*/ 2025144 h 3332231"/>
                  <a:gd name="connsiteX30" fmla="*/ 2350513 w 3062959"/>
                  <a:gd name="connsiteY30" fmla="*/ 1907338 h 3332231"/>
                  <a:gd name="connsiteX31" fmla="*/ 2215877 w 3062959"/>
                  <a:gd name="connsiteY31" fmla="*/ 1677335 h 3332231"/>
                  <a:gd name="connsiteX32" fmla="*/ 2221487 w 3062959"/>
                  <a:gd name="connsiteY32" fmla="*/ 1402454 h 3332231"/>
                  <a:gd name="connsiteX33" fmla="*/ 2367342 w 3062959"/>
                  <a:gd name="connsiteY33" fmla="*/ 1211721 h 3332231"/>
                  <a:gd name="connsiteX34" fmla="*/ 2636613 w 3062959"/>
                  <a:gd name="connsiteY34" fmla="*/ 1099524 h 3332231"/>
                  <a:gd name="connsiteX35" fmla="*/ 2984422 w 3062959"/>
                  <a:gd name="connsiteY35" fmla="*/ 1312697 h 3332231"/>
                  <a:gd name="connsiteX36" fmla="*/ 3062959 w 3062959"/>
                  <a:gd name="connsiteY36" fmla="*/ 532933 h 3332231"/>
                  <a:gd name="connsiteX37" fmla="*/ 1912947 w 3062959"/>
                  <a:gd name="connsiteY37" fmla="*/ 757326 h 3332231"/>
                  <a:gd name="connsiteX38" fmla="*/ 2036363 w 3062959"/>
                  <a:gd name="connsiteY38" fmla="*/ 415127 h 3332231"/>
                  <a:gd name="connsiteX39" fmla="*/ 1896118 w 3062959"/>
                  <a:gd name="connsiteY39" fmla="*/ 140246 h 3332231"/>
                  <a:gd name="connsiteX40" fmla="*/ 1660505 w 3062959"/>
                  <a:gd name="connsiteY40" fmla="*/ 0 h 3332231"/>
                  <a:gd name="connsiteX41" fmla="*/ 1351966 w 3062959"/>
                  <a:gd name="connsiteY41" fmla="*/ 33659 h 3332231"/>
                  <a:gd name="connsiteX42" fmla="*/ 1161232 w 3062959"/>
                  <a:gd name="connsiteY42" fmla="*/ 179515 h 3332231"/>
                  <a:gd name="connsiteX43" fmla="*/ 1071475 w 3062959"/>
                  <a:gd name="connsiteY43" fmla="*/ 415127 h 3332231"/>
                  <a:gd name="connsiteX44" fmla="*/ 1256599 w 3062959"/>
                  <a:gd name="connsiteY4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649286 w 3062959"/>
                  <a:gd name="connsiteY23" fmla="*/ 3332231 h 3332231"/>
                  <a:gd name="connsiteX24" fmla="*/ 1940996 w 3062959"/>
                  <a:gd name="connsiteY24" fmla="*/ 3158327 h 3332231"/>
                  <a:gd name="connsiteX25" fmla="*/ 2041973 w 3062959"/>
                  <a:gd name="connsiteY25" fmla="*/ 2838567 h 3332231"/>
                  <a:gd name="connsiteX26" fmla="*/ 1884898 w 3062959"/>
                  <a:gd name="connsiteY26" fmla="*/ 2445880 h 3332231"/>
                  <a:gd name="connsiteX27" fmla="*/ 3062959 w 3062959"/>
                  <a:gd name="connsiteY27" fmla="*/ 2518807 h 3332231"/>
                  <a:gd name="connsiteX28" fmla="*/ 2984422 w 3062959"/>
                  <a:gd name="connsiteY28" fmla="*/ 1778312 h 3332231"/>
                  <a:gd name="connsiteX29" fmla="*/ 2832957 w 3062959"/>
                  <a:gd name="connsiteY29" fmla="*/ 2002705 h 3332231"/>
                  <a:gd name="connsiteX30" fmla="*/ 2597345 w 3062959"/>
                  <a:gd name="connsiteY30" fmla="*/ 2025144 h 3332231"/>
                  <a:gd name="connsiteX31" fmla="*/ 2350513 w 3062959"/>
                  <a:gd name="connsiteY31" fmla="*/ 1907338 h 3332231"/>
                  <a:gd name="connsiteX32" fmla="*/ 2215877 w 3062959"/>
                  <a:gd name="connsiteY32" fmla="*/ 1677335 h 3332231"/>
                  <a:gd name="connsiteX33" fmla="*/ 2221487 w 3062959"/>
                  <a:gd name="connsiteY33" fmla="*/ 1402454 h 3332231"/>
                  <a:gd name="connsiteX34" fmla="*/ 2367342 w 3062959"/>
                  <a:gd name="connsiteY34" fmla="*/ 1211721 h 3332231"/>
                  <a:gd name="connsiteX35" fmla="*/ 2636613 w 3062959"/>
                  <a:gd name="connsiteY35" fmla="*/ 1099524 h 3332231"/>
                  <a:gd name="connsiteX36" fmla="*/ 2984422 w 3062959"/>
                  <a:gd name="connsiteY36" fmla="*/ 1312697 h 3332231"/>
                  <a:gd name="connsiteX37" fmla="*/ 3062959 w 3062959"/>
                  <a:gd name="connsiteY37" fmla="*/ 532933 h 3332231"/>
                  <a:gd name="connsiteX38" fmla="*/ 1912947 w 3062959"/>
                  <a:gd name="connsiteY38" fmla="*/ 757326 h 3332231"/>
                  <a:gd name="connsiteX39" fmla="*/ 2036363 w 3062959"/>
                  <a:gd name="connsiteY39" fmla="*/ 415127 h 3332231"/>
                  <a:gd name="connsiteX40" fmla="*/ 1896118 w 3062959"/>
                  <a:gd name="connsiteY40" fmla="*/ 140246 h 3332231"/>
                  <a:gd name="connsiteX41" fmla="*/ 1660505 w 3062959"/>
                  <a:gd name="connsiteY41" fmla="*/ 0 h 3332231"/>
                  <a:gd name="connsiteX42" fmla="*/ 1351966 w 3062959"/>
                  <a:gd name="connsiteY42" fmla="*/ 33659 h 3332231"/>
                  <a:gd name="connsiteX43" fmla="*/ 1161232 w 3062959"/>
                  <a:gd name="connsiteY43" fmla="*/ 179515 h 3332231"/>
                  <a:gd name="connsiteX44" fmla="*/ 1071475 w 3062959"/>
                  <a:gd name="connsiteY44" fmla="*/ 415127 h 3332231"/>
                  <a:gd name="connsiteX45" fmla="*/ 1256599 w 3062959"/>
                  <a:gd name="connsiteY4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0019 w 3062959"/>
                  <a:gd name="connsiteY25" fmla="*/ 3332231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884898 w 3062959"/>
                  <a:gd name="connsiteY29" fmla="*/ 2445880 h 3332231"/>
                  <a:gd name="connsiteX30" fmla="*/ 3062959 w 3062959"/>
                  <a:gd name="connsiteY30" fmla="*/ 2518807 h 3332231"/>
                  <a:gd name="connsiteX31" fmla="*/ 2984422 w 3062959"/>
                  <a:gd name="connsiteY31" fmla="*/ 1778312 h 3332231"/>
                  <a:gd name="connsiteX32" fmla="*/ 2832957 w 3062959"/>
                  <a:gd name="connsiteY32" fmla="*/ 2002705 h 3332231"/>
                  <a:gd name="connsiteX33" fmla="*/ 2597345 w 3062959"/>
                  <a:gd name="connsiteY33" fmla="*/ 2025144 h 3332231"/>
                  <a:gd name="connsiteX34" fmla="*/ 2350513 w 3062959"/>
                  <a:gd name="connsiteY34" fmla="*/ 1907338 h 3332231"/>
                  <a:gd name="connsiteX35" fmla="*/ 2215877 w 3062959"/>
                  <a:gd name="connsiteY35" fmla="*/ 1677335 h 3332231"/>
                  <a:gd name="connsiteX36" fmla="*/ 2221487 w 3062959"/>
                  <a:gd name="connsiteY36" fmla="*/ 1402454 h 3332231"/>
                  <a:gd name="connsiteX37" fmla="*/ 2367342 w 3062959"/>
                  <a:gd name="connsiteY37" fmla="*/ 1211721 h 3332231"/>
                  <a:gd name="connsiteX38" fmla="*/ 2636613 w 3062959"/>
                  <a:gd name="connsiteY38" fmla="*/ 1099524 h 3332231"/>
                  <a:gd name="connsiteX39" fmla="*/ 2984422 w 3062959"/>
                  <a:gd name="connsiteY39" fmla="*/ 1312697 h 3332231"/>
                  <a:gd name="connsiteX40" fmla="*/ 3062959 w 3062959"/>
                  <a:gd name="connsiteY40" fmla="*/ 532933 h 3332231"/>
                  <a:gd name="connsiteX41" fmla="*/ 1912947 w 3062959"/>
                  <a:gd name="connsiteY41" fmla="*/ 757326 h 3332231"/>
                  <a:gd name="connsiteX42" fmla="*/ 2036363 w 3062959"/>
                  <a:gd name="connsiteY42" fmla="*/ 415127 h 3332231"/>
                  <a:gd name="connsiteX43" fmla="*/ 1896118 w 3062959"/>
                  <a:gd name="connsiteY43" fmla="*/ 140246 h 3332231"/>
                  <a:gd name="connsiteX44" fmla="*/ 1660505 w 3062959"/>
                  <a:gd name="connsiteY44" fmla="*/ 0 h 3332231"/>
                  <a:gd name="connsiteX45" fmla="*/ 1351966 w 3062959"/>
                  <a:gd name="connsiteY45" fmla="*/ 33659 h 3332231"/>
                  <a:gd name="connsiteX46" fmla="*/ 1161232 w 3062959"/>
                  <a:gd name="connsiteY46" fmla="*/ 179515 h 3332231"/>
                  <a:gd name="connsiteX47" fmla="*/ 1071475 w 3062959"/>
                  <a:gd name="connsiteY47" fmla="*/ 415127 h 3332231"/>
                  <a:gd name="connsiteX48" fmla="*/ 1256599 w 3062959"/>
                  <a:gd name="connsiteY4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32957 w 3062959"/>
                  <a:gd name="connsiteY33" fmla="*/ 2002705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13924 w 3062959"/>
                  <a:gd name="connsiteY43" fmla="*/ 40390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896118 w 3062959"/>
                  <a:gd name="connsiteY45" fmla="*/ 140246 h 3332231"/>
                  <a:gd name="connsiteX46" fmla="*/ 1660505 w 3062959"/>
                  <a:gd name="connsiteY46" fmla="*/ 0 h 3332231"/>
                  <a:gd name="connsiteX47" fmla="*/ 1351966 w 3062959"/>
                  <a:gd name="connsiteY47" fmla="*/ 33659 h 3332231"/>
                  <a:gd name="connsiteX48" fmla="*/ 1161232 w 3062959"/>
                  <a:gd name="connsiteY48" fmla="*/ 179515 h 3332231"/>
                  <a:gd name="connsiteX49" fmla="*/ 1071475 w 3062959"/>
                  <a:gd name="connsiteY49" fmla="*/ 415127 h 3332231"/>
                  <a:gd name="connsiteX50" fmla="*/ 1256599 w 3062959"/>
                  <a:gd name="connsiteY5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660505 w 3062959"/>
                  <a:gd name="connsiteY47" fmla="*/ 0 h 3332231"/>
                  <a:gd name="connsiteX48" fmla="*/ 1351966 w 3062959"/>
                  <a:gd name="connsiteY48" fmla="*/ 33659 h 3332231"/>
                  <a:gd name="connsiteX49" fmla="*/ 1161232 w 3062959"/>
                  <a:gd name="connsiteY49" fmla="*/ 179515 h 3332231"/>
                  <a:gd name="connsiteX50" fmla="*/ 1071475 w 3062959"/>
                  <a:gd name="connsiteY50" fmla="*/ 415127 h 3332231"/>
                  <a:gd name="connsiteX51" fmla="*/ 1256599 w 3062959"/>
                  <a:gd name="connsiteY5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351966 w 3062959"/>
                  <a:gd name="connsiteY49" fmla="*/ 33659 h 3332231"/>
                  <a:gd name="connsiteX50" fmla="*/ 1161232 w 3062959"/>
                  <a:gd name="connsiteY50" fmla="*/ 179515 h 3332231"/>
                  <a:gd name="connsiteX51" fmla="*/ 1071475 w 3062959"/>
                  <a:gd name="connsiteY51" fmla="*/ 415127 h 3332231"/>
                  <a:gd name="connsiteX52" fmla="*/ 1256599 w 3062959"/>
                  <a:gd name="connsiteY5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161232 w 3062959"/>
                  <a:gd name="connsiteY51" fmla="*/ 179515 h 3332231"/>
                  <a:gd name="connsiteX52" fmla="*/ 1071475 w 3062959"/>
                  <a:gd name="connsiteY52" fmla="*/ 415127 h 3332231"/>
                  <a:gd name="connsiteX53" fmla="*/ 1256599 w 3062959"/>
                  <a:gd name="connsiteY5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71475 w 3062959"/>
                  <a:gd name="connsiteY53" fmla="*/ 415127 h 3332231"/>
                  <a:gd name="connsiteX54" fmla="*/ 1256599 w 3062959"/>
                  <a:gd name="connsiteY5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256599 w 3062959"/>
                  <a:gd name="connsiteY5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256599 w 3062959"/>
                  <a:gd name="connsiteY0" fmla="*/ 746106 h 3332231"/>
                  <a:gd name="connsiteX1" fmla="*/ 230002 w 3062959"/>
                  <a:gd name="connsiteY1" fmla="*/ 63952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956373 w 2956373"/>
                  <a:gd name="connsiteY31" fmla="*/ 251880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748810 w 2956373"/>
                  <a:gd name="connsiteY31" fmla="*/ 250197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14901 w 2877836"/>
                  <a:gd name="connsiteY36" fmla="*/ 1626847 h 3332231"/>
                  <a:gd name="connsiteX37" fmla="*/ 2120510 w 2877836"/>
                  <a:gd name="connsiteY37" fmla="*/ 1368795 h 3332231"/>
                  <a:gd name="connsiteX38" fmla="*/ 2260756 w 2877836"/>
                  <a:gd name="connsiteY38" fmla="*/ 1211721 h 3332231"/>
                  <a:gd name="connsiteX39" fmla="*/ 2558076 w 2877836"/>
                  <a:gd name="connsiteY39" fmla="*/ 1161232 h 3332231"/>
                  <a:gd name="connsiteX40" fmla="*/ 2877836 w 2877836"/>
                  <a:gd name="connsiteY40" fmla="*/ 1312697 h 3332231"/>
                  <a:gd name="connsiteX41" fmla="*/ 2760029 w 2877836"/>
                  <a:gd name="connsiteY41" fmla="*/ 577812 h 3332231"/>
                  <a:gd name="connsiteX42" fmla="*/ 1806361 w 2877836"/>
                  <a:gd name="connsiteY42" fmla="*/ 757326 h 3332231"/>
                  <a:gd name="connsiteX43" fmla="*/ 1868069 w 2877836"/>
                  <a:gd name="connsiteY43" fmla="*/ 611470 h 3332231"/>
                  <a:gd name="connsiteX44" fmla="*/ 1907338 w 2877836"/>
                  <a:gd name="connsiteY44" fmla="*/ 403907 h 3332231"/>
                  <a:gd name="connsiteX45" fmla="*/ 1873678 w 2877836"/>
                  <a:gd name="connsiteY45" fmla="*/ 258052 h 3332231"/>
                  <a:gd name="connsiteX46" fmla="*/ 1789532 w 2877836"/>
                  <a:gd name="connsiteY46" fmla="*/ 140246 h 3332231"/>
                  <a:gd name="connsiteX47" fmla="*/ 1688555 w 2877836"/>
                  <a:gd name="connsiteY47" fmla="*/ 67318 h 3332231"/>
                  <a:gd name="connsiteX48" fmla="*/ 1553919 w 2877836"/>
                  <a:gd name="connsiteY48" fmla="*/ 0 h 3332231"/>
                  <a:gd name="connsiteX49" fmla="*/ 1380015 w 2877836"/>
                  <a:gd name="connsiteY49" fmla="*/ 0 h 3332231"/>
                  <a:gd name="connsiteX50" fmla="*/ 1245380 w 2877836"/>
                  <a:gd name="connsiteY50" fmla="*/ 33659 h 3332231"/>
                  <a:gd name="connsiteX51" fmla="*/ 1127573 w 2877836"/>
                  <a:gd name="connsiteY51" fmla="*/ 100977 h 3332231"/>
                  <a:gd name="connsiteX52" fmla="*/ 1054646 w 2877836"/>
                  <a:gd name="connsiteY52" fmla="*/ 179515 h 3332231"/>
                  <a:gd name="connsiteX53" fmla="*/ 992937 w 2877836"/>
                  <a:gd name="connsiteY53" fmla="*/ 263661 h 3332231"/>
                  <a:gd name="connsiteX54" fmla="*/ 964889 w 2877836"/>
                  <a:gd name="connsiteY54" fmla="*/ 415127 h 3332231"/>
                  <a:gd name="connsiteX55" fmla="*/ 998547 w 2877836"/>
                  <a:gd name="connsiteY55" fmla="*/ 555372 h 3332231"/>
                  <a:gd name="connsiteX56" fmla="*/ 1150013 w 2877836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120510 w 2877836"/>
                  <a:gd name="connsiteY38" fmla="*/ 1368795 h 3332231"/>
                  <a:gd name="connsiteX39" fmla="*/ 2260756 w 2877836"/>
                  <a:gd name="connsiteY39" fmla="*/ 1211721 h 3332231"/>
                  <a:gd name="connsiteX40" fmla="*/ 2558076 w 2877836"/>
                  <a:gd name="connsiteY40" fmla="*/ 1161232 h 3332231"/>
                  <a:gd name="connsiteX41" fmla="*/ 2877836 w 2877836"/>
                  <a:gd name="connsiteY41" fmla="*/ 1312697 h 3332231"/>
                  <a:gd name="connsiteX42" fmla="*/ 2760029 w 2877836"/>
                  <a:gd name="connsiteY42" fmla="*/ 577812 h 3332231"/>
                  <a:gd name="connsiteX43" fmla="*/ 1806361 w 2877836"/>
                  <a:gd name="connsiteY43" fmla="*/ 757326 h 3332231"/>
                  <a:gd name="connsiteX44" fmla="*/ 1868069 w 2877836"/>
                  <a:gd name="connsiteY44" fmla="*/ 611470 h 3332231"/>
                  <a:gd name="connsiteX45" fmla="*/ 1907338 w 2877836"/>
                  <a:gd name="connsiteY45" fmla="*/ 403907 h 3332231"/>
                  <a:gd name="connsiteX46" fmla="*/ 1873678 w 2877836"/>
                  <a:gd name="connsiteY46" fmla="*/ 258052 h 3332231"/>
                  <a:gd name="connsiteX47" fmla="*/ 1789532 w 2877836"/>
                  <a:gd name="connsiteY47" fmla="*/ 140246 h 3332231"/>
                  <a:gd name="connsiteX48" fmla="*/ 1688555 w 2877836"/>
                  <a:gd name="connsiteY48" fmla="*/ 67318 h 3332231"/>
                  <a:gd name="connsiteX49" fmla="*/ 1553919 w 2877836"/>
                  <a:gd name="connsiteY49" fmla="*/ 0 h 3332231"/>
                  <a:gd name="connsiteX50" fmla="*/ 1380015 w 2877836"/>
                  <a:gd name="connsiteY50" fmla="*/ 0 h 3332231"/>
                  <a:gd name="connsiteX51" fmla="*/ 1245380 w 2877836"/>
                  <a:gd name="connsiteY51" fmla="*/ 33659 h 3332231"/>
                  <a:gd name="connsiteX52" fmla="*/ 1127573 w 2877836"/>
                  <a:gd name="connsiteY52" fmla="*/ 100977 h 3332231"/>
                  <a:gd name="connsiteX53" fmla="*/ 1054646 w 2877836"/>
                  <a:gd name="connsiteY53" fmla="*/ 179515 h 3332231"/>
                  <a:gd name="connsiteX54" fmla="*/ 992937 w 2877836"/>
                  <a:gd name="connsiteY54" fmla="*/ 263661 h 3332231"/>
                  <a:gd name="connsiteX55" fmla="*/ 964889 w 2877836"/>
                  <a:gd name="connsiteY55" fmla="*/ 415127 h 3332231"/>
                  <a:gd name="connsiteX56" fmla="*/ 998547 w 2877836"/>
                  <a:gd name="connsiteY56" fmla="*/ 555372 h 3332231"/>
                  <a:gd name="connsiteX57" fmla="*/ 1150013 w 2877836"/>
                  <a:gd name="connsiteY57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260756 w 2877836"/>
                  <a:gd name="connsiteY40" fmla="*/ 1211721 h 3332231"/>
                  <a:gd name="connsiteX41" fmla="*/ 2558076 w 2877836"/>
                  <a:gd name="connsiteY41" fmla="*/ 1161232 h 3332231"/>
                  <a:gd name="connsiteX42" fmla="*/ 2877836 w 2877836"/>
                  <a:gd name="connsiteY42" fmla="*/ 1312697 h 3332231"/>
                  <a:gd name="connsiteX43" fmla="*/ 2760029 w 2877836"/>
                  <a:gd name="connsiteY43" fmla="*/ 577812 h 3332231"/>
                  <a:gd name="connsiteX44" fmla="*/ 1806361 w 2877836"/>
                  <a:gd name="connsiteY44" fmla="*/ 757326 h 3332231"/>
                  <a:gd name="connsiteX45" fmla="*/ 1868069 w 2877836"/>
                  <a:gd name="connsiteY45" fmla="*/ 611470 h 3332231"/>
                  <a:gd name="connsiteX46" fmla="*/ 1907338 w 2877836"/>
                  <a:gd name="connsiteY46" fmla="*/ 403907 h 3332231"/>
                  <a:gd name="connsiteX47" fmla="*/ 1873678 w 2877836"/>
                  <a:gd name="connsiteY47" fmla="*/ 258052 h 3332231"/>
                  <a:gd name="connsiteX48" fmla="*/ 1789532 w 2877836"/>
                  <a:gd name="connsiteY48" fmla="*/ 140246 h 3332231"/>
                  <a:gd name="connsiteX49" fmla="*/ 1688555 w 2877836"/>
                  <a:gd name="connsiteY49" fmla="*/ 67318 h 3332231"/>
                  <a:gd name="connsiteX50" fmla="*/ 1553919 w 2877836"/>
                  <a:gd name="connsiteY50" fmla="*/ 0 h 3332231"/>
                  <a:gd name="connsiteX51" fmla="*/ 1380015 w 2877836"/>
                  <a:gd name="connsiteY51" fmla="*/ 0 h 3332231"/>
                  <a:gd name="connsiteX52" fmla="*/ 1245380 w 2877836"/>
                  <a:gd name="connsiteY52" fmla="*/ 33659 h 3332231"/>
                  <a:gd name="connsiteX53" fmla="*/ 1127573 w 2877836"/>
                  <a:gd name="connsiteY53" fmla="*/ 100977 h 3332231"/>
                  <a:gd name="connsiteX54" fmla="*/ 1054646 w 2877836"/>
                  <a:gd name="connsiteY54" fmla="*/ 179515 h 3332231"/>
                  <a:gd name="connsiteX55" fmla="*/ 992937 w 2877836"/>
                  <a:gd name="connsiteY55" fmla="*/ 263661 h 3332231"/>
                  <a:gd name="connsiteX56" fmla="*/ 964889 w 2877836"/>
                  <a:gd name="connsiteY56" fmla="*/ 415127 h 3332231"/>
                  <a:gd name="connsiteX57" fmla="*/ 998547 w 2877836"/>
                  <a:gd name="connsiteY57" fmla="*/ 555372 h 3332231"/>
                  <a:gd name="connsiteX58" fmla="*/ 1150013 w 2877836"/>
                  <a:gd name="connsiteY58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558076 w 2877836"/>
                  <a:gd name="connsiteY42" fmla="*/ 1161232 h 3332231"/>
                  <a:gd name="connsiteX43" fmla="*/ 2877836 w 2877836"/>
                  <a:gd name="connsiteY43" fmla="*/ 1312697 h 3332231"/>
                  <a:gd name="connsiteX44" fmla="*/ 2760029 w 2877836"/>
                  <a:gd name="connsiteY44" fmla="*/ 577812 h 3332231"/>
                  <a:gd name="connsiteX45" fmla="*/ 1806361 w 2877836"/>
                  <a:gd name="connsiteY45" fmla="*/ 757326 h 3332231"/>
                  <a:gd name="connsiteX46" fmla="*/ 1868069 w 2877836"/>
                  <a:gd name="connsiteY46" fmla="*/ 611470 h 3332231"/>
                  <a:gd name="connsiteX47" fmla="*/ 1907338 w 2877836"/>
                  <a:gd name="connsiteY47" fmla="*/ 403907 h 3332231"/>
                  <a:gd name="connsiteX48" fmla="*/ 1873678 w 2877836"/>
                  <a:gd name="connsiteY48" fmla="*/ 258052 h 3332231"/>
                  <a:gd name="connsiteX49" fmla="*/ 1789532 w 2877836"/>
                  <a:gd name="connsiteY49" fmla="*/ 140246 h 3332231"/>
                  <a:gd name="connsiteX50" fmla="*/ 1688555 w 2877836"/>
                  <a:gd name="connsiteY50" fmla="*/ 67318 h 3332231"/>
                  <a:gd name="connsiteX51" fmla="*/ 1553919 w 2877836"/>
                  <a:gd name="connsiteY51" fmla="*/ 0 h 3332231"/>
                  <a:gd name="connsiteX52" fmla="*/ 1380015 w 2877836"/>
                  <a:gd name="connsiteY52" fmla="*/ 0 h 3332231"/>
                  <a:gd name="connsiteX53" fmla="*/ 1245380 w 2877836"/>
                  <a:gd name="connsiteY53" fmla="*/ 33659 h 3332231"/>
                  <a:gd name="connsiteX54" fmla="*/ 1127573 w 2877836"/>
                  <a:gd name="connsiteY54" fmla="*/ 100977 h 3332231"/>
                  <a:gd name="connsiteX55" fmla="*/ 1054646 w 2877836"/>
                  <a:gd name="connsiteY55" fmla="*/ 179515 h 3332231"/>
                  <a:gd name="connsiteX56" fmla="*/ 992937 w 2877836"/>
                  <a:gd name="connsiteY56" fmla="*/ 263661 h 3332231"/>
                  <a:gd name="connsiteX57" fmla="*/ 964889 w 2877836"/>
                  <a:gd name="connsiteY57" fmla="*/ 415127 h 3332231"/>
                  <a:gd name="connsiteX58" fmla="*/ 998547 w 2877836"/>
                  <a:gd name="connsiteY58" fmla="*/ 555372 h 3332231"/>
                  <a:gd name="connsiteX59" fmla="*/ 1150013 w 2877836"/>
                  <a:gd name="connsiteY59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877836 w 2877836"/>
                  <a:gd name="connsiteY44" fmla="*/ 1312697 h 3332231"/>
                  <a:gd name="connsiteX45" fmla="*/ 2760029 w 2877836"/>
                  <a:gd name="connsiteY45" fmla="*/ 577812 h 3332231"/>
                  <a:gd name="connsiteX46" fmla="*/ 1806361 w 2877836"/>
                  <a:gd name="connsiteY46" fmla="*/ 757326 h 3332231"/>
                  <a:gd name="connsiteX47" fmla="*/ 1868069 w 2877836"/>
                  <a:gd name="connsiteY47" fmla="*/ 611470 h 3332231"/>
                  <a:gd name="connsiteX48" fmla="*/ 1907338 w 2877836"/>
                  <a:gd name="connsiteY48" fmla="*/ 403907 h 3332231"/>
                  <a:gd name="connsiteX49" fmla="*/ 1873678 w 2877836"/>
                  <a:gd name="connsiteY49" fmla="*/ 258052 h 3332231"/>
                  <a:gd name="connsiteX50" fmla="*/ 1789532 w 2877836"/>
                  <a:gd name="connsiteY50" fmla="*/ 140246 h 3332231"/>
                  <a:gd name="connsiteX51" fmla="*/ 1688555 w 2877836"/>
                  <a:gd name="connsiteY51" fmla="*/ 67318 h 3332231"/>
                  <a:gd name="connsiteX52" fmla="*/ 1553919 w 2877836"/>
                  <a:gd name="connsiteY52" fmla="*/ 0 h 3332231"/>
                  <a:gd name="connsiteX53" fmla="*/ 1380015 w 2877836"/>
                  <a:gd name="connsiteY53" fmla="*/ 0 h 3332231"/>
                  <a:gd name="connsiteX54" fmla="*/ 1245380 w 2877836"/>
                  <a:gd name="connsiteY54" fmla="*/ 33659 h 3332231"/>
                  <a:gd name="connsiteX55" fmla="*/ 1127573 w 2877836"/>
                  <a:gd name="connsiteY55" fmla="*/ 100977 h 3332231"/>
                  <a:gd name="connsiteX56" fmla="*/ 1054646 w 2877836"/>
                  <a:gd name="connsiteY56" fmla="*/ 179515 h 3332231"/>
                  <a:gd name="connsiteX57" fmla="*/ 992937 w 2877836"/>
                  <a:gd name="connsiteY57" fmla="*/ 263661 h 3332231"/>
                  <a:gd name="connsiteX58" fmla="*/ 964889 w 2877836"/>
                  <a:gd name="connsiteY58" fmla="*/ 415127 h 3332231"/>
                  <a:gd name="connsiteX59" fmla="*/ 998547 w 2877836"/>
                  <a:gd name="connsiteY59" fmla="*/ 555372 h 3332231"/>
                  <a:gd name="connsiteX60" fmla="*/ 1150013 w 2877836"/>
                  <a:gd name="connsiteY60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715151 w 2877836"/>
                  <a:gd name="connsiteY44" fmla="*/ 1200501 h 3332231"/>
                  <a:gd name="connsiteX45" fmla="*/ 2877836 w 2877836"/>
                  <a:gd name="connsiteY45" fmla="*/ 1312697 h 3332231"/>
                  <a:gd name="connsiteX46" fmla="*/ 2760029 w 2877836"/>
                  <a:gd name="connsiteY46" fmla="*/ 577812 h 3332231"/>
                  <a:gd name="connsiteX47" fmla="*/ 1806361 w 2877836"/>
                  <a:gd name="connsiteY47" fmla="*/ 757326 h 3332231"/>
                  <a:gd name="connsiteX48" fmla="*/ 1868069 w 2877836"/>
                  <a:gd name="connsiteY48" fmla="*/ 611470 h 3332231"/>
                  <a:gd name="connsiteX49" fmla="*/ 1907338 w 2877836"/>
                  <a:gd name="connsiteY49" fmla="*/ 403907 h 3332231"/>
                  <a:gd name="connsiteX50" fmla="*/ 1873678 w 2877836"/>
                  <a:gd name="connsiteY50" fmla="*/ 258052 h 3332231"/>
                  <a:gd name="connsiteX51" fmla="*/ 1789532 w 2877836"/>
                  <a:gd name="connsiteY51" fmla="*/ 140246 h 3332231"/>
                  <a:gd name="connsiteX52" fmla="*/ 1688555 w 2877836"/>
                  <a:gd name="connsiteY52" fmla="*/ 67318 h 3332231"/>
                  <a:gd name="connsiteX53" fmla="*/ 1553919 w 2877836"/>
                  <a:gd name="connsiteY53" fmla="*/ 0 h 3332231"/>
                  <a:gd name="connsiteX54" fmla="*/ 1380015 w 2877836"/>
                  <a:gd name="connsiteY54" fmla="*/ 0 h 3332231"/>
                  <a:gd name="connsiteX55" fmla="*/ 1245380 w 2877836"/>
                  <a:gd name="connsiteY55" fmla="*/ 33659 h 3332231"/>
                  <a:gd name="connsiteX56" fmla="*/ 1127573 w 2877836"/>
                  <a:gd name="connsiteY56" fmla="*/ 100977 h 3332231"/>
                  <a:gd name="connsiteX57" fmla="*/ 1054646 w 2877836"/>
                  <a:gd name="connsiteY57" fmla="*/ 179515 h 3332231"/>
                  <a:gd name="connsiteX58" fmla="*/ 992937 w 2877836"/>
                  <a:gd name="connsiteY58" fmla="*/ 263661 h 3332231"/>
                  <a:gd name="connsiteX59" fmla="*/ 964889 w 2877836"/>
                  <a:gd name="connsiteY59" fmla="*/ 415127 h 3332231"/>
                  <a:gd name="connsiteX60" fmla="*/ 998547 w 2877836"/>
                  <a:gd name="connsiteY60" fmla="*/ 555372 h 3332231"/>
                  <a:gd name="connsiteX61" fmla="*/ 1150013 w 2877836"/>
                  <a:gd name="connsiteY61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15151 w 2877836"/>
                  <a:gd name="connsiteY33" fmla="*/ 1924168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2877836" h="3332231">
                    <a:moveTo>
                      <a:pt x="1150013" y="746106"/>
                    </a:moveTo>
                    <a:lnTo>
                      <a:pt x="123416" y="639520"/>
                    </a:lnTo>
                    <a:lnTo>
                      <a:pt x="0" y="1318307"/>
                    </a:lnTo>
                    <a:lnTo>
                      <a:pt x="151465" y="1172452"/>
                    </a:lnTo>
                    <a:lnTo>
                      <a:pt x="370248" y="1093915"/>
                    </a:lnTo>
                    <a:lnTo>
                      <a:pt x="549762" y="1166842"/>
                    </a:lnTo>
                    <a:lnTo>
                      <a:pt x="667569" y="1267819"/>
                    </a:lnTo>
                    <a:lnTo>
                      <a:pt x="757326" y="1402454"/>
                    </a:lnTo>
                    <a:lnTo>
                      <a:pt x="779765" y="1593188"/>
                    </a:lnTo>
                    <a:lnTo>
                      <a:pt x="751716" y="1739043"/>
                    </a:lnTo>
                    <a:lnTo>
                      <a:pt x="628300" y="1901728"/>
                    </a:lnTo>
                    <a:lnTo>
                      <a:pt x="488054" y="2002705"/>
                    </a:lnTo>
                    <a:lnTo>
                      <a:pt x="297321" y="2036364"/>
                    </a:lnTo>
                    <a:lnTo>
                      <a:pt x="134636" y="1974656"/>
                    </a:lnTo>
                    <a:lnTo>
                      <a:pt x="0" y="1800751"/>
                    </a:lnTo>
                    <a:lnTo>
                      <a:pt x="95367" y="2507588"/>
                    </a:lnTo>
                    <a:lnTo>
                      <a:pt x="1150013" y="2423441"/>
                    </a:lnTo>
                    <a:lnTo>
                      <a:pt x="1032206" y="2586125"/>
                    </a:lnTo>
                    <a:lnTo>
                      <a:pt x="964889" y="2754420"/>
                    </a:lnTo>
                    <a:lnTo>
                      <a:pt x="953669" y="2950763"/>
                    </a:lnTo>
                    <a:lnTo>
                      <a:pt x="1037816" y="3135888"/>
                    </a:lnTo>
                    <a:lnTo>
                      <a:pt x="1144402" y="3242474"/>
                    </a:lnTo>
                    <a:lnTo>
                      <a:pt x="1273429" y="3292962"/>
                    </a:lnTo>
                    <a:lnTo>
                      <a:pt x="1391234" y="3332231"/>
                    </a:lnTo>
                    <a:lnTo>
                      <a:pt x="1542700" y="3332231"/>
                    </a:lnTo>
                    <a:lnTo>
                      <a:pt x="1739043" y="3253693"/>
                    </a:lnTo>
                    <a:lnTo>
                      <a:pt x="1834410" y="3158327"/>
                    </a:lnTo>
                    <a:lnTo>
                      <a:pt x="1924167" y="3012471"/>
                    </a:lnTo>
                    <a:lnTo>
                      <a:pt x="1935387" y="2838567"/>
                    </a:lnTo>
                    <a:lnTo>
                      <a:pt x="1879288" y="2636614"/>
                    </a:lnTo>
                    <a:lnTo>
                      <a:pt x="1778312" y="2445880"/>
                    </a:lnTo>
                    <a:lnTo>
                      <a:pt x="2748810" y="2501977"/>
                    </a:lnTo>
                    <a:lnTo>
                      <a:pt x="2877836" y="1778312"/>
                    </a:lnTo>
                    <a:lnTo>
                      <a:pt x="2715151" y="1924168"/>
                    </a:lnTo>
                    <a:lnTo>
                      <a:pt x="2513198" y="1985875"/>
                    </a:lnTo>
                    <a:lnTo>
                      <a:pt x="2350513" y="1946606"/>
                    </a:lnTo>
                    <a:lnTo>
                      <a:pt x="2238318" y="1879289"/>
                    </a:lnTo>
                    <a:lnTo>
                      <a:pt x="2159779" y="1755873"/>
                    </a:lnTo>
                    <a:lnTo>
                      <a:pt x="2114901" y="1626847"/>
                    </a:lnTo>
                    <a:lnTo>
                      <a:pt x="2092461" y="1480992"/>
                    </a:lnTo>
                    <a:lnTo>
                      <a:pt x="2120510" y="1368795"/>
                    </a:lnTo>
                    <a:lnTo>
                      <a:pt x="2187828" y="1273428"/>
                    </a:lnTo>
                    <a:lnTo>
                      <a:pt x="2260756" y="1211721"/>
                    </a:lnTo>
                    <a:lnTo>
                      <a:pt x="2401001" y="1161232"/>
                    </a:lnTo>
                    <a:lnTo>
                      <a:pt x="2558076" y="1161232"/>
                    </a:lnTo>
                    <a:lnTo>
                      <a:pt x="2715151" y="1200501"/>
                    </a:lnTo>
                    <a:lnTo>
                      <a:pt x="2877836" y="1312697"/>
                    </a:lnTo>
                    <a:lnTo>
                      <a:pt x="2760029" y="577812"/>
                    </a:lnTo>
                    <a:lnTo>
                      <a:pt x="1806361" y="757326"/>
                    </a:lnTo>
                    <a:lnTo>
                      <a:pt x="1868069" y="611470"/>
                    </a:lnTo>
                    <a:lnTo>
                      <a:pt x="1907338" y="403907"/>
                    </a:lnTo>
                    <a:lnTo>
                      <a:pt x="1873678" y="258052"/>
                    </a:lnTo>
                    <a:lnTo>
                      <a:pt x="1789532" y="140246"/>
                    </a:lnTo>
                    <a:lnTo>
                      <a:pt x="1688555" y="67318"/>
                    </a:lnTo>
                    <a:lnTo>
                      <a:pt x="1553919" y="0"/>
                    </a:lnTo>
                    <a:lnTo>
                      <a:pt x="1380015" y="0"/>
                    </a:lnTo>
                    <a:lnTo>
                      <a:pt x="1245380" y="33659"/>
                    </a:lnTo>
                    <a:lnTo>
                      <a:pt x="1127573" y="100977"/>
                    </a:lnTo>
                    <a:lnTo>
                      <a:pt x="1054646" y="179515"/>
                    </a:lnTo>
                    <a:lnTo>
                      <a:pt x="992937" y="263661"/>
                    </a:lnTo>
                    <a:lnTo>
                      <a:pt x="964889" y="415127"/>
                    </a:lnTo>
                    <a:lnTo>
                      <a:pt x="998547" y="555372"/>
                    </a:lnTo>
                    <a:lnTo>
                      <a:pt x="1150013" y="746106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947997" y="2705149"/>
                <a:ext cx="1181734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700" dirty="0" smtClean="0">
                    <a:solidFill>
                      <a:schemeClr val="tx2">
                        <a:lumMod val="75000"/>
                      </a:schemeClr>
                    </a:solidFill>
                  </a:rPr>
                  <a:t>Federated</a:t>
                </a:r>
              </a:p>
              <a:p>
                <a:pPr algn="ctr"/>
                <a:r>
                  <a:rPr lang="en-US" sz="1700" dirty="0" smtClean="0">
                    <a:solidFill>
                      <a:schemeClr val="tx2">
                        <a:lumMod val="75000"/>
                      </a:schemeClr>
                    </a:solidFill>
                  </a:rPr>
                  <a:t>Identity</a:t>
                </a:r>
              </a:p>
            </p:txBody>
          </p:sp>
        </p:grpSp>
      </p:grpSp>
      <p:sp>
        <p:nvSpPr>
          <p:cNvPr id="52" name="Title 2"/>
          <p:cNvSpPr txBox="1">
            <a:spLocks/>
          </p:cNvSpPr>
          <p:nvPr/>
        </p:nvSpPr>
        <p:spPr>
          <a:xfrm>
            <a:off x="457200" y="458789"/>
            <a:ext cx="8382000" cy="58500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 pitchFamily="48" charset="-128"/>
                <a:cs typeface="Arial"/>
              </a:rPr>
              <a:t>Five Core identity management elements</a:t>
            </a:r>
            <a:endParaRPr kumimoji="0" lang="en-US" sz="3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pitchFamily="48" charset="-128"/>
              <a:cs typeface="Arial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3258442" y="1208752"/>
            <a:ext cx="2485992" cy="2533427"/>
            <a:chOff x="3258442" y="1208752"/>
            <a:chExt cx="2485992" cy="2533427"/>
          </a:xfrm>
        </p:grpSpPr>
        <p:sp>
          <p:nvSpPr>
            <p:cNvPr id="46" name="Freeform 45"/>
            <p:cNvSpPr/>
            <p:nvPr/>
          </p:nvSpPr>
          <p:spPr>
            <a:xfrm rot="221445">
              <a:off x="3304512" y="1276088"/>
              <a:ext cx="2439922" cy="2466091"/>
            </a:xfrm>
            <a:custGeom>
              <a:avLst/>
              <a:gdLst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79289 w 2877836"/>
                <a:gd name="connsiteY29" fmla="*/ 667569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38794 w 2877836"/>
                <a:gd name="connsiteY10" fmla="*/ 2473929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50013 w 2877836"/>
                <a:gd name="connsiteY10" fmla="*/ 2423441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256599 w 2984422"/>
                <a:gd name="connsiteY0" fmla="*/ 746106 h 3332231"/>
                <a:gd name="connsiteX1" fmla="*/ 112196 w 2984422"/>
                <a:gd name="connsiteY1" fmla="*/ 650739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2984422"/>
                <a:gd name="connsiteY0" fmla="*/ 746106 h 3332231"/>
                <a:gd name="connsiteX1" fmla="*/ 0 w 2984422"/>
                <a:gd name="connsiteY1" fmla="*/ 622690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2984422 w 3062959"/>
                <a:gd name="connsiteY18" fmla="*/ 253563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3062959 w 3062959"/>
                <a:gd name="connsiteY18" fmla="*/ 251880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774155 w 3062959"/>
                <a:gd name="connsiteY5" fmla="*/ 1267819 h 3332231"/>
                <a:gd name="connsiteX6" fmla="*/ 886351 w 3062959"/>
                <a:gd name="connsiteY6" fmla="*/ 1593188 h 3332231"/>
                <a:gd name="connsiteX7" fmla="*/ 734886 w 3062959"/>
                <a:gd name="connsiteY7" fmla="*/ 1901728 h 3332231"/>
                <a:gd name="connsiteX8" fmla="*/ 403907 w 3062959"/>
                <a:gd name="connsiteY8" fmla="*/ 2036364 h 3332231"/>
                <a:gd name="connsiteX9" fmla="*/ 106586 w 3062959"/>
                <a:gd name="connsiteY9" fmla="*/ 1800751 h 3332231"/>
                <a:gd name="connsiteX10" fmla="*/ 0 w 3062959"/>
                <a:gd name="connsiteY10" fmla="*/ 2518807 h 3332231"/>
                <a:gd name="connsiteX11" fmla="*/ 1256599 w 3062959"/>
                <a:gd name="connsiteY11" fmla="*/ 2423441 h 3332231"/>
                <a:gd name="connsiteX12" fmla="*/ 1071475 w 3062959"/>
                <a:gd name="connsiteY12" fmla="*/ 2754420 h 3332231"/>
                <a:gd name="connsiteX13" fmla="*/ 1144402 w 3062959"/>
                <a:gd name="connsiteY13" fmla="*/ 3135888 h 3332231"/>
                <a:gd name="connsiteX14" fmla="*/ 1380015 w 3062959"/>
                <a:gd name="connsiteY14" fmla="*/ 3292962 h 3332231"/>
                <a:gd name="connsiteX15" fmla="*/ 1649286 w 3062959"/>
                <a:gd name="connsiteY15" fmla="*/ 3332231 h 3332231"/>
                <a:gd name="connsiteX16" fmla="*/ 1940996 w 3062959"/>
                <a:gd name="connsiteY16" fmla="*/ 3158327 h 3332231"/>
                <a:gd name="connsiteX17" fmla="*/ 2041973 w 3062959"/>
                <a:gd name="connsiteY17" fmla="*/ 2838567 h 3332231"/>
                <a:gd name="connsiteX18" fmla="*/ 1884898 w 3062959"/>
                <a:gd name="connsiteY18" fmla="*/ 2445880 h 3332231"/>
                <a:gd name="connsiteX19" fmla="*/ 3062959 w 3062959"/>
                <a:gd name="connsiteY19" fmla="*/ 2518807 h 3332231"/>
                <a:gd name="connsiteX20" fmla="*/ 2984422 w 3062959"/>
                <a:gd name="connsiteY20" fmla="*/ 1778312 h 3332231"/>
                <a:gd name="connsiteX21" fmla="*/ 2832957 w 3062959"/>
                <a:gd name="connsiteY21" fmla="*/ 2002705 h 3332231"/>
                <a:gd name="connsiteX22" fmla="*/ 2597345 w 3062959"/>
                <a:gd name="connsiteY22" fmla="*/ 2025144 h 3332231"/>
                <a:gd name="connsiteX23" fmla="*/ 2350513 w 3062959"/>
                <a:gd name="connsiteY23" fmla="*/ 1907338 h 3332231"/>
                <a:gd name="connsiteX24" fmla="*/ 2215877 w 3062959"/>
                <a:gd name="connsiteY24" fmla="*/ 1677335 h 3332231"/>
                <a:gd name="connsiteX25" fmla="*/ 2221487 w 3062959"/>
                <a:gd name="connsiteY25" fmla="*/ 1402454 h 3332231"/>
                <a:gd name="connsiteX26" fmla="*/ 2367342 w 3062959"/>
                <a:gd name="connsiteY26" fmla="*/ 1211721 h 3332231"/>
                <a:gd name="connsiteX27" fmla="*/ 2636613 w 3062959"/>
                <a:gd name="connsiteY27" fmla="*/ 1099524 h 3332231"/>
                <a:gd name="connsiteX28" fmla="*/ 2984422 w 3062959"/>
                <a:gd name="connsiteY28" fmla="*/ 1312697 h 3332231"/>
                <a:gd name="connsiteX29" fmla="*/ 3062959 w 3062959"/>
                <a:gd name="connsiteY29" fmla="*/ 532933 h 3332231"/>
                <a:gd name="connsiteX30" fmla="*/ 1912947 w 3062959"/>
                <a:gd name="connsiteY30" fmla="*/ 757326 h 3332231"/>
                <a:gd name="connsiteX31" fmla="*/ 2036363 w 3062959"/>
                <a:gd name="connsiteY31" fmla="*/ 415127 h 3332231"/>
                <a:gd name="connsiteX32" fmla="*/ 1896118 w 3062959"/>
                <a:gd name="connsiteY32" fmla="*/ 140246 h 3332231"/>
                <a:gd name="connsiteX33" fmla="*/ 1660505 w 3062959"/>
                <a:gd name="connsiteY33" fmla="*/ 0 h 3332231"/>
                <a:gd name="connsiteX34" fmla="*/ 1351966 w 3062959"/>
                <a:gd name="connsiteY34" fmla="*/ 33659 h 3332231"/>
                <a:gd name="connsiteX35" fmla="*/ 1161232 w 3062959"/>
                <a:gd name="connsiteY35" fmla="*/ 179515 h 3332231"/>
                <a:gd name="connsiteX36" fmla="*/ 1071475 w 3062959"/>
                <a:gd name="connsiteY36" fmla="*/ 415127 h 3332231"/>
                <a:gd name="connsiteX37" fmla="*/ 1256599 w 3062959"/>
                <a:gd name="connsiteY3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86351 w 3062959"/>
                <a:gd name="connsiteY7" fmla="*/ 1593188 h 3332231"/>
                <a:gd name="connsiteX8" fmla="*/ 734886 w 3062959"/>
                <a:gd name="connsiteY8" fmla="*/ 1901728 h 3332231"/>
                <a:gd name="connsiteX9" fmla="*/ 403907 w 3062959"/>
                <a:gd name="connsiteY9" fmla="*/ 2036364 h 3332231"/>
                <a:gd name="connsiteX10" fmla="*/ 106586 w 3062959"/>
                <a:gd name="connsiteY10" fmla="*/ 1800751 h 3332231"/>
                <a:gd name="connsiteX11" fmla="*/ 0 w 3062959"/>
                <a:gd name="connsiteY11" fmla="*/ 2518807 h 3332231"/>
                <a:gd name="connsiteX12" fmla="*/ 1256599 w 3062959"/>
                <a:gd name="connsiteY12" fmla="*/ 2423441 h 3332231"/>
                <a:gd name="connsiteX13" fmla="*/ 1071475 w 3062959"/>
                <a:gd name="connsiteY13" fmla="*/ 2754420 h 3332231"/>
                <a:gd name="connsiteX14" fmla="*/ 1144402 w 3062959"/>
                <a:gd name="connsiteY14" fmla="*/ 3135888 h 3332231"/>
                <a:gd name="connsiteX15" fmla="*/ 1380015 w 3062959"/>
                <a:gd name="connsiteY15" fmla="*/ 3292962 h 3332231"/>
                <a:gd name="connsiteX16" fmla="*/ 1649286 w 3062959"/>
                <a:gd name="connsiteY16" fmla="*/ 3332231 h 3332231"/>
                <a:gd name="connsiteX17" fmla="*/ 1940996 w 3062959"/>
                <a:gd name="connsiteY17" fmla="*/ 3158327 h 3332231"/>
                <a:gd name="connsiteX18" fmla="*/ 2041973 w 3062959"/>
                <a:gd name="connsiteY18" fmla="*/ 2838567 h 3332231"/>
                <a:gd name="connsiteX19" fmla="*/ 1884898 w 3062959"/>
                <a:gd name="connsiteY19" fmla="*/ 2445880 h 3332231"/>
                <a:gd name="connsiteX20" fmla="*/ 3062959 w 3062959"/>
                <a:gd name="connsiteY20" fmla="*/ 2518807 h 3332231"/>
                <a:gd name="connsiteX21" fmla="*/ 2984422 w 3062959"/>
                <a:gd name="connsiteY21" fmla="*/ 1778312 h 3332231"/>
                <a:gd name="connsiteX22" fmla="*/ 2832957 w 3062959"/>
                <a:gd name="connsiteY22" fmla="*/ 2002705 h 3332231"/>
                <a:gd name="connsiteX23" fmla="*/ 2597345 w 3062959"/>
                <a:gd name="connsiteY23" fmla="*/ 2025144 h 3332231"/>
                <a:gd name="connsiteX24" fmla="*/ 2350513 w 3062959"/>
                <a:gd name="connsiteY24" fmla="*/ 1907338 h 3332231"/>
                <a:gd name="connsiteX25" fmla="*/ 2215877 w 3062959"/>
                <a:gd name="connsiteY25" fmla="*/ 1677335 h 3332231"/>
                <a:gd name="connsiteX26" fmla="*/ 2221487 w 3062959"/>
                <a:gd name="connsiteY26" fmla="*/ 1402454 h 3332231"/>
                <a:gd name="connsiteX27" fmla="*/ 2367342 w 3062959"/>
                <a:gd name="connsiteY27" fmla="*/ 1211721 h 3332231"/>
                <a:gd name="connsiteX28" fmla="*/ 2636613 w 3062959"/>
                <a:gd name="connsiteY28" fmla="*/ 1099524 h 3332231"/>
                <a:gd name="connsiteX29" fmla="*/ 2984422 w 3062959"/>
                <a:gd name="connsiteY29" fmla="*/ 1312697 h 3332231"/>
                <a:gd name="connsiteX30" fmla="*/ 3062959 w 3062959"/>
                <a:gd name="connsiteY30" fmla="*/ 532933 h 3332231"/>
                <a:gd name="connsiteX31" fmla="*/ 1912947 w 3062959"/>
                <a:gd name="connsiteY31" fmla="*/ 757326 h 3332231"/>
                <a:gd name="connsiteX32" fmla="*/ 2036363 w 3062959"/>
                <a:gd name="connsiteY32" fmla="*/ 415127 h 3332231"/>
                <a:gd name="connsiteX33" fmla="*/ 1896118 w 3062959"/>
                <a:gd name="connsiteY33" fmla="*/ 140246 h 3332231"/>
                <a:gd name="connsiteX34" fmla="*/ 1660505 w 3062959"/>
                <a:gd name="connsiteY34" fmla="*/ 0 h 3332231"/>
                <a:gd name="connsiteX35" fmla="*/ 1351966 w 3062959"/>
                <a:gd name="connsiteY35" fmla="*/ 33659 h 3332231"/>
                <a:gd name="connsiteX36" fmla="*/ 1161232 w 3062959"/>
                <a:gd name="connsiteY36" fmla="*/ 179515 h 3332231"/>
                <a:gd name="connsiteX37" fmla="*/ 1071475 w 3062959"/>
                <a:gd name="connsiteY37" fmla="*/ 415127 h 3332231"/>
                <a:gd name="connsiteX38" fmla="*/ 1256599 w 3062959"/>
                <a:gd name="connsiteY3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734886 w 3062959"/>
                <a:gd name="connsiteY9" fmla="*/ 1901728 h 3332231"/>
                <a:gd name="connsiteX10" fmla="*/ 403907 w 3062959"/>
                <a:gd name="connsiteY10" fmla="*/ 2036364 h 3332231"/>
                <a:gd name="connsiteX11" fmla="*/ 106586 w 3062959"/>
                <a:gd name="connsiteY11" fmla="*/ 1800751 h 3332231"/>
                <a:gd name="connsiteX12" fmla="*/ 0 w 3062959"/>
                <a:gd name="connsiteY12" fmla="*/ 2518807 h 3332231"/>
                <a:gd name="connsiteX13" fmla="*/ 1256599 w 3062959"/>
                <a:gd name="connsiteY13" fmla="*/ 2423441 h 3332231"/>
                <a:gd name="connsiteX14" fmla="*/ 1071475 w 3062959"/>
                <a:gd name="connsiteY14" fmla="*/ 2754420 h 3332231"/>
                <a:gd name="connsiteX15" fmla="*/ 1144402 w 3062959"/>
                <a:gd name="connsiteY15" fmla="*/ 3135888 h 3332231"/>
                <a:gd name="connsiteX16" fmla="*/ 1380015 w 3062959"/>
                <a:gd name="connsiteY16" fmla="*/ 3292962 h 3332231"/>
                <a:gd name="connsiteX17" fmla="*/ 1649286 w 3062959"/>
                <a:gd name="connsiteY17" fmla="*/ 3332231 h 3332231"/>
                <a:gd name="connsiteX18" fmla="*/ 1940996 w 3062959"/>
                <a:gd name="connsiteY18" fmla="*/ 3158327 h 3332231"/>
                <a:gd name="connsiteX19" fmla="*/ 2041973 w 3062959"/>
                <a:gd name="connsiteY19" fmla="*/ 2838567 h 3332231"/>
                <a:gd name="connsiteX20" fmla="*/ 1884898 w 3062959"/>
                <a:gd name="connsiteY20" fmla="*/ 2445880 h 3332231"/>
                <a:gd name="connsiteX21" fmla="*/ 3062959 w 3062959"/>
                <a:gd name="connsiteY21" fmla="*/ 2518807 h 3332231"/>
                <a:gd name="connsiteX22" fmla="*/ 2984422 w 3062959"/>
                <a:gd name="connsiteY22" fmla="*/ 1778312 h 3332231"/>
                <a:gd name="connsiteX23" fmla="*/ 2832957 w 3062959"/>
                <a:gd name="connsiteY23" fmla="*/ 2002705 h 3332231"/>
                <a:gd name="connsiteX24" fmla="*/ 2597345 w 3062959"/>
                <a:gd name="connsiteY24" fmla="*/ 2025144 h 3332231"/>
                <a:gd name="connsiteX25" fmla="*/ 2350513 w 3062959"/>
                <a:gd name="connsiteY25" fmla="*/ 1907338 h 3332231"/>
                <a:gd name="connsiteX26" fmla="*/ 2215877 w 3062959"/>
                <a:gd name="connsiteY26" fmla="*/ 1677335 h 3332231"/>
                <a:gd name="connsiteX27" fmla="*/ 2221487 w 3062959"/>
                <a:gd name="connsiteY27" fmla="*/ 1402454 h 3332231"/>
                <a:gd name="connsiteX28" fmla="*/ 2367342 w 3062959"/>
                <a:gd name="connsiteY28" fmla="*/ 1211721 h 3332231"/>
                <a:gd name="connsiteX29" fmla="*/ 2636613 w 3062959"/>
                <a:gd name="connsiteY29" fmla="*/ 1099524 h 3332231"/>
                <a:gd name="connsiteX30" fmla="*/ 2984422 w 3062959"/>
                <a:gd name="connsiteY30" fmla="*/ 1312697 h 3332231"/>
                <a:gd name="connsiteX31" fmla="*/ 3062959 w 3062959"/>
                <a:gd name="connsiteY31" fmla="*/ 532933 h 3332231"/>
                <a:gd name="connsiteX32" fmla="*/ 1912947 w 3062959"/>
                <a:gd name="connsiteY32" fmla="*/ 757326 h 3332231"/>
                <a:gd name="connsiteX33" fmla="*/ 2036363 w 3062959"/>
                <a:gd name="connsiteY33" fmla="*/ 415127 h 3332231"/>
                <a:gd name="connsiteX34" fmla="*/ 1896118 w 3062959"/>
                <a:gd name="connsiteY34" fmla="*/ 140246 h 3332231"/>
                <a:gd name="connsiteX35" fmla="*/ 1660505 w 3062959"/>
                <a:gd name="connsiteY35" fmla="*/ 0 h 3332231"/>
                <a:gd name="connsiteX36" fmla="*/ 1351966 w 3062959"/>
                <a:gd name="connsiteY36" fmla="*/ 33659 h 3332231"/>
                <a:gd name="connsiteX37" fmla="*/ 1161232 w 3062959"/>
                <a:gd name="connsiteY37" fmla="*/ 179515 h 3332231"/>
                <a:gd name="connsiteX38" fmla="*/ 1071475 w 3062959"/>
                <a:gd name="connsiteY38" fmla="*/ 415127 h 3332231"/>
                <a:gd name="connsiteX39" fmla="*/ 1256599 w 3062959"/>
                <a:gd name="connsiteY3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403907 w 3062959"/>
                <a:gd name="connsiteY11" fmla="*/ 2036364 h 3332231"/>
                <a:gd name="connsiteX12" fmla="*/ 106586 w 3062959"/>
                <a:gd name="connsiteY12" fmla="*/ 1800751 h 3332231"/>
                <a:gd name="connsiteX13" fmla="*/ 0 w 3062959"/>
                <a:gd name="connsiteY13" fmla="*/ 2518807 h 3332231"/>
                <a:gd name="connsiteX14" fmla="*/ 1256599 w 3062959"/>
                <a:gd name="connsiteY14" fmla="*/ 2423441 h 3332231"/>
                <a:gd name="connsiteX15" fmla="*/ 1071475 w 3062959"/>
                <a:gd name="connsiteY15" fmla="*/ 2754420 h 3332231"/>
                <a:gd name="connsiteX16" fmla="*/ 1144402 w 3062959"/>
                <a:gd name="connsiteY16" fmla="*/ 3135888 h 3332231"/>
                <a:gd name="connsiteX17" fmla="*/ 1380015 w 3062959"/>
                <a:gd name="connsiteY17" fmla="*/ 3292962 h 3332231"/>
                <a:gd name="connsiteX18" fmla="*/ 1649286 w 3062959"/>
                <a:gd name="connsiteY18" fmla="*/ 3332231 h 3332231"/>
                <a:gd name="connsiteX19" fmla="*/ 1940996 w 3062959"/>
                <a:gd name="connsiteY19" fmla="*/ 3158327 h 3332231"/>
                <a:gd name="connsiteX20" fmla="*/ 2041973 w 3062959"/>
                <a:gd name="connsiteY20" fmla="*/ 2838567 h 3332231"/>
                <a:gd name="connsiteX21" fmla="*/ 1884898 w 3062959"/>
                <a:gd name="connsiteY21" fmla="*/ 2445880 h 3332231"/>
                <a:gd name="connsiteX22" fmla="*/ 3062959 w 3062959"/>
                <a:gd name="connsiteY22" fmla="*/ 2518807 h 3332231"/>
                <a:gd name="connsiteX23" fmla="*/ 2984422 w 3062959"/>
                <a:gd name="connsiteY23" fmla="*/ 1778312 h 3332231"/>
                <a:gd name="connsiteX24" fmla="*/ 2832957 w 3062959"/>
                <a:gd name="connsiteY24" fmla="*/ 2002705 h 3332231"/>
                <a:gd name="connsiteX25" fmla="*/ 2597345 w 3062959"/>
                <a:gd name="connsiteY25" fmla="*/ 2025144 h 3332231"/>
                <a:gd name="connsiteX26" fmla="*/ 2350513 w 3062959"/>
                <a:gd name="connsiteY26" fmla="*/ 1907338 h 3332231"/>
                <a:gd name="connsiteX27" fmla="*/ 2215877 w 3062959"/>
                <a:gd name="connsiteY27" fmla="*/ 1677335 h 3332231"/>
                <a:gd name="connsiteX28" fmla="*/ 2221487 w 3062959"/>
                <a:gd name="connsiteY28" fmla="*/ 1402454 h 3332231"/>
                <a:gd name="connsiteX29" fmla="*/ 2367342 w 3062959"/>
                <a:gd name="connsiteY29" fmla="*/ 1211721 h 3332231"/>
                <a:gd name="connsiteX30" fmla="*/ 2636613 w 3062959"/>
                <a:gd name="connsiteY30" fmla="*/ 1099524 h 3332231"/>
                <a:gd name="connsiteX31" fmla="*/ 2984422 w 3062959"/>
                <a:gd name="connsiteY31" fmla="*/ 1312697 h 3332231"/>
                <a:gd name="connsiteX32" fmla="*/ 3062959 w 3062959"/>
                <a:gd name="connsiteY32" fmla="*/ 532933 h 3332231"/>
                <a:gd name="connsiteX33" fmla="*/ 1912947 w 3062959"/>
                <a:gd name="connsiteY33" fmla="*/ 757326 h 3332231"/>
                <a:gd name="connsiteX34" fmla="*/ 2036363 w 3062959"/>
                <a:gd name="connsiteY34" fmla="*/ 415127 h 3332231"/>
                <a:gd name="connsiteX35" fmla="*/ 1896118 w 3062959"/>
                <a:gd name="connsiteY35" fmla="*/ 140246 h 3332231"/>
                <a:gd name="connsiteX36" fmla="*/ 1660505 w 3062959"/>
                <a:gd name="connsiteY36" fmla="*/ 0 h 3332231"/>
                <a:gd name="connsiteX37" fmla="*/ 1351966 w 3062959"/>
                <a:gd name="connsiteY37" fmla="*/ 33659 h 3332231"/>
                <a:gd name="connsiteX38" fmla="*/ 1161232 w 3062959"/>
                <a:gd name="connsiteY38" fmla="*/ 179515 h 3332231"/>
                <a:gd name="connsiteX39" fmla="*/ 1071475 w 3062959"/>
                <a:gd name="connsiteY39" fmla="*/ 415127 h 3332231"/>
                <a:gd name="connsiteX40" fmla="*/ 1256599 w 3062959"/>
                <a:gd name="connsiteY4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106586 w 3062959"/>
                <a:gd name="connsiteY13" fmla="*/ 1800751 h 3332231"/>
                <a:gd name="connsiteX14" fmla="*/ 0 w 3062959"/>
                <a:gd name="connsiteY14" fmla="*/ 2518807 h 3332231"/>
                <a:gd name="connsiteX15" fmla="*/ 1256599 w 3062959"/>
                <a:gd name="connsiteY15" fmla="*/ 2423441 h 3332231"/>
                <a:gd name="connsiteX16" fmla="*/ 1071475 w 3062959"/>
                <a:gd name="connsiteY16" fmla="*/ 2754420 h 3332231"/>
                <a:gd name="connsiteX17" fmla="*/ 1144402 w 3062959"/>
                <a:gd name="connsiteY17" fmla="*/ 3135888 h 3332231"/>
                <a:gd name="connsiteX18" fmla="*/ 1380015 w 3062959"/>
                <a:gd name="connsiteY18" fmla="*/ 3292962 h 3332231"/>
                <a:gd name="connsiteX19" fmla="*/ 1649286 w 3062959"/>
                <a:gd name="connsiteY19" fmla="*/ 3332231 h 3332231"/>
                <a:gd name="connsiteX20" fmla="*/ 1940996 w 3062959"/>
                <a:gd name="connsiteY20" fmla="*/ 3158327 h 3332231"/>
                <a:gd name="connsiteX21" fmla="*/ 2041973 w 3062959"/>
                <a:gd name="connsiteY21" fmla="*/ 2838567 h 3332231"/>
                <a:gd name="connsiteX22" fmla="*/ 1884898 w 3062959"/>
                <a:gd name="connsiteY22" fmla="*/ 2445880 h 3332231"/>
                <a:gd name="connsiteX23" fmla="*/ 3062959 w 3062959"/>
                <a:gd name="connsiteY23" fmla="*/ 2518807 h 3332231"/>
                <a:gd name="connsiteX24" fmla="*/ 2984422 w 3062959"/>
                <a:gd name="connsiteY24" fmla="*/ 1778312 h 3332231"/>
                <a:gd name="connsiteX25" fmla="*/ 2832957 w 3062959"/>
                <a:gd name="connsiteY25" fmla="*/ 2002705 h 3332231"/>
                <a:gd name="connsiteX26" fmla="*/ 2597345 w 3062959"/>
                <a:gd name="connsiteY26" fmla="*/ 2025144 h 3332231"/>
                <a:gd name="connsiteX27" fmla="*/ 2350513 w 3062959"/>
                <a:gd name="connsiteY27" fmla="*/ 1907338 h 3332231"/>
                <a:gd name="connsiteX28" fmla="*/ 2215877 w 3062959"/>
                <a:gd name="connsiteY28" fmla="*/ 1677335 h 3332231"/>
                <a:gd name="connsiteX29" fmla="*/ 2221487 w 3062959"/>
                <a:gd name="connsiteY29" fmla="*/ 1402454 h 3332231"/>
                <a:gd name="connsiteX30" fmla="*/ 2367342 w 3062959"/>
                <a:gd name="connsiteY30" fmla="*/ 1211721 h 3332231"/>
                <a:gd name="connsiteX31" fmla="*/ 2636613 w 3062959"/>
                <a:gd name="connsiteY31" fmla="*/ 1099524 h 3332231"/>
                <a:gd name="connsiteX32" fmla="*/ 2984422 w 3062959"/>
                <a:gd name="connsiteY32" fmla="*/ 1312697 h 3332231"/>
                <a:gd name="connsiteX33" fmla="*/ 3062959 w 3062959"/>
                <a:gd name="connsiteY33" fmla="*/ 532933 h 3332231"/>
                <a:gd name="connsiteX34" fmla="*/ 1912947 w 3062959"/>
                <a:gd name="connsiteY34" fmla="*/ 757326 h 3332231"/>
                <a:gd name="connsiteX35" fmla="*/ 2036363 w 3062959"/>
                <a:gd name="connsiteY35" fmla="*/ 415127 h 3332231"/>
                <a:gd name="connsiteX36" fmla="*/ 1896118 w 3062959"/>
                <a:gd name="connsiteY36" fmla="*/ 140246 h 3332231"/>
                <a:gd name="connsiteX37" fmla="*/ 1660505 w 3062959"/>
                <a:gd name="connsiteY37" fmla="*/ 0 h 3332231"/>
                <a:gd name="connsiteX38" fmla="*/ 1351966 w 3062959"/>
                <a:gd name="connsiteY38" fmla="*/ 33659 h 3332231"/>
                <a:gd name="connsiteX39" fmla="*/ 1161232 w 3062959"/>
                <a:gd name="connsiteY39" fmla="*/ 179515 h 3332231"/>
                <a:gd name="connsiteX40" fmla="*/ 1071475 w 3062959"/>
                <a:gd name="connsiteY40" fmla="*/ 415127 h 3332231"/>
                <a:gd name="connsiteX41" fmla="*/ 1256599 w 3062959"/>
                <a:gd name="connsiteY4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071475 w 3062959"/>
                <a:gd name="connsiteY17" fmla="*/ 2754420 h 3332231"/>
                <a:gd name="connsiteX18" fmla="*/ 1144402 w 3062959"/>
                <a:gd name="connsiteY18" fmla="*/ 3135888 h 3332231"/>
                <a:gd name="connsiteX19" fmla="*/ 1380015 w 3062959"/>
                <a:gd name="connsiteY19" fmla="*/ 3292962 h 3332231"/>
                <a:gd name="connsiteX20" fmla="*/ 1649286 w 3062959"/>
                <a:gd name="connsiteY20" fmla="*/ 3332231 h 3332231"/>
                <a:gd name="connsiteX21" fmla="*/ 1940996 w 3062959"/>
                <a:gd name="connsiteY21" fmla="*/ 3158327 h 3332231"/>
                <a:gd name="connsiteX22" fmla="*/ 2041973 w 3062959"/>
                <a:gd name="connsiteY22" fmla="*/ 2838567 h 3332231"/>
                <a:gd name="connsiteX23" fmla="*/ 1884898 w 3062959"/>
                <a:gd name="connsiteY23" fmla="*/ 2445880 h 3332231"/>
                <a:gd name="connsiteX24" fmla="*/ 3062959 w 3062959"/>
                <a:gd name="connsiteY24" fmla="*/ 2518807 h 3332231"/>
                <a:gd name="connsiteX25" fmla="*/ 2984422 w 3062959"/>
                <a:gd name="connsiteY25" fmla="*/ 1778312 h 3332231"/>
                <a:gd name="connsiteX26" fmla="*/ 2832957 w 3062959"/>
                <a:gd name="connsiteY26" fmla="*/ 2002705 h 3332231"/>
                <a:gd name="connsiteX27" fmla="*/ 2597345 w 3062959"/>
                <a:gd name="connsiteY27" fmla="*/ 2025144 h 3332231"/>
                <a:gd name="connsiteX28" fmla="*/ 2350513 w 3062959"/>
                <a:gd name="connsiteY28" fmla="*/ 1907338 h 3332231"/>
                <a:gd name="connsiteX29" fmla="*/ 2215877 w 3062959"/>
                <a:gd name="connsiteY29" fmla="*/ 1677335 h 3332231"/>
                <a:gd name="connsiteX30" fmla="*/ 2221487 w 3062959"/>
                <a:gd name="connsiteY30" fmla="*/ 1402454 h 3332231"/>
                <a:gd name="connsiteX31" fmla="*/ 2367342 w 3062959"/>
                <a:gd name="connsiteY31" fmla="*/ 1211721 h 3332231"/>
                <a:gd name="connsiteX32" fmla="*/ 2636613 w 3062959"/>
                <a:gd name="connsiteY32" fmla="*/ 1099524 h 3332231"/>
                <a:gd name="connsiteX33" fmla="*/ 2984422 w 3062959"/>
                <a:gd name="connsiteY33" fmla="*/ 1312697 h 3332231"/>
                <a:gd name="connsiteX34" fmla="*/ 3062959 w 3062959"/>
                <a:gd name="connsiteY34" fmla="*/ 532933 h 3332231"/>
                <a:gd name="connsiteX35" fmla="*/ 1912947 w 3062959"/>
                <a:gd name="connsiteY35" fmla="*/ 757326 h 3332231"/>
                <a:gd name="connsiteX36" fmla="*/ 2036363 w 3062959"/>
                <a:gd name="connsiteY36" fmla="*/ 415127 h 3332231"/>
                <a:gd name="connsiteX37" fmla="*/ 1896118 w 3062959"/>
                <a:gd name="connsiteY37" fmla="*/ 140246 h 3332231"/>
                <a:gd name="connsiteX38" fmla="*/ 1660505 w 3062959"/>
                <a:gd name="connsiteY38" fmla="*/ 0 h 3332231"/>
                <a:gd name="connsiteX39" fmla="*/ 1351966 w 3062959"/>
                <a:gd name="connsiteY39" fmla="*/ 33659 h 3332231"/>
                <a:gd name="connsiteX40" fmla="*/ 1161232 w 3062959"/>
                <a:gd name="connsiteY40" fmla="*/ 179515 h 3332231"/>
                <a:gd name="connsiteX41" fmla="*/ 1071475 w 3062959"/>
                <a:gd name="connsiteY41" fmla="*/ 415127 h 3332231"/>
                <a:gd name="connsiteX42" fmla="*/ 1256599 w 3062959"/>
                <a:gd name="connsiteY4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144402 w 3062959"/>
                <a:gd name="connsiteY19" fmla="*/ 3135888 h 3332231"/>
                <a:gd name="connsiteX20" fmla="*/ 1380015 w 3062959"/>
                <a:gd name="connsiteY20" fmla="*/ 3292962 h 3332231"/>
                <a:gd name="connsiteX21" fmla="*/ 1649286 w 3062959"/>
                <a:gd name="connsiteY21" fmla="*/ 3332231 h 3332231"/>
                <a:gd name="connsiteX22" fmla="*/ 1940996 w 3062959"/>
                <a:gd name="connsiteY22" fmla="*/ 3158327 h 3332231"/>
                <a:gd name="connsiteX23" fmla="*/ 2041973 w 3062959"/>
                <a:gd name="connsiteY23" fmla="*/ 2838567 h 3332231"/>
                <a:gd name="connsiteX24" fmla="*/ 1884898 w 3062959"/>
                <a:gd name="connsiteY24" fmla="*/ 2445880 h 3332231"/>
                <a:gd name="connsiteX25" fmla="*/ 3062959 w 3062959"/>
                <a:gd name="connsiteY25" fmla="*/ 2518807 h 3332231"/>
                <a:gd name="connsiteX26" fmla="*/ 2984422 w 3062959"/>
                <a:gd name="connsiteY26" fmla="*/ 1778312 h 3332231"/>
                <a:gd name="connsiteX27" fmla="*/ 2832957 w 3062959"/>
                <a:gd name="connsiteY27" fmla="*/ 2002705 h 3332231"/>
                <a:gd name="connsiteX28" fmla="*/ 2597345 w 3062959"/>
                <a:gd name="connsiteY28" fmla="*/ 2025144 h 3332231"/>
                <a:gd name="connsiteX29" fmla="*/ 2350513 w 3062959"/>
                <a:gd name="connsiteY29" fmla="*/ 1907338 h 3332231"/>
                <a:gd name="connsiteX30" fmla="*/ 2215877 w 3062959"/>
                <a:gd name="connsiteY30" fmla="*/ 1677335 h 3332231"/>
                <a:gd name="connsiteX31" fmla="*/ 2221487 w 3062959"/>
                <a:gd name="connsiteY31" fmla="*/ 1402454 h 3332231"/>
                <a:gd name="connsiteX32" fmla="*/ 2367342 w 3062959"/>
                <a:gd name="connsiteY32" fmla="*/ 1211721 h 3332231"/>
                <a:gd name="connsiteX33" fmla="*/ 2636613 w 3062959"/>
                <a:gd name="connsiteY33" fmla="*/ 1099524 h 3332231"/>
                <a:gd name="connsiteX34" fmla="*/ 2984422 w 3062959"/>
                <a:gd name="connsiteY34" fmla="*/ 1312697 h 3332231"/>
                <a:gd name="connsiteX35" fmla="*/ 3062959 w 3062959"/>
                <a:gd name="connsiteY35" fmla="*/ 532933 h 3332231"/>
                <a:gd name="connsiteX36" fmla="*/ 1912947 w 3062959"/>
                <a:gd name="connsiteY36" fmla="*/ 757326 h 3332231"/>
                <a:gd name="connsiteX37" fmla="*/ 2036363 w 3062959"/>
                <a:gd name="connsiteY37" fmla="*/ 415127 h 3332231"/>
                <a:gd name="connsiteX38" fmla="*/ 1896118 w 3062959"/>
                <a:gd name="connsiteY38" fmla="*/ 140246 h 3332231"/>
                <a:gd name="connsiteX39" fmla="*/ 1660505 w 3062959"/>
                <a:gd name="connsiteY39" fmla="*/ 0 h 3332231"/>
                <a:gd name="connsiteX40" fmla="*/ 1351966 w 3062959"/>
                <a:gd name="connsiteY40" fmla="*/ 33659 h 3332231"/>
                <a:gd name="connsiteX41" fmla="*/ 1161232 w 3062959"/>
                <a:gd name="connsiteY41" fmla="*/ 179515 h 3332231"/>
                <a:gd name="connsiteX42" fmla="*/ 1071475 w 3062959"/>
                <a:gd name="connsiteY42" fmla="*/ 415127 h 3332231"/>
                <a:gd name="connsiteX43" fmla="*/ 1256599 w 3062959"/>
                <a:gd name="connsiteY4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380015 w 3062959"/>
                <a:gd name="connsiteY21" fmla="*/ 3292962 h 3332231"/>
                <a:gd name="connsiteX22" fmla="*/ 1649286 w 3062959"/>
                <a:gd name="connsiteY22" fmla="*/ 3332231 h 3332231"/>
                <a:gd name="connsiteX23" fmla="*/ 1940996 w 3062959"/>
                <a:gd name="connsiteY23" fmla="*/ 3158327 h 3332231"/>
                <a:gd name="connsiteX24" fmla="*/ 2041973 w 3062959"/>
                <a:gd name="connsiteY24" fmla="*/ 2838567 h 3332231"/>
                <a:gd name="connsiteX25" fmla="*/ 1884898 w 3062959"/>
                <a:gd name="connsiteY25" fmla="*/ 2445880 h 3332231"/>
                <a:gd name="connsiteX26" fmla="*/ 3062959 w 3062959"/>
                <a:gd name="connsiteY26" fmla="*/ 2518807 h 3332231"/>
                <a:gd name="connsiteX27" fmla="*/ 2984422 w 3062959"/>
                <a:gd name="connsiteY27" fmla="*/ 1778312 h 3332231"/>
                <a:gd name="connsiteX28" fmla="*/ 2832957 w 3062959"/>
                <a:gd name="connsiteY28" fmla="*/ 2002705 h 3332231"/>
                <a:gd name="connsiteX29" fmla="*/ 2597345 w 3062959"/>
                <a:gd name="connsiteY29" fmla="*/ 2025144 h 3332231"/>
                <a:gd name="connsiteX30" fmla="*/ 2350513 w 3062959"/>
                <a:gd name="connsiteY30" fmla="*/ 1907338 h 3332231"/>
                <a:gd name="connsiteX31" fmla="*/ 2215877 w 3062959"/>
                <a:gd name="connsiteY31" fmla="*/ 1677335 h 3332231"/>
                <a:gd name="connsiteX32" fmla="*/ 2221487 w 3062959"/>
                <a:gd name="connsiteY32" fmla="*/ 1402454 h 3332231"/>
                <a:gd name="connsiteX33" fmla="*/ 2367342 w 3062959"/>
                <a:gd name="connsiteY33" fmla="*/ 1211721 h 3332231"/>
                <a:gd name="connsiteX34" fmla="*/ 2636613 w 3062959"/>
                <a:gd name="connsiteY34" fmla="*/ 1099524 h 3332231"/>
                <a:gd name="connsiteX35" fmla="*/ 2984422 w 3062959"/>
                <a:gd name="connsiteY35" fmla="*/ 1312697 h 3332231"/>
                <a:gd name="connsiteX36" fmla="*/ 3062959 w 3062959"/>
                <a:gd name="connsiteY36" fmla="*/ 532933 h 3332231"/>
                <a:gd name="connsiteX37" fmla="*/ 1912947 w 3062959"/>
                <a:gd name="connsiteY37" fmla="*/ 757326 h 3332231"/>
                <a:gd name="connsiteX38" fmla="*/ 2036363 w 3062959"/>
                <a:gd name="connsiteY38" fmla="*/ 415127 h 3332231"/>
                <a:gd name="connsiteX39" fmla="*/ 1896118 w 3062959"/>
                <a:gd name="connsiteY39" fmla="*/ 140246 h 3332231"/>
                <a:gd name="connsiteX40" fmla="*/ 1660505 w 3062959"/>
                <a:gd name="connsiteY40" fmla="*/ 0 h 3332231"/>
                <a:gd name="connsiteX41" fmla="*/ 1351966 w 3062959"/>
                <a:gd name="connsiteY41" fmla="*/ 33659 h 3332231"/>
                <a:gd name="connsiteX42" fmla="*/ 1161232 w 3062959"/>
                <a:gd name="connsiteY42" fmla="*/ 179515 h 3332231"/>
                <a:gd name="connsiteX43" fmla="*/ 1071475 w 3062959"/>
                <a:gd name="connsiteY43" fmla="*/ 415127 h 3332231"/>
                <a:gd name="connsiteX44" fmla="*/ 1256599 w 3062959"/>
                <a:gd name="connsiteY4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649286 w 3062959"/>
                <a:gd name="connsiteY23" fmla="*/ 3332231 h 3332231"/>
                <a:gd name="connsiteX24" fmla="*/ 1940996 w 3062959"/>
                <a:gd name="connsiteY24" fmla="*/ 3158327 h 3332231"/>
                <a:gd name="connsiteX25" fmla="*/ 2041973 w 3062959"/>
                <a:gd name="connsiteY25" fmla="*/ 2838567 h 3332231"/>
                <a:gd name="connsiteX26" fmla="*/ 1884898 w 3062959"/>
                <a:gd name="connsiteY26" fmla="*/ 2445880 h 3332231"/>
                <a:gd name="connsiteX27" fmla="*/ 3062959 w 3062959"/>
                <a:gd name="connsiteY27" fmla="*/ 2518807 h 3332231"/>
                <a:gd name="connsiteX28" fmla="*/ 2984422 w 3062959"/>
                <a:gd name="connsiteY28" fmla="*/ 1778312 h 3332231"/>
                <a:gd name="connsiteX29" fmla="*/ 2832957 w 3062959"/>
                <a:gd name="connsiteY29" fmla="*/ 2002705 h 3332231"/>
                <a:gd name="connsiteX30" fmla="*/ 2597345 w 3062959"/>
                <a:gd name="connsiteY30" fmla="*/ 2025144 h 3332231"/>
                <a:gd name="connsiteX31" fmla="*/ 2350513 w 3062959"/>
                <a:gd name="connsiteY31" fmla="*/ 1907338 h 3332231"/>
                <a:gd name="connsiteX32" fmla="*/ 2215877 w 3062959"/>
                <a:gd name="connsiteY32" fmla="*/ 1677335 h 3332231"/>
                <a:gd name="connsiteX33" fmla="*/ 2221487 w 3062959"/>
                <a:gd name="connsiteY33" fmla="*/ 1402454 h 3332231"/>
                <a:gd name="connsiteX34" fmla="*/ 2367342 w 3062959"/>
                <a:gd name="connsiteY34" fmla="*/ 1211721 h 3332231"/>
                <a:gd name="connsiteX35" fmla="*/ 2636613 w 3062959"/>
                <a:gd name="connsiteY35" fmla="*/ 1099524 h 3332231"/>
                <a:gd name="connsiteX36" fmla="*/ 2984422 w 3062959"/>
                <a:gd name="connsiteY36" fmla="*/ 1312697 h 3332231"/>
                <a:gd name="connsiteX37" fmla="*/ 3062959 w 3062959"/>
                <a:gd name="connsiteY37" fmla="*/ 532933 h 3332231"/>
                <a:gd name="connsiteX38" fmla="*/ 1912947 w 3062959"/>
                <a:gd name="connsiteY38" fmla="*/ 757326 h 3332231"/>
                <a:gd name="connsiteX39" fmla="*/ 2036363 w 3062959"/>
                <a:gd name="connsiteY39" fmla="*/ 415127 h 3332231"/>
                <a:gd name="connsiteX40" fmla="*/ 1896118 w 3062959"/>
                <a:gd name="connsiteY40" fmla="*/ 140246 h 3332231"/>
                <a:gd name="connsiteX41" fmla="*/ 1660505 w 3062959"/>
                <a:gd name="connsiteY41" fmla="*/ 0 h 3332231"/>
                <a:gd name="connsiteX42" fmla="*/ 1351966 w 3062959"/>
                <a:gd name="connsiteY42" fmla="*/ 33659 h 3332231"/>
                <a:gd name="connsiteX43" fmla="*/ 1161232 w 3062959"/>
                <a:gd name="connsiteY43" fmla="*/ 179515 h 3332231"/>
                <a:gd name="connsiteX44" fmla="*/ 1071475 w 3062959"/>
                <a:gd name="connsiteY44" fmla="*/ 415127 h 3332231"/>
                <a:gd name="connsiteX45" fmla="*/ 1256599 w 3062959"/>
                <a:gd name="connsiteY4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0019 w 3062959"/>
                <a:gd name="connsiteY25" fmla="*/ 3332231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884898 w 3062959"/>
                <a:gd name="connsiteY29" fmla="*/ 2445880 h 3332231"/>
                <a:gd name="connsiteX30" fmla="*/ 3062959 w 3062959"/>
                <a:gd name="connsiteY30" fmla="*/ 2518807 h 3332231"/>
                <a:gd name="connsiteX31" fmla="*/ 2984422 w 3062959"/>
                <a:gd name="connsiteY31" fmla="*/ 1778312 h 3332231"/>
                <a:gd name="connsiteX32" fmla="*/ 2832957 w 3062959"/>
                <a:gd name="connsiteY32" fmla="*/ 2002705 h 3332231"/>
                <a:gd name="connsiteX33" fmla="*/ 2597345 w 3062959"/>
                <a:gd name="connsiteY33" fmla="*/ 2025144 h 3332231"/>
                <a:gd name="connsiteX34" fmla="*/ 2350513 w 3062959"/>
                <a:gd name="connsiteY34" fmla="*/ 1907338 h 3332231"/>
                <a:gd name="connsiteX35" fmla="*/ 2215877 w 3062959"/>
                <a:gd name="connsiteY35" fmla="*/ 1677335 h 3332231"/>
                <a:gd name="connsiteX36" fmla="*/ 2221487 w 3062959"/>
                <a:gd name="connsiteY36" fmla="*/ 1402454 h 3332231"/>
                <a:gd name="connsiteX37" fmla="*/ 2367342 w 3062959"/>
                <a:gd name="connsiteY37" fmla="*/ 1211721 h 3332231"/>
                <a:gd name="connsiteX38" fmla="*/ 2636613 w 3062959"/>
                <a:gd name="connsiteY38" fmla="*/ 1099524 h 3332231"/>
                <a:gd name="connsiteX39" fmla="*/ 2984422 w 3062959"/>
                <a:gd name="connsiteY39" fmla="*/ 1312697 h 3332231"/>
                <a:gd name="connsiteX40" fmla="*/ 3062959 w 3062959"/>
                <a:gd name="connsiteY40" fmla="*/ 532933 h 3332231"/>
                <a:gd name="connsiteX41" fmla="*/ 1912947 w 3062959"/>
                <a:gd name="connsiteY41" fmla="*/ 757326 h 3332231"/>
                <a:gd name="connsiteX42" fmla="*/ 2036363 w 3062959"/>
                <a:gd name="connsiteY42" fmla="*/ 415127 h 3332231"/>
                <a:gd name="connsiteX43" fmla="*/ 1896118 w 3062959"/>
                <a:gd name="connsiteY43" fmla="*/ 140246 h 3332231"/>
                <a:gd name="connsiteX44" fmla="*/ 1660505 w 3062959"/>
                <a:gd name="connsiteY44" fmla="*/ 0 h 3332231"/>
                <a:gd name="connsiteX45" fmla="*/ 1351966 w 3062959"/>
                <a:gd name="connsiteY45" fmla="*/ 33659 h 3332231"/>
                <a:gd name="connsiteX46" fmla="*/ 1161232 w 3062959"/>
                <a:gd name="connsiteY46" fmla="*/ 179515 h 3332231"/>
                <a:gd name="connsiteX47" fmla="*/ 1071475 w 3062959"/>
                <a:gd name="connsiteY47" fmla="*/ 415127 h 3332231"/>
                <a:gd name="connsiteX48" fmla="*/ 1256599 w 3062959"/>
                <a:gd name="connsiteY4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32957 w 3062959"/>
                <a:gd name="connsiteY33" fmla="*/ 2002705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13924 w 3062959"/>
                <a:gd name="connsiteY43" fmla="*/ 40390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896118 w 3062959"/>
                <a:gd name="connsiteY45" fmla="*/ 140246 h 3332231"/>
                <a:gd name="connsiteX46" fmla="*/ 1660505 w 3062959"/>
                <a:gd name="connsiteY46" fmla="*/ 0 h 3332231"/>
                <a:gd name="connsiteX47" fmla="*/ 1351966 w 3062959"/>
                <a:gd name="connsiteY47" fmla="*/ 33659 h 3332231"/>
                <a:gd name="connsiteX48" fmla="*/ 1161232 w 3062959"/>
                <a:gd name="connsiteY48" fmla="*/ 179515 h 3332231"/>
                <a:gd name="connsiteX49" fmla="*/ 1071475 w 3062959"/>
                <a:gd name="connsiteY49" fmla="*/ 415127 h 3332231"/>
                <a:gd name="connsiteX50" fmla="*/ 1256599 w 3062959"/>
                <a:gd name="connsiteY5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660505 w 3062959"/>
                <a:gd name="connsiteY47" fmla="*/ 0 h 3332231"/>
                <a:gd name="connsiteX48" fmla="*/ 1351966 w 3062959"/>
                <a:gd name="connsiteY48" fmla="*/ 33659 h 3332231"/>
                <a:gd name="connsiteX49" fmla="*/ 1161232 w 3062959"/>
                <a:gd name="connsiteY49" fmla="*/ 179515 h 3332231"/>
                <a:gd name="connsiteX50" fmla="*/ 1071475 w 3062959"/>
                <a:gd name="connsiteY50" fmla="*/ 415127 h 3332231"/>
                <a:gd name="connsiteX51" fmla="*/ 1256599 w 3062959"/>
                <a:gd name="connsiteY5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351966 w 3062959"/>
                <a:gd name="connsiteY49" fmla="*/ 33659 h 3332231"/>
                <a:gd name="connsiteX50" fmla="*/ 1161232 w 3062959"/>
                <a:gd name="connsiteY50" fmla="*/ 179515 h 3332231"/>
                <a:gd name="connsiteX51" fmla="*/ 1071475 w 3062959"/>
                <a:gd name="connsiteY51" fmla="*/ 415127 h 3332231"/>
                <a:gd name="connsiteX52" fmla="*/ 1256599 w 3062959"/>
                <a:gd name="connsiteY5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161232 w 3062959"/>
                <a:gd name="connsiteY51" fmla="*/ 179515 h 3332231"/>
                <a:gd name="connsiteX52" fmla="*/ 1071475 w 3062959"/>
                <a:gd name="connsiteY52" fmla="*/ 415127 h 3332231"/>
                <a:gd name="connsiteX53" fmla="*/ 1256599 w 3062959"/>
                <a:gd name="connsiteY5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71475 w 3062959"/>
                <a:gd name="connsiteY53" fmla="*/ 415127 h 3332231"/>
                <a:gd name="connsiteX54" fmla="*/ 1256599 w 3062959"/>
                <a:gd name="connsiteY5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256599 w 3062959"/>
                <a:gd name="connsiteY5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256599 w 3062959"/>
                <a:gd name="connsiteY0" fmla="*/ 746106 h 3332231"/>
                <a:gd name="connsiteX1" fmla="*/ 230002 w 3062959"/>
                <a:gd name="connsiteY1" fmla="*/ 63952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956373 w 2956373"/>
                <a:gd name="connsiteY31" fmla="*/ 251880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748810 w 2956373"/>
                <a:gd name="connsiteY31" fmla="*/ 250197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14901 w 2877836"/>
                <a:gd name="connsiteY36" fmla="*/ 1626847 h 3332231"/>
                <a:gd name="connsiteX37" fmla="*/ 2120510 w 2877836"/>
                <a:gd name="connsiteY37" fmla="*/ 1368795 h 3332231"/>
                <a:gd name="connsiteX38" fmla="*/ 2260756 w 2877836"/>
                <a:gd name="connsiteY38" fmla="*/ 1211721 h 3332231"/>
                <a:gd name="connsiteX39" fmla="*/ 2558076 w 2877836"/>
                <a:gd name="connsiteY39" fmla="*/ 1161232 h 3332231"/>
                <a:gd name="connsiteX40" fmla="*/ 2877836 w 2877836"/>
                <a:gd name="connsiteY40" fmla="*/ 1312697 h 3332231"/>
                <a:gd name="connsiteX41" fmla="*/ 2760029 w 2877836"/>
                <a:gd name="connsiteY41" fmla="*/ 577812 h 3332231"/>
                <a:gd name="connsiteX42" fmla="*/ 1806361 w 2877836"/>
                <a:gd name="connsiteY42" fmla="*/ 757326 h 3332231"/>
                <a:gd name="connsiteX43" fmla="*/ 1868069 w 2877836"/>
                <a:gd name="connsiteY43" fmla="*/ 611470 h 3332231"/>
                <a:gd name="connsiteX44" fmla="*/ 1907338 w 2877836"/>
                <a:gd name="connsiteY44" fmla="*/ 403907 h 3332231"/>
                <a:gd name="connsiteX45" fmla="*/ 1873678 w 2877836"/>
                <a:gd name="connsiteY45" fmla="*/ 258052 h 3332231"/>
                <a:gd name="connsiteX46" fmla="*/ 1789532 w 2877836"/>
                <a:gd name="connsiteY46" fmla="*/ 140246 h 3332231"/>
                <a:gd name="connsiteX47" fmla="*/ 1688555 w 2877836"/>
                <a:gd name="connsiteY47" fmla="*/ 67318 h 3332231"/>
                <a:gd name="connsiteX48" fmla="*/ 1553919 w 2877836"/>
                <a:gd name="connsiteY48" fmla="*/ 0 h 3332231"/>
                <a:gd name="connsiteX49" fmla="*/ 1380015 w 2877836"/>
                <a:gd name="connsiteY49" fmla="*/ 0 h 3332231"/>
                <a:gd name="connsiteX50" fmla="*/ 1245380 w 2877836"/>
                <a:gd name="connsiteY50" fmla="*/ 33659 h 3332231"/>
                <a:gd name="connsiteX51" fmla="*/ 1127573 w 2877836"/>
                <a:gd name="connsiteY51" fmla="*/ 100977 h 3332231"/>
                <a:gd name="connsiteX52" fmla="*/ 1054646 w 2877836"/>
                <a:gd name="connsiteY52" fmla="*/ 179515 h 3332231"/>
                <a:gd name="connsiteX53" fmla="*/ 992937 w 2877836"/>
                <a:gd name="connsiteY53" fmla="*/ 263661 h 3332231"/>
                <a:gd name="connsiteX54" fmla="*/ 964889 w 2877836"/>
                <a:gd name="connsiteY54" fmla="*/ 415127 h 3332231"/>
                <a:gd name="connsiteX55" fmla="*/ 998547 w 2877836"/>
                <a:gd name="connsiteY55" fmla="*/ 555372 h 3332231"/>
                <a:gd name="connsiteX56" fmla="*/ 1150013 w 2877836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120510 w 2877836"/>
                <a:gd name="connsiteY38" fmla="*/ 1368795 h 3332231"/>
                <a:gd name="connsiteX39" fmla="*/ 2260756 w 2877836"/>
                <a:gd name="connsiteY39" fmla="*/ 1211721 h 3332231"/>
                <a:gd name="connsiteX40" fmla="*/ 2558076 w 2877836"/>
                <a:gd name="connsiteY40" fmla="*/ 1161232 h 3332231"/>
                <a:gd name="connsiteX41" fmla="*/ 2877836 w 2877836"/>
                <a:gd name="connsiteY41" fmla="*/ 1312697 h 3332231"/>
                <a:gd name="connsiteX42" fmla="*/ 2760029 w 2877836"/>
                <a:gd name="connsiteY42" fmla="*/ 577812 h 3332231"/>
                <a:gd name="connsiteX43" fmla="*/ 1806361 w 2877836"/>
                <a:gd name="connsiteY43" fmla="*/ 757326 h 3332231"/>
                <a:gd name="connsiteX44" fmla="*/ 1868069 w 2877836"/>
                <a:gd name="connsiteY44" fmla="*/ 611470 h 3332231"/>
                <a:gd name="connsiteX45" fmla="*/ 1907338 w 2877836"/>
                <a:gd name="connsiteY45" fmla="*/ 403907 h 3332231"/>
                <a:gd name="connsiteX46" fmla="*/ 1873678 w 2877836"/>
                <a:gd name="connsiteY46" fmla="*/ 258052 h 3332231"/>
                <a:gd name="connsiteX47" fmla="*/ 1789532 w 2877836"/>
                <a:gd name="connsiteY47" fmla="*/ 140246 h 3332231"/>
                <a:gd name="connsiteX48" fmla="*/ 1688555 w 2877836"/>
                <a:gd name="connsiteY48" fmla="*/ 67318 h 3332231"/>
                <a:gd name="connsiteX49" fmla="*/ 1553919 w 2877836"/>
                <a:gd name="connsiteY49" fmla="*/ 0 h 3332231"/>
                <a:gd name="connsiteX50" fmla="*/ 1380015 w 2877836"/>
                <a:gd name="connsiteY50" fmla="*/ 0 h 3332231"/>
                <a:gd name="connsiteX51" fmla="*/ 1245380 w 2877836"/>
                <a:gd name="connsiteY51" fmla="*/ 33659 h 3332231"/>
                <a:gd name="connsiteX52" fmla="*/ 1127573 w 2877836"/>
                <a:gd name="connsiteY52" fmla="*/ 100977 h 3332231"/>
                <a:gd name="connsiteX53" fmla="*/ 1054646 w 2877836"/>
                <a:gd name="connsiteY53" fmla="*/ 179515 h 3332231"/>
                <a:gd name="connsiteX54" fmla="*/ 992937 w 2877836"/>
                <a:gd name="connsiteY54" fmla="*/ 263661 h 3332231"/>
                <a:gd name="connsiteX55" fmla="*/ 964889 w 2877836"/>
                <a:gd name="connsiteY55" fmla="*/ 415127 h 3332231"/>
                <a:gd name="connsiteX56" fmla="*/ 998547 w 2877836"/>
                <a:gd name="connsiteY56" fmla="*/ 555372 h 3332231"/>
                <a:gd name="connsiteX57" fmla="*/ 1150013 w 2877836"/>
                <a:gd name="connsiteY57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260756 w 2877836"/>
                <a:gd name="connsiteY40" fmla="*/ 1211721 h 3332231"/>
                <a:gd name="connsiteX41" fmla="*/ 2558076 w 2877836"/>
                <a:gd name="connsiteY41" fmla="*/ 1161232 h 3332231"/>
                <a:gd name="connsiteX42" fmla="*/ 2877836 w 2877836"/>
                <a:gd name="connsiteY42" fmla="*/ 1312697 h 3332231"/>
                <a:gd name="connsiteX43" fmla="*/ 2760029 w 2877836"/>
                <a:gd name="connsiteY43" fmla="*/ 577812 h 3332231"/>
                <a:gd name="connsiteX44" fmla="*/ 1806361 w 2877836"/>
                <a:gd name="connsiteY44" fmla="*/ 757326 h 3332231"/>
                <a:gd name="connsiteX45" fmla="*/ 1868069 w 2877836"/>
                <a:gd name="connsiteY45" fmla="*/ 611470 h 3332231"/>
                <a:gd name="connsiteX46" fmla="*/ 1907338 w 2877836"/>
                <a:gd name="connsiteY46" fmla="*/ 403907 h 3332231"/>
                <a:gd name="connsiteX47" fmla="*/ 1873678 w 2877836"/>
                <a:gd name="connsiteY47" fmla="*/ 258052 h 3332231"/>
                <a:gd name="connsiteX48" fmla="*/ 1789532 w 2877836"/>
                <a:gd name="connsiteY48" fmla="*/ 140246 h 3332231"/>
                <a:gd name="connsiteX49" fmla="*/ 1688555 w 2877836"/>
                <a:gd name="connsiteY49" fmla="*/ 67318 h 3332231"/>
                <a:gd name="connsiteX50" fmla="*/ 1553919 w 2877836"/>
                <a:gd name="connsiteY50" fmla="*/ 0 h 3332231"/>
                <a:gd name="connsiteX51" fmla="*/ 1380015 w 2877836"/>
                <a:gd name="connsiteY51" fmla="*/ 0 h 3332231"/>
                <a:gd name="connsiteX52" fmla="*/ 1245380 w 2877836"/>
                <a:gd name="connsiteY52" fmla="*/ 33659 h 3332231"/>
                <a:gd name="connsiteX53" fmla="*/ 1127573 w 2877836"/>
                <a:gd name="connsiteY53" fmla="*/ 100977 h 3332231"/>
                <a:gd name="connsiteX54" fmla="*/ 1054646 w 2877836"/>
                <a:gd name="connsiteY54" fmla="*/ 179515 h 3332231"/>
                <a:gd name="connsiteX55" fmla="*/ 992937 w 2877836"/>
                <a:gd name="connsiteY55" fmla="*/ 263661 h 3332231"/>
                <a:gd name="connsiteX56" fmla="*/ 964889 w 2877836"/>
                <a:gd name="connsiteY56" fmla="*/ 415127 h 3332231"/>
                <a:gd name="connsiteX57" fmla="*/ 998547 w 2877836"/>
                <a:gd name="connsiteY57" fmla="*/ 555372 h 3332231"/>
                <a:gd name="connsiteX58" fmla="*/ 1150013 w 2877836"/>
                <a:gd name="connsiteY58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558076 w 2877836"/>
                <a:gd name="connsiteY42" fmla="*/ 1161232 h 3332231"/>
                <a:gd name="connsiteX43" fmla="*/ 2877836 w 2877836"/>
                <a:gd name="connsiteY43" fmla="*/ 1312697 h 3332231"/>
                <a:gd name="connsiteX44" fmla="*/ 2760029 w 2877836"/>
                <a:gd name="connsiteY44" fmla="*/ 577812 h 3332231"/>
                <a:gd name="connsiteX45" fmla="*/ 1806361 w 2877836"/>
                <a:gd name="connsiteY45" fmla="*/ 757326 h 3332231"/>
                <a:gd name="connsiteX46" fmla="*/ 1868069 w 2877836"/>
                <a:gd name="connsiteY46" fmla="*/ 611470 h 3332231"/>
                <a:gd name="connsiteX47" fmla="*/ 1907338 w 2877836"/>
                <a:gd name="connsiteY47" fmla="*/ 403907 h 3332231"/>
                <a:gd name="connsiteX48" fmla="*/ 1873678 w 2877836"/>
                <a:gd name="connsiteY48" fmla="*/ 258052 h 3332231"/>
                <a:gd name="connsiteX49" fmla="*/ 1789532 w 2877836"/>
                <a:gd name="connsiteY49" fmla="*/ 140246 h 3332231"/>
                <a:gd name="connsiteX50" fmla="*/ 1688555 w 2877836"/>
                <a:gd name="connsiteY50" fmla="*/ 67318 h 3332231"/>
                <a:gd name="connsiteX51" fmla="*/ 1553919 w 2877836"/>
                <a:gd name="connsiteY51" fmla="*/ 0 h 3332231"/>
                <a:gd name="connsiteX52" fmla="*/ 1380015 w 2877836"/>
                <a:gd name="connsiteY52" fmla="*/ 0 h 3332231"/>
                <a:gd name="connsiteX53" fmla="*/ 1245380 w 2877836"/>
                <a:gd name="connsiteY53" fmla="*/ 33659 h 3332231"/>
                <a:gd name="connsiteX54" fmla="*/ 1127573 w 2877836"/>
                <a:gd name="connsiteY54" fmla="*/ 100977 h 3332231"/>
                <a:gd name="connsiteX55" fmla="*/ 1054646 w 2877836"/>
                <a:gd name="connsiteY55" fmla="*/ 179515 h 3332231"/>
                <a:gd name="connsiteX56" fmla="*/ 992937 w 2877836"/>
                <a:gd name="connsiteY56" fmla="*/ 263661 h 3332231"/>
                <a:gd name="connsiteX57" fmla="*/ 964889 w 2877836"/>
                <a:gd name="connsiteY57" fmla="*/ 415127 h 3332231"/>
                <a:gd name="connsiteX58" fmla="*/ 998547 w 2877836"/>
                <a:gd name="connsiteY58" fmla="*/ 555372 h 3332231"/>
                <a:gd name="connsiteX59" fmla="*/ 1150013 w 2877836"/>
                <a:gd name="connsiteY59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877836 w 2877836"/>
                <a:gd name="connsiteY44" fmla="*/ 1312697 h 3332231"/>
                <a:gd name="connsiteX45" fmla="*/ 2760029 w 2877836"/>
                <a:gd name="connsiteY45" fmla="*/ 577812 h 3332231"/>
                <a:gd name="connsiteX46" fmla="*/ 1806361 w 2877836"/>
                <a:gd name="connsiteY46" fmla="*/ 757326 h 3332231"/>
                <a:gd name="connsiteX47" fmla="*/ 1868069 w 2877836"/>
                <a:gd name="connsiteY47" fmla="*/ 611470 h 3332231"/>
                <a:gd name="connsiteX48" fmla="*/ 1907338 w 2877836"/>
                <a:gd name="connsiteY48" fmla="*/ 403907 h 3332231"/>
                <a:gd name="connsiteX49" fmla="*/ 1873678 w 2877836"/>
                <a:gd name="connsiteY49" fmla="*/ 258052 h 3332231"/>
                <a:gd name="connsiteX50" fmla="*/ 1789532 w 2877836"/>
                <a:gd name="connsiteY50" fmla="*/ 140246 h 3332231"/>
                <a:gd name="connsiteX51" fmla="*/ 1688555 w 2877836"/>
                <a:gd name="connsiteY51" fmla="*/ 67318 h 3332231"/>
                <a:gd name="connsiteX52" fmla="*/ 1553919 w 2877836"/>
                <a:gd name="connsiteY52" fmla="*/ 0 h 3332231"/>
                <a:gd name="connsiteX53" fmla="*/ 1380015 w 2877836"/>
                <a:gd name="connsiteY53" fmla="*/ 0 h 3332231"/>
                <a:gd name="connsiteX54" fmla="*/ 1245380 w 2877836"/>
                <a:gd name="connsiteY54" fmla="*/ 33659 h 3332231"/>
                <a:gd name="connsiteX55" fmla="*/ 1127573 w 2877836"/>
                <a:gd name="connsiteY55" fmla="*/ 100977 h 3332231"/>
                <a:gd name="connsiteX56" fmla="*/ 1054646 w 2877836"/>
                <a:gd name="connsiteY56" fmla="*/ 179515 h 3332231"/>
                <a:gd name="connsiteX57" fmla="*/ 992937 w 2877836"/>
                <a:gd name="connsiteY57" fmla="*/ 263661 h 3332231"/>
                <a:gd name="connsiteX58" fmla="*/ 964889 w 2877836"/>
                <a:gd name="connsiteY58" fmla="*/ 415127 h 3332231"/>
                <a:gd name="connsiteX59" fmla="*/ 998547 w 2877836"/>
                <a:gd name="connsiteY59" fmla="*/ 555372 h 3332231"/>
                <a:gd name="connsiteX60" fmla="*/ 1150013 w 2877836"/>
                <a:gd name="connsiteY60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715151 w 2877836"/>
                <a:gd name="connsiteY44" fmla="*/ 1200501 h 3332231"/>
                <a:gd name="connsiteX45" fmla="*/ 2877836 w 2877836"/>
                <a:gd name="connsiteY45" fmla="*/ 1312697 h 3332231"/>
                <a:gd name="connsiteX46" fmla="*/ 2760029 w 2877836"/>
                <a:gd name="connsiteY46" fmla="*/ 577812 h 3332231"/>
                <a:gd name="connsiteX47" fmla="*/ 1806361 w 2877836"/>
                <a:gd name="connsiteY47" fmla="*/ 757326 h 3332231"/>
                <a:gd name="connsiteX48" fmla="*/ 1868069 w 2877836"/>
                <a:gd name="connsiteY48" fmla="*/ 611470 h 3332231"/>
                <a:gd name="connsiteX49" fmla="*/ 1907338 w 2877836"/>
                <a:gd name="connsiteY49" fmla="*/ 403907 h 3332231"/>
                <a:gd name="connsiteX50" fmla="*/ 1873678 w 2877836"/>
                <a:gd name="connsiteY50" fmla="*/ 258052 h 3332231"/>
                <a:gd name="connsiteX51" fmla="*/ 1789532 w 2877836"/>
                <a:gd name="connsiteY51" fmla="*/ 140246 h 3332231"/>
                <a:gd name="connsiteX52" fmla="*/ 1688555 w 2877836"/>
                <a:gd name="connsiteY52" fmla="*/ 67318 h 3332231"/>
                <a:gd name="connsiteX53" fmla="*/ 1553919 w 2877836"/>
                <a:gd name="connsiteY53" fmla="*/ 0 h 3332231"/>
                <a:gd name="connsiteX54" fmla="*/ 1380015 w 2877836"/>
                <a:gd name="connsiteY54" fmla="*/ 0 h 3332231"/>
                <a:gd name="connsiteX55" fmla="*/ 1245380 w 2877836"/>
                <a:gd name="connsiteY55" fmla="*/ 33659 h 3332231"/>
                <a:gd name="connsiteX56" fmla="*/ 1127573 w 2877836"/>
                <a:gd name="connsiteY56" fmla="*/ 100977 h 3332231"/>
                <a:gd name="connsiteX57" fmla="*/ 1054646 w 2877836"/>
                <a:gd name="connsiteY57" fmla="*/ 179515 h 3332231"/>
                <a:gd name="connsiteX58" fmla="*/ 992937 w 2877836"/>
                <a:gd name="connsiteY58" fmla="*/ 263661 h 3332231"/>
                <a:gd name="connsiteX59" fmla="*/ 964889 w 2877836"/>
                <a:gd name="connsiteY59" fmla="*/ 415127 h 3332231"/>
                <a:gd name="connsiteX60" fmla="*/ 998547 w 2877836"/>
                <a:gd name="connsiteY60" fmla="*/ 555372 h 3332231"/>
                <a:gd name="connsiteX61" fmla="*/ 1150013 w 2877836"/>
                <a:gd name="connsiteY61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15151 w 2877836"/>
                <a:gd name="connsiteY33" fmla="*/ 1924168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77836" h="3332231">
                  <a:moveTo>
                    <a:pt x="1150013" y="746106"/>
                  </a:moveTo>
                  <a:lnTo>
                    <a:pt x="123416" y="639520"/>
                  </a:lnTo>
                  <a:lnTo>
                    <a:pt x="0" y="1318307"/>
                  </a:lnTo>
                  <a:lnTo>
                    <a:pt x="151465" y="1172452"/>
                  </a:lnTo>
                  <a:lnTo>
                    <a:pt x="370248" y="1093915"/>
                  </a:lnTo>
                  <a:lnTo>
                    <a:pt x="549762" y="1166842"/>
                  </a:lnTo>
                  <a:lnTo>
                    <a:pt x="667569" y="1267819"/>
                  </a:lnTo>
                  <a:lnTo>
                    <a:pt x="757326" y="1402454"/>
                  </a:lnTo>
                  <a:lnTo>
                    <a:pt x="779765" y="1593188"/>
                  </a:lnTo>
                  <a:lnTo>
                    <a:pt x="751716" y="1739043"/>
                  </a:lnTo>
                  <a:lnTo>
                    <a:pt x="628300" y="1901728"/>
                  </a:lnTo>
                  <a:lnTo>
                    <a:pt x="488054" y="2002705"/>
                  </a:lnTo>
                  <a:lnTo>
                    <a:pt x="297321" y="2036364"/>
                  </a:lnTo>
                  <a:lnTo>
                    <a:pt x="134636" y="1974656"/>
                  </a:lnTo>
                  <a:lnTo>
                    <a:pt x="0" y="1800751"/>
                  </a:lnTo>
                  <a:lnTo>
                    <a:pt x="95367" y="2507588"/>
                  </a:lnTo>
                  <a:lnTo>
                    <a:pt x="1150013" y="2423441"/>
                  </a:lnTo>
                  <a:lnTo>
                    <a:pt x="1032206" y="2586125"/>
                  </a:lnTo>
                  <a:lnTo>
                    <a:pt x="964889" y="2754420"/>
                  </a:lnTo>
                  <a:lnTo>
                    <a:pt x="953669" y="2950763"/>
                  </a:lnTo>
                  <a:lnTo>
                    <a:pt x="1037816" y="3135888"/>
                  </a:lnTo>
                  <a:lnTo>
                    <a:pt x="1144402" y="3242474"/>
                  </a:lnTo>
                  <a:lnTo>
                    <a:pt x="1273429" y="3292962"/>
                  </a:lnTo>
                  <a:lnTo>
                    <a:pt x="1391234" y="3332231"/>
                  </a:lnTo>
                  <a:lnTo>
                    <a:pt x="1542700" y="3332231"/>
                  </a:lnTo>
                  <a:lnTo>
                    <a:pt x="1739043" y="3253693"/>
                  </a:lnTo>
                  <a:lnTo>
                    <a:pt x="1834410" y="3158327"/>
                  </a:lnTo>
                  <a:lnTo>
                    <a:pt x="1924167" y="3012471"/>
                  </a:lnTo>
                  <a:lnTo>
                    <a:pt x="1935387" y="2838567"/>
                  </a:lnTo>
                  <a:lnTo>
                    <a:pt x="1879288" y="2636614"/>
                  </a:lnTo>
                  <a:lnTo>
                    <a:pt x="1778312" y="2445880"/>
                  </a:lnTo>
                  <a:lnTo>
                    <a:pt x="2748810" y="2501977"/>
                  </a:lnTo>
                  <a:lnTo>
                    <a:pt x="2877836" y="1778312"/>
                  </a:lnTo>
                  <a:lnTo>
                    <a:pt x="2715151" y="1924168"/>
                  </a:lnTo>
                  <a:lnTo>
                    <a:pt x="2513198" y="1985875"/>
                  </a:lnTo>
                  <a:lnTo>
                    <a:pt x="2350513" y="1946606"/>
                  </a:lnTo>
                  <a:lnTo>
                    <a:pt x="2238318" y="1879289"/>
                  </a:lnTo>
                  <a:lnTo>
                    <a:pt x="2159779" y="1755873"/>
                  </a:lnTo>
                  <a:lnTo>
                    <a:pt x="2114901" y="1626847"/>
                  </a:lnTo>
                  <a:lnTo>
                    <a:pt x="2092461" y="1480992"/>
                  </a:lnTo>
                  <a:lnTo>
                    <a:pt x="2120510" y="1368795"/>
                  </a:lnTo>
                  <a:lnTo>
                    <a:pt x="2187828" y="1273428"/>
                  </a:lnTo>
                  <a:lnTo>
                    <a:pt x="2260756" y="1211721"/>
                  </a:lnTo>
                  <a:lnTo>
                    <a:pt x="2401001" y="1161232"/>
                  </a:lnTo>
                  <a:lnTo>
                    <a:pt x="2558076" y="1161232"/>
                  </a:lnTo>
                  <a:lnTo>
                    <a:pt x="2715151" y="1200501"/>
                  </a:lnTo>
                  <a:lnTo>
                    <a:pt x="2877836" y="1312697"/>
                  </a:lnTo>
                  <a:lnTo>
                    <a:pt x="2760029" y="577812"/>
                  </a:lnTo>
                  <a:lnTo>
                    <a:pt x="1806361" y="757326"/>
                  </a:lnTo>
                  <a:lnTo>
                    <a:pt x="1868069" y="611470"/>
                  </a:lnTo>
                  <a:lnTo>
                    <a:pt x="1907338" y="403907"/>
                  </a:lnTo>
                  <a:lnTo>
                    <a:pt x="1873678" y="258052"/>
                  </a:lnTo>
                  <a:lnTo>
                    <a:pt x="1789532" y="140246"/>
                  </a:lnTo>
                  <a:lnTo>
                    <a:pt x="1688555" y="67318"/>
                  </a:lnTo>
                  <a:lnTo>
                    <a:pt x="1553919" y="0"/>
                  </a:lnTo>
                  <a:lnTo>
                    <a:pt x="1380015" y="0"/>
                  </a:lnTo>
                  <a:lnTo>
                    <a:pt x="1245380" y="33659"/>
                  </a:lnTo>
                  <a:lnTo>
                    <a:pt x="1127573" y="100977"/>
                  </a:lnTo>
                  <a:lnTo>
                    <a:pt x="1054646" y="179515"/>
                  </a:lnTo>
                  <a:lnTo>
                    <a:pt x="992937" y="263661"/>
                  </a:lnTo>
                  <a:lnTo>
                    <a:pt x="964889" y="415127"/>
                  </a:lnTo>
                  <a:lnTo>
                    <a:pt x="998547" y="555372"/>
                  </a:lnTo>
                  <a:lnTo>
                    <a:pt x="1150013" y="74610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258442" y="1208752"/>
              <a:ext cx="2439922" cy="2466091"/>
              <a:chOff x="1370805" y="3080069"/>
              <a:chExt cx="2439922" cy="2466091"/>
            </a:xfrm>
          </p:grpSpPr>
          <p:sp>
            <p:nvSpPr>
              <p:cNvPr id="8" name="Freeform 7"/>
              <p:cNvSpPr/>
              <p:nvPr/>
            </p:nvSpPr>
            <p:spPr>
              <a:xfrm rot="221445">
                <a:off x="1370805" y="3080069"/>
                <a:ext cx="2439922" cy="2466091"/>
              </a:xfrm>
              <a:custGeom>
                <a:avLst/>
                <a:gdLst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935387 w 2877836"/>
                  <a:gd name="connsiteY29" fmla="*/ 504884 h 3332231"/>
                  <a:gd name="connsiteX30" fmla="*/ 1879289 w 2877836"/>
                  <a:gd name="connsiteY30" fmla="*/ 667569 h 3332231"/>
                  <a:gd name="connsiteX31" fmla="*/ 1929777 w 2877836"/>
                  <a:gd name="connsiteY31" fmla="*/ 415127 h 3332231"/>
                  <a:gd name="connsiteX32" fmla="*/ 1789532 w 2877836"/>
                  <a:gd name="connsiteY32" fmla="*/ 140246 h 3332231"/>
                  <a:gd name="connsiteX33" fmla="*/ 1553919 w 2877836"/>
                  <a:gd name="connsiteY33" fmla="*/ 0 h 3332231"/>
                  <a:gd name="connsiteX34" fmla="*/ 1245380 w 2877836"/>
                  <a:gd name="connsiteY34" fmla="*/ 33659 h 3332231"/>
                  <a:gd name="connsiteX35" fmla="*/ 1054646 w 2877836"/>
                  <a:gd name="connsiteY35" fmla="*/ 179515 h 3332231"/>
                  <a:gd name="connsiteX36" fmla="*/ 964889 w 2877836"/>
                  <a:gd name="connsiteY36" fmla="*/ 415127 h 3332231"/>
                  <a:gd name="connsiteX37" fmla="*/ 1004158 w 2877836"/>
                  <a:gd name="connsiteY37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79289 w 2877836"/>
                  <a:gd name="connsiteY29" fmla="*/ 667569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004158 w 2877836"/>
                  <a:gd name="connsiteY0" fmla="*/ 656349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004158 w 2877836"/>
                  <a:gd name="connsiteY36" fmla="*/ 656349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194891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952216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194891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918558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088305 w 2877836"/>
                  <a:gd name="connsiteY10" fmla="*/ 2524418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95142 w 2877836"/>
                  <a:gd name="connsiteY17" fmla="*/ 2535637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211721 w 2877836"/>
                  <a:gd name="connsiteY10" fmla="*/ 2462710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38794 w 2877836"/>
                  <a:gd name="connsiteY10" fmla="*/ 2473929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150013 w 2877836"/>
                  <a:gd name="connsiteY0" fmla="*/ 746106 h 3332231"/>
                  <a:gd name="connsiteX1" fmla="*/ 5610 w 2877836"/>
                  <a:gd name="connsiteY1" fmla="*/ 650739 h 3332231"/>
                  <a:gd name="connsiteX2" fmla="*/ 0 w 2877836"/>
                  <a:gd name="connsiteY2" fmla="*/ 1318307 h 3332231"/>
                  <a:gd name="connsiteX3" fmla="*/ 370248 w 2877836"/>
                  <a:gd name="connsiteY3" fmla="*/ 1093915 h 3332231"/>
                  <a:gd name="connsiteX4" fmla="*/ 667569 w 2877836"/>
                  <a:gd name="connsiteY4" fmla="*/ 1267819 h 3332231"/>
                  <a:gd name="connsiteX5" fmla="*/ 779765 w 2877836"/>
                  <a:gd name="connsiteY5" fmla="*/ 1593188 h 3332231"/>
                  <a:gd name="connsiteX6" fmla="*/ 628300 w 2877836"/>
                  <a:gd name="connsiteY6" fmla="*/ 1901728 h 3332231"/>
                  <a:gd name="connsiteX7" fmla="*/ 297321 w 2877836"/>
                  <a:gd name="connsiteY7" fmla="*/ 2036364 h 3332231"/>
                  <a:gd name="connsiteX8" fmla="*/ 0 w 2877836"/>
                  <a:gd name="connsiteY8" fmla="*/ 1800751 h 3332231"/>
                  <a:gd name="connsiteX9" fmla="*/ 5610 w 2877836"/>
                  <a:gd name="connsiteY9" fmla="*/ 2507588 h 3332231"/>
                  <a:gd name="connsiteX10" fmla="*/ 1150013 w 2877836"/>
                  <a:gd name="connsiteY10" fmla="*/ 2423441 h 3332231"/>
                  <a:gd name="connsiteX11" fmla="*/ 964889 w 2877836"/>
                  <a:gd name="connsiteY11" fmla="*/ 2754420 h 3332231"/>
                  <a:gd name="connsiteX12" fmla="*/ 1037816 w 2877836"/>
                  <a:gd name="connsiteY12" fmla="*/ 3135888 h 3332231"/>
                  <a:gd name="connsiteX13" fmla="*/ 1273429 w 2877836"/>
                  <a:gd name="connsiteY13" fmla="*/ 3292962 h 3332231"/>
                  <a:gd name="connsiteX14" fmla="*/ 1542700 w 2877836"/>
                  <a:gd name="connsiteY14" fmla="*/ 3332231 h 3332231"/>
                  <a:gd name="connsiteX15" fmla="*/ 1834410 w 2877836"/>
                  <a:gd name="connsiteY15" fmla="*/ 3158327 h 3332231"/>
                  <a:gd name="connsiteX16" fmla="*/ 1935387 w 2877836"/>
                  <a:gd name="connsiteY16" fmla="*/ 2838567 h 3332231"/>
                  <a:gd name="connsiteX17" fmla="*/ 1778312 w 2877836"/>
                  <a:gd name="connsiteY17" fmla="*/ 2445880 h 3332231"/>
                  <a:gd name="connsiteX18" fmla="*/ 2877836 w 2877836"/>
                  <a:gd name="connsiteY18" fmla="*/ 2535637 h 3332231"/>
                  <a:gd name="connsiteX19" fmla="*/ 2877836 w 2877836"/>
                  <a:gd name="connsiteY19" fmla="*/ 1778312 h 3332231"/>
                  <a:gd name="connsiteX20" fmla="*/ 2726371 w 2877836"/>
                  <a:gd name="connsiteY20" fmla="*/ 2002705 h 3332231"/>
                  <a:gd name="connsiteX21" fmla="*/ 2490759 w 2877836"/>
                  <a:gd name="connsiteY21" fmla="*/ 2025144 h 3332231"/>
                  <a:gd name="connsiteX22" fmla="*/ 2243927 w 2877836"/>
                  <a:gd name="connsiteY22" fmla="*/ 1907338 h 3332231"/>
                  <a:gd name="connsiteX23" fmla="*/ 2109291 w 2877836"/>
                  <a:gd name="connsiteY23" fmla="*/ 1677335 h 3332231"/>
                  <a:gd name="connsiteX24" fmla="*/ 2114901 w 2877836"/>
                  <a:gd name="connsiteY24" fmla="*/ 1402454 h 3332231"/>
                  <a:gd name="connsiteX25" fmla="*/ 2260756 w 2877836"/>
                  <a:gd name="connsiteY25" fmla="*/ 1211721 h 3332231"/>
                  <a:gd name="connsiteX26" fmla="*/ 2530027 w 2877836"/>
                  <a:gd name="connsiteY26" fmla="*/ 1099524 h 3332231"/>
                  <a:gd name="connsiteX27" fmla="*/ 2877836 w 2877836"/>
                  <a:gd name="connsiteY27" fmla="*/ 1312697 h 3332231"/>
                  <a:gd name="connsiteX28" fmla="*/ 2872226 w 2877836"/>
                  <a:gd name="connsiteY28" fmla="*/ 510494 h 3332231"/>
                  <a:gd name="connsiteX29" fmla="*/ 1806361 w 2877836"/>
                  <a:gd name="connsiteY29" fmla="*/ 757326 h 3332231"/>
                  <a:gd name="connsiteX30" fmla="*/ 1929777 w 2877836"/>
                  <a:gd name="connsiteY30" fmla="*/ 415127 h 3332231"/>
                  <a:gd name="connsiteX31" fmla="*/ 1789532 w 2877836"/>
                  <a:gd name="connsiteY31" fmla="*/ 140246 h 3332231"/>
                  <a:gd name="connsiteX32" fmla="*/ 1553919 w 2877836"/>
                  <a:gd name="connsiteY32" fmla="*/ 0 h 3332231"/>
                  <a:gd name="connsiteX33" fmla="*/ 1245380 w 2877836"/>
                  <a:gd name="connsiteY33" fmla="*/ 33659 h 3332231"/>
                  <a:gd name="connsiteX34" fmla="*/ 1054646 w 2877836"/>
                  <a:gd name="connsiteY34" fmla="*/ 179515 h 3332231"/>
                  <a:gd name="connsiteX35" fmla="*/ 964889 w 2877836"/>
                  <a:gd name="connsiteY35" fmla="*/ 415127 h 3332231"/>
                  <a:gd name="connsiteX36" fmla="*/ 1150013 w 2877836"/>
                  <a:gd name="connsiteY36" fmla="*/ 746106 h 3332231"/>
                  <a:gd name="connsiteX0" fmla="*/ 1256599 w 2984422"/>
                  <a:gd name="connsiteY0" fmla="*/ 746106 h 3332231"/>
                  <a:gd name="connsiteX1" fmla="*/ 112196 w 2984422"/>
                  <a:gd name="connsiteY1" fmla="*/ 650739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2984422"/>
                  <a:gd name="connsiteY0" fmla="*/ 746106 h 3332231"/>
                  <a:gd name="connsiteX1" fmla="*/ 0 w 2984422"/>
                  <a:gd name="connsiteY1" fmla="*/ 622690 h 3332231"/>
                  <a:gd name="connsiteX2" fmla="*/ 106586 w 2984422"/>
                  <a:gd name="connsiteY2" fmla="*/ 1318307 h 3332231"/>
                  <a:gd name="connsiteX3" fmla="*/ 476834 w 2984422"/>
                  <a:gd name="connsiteY3" fmla="*/ 1093915 h 3332231"/>
                  <a:gd name="connsiteX4" fmla="*/ 774155 w 2984422"/>
                  <a:gd name="connsiteY4" fmla="*/ 1267819 h 3332231"/>
                  <a:gd name="connsiteX5" fmla="*/ 886351 w 2984422"/>
                  <a:gd name="connsiteY5" fmla="*/ 1593188 h 3332231"/>
                  <a:gd name="connsiteX6" fmla="*/ 734886 w 2984422"/>
                  <a:gd name="connsiteY6" fmla="*/ 1901728 h 3332231"/>
                  <a:gd name="connsiteX7" fmla="*/ 403907 w 2984422"/>
                  <a:gd name="connsiteY7" fmla="*/ 2036364 h 3332231"/>
                  <a:gd name="connsiteX8" fmla="*/ 106586 w 2984422"/>
                  <a:gd name="connsiteY8" fmla="*/ 1800751 h 3332231"/>
                  <a:gd name="connsiteX9" fmla="*/ 0 w 2984422"/>
                  <a:gd name="connsiteY9" fmla="*/ 2518807 h 3332231"/>
                  <a:gd name="connsiteX10" fmla="*/ 1256599 w 2984422"/>
                  <a:gd name="connsiteY10" fmla="*/ 2423441 h 3332231"/>
                  <a:gd name="connsiteX11" fmla="*/ 1071475 w 2984422"/>
                  <a:gd name="connsiteY11" fmla="*/ 2754420 h 3332231"/>
                  <a:gd name="connsiteX12" fmla="*/ 1144402 w 2984422"/>
                  <a:gd name="connsiteY12" fmla="*/ 3135888 h 3332231"/>
                  <a:gd name="connsiteX13" fmla="*/ 1380015 w 2984422"/>
                  <a:gd name="connsiteY13" fmla="*/ 3292962 h 3332231"/>
                  <a:gd name="connsiteX14" fmla="*/ 1649286 w 2984422"/>
                  <a:gd name="connsiteY14" fmla="*/ 3332231 h 3332231"/>
                  <a:gd name="connsiteX15" fmla="*/ 1940996 w 2984422"/>
                  <a:gd name="connsiteY15" fmla="*/ 3158327 h 3332231"/>
                  <a:gd name="connsiteX16" fmla="*/ 2041973 w 2984422"/>
                  <a:gd name="connsiteY16" fmla="*/ 2838567 h 3332231"/>
                  <a:gd name="connsiteX17" fmla="*/ 1884898 w 2984422"/>
                  <a:gd name="connsiteY17" fmla="*/ 2445880 h 3332231"/>
                  <a:gd name="connsiteX18" fmla="*/ 2984422 w 2984422"/>
                  <a:gd name="connsiteY18" fmla="*/ 2535637 h 3332231"/>
                  <a:gd name="connsiteX19" fmla="*/ 2984422 w 2984422"/>
                  <a:gd name="connsiteY19" fmla="*/ 1778312 h 3332231"/>
                  <a:gd name="connsiteX20" fmla="*/ 2832957 w 2984422"/>
                  <a:gd name="connsiteY20" fmla="*/ 2002705 h 3332231"/>
                  <a:gd name="connsiteX21" fmla="*/ 2597345 w 2984422"/>
                  <a:gd name="connsiteY21" fmla="*/ 2025144 h 3332231"/>
                  <a:gd name="connsiteX22" fmla="*/ 2350513 w 2984422"/>
                  <a:gd name="connsiteY22" fmla="*/ 1907338 h 3332231"/>
                  <a:gd name="connsiteX23" fmla="*/ 2215877 w 2984422"/>
                  <a:gd name="connsiteY23" fmla="*/ 1677335 h 3332231"/>
                  <a:gd name="connsiteX24" fmla="*/ 2221487 w 2984422"/>
                  <a:gd name="connsiteY24" fmla="*/ 1402454 h 3332231"/>
                  <a:gd name="connsiteX25" fmla="*/ 2367342 w 2984422"/>
                  <a:gd name="connsiteY25" fmla="*/ 1211721 h 3332231"/>
                  <a:gd name="connsiteX26" fmla="*/ 2636613 w 2984422"/>
                  <a:gd name="connsiteY26" fmla="*/ 1099524 h 3332231"/>
                  <a:gd name="connsiteX27" fmla="*/ 2984422 w 2984422"/>
                  <a:gd name="connsiteY27" fmla="*/ 1312697 h 3332231"/>
                  <a:gd name="connsiteX28" fmla="*/ 2978812 w 2984422"/>
                  <a:gd name="connsiteY28" fmla="*/ 510494 h 3332231"/>
                  <a:gd name="connsiteX29" fmla="*/ 1912947 w 2984422"/>
                  <a:gd name="connsiteY29" fmla="*/ 757326 h 3332231"/>
                  <a:gd name="connsiteX30" fmla="*/ 2036363 w 2984422"/>
                  <a:gd name="connsiteY30" fmla="*/ 415127 h 3332231"/>
                  <a:gd name="connsiteX31" fmla="*/ 1896118 w 2984422"/>
                  <a:gd name="connsiteY31" fmla="*/ 140246 h 3332231"/>
                  <a:gd name="connsiteX32" fmla="*/ 1660505 w 2984422"/>
                  <a:gd name="connsiteY32" fmla="*/ 0 h 3332231"/>
                  <a:gd name="connsiteX33" fmla="*/ 1351966 w 2984422"/>
                  <a:gd name="connsiteY33" fmla="*/ 33659 h 3332231"/>
                  <a:gd name="connsiteX34" fmla="*/ 1161232 w 2984422"/>
                  <a:gd name="connsiteY34" fmla="*/ 179515 h 3332231"/>
                  <a:gd name="connsiteX35" fmla="*/ 1071475 w 2984422"/>
                  <a:gd name="connsiteY35" fmla="*/ 415127 h 3332231"/>
                  <a:gd name="connsiteX36" fmla="*/ 1256599 w 2984422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2984422 w 3062959"/>
                  <a:gd name="connsiteY18" fmla="*/ 253563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476834 w 3062959"/>
                  <a:gd name="connsiteY3" fmla="*/ 1093915 h 3332231"/>
                  <a:gd name="connsiteX4" fmla="*/ 774155 w 3062959"/>
                  <a:gd name="connsiteY4" fmla="*/ 1267819 h 3332231"/>
                  <a:gd name="connsiteX5" fmla="*/ 886351 w 3062959"/>
                  <a:gd name="connsiteY5" fmla="*/ 1593188 h 3332231"/>
                  <a:gd name="connsiteX6" fmla="*/ 734886 w 3062959"/>
                  <a:gd name="connsiteY6" fmla="*/ 1901728 h 3332231"/>
                  <a:gd name="connsiteX7" fmla="*/ 403907 w 3062959"/>
                  <a:gd name="connsiteY7" fmla="*/ 2036364 h 3332231"/>
                  <a:gd name="connsiteX8" fmla="*/ 106586 w 3062959"/>
                  <a:gd name="connsiteY8" fmla="*/ 1800751 h 3332231"/>
                  <a:gd name="connsiteX9" fmla="*/ 0 w 3062959"/>
                  <a:gd name="connsiteY9" fmla="*/ 2518807 h 3332231"/>
                  <a:gd name="connsiteX10" fmla="*/ 1256599 w 3062959"/>
                  <a:gd name="connsiteY10" fmla="*/ 2423441 h 3332231"/>
                  <a:gd name="connsiteX11" fmla="*/ 1071475 w 3062959"/>
                  <a:gd name="connsiteY11" fmla="*/ 2754420 h 3332231"/>
                  <a:gd name="connsiteX12" fmla="*/ 1144402 w 3062959"/>
                  <a:gd name="connsiteY12" fmla="*/ 3135888 h 3332231"/>
                  <a:gd name="connsiteX13" fmla="*/ 1380015 w 3062959"/>
                  <a:gd name="connsiteY13" fmla="*/ 3292962 h 3332231"/>
                  <a:gd name="connsiteX14" fmla="*/ 1649286 w 3062959"/>
                  <a:gd name="connsiteY14" fmla="*/ 3332231 h 3332231"/>
                  <a:gd name="connsiteX15" fmla="*/ 1940996 w 3062959"/>
                  <a:gd name="connsiteY15" fmla="*/ 3158327 h 3332231"/>
                  <a:gd name="connsiteX16" fmla="*/ 2041973 w 3062959"/>
                  <a:gd name="connsiteY16" fmla="*/ 2838567 h 3332231"/>
                  <a:gd name="connsiteX17" fmla="*/ 1884898 w 3062959"/>
                  <a:gd name="connsiteY17" fmla="*/ 2445880 h 3332231"/>
                  <a:gd name="connsiteX18" fmla="*/ 3062959 w 3062959"/>
                  <a:gd name="connsiteY18" fmla="*/ 2518807 h 3332231"/>
                  <a:gd name="connsiteX19" fmla="*/ 2984422 w 3062959"/>
                  <a:gd name="connsiteY19" fmla="*/ 1778312 h 3332231"/>
                  <a:gd name="connsiteX20" fmla="*/ 2832957 w 3062959"/>
                  <a:gd name="connsiteY20" fmla="*/ 2002705 h 3332231"/>
                  <a:gd name="connsiteX21" fmla="*/ 2597345 w 3062959"/>
                  <a:gd name="connsiteY21" fmla="*/ 2025144 h 3332231"/>
                  <a:gd name="connsiteX22" fmla="*/ 2350513 w 3062959"/>
                  <a:gd name="connsiteY22" fmla="*/ 1907338 h 3332231"/>
                  <a:gd name="connsiteX23" fmla="*/ 2215877 w 3062959"/>
                  <a:gd name="connsiteY23" fmla="*/ 1677335 h 3332231"/>
                  <a:gd name="connsiteX24" fmla="*/ 2221487 w 3062959"/>
                  <a:gd name="connsiteY24" fmla="*/ 1402454 h 3332231"/>
                  <a:gd name="connsiteX25" fmla="*/ 2367342 w 3062959"/>
                  <a:gd name="connsiteY25" fmla="*/ 1211721 h 3332231"/>
                  <a:gd name="connsiteX26" fmla="*/ 2636613 w 3062959"/>
                  <a:gd name="connsiteY26" fmla="*/ 1099524 h 3332231"/>
                  <a:gd name="connsiteX27" fmla="*/ 2984422 w 3062959"/>
                  <a:gd name="connsiteY27" fmla="*/ 1312697 h 3332231"/>
                  <a:gd name="connsiteX28" fmla="*/ 3062959 w 3062959"/>
                  <a:gd name="connsiteY28" fmla="*/ 532933 h 3332231"/>
                  <a:gd name="connsiteX29" fmla="*/ 1912947 w 3062959"/>
                  <a:gd name="connsiteY29" fmla="*/ 757326 h 3332231"/>
                  <a:gd name="connsiteX30" fmla="*/ 2036363 w 3062959"/>
                  <a:gd name="connsiteY30" fmla="*/ 415127 h 3332231"/>
                  <a:gd name="connsiteX31" fmla="*/ 1896118 w 3062959"/>
                  <a:gd name="connsiteY31" fmla="*/ 140246 h 3332231"/>
                  <a:gd name="connsiteX32" fmla="*/ 1660505 w 3062959"/>
                  <a:gd name="connsiteY32" fmla="*/ 0 h 3332231"/>
                  <a:gd name="connsiteX33" fmla="*/ 1351966 w 3062959"/>
                  <a:gd name="connsiteY33" fmla="*/ 33659 h 3332231"/>
                  <a:gd name="connsiteX34" fmla="*/ 1161232 w 3062959"/>
                  <a:gd name="connsiteY34" fmla="*/ 179515 h 3332231"/>
                  <a:gd name="connsiteX35" fmla="*/ 1071475 w 3062959"/>
                  <a:gd name="connsiteY35" fmla="*/ 415127 h 3332231"/>
                  <a:gd name="connsiteX36" fmla="*/ 1256599 w 3062959"/>
                  <a:gd name="connsiteY3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774155 w 3062959"/>
                  <a:gd name="connsiteY5" fmla="*/ 1267819 h 3332231"/>
                  <a:gd name="connsiteX6" fmla="*/ 886351 w 3062959"/>
                  <a:gd name="connsiteY6" fmla="*/ 1593188 h 3332231"/>
                  <a:gd name="connsiteX7" fmla="*/ 734886 w 3062959"/>
                  <a:gd name="connsiteY7" fmla="*/ 1901728 h 3332231"/>
                  <a:gd name="connsiteX8" fmla="*/ 403907 w 3062959"/>
                  <a:gd name="connsiteY8" fmla="*/ 2036364 h 3332231"/>
                  <a:gd name="connsiteX9" fmla="*/ 106586 w 3062959"/>
                  <a:gd name="connsiteY9" fmla="*/ 1800751 h 3332231"/>
                  <a:gd name="connsiteX10" fmla="*/ 0 w 3062959"/>
                  <a:gd name="connsiteY10" fmla="*/ 2518807 h 3332231"/>
                  <a:gd name="connsiteX11" fmla="*/ 1256599 w 3062959"/>
                  <a:gd name="connsiteY11" fmla="*/ 2423441 h 3332231"/>
                  <a:gd name="connsiteX12" fmla="*/ 1071475 w 3062959"/>
                  <a:gd name="connsiteY12" fmla="*/ 2754420 h 3332231"/>
                  <a:gd name="connsiteX13" fmla="*/ 1144402 w 3062959"/>
                  <a:gd name="connsiteY13" fmla="*/ 3135888 h 3332231"/>
                  <a:gd name="connsiteX14" fmla="*/ 1380015 w 3062959"/>
                  <a:gd name="connsiteY14" fmla="*/ 3292962 h 3332231"/>
                  <a:gd name="connsiteX15" fmla="*/ 1649286 w 3062959"/>
                  <a:gd name="connsiteY15" fmla="*/ 3332231 h 3332231"/>
                  <a:gd name="connsiteX16" fmla="*/ 1940996 w 3062959"/>
                  <a:gd name="connsiteY16" fmla="*/ 3158327 h 3332231"/>
                  <a:gd name="connsiteX17" fmla="*/ 2041973 w 3062959"/>
                  <a:gd name="connsiteY17" fmla="*/ 2838567 h 3332231"/>
                  <a:gd name="connsiteX18" fmla="*/ 1884898 w 3062959"/>
                  <a:gd name="connsiteY18" fmla="*/ 2445880 h 3332231"/>
                  <a:gd name="connsiteX19" fmla="*/ 3062959 w 3062959"/>
                  <a:gd name="connsiteY19" fmla="*/ 2518807 h 3332231"/>
                  <a:gd name="connsiteX20" fmla="*/ 2984422 w 3062959"/>
                  <a:gd name="connsiteY20" fmla="*/ 1778312 h 3332231"/>
                  <a:gd name="connsiteX21" fmla="*/ 2832957 w 3062959"/>
                  <a:gd name="connsiteY21" fmla="*/ 2002705 h 3332231"/>
                  <a:gd name="connsiteX22" fmla="*/ 2597345 w 3062959"/>
                  <a:gd name="connsiteY22" fmla="*/ 2025144 h 3332231"/>
                  <a:gd name="connsiteX23" fmla="*/ 2350513 w 3062959"/>
                  <a:gd name="connsiteY23" fmla="*/ 1907338 h 3332231"/>
                  <a:gd name="connsiteX24" fmla="*/ 2215877 w 3062959"/>
                  <a:gd name="connsiteY24" fmla="*/ 1677335 h 3332231"/>
                  <a:gd name="connsiteX25" fmla="*/ 2221487 w 3062959"/>
                  <a:gd name="connsiteY25" fmla="*/ 1402454 h 3332231"/>
                  <a:gd name="connsiteX26" fmla="*/ 2367342 w 3062959"/>
                  <a:gd name="connsiteY26" fmla="*/ 1211721 h 3332231"/>
                  <a:gd name="connsiteX27" fmla="*/ 2636613 w 3062959"/>
                  <a:gd name="connsiteY27" fmla="*/ 1099524 h 3332231"/>
                  <a:gd name="connsiteX28" fmla="*/ 2984422 w 3062959"/>
                  <a:gd name="connsiteY28" fmla="*/ 1312697 h 3332231"/>
                  <a:gd name="connsiteX29" fmla="*/ 3062959 w 3062959"/>
                  <a:gd name="connsiteY29" fmla="*/ 532933 h 3332231"/>
                  <a:gd name="connsiteX30" fmla="*/ 1912947 w 3062959"/>
                  <a:gd name="connsiteY30" fmla="*/ 757326 h 3332231"/>
                  <a:gd name="connsiteX31" fmla="*/ 2036363 w 3062959"/>
                  <a:gd name="connsiteY31" fmla="*/ 415127 h 3332231"/>
                  <a:gd name="connsiteX32" fmla="*/ 1896118 w 3062959"/>
                  <a:gd name="connsiteY32" fmla="*/ 140246 h 3332231"/>
                  <a:gd name="connsiteX33" fmla="*/ 1660505 w 3062959"/>
                  <a:gd name="connsiteY33" fmla="*/ 0 h 3332231"/>
                  <a:gd name="connsiteX34" fmla="*/ 1351966 w 3062959"/>
                  <a:gd name="connsiteY34" fmla="*/ 33659 h 3332231"/>
                  <a:gd name="connsiteX35" fmla="*/ 1161232 w 3062959"/>
                  <a:gd name="connsiteY35" fmla="*/ 179515 h 3332231"/>
                  <a:gd name="connsiteX36" fmla="*/ 1071475 w 3062959"/>
                  <a:gd name="connsiteY36" fmla="*/ 415127 h 3332231"/>
                  <a:gd name="connsiteX37" fmla="*/ 1256599 w 3062959"/>
                  <a:gd name="connsiteY3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86351 w 3062959"/>
                  <a:gd name="connsiteY7" fmla="*/ 1593188 h 3332231"/>
                  <a:gd name="connsiteX8" fmla="*/ 734886 w 3062959"/>
                  <a:gd name="connsiteY8" fmla="*/ 1901728 h 3332231"/>
                  <a:gd name="connsiteX9" fmla="*/ 403907 w 3062959"/>
                  <a:gd name="connsiteY9" fmla="*/ 2036364 h 3332231"/>
                  <a:gd name="connsiteX10" fmla="*/ 106586 w 3062959"/>
                  <a:gd name="connsiteY10" fmla="*/ 1800751 h 3332231"/>
                  <a:gd name="connsiteX11" fmla="*/ 0 w 3062959"/>
                  <a:gd name="connsiteY11" fmla="*/ 2518807 h 3332231"/>
                  <a:gd name="connsiteX12" fmla="*/ 1256599 w 3062959"/>
                  <a:gd name="connsiteY12" fmla="*/ 2423441 h 3332231"/>
                  <a:gd name="connsiteX13" fmla="*/ 1071475 w 3062959"/>
                  <a:gd name="connsiteY13" fmla="*/ 2754420 h 3332231"/>
                  <a:gd name="connsiteX14" fmla="*/ 1144402 w 3062959"/>
                  <a:gd name="connsiteY14" fmla="*/ 3135888 h 3332231"/>
                  <a:gd name="connsiteX15" fmla="*/ 1380015 w 3062959"/>
                  <a:gd name="connsiteY15" fmla="*/ 3292962 h 3332231"/>
                  <a:gd name="connsiteX16" fmla="*/ 1649286 w 3062959"/>
                  <a:gd name="connsiteY16" fmla="*/ 3332231 h 3332231"/>
                  <a:gd name="connsiteX17" fmla="*/ 1940996 w 3062959"/>
                  <a:gd name="connsiteY17" fmla="*/ 3158327 h 3332231"/>
                  <a:gd name="connsiteX18" fmla="*/ 2041973 w 3062959"/>
                  <a:gd name="connsiteY18" fmla="*/ 2838567 h 3332231"/>
                  <a:gd name="connsiteX19" fmla="*/ 1884898 w 3062959"/>
                  <a:gd name="connsiteY19" fmla="*/ 2445880 h 3332231"/>
                  <a:gd name="connsiteX20" fmla="*/ 3062959 w 3062959"/>
                  <a:gd name="connsiteY20" fmla="*/ 2518807 h 3332231"/>
                  <a:gd name="connsiteX21" fmla="*/ 2984422 w 3062959"/>
                  <a:gd name="connsiteY21" fmla="*/ 1778312 h 3332231"/>
                  <a:gd name="connsiteX22" fmla="*/ 2832957 w 3062959"/>
                  <a:gd name="connsiteY22" fmla="*/ 2002705 h 3332231"/>
                  <a:gd name="connsiteX23" fmla="*/ 2597345 w 3062959"/>
                  <a:gd name="connsiteY23" fmla="*/ 2025144 h 3332231"/>
                  <a:gd name="connsiteX24" fmla="*/ 2350513 w 3062959"/>
                  <a:gd name="connsiteY24" fmla="*/ 1907338 h 3332231"/>
                  <a:gd name="connsiteX25" fmla="*/ 2215877 w 3062959"/>
                  <a:gd name="connsiteY25" fmla="*/ 1677335 h 3332231"/>
                  <a:gd name="connsiteX26" fmla="*/ 2221487 w 3062959"/>
                  <a:gd name="connsiteY26" fmla="*/ 1402454 h 3332231"/>
                  <a:gd name="connsiteX27" fmla="*/ 2367342 w 3062959"/>
                  <a:gd name="connsiteY27" fmla="*/ 1211721 h 3332231"/>
                  <a:gd name="connsiteX28" fmla="*/ 2636613 w 3062959"/>
                  <a:gd name="connsiteY28" fmla="*/ 1099524 h 3332231"/>
                  <a:gd name="connsiteX29" fmla="*/ 2984422 w 3062959"/>
                  <a:gd name="connsiteY29" fmla="*/ 1312697 h 3332231"/>
                  <a:gd name="connsiteX30" fmla="*/ 3062959 w 3062959"/>
                  <a:gd name="connsiteY30" fmla="*/ 532933 h 3332231"/>
                  <a:gd name="connsiteX31" fmla="*/ 1912947 w 3062959"/>
                  <a:gd name="connsiteY31" fmla="*/ 757326 h 3332231"/>
                  <a:gd name="connsiteX32" fmla="*/ 2036363 w 3062959"/>
                  <a:gd name="connsiteY32" fmla="*/ 415127 h 3332231"/>
                  <a:gd name="connsiteX33" fmla="*/ 1896118 w 3062959"/>
                  <a:gd name="connsiteY33" fmla="*/ 140246 h 3332231"/>
                  <a:gd name="connsiteX34" fmla="*/ 1660505 w 3062959"/>
                  <a:gd name="connsiteY34" fmla="*/ 0 h 3332231"/>
                  <a:gd name="connsiteX35" fmla="*/ 1351966 w 3062959"/>
                  <a:gd name="connsiteY35" fmla="*/ 33659 h 3332231"/>
                  <a:gd name="connsiteX36" fmla="*/ 1161232 w 3062959"/>
                  <a:gd name="connsiteY36" fmla="*/ 179515 h 3332231"/>
                  <a:gd name="connsiteX37" fmla="*/ 1071475 w 3062959"/>
                  <a:gd name="connsiteY37" fmla="*/ 415127 h 3332231"/>
                  <a:gd name="connsiteX38" fmla="*/ 1256599 w 3062959"/>
                  <a:gd name="connsiteY3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734886 w 3062959"/>
                  <a:gd name="connsiteY9" fmla="*/ 1901728 h 3332231"/>
                  <a:gd name="connsiteX10" fmla="*/ 403907 w 3062959"/>
                  <a:gd name="connsiteY10" fmla="*/ 2036364 h 3332231"/>
                  <a:gd name="connsiteX11" fmla="*/ 106586 w 3062959"/>
                  <a:gd name="connsiteY11" fmla="*/ 1800751 h 3332231"/>
                  <a:gd name="connsiteX12" fmla="*/ 0 w 3062959"/>
                  <a:gd name="connsiteY12" fmla="*/ 2518807 h 3332231"/>
                  <a:gd name="connsiteX13" fmla="*/ 1256599 w 3062959"/>
                  <a:gd name="connsiteY13" fmla="*/ 2423441 h 3332231"/>
                  <a:gd name="connsiteX14" fmla="*/ 1071475 w 3062959"/>
                  <a:gd name="connsiteY14" fmla="*/ 2754420 h 3332231"/>
                  <a:gd name="connsiteX15" fmla="*/ 1144402 w 3062959"/>
                  <a:gd name="connsiteY15" fmla="*/ 3135888 h 3332231"/>
                  <a:gd name="connsiteX16" fmla="*/ 1380015 w 3062959"/>
                  <a:gd name="connsiteY16" fmla="*/ 3292962 h 3332231"/>
                  <a:gd name="connsiteX17" fmla="*/ 1649286 w 3062959"/>
                  <a:gd name="connsiteY17" fmla="*/ 3332231 h 3332231"/>
                  <a:gd name="connsiteX18" fmla="*/ 1940996 w 3062959"/>
                  <a:gd name="connsiteY18" fmla="*/ 3158327 h 3332231"/>
                  <a:gd name="connsiteX19" fmla="*/ 2041973 w 3062959"/>
                  <a:gd name="connsiteY19" fmla="*/ 2838567 h 3332231"/>
                  <a:gd name="connsiteX20" fmla="*/ 1884898 w 3062959"/>
                  <a:gd name="connsiteY20" fmla="*/ 2445880 h 3332231"/>
                  <a:gd name="connsiteX21" fmla="*/ 3062959 w 3062959"/>
                  <a:gd name="connsiteY21" fmla="*/ 2518807 h 3332231"/>
                  <a:gd name="connsiteX22" fmla="*/ 2984422 w 3062959"/>
                  <a:gd name="connsiteY22" fmla="*/ 1778312 h 3332231"/>
                  <a:gd name="connsiteX23" fmla="*/ 2832957 w 3062959"/>
                  <a:gd name="connsiteY23" fmla="*/ 2002705 h 3332231"/>
                  <a:gd name="connsiteX24" fmla="*/ 2597345 w 3062959"/>
                  <a:gd name="connsiteY24" fmla="*/ 2025144 h 3332231"/>
                  <a:gd name="connsiteX25" fmla="*/ 2350513 w 3062959"/>
                  <a:gd name="connsiteY25" fmla="*/ 1907338 h 3332231"/>
                  <a:gd name="connsiteX26" fmla="*/ 2215877 w 3062959"/>
                  <a:gd name="connsiteY26" fmla="*/ 1677335 h 3332231"/>
                  <a:gd name="connsiteX27" fmla="*/ 2221487 w 3062959"/>
                  <a:gd name="connsiteY27" fmla="*/ 1402454 h 3332231"/>
                  <a:gd name="connsiteX28" fmla="*/ 2367342 w 3062959"/>
                  <a:gd name="connsiteY28" fmla="*/ 1211721 h 3332231"/>
                  <a:gd name="connsiteX29" fmla="*/ 2636613 w 3062959"/>
                  <a:gd name="connsiteY29" fmla="*/ 1099524 h 3332231"/>
                  <a:gd name="connsiteX30" fmla="*/ 2984422 w 3062959"/>
                  <a:gd name="connsiteY30" fmla="*/ 1312697 h 3332231"/>
                  <a:gd name="connsiteX31" fmla="*/ 3062959 w 3062959"/>
                  <a:gd name="connsiteY31" fmla="*/ 532933 h 3332231"/>
                  <a:gd name="connsiteX32" fmla="*/ 1912947 w 3062959"/>
                  <a:gd name="connsiteY32" fmla="*/ 757326 h 3332231"/>
                  <a:gd name="connsiteX33" fmla="*/ 2036363 w 3062959"/>
                  <a:gd name="connsiteY33" fmla="*/ 415127 h 3332231"/>
                  <a:gd name="connsiteX34" fmla="*/ 1896118 w 3062959"/>
                  <a:gd name="connsiteY34" fmla="*/ 140246 h 3332231"/>
                  <a:gd name="connsiteX35" fmla="*/ 1660505 w 3062959"/>
                  <a:gd name="connsiteY35" fmla="*/ 0 h 3332231"/>
                  <a:gd name="connsiteX36" fmla="*/ 1351966 w 3062959"/>
                  <a:gd name="connsiteY36" fmla="*/ 33659 h 3332231"/>
                  <a:gd name="connsiteX37" fmla="*/ 1161232 w 3062959"/>
                  <a:gd name="connsiteY37" fmla="*/ 179515 h 3332231"/>
                  <a:gd name="connsiteX38" fmla="*/ 1071475 w 3062959"/>
                  <a:gd name="connsiteY38" fmla="*/ 415127 h 3332231"/>
                  <a:gd name="connsiteX39" fmla="*/ 1256599 w 3062959"/>
                  <a:gd name="connsiteY3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403907 w 3062959"/>
                  <a:gd name="connsiteY11" fmla="*/ 2036364 h 3332231"/>
                  <a:gd name="connsiteX12" fmla="*/ 106586 w 3062959"/>
                  <a:gd name="connsiteY12" fmla="*/ 1800751 h 3332231"/>
                  <a:gd name="connsiteX13" fmla="*/ 0 w 3062959"/>
                  <a:gd name="connsiteY13" fmla="*/ 2518807 h 3332231"/>
                  <a:gd name="connsiteX14" fmla="*/ 1256599 w 3062959"/>
                  <a:gd name="connsiteY14" fmla="*/ 2423441 h 3332231"/>
                  <a:gd name="connsiteX15" fmla="*/ 1071475 w 3062959"/>
                  <a:gd name="connsiteY15" fmla="*/ 2754420 h 3332231"/>
                  <a:gd name="connsiteX16" fmla="*/ 1144402 w 3062959"/>
                  <a:gd name="connsiteY16" fmla="*/ 3135888 h 3332231"/>
                  <a:gd name="connsiteX17" fmla="*/ 1380015 w 3062959"/>
                  <a:gd name="connsiteY17" fmla="*/ 3292962 h 3332231"/>
                  <a:gd name="connsiteX18" fmla="*/ 1649286 w 3062959"/>
                  <a:gd name="connsiteY18" fmla="*/ 3332231 h 3332231"/>
                  <a:gd name="connsiteX19" fmla="*/ 1940996 w 3062959"/>
                  <a:gd name="connsiteY19" fmla="*/ 3158327 h 3332231"/>
                  <a:gd name="connsiteX20" fmla="*/ 2041973 w 3062959"/>
                  <a:gd name="connsiteY20" fmla="*/ 2838567 h 3332231"/>
                  <a:gd name="connsiteX21" fmla="*/ 1884898 w 3062959"/>
                  <a:gd name="connsiteY21" fmla="*/ 2445880 h 3332231"/>
                  <a:gd name="connsiteX22" fmla="*/ 3062959 w 3062959"/>
                  <a:gd name="connsiteY22" fmla="*/ 2518807 h 3332231"/>
                  <a:gd name="connsiteX23" fmla="*/ 2984422 w 3062959"/>
                  <a:gd name="connsiteY23" fmla="*/ 1778312 h 3332231"/>
                  <a:gd name="connsiteX24" fmla="*/ 2832957 w 3062959"/>
                  <a:gd name="connsiteY24" fmla="*/ 2002705 h 3332231"/>
                  <a:gd name="connsiteX25" fmla="*/ 2597345 w 3062959"/>
                  <a:gd name="connsiteY25" fmla="*/ 2025144 h 3332231"/>
                  <a:gd name="connsiteX26" fmla="*/ 2350513 w 3062959"/>
                  <a:gd name="connsiteY26" fmla="*/ 1907338 h 3332231"/>
                  <a:gd name="connsiteX27" fmla="*/ 2215877 w 3062959"/>
                  <a:gd name="connsiteY27" fmla="*/ 1677335 h 3332231"/>
                  <a:gd name="connsiteX28" fmla="*/ 2221487 w 3062959"/>
                  <a:gd name="connsiteY28" fmla="*/ 1402454 h 3332231"/>
                  <a:gd name="connsiteX29" fmla="*/ 2367342 w 3062959"/>
                  <a:gd name="connsiteY29" fmla="*/ 1211721 h 3332231"/>
                  <a:gd name="connsiteX30" fmla="*/ 2636613 w 3062959"/>
                  <a:gd name="connsiteY30" fmla="*/ 1099524 h 3332231"/>
                  <a:gd name="connsiteX31" fmla="*/ 2984422 w 3062959"/>
                  <a:gd name="connsiteY31" fmla="*/ 1312697 h 3332231"/>
                  <a:gd name="connsiteX32" fmla="*/ 3062959 w 3062959"/>
                  <a:gd name="connsiteY32" fmla="*/ 532933 h 3332231"/>
                  <a:gd name="connsiteX33" fmla="*/ 1912947 w 3062959"/>
                  <a:gd name="connsiteY33" fmla="*/ 757326 h 3332231"/>
                  <a:gd name="connsiteX34" fmla="*/ 2036363 w 3062959"/>
                  <a:gd name="connsiteY34" fmla="*/ 415127 h 3332231"/>
                  <a:gd name="connsiteX35" fmla="*/ 1896118 w 3062959"/>
                  <a:gd name="connsiteY35" fmla="*/ 140246 h 3332231"/>
                  <a:gd name="connsiteX36" fmla="*/ 1660505 w 3062959"/>
                  <a:gd name="connsiteY36" fmla="*/ 0 h 3332231"/>
                  <a:gd name="connsiteX37" fmla="*/ 1351966 w 3062959"/>
                  <a:gd name="connsiteY37" fmla="*/ 33659 h 3332231"/>
                  <a:gd name="connsiteX38" fmla="*/ 1161232 w 3062959"/>
                  <a:gd name="connsiteY38" fmla="*/ 179515 h 3332231"/>
                  <a:gd name="connsiteX39" fmla="*/ 1071475 w 3062959"/>
                  <a:gd name="connsiteY39" fmla="*/ 415127 h 3332231"/>
                  <a:gd name="connsiteX40" fmla="*/ 1256599 w 3062959"/>
                  <a:gd name="connsiteY4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106586 w 3062959"/>
                  <a:gd name="connsiteY13" fmla="*/ 1800751 h 3332231"/>
                  <a:gd name="connsiteX14" fmla="*/ 0 w 3062959"/>
                  <a:gd name="connsiteY14" fmla="*/ 2518807 h 3332231"/>
                  <a:gd name="connsiteX15" fmla="*/ 1256599 w 3062959"/>
                  <a:gd name="connsiteY15" fmla="*/ 2423441 h 3332231"/>
                  <a:gd name="connsiteX16" fmla="*/ 1071475 w 3062959"/>
                  <a:gd name="connsiteY16" fmla="*/ 2754420 h 3332231"/>
                  <a:gd name="connsiteX17" fmla="*/ 1144402 w 3062959"/>
                  <a:gd name="connsiteY17" fmla="*/ 3135888 h 3332231"/>
                  <a:gd name="connsiteX18" fmla="*/ 1380015 w 3062959"/>
                  <a:gd name="connsiteY18" fmla="*/ 3292962 h 3332231"/>
                  <a:gd name="connsiteX19" fmla="*/ 1649286 w 3062959"/>
                  <a:gd name="connsiteY19" fmla="*/ 3332231 h 3332231"/>
                  <a:gd name="connsiteX20" fmla="*/ 1940996 w 3062959"/>
                  <a:gd name="connsiteY20" fmla="*/ 3158327 h 3332231"/>
                  <a:gd name="connsiteX21" fmla="*/ 2041973 w 3062959"/>
                  <a:gd name="connsiteY21" fmla="*/ 2838567 h 3332231"/>
                  <a:gd name="connsiteX22" fmla="*/ 1884898 w 3062959"/>
                  <a:gd name="connsiteY22" fmla="*/ 2445880 h 3332231"/>
                  <a:gd name="connsiteX23" fmla="*/ 3062959 w 3062959"/>
                  <a:gd name="connsiteY23" fmla="*/ 2518807 h 3332231"/>
                  <a:gd name="connsiteX24" fmla="*/ 2984422 w 3062959"/>
                  <a:gd name="connsiteY24" fmla="*/ 1778312 h 3332231"/>
                  <a:gd name="connsiteX25" fmla="*/ 2832957 w 3062959"/>
                  <a:gd name="connsiteY25" fmla="*/ 2002705 h 3332231"/>
                  <a:gd name="connsiteX26" fmla="*/ 2597345 w 3062959"/>
                  <a:gd name="connsiteY26" fmla="*/ 2025144 h 3332231"/>
                  <a:gd name="connsiteX27" fmla="*/ 2350513 w 3062959"/>
                  <a:gd name="connsiteY27" fmla="*/ 1907338 h 3332231"/>
                  <a:gd name="connsiteX28" fmla="*/ 2215877 w 3062959"/>
                  <a:gd name="connsiteY28" fmla="*/ 1677335 h 3332231"/>
                  <a:gd name="connsiteX29" fmla="*/ 2221487 w 3062959"/>
                  <a:gd name="connsiteY29" fmla="*/ 1402454 h 3332231"/>
                  <a:gd name="connsiteX30" fmla="*/ 2367342 w 3062959"/>
                  <a:gd name="connsiteY30" fmla="*/ 1211721 h 3332231"/>
                  <a:gd name="connsiteX31" fmla="*/ 2636613 w 3062959"/>
                  <a:gd name="connsiteY31" fmla="*/ 1099524 h 3332231"/>
                  <a:gd name="connsiteX32" fmla="*/ 2984422 w 3062959"/>
                  <a:gd name="connsiteY32" fmla="*/ 1312697 h 3332231"/>
                  <a:gd name="connsiteX33" fmla="*/ 3062959 w 3062959"/>
                  <a:gd name="connsiteY33" fmla="*/ 532933 h 3332231"/>
                  <a:gd name="connsiteX34" fmla="*/ 1912947 w 3062959"/>
                  <a:gd name="connsiteY34" fmla="*/ 757326 h 3332231"/>
                  <a:gd name="connsiteX35" fmla="*/ 2036363 w 3062959"/>
                  <a:gd name="connsiteY35" fmla="*/ 415127 h 3332231"/>
                  <a:gd name="connsiteX36" fmla="*/ 1896118 w 3062959"/>
                  <a:gd name="connsiteY36" fmla="*/ 140246 h 3332231"/>
                  <a:gd name="connsiteX37" fmla="*/ 1660505 w 3062959"/>
                  <a:gd name="connsiteY37" fmla="*/ 0 h 3332231"/>
                  <a:gd name="connsiteX38" fmla="*/ 1351966 w 3062959"/>
                  <a:gd name="connsiteY38" fmla="*/ 33659 h 3332231"/>
                  <a:gd name="connsiteX39" fmla="*/ 1161232 w 3062959"/>
                  <a:gd name="connsiteY39" fmla="*/ 179515 h 3332231"/>
                  <a:gd name="connsiteX40" fmla="*/ 1071475 w 3062959"/>
                  <a:gd name="connsiteY40" fmla="*/ 415127 h 3332231"/>
                  <a:gd name="connsiteX41" fmla="*/ 1256599 w 3062959"/>
                  <a:gd name="connsiteY4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071475 w 3062959"/>
                  <a:gd name="connsiteY17" fmla="*/ 2754420 h 3332231"/>
                  <a:gd name="connsiteX18" fmla="*/ 1144402 w 3062959"/>
                  <a:gd name="connsiteY18" fmla="*/ 3135888 h 3332231"/>
                  <a:gd name="connsiteX19" fmla="*/ 1380015 w 3062959"/>
                  <a:gd name="connsiteY19" fmla="*/ 3292962 h 3332231"/>
                  <a:gd name="connsiteX20" fmla="*/ 1649286 w 3062959"/>
                  <a:gd name="connsiteY20" fmla="*/ 3332231 h 3332231"/>
                  <a:gd name="connsiteX21" fmla="*/ 1940996 w 3062959"/>
                  <a:gd name="connsiteY21" fmla="*/ 3158327 h 3332231"/>
                  <a:gd name="connsiteX22" fmla="*/ 2041973 w 3062959"/>
                  <a:gd name="connsiteY22" fmla="*/ 2838567 h 3332231"/>
                  <a:gd name="connsiteX23" fmla="*/ 1884898 w 3062959"/>
                  <a:gd name="connsiteY23" fmla="*/ 2445880 h 3332231"/>
                  <a:gd name="connsiteX24" fmla="*/ 3062959 w 3062959"/>
                  <a:gd name="connsiteY24" fmla="*/ 2518807 h 3332231"/>
                  <a:gd name="connsiteX25" fmla="*/ 2984422 w 3062959"/>
                  <a:gd name="connsiteY25" fmla="*/ 1778312 h 3332231"/>
                  <a:gd name="connsiteX26" fmla="*/ 2832957 w 3062959"/>
                  <a:gd name="connsiteY26" fmla="*/ 2002705 h 3332231"/>
                  <a:gd name="connsiteX27" fmla="*/ 2597345 w 3062959"/>
                  <a:gd name="connsiteY27" fmla="*/ 2025144 h 3332231"/>
                  <a:gd name="connsiteX28" fmla="*/ 2350513 w 3062959"/>
                  <a:gd name="connsiteY28" fmla="*/ 1907338 h 3332231"/>
                  <a:gd name="connsiteX29" fmla="*/ 2215877 w 3062959"/>
                  <a:gd name="connsiteY29" fmla="*/ 1677335 h 3332231"/>
                  <a:gd name="connsiteX30" fmla="*/ 2221487 w 3062959"/>
                  <a:gd name="connsiteY30" fmla="*/ 1402454 h 3332231"/>
                  <a:gd name="connsiteX31" fmla="*/ 2367342 w 3062959"/>
                  <a:gd name="connsiteY31" fmla="*/ 1211721 h 3332231"/>
                  <a:gd name="connsiteX32" fmla="*/ 2636613 w 3062959"/>
                  <a:gd name="connsiteY32" fmla="*/ 1099524 h 3332231"/>
                  <a:gd name="connsiteX33" fmla="*/ 2984422 w 3062959"/>
                  <a:gd name="connsiteY33" fmla="*/ 1312697 h 3332231"/>
                  <a:gd name="connsiteX34" fmla="*/ 3062959 w 3062959"/>
                  <a:gd name="connsiteY34" fmla="*/ 532933 h 3332231"/>
                  <a:gd name="connsiteX35" fmla="*/ 1912947 w 3062959"/>
                  <a:gd name="connsiteY35" fmla="*/ 757326 h 3332231"/>
                  <a:gd name="connsiteX36" fmla="*/ 2036363 w 3062959"/>
                  <a:gd name="connsiteY36" fmla="*/ 415127 h 3332231"/>
                  <a:gd name="connsiteX37" fmla="*/ 1896118 w 3062959"/>
                  <a:gd name="connsiteY37" fmla="*/ 140246 h 3332231"/>
                  <a:gd name="connsiteX38" fmla="*/ 1660505 w 3062959"/>
                  <a:gd name="connsiteY38" fmla="*/ 0 h 3332231"/>
                  <a:gd name="connsiteX39" fmla="*/ 1351966 w 3062959"/>
                  <a:gd name="connsiteY39" fmla="*/ 33659 h 3332231"/>
                  <a:gd name="connsiteX40" fmla="*/ 1161232 w 3062959"/>
                  <a:gd name="connsiteY40" fmla="*/ 179515 h 3332231"/>
                  <a:gd name="connsiteX41" fmla="*/ 1071475 w 3062959"/>
                  <a:gd name="connsiteY41" fmla="*/ 415127 h 3332231"/>
                  <a:gd name="connsiteX42" fmla="*/ 1256599 w 3062959"/>
                  <a:gd name="connsiteY4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144402 w 3062959"/>
                  <a:gd name="connsiteY19" fmla="*/ 3135888 h 3332231"/>
                  <a:gd name="connsiteX20" fmla="*/ 1380015 w 3062959"/>
                  <a:gd name="connsiteY20" fmla="*/ 3292962 h 3332231"/>
                  <a:gd name="connsiteX21" fmla="*/ 1649286 w 3062959"/>
                  <a:gd name="connsiteY21" fmla="*/ 3332231 h 3332231"/>
                  <a:gd name="connsiteX22" fmla="*/ 1940996 w 3062959"/>
                  <a:gd name="connsiteY22" fmla="*/ 3158327 h 3332231"/>
                  <a:gd name="connsiteX23" fmla="*/ 2041973 w 3062959"/>
                  <a:gd name="connsiteY23" fmla="*/ 2838567 h 3332231"/>
                  <a:gd name="connsiteX24" fmla="*/ 1884898 w 3062959"/>
                  <a:gd name="connsiteY24" fmla="*/ 2445880 h 3332231"/>
                  <a:gd name="connsiteX25" fmla="*/ 3062959 w 3062959"/>
                  <a:gd name="connsiteY25" fmla="*/ 2518807 h 3332231"/>
                  <a:gd name="connsiteX26" fmla="*/ 2984422 w 3062959"/>
                  <a:gd name="connsiteY26" fmla="*/ 1778312 h 3332231"/>
                  <a:gd name="connsiteX27" fmla="*/ 2832957 w 3062959"/>
                  <a:gd name="connsiteY27" fmla="*/ 2002705 h 3332231"/>
                  <a:gd name="connsiteX28" fmla="*/ 2597345 w 3062959"/>
                  <a:gd name="connsiteY28" fmla="*/ 2025144 h 3332231"/>
                  <a:gd name="connsiteX29" fmla="*/ 2350513 w 3062959"/>
                  <a:gd name="connsiteY29" fmla="*/ 1907338 h 3332231"/>
                  <a:gd name="connsiteX30" fmla="*/ 2215877 w 3062959"/>
                  <a:gd name="connsiteY30" fmla="*/ 1677335 h 3332231"/>
                  <a:gd name="connsiteX31" fmla="*/ 2221487 w 3062959"/>
                  <a:gd name="connsiteY31" fmla="*/ 1402454 h 3332231"/>
                  <a:gd name="connsiteX32" fmla="*/ 2367342 w 3062959"/>
                  <a:gd name="connsiteY32" fmla="*/ 1211721 h 3332231"/>
                  <a:gd name="connsiteX33" fmla="*/ 2636613 w 3062959"/>
                  <a:gd name="connsiteY33" fmla="*/ 1099524 h 3332231"/>
                  <a:gd name="connsiteX34" fmla="*/ 2984422 w 3062959"/>
                  <a:gd name="connsiteY34" fmla="*/ 1312697 h 3332231"/>
                  <a:gd name="connsiteX35" fmla="*/ 3062959 w 3062959"/>
                  <a:gd name="connsiteY35" fmla="*/ 532933 h 3332231"/>
                  <a:gd name="connsiteX36" fmla="*/ 1912947 w 3062959"/>
                  <a:gd name="connsiteY36" fmla="*/ 757326 h 3332231"/>
                  <a:gd name="connsiteX37" fmla="*/ 2036363 w 3062959"/>
                  <a:gd name="connsiteY37" fmla="*/ 415127 h 3332231"/>
                  <a:gd name="connsiteX38" fmla="*/ 1896118 w 3062959"/>
                  <a:gd name="connsiteY38" fmla="*/ 140246 h 3332231"/>
                  <a:gd name="connsiteX39" fmla="*/ 1660505 w 3062959"/>
                  <a:gd name="connsiteY39" fmla="*/ 0 h 3332231"/>
                  <a:gd name="connsiteX40" fmla="*/ 1351966 w 3062959"/>
                  <a:gd name="connsiteY40" fmla="*/ 33659 h 3332231"/>
                  <a:gd name="connsiteX41" fmla="*/ 1161232 w 3062959"/>
                  <a:gd name="connsiteY41" fmla="*/ 179515 h 3332231"/>
                  <a:gd name="connsiteX42" fmla="*/ 1071475 w 3062959"/>
                  <a:gd name="connsiteY42" fmla="*/ 415127 h 3332231"/>
                  <a:gd name="connsiteX43" fmla="*/ 1256599 w 3062959"/>
                  <a:gd name="connsiteY4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380015 w 3062959"/>
                  <a:gd name="connsiteY21" fmla="*/ 3292962 h 3332231"/>
                  <a:gd name="connsiteX22" fmla="*/ 1649286 w 3062959"/>
                  <a:gd name="connsiteY22" fmla="*/ 3332231 h 3332231"/>
                  <a:gd name="connsiteX23" fmla="*/ 1940996 w 3062959"/>
                  <a:gd name="connsiteY23" fmla="*/ 3158327 h 3332231"/>
                  <a:gd name="connsiteX24" fmla="*/ 2041973 w 3062959"/>
                  <a:gd name="connsiteY24" fmla="*/ 2838567 h 3332231"/>
                  <a:gd name="connsiteX25" fmla="*/ 1884898 w 3062959"/>
                  <a:gd name="connsiteY25" fmla="*/ 2445880 h 3332231"/>
                  <a:gd name="connsiteX26" fmla="*/ 3062959 w 3062959"/>
                  <a:gd name="connsiteY26" fmla="*/ 2518807 h 3332231"/>
                  <a:gd name="connsiteX27" fmla="*/ 2984422 w 3062959"/>
                  <a:gd name="connsiteY27" fmla="*/ 1778312 h 3332231"/>
                  <a:gd name="connsiteX28" fmla="*/ 2832957 w 3062959"/>
                  <a:gd name="connsiteY28" fmla="*/ 2002705 h 3332231"/>
                  <a:gd name="connsiteX29" fmla="*/ 2597345 w 3062959"/>
                  <a:gd name="connsiteY29" fmla="*/ 2025144 h 3332231"/>
                  <a:gd name="connsiteX30" fmla="*/ 2350513 w 3062959"/>
                  <a:gd name="connsiteY30" fmla="*/ 1907338 h 3332231"/>
                  <a:gd name="connsiteX31" fmla="*/ 2215877 w 3062959"/>
                  <a:gd name="connsiteY31" fmla="*/ 1677335 h 3332231"/>
                  <a:gd name="connsiteX32" fmla="*/ 2221487 w 3062959"/>
                  <a:gd name="connsiteY32" fmla="*/ 1402454 h 3332231"/>
                  <a:gd name="connsiteX33" fmla="*/ 2367342 w 3062959"/>
                  <a:gd name="connsiteY33" fmla="*/ 1211721 h 3332231"/>
                  <a:gd name="connsiteX34" fmla="*/ 2636613 w 3062959"/>
                  <a:gd name="connsiteY34" fmla="*/ 1099524 h 3332231"/>
                  <a:gd name="connsiteX35" fmla="*/ 2984422 w 3062959"/>
                  <a:gd name="connsiteY35" fmla="*/ 1312697 h 3332231"/>
                  <a:gd name="connsiteX36" fmla="*/ 3062959 w 3062959"/>
                  <a:gd name="connsiteY36" fmla="*/ 532933 h 3332231"/>
                  <a:gd name="connsiteX37" fmla="*/ 1912947 w 3062959"/>
                  <a:gd name="connsiteY37" fmla="*/ 757326 h 3332231"/>
                  <a:gd name="connsiteX38" fmla="*/ 2036363 w 3062959"/>
                  <a:gd name="connsiteY38" fmla="*/ 415127 h 3332231"/>
                  <a:gd name="connsiteX39" fmla="*/ 1896118 w 3062959"/>
                  <a:gd name="connsiteY39" fmla="*/ 140246 h 3332231"/>
                  <a:gd name="connsiteX40" fmla="*/ 1660505 w 3062959"/>
                  <a:gd name="connsiteY40" fmla="*/ 0 h 3332231"/>
                  <a:gd name="connsiteX41" fmla="*/ 1351966 w 3062959"/>
                  <a:gd name="connsiteY41" fmla="*/ 33659 h 3332231"/>
                  <a:gd name="connsiteX42" fmla="*/ 1161232 w 3062959"/>
                  <a:gd name="connsiteY42" fmla="*/ 179515 h 3332231"/>
                  <a:gd name="connsiteX43" fmla="*/ 1071475 w 3062959"/>
                  <a:gd name="connsiteY43" fmla="*/ 415127 h 3332231"/>
                  <a:gd name="connsiteX44" fmla="*/ 1256599 w 3062959"/>
                  <a:gd name="connsiteY4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649286 w 3062959"/>
                  <a:gd name="connsiteY23" fmla="*/ 3332231 h 3332231"/>
                  <a:gd name="connsiteX24" fmla="*/ 1940996 w 3062959"/>
                  <a:gd name="connsiteY24" fmla="*/ 3158327 h 3332231"/>
                  <a:gd name="connsiteX25" fmla="*/ 2041973 w 3062959"/>
                  <a:gd name="connsiteY25" fmla="*/ 2838567 h 3332231"/>
                  <a:gd name="connsiteX26" fmla="*/ 1884898 w 3062959"/>
                  <a:gd name="connsiteY26" fmla="*/ 2445880 h 3332231"/>
                  <a:gd name="connsiteX27" fmla="*/ 3062959 w 3062959"/>
                  <a:gd name="connsiteY27" fmla="*/ 2518807 h 3332231"/>
                  <a:gd name="connsiteX28" fmla="*/ 2984422 w 3062959"/>
                  <a:gd name="connsiteY28" fmla="*/ 1778312 h 3332231"/>
                  <a:gd name="connsiteX29" fmla="*/ 2832957 w 3062959"/>
                  <a:gd name="connsiteY29" fmla="*/ 2002705 h 3332231"/>
                  <a:gd name="connsiteX30" fmla="*/ 2597345 w 3062959"/>
                  <a:gd name="connsiteY30" fmla="*/ 2025144 h 3332231"/>
                  <a:gd name="connsiteX31" fmla="*/ 2350513 w 3062959"/>
                  <a:gd name="connsiteY31" fmla="*/ 1907338 h 3332231"/>
                  <a:gd name="connsiteX32" fmla="*/ 2215877 w 3062959"/>
                  <a:gd name="connsiteY32" fmla="*/ 1677335 h 3332231"/>
                  <a:gd name="connsiteX33" fmla="*/ 2221487 w 3062959"/>
                  <a:gd name="connsiteY33" fmla="*/ 1402454 h 3332231"/>
                  <a:gd name="connsiteX34" fmla="*/ 2367342 w 3062959"/>
                  <a:gd name="connsiteY34" fmla="*/ 1211721 h 3332231"/>
                  <a:gd name="connsiteX35" fmla="*/ 2636613 w 3062959"/>
                  <a:gd name="connsiteY35" fmla="*/ 1099524 h 3332231"/>
                  <a:gd name="connsiteX36" fmla="*/ 2984422 w 3062959"/>
                  <a:gd name="connsiteY36" fmla="*/ 1312697 h 3332231"/>
                  <a:gd name="connsiteX37" fmla="*/ 3062959 w 3062959"/>
                  <a:gd name="connsiteY37" fmla="*/ 532933 h 3332231"/>
                  <a:gd name="connsiteX38" fmla="*/ 1912947 w 3062959"/>
                  <a:gd name="connsiteY38" fmla="*/ 757326 h 3332231"/>
                  <a:gd name="connsiteX39" fmla="*/ 2036363 w 3062959"/>
                  <a:gd name="connsiteY39" fmla="*/ 415127 h 3332231"/>
                  <a:gd name="connsiteX40" fmla="*/ 1896118 w 3062959"/>
                  <a:gd name="connsiteY40" fmla="*/ 140246 h 3332231"/>
                  <a:gd name="connsiteX41" fmla="*/ 1660505 w 3062959"/>
                  <a:gd name="connsiteY41" fmla="*/ 0 h 3332231"/>
                  <a:gd name="connsiteX42" fmla="*/ 1351966 w 3062959"/>
                  <a:gd name="connsiteY42" fmla="*/ 33659 h 3332231"/>
                  <a:gd name="connsiteX43" fmla="*/ 1161232 w 3062959"/>
                  <a:gd name="connsiteY43" fmla="*/ 179515 h 3332231"/>
                  <a:gd name="connsiteX44" fmla="*/ 1071475 w 3062959"/>
                  <a:gd name="connsiteY44" fmla="*/ 415127 h 3332231"/>
                  <a:gd name="connsiteX45" fmla="*/ 1256599 w 3062959"/>
                  <a:gd name="connsiteY4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0019 w 3062959"/>
                  <a:gd name="connsiteY25" fmla="*/ 3332231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940996 w 3062959"/>
                  <a:gd name="connsiteY25" fmla="*/ 3158327 h 3332231"/>
                  <a:gd name="connsiteX26" fmla="*/ 2041973 w 3062959"/>
                  <a:gd name="connsiteY26" fmla="*/ 2838567 h 3332231"/>
                  <a:gd name="connsiteX27" fmla="*/ 1884898 w 3062959"/>
                  <a:gd name="connsiteY27" fmla="*/ 2445880 h 3332231"/>
                  <a:gd name="connsiteX28" fmla="*/ 3062959 w 3062959"/>
                  <a:gd name="connsiteY28" fmla="*/ 2518807 h 3332231"/>
                  <a:gd name="connsiteX29" fmla="*/ 2984422 w 3062959"/>
                  <a:gd name="connsiteY29" fmla="*/ 1778312 h 3332231"/>
                  <a:gd name="connsiteX30" fmla="*/ 2832957 w 3062959"/>
                  <a:gd name="connsiteY30" fmla="*/ 2002705 h 3332231"/>
                  <a:gd name="connsiteX31" fmla="*/ 2597345 w 3062959"/>
                  <a:gd name="connsiteY31" fmla="*/ 2025144 h 3332231"/>
                  <a:gd name="connsiteX32" fmla="*/ 2350513 w 3062959"/>
                  <a:gd name="connsiteY32" fmla="*/ 1907338 h 3332231"/>
                  <a:gd name="connsiteX33" fmla="*/ 2215877 w 3062959"/>
                  <a:gd name="connsiteY33" fmla="*/ 1677335 h 3332231"/>
                  <a:gd name="connsiteX34" fmla="*/ 2221487 w 3062959"/>
                  <a:gd name="connsiteY34" fmla="*/ 1402454 h 3332231"/>
                  <a:gd name="connsiteX35" fmla="*/ 2367342 w 3062959"/>
                  <a:gd name="connsiteY35" fmla="*/ 1211721 h 3332231"/>
                  <a:gd name="connsiteX36" fmla="*/ 2636613 w 3062959"/>
                  <a:gd name="connsiteY36" fmla="*/ 1099524 h 3332231"/>
                  <a:gd name="connsiteX37" fmla="*/ 2984422 w 3062959"/>
                  <a:gd name="connsiteY37" fmla="*/ 1312697 h 3332231"/>
                  <a:gd name="connsiteX38" fmla="*/ 3062959 w 3062959"/>
                  <a:gd name="connsiteY38" fmla="*/ 532933 h 3332231"/>
                  <a:gd name="connsiteX39" fmla="*/ 1912947 w 3062959"/>
                  <a:gd name="connsiteY39" fmla="*/ 757326 h 3332231"/>
                  <a:gd name="connsiteX40" fmla="*/ 2036363 w 3062959"/>
                  <a:gd name="connsiteY40" fmla="*/ 415127 h 3332231"/>
                  <a:gd name="connsiteX41" fmla="*/ 1896118 w 3062959"/>
                  <a:gd name="connsiteY41" fmla="*/ 140246 h 3332231"/>
                  <a:gd name="connsiteX42" fmla="*/ 1660505 w 3062959"/>
                  <a:gd name="connsiteY42" fmla="*/ 0 h 3332231"/>
                  <a:gd name="connsiteX43" fmla="*/ 1351966 w 3062959"/>
                  <a:gd name="connsiteY43" fmla="*/ 33659 h 3332231"/>
                  <a:gd name="connsiteX44" fmla="*/ 1161232 w 3062959"/>
                  <a:gd name="connsiteY44" fmla="*/ 179515 h 3332231"/>
                  <a:gd name="connsiteX45" fmla="*/ 1071475 w 3062959"/>
                  <a:gd name="connsiteY45" fmla="*/ 415127 h 3332231"/>
                  <a:gd name="connsiteX46" fmla="*/ 1256599 w 3062959"/>
                  <a:gd name="connsiteY46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41973 w 3062959"/>
                  <a:gd name="connsiteY27" fmla="*/ 2838567 h 3332231"/>
                  <a:gd name="connsiteX28" fmla="*/ 1884898 w 3062959"/>
                  <a:gd name="connsiteY28" fmla="*/ 2445880 h 3332231"/>
                  <a:gd name="connsiteX29" fmla="*/ 3062959 w 3062959"/>
                  <a:gd name="connsiteY29" fmla="*/ 2518807 h 3332231"/>
                  <a:gd name="connsiteX30" fmla="*/ 2984422 w 3062959"/>
                  <a:gd name="connsiteY30" fmla="*/ 1778312 h 3332231"/>
                  <a:gd name="connsiteX31" fmla="*/ 2832957 w 3062959"/>
                  <a:gd name="connsiteY31" fmla="*/ 2002705 h 3332231"/>
                  <a:gd name="connsiteX32" fmla="*/ 2597345 w 3062959"/>
                  <a:gd name="connsiteY32" fmla="*/ 2025144 h 3332231"/>
                  <a:gd name="connsiteX33" fmla="*/ 2350513 w 3062959"/>
                  <a:gd name="connsiteY33" fmla="*/ 1907338 h 3332231"/>
                  <a:gd name="connsiteX34" fmla="*/ 2215877 w 3062959"/>
                  <a:gd name="connsiteY34" fmla="*/ 1677335 h 3332231"/>
                  <a:gd name="connsiteX35" fmla="*/ 2221487 w 3062959"/>
                  <a:gd name="connsiteY35" fmla="*/ 1402454 h 3332231"/>
                  <a:gd name="connsiteX36" fmla="*/ 2367342 w 3062959"/>
                  <a:gd name="connsiteY36" fmla="*/ 1211721 h 3332231"/>
                  <a:gd name="connsiteX37" fmla="*/ 2636613 w 3062959"/>
                  <a:gd name="connsiteY37" fmla="*/ 1099524 h 3332231"/>
                  <a:gd name="connsiteX38" fmla="*/ 2984422 w 3062959"/>
                  <a:gd name="connsiteY38" fmla="*/ 1312697 h 3332231"/>
                  <a:gd name="connsiteX39" fmla="*/ 3062959 w 3062959"/>
                  <a:gd name="connsiteY39" fmla="*/ 532933 h 3332231"/>
                  <a:gd name="connsiteX40" fmla="*/ 1912947 w 3062959"/>
                  <a:gd name="connsiteY40" fmla="*/ 757326 h 3332231"/>
                  <a:gd name="connsiteX41" fmla="*/ 2036363 w 3062959"/>
                  <a:gd name="connsiteY41" fmla="*/ 415127 h 3332231"/>
                  <a:gd name="connsiteX42" fmla="*/ 1896118 w 3062959"/>
                  <a:gd name="connsiteY42" fmla="*/ 140246 h 3332231"/>
                  <a:gd name="connsiteX43" fmla="*/ 1660505 w 3062959"/>
                  <a:gd name="connsiteY43" fmla="*/ 0 h 3332231"/>
                  <a:gd name="connsiteX44" fmla="*/ 1351966 w 3062959"/>
                  <a:gd name="connsiteY44" fmla="*/ 33659 h 3332231"/>
                  <a:gd name="connsiteX45" fmla="*/ 1161232 w 3062959"/>
                  <a:gd name="connsiteY45" fmla="*/ 179515 h 3332231"/>
                  <a:gd name="connsiteX46" fmla="*/ 1071475 w 3062959"/>
                  <a:gd name="connsiteY46" fmla="*/ 415127 h 3332231"/>
                  <a:gd name="connsiteX47" fmla="*/ 1256599 w 3062959"/>
                  <a:gd name="connsiteY47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884898 w 3062959"/>
                  <a:gd name="connsiteY29" fmla="*/ 2445880 h 3332231"/>
                  <a:gd name="connsiteX30" fmla="*/ 3062959 w 3062959"/>
                  <a:gd name="connsiteY30" fmla="*/ 2518807 h 3332231"/>
                  <a:gd name="connsiteX31" fmla="*/ 2984422 w 3062959"/>
                  <a:gd name="connsiteY31" fmla="*/ 1778312 h 3332231"/>
                  <a:gd name="connsiteX32" fmla="*/ 2832957 w 3062959"/>
                  <a:gd name="connsiteY32" fmla="*/ 2002705 h 3332231"/>
                  <a:gd name="connsiteX33" fmla="*/ 2597345 w 3062959"/>
                  <a:gd name="connsiteY33" fmla="*/ 2025144 h 3332231"/>
                  <a:gd name="connsiteX34" fmla="*/ 2350513 w 3062959"/>
                  <a:gd name="connsiteY34" fmla="*/ 1907338 h 3332231"/>
                  <a:gd name="connsiteX35" fmla="*/ 2215877 w 3062959"/>
                  <a:gd name="connsiteY35" fmla="*/ 1677335 h 3332231"/>
                  <a:gd name="connsiteX36" fmla="*/ 2221487 w 3062959"/>
                  <a:gd name="connsiteY36" fmla="*/ 1402454 h 3332231"/>
                  <a:gd name="connsiteX37" fmla="*/ 2367342 w 3062959"/>
                  <a:gd name="connsiteY37" fmla="*/ 1211721 h 3332231"/>
                  <a:gd name="connsiteX38" fmla="*/ 2636613 w 3062959"/>
                  <a:gd name="connsiteY38" fmla="*/ 1099524 h 3332231"/>
                  <a:gd name="connsiteX39" fmla="*/ 2984422 w 3062959"/>
                  <a:gd name="connsiteY39" fmla="*/ 1312697 h 3332231"/>
                  <a:gd name="connsiteX40" fmla="*/ 3062959 w 3062959"/>
                  <a:gd name="connsiteY40" fmla="*/ 532933 h 3332231"/>
                  <a:gd name="connsiteX41" fmla="*/ 1912947 w 3062959"/>
                  <a:gd name="connsiteY41" fmla="*/ 757326 h 3332231"/>
                  <a:gd name="connsiteX42" fmla="*/ 2036363 w 3062959"/>
                  <a:gd name="connsiteY42" fmla="*/ 415127 h 3332231"/>
                  <a:gd name="connsiteX43" fmla="*/ 1896118 w 3062959"/>
                  <a:gd name="connsiteY43" fmla="*/ 140246 h 3332231"/>
                  <a:gd name="connsiteX44" fmla="*/ 1660505 w 3062959"/>
                  <a:gd name="connsiteY44" fmla="*/ 0 h 3332231"/>
                  <a:gd name="connsiteX45" fmla="*/ 1351966 w 3062959"/>
                  <a:gd name="connsiteY45" fmla="*/ 33659 h 3332231"/>
                  <a:gd name="connsiteX46" fmla="*/ 1161232 w 3062959"/>
                  <a:gd name="connsiteY46" fmla="*/ 179515 h 3332231"/>
                  <a:gd name="connsiteX47" fmla="*/ 1071475 w 3062959"/>
                  <a:gd name="connsiteY47" fmla="*/ 415127 h 3332231"/>
                  <a:gd name="connsiteX48" fmla="*/ 1256599 w 3062959"/>
                  <a:gd name="connsiteY48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32957 w 3062959"/>
                  <a:gd name="connsiteY33" fmla="*/ 2002705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7345 w 3062959"/>
                  <a:gd name="connsiteY34" fmla="*/ 2025144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50513 w 3062959"/>
                  <a:gd name="connsiteY35" fmla="*/ 1907338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15877 w 3062959"/>
                  <a:gd name="connsiteY36" fmla="*/ 1677335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1487 w 3062959"/>
                  <a:gd name="connsiteY37" fmla="*/ 1402454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36613 w 3062959"/>
                  <a:gd name="connsiteY39" fmla="*/ 1099524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36363 w 3062959"/>
                  <a:gd name="connsiteY43" fmla="*/ 41512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2013924 w 3062959"/>
                  <a:gd name="connsiteY43" fmla="*/ 403907 h 3332231"/>
                  <a:gd name="connsiteX44" fmla="*/ 1896118 w 3062959"/>
                  <a:gd name="connsiteY44" fmla="*/ 140246 h 3332231"/>
                  <a:gd name="connsiteX45" fmla="*/ 1660505 w 3062959"/>
                  <a:gd name="connsiteY45" fmla="*/ 0 h 3332231"/>
                  <a:gd name="connsiteX46" fmla="*/ 1351966 w 3062959"/>
                  <a:gd name="connsiteY46" fmla="*/ 33659 h 3332231"/>
                  <a:gd name="connsiteX47" fmla="*/ 1161232 w 3062959"/>
                  <a:gd name="connsiteY47" fmla="*/ 179515 h 3332231"/>
                  <a:gd name="connsiteX48" fmla="*/ 1071475 w 3062959"/>
                  <a:gd name="connsiteY48" fmla="*/ 415127 h 3332231"/>
                  <a:gd name="connsiteX49" fmla="*/ 1256599 w 3062959"/>
                  <a:gd name="connsiteY49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896118 w 3062959"/>
                  <a:gd name="connsiteY45" fmla="*/ 140246 h 3332231"/>
                  <a:gd name="connsiteX46" fmla="*/ 1660505 w 3062959"/>
                  <a:gd name="connsiteY46" fmla="*/ 0 h 3332231"/>
                  <a:gd name="connsiteX47" fmla="*/ 1351966 w 3062959"/>
                  <a:gd name="connsiteY47" fmla="*/ 33659 h 3332231"/>
                  <a:gd name="connsiteX48" fmla="*/ 1161232 w 3062959"/>
                  <a:gd name="connsiteY48" fmla="*/ 179515 h 3332231"/>
                  <a:gd name="connsiteX49" fmla="*/ 1071475 w 3062959"/>
                  <a:gd name="connsiteY49" fmla="*/ 415127 h 3332231"/>
                  <a:gd name="connsiteX50" fmla="*/ 1256599 w 3062959"/>
                  <a:gd name="connsiteY50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660505 w 3062959"/>
                  <a:gd name="connsiteY47" fmla="*/ 0 h 3332231"/>
                  <a:gd name="connsiteX48" fmla="*/ 1351966 w 3062959"/>
                  <a:gd name="connsiteY48" fmla="*/ 33659 h 3332231"/>
                  <a:gd name="connsiteX49" fmla="*/ 1161232 w 3062959"/>
                  <a:gd name="connsiteY49" fmla="*/ 179515 h 3332231"/>
                  <a:gd name="connsiteX50" fmla="*/ 1071475 w 3062959"/>
                  <a:gd name="connsiteY50" fmla="*/ 415127 h 3332231"/>
                  <a:gd name="connsiteX51" fmla="*/ 1256599 w 3062959"/>
                  <a:gd name="connsiteY51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351966 w 3062959"/>
                  <a:gd name="connsiteY49" fmla="*/ 33659 h 3332231"/>
                  <a:gd name="connsiteX50" fmla="*/ 1161232 w 3062959"/>
                  <a:gd name="connsiteY50" fmla="*/ 179515 h 3332231"/>
                  <a:gd name="connsiteX51" fmla="*/ 1071475 w 3062959"/>
                  <a:gd name="connsiteY51" fmla="*/ 415127 h 3332231"/>
                  <a:gd name="connsiteX52" fmla="*/ 1256599 w 3062959"/>
                  <a:gd name="connsiteY52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161232 w 3062959"/>
                  <a:gd name="connsiteY51" fmla="*/ 179515 h 3332231"/>
                  <a:gd name="connsiteX52" fmla="*/ 1071475 w 3062959"/>
                  <a:gd name="connsiteY52" fmla="*/ 415127 h 3332231"/>
                  <a:gd name="connsiteX53" fmla="*/ 1256599 w 3062959"/>
                  <a:gd name="connsiteY53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71475 w 3062959"/>
                  <a:gd name="connsiteY53" fmla="*/ 415127 h 3332231"/>
                  <a:gd name="connsiteX54" fmla="*/ 1256599 w 3062959"/>
                  <a:gd name="connsiteY54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256599 w 3062959"/>
                  <a:gd name="connsiteY55" fmla="*/ 746106 h 3332231"/>
                  <a:gd name="connsiteX0" fmla="*/ 1256599 w 3062959"/>
                  <a:gd name="connsiteY0" fmla="*/ 746106 h 3332231"/>
                  <a:gd name="connsiteX1" fmla="*/ 0 w 3062959"/>
                  <a:gd name="connsiteY1" fmla="*/ 62269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256599 w 3062959"/>
                  <a:gd name="connsiteY0" fmla="*/ 746106 h 3332231"/>
                  <a:gd name="connsiteX1" fmla="*/ 230002 w 3062959"/>
                  <a:gd name="connsiteY1" fmla="*/ 639520 h 3332231"/>
                  <a:gd name="connsiteX2" fmla="*/ 106586 w 3062959"/>
                  <a:gd name="connsiteY2" fmla="*/ 1318307 h 3332231"/>
                  <a:gd name="connsiteX3" fmla="*/ 258051 w 3062959"/>
                  <a:gd name="connsiteY3" fmla="*/ 1172452 h 3332231"/>
                  <a:gd name="connsiteX4" fmla="*/ 476834 w 3062959"/>
                  <a:gd name="connsiteY4" fmla="*/ 1093915 h 3332231"/>
                  <a:gd name="connsiteX5" fmla="*/ 656348 w 3062959"/>
                  <a:gd name="connsiteY5" fmla="*/ 1166842 h 3332231"/>
                  <a:gd name="connsiteX6" fmla="*/ 774155 w 3062959"/>
                  <a:gd name="connsiteY6" fmla="*/ 1267819 h 3332231"/>
                  <a:gd name="connsiteX7" fmla="*/ 863912 w 3062959"/>
                  <a:gd name="connsiteY7" fmla="*/ 1402454 h 3332231"/>
                  <a:gd name="connsiteX8" fmla="*/ 886351 w 3062959"/>
                  <a:gd name="connsiteY8" fmla="*/ 1593188 h 3332231"/>
                  <a:gd name="connsiteX9" fmla="*/ 858302 w 3062959"/>
                  <a:gd name="connsiteY9" fmla="*/ 1739043 h 3332231"/>
                  <a:gd name="connsiteX10" fmla="*/ 734886 w 3062959"/>
                  <a:gd name="connsiteY10" fmla="*/ 1901728 h 3332231"/>
                  <a:gd name="connsiteX11" fmla="*/ 594640 w 3062959"/>
                  <a:gd name="connsiteY11" fmla="*/ 2002705 h 3332231"/>
                  <a:gd name="connsiteX12" fmla="*/ 403907 w 3062959"/>
                  <a:gd name="connsiteY12" fmla="*/ 2036364 h 3332231"/>
                  <a:gd name="connsiteX13" fmla="*/ 241222 w 3062959"/>
                  <a:gd name="connsiteY13" fmla="*/ 1974656 h 3332231"/>
                  <a:gd name="connsiteX14" fmla="*/ 106586 w 3062959"/>
                  <a:gd name="connsiteY14" fmla="*/ 1800751 h 3332231"/>
                  <a:gd name="connsiteX15" fmla="*/ 0 w 3062959"/>
                  <a:gd name="connsiteY15" fmla="*/ 2518807 h 3332231"/>
                  <a:gd name="connsiteX16" fmla="*/ 1256599 w 3062959"/>
                  <a:gd name="connsiteY16" fmla="*/ 2423441 h 3332231"/>
                  <a:gd name="connsiteX17" fmla="*/ 1138792 w 3062959"/>
                  <a:gd name="connsiteY17" fmla="*/ 2586125 h 3332231"/>
                  <a:gd name="connsiteX18" fmla="*/ 1071475 w 3062959"/>
                  <a:gd name="connsiteY18" fmla="*/ 2754420 h 3332231"/>
                  <a:gd name="connsiteX19" fmla="*/ 1060255 w 3062959"/>
                  <a:gd name="connsiteY19" fmla="*/ 2950763 h 3332231"/>
                  <a:gd name="connsiteX20" fmla="*/ 1144402 w 3062959"/>
                  <a:gd name="connsiteY20" fmla="*/ 3135888 h 3332231"/>
                  <a:gd name="connsiteX21" fmla="*/ 1250988 w 3062959"/>
                  <a:gd name="connsiteY21" fmla="*/ 3242474 h 3332231"/>
                  <a:gd name="connsiteX22" fmla="*/ 1380015 w 3062959"/>
                  <a:gd name="connsiteY22" fmla="*/ 3292962 h 3332231"/>
                  <a:gd name="connsiteX23" fmla="*/ 1497820 w 3062959"/>
                  <a:gd name="connsiteY23" fmla="*/ 3332231 h 3332231"/>
                  <a:gd name="connsiteX24" fmla="*/ 1649286 w 3062959"/>
                  <a:gd name="connsiteY24" fmla="*/ 3332231 h 3332231"/>
                  <a:gd name="connsiteX25" fmla="*/ 1845629 w 3062959"/>
                  <a:gd name="connsiteY25" fmla="*/ 3253693 h 3332231"/>
                  <a:gd name="connsiteX26" fmla="*/ 1940996 w 3062959"/>
                  <a:gd name="connsiteY26" fmla="*/ 3158327 h 3332231"/>
                  <a:gd name="connsiteX27" fmla="*/ 2030753 w 3062959"/>
                  <a:gd name="connsiteY27" fmla="*/ 3012471 h 3332231"/>
                  <a:gd name="connsiteX28" fmla="*/ 2041973 w 3062959"/>
                  <a:gd name="connsiteY28" fmla="*/ 2838567 h 3332231"/>
                  <a:gd name="connsiteX29" fmla="*/ 1985874 w 3062959"/>
                  <a:gd name="connsiteY29" fmla="*/ 2636614 h 3332231"/>
                  <a:gd name="connsiteX30" fmla="*/ 1884898 w 3062959"/>
                  <a:gd name="connsiteY30" fmla="*/ 2445880 h 3332231"/>
                  <a:gd name="connsiteX31" fmla="*/ 3062959 w 3062959"/>
                  <a:gd name="connsiteY31" fmla="*/ 2518807 h 3332231"/>
                  <a:gd name="connsiteX32" fmla="*/ 2984422 w 3062959"/>
                  <a:gd name="connsiteY32" fmla="*/ 1778312 h 3332231"/>
                  <a:gd name="connsiteX33" fmla="*/ 2816127 w 3062959"/>
                  <a:gd name="connsiteY33" fmla="*/ 1974656 h 3332231"/>
                  <a:gd name="connsiteX34" fmla="*/ 2591735 w 3062959"/>
                  <a:gd name="connsiteY34" fmla="*/ 1991485 h 3332231"/>
                  <a:gd name="connsiteX35" fmla="*/ 2344904 w 3062959"/>
                  <a:gd name="connsiteY35" fmla="*/ 1879289 h 3332231"/>
                  <a:gd name="connsiteX36" fmla="*/ 2221487 w 3062959"/>
                  <a:gd name="connsiteY36" fmla="*/ 1626847 h 3332231"/>
                  <a:gd name="connsiteX37" fmla="*/ 2227096 w 3062959"/>
                  <a:gd name="connsiteY37" fmla="*/ 1368795 h 3332231"/>
                  <a:gd name="connsiteX38" fmla="*/ 2367342 w 3062959"/>
                  <a:gd name="connsiteY38" fmla="*/ 1211721 h 3332231"/>
                  <a:gd name="connsiteX39" fmla="*/ 2664662 w 3062959"/>
                  <a:gd name="connsiteY39" fmla="*/ 1161232 h 3332231"/>
                  <a:gd name="connsiteX40" fmla="*/ 2984422 w 3062959"/>
                  <a:gd name="connsiteY40" fmla="*/ 1312697 h 3332231"/>
                  <a:gd name="connsiteX41" fmla="*/ 3062959 w 3062959"/>
                  <a:gd name="connsiteY41" fmla="*/ 532933 h 3332231"/>
                  <a:gd name="connsiteX42" fmla="*/ 1912947 w 3062959"/>
                  <a:gd name="connsiteY42" fmla="*/ 757326 h 3332231"/>
                  <a:gd name="connsiteX43" fmla="*/ 1974655 w 3062959"/>
                  <a:gd name="connsiteY43" fmla="*/ 611470 h 3332231"/>
                  <a:gd name="connsiteX44" fmla="*/ 2013924 w 3062959"/>
                  <a:gd name="connsiteY44" fmla="*/ 403907 h 3332231"/>
                  <a:gd name="connsiteX45" fmla="*/ 1980264 w 3062959"/>
                  <a:gd name="connsiteY45" fmla="*/ 258052 h 3332231"/>
                  <a:gd name="connsiteX46" fmla="*/ 1896118 w 3062959"/>
                  <a:gd name="connsiteY46" fmla="*/ 140246 h 3332231"/>
                  <a:gd name="connsiteX47" fmla="*/ 1795141 w 3062959"/>
                  <a:gd name="connsiteY47" fmla="*/ 67318 h 3332231"/>
                  <a:gd name="connsiteX48" fmla="*/ 1660505 w 3062959"/>
                  <a:gd name="connsiteY48" fmla="*/ 0 h 3332231"/>
                  <a:gd name="connsiteX49" fmla="*/ 1486601 w 3062959"/>
                  <a:gd name="connsiteY49" fmla="*/ 0 h 3332231"/>
                  <a:gd name="connsiteX50" fmla="*/ 1351966 w 3062959"/>
                  <a:gd name="connsiteY50" fmla="*/ 33659 h 3332231"/>
                  <a:gd name="connsiteX51" fmla="*/ 1234159 w 3062959"/>
                  <a:gd name="connsiteY51" fmla="*/ 100977 h 3332231"/>
                  <a:gd name="connsiteX52" fmla="*/ 1161232 w 3062959"/>
                  <a:gd name="connsiteY52" fmla="*/ 179515 h 3332231"/>
                  <a:gd name="connsiteX53" fmla="*/ 1099523 w 3062959"/>
                  <a:gd name="connsiteY53" fmla="*/ 263661 h 3332231"/>
                  <a:gd name="connsiteX54" fmla="*/ 1071475 w 3062959"/>
                  <a:gd name="connsiteY54" fmla="*/ 415127 h 3332231"/>
                  <a:gd name="connsiteX55" fmla="*/ 1105133 w 3062959"/>
                  <a:gd name="connsiteY55" fmla="*/ 555372 h 3332231"/>
                  <a:gd name="connsiteX56" fmla="*/ 1256599 w 3062959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956373 w 2956373"/>
                  <a:gd name="connsiteY31" fmla="*/ 251880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956373"/>
                  <a:gd name="connsiteY0" fmla="*/ 746106 h 3332231"/>
                  <a:gd name="connsiteX1" fmla="*/ 123416 w 2956373"/>
                  <a:gd name="connsiteY1" fmla="*/ 639520 h 3332231"/>
                  <a:gd name="connsiteX2" fmla="*/ 0 w 2956373"/>
                  <a:gd name="connsiteY2" fmla="*/ 1318307 h 3332231"/>
                  <a:gd name="connsiteX3" fmla="*/ 151465 w 2956373"/>
                  <a:gd name="connsiteY3" fmla="*/ 1172452 h 3332231"/>
                  <a:gd name="connsiteX4" fmla="*/ 370248 w 2956373"/>
                  <a:gd name="connsiteY4" fmla="*/ 1093915 h 3332231"/>
                  <a:gd name="connsiteX5" fmla="*/ 549762 w 2956373"/>
                  <a:gd name="connsiteY5" fmla="*/ 1166842 h 3332231"/>
                  <a:gd name="connsiteX6" fmla="*/ 667569 w 2956373"/>
                  <a:gd name="connsiteY6" fmla="*/ 1267819 h 3332231"/>
                  <a:gd name="connsiteX7" fmla="*/ 757326 w 2956373"/>
                  <a:gd name="connsiteY7" fmla="*/ 1402454 h 3332231"/>
                  <a:gd name="connsiteX8" fmla="*/ 779765 w 2956373"/>
                  <a:gd name="connsiteY8" fmla="*/ 1593188 h 3332231"/>
                  <a:gd name="connsiteX9" fmla="*/ 751716 w 2956373"/>
                  <a:gd name="connsiteY9" fmla="*/ 1739043 h 3332231"/>
                  <a:gd name="connsiteX10" fmla="*/ 628300 w 2956373"/>
                  <a:gd name="connsiteY10" fmla="*/ 1901728 h 3332231"/>
                  <a:gd name="connsiteX11" fmla="*/ 488054 w 2956373"/>
                  <a:gd name="connsiteY11" fmla="*/ 2002705 h 3332231"/>
                  <a:gd name="connsiteX12" fmla="*/ 297321 w 2956373"/>
                  <a:gd name="connsiteY12" fmla="*/ 2036364 h 3332231"/>
                  <a:gd name="connsiteX13" fmla="*/ 134636 w 2956373"/>
                  <a:gd name="connsiteY13" fmla="*/ 1974656 h 3332231"/>
                  <a:gd name="connsiteX14" fmla="*/ 0 w 2956373"/>
                  <a:gd name="connsiteY14" fmla="*/ 1800751 h 3332231"/>
                  <a:gd name="connsiteX15" fmla="*/ 95367 w 2956373"/>
                  <a:gd name="connsiteY15" fmla="*/ 2507588 h 3332231"/>
                  <a:gd name="connsiteX16" fmla="*/ 1150013 w 2956373"/>
                  <a:gd name="connsiteY16" fmla="*/ 2423441 h 3332231"/>
                  <a:gd name="connsiteX17" fmla="*/ 1032206 w 2956373"/>
                  <a:gd name="connsiteY17" fmla="*/ 2586125 h 3332231"/>
                  <a:gd name="connsiteX18" fmla="*/ 964889 w 2956373"/>
                  <a:gd name="connsiteY18" fmla="*/ 2754420 h 3332231"/>
                  <a:gd name="connsiteX19" fmla="*/ 953669 w 2956373"/>
                  <a:gd name="connsiteY19" fmla="*/ 2950763 h 3332231"/>
                  <a:gd name="connsiteX20" fmla="*/ 1037816 w 2956373"/>
                  <a:gd name="connsiteY20" fmla="*/ 3135888 h 3332231"/>
                  <a:gd name="connsiteX21" fmla="*/ 1144402 w 2956373"/>
                  <a:gd name="connsiteY21" fmla="*/ 3242474 h 3332231"/>
                  <a:gd name="connsiteX22" fmla="*/ 1273429 w 2956373"/>
                  <a:gd name="connsiteY22" fmla="*/ 3292962 h 3332231"/>
                  <a:gd name="connsiteX23" fmla="*/ 1391234 w 2956373"/>
                  <a:gd name="connsiteY23" fmla="*/ 3332231 h 3332231"/>
                  <a:gd name="connsiteX24" fmla="*/ 1542700 w 2956373"/>
                  <a:gd name="connsiteY24" fmla="*/ 3332231 h 3332231"/>
                  <a:gd name="connsiteX25" fmla="*/ 1739043 w 2956373"/>
                  <a:gd name="connsiteY25" fmla="*/ 3253693 h 3332231"/>
                  <a:gd name="connsiteX26" fmla="*/ 1834410 w 2956373"/>
                  <a:gd name="connsiteY26" fmla="*/ 3158327 h 3332231"/>
                  <a:gd name="connsiteX27" fmla="*/ 1924167 w 2956373"/>
                  <a:gd name="connsiteY27" fmla="*/ 3012471 h 3332231"/>
                  <a:gd name="connsiteX28" fmla="*/ 1935387 w 2956373"/>
                  <a:gd name="connsiteY28" fmla="*/ 2838567 h 3332231"/>
                  <a:gd name="connsiteX29" fmla="*/ 1879288 w 2956373"/>
                  <a:gd name="connsiteY29" fmla="*/ 2636614 h 3332231"/>
                  <a:gd name="connsiteX30" fmla="*/ 1778312 w 2956373"/>
                  <a:gd name="connsiteY30" fmla="*/ 2445880 h 3332231"/>
                  <a:gd name="connsiteX31" fmla="*/ 2748810 w 2956373"/>
                  <a:gd name="connsiteY31" fmla="*/ 2501977 h 3332231"/>
                  <a:gd name="connsiteX32" fmla="*/ 2877836 w 2956373"/>
                  <a:gd name="connsiteY32" fmla="*/ 1778312 h 3332231"/>
                  <a:gd name="connsiteX33" fmla="*/ 2709541 w 2956373"/>
                  <a:gd name="connsiteY33" fmla="*/ 1974656 h 3332231"/>
                  <a:gd name="connsiteX34" fmla="*/ 2485149 w 2956373"/>
                  <a:gd name="connsiteY34" fmla="*/ 1991485 h 3332231"/>
                  <a:gd name="connsiteX35" fmla="*/ 2238318 w 2956373"/>
                  <a:gd name="connsiteY35" fmla="*/ 1879289 h 3332231"/>
                  <a:gd name="connsiteX36" fmla="*/ 2114901 w 2956373"/>
                  <a:gd name="connsiteY36" fmla="*/ 1626847 h 3332231"/>
                  <a:gd name="connsiteX37" fmla="*/ 2120510 w 2956373"/>
                  <a:gd name="connsiteY37" fmla="*/ 1368795 h 3332231"/>
                  <a:gd name="connsiteX38" fmla="*/ 2260756 w 2956373"/>
                  <a:gd name="connsiteY38" fmla="*/ 1211721 h 3332231"/>
                  <a:gd name="connsiteX39" fmla="*/ 2558076 w 2956373"/>
                  <a:gd name="connsiteY39" fmla="*/ 1161232 h 3332231"/>
                  <a:gd name="connsiteX40" fmla="*/ 2877836 w 2956373"/>
                  <a:gd name="connsiteY40" fmla="*/ 1312697 h 3332231"/>
                  <a:gd name="connsiteX41" fmla="*/ 2956373 w 2956373"/>
                  <a:gd name="connsiteY41" fmla="*/ 532933 h 3332231"/>
                  <a:gd name="connsiteX42" fmla="*/ 1806361 w 2956373"/>
                  <a:gd name="connsiteY42" fmla="*/ 757326 h 3332231"/>
                  <a:gd name="connsiteX43" fmla="*/ 1868069 w 2956373"/>
                  <a:gd name="connsiteY43" fmla="*/ 611470 h 3332231"/>
                  <a:gd name="connsiteX44" fmla="*/ 1907338 w 2956373"/>
                  <a:gd name="connsiteY44" fmla="*/ 403907 h 3332231"/>
                  <a:gd name="connsiteX45" fmla="*/ 1873678 w 2956373"/>
                  <a:gd name="connsiteY45" fmla="*/ 258052 h 3332231"/>
                  <a:gd name="connsiteX46" fmla="*/ 1789532 w 2956373"/>
                  <a:gd name="connsiteY46" fmla="*/ 140246 h 3332231"/>
                  <a:gd name="connsiteX47" fmla="*/ 1688555 w 2956373"/>
                  <a:gd name="connsiteY47" fmla="*/ 67318 h 3332231"/>
                  <a:gd name="connsiteX48" fmla="*/ 1553919 w 2956373"/>
                  <a:gd name="connsiteY48" fmla="*/ 0 h 3332231"/>
                  <a:gd name="connsiteX49" fmla="*/ 1380015 w 2956373"/>
                  <a:gd name="connsiteY49" fmla="*/ 0 h 3332231"/>
                  <a:gd name="connsiteX50" fmla="*/ 1245380 w 2956373"/>
                  <a:gd name="connsiteY50" fmla="*/ 33659 h 3332231"/>
                  <a:gd name="connsiteX51" fmla="*/ 1127573 w 2956373"/>
                  <a:gd name="connsiteY51" fmla="*/ 100977 h 3332231"/>
                  <a:gd name="connsiteX52" fmla="*/ 1054646 w 2956373"/>
                  <a:gd name="connsiteY52" fmla="*/ 179515 h 3332231"/>
                  <a:gd name="connsiteX53" fmla="*/ 992937 w 2956373"/>
                  <a:gd name="connsiteY53" fmla="*/ 263661 h 3332231"/>
                  <a:gd name="connsiteX54" fmla="*/ 964889 w 2956373"/>
                  <a:gd name="connsiteY54" fmla="*/ 415127 h 3332231"/>
                  <a:gd name="connsiteX55" fmla="*/ 998547 w 2956373"/>
                  <a:gd name="connsiteY55" fmla="*/ 555372 h 3332231"/>
                  <a:gd name="connsiteX56" fmla="*/ 1150013 w 2956373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14901 w 2877836"/>
                  <a:gd name="connsiteY36" fmla="*/ 1626847 h 3332231"/>
                  <a:gd name="connsiteX37" fmla="*/ 2120510 w 2877836"/>
                  <a:gd name="connsiteY37" fmla="*/ 1368795 h 3332231"/>
                  <a:gd name="connsiteX38" fmla="*/ 2260756 w 2877836"/>
                  <a:gd name="connsiteY38" fmla="*/ 1211721 h 3332231"/>
                  <a:gd name="connsiteX39" fmla="*/ 2558076 w 2877836"/>
                  <a:gd name="connsiteY39" fmla="*/ 1161232 h 3332231"/>
                  <a:gd name="connsiteX40" fmla="*/ 2877836 w 2877836"/>
                  <a:gd name="connsiteY40" fmla="*/ 1312697 h 3332231"/>
                  <a:gd name="connsiteX41" fmla="*/ 2760029 w 2877836"/>
                  <a:gd name="connsiteY41" fmla="*/ 577812 h 3332231"/>
                  <a:gd name="connsiteX42" fmla="*/ 1806361 w 2877836"/>
                  <a:gd name="connsiteY42" fmla="*/ 757326 h 3332231"/>
                  <a:gd name="connsiteX43" fmla="*/ 1868069 w 2877836"/>
                  <a:gd name="connsiteY43" fmla="*/ 611470 h 3332231"/>
                  <a:gd name="connsiteX44" fmla="*/ 1907338 w 2877836"/>
                  <a:gd name="connsiteY44" fmla="*/ 403907 h 3332231"/>
                  <a:gd name="connsiteX45" fmla="*/ 1873678 w 2877836"/>
                  <a:gd name="connsiteY45" fmla="*/ 258052 h 3332231"/>
                  <a:gd name="connsiteX46" fmla="*/ 1789532 w 2877836"/>
                  <a:gd name="connsiteY46" fmla="*/ 140246 h 3332231"/>
                  <a:gd name="connsiteX47" fmla="*/ 1688555 w 2877836"/>
                  <a:gd name="connsiteY47" fmla="*/ 67318 h 3332231"/>
                  <a:gd name="connsiteX48" fmla="*/ 1553919 w 2877836"/>
                  <a:gd name="connsiteY48" fmla="*/ 0 h 3332231"/>
                  <a:gd name="connsiteX49" fmla="*/ 1380015 w 2877836"/>
                  <a:gd name="connsiteY49" fmla="*/ 0 h 3332231"/>
                  <a:gd name="connsiteX50" fmla="*/ 1245380 w 2877836"/>
                  <a:gd name="connsiteY50" fmla="*/ 33659 h 3332231"/>
                  <a:gd name="connsiteX51" fmla="*/ 1127573 w 2877836"/>
                  <a:gd name="connsiteY51" fmla="*/ 100977 h 3332231"/>
                  <a:gd name="connsiteX52" fmla="*/ 1054646 w 2877836"/>
                  <a:gd name="connsiteY52" fmla="*/ 179515 h 3332231"/>
                  <a:gd name="connsiteX53" fmla="*/ 992937 w 2877836"/>
                  <a:gd name="connsiteY53" fmla="*/ 263661 h 3332231"/>
                  <a:gd name="connsiteX54" fmla="*/ 964889 w 2877836"/>
                  <a:gd name="connsiteY54" fmla="*/ 415127 h 3332231"/>
                  <a:gd name="connsiteX55" fmla="*/ 998547 w 2877836"/>
                  <a:gd name="connsiteY55" fmla="*/ 555372 h 3332231"/>
                  <a:gd name="connsiteX56" fmla="*/ 1150013 w 2877836"/>
                  <a:gd name="connsiteY56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120510 w 2877836"/>
                  <a:gd name="connsiteY38" fmla="*/ 1368795 h 3332231"/>
                  <a:gd name="connsiteX39" fmla="*/ 2260756 w 2877836"/>
                  <a:gd name="connsiteY39" fmla="*/ 1211721 h 3332231"/>
                  <a:gd name="connsiteX40" fmla="*/ 2558076 w 2877836"/>
                  <a:gd name="connsiteY40" fmla="*/ 1161232 h 3332231"/>
                  <a:gd name="connsiteX41" fmla="*/ 2877836 w 2877836"/>
                  <a:gd name="connsiteY41" fmla="*/ 1312697 h 3332231"/>
                  <a:gd name="connsiteX42" fmla="*/ 2760029 w 2877836"/>
                  <a:gd name="connsiteY42" fmla="*/ 577812 h 3332231"/>
                  <a:gd name="connsiteX43" fmla="*/ 1806361 w 2877836"/>
                  <a:gd name="connsiteY43" fmla="*/ 757326 h 3332231"/>
                  <a:gd name="connsiteX44" fmla="*/ 1868069 w 2877836"/>
                  <a:gd name="connsiteY44" fmla="*/ 611470 h 3332231"/>
                  <a:gd name="connsiteX45" fmla="*/ 1907338 w 2877836"/>
                  <a:gd name="connsiteY45" fmla="*/ 403907 h 3332231"/>
                  <a:gd name="connsiteX46" fmla="*/ 1873678 w 2877836"/>
                  <a:gd name="connsiteY46" fmla="*/ 258052 h 3332231"/>
                  <a:gd name="connsiteX47" fmla="*/ 1789532 w 2877836"/>
                  <a:gd name="connsiteY47" fmla="*/ 140246 h 3332231"/>
                  <a:gd name="connsiteX48" fmla="*/ 1688555 w 2877836"/>
                  <a:gd name="connsiteY48" fmla="*/ 67318 h 3332231"/>
                  <a:gd name="connsiteX49" fmla="*/ 1553919 w 2877836"/>
                  <a:gd name="connsiteY49" fmla="*/ 0 h 3332231"/>
                  <a:gd name="connsiteX50" fmla="*/ 1380015 w 2877836"/>
                  <a:gd name="connsiteY50" fmla="*/ 0 h 3332231"/>
                  <a:gd name="connsiteX51" fmla="*/ 1245380 w 2877836"/>
                  <a:gd name="connsiteY51" fmla="*/ 33659 h 3332231"/>
                  <a:gd name="connsiteX52" fmla="*/ 1127573 w 2877836"/>
                  <a:gd name="connsiteY52" fmla="*/ 100977 h 3332231"/>
                  <a:gd name="connsiteX53" fmla="*/ 1054646 w 2877836"/>
                  <a:gd name="connsiteY53" fmla="*/ 179515 h 3332231"/>
                  <a:gd name="connsiteX54" fmla="*/ 992937 w 2877836"/>
                  <a:gd name="connsiteY54" fmla="*/ 263661 h 3332231"/>
                  <a:gd name="connsiteX55" fmla="*/ 964889 w 2877836"/>
                  <a:gd name="connsiteY55" fmla="*/ 415127 h 3332231"/>
                  <a:gd name="connsiteX56" fmla="*/ 998547 w 2877836"/>
                  <a:gd name="connsiteY56" fmla="*/ 555372 h 3332231"/>
                  <a:gd name="connsiteX57" fmla="*/ 1150013 w 2877836"/>
                  <a:gd name="connsiteY57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260756 w 2877836"/>
                  <a:gd name="connsiteY40" fmla="*/ 1211721 h 3332231"/>
                  <a:gd name="connsiteX41" fmla="*/ 2558076 w 2877836"/>
                  <a:gd name="connsiteY41" fmla="*/ 1161232 h 3332231"/>
                  <a:gd name="connsiteX42" fmla="*/ 2877836 w 2877836"/>
                  <a:gd name="connsiteY42" fmla="*/ 1312697 h 3332231"/>
                  <a:gd name="connsiteX43" fmla="*/ 2760029 w 2877836"/>
                  <a:gd name="connsiteY43" fmla="*/ 577812 h 3332231"/>
                  <a:gd name="connsiteX44" fmla="*/ 1806361 w 2877836"/>
                  <a:gd name="connsiteY44" fmla="*/ 757326 h 3332231"/>
                  <a:gd name="connsiteX45" fmla="*/ 1868069 w 2877836"/>
                  <a:gd name="connsiteY45" fmla="*/ 611470 h 3332231"/>
                  <a:gd name="connsiteX46" fmla="*/ 1907338 w 2877836"/>
                  <a:gd name="connsiteY46" fmla="*/ 403907 h 3332231"/>
                  <a:gd name="connsiteX47" fmla="*/ 1873678 w 2877836"/>
                  <a:gd name="connsiteY47" fmla="*/ 258052 h 3332231"/>
                  <a:gd name="connsiteX48" fmla="*/ 1789532 w 2877836"/>
                  <a:gd name="connsiteY48" fmla="*/ 140246 h 3332231"/>
                  <a:gd name="connsiteX49" fmla="*/ 1688555 w 2877836"/>
                  <a:gd name="connsiteY49" fmla="*/ 67318 h 3332231"/>
                  <a:gd name="connsiteX50" fmla="*/ 1553919 w 2877836"/>
                  <a:gd name="connsiteY50" fmla="*/ 0 h 3332231"/>
                  <a:gd name="connsiteX51" fmla="*/ 1380015 w 2877836"/>
                  <a:gd name="connsiteY51" fmla="*/ 0 h 3332231"/>
                  <a:gd name="connsiteX52" fmla="*/ 1245380 w 2877836"/>
                  <a:gd name="connsiteY52" fmla="*/ 33659 h 3332231"/>
                  <a:gd name="connsiteX53" fmla="*/ 1127573 w 2877836"/>
                  <a:gd name="connsiteY53" fmla="*/ 100977 h 3332231"/>
                  <a:gd name="connsiteX54" fmla="*/ 1054646 w 2877836"/>
                  <a:gd name="connsiteY54" fmla="*/ 179515 h 3332231"/>
                  <a:gd name="connsiteX55" fmla="*/ 992937 w 2877836"/>
                  <a:gd name="connsiteY55" fmla="*/ 263661 h 3332231"/>
                  <a:gd name="connsiteX56" fmla="*/ 964889 w 2877836"/>
                  <a:gd name="connsiteY56" fmla="*/ 415127 h 3332231"/>
                  <a:gd name="connsiteX57" fmla="*/ 998547 w 2877836"/>
                  <a:gd name="connsiteY57" fmla="*/ 555372 h 3332231"/>
                  <a:gd name="connsiteX58" fmla="*/ 1150013 w 2877836"/>
                  <a:gd name="connsiteY58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558076 w 2877836"/>
                  <a:gd name="connsiteY42" fmla="*/ 1161232 h 3332231"/>
                  <a:gd name="connsiteX43" fmla="*/ 2877836 w 2877836"/>
                  <a:gd name="connsiteY43" fmla="*/ 1312697 h 3332231"/>
                  <a:gd name="connsiteX44" fmla="*/ 2760029 w 2877836"/>
                  <a:gd name="connsiteY44" fmla="*/ 577812 h 3332231"/>
                  <a:gd name="connsiteX45" fmla="*/ 1806361 w 2877836"/>
                  <a:gd name="connsiteY45" fmla="*/ 757326 h 3332231"/>
                  <a:gd name="connsiteX46" fmla="*/ 1868069 w 2877836"/>
                  <a:gd name="connsiteY46" fmla="*/ 611470 h 3332231"/>
                  <a:gd name="connsiteX47" fmla="*/ 1907338 w 2877836"/>
                  <a:gd name="connsiteY47" fmla="*/ 403907 h 3332231"/>
                  <a:gd name="connsiteX48" fmla="*/ 1873678 w 2877836"/>
                  <a:gd name="connsiteY48" fmla="*/ 258052 h 3332231"/>
                  <a:gd name="connsiteX49" fmla="*/ 1789532 w 2877836"/>
                  <a:gd name="connsiteY49" fmla="*/ 140246 h 3332231"/>
                  <a:gd name="connsiteX50" fmla="*/ 1688555 w 2877836"/>
                  <a:gd name="connsiteY50" fmla="*/ 67318 h 3332231"/>
                  <a:gd name="connsiteX51" fmla="*/ 1553919 w 2877836"/>
                  <a:gd name="connsiteY51" fmla="*/ 0 h 3332231"/>
                  <a:gd name="connsiteX52" fmla="*/ 1380015 w 2877836"/>
                  <a:gd name="connsiteY52" fmla="*/ 0 h 3332231"/>
                  <a:gd name="connsiteX53" fmla="*/ 1245380 w 2877836"/>
                  <a:gd name="connsiteY53" fmla="*/ 33659 h 3332231"/>
                  <a:gd name="connsiteX54" fmla="*/ 1127573 w 2877836"/>
                  <a:gd name="connsiteY54" fmla="*/ 100977 h 3332231"/>
                  <a:gd name="connsiteX55" fmla="*/ 1054646 w 2877836"/>
                  <a:gd name="connsiteY55" fmla="*/ 179515 h 3332231"/>
                  <a:gd name="connsiteX56" fmla="*/ 992937 w 2877836"/>
                  <a:gd name="connsiteY56" fmla="*/ 263661 h 3332231"/>
                  <a:gd name="connsiteX57" fmla="*/ 964889 w 2877836"/>
                  <a:gd name="connsiteY57" fmla="*/ 415127 h 3332231"/>
                  <a:gd name="connsiteX58" fmla="*/ 998547 w 2877836"/>
                  <a:gd name="connsiteY58" fmla="*/ 555372 h 3332231"/>
                  <a:gd name="connsiteX59" fmla="*/ 1150013 w 2877836"/>
                  <a:gd name="connsiteY59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877836 w 2877836"/>
                  <a:gd name="connsiteY44" fmla="*/ 1312697 h 3332231"/>
                  <a:gd name="connsiteX45" fmla="*/ 2760029 w 2877836"/>
                  <a:gd name="connsiteY45" fmla="*/ 577812 h 3332231"/>
                  <a:gd name="connsiteX46" fmla="*/ 1806361 w 2877836"/>
                  <a:gd name="connsiteY46" fmla="*/ 757326 h 3332231"/>
                  <a:gd name="connsiteX47" fmla="*/ 1868069 w 2877836"/>
                  <a:gd name="connsiteY47" fmla="*/ 611470 h 3332231"/>
                  <a:gd name="connsiteX48" fmla="*/ 1907338 w 2877836"/>
                  <a:gd name="connsiteY48" fmla="*/ 403907 h 3332231"/>
                  <a:gd name="connsiteX49" fmla="*/ 1873678 w 2877836"/>
                  <a:gd name="connsiteY49" fmla="*/ 258052 h 3332231"/>
                  <a:gd name="connsiteX50" fmla="*/ 1789532 w 2877836"/>
                  <a:gd name="connsiteY50" fmla="*/ 140246 h 3332231"/>
                  <a:gd name="connsiteX51" fmla="*/ 1688555 w 2877836"/>
                  <a:gd name="connsiteY51" fmla="*/ 67318 h 3332231"/>
                  <a:gd name="connsiteX52" fmla="*/ 1553919 w 2877836"/>
                  <a:gd name="connsiteY52" fmla="*/ 0 h 3332231"/>
                  <a:gd name="connsiteX53" fmla="*/ 1380015 w 2877836"/>
                  <a:gd name="connsiteY53" fmla="*/ 0 h 3332231"/>
                  <a:gd name="connsiteX54" fmla="*/ 1245380 w 2877836"/>
                  <a:gd name="connsiteY54" fmla="*/ 33659 h 3332231"/>
                  <a:gd name="connsiteX55" fmla="*/ 1127573 w 2877836"/>
                  <a:gd name="connsiteY55" fmla="*/ 100977 h 3332231"/>
                  <a:gd name="connsiteX56" fmla="*/ 1054646 w 2877836"/>
                  <a:gd name="connsiteY56" fmla="*/ 179515 h 3332231"/>
                  <a:gd name="connsiteX57" fmla="*/ 992937 w 2877836"/>
                  <a:gd name="connsiteY57" fmla="*/ 263661 h 3332231"/>
                  <a:gd name="connsiteX58" fmla="*/ 964889 w 2877836"/>
                  <a:gd name="connsiteY58" fmla="*/ 415127 h 3332231"/>
                  <a:gd name="connsiteX59" fmla="*/ 998547 w 2877836"/>
                  <a:gd name="connsiteY59" fmla="*/ 555372 h 3332231"/>
                  <a:gd name="connsiteX60" fmla="*/ 1150013 w 2877836"/>
                  <a:gd name="connsiteY60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238318 w 2877836"/>
                  <a:gd name="connsiteY35" fmla="*/ 1879289 h 3332231"/>
                  <a:gd name="connsiteX36" fmla="*/ 2159779 w 2877836"/>
                  <a:gd name="connsiteY36" fmla="*/ 1755873 h 3332231"/>
                  <a:gd name="connsiteX37" fmla="*/ 2114901 w 2877836"/>
                  <a:gd name="connsiteY37" fmla="*/ 1626847 h 3332231"/>
                  <a:gd name="connsiteX38" fmla="*/ 2092461 w 2877836"/>
                  <a:gd name="connsiteY38" fmla="*/ 1480992 h 3332231"/>
                  <a:gd name="connsiteX39" fmla="*/ 2120510 w 2877836"/>
                  <a:gd name="connsiteY39" fmla="*/ 1368795 h 3332231"/>
                  <a:gd name="connsiteX40" fmla="*/ 2187828 w 2877836"/>
                  <a:gd name="connsiteY40" fmla="*/ 1273428 h 3332231"/>
                  <a:gd name="connsiteX41" fmla="*/ 2260756 w 2877836"/>
                  <a:gd name="connsiteY41" fmla="*/ 1211721 h 3332231"/>
                  <a:gd name="connsiteX42" fmla="*/ 2401001 w 2877836"/>
                  <a:gd name="connsiteY42" fmla="*/ 1161232 h 3332231"/>
                  <a:gd name="connsiteX43" fmla="*/ 2558076 w 2877836"/>
                  <a:gd name="connsiteY43" fmla="*/ 1161232 h 3332231"/>
                  <a:gd name="connsiteX44" fmla="*/ 2715151 w 2877836"/>
                  <a:gd name="connsiteY44" fmla="*/ 1200501 h 3332231"/>
                  <a:gd name="connsiteX45" fmla="*/ 2877836 w 2877836"/>
                  <a:gd name="connsiteY45" fmla="*/ 1312697 h 3332231"/>
                  <a:gd name="connsiteX46" fmla="*/ 2760029 w 2877836"/>
                  <a:gd name="connsiteY46" fmla="*/ 577812 h 3332231"/>
                  <a:gd name="connsiteX47" fmla="*/ 1806361 w 2877836"/>
                  <a:gd name="connsiteY47" fmla="*/ 757326 h 3332231"/>
                  <a:gd name="connsiteX48" fmla="*/ 1868069 w 2877836"/>
                  <a:gd name="connsiteY48" fmla="*/ 611470 h 3332231"/>
                  <a:gd name="connsiteX49" fmla="*/ 1907338 w 2877836"/>
                  <a:gd name="connsiteY49" fmla="*/ 403907 h 3332231"/>
                  <a:gd name="connsiteX50" fmla="*/ 1873678 w 2877836"/>
                  <a:gd name="connsiteY50" fmla="*/ 258052 h 3332231"/>
                  <a:gd name="connsiteX51" fmla="*/ 1789532 w 2877836"/>
                  <a:gd name="connsiteY51" fmla="*/ 140246 h 3332231"/>
                  <a:gd name="connsiteX52" fmla="*/ 1688555 w 2877836"/>
                  <a:gd name="connsiteY52" fmla="*/ 67318 h 3332231"/>
                  <a:gd name="connsiteX53" fmla="*/ 1553919 w 2877836"/>
                  <a:gd name="connsiteY53" fmla="*/ 0 h 3332231"/>
                  <a:gd name="connsiteX54" fmla="*/ 1380015 w 2877836"/>
                  <a:gd name="connsiteY54" fmla="*/ 0 h 3332231"/>
                  <a:gd name="connsiteX55" fmla="*/ 1245380 w 2877836"/>
                  <a:gd name="connsiteY55" fmla="*/ 33659 h 3332231"/>
                  <a:gd name="connsiteX56" fmla="*/ 1127573 w 2877836"/>
                  <a:gd name="connsiteY56" fmla="*/ 100977 h 3332231"/>
                  <a:gd name="connsiteX57" fmla="*/ 1054646 w 2877836"/>
                  <a:gd name="connsiteY57" fmla="*/ 179515 h 3332231"/>
                  <a:gd name="connsiteX58" fmla="*/ 992937 w 2877836"/>
                  <a:gd name="connsiteY58" fmla="*/ 263661 h 3332231"/>
                  <a:gd name="connsiteX59" fmla="*/ 964889 w 2877836"/>
                  <a:gd name="connsiteY59" fmla="*/ 415127 h 3332231"/>
                  <a:gd name="connsiteX60" fmla="*/ 998547 w 2877836"/>
                  <a:gd name="connsiteY60" fmla="*/ 555372 h 3332231"/>
                  <a:gd name="connsiteX61" fmla="*/ 1150013 w 2877836"/>
                  <a:gd name="connsiteY61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485149 w 2877836"/>
                  <a:gd name="connsiteY34" fmla="*/ 199148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09541 w 2877836"/>
                  <a:gd name="connsiteY33" fmla="*/ 1974656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  <a:gd name="connsiteX0" fmla="*/ 1150013 w 2877836"/>
                  <a:gd name="connsiteY0" fmla="*/ 746106 h 3332231"/>
                  <a:gd name="connsiteX1" fmla="*/ 123416 w 2877836"/>
                  <a:gd name="connsiteY1" fmla="*/ 639520 h 3332231"/>
                  <a:gd name="connsiteX2" fmla="*/ 0 w 2877836"/>
                  <a:gd name="connsiteY2" fmla="*/ 1318307 h 3332231"/>
                  <a:gd name="connsiteX3" fmla="*/ 151465 w 2877836"/>
                  <a:gd name="connsiteY3" fmla="*/ 1172452 h 3332231"/>
                  <a:gd name="connsiteX4" fmla="*/ 370248 w 2877836"/>
                  <a:gd name="connsiteY4" fmla="*/ 1093915 h 3332231"/>
                  <a:gd name="connsiteX5" fmla="*/ 549762 w 2877836"/>
                  <a:gd name="connsiteY5" fmla="*/ 1166842 h 3332231"/>
                  <a:gd name="connsiteX6" fmla="*/ 667569 w 2877836"/>
                  <a:gd name="connsiteY6" fmla="*/ 1267819 h 3332231"/>
                  <a:gd name="connsiteX7" fmla="*/ 757326 w 2877836"/>
                  <a:gd name="connsiteY7" fmla="*/ 1402454 h 3332231"/>
                  <a:gd name="connsiteX8" fmla="*/ 779765 w 2877836"/>
                  <a:gd name="connsiteY8" fmla="*/ 1593188 h 3332231"/>
                  <a:gd name="connsiteX9" fmla="*/ 751716 w 2877836"/>
                  <a:gd name="connsiteY9" fmla="*/ 1739043 h 3332231"/>
                  <a:gd name="connsiteX10" fmla="*/ 628300 w 2877836"/>
                  <a:gd name="connsiteY10" fmla="*/ 1901728 h 3332231"/>
                  <a:gd name="connsiteX11" fmla="*/ 488054 w 2877836"/>
                  <a:gd name="connsiteY11" fmla="*/ 2002705 h 3332231"/>
                  <a:gd name="connsiteX12" fmla="*/ 297321 w 2877836"/>
                  <a:gd name="connsiteY12" fmla="*/ 2036364 h 3332231"/>
                  <a:gd name="connsiteX13" fmla="*/ 134636 w 2877836"/>
                  <a:gd name="connsiteY13" fmla="*/ 1974656 h 3332231"/>
                  <a:gd name="connsiteX14" fmla="*/ 0 w 2877836"/>
                  <a:gd name="connsiteY14" fmla="*/ 1800751 h 3332231"/>
                  <a:gd name="connsiteX15" fmla="*/ 95367 w 2877836"/>
                  <a:gd name="connsiteY15" fmla="*/ 2507588 h 3332231"/>
                  <a:gd name="connsiteX16" fmla="*/ 1150013 w 2877836"/>
                  <a:gd name="connsiteY16" fmla="*/ 2423441 h 3332231"/>
                  <a:gd name="connsiteX17" fmla="*/ 1032206 w 2877836"/>
                  <a:gd name="connsiteY17" fmla="*/ 2586125 h 3332231"/>
                  <a:gd name="connsiteX18" fmla="*/ 964889 w 2877836"/>
                  <a:gd name="connsiteY18" fmla="*/ 2754420 h 3332231"/>
                  <a:gd name="connsiteX19" fmla="*/ 953669 w 2877836"/>
                  <a:gd name="connsiteY19" fmla="*/ 2950763 h 3332231"/>
                  <a:gd name="connsiteX20" fmla="*/ 1037816 w 2877836"/>
                  <a:gd name="connsiteY20" fmla="*/ 3135888 h 3332231"/>
                  <a:gd name="connsiteX21" fmla="*/ 1144402 w 2877836"/>
                  <a:gd name="connsiteY21" fmla="*/ 3242474 h 3332231"/>
                  <a:gd name="connsiteX22" fmla="*/ 1273429 w 2877836"/>
                  <a:gd name="connsiteY22" fmla="*/ 3292962 h 3332231"/>
                  <a:gd name="connsiteX23" fmla="*/ 1391234 w 2877836"/>
                  <a:gd name="connsiteY23" fmla="*/ 3332231 h 3332231"/>
                  <a:gd name="connsiteX24" fmla="*/ 1542700 w 2877836"/>
                  <a:gd name="connsiteY24" fmla="*/ 3332231 h 3332231"/>
                  <a:gd name="connsiteX25" fmla="*/ 1739043 w 2877836"/>
                  <a:gd name="connsiteY25" fmla="*/ 3253693 h 3332231"/>
                  <a:gd name="connsiteX26" fmla="*/ 1834410 w 2877836"/>
                  <a:gd name="connsiteY26" fmla="*/ 3158327 h 3332231"/>
                  <a:gd name="connsiteX27" fmla="*/ 1924167 w 2877836"/>
                  <a:gd name="connsiteY27" fmla="*/ 3012471 h 3332231"/>
                  <a:gd name="connsiteX28" fmla="*/ 1935387 w 2877836"/>
                  <a:gd name="connsiteY28" fmla="*/ 2838567 h 3332231"/>
                  <a:gd name="connsiteX29" fmla="*/ 1879288 w 2877836"/>
                  <a:gd name="connsiteY29" fmla="*/ 2636614 h 3332231"/>
                  <a:gd name="connsiteX30" fmla="*/ 1778312 w 2877836"/>
                  <a:gd name="connsiteY30" fmla="*/ 2445880 h 3332231"/>
                  <a:gd name="connsiteX31" fmla="*/ 2748810 w 2877836"/>
                  <a:gd name="connsiteY31" fmla="*/ 2501977 h 3332231"/>
                  <a:gd name="connsiteX32" fmla="*/ 2877836 w 2877836"/>
                  <a:gd name="connsiteY32" fmla="*/ 1778312 h 3332231"/>
                  <a:gd name="connsiteX33" fmla="*/ 2715151 w 2877836"/>
                  <a:gd name="connsiteY33" fmla="*/ 1924168 h 3332231"/>
                  <a:gd name="connsiteX34" fmla="*/ 2513198 w 2877836"/>
                  <a:gd name="connsiteY34" fmla="*/ 1985875 h 3332231"/>
                  <a:gd name="connsiteX35" fmla="*/ 2350513 w 2877836"/>
                  <a:gd name="connsiteY35" fmla="*/ 1946606 h 3332231"/>
                  <a:gd name="connsiteX36" fmla="*/ 2238318 w 2877836"/>
                  <a:gd name="connsiteY36" fmla="*/ 1879289 h 3332231"/>
                  <a:gd name="connsiteX37" fmla="*/ 2159779 w 2877836"/>
                  <a:gd name="connsiteY37" fmla="*/ 1755873 h 3332231"/>
                  <a:gd name="connsiteX38" fmla="*/ 2114901 w 2877836"/>
                  <a:gd name="connsiteY38" fmla="*/ 1626847 h 3332231"/>
                  <a:gd name="connsiteX39" fmla="*/ 2092461 w 2877836"/>
                  <a:gd name="connsiteY39" fmla="*/ 1480992 h 3332231"/>
                  <a:gd name="connsiteX40" fmla="*/ 2120510 w 2877836"/>
                  <a:gd name="connsiteY40" fmla="*/ 1368795 h 3332231"/>
                  <a:gd name="connsiteX41" fmla="*/ 2187828 w 2877836"/>
                  <a:gd name="connsiteY41" fmla="*/ 1273428 h 3332231"/>
                  <a:gd name="connsiteX42" fmla="*/ 2260756 w 2877836"/>
                  <a:gd name="connsiteY42" fmla="*/ 1211721 h 3332231"/>
                  <a:gd name="connsiteX43" fmla="*/ 2401001 w 2877836"/>
                  <a:gd name="connsiteY43" fmla="*/ 1161232 h 3332231"/>
                  <a:gd name="connsiteX44" fmla="*/ 2558076 w 2877836"/>
                  <a:gd name="connsiteY44" fmla="*/ 1161232 h 3332231"/>
                  <a:gd name="connsiteX45" fmla="*/ 2715151 w 2877836"/>
                  <a:gd name="connsiteY45" fmla="*/ 1200501 h 3332231"/>
                  <a:gd name="connsiteX46" fmla="*/ 2877836 w 2877836"/>
                  <a:gd name="connsiteY46" fmla="*/ 1312697 h 3332231"/>
                  <a:gd name="connsiteX47" fmla="*/ 2760029 w 2877836"/>
                  <a:gd name="connsiteY47" fmla="*/ 577812 h 3332231"/>
                  <a:gd name="connsiteX48" fmla="*/ 1806361 w 2877836"/>
                  <a:gd name="connsiteY48" fmla="*/ 757326 h 3332231"/>
                  <a:gd name="connsiteX49" fmla="*/ 1868069 w 2877836"/>
                  <a:gd name="connsiteY49" fmla="*/ 611470 h 3332231"/>
                  <a:gd name="connsiteX50" fmla="*/ 1907338 w 2877836"/>
                  <a:gd name="connsiteY50" fmla="*/ 403907 h 3332231"/>
                  <a:gd name="connsiteX51" fmla="*/ 1873678 w 2877836"/>
                  <a:gd name="connsiteY51" fmla="*/ 258052 h 3332231"/>
                  <a:gd name="connsiteX52" fmla="*/ 1789532 w 2877836"/>
                  <a:gd name="connsiteY52" fmla="*/ 140246 h 3332231"/>
                  <a:gd name="connsiteX53" fmla="*/ 1688555 w 2877836"/>
                  <a:gd name="connsiteY53" fmla="*/ 67318 h 3332231"/>
                  <a:gd name="connsiteX54" fmla="*/ 1553919 w 2877836"/>
                  <a:gd name="connsiteY54" fmla="*/ 0 h 3332231"/>
                  <a:gd name="connsiteX55" fmla="*/ 1380015 w 2877836"/>
                  <a:gd name="connsiteY55" fmla="*/ 0 h 3332231"/>
                  <a:gd name="connsiteX56" fmla="*/ 1245380 w 2877836"/>
                  <a:gd name="connsiteY56" fmla="*/ 33659 h 3332231"/>
                  <a:gd name="connsiteX57" fmla="*/ 1127573 w 2877836"/>
                  <a:gd name="connsiteY57" fmla="*/ 100977 h 3332231"/>
                  <a:gd name="connsiteX58" fmla="*/ 1054646 w 2877836"/>
                  <a:gd name="connsiteY58" fmla="*/ 179515 h 3332231"/>
                  <a:gd name="connsiteX59" fmla="*/ 992937 w 2877836"/>
                  <a:gd name="connsiteY59" fmla="*/ 263661 h 3332231"/>
                  <a:gd name="connsiteX60" fmla="*/ 964889 w 2877836"/>
                  <a:gd name="connsiteY60" fmla="*/ 415127 h 3332231"/>
                  <a:gd name="connsiteX61" fmla="*/ 998547 w 2877836"/>
                  <a:gd name="connsiteY61" fmla="*/ 555372 h 3332231"/>
                  <a:gd name="connsiteX62" fmla="*/ 1150013 w 2877836"/>
                  <a:gd name="connsiteY62" fmla="*/ 746106 h 3332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2877836" h="3332231">
                    <a:moveTo>
                      <a:pt x="1150013" y="746106"/>
                    </a:moveTo>
                    <a:lnTo>
                      <a:pt x="123416" y="639520"/>
                    </a:lnTo>
                    <a:lnTo>
                      <a:pt x="0" y="1318307"/>
                    </a:lnTo>
                    <a:lnTo>
                      <a:pt x="151465" y="1172452"/>
                    </a:lnTo>
                    <a:lnTo>
                      <a:pt x="370248" y="1093915"/>
                    </a:lnTo>
                    <a:lnTo>
                      <a:pt x="549762" y="1166842"/>
                    </a:lnTo>
                    <a:lnTo>
                      <a:pt x="667569" y="1267819"/>
                    </a:lnTo>
                    <a:lnTo>
                      <a:pt x="757326" y="1402454"/>
                    </a:lnTo>
                    <a:lnTo>
                      <a:pt x="779765" y="1593188"/>
                    </a:lnTo>
                    <a:lnTo>
                      <a:pt x="751716" y="1739043"/>
                    </a:lnTo>
                    <a:lnTo>
                      <a:pt x="628300" y="1901728"/>
                    </a:lnTo>
                    <a:lnTo>
                      <a:pt x="488054" y="2002705"/>
                    </a:lnTo>
                    <a:lnTo>
                      <a:pt x="297321" y="2036364"/>
                    </a:lnTo>
                    <a:lnTo>
                      <a:pt x="134636" y="1974656"/>
                    </a:lnTo>
                    <a:lnTo>
                      <a:pt x="0" y="1800751"/>
                    </a:lnTo>
                    <a:lnTo>
                      <a:pt x="95367" y="2507588"/>
                    </a:lnTo>
                    <a:lnTo>
                      <a:pt x="1150013" y="2423441"/>
                    </a:lnTo>
                    <a:lnTo>
                      <a:pt x="1032206" y="2586125"/>
                    </a:lnTo>
                    <a:lnTo>
                      <a:pt x="964889" y="2754420"/>
                    </a:lnTo>
                    <a:lnTo>
                      <a:pt x="953669" y="2950763"/>
                    </a:lnTo>
                    <a:lnTo>
                      <a:pt x="1037816" y="3135888"/>
                    </a:lnTo>
                    <a:lnTo>
                      <a:pt x="1144402" y="3242474"/>
                    </a:lnTo>
                    <a:lnTo>
                      <a:pt x="1273429" y="3292962"/>
                    </a:lnTo>
                    <a:lnTo>
                      <a:pt x="1391234" y="3332231"/>
                    </a:lnTo>
                    <a:lnTo>
                      <a:pt x="1542700" y="3332231"/>
                    </a:lnTo>
                    <a:lnTo>
                      <a:pt x="1739043" y="3253693"/>
                    </a:lnTo>
                    <a:lnTo>
                      <a:pt x="1834410" y="3158327"/>
                    </a:lnTo>
                    <a:lnTo>
                      <a:pt x="1924167" y="3012471"/>
                    </a:lnTo>
                    <a:lnTo>
                      <a:pt x="1935387" y="2838567"/>
                    </a:lnTo>
                    <a:lnTo>
                      <a:pt x="1879288" y="2636614"/>
                    </a:lnTo>
                    <a:lnTo>
                      <a:pt x="1778312" y="2445880"/>
                    </a:lnTo>
                    <a:lnTo>
                      <a:pt x="2748810" y="2501977"/>
                    </a:lnTo>
                    <a:lnTo>
                      <a:pt x="2877836" y="1778312"/>
                    </a:lnTo>
                    <a:lnTo>
                      <a:pt x="2715151" y="1924168"/>
                    </a:lnTo>
                    <a:lnTo>
                      <a:pt x="2513198" y="1985875"/>
                    </a:lnTo>
                    <a:lnTo>
                      <a:pt x="2350513" y="1946606"/>
                    </a:lnTo>
                    <a:lnTo>
                      <a:pt x="2238318" y="1879289"/>
                    </a:lnTo>
                    <a:lnTo>
                      <a:pt x="2159779" y="1755873"/>
                    </a:lnTo>
                    <a:lnTo>
                      <a:pt x="2114901" y="1626847"/>
                    </a:lnTo>
                    <a:lnTo>
                      <a:pt x="2092461" y="1480992"/>
                    </a:lnTo>
                    <a:lnTo>
                      <a:pt x="2120510" y="1368795"/>
                    </a:lnTo>
                    <a:lnTo>
                      <a:pt x="2187828" y="1273428"/>
                    </a:lnTo>
                    <a:lnTo>
                      <a:pt x="2260756" y="1211721"/>
                    </a:lnTo>
                    <a:lnTo>
                      <a:pt x="2401001" y="1161232"/>
                    </a:lnTo>
                    <a:lnTo>
                      <a:pt x="2558076" y="1161232"/>
                    </a:lnTo>
                    <a:lnTo>
                      <a:pt x="2715151" y="1200501"/>
                    </a:lnTo>
                    <a:lnTo>
                      <a:pt x="2877836" y="1312697"/>
                    </a:lnTo>
                    <a:lnTo>
                      <a:pt x="2760029" y="577812"/>
                    </a:lnTo>
                    <a:lnTo>
                      <a:pt x="1806361" y="757326"/>
                    </a:lnTo>
                    <a:lnTo>
                      <a:pt x="1868069" y="611470"/>
                    </a:lnTo>
                    <a:lnTo>
                      <a:pt x="1907338" y="403907"/>
                    </a:lnTo>
                    <a:lnTo>
                      <a:pt x="1873678" y="258052"/>
                    </a:lnTo>
                    <a:lnTo>
                      <a:pt x="1789532" y="140246"/>
                    </a:lnTo>
                    <a:lnTo>
                      <a:pt x="1688555" y="67318"/>
                    </a:lnTo>
                    <a:lnTo>
                      <a:pt x="1553919" y="0"/>
                    </a:lnTo>
                    <a:lnTo>
                      <a:pt x="1380015" y="0"/>
                    </a:lnTo>
                    <a:lnTo>
                      <a:pt x="1245380" y="33659"/>
                    </a:lnTo>
                    <a:lnTo>
                      <a:pt x="1127573" y="100977"/>
                    </a:lnTo>
                    <a:lnTo>
                      <a:pt x="1054646" y="179515"/>
                    </a:lnTo>
                    <a:lnTo>
                      <a:pt x="992937" y="263661"/>
                    </a:lnTo>
                    <a:lnTo>
                      <a:pt x="964889" y="415127"/>
                    </a:lnTo>
                    <a:lnTo>
                      <a:pt x="998547" y="555372"/>
                    </a:lnTo>
                    <a:lnTo>
                      <a:pt x="1150013" y="7461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solidFill>
                  <a:srgbClr val="A50021"/>
                </a:solidFill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 rot="221445">
                <a:off x="1982089" y="3910613"/>
                <a:ext cx="1180130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700" dirty="0" smtClean="0">
                    <a:solidFill>
                      <a:schemeClr val="bg1"/>
                    </a:solidFill>
                  </a:rPr>
                  <a:t>Enterprise</a:t>
                </a:r>
              </a:p>
              <a:p>
                <a:pPr algn="ctr"/>
                <a:r>
                  <a:rPr lang="en-US" sz="1700" dirty="0" smtClean="0">
                    <a:solidFill>
                      <a:schemeClr val="bg1"/>
                    </a:solidFill>
                  </a:rPr>
                  <a:t>Directory</a:t>
                </a:r>
                <a:endParaRPr lang="en-US" sz="17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2011 EDUCAUSE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1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>
          <a:xfrm>
            <a:off x="861237" y="1488585"/>
            <a:ext cx="7506586" cy="4784635"/>
          </a:xfrm>
          <a:prstGeom prst="rect">
            <a:avLst/>
          </a:prstGeom>
        </p:spPr>
        <p:txBody>
          <a:bodyPr/>
          <a:lstStyle/>
          <a:p>
            <a:pPr marL="166688" marR="0" lvl="0" indent="-166688" algn="l" defTabSz="4572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lang="en-US" b="1" dirty="0" smtClean="0">
                <a:solidFill>
                  <a:srgbClr val="4C4C4F"/>
                </a:solidFill>
                <a:cs typeface="Arial" charset="0"/>
              </a:rPr>
              <a:t>Authentication</a:t>
            </a:r>
            <a:r>
              <a:rPr lang="en-US" dirty="0" smtClean="0">
                <a:solidFill>
                  <a:srgbClr val="4C4C4F"/>
                </a:solidFill>
                <a:cs typeface="Arial" charset="0"/>
              </a:rPr>
              <a:t>: Are you who you say you are? By authenticating with trusted credentials, you let networks, systems, and applications know you can be trusted.</a:t>
            </a:r>
          </a:p>
          <a:p>
            <a:pPr marL="166688" marR="0" lvl="0" indent="-166688" algn="l" defTabSz="4572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4C4C4F"/>
                </a:solidFill>
                <a:effectLst/>
                <a:uLnTx/>
                <a:uFillTx/>
                <a:latin typeface="Arial" charset="0"/>
                <a:ea typeface="ＭＳ Ｐゴシック" pitchFamily="96" charset="-128"/>
                <a:cs typeface="Arial" charset="0"/>
              </a:rPr>
              <a:t>Enterprise Directory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4C4C4F"/>
                </a:solidFill>
                <a:effectLst/>
                <a:uLnTx/>
                <a:uFillTx/>
                <a:latin typeface="Arial" charset="0"/>
                <a:ea typeface="ＭＳ Ｐゴシック" pitchFamily="96" charset="-128"/>
                <a:cs typeface="Arial" charset="0"/>
              </a:rPr>
              <a:t>: Does your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4C4C4F"/>
                </a:solidFill>
                <a:effectLst/>
                <a:uLnTx/>
                <a:uFillTx/>
                <a:latin typeface="Arial" charset="0"/>
                <a:ea typeface="ＭＳ Ｐゴシック" pitchFamily="96" charset="-128"/>
                <a:cs typeface="Arial" charset="0"/>
              </a:rPr>
              <a:t> institution have a single, authoritative repository of information about IT resources and their users? An enterprise directory will provide one.</a:t>
            </a:r>
          </a:p>
          <a:p>
            <a:pPr marL="166688" marR="0" lvl="0" indent="-166688" algn="l" defTabSz="4572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lang="en-US" b="1" baseline="0" dirty="0" smtClean="0">
                <a:solidFill>
                  <a:srgbClr val="4C4C4F"/>
                </a:solidFill>
                <a:cs typeface="Arial" charset="0"/>
              </a:rPr>
              <a:t>Reduced or</a:t>
            </a:r>
            <a:r>
              <a:rPr lang="en-US" b="1" dirty="0" smtClean="0">
                <a:solidFill>
                  <a:srgbClr val="4C4C4F"/>
                </a:solidFill>
                <a:cs typeface="Arial" charset="0"/>
              </a:rPr>
              <a:t> Single Sign-On</a:t>
            </a:r>
            <a:r>
              <a:rPr lang="en-US" dirty="0" smtClean="0">
                <a:solidFill>
                  <a:srgbClr val="4C4C4F"/>
                </a:solidFill>
                <a:cs typeface="Arial" charset="0"/>
              </a:rPr>
              <a:t>: How many usernames and passwords must you juggle to access the IT resources you need? Reduced or single sign-on technologies can help keep that number manageable.</a:t>
            </a:r>
          </a:p>
          <a:p>
            <a:pPr marL="166688" lvl="0" indent="-166688">
              <a:spcBef>
                <a:spcPts val="800"/>
              </a:spcBef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4C4C4F"/>
                </a:solidFill>
                <a:effectLst/>
                <a:uLnTx/>
                <a:uFillTx/>
                <a:latin typeface="Arial" charset="0"/>
                <a:ea typeface="ＭＳ Ｐゴシック" pitchFamily="96" charset="-128"/>
                <a:cs typeface="Arial" charset="0"/>
              </a:rPr>
              <a:t>Automated Role- or Privilege-based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rgbClr val="4C4C4F"/>
                </a:solidFill>
                <a:effectLst/>
                <a:uLnTx/>
                <a:uFillTx/>
                <a:latin typeface="Arial" charset="0"/>
                <a:ea typeface="ＭＳ Ｐゴシック" pitchFamily="96" charset="-128"/>
                <a:cs typeface="Arial" charset="0"/>
              </a:rPr>
              <a:t> Authorization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4C4C4F"/>
                </a:solidFill>
                <a:effectLst/>
                <a:uLnTx/>
                <a:uFillTx/>
                <a:latin typeface="Arial" charset="0"/>
                <a:ea typeface="ＭＳ Ｐゴシック" pitchFamily="96" charset="-128"/>
                <a:cs typeface="Arial" charset="0"/>
              </a:rPr>
              <a:t>: What do you need IT resources for</a:t>
            </a:r>
            <a:r>
              <a:rPr lang="en-US" dirty="0" smtClean="0">
                <a:solidFill>
                  <a:srgbClr val="4C4C4F"/>
                </a:solidFill>
                <a:cs typeface="Arial" charset="0"/>
              </a:rPr>
              <a:t>? In complex IT environments, the process of empowering users to carry out their roles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4C4C4F"/>
                </a:solidFill>
                <a:effectLst/>
                <a:uLnTx/>
                <a:uFillTx/>
                <a:latin typeface="Arial" charset="0"/>
                <a:ea typeface="ＭＳ Ｐゴシック" pitchFamily="96" charset="-128"/>
                <a:cs typeface="Arial" charset="0"/>
              </a:rPr>
              <a:t> can benefit from automation.</a:t>
            </a:r>
          </a:p>
          <a:p>
            <a:pPr marL="166688" marR="0" lvl="0" indent="-166688" algn="l" defTabSz="4572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lang="en-US" b="1" baseline="0" dirty="0" smtClean="0">
                <a:solidFill>
                  <a:srgbClr val="4C4C4F"/>
                </a:solidFill>
                <a:cs typeface="Arial" charset="0"/>
              </a:rPr>
              <a:t>Federated</a:t>
            </a:r>
            <a:r>
              <a:rPr lang="en-US" b="1" dirty="0" smtClean="0">
                <a:solidFill>
                  <a:srgbClr val="4C4C4F"/>
                </a:solidFill>
                <a:cs typeface="Arial" charset="0"/>
              </a:rPr>
              <a:t> Identity</a:t>
            </a:r>
            <a:r>
              <a:rPr lang="en-US" dirty="0" smtClean="0">
                <a:solidFill>
                  <a:srgbClr val="4C4C4F"/>
                </a:solidFill>
                <a:cs typeface="Arial" charset="0"/>
              </a:rPr>
              <a:t>: Do you need to use IT resources that another institution maintains and protects? An identity federation lets you use locally assigned credentials to gain access to remote resources.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4C4C4F"/>
              </a:solidFill>
              <a:effectLst/>
              <a:uLnTx/>
              <a:uFillTx/>
              <a:latin typeface="Arial" charset="0"/>
              <a:ea typeface="ＭＳ Ｐゴシック" pitchFamily="96" charset="-128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37" y="606063"/>
            <a:ext cx="9133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700" b="1" dirty="0" smtClean="0">
                <a:solidFill>
                  <a:srgbClr val="4C4C4F"/>
                </a:solidFill>
                <a:cs typeface="Arial" charset="0"/>
              </a:rPr>
              <a:t>FIVE CORE ELEMENTS OF IDENTITY MANAGEMENT</a:t>
            </a:r>
            <a:endParaRPr lang="en-US" sz="27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2011 EDUCAUSE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1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 txBox="1">
            <a:spLocks/>
          </p:cNvSpPr>
          <p:nvPr/>
        </p:nvSpPr>
        <p:spPr>
          <a:xfrm>
            <a:off x="256112" y="1876424"/>
            <a:ext cx="3228975" cy="4407417"/>
          </a:xfrm>
          <a:prstGeom prst="rect">
            <a:avLst/>
          </a:prstGeom>
        </p:spPr>
        <p:txBody>
          <a:bodyPr/>
          <a:lstStyle/>
          <a:p>
            <a:pPr marL="166688" marR="0" lvl="0" indent="-1666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lang="en-US" sz="2000" noProof="0" dirty="0" smtClean="0">
                <a:solidFill>
                  <a:srgbClr val="4C4C4F"/>
                </a:solidFill>
                <a:cs typeface="Arial" charset="0"/>
              </a:rPr>
              <a:t>Passwords remain the primary authentication method.</a:t>
            </a:r>
          </a:p>
          <a:p>
            <a:pPr marL="166688" marR="0" lvl="0" indent="-1666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4C4C4F"/>
                </a:solidFill>
                <a:effectLst/>
                <a:uLnTx/>
                <a:uFillTx/>
                <a:latin typeface="Arial"/>
                <a:ea typeface="ＭＳ Ｐゴシック" pitchFamily="48" charset="-128"/>
                <a:cs typeface="Arial" charset="0"/>
              </a:rPr>
              <a:t>Kerberos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rgbClr val="4C4C4F"/>
                </a:solidFill>
                <a:effectLst/>
                <a:uLnTx/>
                <a:uFillTx/>
                <a:latin typeface="Arial"/>
                <a:ea typeface="ＭＳ Ｐゴシック" pitchFamily="48" charset="-128"/>
                <a:cs typeface="Arial" charset="0"/>
              </a:rPr>
              <a:t> is used by a third of respondent institutions (and by more than half of doctorals).</a:t>
            </a:r>
          </a:p>
          <a:p>
            <a:pPr marL="166688" marR="0" lvl="0" indent="-1666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lang="en-US" sz="2000" baseline="0" noProof="0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 charset="0"/>
              </a:rPr>
              <a:t>Expect growth in </a:t>
            </a:r>
            <a:r>
              <a:rPr lang="en-US" sz="2000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 charset="0"/>
              </a:rPr>
              <a:t>use of strong </a:t>
            </a:r>
            <a:r>
              <a:rPr lang="en-US" sz="2000" baseline="0" noProof="0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 charset="0"/>
              </a:rPr>
              <a:t>passwords and multi-factor methods</a:t>
            </a:r>
            <a:r>
              <a:rPr lang="en-US" sz="2000" noProof="0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 charset="0"/>
              </a:rPr>
              <a:t> other than biometric ID.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C4C4F"/>
              </a:solidFill>
              <a:effectLst/>
              <a:uLnTx/>
              <a:uFillTx/>
              <a:latin typeface="Arial"/>
              <a:ea typeface="ＭＳ Ｐゴシック" pitchFamily="48" charset="-128"/>
              <a:cs typeface="Arial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87353" y="77406"/>
            <a:ext cx="1914607" cy="1587410"/>
            <a:chOff x="87353" y="77406"/>
            <a:chExt cx="1914607" cy="1587410"/>
          </a:xfrm>
        </p:grpSpPr>
        <p:sp>
          <p:nvSpPr>
            <p:cNvPr id="11" name="Freeform 10"/>
            <p:cNvSpPr/>
            <p:nvPr/>
          </p:nvSpPr>
          <p:spPr>
            <a:xfrm rot="5407396">
              <a:off x="250952" y="-86193"/>
              <a:ext cx="1587410" cy="1914607"/>
            </a:xfrm>
            <a:custGeom>
              <a:avLst/>
              <a:gdLst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79289 w 2877836"/>
                <a:gd name="connsiteY29" fmla="*/ 667569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38794 w 2877836"/>
                <a:gd name="connsiteY10" fmla="*/ 2473929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50013 w 2877836"/>
                <a:gd name="connsiteY10" fmla="*/ 2423441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256599 w 2984422"/>
                <a:gd name="connsiteY0" fmla="*/ 746106 h 3332231"/>
                <a:gd name="connsiteX1" fmla="*/ 112196 w 2984422"/>
                <a:gd name="connsiteY1" fmla="*/ 650739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2984422"/>
                <a:gd name="connsiteY0" fmla="*/ 746106 h 3332231"/>
                <a:gd name="connsiteX1" fmla="*/ 0 w 2984422"/>
                <a:gd name="connsiteY1" fmla="*/ 622690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2984422 w 3062959"/>
                <a:gd name="connsiteY18" fmla="*/ 253563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3062959 w 3062959"/>
                <a:gd name="connsiteY18" fmla="*/ 251880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774155 w 3062959"/>
                <a:gd name="connsiteY5" fmla="*/ 1267819 h 3332231"/>
                <a:gd name="connsiteX6" fmla="*/ 886351 w 3062959"/>
                <a:gd name="connsiteY6" fmla="*/ 1593188 h 3332231"/>
                <a:gd name="connsiteX7" fmla="*/ 734886 w 3062959"/>
                <a:gd name="connsiteY7" fmla="*/ 1901728 h 3332231"/>
                <a:gd name="connsiteX8" fmla="*/ 403907 w 3062959"/>
                <a:gd name="connsiteY8" fmla="*/ 2036364 h 3332231"/>
                <a:gd name="connsiteX9" fmla="*/ 106586 w 3062959"/>
                <a:gd name="connsiteY9" fmla="*/ 1800751 h 3332231"/>
                <a:gd name="connsiteX10" fmla="*/ 0 w 3062959"/>
                <a:gd name="connsiteY10" fmla="*/ 2518807 h 3332231"/>
                <a:gd name="connsiteX11" fmla="*/ 1256599 w 3062959"/>
                <a:gd name="connsiteY11" fmla="*/ 2423441 h 3332231"/>
                <a:gd name="connsiteX12" fmla="*/ 1071475 w 3062959"/>
                <a:gd name="connsiteY12" fmla="*/ 2754420 h 3332231"/>
                <a:gd name="connsiteX13" fmla="*/ 1144402 w 3062959"/>
                <a:gd name="connsiteY13" fmla="*/ 3135888 h 3332231"/>
                <a:gd name="connsiteX14" fmla="*/ 1380015 w 3062959"/>
                <a:gd name="connsiteY14" fmla="*/ 3292962 h 3332231"/>
                <a:gd name="connsiteX15" fmla="*/ 1649286 w 3062959"/>
                <a:gd name="connsiteY15" fmla="*/ 3332231 h 3332231"/>
                <a:gd name="connsiteX16" fmla="*/ 1940996 w 3062959"/>
                <a:gd name="connsiteY16" fmla="*/ 3158327 h 3332231"/>
                <a:gd name="connsiteX17" fmla="*/ 2041973 w 3062959"/>
                <a:gd name="connsiteY17" fmla="*/ 2838567 h 3332231"/>
                <a:gd name="connsiteX18" fmla="*/ 1884898 w 3062959"/>
                <a:gd name="connsiteY18" fmla="*/ 2445880 h 3332231"/>
                <a:gd name="connsiteX19" fmla="*/ 3062959 w 3062959"/>
                <a:gd name="connsiteY19" fmla="*/ 2518807 h 3332231"/>
                <a:gd name="connsiteX20" fmla="*/ 2984422 w 3062959"/>
                <a:gd name="connsiteY20" fmla="*/ 1778312 h 3332231"/>
                <a:gd name="connsiteX21" fmla="*/ 2832957 w 3062959"/>
                <a:gd name="connsiteY21" fmla="*/ 2002705 h 3332231"/>
                <a:gd name="connsiteX22" fmla="*/ 2597345 w 3062959"/>
                <a:gd name="connsiteY22" fmla="*/ 2025144 h 3332231"/>
                <a:gd name="connsiteX23" fmla="*/ 2350513 w 3062959"/>
                <a:gd name="connsiteY23" fmla="*/ 1907338 h 3332231"/>
                <a:gd name="connsiteX24" fmla="*/ 2215877 w 3062959"/>
                <a:gd name="connsiteY24" fmla="*/ 1677335 h 3332231"/>
                <a:gd name="connsiteX25" fmla="*/ 2221487 w 3062959"/>
                <a:gd name="connsiteY25" fmla="*/ 1402454 h 3332231"/>
                <a:gd name="connsiteX26" fmla="*/ 2367342 w 3062959"/>
                <a:gd name="connsiteY26" fmla="*/ 1211721 h 3332231"/>
                <a:gd name="connsiteX27" fmla="*/ 2636613 w 3062959"/>
                <a:gd name="connsiteY27" fmla="*/ 1099524 h 3332231"/>
                <a:gd name="connsiteX28" fmla="*/ 2984422 w 3062959"/>
                <a:gd name="connsiteY28" fmla="*/ 1312697 h 3332231"/>
                <a:gd name="connsiteX29" fmla="*/ 3062959 w 3062959"/>
                <a:gd name="connsiteY29" fmla="*/ 532933 h 3332231"/>
                <a:gd name="connsiteX30" fmla="*/ 1912947 w 3062959"/>
                <a:gd name="connsiteY30" fmla="*/ 757326 h 3332231"/>
                <a:gd name="connsiteX31" fmla="*/ 2036363 w 3062959"/>
                <a:gd name="connsiteY31" fmla="*/ 415127 h 3332231"/>
                <a:gd name="connsiteX32" fmla="*/ 1896118 w 3062959"/>
                <a:gd name="connsiteY32" fmla="*/ 140246 h 3332231"/>
                <a:gd name="connsiteX33" fmla="*/ 1660505 w 3062959"/>
                <a:gd name="connsiteY33" fmla="*/ 0 h 3332231"/>
                <a:gd name="connsiteX34" fmla="*/ 1351966 w 3062959"/>
                <a:gd name="connsiteY34" fmla="*/ 33659 h 3332231"/>
                <a:gd name="connsiteX35" fmla="*/ 1161232 w 3062959"/>
                <a:gd name="connsiteY35" fmla="*/ 179515 h 3332231"/>
                <a:gd name="connsiteX36" fmla="*/ 1071475 w 3062959"/>
                <a:gd name="connsiteY36" fmla="*/ 415127 h 3332231"/>
                <a:gd name="connsiteX37" fmla="*/ 1256599 w 3062959"/>
                <a:gd name="connsiteY3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86351 w 3062959"/>
                <a:gd name="connsiteY7" fmla="*/ 1593188 h 3332231"/>
                <a:gd name="connsiteX8" fmla="*/ 734886 w 3062959"/>
                <a:gd name="connsiteY8" fmla="*/ 1901728 h 3332231"/>
                <a:gd name="connsiteX9" fmla="*/ 403907 w 3062959"/>
                <a:gd name="connsiteY9" fmla="*/ 2036364 h 3332231"/>
                <a:gd name="connsiteX10" fmla="*/ 106586 w 3062959"/>
                <a:gd name="connsiteY10" fmla="*/ 1800751 h 3332231"/>
                <a:gd name="connsiteX11" fmla="*/ 0 w 3062959"/>
                <a:gd name="connsiteY11" fmla="*/ 2518807 h 3332231"/>
                <a:gd name="connsiteX12" fmla="*/ 1256599 w 3062959"/>
                <a:gd name="connsiteY12" fmla="*/ 2423441 h 3332231"/>
                <a:gd name="connsiteX13" fmla="*/ 1071475 w 3062959"/>
                <a:gd name="connsiteY13" fmla="*/ 2754420 h 3332231"/>
                <a:gd name="connsiteX14" fmla="*/ 1144402 w 3062959"/>
                <a:gd name="connsiteY14" fmla="*/ 3135888 h 3332231"/>
                <a:gd name="connsiteX15" fmla="*/ 1380015 w 3062959"/>
                <a:gd name="connsiteY15" fmla="*/ 3292962 h 3332231"/>
                <a:gd name="connsiteX16" fmla="*/ 1649286 w 3062959"/>
                <a:gd name="connsiteY16" fmla="*/ 3332231 h 3332231"/>
                <a:gd name="connsiteX17" fmla="*/ 1940996 w 3062959"/>
                <a:gd name="connsiteY17" fmla="*/ 3158327 h 3332231"/>
                <a:gd name="connsiteX18" fmla="*/ 2041973 w 3062959"/>
                <a:gd name="connsiteY18" fmla="*/ 2838567 h 3332231"/>
                <a:gd name="connsiteX19" fmla="*/ 1884898 w 3062959"/>
                <a:gd name="connsiteY19" fmla="*/ 2445880 h 3332231"/>
                <a:gd name="connsiteX20" fmla="*/ 3062959 w 3062959"/>
                <a:gd name="connsiteY20" fmla="*/ 2518807 h 3332231"/>
                <a:gd name="connsiteX21" fmla="*/ 2984422 w 3062959"/>
                <a:gd name="connsiteY21" fmla="*/ 1778312 h 3332231"/>
                <a:gd name="connsiteX22" fmla="*/ 2832957 w 3062959"/>
                <a:gd name="connsiteY22" fmla="*/ 2002705 h 3332231"/>
                <a:gd name="connsiteX23" fmla="*/ 2597345 w 3062959"/>
                <a:gd name="connsiteY23" fmla="*/ 2025144 h 3332231"/>
                <a:gd name="connsiteX24" fmla="*/ 2350513 w 3062959"/>
                <a:gd name="connsiteY24" fmla="*/ 1907338 h 3332231"/>
                <a:gd name="connsiteX25" fmla="*/ 2215877 w 3062959"/>
                <a:gd name="connsiteY25" fmla="*/ 1677335 h 3332231"/>
                <a:gd name="connsiteX26" fmla="*/ 2221487 w 3062959"/>
                <a:gd name="connsiteY26" fmla="*/ 1402454 h 3332231"/>
                <a:gd name="connsiteX27" fmla="*/ 2367342 w 3062959"/>
                <a:gd name="connsiteY27" fmla="*/ 1211721 h 3332231"/>
                <a:gd name="connsiteX28" fmla="*/ 2636613 w 3062959"/>
                <a:gd name="connsiteY28" fmla="*/ 1099524 h 3332231"/>
                <a:gd name="connsiteX29" fmla="*/ 2984422 w 3062959"/>
                <a:gd name="connsiteY29" fmla="*/ 1312697 h 3332231"/>
                <a:gd name="connsiteX30" fmla="*/ 3062959 w 3062959"/>
                <a:gd name="connsiteY30" fmla="*/ 532933 h 3332231"/>
                <a:gd name="connsiteX31" fmla="*/ 1912947 w 3062959"/>
                <a:gd name="connsiteY31" fmla="*/ 757326 h 3332231"/>
                <a:gd name="connsiteX32" fmla="*/ 2036363 w 3062959"/>
                <a:gd name="connsiteY32" fmla="*/ 415127 h 3332231"/>
                <a:gd name="connsiteX33" fmla="*/ 1896118 w 3062959"/>
                <a:gd name="connsiteY33" fmla="*/ 140246 h 3332231"/>
                <a:gd name="connsiteX34" fmla="*/ 1660505 w 3062959"/>
                <a:gd name="connsiteY34" fmla="*/ 0 h 3332231"/>
                <a:gd name="connsiteX35" fmla="*/ 1351966 w 3062959"/>
                <a:gd name="connsiteY35" fmla="*/ 33659 h 3332231"/>
                <a:gd name="connsiteX36" fmla="*/ 1161232 w 3062959"/>
                <a:gd name="connsiteY36" fmla="*/ 179515 h 3332231"/>
                <a:gd name="connsiteX37" fmla="*/ 1071475 w 3062959"/>
                <a:gd name="connsiteY37" fmla="*/ 415127 h 3332231"/>
                <a:gd name="connsiteX38" fmla="*/ 1256599 w 3062959"/>
                <a:gd name="connsiteY3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734886 w 3062959"/>
                <a:gd name="connsiteY9" fmla="*/ 1901728 h 3332231"/>
                <a:gd name="connsiteX10" fmla="*/ 403907 w 3062959"/>
                <a:gd name="connsiteY10" fmla="*/ 2036364 h 3332231"/>
                <a:gd name="connsiteX11" fmla="*/ 106586 w 3062959"/>
                <a:gd name="connsiteY11" fmla="*/ 1800751 h 3332231"/>
                <a:gd name="connsiteX12" fmla="*/ 0 w 3062959"/>
                <a:gd name="connsiteY12" fmla="*/ 2518807 h 3332231"/>
                <a:gd name="connsiteX13" fmla="*/ 1256599 w 3062959"/>
                <a:gd name="connsiteY13" fmla="*/ 2423441 h 3332231"/>
                <a:gd name="connsiteX14" fmla="*/ 1071475 w 3062959"/>
                <a:gd name="connsiteY14" fmla="*/ 2754420 h 3332231"/>
                <a:gd name="connsiteX15" fmla="*/ 1144402 w 3062959"/>
                <a:gd name="connsiteY15" fmla="*/ 3135888 h 3332231"/>
                <a:gd name="connsiteX16" fmla="*/ 1380015 w 3062959"/>
                <a:gd name="connsiteY16" fmla="*/ 3292962 h 3332231"/>
                <a:gd name="connsiteX17" fmla="*/ 1649286 w 3062959"/>
                <a:gd name="connsiteY17" fmla="*/ 3332231 h 3332231"/>
                <a:gd name="connsiteX18" fmla="*/ 1940996 w 3062959"/>
                <a:gd name="connsiteY18" fmla="*/ 3158327 h 3332231"/>
                <a:gd name="connsiteX19" fmla="*/ 2041973 w 3062959"/>
                <a:gd name="connsiteY19" fmla="*/ 2838567 h 3332231"/>
                <a:gd name="connsiteX20" fmla="*/ 1884898 w 3062959"/>
                <a:gd name="connsiteY20" fmla="*/ 2445880 h 3332231"/>
                <a:gd name="connsiteX21" fmla="*/ 3062959 w 3062959"/>
                <a:gd name="connsiteY21" fmla="*/ 2518807 h 3332231"/>
                <a:gd name="connsiteX22" fmla="*/ 2984422 w 3062959"/>
                <a:gd name="connsiteY22" fmla="*/ 1778312 h 3332231"/>
                <a:gd name="connsiteX23" fmla="*/ 2832957 w 3062959"/>
                <a:gd name="connsiteY23" fmla="*/ 2002705 h 3332231"/>
                <a:gd name="connsiteX24" fmla="*/ 2597345 w 3062959"/>
                <a:gd name="connsiteY24" fmla="*/ 2025144 h 3332231"/>
                <a:gd name="connsiteX25" fmla="*/ 2350513 w 3062959"/>
                <a:gd name="connsiteY25" fmla="*/ 1907338 h 3332231"/>
                <a:gd name="connsiteX26" fmla="*/ 2215877 w 3062959"/>
                <a:gd name="connsiteY26" fmla="*/ 1677335 h 3332231"/>
                <a:gd name="connsiteX27" fmla="*/ 2221487 w 3062959"/>
                <a:gd name="connsiteY27" fmla="*/ 1402454 h 3332231"/>
                <a:gd name="connsiteX28" fmla="*/ 2367342 w 3062959"/>
                <a:gd name="connsiteY28" fmla="*/ 1211721 h 3332231"/>
                <a:gd name="connsiteX29" fmla="*/ 2636613 w 3062959"/>
                <a:gd name="connsiteY29" fmla="*/ 1099524 h 3332231"/>
                <a:gd name="connsiteX30" fmla="*/ 2984422 w 3062959"/>
                <a:gd name="connsiteY30" fmla="*/ 1312697 h 3332231"/>
                <a:gd name="connsiteX31" fmla="*/ 3062959 w 3062959"/>
                <a:gd name="connsiteY31" fmla="*/ 532933 h 3332231"/>
                <a:gd name="connsiteX32" fmla="*/ 1912947 w 3062959"/>
                <a:gd name="connsiteY32" fmla="*/ 757326 h 3332231"/>
                <a:gd name="connsiteX33" fmla="*/ 2036363 w 3062959"/>
                <a:gd name="connsiteY33" fmla="*/ 415127 h 3332231"/>
                <a:gd name="connsiteX34" fmla="*/ 1896118 w 3062959"/>
                <a:gd name="connsiteY34" fmla="*/ 140246 h 3332231"/>
                <a:gd name="connsiteX35" fmla="*/ 1660505 w 3062959"/>
                <a:gd name="connsiteY35" fmla="*/ 0 h 3332231"/>
                <a:gd name="connsiteX36" fmla="*/ 1351966 w 3062959"/>
                <a:gd name="connsiteY36" fmla="*/ 33659 h 3332231"/>
                <a:gd name="connsiteX37" fmla="*/ 1161232 w 3062959"/>
                <a:gd name="connsiteY37" fmla="*/ 179515 h 3332231"/>
                <a:gd name="connsiteX38" fmla="*/ 1071475 w 3062959"/>
                <a:gd name="connsiteY38" fmla="*/ 415127 h 3332231"/>
                <a:gd name="connsiteX39" fmla="*/ 1256599 w 3062959"/>
                <a:gd name="connsiteY3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403907 w 3062959"/>
                <a:gd name="connsiteY11" fmla="*/ 2036364 h 3332231"/>
                <a:gd name="connsiteX12" fmla="*/ 106586 w 3062959"/>
                <a:gd name="connsiteY12" fmla="*/ 1800751 h 3332231"/>
                <a:gd name="connsiteX13" fmla="*/ 0 w 3062959"/>
                <a:gd name="connsiteY13" fmla="*/ 2518807 h 3332231"/>
                <a:gd name="connsiteX14" fmla="*/ 1256599 w 3062959"/>
                <a:gd name="connsiteY14" fmla="*/ 2423441 h 3332231"/>
                <a:gd name="connsiteX15" fmla="*/ 1071475 w 3062959"/>
                <a:gd name="connsiteY15" fmla="*/ 2754420 h 3332231"/>
                <a:gd name="connsiteX16" fmla="*/ 1144402 w 3062959"/>
                <a:gd name="connsiteY16" fmla="*/ 3135888 h 3332231"/>
                <a:gd name="connsiteX17" fmla="*/ 1380015 w 3062959"/>
                <a:gd name="connsiteY17" fmla="*/ 3292962 h 3332231"/>
                <a:gd name="connsiteX18" fmla="*/ 1649286 w 3062959"/>
                <a:gd name="connsiteY18" fmla="*/ 3332231 h 3332231"/>
                <a:gd name="connsiteX19" fmla="*/ 1940996 w 3062959"/>
                <a:gd name="connsiteY19" fmla="*/ 3158327 h 3332231"/>
                <a:gd name="connsiteX20" fmla="*/ 2041973 w 3062959"/>
                <a:gd name="connsiteY20" fmla="*/ 2838567 h 3332231"/>
                <a:gd name="connsiteX21" fmla="*/ 1884898 w 3062959"/>
                <a:gd name="connsiteY21" fmla="*/ 2445880 h 3332231"/>
                <a:gd name="connsiteX22" fmla="*/ 3062959 w 3062959"/>
                <a:gd name="connsiteY22" fmla="*/ 2518807 h 3332231"/>
                <a:gd name="connsiteX23" fmla="*/ 2984422 w 3062959"/>
                <a:gd name="connsiteY23" fmla="*/ 1778312 h 3332231"/>
                <a:gd name="connsiteX24" fmla="*/ 2832957 w 3062959"/>
                <a:gd name="connsiteY24" fmla="*/ 2002705 h 3332231"/>
                <a:gd name="connsiteX25" fmla="*/ 2597345 w 3062959"/>
                <a:gd name="connsiteY25" fmla="*/ 2025144 h 3332231"/>
                <a:gd name="connsiteX26" fmla="*/ 2350513 w 3062959"/>
                <a:gd name="connsiteY26" fmla="*/ 1907338 h 3332231"/>
                <a:gd name="connsiteX27" fmla="*/ 2215877 w 3062959"/>
                <a:gd name="connsiteY27" fmla="*/ 1677335 h 3332231"/>
                <a:gd name="connsiteX28" fmla="*/ 2221487 w 3062959"/>
                <a:gd name="connsiteY28" fmla="*/ 1402454 h 3332231"/>
                <a:gd name="connsiteX29" fmla="*/ 2367342 w 3062959"/>
                <a:gd name="connsiteY29" fmla="*/ 1211721 h 3332231"/>
                <a:gd name="connsiteX30" fmla="*/ 2636613 w 3062959"/>
                <a:gd name="connsiteY30" fmla="*/ 1099524 h 3332231"/>
                <a:gd name="connsiteX31" fmla="*/ 2984422 w 3062959"/>
                <a:gd name="connsiteY31" fmla="*/ 1312697 h 3332231"/>
                <a:gd name="connsiteX32" fmla="*/ 3062959 w 3062959"/>
                <a:gd name="connsiteY32" fmla="*/ 532933 h 3332231"/>
                <a:gd name="connsiteX33" fmla="*/ 1912947 w 3062959"/>
                <a:gd name="connsiteY33" fmla="*/ 757326 h 3332231"/>
                <a:gd name="connsiteX34" fmla="*/ 2036363 w 3062959"/>
                <a:gd name="connsiteY34" fmla="*/ 415127 h 3332231"/>
                <a:gd name="connsiteX35" fmla="*/ 1896118 w 3062959"/>
                <a:gd name="connsiteY35" fmla="*/ 140246 h 3332231"/>
                <a:gd name="connsiteX36" fmla="*/ 1660505 w 3062959"/>
                <a:gd name="connsiteY36" fmla="*/ 0 h 3332231"/>
                <a:gd name="connsiteX37" fmla="*/ 1351966 w 3062959"/>
                <a:gd name="connsiteY37" fmla="*/ 33659 h 3332231"/>
                <a:gd name="connsiteX38" fmla="*/ 1161232 w 3062959"/>
                <a:gd name="connsiteY38" fmla="*/ 179515 h 3332231"/>
                <a:gd name="connsiteX39" fmla="*/ 1071475 w 3062959"/>
                <a:gd name="connsiteY39" fmla="*/ 415127 h 3332231"/>
                <a:gd name="connsiteX40" fmla="*/ 1256599 w 3062959"/>
                <a:gd name="connsiteY4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106586 w 3062959"/>
                <a:gd name="connsiteY13" fmla="*/ 1800751 h 3332231"/>
                <a:gd name="connsiteX14" fmla="*/ 0 w 3062959"/>
                <a:gd name="connsiteY14" fmla="*/ 2518807 h 3332231"/>
                <a:gd name="connsiteX15" fmla="*/ 1256599 w 3062959"/>
                <a:gd name="connsiteY15" fmla="*/ 2423441 h 3332231"/>
                <a:gd name="connsiteX16" fmla="*/ 1071475 w 3062959"/>
                <a:gd name="connsiteY16" fmla="*/ 2754420 h 3332231"/>
                <a:gd name="connsiteX17" fmla="*/ 1144402 w 3062959"/>
                <a:gd name="connsiteY17" fmla="*/ 3135888 h 3332231"/>
                <a:gd name="connsiteX18" fmla="*/ 1380015 w 3062959"/>
                <a:gd name="connsiteY18" fmla="*/ 3292962 h 3332231"/>
                <a:gd name="connsiteX19" fmla="*/ 1649286 w 3062959"/>
                <a:gd name="connsiteY19" fmla="*/ 3332231 h 3332231"/>
                <a:gd name="connsiteX20" fmla="*/ 1940996 w 3062959"/>
                <a:gd name="connsiteY20" fmla="*/ 3158327 h 3332231"/>
                <a:gd name="connsiteX21" fmla="*/ 2041973 w 3062959"/>
                <a:gd name="connsiteY21" fmla="*/ 2838567 h 3332231"/>
                <a:gd name="connsiteX22" fmla="*/ 1884898 w 3062959"/>
                <a:gd name="connsiteY22" fmla="*/ 2445880 h 3332231"/>
                <a:gd name="connsiteX23" fmla="*/ 3062959 w 3062959"/>
                <a:gd name="connsiteY23" fmla="*/ 2518807 h 3332231"/>
                <a:gd name="connsiteX24" fmla="*/ 2984422 w 3062959"/>
                <a:gd name="connsiteY24" fmla="*/ 1778312 h 3332231"/>
                <a:gd name="connsiteX25" fmla="*/ 2832957 w 3062959"/>
                <a:gd name="connsiteY25" fmla="*/ 2002705 h 3332231"/>
                <a:gd name="connsiteX26" fmla="*/ 2597345 w 3062959"/>
                <a:gd name="connsiteY26" fmla="*/ 2025144 h 3332231"/>
                <a:gd name="connsiteX27" fmla="*/ 2350513 w 3062959"/>
                <a:gd name="connsiteY27" fmla="*/ 1907338 h 3332231"/>
                <a:gd name="connsiteX28" fmla="*/ 2215877 w 3062959"/>
                <a:gd name="connsiteY28" fmla="*/ 1677335 h 3332231"/>
                <a:gd name="connsiteX29" fmla="*/ 2221487 w 3062959"/>
                <a:gd name="connsiteY29" fmla="*/ 1402454 h 3332231"/>
                <a:gd name="connsiteX30" fmla="*/ 2367342 w 3062959"/>
                <a:gd name="connsiteY30" fmla="*/ 1211721 h 3332231"/>
                <a:gd name="connsiteX31" fmla="*/ 2636613 w 3062959"/>
                <a:gd name="connsiteY31" fmla="*/ 1099524 h 3332231"/>
                <a:gd name="connsiteX32" fmla="*/ 2984422 w 3062959"/>
                <a:gd name="connsiteY32" fmla="*/ 1312697 h 3332231"/>
                <a:gd name="connsiteX33" fmla="*/ 3062959 w 3062959"/>
                <a:gd name="connsiteY33" fmla="*/ 532933 h 3332231"/>
                <a:gd name="connsiteX34" fmla="*/ 1912947 w 3062959"/>
                <a:gd name="connsiteY34" fmla="*/ 757326 h 3332231"/>
                <a:gd name="connsiteX35" fmla="*/ 2036363 w 3062959"/>
                <a:gd name="connsiteY35" fmla="*/ 415127 h 3332231"/>
                <a:gd name="connsiteX36" fmla="*/ 1896118 w 3062959"/>
                <a:gd name="connsiteY36" fmla="*/ 140246 h 3332231"/>
                <a:gd name="connsiteX37" fmla="*/ 1660505 w 3062959"/>
                <a:gd name="connsiteY37" fmla="*/ 0 h 3332231"/>
                <a:gd name="connsiteX38" fmla="*/ 1351966 w 3062959"/>
                <a:gd name="connsiteY38" fmla="*/ 33659 h 3332231"/>
                <a:gd name="connsiteX39" fmla="*/ 1161232 w 3062959"/>
                <a:gd name="connsiteY39" fmla="*/ 179515 h 3332231"/>
                <a:gd name="connsiteX40" fmla="*/ 1071475 w 3062959"/>
                <a:gd name="connsiteY40" fmla="*/ 415127 h 3332231"/>
                <a:gd name="connsiteX41" fmla="*/ 1256599 w 3062959"/>
                <a:gd name="connsiteY4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071475 w 3062959"/>
                <a:gd name="connsiteY17" fmla="*/ 2754420 h 3332231"/>
                <a:gd name="connsiteX18" fmla="*/ 1144402 w 3062959"/>
                <a:gd name="connsiteY18" fmla="*/ 3135888 h 3332231"/>
                <a:gd name="connsiteX19" fmla="*/ 1380015 w 3062959"/>
                <a:gd name="connsiteY19" fmla="*/ 3292962 h 3332231"/>
                <a:gd name="connsiteX20" fmla="*/ 1649286 w 3062959"/>
                <a:gd name="connsiteY20" fmla="*/ 3332231 h 3332231"/>
                <a:gd name="connsiteX21" fmla="*/ 1940996 w 3062959"/>
                <a:gd name="connsiteY21" fmla="*/ 3158327 h 3332231"/>
                <a:gd name="connsiteX22" fmla="*/ 2041973 w 3062959"/>
                <a:gd name="connsiteY22" fmla="*/ 2838567 h 3332231"/>
                <a:gd name="connsiteX23" fmla="*/ 1884898 w 3062959"/>
                <a:gd name="connsiteY23" fmla="*/ 2445880 h 3332231"/>
                <a:gd name="connsiteX24" fmla="*/ 3062959 w 3062959"/>
                <a:gd name="connsiteY24" fmla="*/ 2518807 h 3332231"/>
                <a:gd name="connsiteX25" fmla="*/ 2984422 w 3062959"/>
                <a:gd name="connsiteY25" fmla="*/ 1778312 h 3332231"/>
                <a:gd name="connsiteX26" fmla="*/ 2832957 w 3062959"/>
                <a:gd name="connsiteY26" fmla="*/ 2002705 h 3332231"/>
                <a:gd name="connsiteX27" fmla="*/ 2597345 w 3062959"/>
                <a:gd name="connsiteY27" fmla="*/ 2025144 h 3332231"/>
                <a:gd name="connsiteX28" fmla="*/ 2350513 w 3062959"/>
                <a:gd name="connsiteY28" fmla="*/ 1907338 h 3332231"/>
                <a:gd name="connsiteX29" fmla="*/ 2215877 w 3062959"/>
                <a:gd name="connsiteY29" fmla="*/ 1677335 h 3332231"/>
                <a:gd name="connsiteX30" fmla="*/ 2221487 w 3062959"/>
                <a:gd name="connsiteY30" fmla="*/ 1402454 h 3332231"/>
                <a:gd name="connsiteX31" fmla="*/ 2367342 w 3062959"/>
                <a:gd name="connsiteY31" fmla="*/ 1211721 h 3332231"/>
                <a:gd name="connsiteX32" fmla="*/ 2636613 w 3062959"/>
                <a:gd name="connsiteY32" fmla="*/ 1099524 h 3332231"/>
                <a:gd name="connsiteX33" fmla="*/ 2984422 w 3062959"/>
                <a:gd name="connsiteY33" fmla="*/ 1312697 h 3332231"/>
                <a:gd name="connsiteX34" fmla="*/ 3062959 w 3062959"/>
                <a:gd name="connsiteY34" fmla="*/ 532933 h 3332231"/>
                <a:gd name="connsiteX35" fmla="*/ 1912947 w 3062959"/>
                <a:gd name="connsiteY35" fmla="*/ 757326 h 3332231"/>
                <a:gd name="connsiteX36" fmla="*/ 2036363 w 3062959"/>
                <a:gd name="connsiteY36" fmla="*/ 415127 h 3332231"/>
                <a:gd name="connsiteX37" fmla="*/ 1896118 w 3062959"/>
                <a:gd name="connsiteY37" fmla="*/ 140246 h 3332231"/>
                <a:gd name="connsiteX38" fmla="*/ 1660505 w 3062959"/>
                <a:gd name="connsiteY38" fmla="*/ 0 h 3332231"/>
                <a:gd name="connsiteX39" fmla="*/ 1351966 w 3062959"/>
                <a:gd name="connsiteY39" fmla="*/ 33659 h 3332231"/>
                <a:gd name="connsiteX40" fmla="*/ 1161232 w 3062959"/>
                <a:gd name="connsiteY40" fmla="*/ 179515 h 3332231"/>
                <a:gd name="connsiteX41" fmla="*/ 1071475 w 3062959"/>
                <a:gd name="connsiteY41" fmla="*/ 415127 h 3332231"/>
                <a:gd name="connsiteX42" fmla="*/ 1256599 w 3062959"/>
                <a:gd name="connsiteY4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144402 w 3062959"/>
                <a:gd name="connsiteY19" fmla="*/ 3135888 h 3332231"/>
                <a:gd name="connsiteX20" fmla="*/ 1380015 w 3062959"/>
                <a:gd name="connsiteY20" fmla="*/ 3292962 h 3332231"/>
                <a:gd name="connsiteX21" fmla="*/ 1649286 w 3062959"/>
                <a:gd name="connsiteY21" fmla="*/ 3332231 h 3332231"/>
                <a:gd name="connsiteX22" fmla="*/ 1940996 w 3062959"/>
                <a:gd name="connsiteY22" fmla="*/ 3158327 h 3332231"/>
                <a:gd name="connsiteX23" fmla="*/ 2041973 w 3062959"/>
                <a:gd name="connsiteY23" fmla="*/ 2838567 h 3332231"/>
                <a:gd name="connsiteX24" fmla="*/ 1884898 w 3062959"/>
                <a:gd name="connsiteY24" fmla="*/ 2445880 h 3332231"/>
                <a:gd name="connsiteX25" fmla="*/ 3062959 w 3062959"/>
                <a:gd name="connsiteY25" fmla="*/ 2518807 h 3332231"/>
                <a:gd name="connsiteX26" fmla="*/ 2984422 w 3062959"/>
                <a:gd name="connsiteY26" fmla="*/ 1778312 h 3332231"/>
                <a:gd name="connsiteX27" fmla="*/ 2832957 w 3062959"/>
                <a:gd name="connsiteY27" fmla="*/ 2002705 h 3332231"/>
                <a:gd name="connsiteX28" fmla="*/ 2597345 w 3062959"/>
                <a:gd name="connsiteY28" fmla="*/ 2025144 h 3332231"/>
                <a:gd name="connsiteX29" fmla="*/ 2350513 w 3062959"/>
                <a:gd name="connsiteY29" fmla="*/ 1907338 h 3332231"/>
                <a:gd name="connsiteX30" fmla="*/ 2215877 w 3062959"/>
                <a:gd name="connsiteY30" fmla="*/ 1677335 h 3332231"/>
                <a:gd name="connsiteX31" fmla="*/ 2221487 w 3062959"/>
                <a:gd name="connsiteY31" fmla="*/ 1402454 h 3332231"/>
                <a:gd name="connsiteX32" fmla="*/ 2367342 w 3062959"/>
                <a:gd name="connsiteY32" fmla="*/ 1211721 h 3332231"/>
                <a:gd name="connsiteX33" fmla="*/ 2636613 w 3062959"/>
                <a:gd name="connsiteY33" fmla="*/ 1099524 h 3332231"/>
                <a:gd name="connsiteX34" fmla="*/ 2984422 w 3062959"/>
                <a:gd name="connsiteY34" fmla="*/ 1312697 h 3332231"/>
                <a:gd name="connsiteX35" fmla="*/ 3062959 w 3062959"/>
                <a:gd name="connsiteY35" fmla="*/ 532933 h 3332231"/>
                <a:gd name="connsiteX36" fmla="*/ 1912947 w 3062959"/>
                <a:gd name="connsiteY36" fmla="*/ 757326 h 3332231"/>
                <a:gd name="connsiteX37" fmla="*/ 2036363 w 3062959"/>
                <a:gd name="connsiteY37" fmla="*/ 415127 h 3332231"/>
                <a:gd name="connsiteX38" fmla="*/ 1896118 w 3062959"/>
                <a:gd name="connsiteY38" fmla="*/ 140246 h 3332231"/>
                <a:gd name="connsiteX39" fmla="*/ 1660505 w 3062959"/>
                <a:gd name="connsiteY39" fmla="*/ 0 h 3332231"/>
                <a:gd name="connsiteX40" fmla="*/ 1351966 w 3062959"/>
                <a:gd name="connsiteY40" fmla="*/ 33659 h 3332231"/>
                <a:gd name="connsiteX41" fmla="*/ 1161232 w 3062959"/>
                <a:gd name="connsiteY41" fmla="*/ 179515 h 3332231"/>
                <a:gd name="connsiteX42" fmla="*/ 1071475 w 3062959"/>
                <a:gd name="connsiteY42" fmla="*/ 415127 h 3332231"/>
                <a:gd name="connsiteX43" fmla="*/ 1256599 w 3062959"/>
                <a:gd name="connsiteY4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380015 w 3062959"/>
                <a:gd name="connsiteY21" fmla="*/ 3292962 h 3332231"/>
                <a:gd name="connsiteX22" fmla="*/ 1649286 w 3062959"/>
                <a:gd name="connsiteY22" fmla="*/ 3332231 h 3332231"/>
                <a:gd name="connsiteX23" fmla="*/ 1940996 w 3062959"/>
                <a:gd name="connsiteY23" fmla="*/ 3158327 h 3332231"/>
                <a:gd name="connsiteX24" fmla="*/ 2041973 w 3062959"/>
                <a:gd name="connsiteY24" fmla="*/ 2838567 h 3332231"/>
                <a:gd name="connsiteX25" fmla="*/ 1884898 w 3062959"/>
                <a:gd name="connsiteY25" fmla="*/ 2445880 h 3332231"/>
                <a:gd name="connsiteX26" fmla="*/ 3062959 w 3062959"/>
                <a:gd name="connsiteY26" fmla="*/ 2518807 h 3332231"/>
                <a:gd name="connsiteX27" fmla="*/ 2984422 w 3062959"/>
                <a:gd name="connsiteY27" fmla="*/ 1778312 h 3332231"/>
                <a:gd name="connsiteX28" fmla="*/ 2832957 w 3062959"/>
                <a:gd name="connsiteY28" fmla="*/ 2002705 h 3332231"/>
                <a:gd name="connsiteX29" fmla="*/ 2597345 w 3062959"/>
                <a:gd name="connsiteY29" fmla="*/ 2025144 h 3332231"/>
                <a:gd name="connsiteX30" fmla="*/ 2350513 w 3062959"/>
                <a:gd name="connsiteY30" fmla="*/ 1907338 h 3332231"/>
                <a:gd name="connsiteX31" fmla="*/ 2215877 w 3062959"/>
                <a:gd name="connsiteY31" fmla="*/ 1677335 h 3332231"/>
                <a:gd name="connsiteX32" fmla="*/ 2221487 w 3062959"/>
                <a:gd name="connsiteY32" fmla="*/ 1402454 h 3332231"/>
                <a:gd name="connsiteX33" fmla="*/ 2367342 w 3062959"/>
                <a:gd name="connsiteY33" fmla="*/ 1211721 h 3332231"/>
                <a:gd name="connsiteX34" fmla="*/ 2636613 w 3062959"/>
                <a:gd name="connsiteY34" fmla="*/ 1099524 h 3332231"/>
                <a:gd name="connsiteX35" fmla="*/ 2984422 w 3062959"/>
                <a:gd name="connsiteY35" fmla="*/ 1312697 h 3332231"/>
                <a:gd name="connsiteX36" fmla="*/ 3062959 w 3062959"/>
                <a:gd name="connsiteY36" fmla="*/ 532933 h 3332231"/>
                <a:gd name="connsiteX37" fmla="*/ 1912947 w 3062959"/>
                <a:gd name="connsiteY37" fmla="*/ 757326 h 3332231"/>
                <a:gd name="connsiteX38" fmla="*/ 2036363 w 3062959"/>
                <a:gd name="connsiteY38" fmla="*/ 415127 h 3332231"/>
                <a:gd name="connsiteX39" fmla="*/ 1896118 w 3062959"/>
                <a:gd name="connsiteY39" fmla="*/ 140246 h 3332231"/>
                <a:gd name="connsiteX40" fmla="*/ 1660505 w 3062959"/>
                <a:gd name="connsiteY40" fmla="*/ 0 h 3332231"/>
                <a:gd name="connsiteX41" fmla="*/ 1351966 w 3062959"/>
                <a:gd name="connsiteY41" fmla="*/ 33659 h 3332231"/>
                <a:gd name="connsiteX42" fmla="*/ 1161232 w 3062959"/>
                <a:gd name="connsiteY42" fmla="*/ 179515 h 3332231"/>
                <a:gd name="connsiteX43" fmla="*/ 1071475 w 3062959"/>
                <a:gd name="connsiteY43" fmla="*/ 415127 h 3332231"/>
                <a:gd name="connsiteX44" fmla="*/ 1256599 w 3062959"/>
                <a:gd name="connsiteY4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649286 w 3062959"/>
                <a:gd name="connsiteY23" fmla="*/ 3332231 h 3332231"/>
                <a:gd name="connsiteX24" fmla="*/ 1940996 w 3062959"/>
                <a:gd name="connsiteY24" fmla="*/ 3158327 h 3332231"/>
                <a:gd name="connsiteX25" fmla="*/ 2041973 w 3062959"/>
                <a:gd name="connsiteY25" fmla="*/ 2838567 h 3332231"/>
                <a:gd name="connsiteX26" fmla="*/ 1884898 w 3062959"/>
                <a:gd name="connsiteY26" fmla="*/ 2445880 h 3332231"/>
                <a:gd name="connsiteX27" fmla="*/ 3062959 w 3062959"/>
                <a:gd name="connsiteY27" fmla="*/ 2518807 h 3332231"/>
                <a:gd name="connsiteX28" fmla="*/ 2984422 w 3062959"/>
                <a:gd name="connsiteY28" fmla="*/ 1778312 h 3332231"/>
                <a:gd name="connsiteX29" fmla="*/ 2832957 w 3062959"/>
                <a:gd name="connsiteY29" fmla="*/ 2002705 h 3332231"/>
                <a:gd name="connsiteX30" fmla="*/ 2597345 w 3062959"/>
                <a:gd name="connsiteY30" fmla="*/ 2025144 h 3332231"/>
                <a:gd name="connsiteX31" fmla="*/ 2350513 w 3062959"/>
                <a:gd name="connsiteY31" fmla="*/ 1907338 h 3332231"/>
                <a:gd name="connsiteX32" fmla="*/ 2215877 w 3062959"/>
                <a:gd name="connsiteY32" fmla="*/ 1677335 h 3332231"/>
                <a:gd name="connsiteX33" fmla="*/ 2221487 w 3062959"/>
                <a:gd name="connsiteY33" fmla="*/ 1402454 h 3332231"/>
                <a:gd name="connsiteX34" fmla="*/ 2367342 w 3062959"/>
                <a:gd name="connsiteY34" fmla="*/ 1211721 h 3332231"/>
                <a:gd name="connsiteX35" fmla="*/ 2636613 w 3062959"/>
                <a:gd name="connsiteY35" fmla="*/ 1099524 h 3332231"/>
                <a:gd name="connsiteX36" fmla="*/ 2984422 w 3062959"/>
                <a:gd name="connsiteY36" fmla="*/ 1312697 h 3332231"/>
                <a:gd name="connsiteX37" fmla="*/ 3062959 w 3062959"/>
                <a:gd name="connsiteY37" fmla="*/ 532933 h 3332231"/>
                <a:gd name="connsiteX38" fmla="*/ 1912947 w 3062959"/>
                <a:gd name="connsiteY38" fmla="*/ 757326 h 3332231"/>
                <a:gd name="connsiteX39" fmla="*/ 2036363 w 3062959"/>
                <a:gd name="connsiteY39" fmla="*/ 415127 h 3332231"/>
                <a:gd name="connsiteX40" fmla="*/ 1896118 w 3062959"/>
                <a:gd name="connsiteY40" fmla="*/ 140246 h 3332231"/>
                <a:gd name="connsiteX41" fmla="*/ 1660505 w 3062959"/>
                <a:gd name="connsiteY41" fmla="*/ 0 h 3332231"/>
                <a:gd name="connsiteX42" fmla="*/ 1351966 w 3062959"/>
                <a:gd name="connsiteY42" fmla="*/ 33659 h 3332231"/>
                <a:gd name="connsiteX43" fmla="*/ 1161232 w 3062959"/>
                <a:gd name="connsiteY43" fmla="*/ 179515 h 3332231"/>
                <a:gd name="connsiteX44" fmla="*/ 1071475 w 3062959"/>
                <a:gd name="connsiteY44" fmla="*/ 415127 h 3332231"/>
                <a:gd name="connsiteX45" fmla="*/ 1256599 w 3062959"/>
                <a:gd name="connsiteY4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0019 w 3062959"/>
                <a:gd name="connsiteY25" fmla="*/ 3332231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884898 w 3062959"/>
                <a:gd name="connsiteY29" fmla="*/ 2445880 h 3332231"/>
                <a:gd name="connsiteX30" fmla="*/ 3062959 w 3062959"/>
                <a:gd name="connsiteY30" fmla="*/ 2518807 h 3332231"/>
                <a:gd name="connsiteX31" fmla="*/ 2984422 w 3062959"/>
                <a:gd name="connsiteY31" fmla="*/ 1778312 h 3332231"/>
                <a:gd name="connsiteX32" fmla="*/ 2832957 w 3062959"/>
                <a:gd name="connsiteY32" fmla="*/ 2002705 h 3332231"/>
                <a:gd name="connsiteX33" fmla="*/ 2597345 w 3062959"/>
                <a:gd name="connsiteY33" fmla="*/ 2025144 h 3332231"/>
                <a:gd name="connsiteX34" fmla="*/ 2350513 w 3062959"/>
                <a:gd name="connsiteY34" fmla="*/ 1907338 h 3332231"/>
                <a:gd name="connsiteX35" fmla="*/ 2215877 w 3062959"/>
                <a:gd name="connsiteY35" fmla="*/ 1677335 h 3332231"/>
                <a:gd name="connsiteX36" fmla="*/ 2221487 w 3062959"/>
                <a:gd name="connsiteY36" fmla="*/ 1402454 h 3332231"/>
                <a:gd name="connsiteX37" fmla="*/ 2367342 w 3062959"/>
                <a:gd name="connsiteY37" fmla="*/ 1211721 h 3332231"/>
                <a:gd name="connsiteX38" fmla="*/ 2636613 w 3062959"/>
                <a:gd name="connsiteY38" fmla="*/ 1099524 h 3332231"/>
                <a:gd name="connsiteX39" fmla="*/ 2984422 w 3062959"/>
                <a:gd name="connsiteY39" fmla="*/ 1312697 h 3332231"/>
                <a:gd name="connsiteX40" fmla="*/ 3062959 w 3062959"/>
                <a:gd name="connsiteY40" fmla="*/ 532933 h 3332231"/>
                <a:gd name="connsiteX41" fmla="*/ 1912947 w 3062959"/>
                <a:gd name="connsiteY41" fmla="*/ 757326 h 3332231"/>
                <a:gd name="connsiteX42" fmla="*/ 2036363 w 3062959"/>
                <a:gd name="connsiteY42" fmla="*/ 415127 h 3332231"/>
                <a:gd name="connsiteX43" fmla="*/ 1896118 w 3062959"/>
                <a:gd name="connsiteY43" fmla="*/ 140246 h 3332231"/>
                <a:gd name="connsiteX44" fmla="*/ 1660505 w 3062959"/>
                <a:gd name="connsiteY44" fmla="*/ 0 h 3332231"/>
                <a:gd name="connsiteX45" fmla="*/ 1351966 w 3062959"/>
                <a:gd name="connsiteY45" fmla="*/ 33659 h 3332231"/>
                <a:gd name="connsiteX46" fmla="*/ 1161232 w 3062959"/>
                <a:gd name="connsiteY46" fmla="*/ 179515 h 3332231"/>
                <a:gd name="connsiteX47" fmla="*/ 1071475 w 3062959"/>
                <a:gd name="connsiteY47" fmla="*/ 415127 h 3332231"/>
                <a:gd name="connsiteX48" fmla="*/ 1256599 w 3062959"/>
                <a:gd name="connsiteY4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32957 w 3062959"/>
                <a:gd name="connsiteY33" fmla="*/ 2002705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13924 w 3062959"/>
                <a:gd name="connsiteY43" fmla="*/ 40390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896118 w 3062959"/>
                <a:gd name="connsiteY45" fmla="*/ 140246 h 3332231"/>
                <a:gd name="connsiteX46" fmla="*/ 1660505 w 3062959"/>
                <a:gd name="connsiteY46" fmla="*/ 0 h 3332231"/>
                <a:gd name="connsiteX47" fmla="*/ 1351966 w 3062959"/>
                <a:gd name="connsiteY47" fmla="*/ 33659 h 3332231"/>
                <a:gd name="connsiteX48" fmla="*/ 1161232 w 3062959"/>
                <a:gd name="connsiteY48" fmla="*/ 179515 h 3332231"/>
                <a:gd name="connsiteX49" fmla="*/ 1071475 w 3062959"/>
                <a:gd name="connsiteY49" fmla="*/ 415127 h 3332231"/>
                <a:gd name="connsiteX50" fmla="*/ 1256599 w 3062959"/>
                <a:gd name="connsiteY5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660505 w 3062959"/>
                <a:gd name="connsiteY47" fmla="*/ 0 h 3332231"/>
                <a:gd name="connsiteX48" fmla="*/ 1351966 w 3062959"/>
                <a:gd name="connsiteY48" fmla="*/ 33659 h 3332231"/>
                <a:gd name="connsiteX49" fmla="*/ 1161232 w 3062959"/>
                <a:gd name="connsiteY49" fmla="*/ 179515 h 3332231"/>
                <a:gd name="connsiteX50" fmla="*/ 1071475 w 3062959"/>
                <a:gd name="connsiteY50" fmla="*/ 415127 h 3332231"/>
                <a:gd name="connsiteX51" fmla="*/ 1256599 w 3062959"/>
                <a:gd name="connsiteY5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351966 w 3062959"/>
                <a:gd name="connsiteY49" fmla="*/ 33659 h 3332231"/>
                <a:gd name="connsiteX50" fmla="*/ 1161232 w 3062959"/>
                <a:gd name="connsiteY50" fmla="*/ 179515 h 3332231"/>
                <a:gd name="connsiteX51" fmla="*/ 1071475 w 3062959"/>
                <a:gd name="connsiteY51" fmla="*/ 415127 h 3332231"/>
                <a:gd name="connsiteX52" fmla="*/ 1256599 w 3062959"/>
                <a:gd name="connsiteY5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161232 w 3062959"/>
                <a:gd name="connsiteY51" fmla="*/ 179515 h 3332231"/>
                <a:gd name="connsiteX52" fmla="*/ 1071475 w 3062959"/>
                <a:gd name="connsiteY52" fmla="*/ 415127 h 3332231"/>
                <a:gd name="connsiteX53" fmla="*/ 1256599 w 3062959"/>
                <a:gd name="connsiteY5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71475 w 3062959"/>
                <a:gd name="connsiteY53" fmla="*/ 415127 h 3332231"/>
                <a:gd name="connsiteX54" fmla="*/ 1256599 w 3062959"/>
                <a:gd name="connsiteY5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256599 w 3062959"/>
                <a:gd name="connsiteY5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256599 w 3062959"/>
                <a:gd name="connsiteY0" fmla="*/ 746106 h 3332231"/>
                <a:gd name="connsiteX1" fmla="*/ 230002 w 3062959"/>
                <a:gd name="connsiteY1" fmla="*/ 63952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956373 w 2956373"/>
                <a:gd name="connsiteY31" fmla="*/ 251880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748810 w 2956373"/>
                <a:gd name="connsiteY31" fmla="*/ 250197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14901 w 2877836"/>
                <a:gd name="connsiteY36" fmla="*/ 1626847 h 3332231"/>
                <a:gd name="connsiteX37" fmla="*/ 2120510 w 2877836"/>
                <a:gd name="connsiteY37" fmla="*/ 1368795 h 3332231"/>
                <a:gd name="connsiteX38" fmla="*/ 2260756 w 2877836"/>
                <a:gd name="connsiteY38" fmla="*/ 1211721 h 3332231"/>
                <a:gd name="connsiteX39" fmla="*/ 2558076 w 2877836"/>
                <a:gd name="connsiteY39" fmla="*/ 1161232 h 3332231"/>
                <a:gd name="connsiteX40" fmla="*/ 2877836 w 2877836"/>
                <a:gd name="connsiteY40" fmla="*/ 1312697 h 3332231"/>
                <a:gd name="connsiteX41" fmla="*/ 2760029 w 2877836"/>
                <a:gd name="connsiteY41" fmla="*/ 577812 h 3332231"/>
                <a:gd name="connsiteX42" fmla="*/ 1806361 w 2877836"/>
                <a:gd name="connsiteY42" fmla="*/ 757326 h 3332231"/>
                <a:gd name="connsiteX43" fmla="*/ 1868069 w 2877836"/>
                <a:gd name="connsiteY43" fmla="*/ 611470 h 3332231"/>
                <a:gd name="connsiteX44" fmla="*/ 1907338 w 2877836"/>
                <a:gd name="connsiteY44" fmla="*/ 403907 h 3332231"/>
                <a:gd name="connsiteX45" fmla="*/ 1873678 w 2877836"/>
                <a:gd name="connsiteY45" fmla="*/ 258052 h 3332231"/>
                <a:gd name="connsiteX46" fmla="*/ 1789532 w 2877836"/>
                <a:gd name="connsiteY46" fmla="*/ 140246 h 3332231"/>
                <a:gd name="connsiteX47" fmla="*/ 1688555 w 2877836"/>
                <a:gd name="connsiteY47" fmla="*/ 67318 h 3332231"/>
                <a:gd name="connsiteX48" fmla="*/ 1553919 w 2877836"/>
                <a:gd name="connsiteY48" fmla="*/ 0 h 3332231"/>
                <a:gd name="connsiteX49" fmla="*/ 1380015 w 2877836"/>
                <a:gd name="connsiteY49" fmla="*/ 0 h 3332231"/>
                <a:gd name="connsiteX50" fmla="*/ 1245380 w 2877836"/>
                <a:gd name="connsiteY50" fmla="*/ 33659 h 3332231"/>
                <a:gd name="connsiteX51" fmla="*/ 1127573 w 2877836"/>
                <a:gd name="connsiteY51" fmla="*/ 100977 h 3332231"/>
                <a:gd name="connsiteX52" fmla="*/ 1054646 w 2877836"/>
                <a:gd name="connsiteY52" fmla="*/ 179515 h 3332231"/>
                <a:gd name="connsiteX53" fmla="*/ 992937 w 2877836"/>
                <a:gd name="connsiteY53" fmla="*/ 263661 h 3332231"/>
                <a:gd name="connsiteX54" fmla="*/ 964889 w 2877836"/>
                <a:gd name="connsiteY54" fmla="*/ 415127 h 3332231"/>
                <a:gd name="connsiteX55" fmla="*/ 998547 w 2877836"/>
                <a:gd name="connsiteY55" fmla="*/ 555372 h 3332231"/>
                <a:gd name="connsiteX56" fmla="*/ 1150013 w 2877836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120510 w 2877836"/>
                <a:gd name="connsiteY38" fmla="*/ 1368795 h 3332231"/>
                <a:gd name="connsiteX39" fmla="*/ 2260756 w 2877836"/>
                <a:gd name="connsiteY39" fmla="*/ 1211721 h 3332231"/>
                <a:gd name="connsiteX40" fmla="*/ 2558076 w 2877836"/>
                <a:gd name="connsiteY40" fmla="*/ 1161232 h 3332231"/>
                <a:gd name="connsiteX41" fmla="*/ 2877836 w 2877836"/>
                <a:gd name="connsiteY41" fmla="*/ 1312697 h 3332231"/>
                <a:gd name="connsiteX42" fmla="*/ 2760029 w 2877836"/>
                <a:gd name="connsiteY42" fmla="*/ 577812 h 3332231"/>
                <a:gd name="connsiteX43" fmla="*/ 1806361 w 2877836"/>
                <a:gd name="connsiteY43" fmla="*/ 757326 h 3332231"/>
                <a:gd name="connsiteX44" fmla="*/ 1868069 w 2877836"/>
                <a:gd name="connsiteY44" fmla="*/ 611470 h 3332231"/>
                <a:gd name="connsiteX45" fmla="*/ 1907338 w 2877836"/>
                <a:gd name="connsiteY45" fmla="*/ 403907 h 3332231"/>
                <a:gd name="connsiteX46" fmla="*/ 1873678 w 2877836"/>
                <a:gd name="connsiteY46" fmla="*/ 258052 h 3332231"/>
                <a:gd name="connsiteX47" fmla="*/ 1789532 w 2877836"/>
                <a:gd name="connsiteY47" fmla="*/ 140246 h 3332231"/>
                <a:gd name="connsiteX48" fmla="*/ 1688555 w 2877836"/>
                <a:gd name="connsiteY48" fmla="*/ 67318 h 3332231"/>
                <a:gd name="connsiteX49" fmla="*/ 1553919 w 2877836"/>
                <a:gd name="connsiteY49" fmla="*/ 0 h 3332231"/>
                <a:gd name="connsiteX50" fmla="*/ 1380015 w 2877836"/>
                <a:gd name="connsiteY50" fmla="*/ 0 h 3332231"/>
                <a:gd name="connsiteX51" fmla="*/ 1245380 w 2877836"/>
                <a:gd name="connsiteY51" fmla="*/ 33659 h 3332231"/>
                <a:gd name="connsiteX52" fmla="*/ 1127573 w 2877836"/>
                <a:gd name="connsiteY52" fmla="*/ 100977 h 3332231"/>
                <a:gd name="connsiteX53" fmla="*/ 1054646 w 2877836"/>
                <a:gd name="connsiteY53" fmla="*/ 179515 h 3332231"/>
                <a:gd name="connsiteX54" fmla="*/ 992937 w 2877836"/>
                <a:gd name="connsiteY54" fmla="*/ 263661 h 3332231"/>
                <a:gd name="connsiteX55" fmla="*/ 964889 w 2877836"/>
                <a:gd name="connsiteY55" fmla="*/ 415127 h 3332231"/>
                <a:gd name="connsiteX56" fmla="*/ 998547 w 2877836"/>
                <a:gd name="connsiteY56" fmla="*/ 555372 h 3332231"/>
                <a:gd name="connsiteX57" fmla="*/ 1150013 w 2877836"/>
                <a:gd name="connsiteY57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260756 w 2877836"/>
                <a:gd name="connsiteY40" fmla="*/ 1211721 h 3332231"/>
                <a:gd name="connsiteX41" fmla="*/ 2558076 w 2877836"/>
                <a:gd name="connsiteY41" fmla="*/ 1161232 h 3332231"/>
                <a:gd name="connsiteX42" fmla="*/ 2877836 w 2877836"/>
                <a:gd name="connsiteY42" fmla="*/ 1312697 h 3332231"/>
                <a:gd name="connsiteX43" fmla="*/ 2760029 w 2877836"/>
                <a:gd name="connsiteY43" fmla="*/ 577812 h 3332231"/>
                <a:gd name="connsiteX44" fmla="*/ 1806361 w 2877836"/>
                <a:gd name="connsiteY44" fmla="*/ 757326 h 3332231"/>
                <a:gd name="connsiteX45" fmla="*/ 1868069 w 2877836"/>
                <a:gd name="connsiteY45" fmla="*/ 611470 h 3332231"/>
                <a:gd name="connsiteX46" fmla="*/ 1907338 w 2877836"/>
                <a:gd name="connsiteY46" fmla="*/ 403907 h 3332231"/>
                <a:gd name="connsiteX47" fmla="*/ 1873678 w 2877836"/>
                <a:gd name="connsiteY47" fmla="*/ 258052 h 3332231"/>
                <a:gd name="connsiteX48" fmla="*/ 1789532 w 2877836"/>
                <a:gd name="connsiteY48" fmla="*/ 140246 h 3332231"/>
                <a:gd name="connsiteX49" fmla="*/ 1688555 w 2877836"/>
                <a:gd name="connsiteY49" fmla="*/ 67318 h 3332231"/>
                <a:gd name="connsiteX50" fmla="*/ 1553919 w 2877836"/>
                <a:gd name="connsiteY50" fmla="*/ 0 h 3332231"/>
                <a:gd name="connsiteX51" fmla="*/ 1380015 w 2877836"/>
                <a:gd name="connsiteY51" fmla="*/ 0 h 3332231"/>
                <a:gd name="connsiteX52" fmla="*/ 1245380 w 2877836"/>
                <a:gd name="connsiteY52" fmla="*/ 33659 h 3332231"/>
                <a:gd name="connsiteX53" fmla="*/ 1127573 w 2877836"/>
                <a:gd name="connsiteY53" fmla="*/ 100977 h 3332231"/>
                <a:gd name="connsiteX54" fmla="*/ 1054646 w 2877836"/>
                <a:gd name="connsiteY54" fmla="*/ 179515 h 3332231"/>
                <a:gd name="connsiteX55" fmla="*/ 992937 w 2877836"/>
                <a:gd name="connsiteY55" fmla="*/ 263661 h 3332231"/>
                <a:gd name="connsiteX56" fmla="*/ 964889 w 2877836"/>
                <a:gd name="connsiteY56" fmla="*/ 415127 h 3332231"/>
                <a:gd name="connsiteX57" fmla="*/ 998547 w 2877836"/>
                <a:gd name="connsiteY57" fmla="*/ 555372 h 3332231"/>
                <a:gd name="connsiteX58" fmla="*/ 1150013 w 2877836"/>
                <a:gd name="connsiteY58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558076 w 2877836"/>
                <a:gd name="connsiteY42" fmla="*/ 1161232 h 3332231"/>
                <a:gd name="connsiteX43" fmla="*/ 2877836 w 2877836"/>
                <a:gd name="connsiteY43" fmla="*/ 1312697 h 3332231"/>
                <a:gd name="connsiteX44" fmla="*/ 2760029 w 2877836"/>
                <a:gd name="connsiteY44" fmla="*/ 577812 h 3332231"/>
                <a:gd name="connsiteX45" fmla="*/ 1806361 w 2877836"/>
                <a:gd name="connsiteY45" fmla="*/ 757326 h 3332231"/>
                <a:gd name="connsiteX46" fmla="*/ 1868069 w 2877836"/>
                <a:gd name="connsiteY46" fmla="*/ 611470 h 3332231"/>
                <a:gd name="connsiteX47" fmla="*/ 1907338 w 2877836"/>
                <a:gd name="connsiteY47" fmla="*/ 403907 h 3332231"/>
                <a:gd name="connsiteX48" fmla="*/ 1873678 w 2877836"/>
                <a:gd name="connsiteY48" fmla="*/ 258052 h 3332231"/>
                <a:gd name="connsiteX49" fmla="*/ 1789532 w 2877836"/>
                <a:gd name="connsiteY49" fmla="*/ 140246 h 3332231"/>
                <a:gd name="connsiteX50" fmla="*/ 1688555 w 2877836"/>
                <a:gd name="connsiteY50" fmla="*/ 67318 h 3332231"/>
                <a:gd name="connsiteX51" fmla="*/ 1553919 w 2877836"/>
                <a:gd name="connsiteY51" fmla="*/ 0 h 3332231"/>
                <a:gd name="connsiteX52" fmla="*/ 1380015 w 2877836"/>
                <a:gd name="connsiteY52" fmla="*/ 0 h 3332231"/>
                <a:gd name="connsiteX53" fmla="*/ 1245380 w 2877836"/>
                <a:gd name="connsiteY53" fmla="*/ 33659 h 3332231"/>
                <a:gd name="connsiteX54" fmla="*/ 1127573 w 2877836"/>
                <a:gd name="connsiteY54" fmla="*/ 100977 h 3332231"/>
                <a:gd name="connsiteX55" fmla="*/ 1054646 w 2877836"/>
                <a:gd name="connsiteY55" fmla="*/ 179515 h 3332231"/>
                <a:gd name="connsiteX56" fmla="*/ 992937 w 2877836"/>
                <a:gd name="connsiteY56" fmla="*/ 263661 h 3332231"/>
                <a:gd name="connsiteX57" fmla="*/ 964889 w 2877836"/>
                <a:gd name="connsiteY57" fmla="*/ 415127 h 3332231"/>
                <a:gd name="connsiteX58" fmla="*/ 998547 w 2877836"/>
                <a:gd name="connsiteY58" fmla="*/ 555372 h 3332231"/>
                <a:gd name="connsiteX59" fmla="*/ 1150013 w 2877836"/>
                <a:gd name="connsiteY59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877836 w 2877836"/>
                <a:gd name="connsiteY44" fmla="*/ 1312697 h 3332231"/>
                <a:gd name="connsiteX45" fmla="*/ 2760029 w 2877836"/>
                <a:gd name="connsiteY45" fmla="*/ 577812 h 3332231"/>
                <a:gd name="connsiteX46" fmla="*/ 1806361 w 2877836"/>
                <a:gd name="connsiteY46" fmla="*/ 757326 h 3332231"/>
                <a:gd name="connsiteX47" fmla="*/ 1868069 w 2877836"/>
                <a:gd name="connsiteY47" fmla="*/ 611470 h 3332231"/>
                <a:gd name="connsiteX48" fmla="*/ 1907338 w 2877836"/>
                <a:gd name="connsiteY48" fmla="*/ 403907 h 3332231"/>
                <a:gd name="connsiteX49" fmla="*/ 1873678 w 2877836"/>
                <a:gd name="connsiteY49" fmla="*/ 258052 h 3332231"/>
                <a:gd name="connsiteX50" fmla="*/ 1789532 w 2877836"/>
                <a:gd name="connsiteY50" fmla="*/ 140246 h 3332231"/>
                <a:gd name="connsiteX51" fmla="*/ 1688555 w 2877836"/>
                <a:gd name="connsiteY51" fmla="*/ 67318 h 3332231"/>
                <a:gd name="connsiteX52" fmla="*/ 1553919 w 2877836"/>
                <a:gd name="connsiteY52" fmla="*/ 0 h 3332231"/>
                <a:gd name="connsiteX53" fmla="*/ 1380015 w 2877836"/>
                <a:gd name="connsiteY53" fmla="*/ 0 h 3332231"/>
                <a:gd name="connsiteX54" fmla="*/ 1245380 w 2877836"/>
                <a:gd name="connsiteY54" fmla="*/ 33659 h 3332231"/>
                <a:gd name="connsiteX55" fmla="*/ 1127573 w 2877836"/>
                <a:gd name="connsiteY55" fmla="*/ 100977 h 3332231"/>
                <a:gd name="connsiteX56" fmla="*/ 1054646 w 2877836"/>
                <a:gd name="connsiteY56" fmla="*/ 179515 h 3332231"/>
                <a:gd name="connsiteX57" fmla="*/ 992937 w 2877836"/>
                <a:gd name="connsiteY57" fmla="*/ 263661 h 3332231"/>
                <a:gd name="connsiteX58" fmla="*/ 964889 w 2877836"/>
                <a:gd name="connsiteY58" fmla="*/ 415127 h 3332231"/>
                <a:gd name="connsiteX59" fmla="*/ 998547 w 2877836"/>
                <a:gd name="connsiteY59" fmla="*/ 555372 h 3332231"/>
                <a:gd name="connsiteX60" fmla="*/ 1150013 w 2877836"/>
                <a:gd name="connsiteY60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715151 w 2877836"/>
                <a:gd name="connsiteY44" fmla="*/ 1200501 h 3332231"/>
                <a:gd name="connsiteX45" fmla="*/ 2877836 w 2877836"/>
                <a:gd name="connsiteY45" fmla="*/ 1312697 h 3332231"/>
                <a:gd name="connsiteX46" fmla="*/ 2760029 w 2877836"/>
                <a:gd name="connsiteY46" fmla="*/ 577812 h 3332231"/>
                <a:gd name="connsiteX47" fmla="*/ 1806361 w 2877836"/>
                <a:gd name="connsiteY47" fmla="*/ 757326 h 3332231"/>
                <a:gd name="connsiteX48" fmla="*/ 1868069 w 2877836"/>
                <a:gd name="connsiteY48" fmla="*/ 611470 h 3332231"/>
                <a:gd name="connsiteX49" fmla="*/ 1907338 w 2877836"/>
                <a:gd name="connsiteY49" fmla="*/ 403907 h 3332231"/>
                <a:gd name="connsiteX50" fmla="*/ 1873678 w 2877836"/>
                <a:gd name="connsiteY50" fmla="*/ 258052 h 3332231"/>
                <a:gd name="connsiteX51" fmla="*/ 1789532 w 2877836"/>
                <a:gd name="connsiteY51" fmla="*/ 140246 h 3332231"/>
                <a:gd name="connsiteX52" fmla="*/ 1688555 w 2877836"/>
                <a:gd name="connsiteY52" fmla="*/ 67318 h 3332231"/>
                <a:gd name="connsiteX53" fmla="*/ 1553919 w 2877836"/>
                <a:gd name="connsiteY53" fmla="*/ 0 h 3332231"/>
                <a:gd name="connsiteX54" fmla="*/ 1380015 w 2877836"/>
                <a:gd name="connsiteY54" fmla="*/ 0 h 3332231"/>
                <a:gd name="connsiteX55" fmla="*/ 1245380 w 2877836"/>
                <a:gd name="connsiteY55" fmla="*/ 33659 h 3332231"/>
                <a:gd name="connsiteX56" fmla="*/ 1127573 w 2877836"/>
                <a:gd name="connsiteY56" fmla="*/ 100977 h 3332231"/>
                <a:gd name="connsiteX57" fmla="*/ 1054646 w 2877836"/>
                <a:gd name="connsiteY57" fmla="*/ 179515 h 3332231"/>
                <a:gd name="connsiteX58" fmla="*/ 992937 w 2877836"/>
                <a:gd name="connsiteY58" fmla="*/ 263661 h 3332231"/>
                <a:gd name="connsiteX59" fmla="*/ 964889 w 2877836"/>
                <a:gd name="connsiteY59" fmla="*/ 415127 h 3332231"/>
                <a:gd name="connsiteX60" fmla="*/ 998547 w 2877836"/>
                <a:gd name="connsiteY60" fmla="*/ 555372 h 3332231"/>
                <a:gd name="connsiteX61" fmla="*/ 1150013 w 2877836"/>
                <a:gd name="connsiteY61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15151 w 2877836"/>
                <a:gd name="connsiteY33" fmla="*/ 1924168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77836" h="3332231">
                  <a:moveTo>
                    <a:pt x="1150013" y="746106"/>
                  </a:moveTo>
                  <a:lnTo>
                    <a:pt x="123416" y="639520"/>
                  </a:lnTo>
                  <a:lnTo>
                    <a:pt x="0" y="1318307"/>
                  </a:lnTo>
                  <a:lnTo>
                    <a:pt x="151465" y="1172452"/>
                  </a:lnTo>
                  <a:lnTo>
                    <a:pt x="370248" y="1093915"/>
                  </a:lnTo>
                  <a:lnTo>
                    <a:pt x="549762" y="1166842"/>
                  </a:lnTo>
                  <a:lnTo>
                    <a:pt x="667569" y="1267819"/>
                  </a:lnTo>
                  <a:lnTo>
                    <a:pt x="757326" y="1402454"/>
                  </a:lnTo>
                  <a:lnTo>
                    <a:pt x="779765" y="1593188"/>
                  </a:lnTo>
                  <a:lnTo>
                    <a:pt x="751716" y="1739043"/>
                  </a:lnTo>
                  <a:lnTo>
                    <a:pt x="628300" y="1901728"/>
                  </a:lnTo>
                  <a:lnTo>
                    <a:pt x="488054" y="2002705"/>
                  </a:lnTo>
                  <a:lnTo>
                    <a:pt x="297321" y="2036364"/>
                  </a:lnTo>
                  <a:lnTo>
                    <a:pt x="134636" y="1974656"/>
                  </a:lnTo>
                  <a:lnTo>
                    <a:pt x="0" y="1800751"/>
                  </a:lnTo>
                  <a:lnTo>
                    <a:pt x="95367" y="2507588"/>
                  </a:lnTo>
                  <a:lnTo>
                    <a:pt x="1150013" y="2423441"/>
                  </a:lnTo>
                  <a:lnTo>
                    <a:pt x="1032206" y="2586125"/>
                  </a:lnTo>
                  <a:lnTo>
                    <a:pt x="964889" y="2754420"/>
                  </a:lnTo>
                  <a:lnTo>
                    <a:pt x="953669" y="2950763"/>
                  </a:lnTo>
                  <a:lnTo>
                    <a:pt x="1037816" y="3135888"/>
                  </a:lnTo>
                  <a:lnTo>
                    <a:pt x="1144402" y="3242474"/>
                  </a:lnTo>
                  <a:lnTo>
                    <a:pt x="1273429" y="3292962"/>
                  </a:lnTo>
                  <a:lnTo>
                    <a:pt x="1391234" y="3332231"/>
                  </a:lnTo>
                  <a:lnTo>
                    <a:pt x="1542700" y="3332231"/>
                  </a:lnTo>
                  <a:lnTo>
                    <a:pt x="1739043" y="3253693"/>
                  </a:lnTo>
                  <a:lnTo>
                    <a:pt x="1834410" y="3158327"/>
                  </a:lnTo>
                  <a:lnTo>
                    <a:pt x="1924167" y="3012471"/>
                  </a:lnTo>
                  <a:lnTo>
                    <a:pt x="1935387" y="2838567"/>
                  </a:lnTo>
                  <a:lnTo>
                    <a:pt x="1879288" y="2636614"/>
                  </a:lnTo>
                  <a:lnTo>
                    <a:pt x="1778312" y="2445880"/>
                  </a:lnTo>
                  <a:lnTo>
                    <a:pt x="2748810" y="2501977"/>
                  </a:lnTo>
                  <a:lnTo>
                    <a:pt x="2877836" y="1778312"/>
                  </a:lnTo>
                  <a:lnTo>
                    <a:pt x="2715151" y="1924168"/>
                  </a:lnTo>
                  <a:lnTo>
                    <a:pt x="2513198" y="1985875"/>
                  </a:lnTo>
                  <a:lnTo>
                    <a:pt x="2350513" y="1946606"/>
                  </a:lnTo>
                  <a:lnTo>
                    <a:pt x="2238318" y="1879289"/>
                  </a:lnTo>
                  <a:lnTo>
                    <a:pt x="2159779" y="1755873"/>
                  </a:lnTo>
                  <a:lnTo>
                    <a:pt x="2114901" y="1626847"/>
                  </a:lnTo>
                  <a:lnTo>
                    <a:pt x="2092461" y="1480992"/>
                  </a:lnTo>
                  <a:lnTo>
                    <a:pt x="2120510" y="1368795"/>
                  </a:lnTo>
                  <a:lnTo>
                    <a:pt x="2187828" y="1273428"/>
                  </a:lnTo>
                  <a:lnTo>
                    <a:pt x="2260756" y="1211721"/>
                  </a:lnTo>
                  <a:lnTo>
                    <a:pt x="2401001" y="1161232"/>
                  </a:lnTo>
                  <a:lnTo>
                    <a:pt x="2558076" y="1161232"/>
                  </a:lnTo>
                  <a:lnTo>
                    <a:pt x="2715151" y="1200501"/>
                  </a:lnTo>
                  <a:lnTo>
                    <a:pt x="2877836" y="1312697"/>
                  </a:lnTo>
                  <a:lnTo>
                    <a:pt x="2760029" y="577812"/>
                  </a:lnTo>
                  <a:lnTo>
                    <a:pt x="1806361" y="757326"/>
                  </a:lnTo>
                  <a:lnTo>
                    <a:pt x="1868069" y="611470"/>
                  </a:lnTo>
                  <a:lnTo>
                    <a:pt x="1907338" y="403907"/>
                  </a:lnTo>
                  <a:lnTo>
                    <a:pt x="1873678" y="258052"/>
                  </a:lnTo>
                  <a:lnTo>
                    <a:pt x="1789532" y="140246"/>
                  </a:lnTo>
                  <a:lnTo>
                    <a:pt x="1688555" y="67318"/>
                  </a:lnTo>
                  <a:lnTo>
                    <a:pt x="1553919" y="0"/>
                  </a:lnTo>
                  <a:lnTo>
                    <a:pt x="1380015" y="0"/>
                  </a:lnTo>
                  <a:lnTo>
                    <a:pt x="1245380" y="33659"/>
                  </a:lnTo>
                  <a:lnTo>
                    <a:pt x="1127573" y="100977"/>
                  </a:lnTo>
                  <a:lnTo>
                    <a:pt x="1054646" y="179515"/>
                  </a:lnTo>
                  <a:lnTo>
                    <a:pt x="992937" y="263661"/>
                  </a:lnTo>
                  <a:lnTo>
                    <a:pt x="964889" y="415127"/>
                  </a:lnTo>
                  <a:lnTo>
                    <a:pt x="998547" y="555372"/>
                  </a:lnTo>
                  <a:lnTo>
                    <a:pt x="1150013" y="746106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 rot="7396">
              <a:off x="387139" y="697545"/>
              <a:ext cx="148309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Authentication</a:t>
              </a:r>
            </a:p>
          </p:txBody>
        </p:sp>
      </p:grp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2011 EDUCAUSE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70251" y="871110"/>
            <a:ext cx="4816549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AUTHENTICATION METHODS IN USE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Conventional password. </a:t>
            </a:r>
            <a:r>
              <a:rPr lang="en-US" sz="2000" b="1" dirty="0" smtClean="0">
                <a:solidFill>
                  <a:schemeClr val="accent2"/>
                </a:solidFill>
              </a:rPr>
              <a:t>87%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Strong password. </a:t>
            </a:r>
            <a:r>
              <a:rPr lang="en-US" sz="2000" b="1" dirty="0" smtClean="0">
                <a:solidFill>
                  <a:schemeClr val="accent2"/>
                </a:solidFill>
              </a:rPr>
              <a:t>77%</a:t>
            </a:r>
            <a:r>
              <a:rPr lang="en-US" sz="2000" dirty="0" smtClean="0">
                <a:solidFill>
                  <a:schemeClr val="tx2"/>
                </a:solidFill>
              </a:rPr>
              <a:t>	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Kerberos. </a:t>
            </a:r>
            <a:r>
              <a:rPr lang="en-US" sz="2000" b="1" dirty="0" smtClean="0">
                <a:solidFill>
                  <a:schemeClr val="accent2"/>
                </a:solidFill>
              </a:rPr>
              <a:t>35%</a:t>
            </a:r>
            <a:r>
              <a:rPr lang="en-US" sz="2000" dirty="0" smtClean="0">
                <a:solidFill>
                  <a:schemeClr val="tx2"/>
                </a:solidFill>
              </a:rPr>
              <a:t>	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PKI certificate (software). </a:t>
            </a:r>
            <a:r>
              <a:rPr lang="en-US" sz="2000" b="1" dirty="0" smtClean="0">
                <a:solidFill>
                  <a:schemeClr val="accent2"/>
                </a:solidFill>
              </a:rPr>
              <a:t>20%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US" sz="2000" b="1" dirty="0" smtClean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Others &lt;20%: </a:t>
            </a:r>
            <a:endParaRPr lang="en-US" dirty="0" smtClean="0"/>
          </a:p>
          <a:p>
            <a:pPr marL="457200" indent="-22383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/>
              <a:t>Secure ID-style one-time password</a:t>
            </a:r>
          </a:p>
          <a:p>
            <a:pPr marL="457200" indent="-22383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/>
              <a:t>Other multi-factor authentication methods</a:t>
            </a:r>
          </a:p>
          <a:p>
            <a:pPr marL="457200" indent="-22383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/>
              <a:t>PKI hardware token</a:t>
            </a:r>
          </a:p>
          <a:p>
            <a:pPr marL="457200" indent="-22383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/>
              <a:t>biometric identification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1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>
          <a:xfrm>
            <a:off x="295275" y="2200275"/>
            <a:ext cx="8505825" cy="4219975"/>
          </a:xfrm>
          <a:prstGeom prst="rect">
            <a:avLst/>
          </a:prstGeom>
        </p:spPr>
        <p:txBody>
          <a:bodyPr/>
          <a:lstStyle/>
          <a:p>
            <a:pPr marL="571500" indent="-228600">
              <a:spcBef>
                <a:spcPct val="20000"/>
              </a:spcBef>
              <a:spcAft>
                <a:spcPts val="60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r>
              <a:rPr lang="en-US" sz="2000" dirty="0" smtClean="0">
                <a:solidFill>
                  <a:srgbClr val="4C4C4F"/>
                </a:solidFill>
                <a:cs typeface="Arial" charset="0"/>
              </a:rPr>
              <a:t>A </a:t>
            </a:r>
            <a:r>
              <a:rPr lang="en-US" sz="2000" dirty="0" smtClean="0">
                <a:solidFill>
                  <a:srgbClr val="C00000"/>
                </a:solidFill>
                <a:cs typeface="Arial" charset="0"/>
              </a:rPr>
              <a:t>network operating system </a:t>
            </a:r>
            <a:r>
              <a:rPr lang="en-US" sz="2000" dirty="0" smtClean="0">
                <a:solidFill>
                  <a:srgbClr val="4C4C4F"/>
                </a:solidFill>
                <a:cs typeface="Arial" charset="0"/>
              </a:rPr>
              <a:t>approach was in the top three for all Carnegie classes (&lt;50% only for doctorals).</a:t>
            </a:r>
            <a:endParaRPr lang="en-US" sz="2800" dirty="0" smtClean="0">
              <a:solidFill>
                <a:srgbClr val="4C4C4F"/>
              </a:solidFill>
              <a:latin typeface="Arial"/>
              <a:ea typeface="ＭＳ Ｐゴシック" pitchFamily="48" charset="-128"/>
              <a:cs typeface="Arial"/>
            </a:endParaRPr>
          </a:p>
          <a:p>
            <a:pPr marL="5715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lang="en-US" sz="2000" dirty="0" smtClean="0">
                <a:solidFill>
                  <a:srgbClr val="4C4C4F"/>
                </a:solidFill>
                <a:cs typeface="Arial" charset="0"/>
              </a:rPr>
              <a:t>D</a:t>
            </a:r>
            <a:r>
              <a:rPr lang="en-US" sz="2000" noProof="0" dirty="0" err="1" smtClean="0">
                <a:solidFill>
                  <a:srgbClr val="4C4C4F"/>
                </a:solidFill>
                <a:cs typeface="Arial" charset="0"/>
              </a:rPr>
              <a:t>octoral</a:t>
            </a:r>
            <a:r>
              <a:rPr lang="en-US" sz="2000" noProof="0" dirty="0" smtClean="0">
                <a:solidFill>
                  <a:srgbClr val="4C4C4F"/>
                </a:solidFill>
                <a:cs typeface="Arial" charset="0"/>
              </a:rPr>
              <a:t> institutions (40%) were more likely than any other Carnegie class (9%-33%) to approach ED as a stand-alone system using </a:t>
            </a:r>
            <a:r>
              <a:rPr lang="en-US" sz="2000" noProof="0" dirty="0" smtClean="0">
                <a:solidFill>
                  <a:srgbClr val="C00000"/>
                </a:solidFill>
                <a:cs typeface="Arial" charset="0"/>
              </a:rPr>
              <a:t>commercial vendor software</a:t>
            </a:r>
            <a:r>
              <a:rPr lang="en-US" sz="2000" noProof="0" dirty="0" smtClean="0">
                <a:cs typeface="Arial" charset="0"/>
              </a:rPr>
              <a:t>.</a:t>
            </a:r>
          </a:p>
          <a:p>
            <a:pPr marL="5715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lang="en-US" sz="2000" noProof="0" dirty="0" smtClean="0">
                <a:solidFill>
                  <a:srgbClr val="4C4C4F"/>
                </a:solidFill>
                <a:cs typeface="Arial" charset="0"/>
              </a:rPr>
              <a:t>Stand-alone, </a:t>
            </a:r>
            <a:r>
              <a:rPr lang="en-US" sz="2000" noProof="0" dirty="0" smtClean="0">
                <a:solidFill>
                  <a:srgbClr val="C00000"/>
                </a:solidFill>
                <a:cs typeface="Arial" charset="0"/>
              </a:rPr>
              <a:t>open-source</a:t>
            </a:r>
            <a:r>
              <a:rPr lang="en-US" sz="2000" noProof="0" dirty="0" smtClean="0">
                <a:solidFill>
                  <a:srgbClr val="4C4C4F"/>
                </a:solidFill>
                <a:cs typeface="Arial" charset="0"/>
              </a:rPr>
              <a:t> ED systems were in the top three approaches selected by doctoral (33%), BA-liberal arts (29%), and  other bachelor’s (9%) institutions.</a:t>
            </a:r>
          </a:p>
          <a:p>
            <a:pPr marL="5715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E33323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lang="en-US" sz="2000" dirty="0" smtClean="0">
                <a:solidFill>
                  <a:srgbClr val="4C4C4F"/>
                </a:solidFill>
                <a:cs typeface="Arial" charset="0"/>
              </a:rPr>
              <a:t>All classes but doctorals and BA-liberal arts institutions often (&gt;20%) selected “part of </a:t>
            </a:r>
            <a:r>
              <a:rPr lang="en-US" sz="2000" dirty="0" smtClean="0">
                <a:solidFill>
                  <a:srgbClr val="C00000"/>
                </a:solidFill>
                <a:cs typeface="Arial" charset="0"/>
              </a:rPr>
              <a:t>vendor-supplied application software </a:t>
            </a:r>
            <a:r>
              <a:rPr lang="en-US" sz="2000" dirty="0" smtClean="0">
                <a:solidFill>
                  <a:srgbClr val="4C4C4F"/>
                </a:solidFill>
                <a:cs typeface="Arial" charset="0"/>
              </a:rPr>
              <a:t>(e.g., ERP)” as a top-three approach.</a:t>
            </a:r>
            <a:endParaRPr lang="en-US" sz="2000" noProof="0" dirty="0" smtClean="0">
              <a:solidFill>
                <a:srgbClr val="4C4C4F"/>
              </a:solidFill>
              <a:cs typeface="Arial" charset="0"/>
            </a:endParaRPr>
          </a:p>
        </p:txBody>
      </p:sp>
      <p:grpSp>
        <p:nvGrpSpPr>
          <p:cNvPr id="2" name="Group 31"/>
          <p:cNvGrpSpPr/>
          <p:nvPr/>
        </p:nvGrpSpPr>
        <p:grpSpPr>
          <a:xfrm rot="21377519">
            <a:off x="37796" y="38124"/>
            <a:ext cx="1831545" cy="2009475"/>
            <a:chOff x="1349372" y="3020213"/>
            <a:chExt cx="1831545" cy="2009475"/>
          </a:xfrm>
        </p:grpSpPr>
        <p:sp>
          <p:nvSpPr>
            <p:cNvPr id="3" name="Freeform 2"/>
            <p:cNvSpPr/>
            <p:nvPr/>
          </p:nvSpPr>
          <p:spPr>
            <a:xfrm rot="221445">
              <a:off x="1349372" y="3020213"/>
              <a:ext cx="1831545" cy="2009475"/>
            </a:xfrm>
            <a:custGeom>
              <a:avLst/>
              <a:gdLst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79289 w 2877836"/>
                <a:gd name="connsiteY29" fmla="*/ 667569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38794 w 2877836"/>
                <a:gd name="connsiteY10" fmla="*/ 2473929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50013 w 2877836"/>
                <a:gd name="connsiteY10" fmla="*/ 2423441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256599 w 2984422"/>
                <a:gd name="connsiteY0" fmla="*/ 746106 h 3332231"/>
                <a:gd name="connsiteX1" fmla="*/ 112196 w 2984422"/>
                <a:gd name="connsiteY1" fmla="*/ 650739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2984422"/>
                <a:gd name="connsiteY0" fmla="*/ 746106 h 3332231"/>
                <a:gd name="connsiteX1" fmla="*/ 0 w 2984422"/>
                <a:gd name="connsiteY1" fmla="*/ 622690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2984422 w 3062959"/>
                <a:gd name="connsiteY18" fmla="*/ 253563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3062959 w 3062959"/>
                <a:gd name="connsiteY18" fmla="*/ 251880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774155 w 3062959"/>
                <a:gd name="connsiteY5" fmla="*/ 1267819 h 3332231"/>
                <a:gd name="connsiteX6" fmla="*/ 886351 w 3062959"/>
                <a:gd name="connsiteY6" fmla="*/ 1593188 h 3332231"/>
                <a:gd name="connsiteX7" fmla="*/ 734886 w 3062959"/>
                <a:gd name="connsiteY7" fmla="*/ 1901728 h 3332231"/>
                <a:gd name="connsiteX8" fmla="*/ 403907 w 3062959"/>
                <a:gd name="connsiteY8" fmla="*/ 2036364 h 3332231"/>
                <a:gd name="connsiteX9" fmla="*/ 106586 w 3062959"/>
                <a:gd name="connsiteY9" fmla="*/ 1800751 h 3332231"/>
                <a:gd name="connsiteX10" fmla="*/ 0 w 3062959"/>
                <a:gd name="connsiteY10" fmla="*/ 2518807 h 3332231"/>
                <a:gd name="connsiteX11" fmla="*/ 1256599 w 3062959"/>
                <a:gd name="connsiteY11" fmla="*/ 2423441 h 3332231"/>
                <a:gd name="connsiteX12" fmla="*/ 1071475 w 3062959"/>
                <a:gd name="connsiteY12" fmla="*/ 2754420 h 3332231"/>
                <a:gd name="connsiteX13" fmla="*/ 1144402 w 3062959"/>
                <a:gd name="connsiteY13" fmla="*/ 3135888 h 3332231"/>
                <a:gd name="connsiteX14" fmla="*/ 1380015 w 3062959"/>
                <a:gd name="connsiteY14" fmla="*/ 3292962 h 3332231"/>
                <a:gd name="connsiteX15" fmla="*/ 1649286 w 3062959"/>
                <a:gd name="connsiteY15" fmla="*/ 3332231 h 3332231"/>
                <a:gd name="connsiteX16" fmla="*/ 1940996 w 3062959"/>
                <a:gd name="connsiteY16" fmla="*/ 3158327 h 3332231"/>
                <a:gd name="connsiteX17" fmla="*/ 2041973 w 3062959"/>
                <a:gd name="connsiteY17" fmla="*/ 2838567 h 3332231"/>
                <a:gd name="connsiteX18" fmla="*/ 1884898 w 3062959"/>
                <a:gd name="connsiteY18" fmla="*/ 2445880 h 3332231"/>
                <a:gd name="connsiteX19" fmla="*/ 3062959 w 3062959"/>
                <a:gd name="connsiteY19" fmla="*/ 2518807 h 3332231"/>
                <a:gd name="connsiteX20" fmla="*/ 2984422 w 3062959"/>
                <a:gd name="connsiteY20" fmla="*/ 1778312 h 3332231"/>
                <a:gd name="connsiteX21" fmla="*/ 2832957 w 3062959"/>
                <a:gd name="connsiteY21" fmla="*/ 2002705 h 3332231"/>
                <a:gd name="connsiteX22" fmla="*/ 2597345 w 3062959"/>
                <a:gd name="connsiteY22" fmla="*/ 2025144 h 3332231"/>
                <a:gd name="connsiteX23" fmla="*/ 2350513 w 3062959"/>
                <a:gd name="connsiteY23" fmla="*/ 1907338 h 3332231"/>
                <a:gd name="connsiteX24" fmla="*/ 2215877 w 3062959"/>
                <a:gd name="connsiteY24" fmla="*/ 1677335 h 3332231"/>
                <a:gd name="connsiteX25" fmla="*/ 2221487 w 3062959"/>
                <a:gd name="connsiteY25" fmla="*/ 1402454 h 3332231"/>
                <a:gd name="connsiteX26" fmla="*/ 2367342 w 3062959"/>
                <a:gd name="connsiteY26" fmla="*/ 1211721 h 3332231"/>
                <a:gd name="connsiteX27" fmla="*/ 2636613 w 3062959"/>
                <a:gd name="connsiteY27" fmla="*/ 1099524 h 3332231"/>
                <a:gd name="connsiteX28" fmla="*/ 2984422 w 3062959"/>
                <a:gd name="connsiteY28" fmla="*/ 1312697 h 3332231"/>
                <a:gd name="connsiteX29" fmla="*/ 3062959 w 3062959"/>
                <a:gd name="connsiteY29" fmla="*/ 532933 h 3332231"/>
                <a:gd name="connsiteX30" fmla="*/ 1912947 w 3062959"/>
                <a:gd name="connsiteY30" fmla="*/ 757326 h 3332231"/>
                <a:gd name="connsiteX31" fmla="*/ 2036363 w 3062959"/>
                <a:gd name="connsiteY31" fmla="*/ 415127 h 3332231"/>
                <a:gd name="connsiteX32" fmla="*/ 1896118 w 3062959"/>
                <a:gd name="connsiteY32" fmla="*/ 140246 h 3332231"/>
                <a:gd name="connsiteX33" fmla="*/ 1660505 w 3062959"/>
                <a:gd name="connsiteY33" fmla="*/ 0 h 3332231"/>
                <a:gd name="connsiteX34" fmla="*/ 1351966 w 3062959"/>
                <a:gd name="connsiteY34" fmla="*/ 33659 h 3332231"/>
                <a:gd name="connsiteX35" fmla="*/ 1161232 w 3062959"/>
                <a:gd name="connsiteY35" fmla="*/ 179515 h 3332231"/>
                <a:gd name="connsiteX36" fmla="*/ 1071475 w 3062959"/>
                <a:gd name="connsiteY36" fmla="*/ 415127 h 3332231"/>
                <a:gd name="connsiteX37" fmla="*/ 1256599 w 3062959"/>
                <a:gd name="connsiteY3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86351 w 3062959"/>
                <a:gd name="connsiteY7" fmla="*/ 1593188 h 3332231"/>
                <a:gd name="connsiteX8" fmla="*/ 734886 w 3062959"/>
                <a:gd name="connsiteY8" fmla="*/ 1901728 h 3332231"/>
                <a:gd name="connsiteX9" fmla="*/ 403907 w 3062959"/>
                <a:gd name="connsiteY9" fmla="*/ 2036364 h 3332231"/>
                <a:gd name="connsiteX10" fmla="*/ 106586 w 3062959"/>
                <a:gd name="connsiteY10" fmla="*/ 1800751 h 3332231"/>
                <a:gd name="connsiteX11" fmla="*/ 0 w 3062959"/>
                <a:gd name="connsiteY11" fmla="*/ 2518807 h 3332231"/>
                <a:gd name="connsiteX12" fmla="*/ 1256599 w 3062959"/>
                <a:gd name="connsiteY12" fmla="*/ 2423441 h 3332231"/>
                <a:gd name="connsiteX13" fmla="*/ 1071475 w 3062959"/>
                <a:gd name="connsiteY13" fmla="*/ 2754420 h 3332231"/>
                <a:gd name="connsiteX14" fmla="*/ 1144402 w 3062959"/>
                <a:gd name="connsiteY14" fmla="*/ 3135888 h 3332231"/>
                <a:gd name="connsiteX15" fmla="*/ 1380015 w 3062959"/>
                <a:gd name="connsiteY15" fmla="*/ 3292962 h 3332231"/>
                <a:gd name="connsiteX16" fmla="*/ 1649286 w 3062959"/>
                <a:gd name="connsiteY16" fmla="*/ 3332231 h 3332231"/>
                <a:gd name="connsiteX17" fmla="*/ 1940996 w 3062959"/>
                <a:gd name="connsiteY17" fmla="*/ 3158327 h 3332231"/>
                <a:gd name="connsiteX18" fmla="*/ 2041973 w 3062959"/>
                <a:gd name="connsiteY18" fmla="*/ 2838567 h 3332231"/>
                <a:gd name="connsiteX19" fmla="*/ 1884898 w 3062959"/>
                <a:gd name="connsiteY19" fmla="*/ 2445880 h 3332231"/>
                <a:gd name="connsiteX20" fmla="*/ 3062959 w 3062959"/>
                <a:gd name="connsiteY20" fmla="*/ 2518807 h 3332231"/>
                <a:gd name="connsiteX21" fmla="*/ 2984422 w 3062959"/>
                <a:gd name="connsiteY21" fmla="*/ 1778312 h 3332231"/>
                <a:gd name="connsiteX22" fmla="*/ 2832957 w 3062959"/>
                <a:gd name="connsiteY22" fmla="*/ 2002705 h 3332231"/>
                <a:gd name="connsiteX23" fmla="*/ 2597345 w 3062959"/>
                <a:gd name="connsiteY23" fmla="*/ 2025144 h 3332231"/>
                <a:gd name="connsiteX24" fmla="*/ 2350513 w 3062959"/>
                <a:gd name="connsiteY24" fmla="*/ 1907338 h 3332231"/>
                <a:gd name="connsiteX25" fmla="*/ 2215877 w 3062959"/>
                <a:gd name="connsiteY25" fmla="*/ 1677335 h 3332231"/>
                <a:gd name="connsiteX26" fmla="*/ 2221487 w 3062959"/>
                <a:gd name="connsiteY26" fmla="*/ 1402454 h 3332231"/>
                <a:gd name="connsiteX27" fmla="*/ 2367342 w 3062959"/>
                <a:gd name="connsiteY27" fmla="*/ 1211721 h 3332231"/>
                <a:gd name="connsiteX28" fmla="*/ 2636613 w 3062959"/>
                <a:gd name="connsiteY28" fmla="*/ 1099524 h 3332231"/>
                <a:gd name="connsiteX29" fmla="*/ 2984422 w 3062959"/>
                <a:gd name="connsiteY29" fmla="*/ 1312697 h 3332231"/>
                <a:gd name="connsiteX30" fmla="*/ 3062959 w 3062959"/>
                <a:gd name="connsiteY30" fmla="*/ 532933 h 3332231"/>
                <a:gd name="connsiteX31" fmla="*/ 1912947 w 3062959"/>
                <a:gd name="connsiteY31" fmla="*/ 757326 h 3332231"/>
                <a:gd name="connsiteX32" fmla="*/ 2036363 w 3062959"/>
                <a:gd name="connsiteY32" fmla="*/ 415127 h 3332231"/>
                <a:gd name="connsiteX33" fmla="*/ 1896118 w 3062959"/>
                <a:gd name="connsiteY33" fmla="*/ 140246 h 3332231"/>
                <a:gd name="connsiteX34" fmla="*/ 1660505 w 3062959"/>
                <a:gd name="connsiteY34" fmla="*/ 0 h 3332231"/>
                <a:gd name="connsiteX35" fmla="*/ 1351966 w 3062959"/>
                <a:gd name="connsiteY35" fmla="*/ 33659 h 3332231"/>
                <a:gd name="connsiteX36" fmla="*/ 1161232 w 3062959"/>
                <a:gd name="connsiteY36" fmla="*/ 179515 h 3332231"/>
                <a:gd name="connsiteX37" fmla="*/ 1071475 w 3062959"/>
                <a:gd name="connsiteY37" fmla="*/ 415127 h 3332231"/>
                <a:gd name="connsiteX38" fmla="*/ 1256599 w 3062959"/>
                <a:gd name="connsiteY3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734886 w 3062959"/>
                <a:gd name="connsiteY9" fmla="*/ 1901728 h 3332231"/>
                <a:gd name="connsiteX10" fmla="*/ 403907 w 3062959"/>
                <a:gd name="connsiteY10" fmla="*/ 2036364 h 3332231"/>
                <a:gd name="connsiteX11" fmla="*/ 106586 w 3062959"/>
                <a:gd name="connsiteY11" fmla="*/ 1800751 h 3332231"/>
                <a:gd name="connsiteX12" fmla="*/ 0 w 3062959"/>
                <a:gd name="connsiteY12" fmla="*/ 2518807 h 3332231"/>
                <a:gd name="connsiteX13" fmla="*/ 1256599 w 3062959"/>
                <a:gd name="connsiteY13" fmla="*/ 2423441 h 3332231"/>
                <a:gd name="connsiteX14" fmla="*/ 1071475 w 3062959"/>
                <a:gd name="connsiteY14" fmla="*/ 2754420 h 3332231"/>
                <a:gd name="connsiteX15" fmla="*/ 1144402 w 3062959"/>
                <a:gd name="connsiteY15" fmla="*/ 3135888 h 3332231"/>
                <a:gd name="connsiteX16" fmla="*/ 1380015 w 3062959"/>
                <a:gd name="connsiteY16" fmla="*/ 3292962 h 3332231"/>
                <a:gd name="connsiteX17" fmla="*/ 1649286 w 3062959"/>
                <a:gd name="connsiteY17" fmla="*/ 3332231 h 3332231"/>
                <a:gd name="connsiteX18" fmla="*/ 1940996 w 3062959"/>
                <a:gd name="connsiteY18" fmla="*/ 3158327 h 3332231"/>
                <a:gd name="connsiteX19" fmla="*/ 2041973 w 3062959"/>
                <a:gd name="connsiteY19" fmla="*/ 2838567 h 3332231"/>
                <a:gd name="connsiteX20" fmla="*/ 1884898 w 3062959"/>
                <a:gd name="connsiteY20" fmla="*/ 2445880 h 3332231"/>
                <a:gd name="connsiteX21" fmla="*/ 3062959 w 3062959"/>
                <a:gd name="connsiteY21" fmla="*/ 2518807 h 3332231"/>
                <a:gd name="connsiteX22" fmla="*/ 2984422 w 3062959"/>
                <a:gd name="connsiteY22" fmla="*/ 1778312 h 3332231"/>
                <a:gd name="connsiteX23" fmla="*/ 2832957 w 3062959"/>
                <a:gd name="connsiteY23" fmla="*/ 2002705 h 3332231"/>
                <a:gd name="connsiteX24" fmla="*/ 2597345 w 3062959"/>
                <a:gd name="connsiteY24" fmla="*/ 2025144 h 3332231"/>
                <a:gd name="connsiteX25" fmla="*/ 2350513 w 3062959"/>
                <a:gd name="connsiteY25" fmla="*/ 1907338 h 3332231"/>
                <a:gd name="connsiteX26" fmla="*/ 2215877 w 3062959"/>
                <a:gd name="connsiteY26" fmla="*/ 1677335 h 3332231"/>
                <a:gd name="connsiteX27" fmla="*/ 2221487 w 3062959"/>
                <a:gd name="connsiteY27" fmla="*/ 1402454 h 3332231"/>
                <a:gd name="connsiteX28" fmla="*/ 2367342 w 3062959"/>
                <a:gd name="connsiteY28" fmla="*/ 1211721 h 3332231"/>
                <a:gd name="connsiteX29" fmla="*/ 2636613 w 3062959"/>
                <a:gd name="connsiteY29" fmla="*/ 1099524 h 3332231"/>
                <a:gd name="connsiteX30" fmla="*/ 2984422 w 3062959"/>
                <a:gd name="connsiteY30" fmla="*/ 1312697 h 3332231"/>
                <a:gd name="connsiteX31" fmla="*/ 3062959 w 3062959"/>
                <a:gd name="connsiteY31" fmla="*/ 532933 h 3332231"/>
                <a:gd name="connsiteX32" fmla="*/ 1912947 w 3062959"/>
                <a:gd name="connsiteY32" fmla="*/ 757326 h 3332231"/>
                <a:gd name="connsiteX33" fmla="*/ 2036363 w 3062959"/>
                <a:gd name="connsiteY33" fmla="*/ 415127 h 3332231"/>
                <a:gd name="connsiteX34" fmla="*/ 1896118 w 3062959"/>
                <a:gd name="connsiteY34" fmla="*/ 140246 h 3332231"/>
                <a:gd name="connsiteX35" fmla="*/ 1660505 w 3062959"/>
                <a:gd name="connsiteY35" fmla="*/ 0 h 3332231"/>
                <a:gd name="connsiteX36" fmla="*/ 1351966 w 3062959"/>
                <a:gd name="connsiteY36" fmla="*/ 33659 h 3332231"/>
                <a:gd name="connsiteX37" fmla="*/ 1161232 w 3062959"/>
                <a:gd name="connsiteY37" fmla="*/ 179515 h 3332231"/>
                <a:gd name="connsiteX38" fmla="*/ 1071475 w 3062959"/>
                <a:gd name="connsiteY38" fmla="*/ 415127 h 3332231"/>
                <a:gd name="connsiteX39" fmla="*/ 1256599 w 3062959"/>
                <a:gd name="connsiteY3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403907 w 3062959"/>
                <a:gd name="connsiteY11" fmla="*/ 2036364 h 3332231"/>
                <a:gd name="connsiteX12" fmla="*/ 106586 w 3062959"/>
                <a:gd name="connsiteY12" fmla="*/ 1800751 h 3332231"/>
                <a:gd name="connsiteX13" fmla="*/ 0 w 3062959"/>
                <a:gd name="connsiteY13" fmla="*/ 2518807 h 3332231"/>
                <a:gd name="connsiteX14" fmla="*/ 1256599 w 3062959"/>
                <a:gd name="connsiteY14" fmla="*/ 2423441 h 3332231"/>
                <a:gd name="connsiteX15" fmla="*/ 1071475 w 3062959"/>
                <a:gd name="connsiteY15" fmla="*/ 2754420 h 3332231"/>
                <a:gd name="connsiteX16" fmla="*/ 1144402 w 3062959"/>
                <a:gd name="connsiteY16" fmla="*/ 3135888 h 3332231"/>
                <a:gd name="connsiteX17" fmla="*/ 1380015 w 3062959"/>
                <a:gd name="connsiteY17" fmla="*/ 3292962 h 3332231"/>
                <a:gd name="connsiteX18" fmla="*/ 1649286 w 3062959"/>
                <a:gd name="connsiteY18" fmla="*/ 3332231 h 3332231"/>
                <a:gd name="connsiteX19" fmla="*/ 1940996 w 3062959"/>
                <a:gd name="connsiteY19" fmla="*/ 3158327 h 3332231"/>
                <a:gd name="connsiteX20" fmla="*/ 2041973 w 3062959"/>
                <a:gd name="connsiteY20" fmla="*/ 2838567 h 3332231"/>
                <a:gd name="connsiteX21" fmla="*/ 1884898 w 3062959"/>
                <a:gd name="connsiteY21" fmla="*/ 2445880 h 3332231"/>
                <a:gd name="connsiteX22" fmla="*/ 3062959 w 3062959"/>
                <a:gd name="connsiteY22" fmla="*/ 2518807 h 3332231"/>
                <a:gd name="connsiteX23" fmla="*/ 2984422 w 3062959"/>
                <a:gd name="connsiteY23" fmla="*/ 1778312 h 3332231"/>
                <a:gd name="connsiteX24" fmla="*/ 2832957 w 3062959"/>
                <a:gd name="connsiteY24" fmla="*/ 2002705 h 3332231"/>
                <a:gd name="connsiteX25" fmla="*/ 2597345 w 3062959"/>
                <a:gd name="connsiteY25" fmla="*/ 2025144 h 3332231"/>
                <a:gd name="connsiteX26" fmla="*/ 2350513 w 3062959"/>
                <a:gd name="connsiteY26" fmla="*/ 1907338 h 3332231"/>
                <a:gd name="connsiteX27" fmla="*/ 2215877 w 3062959"/>
                <a:gd name="connsiteY27" fmla="*/ 1677335 h 3332231"/>
                <a:gd name="connsiteX28" fmla="*/ 2221487 w 3062959"/>
                <a:gd name="connsiteY28" fmla="*/ 1402454 h 3332231"/>
                <a:gd name="connsiteX29" fmla="*/ 2367342 w 3062959"/>
                <a:gd name="connsiteY29" fmla="*/ 1211721 h 3332231"/>
                <a:gd name="connsiteX30" fmla="*/ 2636613 w 3062959"/>
                <a:gd name="connsiteY30" fmla="*/ 1099524 h 3332231"/>
                <a:gd name="connsiteX31" fmla="*/ 2984422 w 3062959"/>
                <a:gd name="connsiteY31" fmla="*/ 1312697 h 3332231"/>
                <a:gd name="connsiteX32" fmla="*/ 3062959 w 3062959"/>
                <a:gd name="connsiteY32" fmla="*/ 532933 h 3332231"/>
                <a:gd name="connsiteX33" fmla="*/ 1912947 w 3062959"/>
                <a:gd name="connsiteY33" fmla="*/ 757326 h 3332231"/>
                <a:gd name="connsiteX34" fmla="*/ 2036363 w 3062959"/>
                <a:gd name="connsiteY34" fmla="*/ 415127 h 3332231"/>
                <a:gd name="connsiteX35" fmla="*/ 1896118 w 3062959"/>
                <a:gd name="connsiteY35" fmla="*/ 140246 h 3332231"/>
                <a:gd name="connsiteX36" fmla="*/ 1660505 w 3062959"/>
                <a:gd name="connsiteY36" fmla="*/ 0 h 3332231"/>
                <a:gd name="connsiteX37" fmla="*/ 1351966 w 3062959"/>
                <a:gd name="connsiteY37" fmla="*/ 33659 h 3332231"/>
                <a:gd name="connsiteX38" fmla="*/ 1161232 w 3062959"/>
                <a:gd name="connsiteY38" fmla="*/ 179515 h 3332231"/>
                <a:gd name="connsiteX39" fmla="*/ 1071475 w 3062959"/>
                <a:gd name="connsiteY39" fmla="*/ 415127 h 3332231"/>
                <a:gd name="connsiteX40" fmla="*/ 1256599 w 3062959"/>
                <a:gd name="connsiteY4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106586 w 3062959"/>
                <a:gd name="connsiteY13" fmla="*/ 1800751 h 3332231"/>
                <a:gd name="connsiteX14" fmla="*/ 0 w 3062959"/>
                <a:gd name="connsiteY14" fmla="*/ 2518807 h 3332231"/>
                <a:gd name="connsiteX15" fmla="*/ 1256599 w 3062959"/>
                <a:gd name="connsiteY15" fmla="*/ 2423441 h 3332231"/>
                <a:gd name="connsiteX16" fmla="*/ 1071475 w 3062959"/>
                <a:gd name="connsiteY16" fmla="*/ 2754420 h 3332231"/>
                <a:gd name="connsiteX17" fmla="*/ 1144402 w 3062959"/>
                <a:gd name="connsiteY17" fmla="*/ 3135888 h 3332231"/>
                <a:gd name="connsiteX18" fmla="*/ 1380015 w 3062959"/>
                <a:gd name="connsiteY18" fmla="*/ 3292962 h 3332231"/>
                <a:gd name="connsiteX19" fmla="*/ 1649286 w 3062959"/>
                <a:gd name="connsiteY19" fmla="*/ 3332231 h 3332231"/>
                <a:gd name="connsiteX20" fmla="*/ 1940996 w 3062959"/>
                <a:gd name="connsiteY20" fmla="*/ 3158327 h 3332231"/>
                <a:gd name="connsiteX21" fmla="*/ 2041973 w 3062959"/>
                <a:gd name="connsiteY21" fmla="*/ 2838567 h 3332231"/>
                <a:gd name="connsiteX22" fmla="*/ 1884898 w 3062959"/>
                <a:gd name="connsiteY22" fmla="*/ 2445880 h 3332231"/>
                <a:gd name="connsiteX23" fmla="*/ 3062959 w 3062959"/>
                <a:gd name="connsiteY23" fmla="*/ 2518807 h 3332231"/>
                <a:gd name="connsiteX24" fmla="*/ 2984422 w 3062959"/>
                <a:gd name="connsiteY24" fmla="*/ 1778312 h 3332231"/>
                <a:gd name="connsiteX25" fmla="*/ 2832957 w 3062959"/>
                <a:gd name="connsiteY25" fmla="*/ 2002705 h 3332231"/>
                <a:gd name="connsiteX26" fmla="*/ 2597345 w 3062959"/>
                <a:gd name="connsiteY26" fmla="*/ 2025144 h 3332231"/>
                <a:gd name="connsiteX27" fmla="*/ 2350513 w 3062959"/>
                <a:gd name="connsiteY27" fmla="*/ 1907338 h 3332231"/>
                <a:gd name="connsiteX28" fmla="*/ 2215877 w 3062959"/>
                <a:gd name="connsiteY28" fmla="*/ 1677335 h 3332231"/>
                <a:gd name="connsiteX29" fmla="*/ 2221487 w 3062959"/>
                <a:gd name="connsiteY29" fmla="*/ 1402454 h 3332231"/>
                <a:gd name="connsiteX30" fmla="*/ 2367342 w 3062959"/>
                <a:gd name="connsiteY30" fmla="*/ 1211721 h 3332231"/>
                <a:gd name="connsiteX31" fmla="*/ 2636613 w 3062959"/>
                <a:gd name="connsiteY31" fmla="*/ 1099524 h 3332231"/>
                <a:gd name="connsiteX32" fmla="*/ 2984422 w 3062959"/>
                <a:gd name="connsiteY32" fmla="*/ 1312697 h 3332231"/>
                <a:gd name="connsiteX33" fmla="*/ 3062959 w 3062959"/>
                <a:gd name="connsiteY33" fmla="*/ 532933 h 3332231"/>
                <a:gd name="connsiteX34" fmla="*/ 1912947 w 3062959"/>
                <a:gd name="connsiteY34" fmla="*/ 757326 h 3332231"/>
                <a:gd name="connsiteX35" fmla="*/ 2036363 w 3062959"/>
                <a:gd name="connsiteY35" fmla="*/ 415127 h 3332231"/>
                <a:gd name="connsiteX36" fmla="*/ 1896118 w 3062959"/>
                <a:gd name="connsiteY36" fmla="*/ 140246 h 3332231"/>
                <a:gd name="connsiteX37" fmla="*/ 1660505 w 3062959"/>
                <a:gd name="connsiteY37" fmla="*/ 0 h 3332231"/>
                <a:gd name="connsiteX38" fmla="*/ 1351966 w 3062959"/>
                <a:gd name="connsiteY38" fmla="*/ 33659 h 3332231"/>
                <a:gd name="connsiteX39" fmla="*/ 1161232 w 3062959"/>
                <a:gd name="connsiteY39" fmla="*/ 179515 h 3332231"/>
                <a:gd name="connsiteX40" fmla="*/ 1071475 w 3062959"/>
                <a:gd name="connsiteY40" fmla="*/ 415127 h 3332231"/>
                <a:gd name="connsiteX41" fmla="*/ 1256599 w 3062959"/>
                <a:gd name="connsiteY4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071475 w 3062959"/>
                <a:gd name="connsiteY17" fmla="*/ 2754420 h 3332231"/>
                <a:gd name="connsiteX18" fmla="*/ 1144402 w 3062959"/>
                <a:gd name="connsiteY18" fmla="*/ 3135888 h 3332231"/>
                <a:gd name="connsiteX19" fmla="*/ 1380015 w 3062959"/>
                <a:gd name="connsiteY19" fmla="*/ 3292962 h 3332231"/>
                <a:gd name="connsiteX20" fmla="*/ 1649286 w 3062959"/>
                <a:gd name="connsiteY20" fmla="*/ 3332231 h 3332231"/>
                <a:gd name="connsiteX21" fmla="*/ 1940996 w 3062959"/>
                <a:gd name="connsiteY21" fmla="*/ 3158327 h 3332231"/>
                <a:gd name="connsiteX22" fmla="*/ 2041973 w 3062959"/>
                <a:gd name="connsiteY22" fmla="*/ 2838567 h 3332231"/>
                <a:gd name="connsiteX23" fmla="*/ 1884898 w 3062959"/>
                <a:gd name="connsiteY23" fmla="*/ 2445880 h 3332231"/>
                <a:gd name="connsiteX24" fmla="*/ 3062959 w 3062959"/>
                <a:gd name="connsiteY24" fmla="*/ 2518807 h 3332231"/>
                <a:gd name="connsiteX25" fmla="*/ 2984422 w 3062959"/>
                <a:gd name="connsiteY25" fmla="*/ 1778312 h 3332231"/>
                <a:gd name="connsiteX26" fmla="*/ 2832957 w 3062959"/>
                <a:gd name="connsiteY26" fmla="*/ 2002705 h 3332231"/>
                <a:gd name="connsiteX27" fmla="*/ 2597345 w 3062959"/>
                <a:gd name="connsiteY27" fmla="*/ 2025144 h 3332231"/>
                <a:gd name="connsiteX28" fmla="*/ 2350513 w 3062959"/>
                <a:gd name="connsiteY28" fmla="*/ 1907338 h 3332231"/>
                <a:gd name="connsiteX29" fmla="*/ 2215877 w 3062959"/>
                <a:gd name="connsiteY29" fmla="*/ 1677335 h 3332231"/>
                <a:gd name="connsiteX30" fmla="*/ 2221487 w 3062959"/>
                <a:gd name="connsiteY30" fmla="*/ 1402454 h 3332231"/>
                <a:gd name="connsiteX31" fmla="*/ 2367342 w 3062959"/>
                <a:gd name="connsiteY31" fmla="*/ 1211721 h 3332231"/>
                <a:gd name="connsiteX32" fmla="*/ 2636613 w 3062959"/>
                <a:gd name="connsiteY32" fmla="*/ 1099524 h 3332231"/>
                <a:gd name="connsiteX33" fmla="*/ 2984422 w 3062959"/>
                <a:gd name="connsiteY33" fmla="*/ 1312697 h 3332231"/>
                <a:gd name="connsiteX34" fmla="*/ 3062959 w 3062959"/>
                <a:gd name="connsiteY34" fmla="*/ 532933 h 3332231"/>
                <a:gd name="connsiteX35" fmla="*/ 1912947 w 3062959"/>
                <a:gd name="connsiteY35" fmla="*/ 757326 h 3332231"/>
                <a:gd name="connsiteX36" fmla="*/ 2036363 w 3062959"/>
                <a:gd name="connsiteY36" fmla="*/ 415127 h 3332231"/>
                <a:gd name="connsiteX37" fmla="*/ 1896118 w 3062959"/>
                <a:gd name="connsiteY37" fmla="*/ 140246 h 3332231"/>
                <a:gd name="connsiteX38" fmla="*/ 1660505 w 3062959"/>
                <a:gd name="connsiteY38" fmla="*/ 0 h 3332231"/>
                <a:gd name="connsiteX39" fmla="*/ 1351966 w 3062959"/>
                <a:gd name="connsiteY39" fmla="*/ 33659 h 3332231"/>
                <a:gd name="connsiteX40" fmla="*/ 1161232 w 3062959"/>
                <a:gd name="connsiteY40" fmla="*/ 179515 h 3332231"/>
                <a:gd name="connsiteX41" fmla="*/ 1071475 w 3062959"/>
                <a:gd name="connsiteY41" fmla="*/ 415127 h 3332231"/>
                <a:gd name="connsiteX42" fmla="*/ 1256599 w 3062959"/>
                <a:gd name="connsiteY4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144402 w 3062959"/>
                <a:gd name="connsiteY19" fmla="*/ 3135888 h 3332231"/>
                <a:gd name="connsiteX20" fmla="*/ 1380015 w 3062959"/>
                <a:gd name="connsiteY20" fmla="*/ 3292962 h 3332231"/>
                <a:gd name="connsiteX21" fmla="*/ 1649286 w 3062959"/>
                <a:gd name="connsiteY21" fmla="*/ 3332231 h 3332231"/>
                <a:gd name="connsiteX22" fmla="*/ 1940996 w 3062959"/>
                <a:gd name="connsiteY22" fmla="*/ 3158327 h 3332231"/>
                <a:gd name="connsiteX23" fmla="*/ 2041973 w 3062959"/>
                <a:gd name="connsiteY23" fmla="*/ 2838567 h 3332231"/>
                <a:gd name="connsiteX24" fmla="*/ 1884898 w 3062959"/>
                <a:gd name="connsiteY24" fmla="*/ 2445880 h 3332231"/>
                <a:gd name="connsiteX25" fmla="*/ 3062959 w 3062959"/>
                <a:gd name="connsiteY25" fmla="*/ 2518807 h 3332231"/>
                <a:gd name="connsiteX26" fmla="*/ 2984422 w 3062959"/>
                <a:gd name="connsiteY26" fmla="*/ 1778312 h 3332231"/>
                <a:gd name="connsiteX27" fmla="*/ 2832957 w 3062959"/>
                <a:gd name="connsiteY27" fmla="*/ 2002705 h 3332231"/>
                <a:gd name="connsiteX28" fmla="*/ 2597345 w 3062959"/>
                <a:gd name="connsiteY28" fmla="*/ 2025144 h 3332231"/>
                <a:gd name="connsiteX29" fmla="*/ 2350513 w 3062959"/>
                <a:gd name="connsiteY29" fmla="*/ 1907338 h 3332231"/>
                <a:gd name="connsiteX30" fmla="*/ 2215877 w 3062959"/>
                <a:gd name="connsiteY30" fmla="*/ 1677335 h 3332231"/>
                <a:gd name="connsiteX31" fmla="*/ 2221487 w 3062959"/>
                <a:gd name="connsiteY31" fmla="*/ 1402454 h 3332231"/>
                <a:gd name="connsiteX32" fmla="*/ 2367342 w 3062959"/>
                <a:gd name="connsiteY32" fmla="*/ 1211721 h 3332231"/>
                <a:gd name="connsiteX33" fmla="*/ 2636613 w 3062959"/>
                <a:gd name="connsiteY33" fmla="*/ 1099524 h 3332231"/>
                <a:gd name="connsiteX34" fmla="*/ 2984422 w 3062959"/>
                <a:gd name="connsiteY34" fmla="*/ 1312697 h 3332231"/>
                <a:gd name="connsiteX35" fmla="*/ 3062959 w 3062959"/>
                <a:gd name="connsiteY35" fmla="*/ 532933 h 3332231"/>
                <a:gd name="connsiteX36" fmla="*/ 1912947 w 3062959"/>
                <a:gd name="connsiteY36" fmla="*/ 757326 h 3332231"/>
                <a:gd name="connsiteX37" fmla="*/ 2036363 w 3062959"/>
                <a:gd name="connsiteY37" fmla="*/ 415127 h 3332231"/>
                <a:gd name="connsiteX38" fmla="*/ 1896118 w 3062959"/>
                <a:gd name="connsiteY38" fmla="*/ 140246 h 3332231"/>
                <a:gd name="connsiteX39" fmla="*/ 1660505 w 3062959"/>
                <a:gd name="connsiteY39" fmla="*/ 0 h 3332231"/>
                <a:gd name="connsiteX40" fmla="*/ 1351966 w 3062959"/>
                <a:gd name="connsiteY40" fmla="*/ 33659 h 3332231"/>
                <a:gd name="connsiteX41" fmla="*/ 1161232 w 3062959"/>
                <a:gd name="connsiteY41" fmla="*/ 179515 h 3332231"/>
                <a:gd name="connsiteX42" fmla="*/ 1071475 w 3062959"/>
                <a:gd name="connsiteY42" fmla="*/ 415127 h 3332231"/>
                <a:gd name="connsiteX43" fmla="*/ 1256599 w 3062959"/>
                <a:gd name="connsiteY4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380015 w 3062959"/>
                <a:gd name="connsiteY21" fmla="*/ 3292962 h 3332231"/>
                <a:gd name="connsiteX22" fmla="*/ 1649286 w 3062959"/>
                <a:gd name="connsiteY22" fmla="*/ 3332231 h 3332231"/>
                <a:gd name="connsiteX23" fmla="*/ 1940996 w 3062959"/>
                <a:gd name="connsiteY23" fmla="*/ 3158327 h 3332231"/>
                <a:gd name="connsiteX24" fmla="*/ 2041973 w 3062959"/>
                <a:gd name="connsiteY24" fmla="*/ 2838567 h 3332231"/>
                <a:gd name="connsiteX25" fmla="*/ 1884898 w 3062959"/>
                <a:gd name="connsiteY25" fmla="*/ 2445880 h 3332231"/>
                <a:gd name="connsiteX26" fmla="*/ 3062959 w 3062959"/>
                <a:gd name="connsiteY26" fmla="*/ 2518807 h 3332231"/>
                <a:gd name="connsiteX27" fmla="*/ 2984422 w 3062959"/>
                <a:gd name="connsiteY27" fmla="*/ 1778312 h 3332231"/>
                <a:gd name="connsiteX28" fmla="*/ 2832957 w 3062959"/>
                <a:gd name="connsiteY28" fmla="*/ 2002705 h 3332231"/>
                <a:gd name="connsiteX29" fmla="*/ 2597345 w 3062959"/>
                <a:gd name="connsiteY29" fmla="*/ 2025144 h 3332231"/>
                <a:gd name="connsiteX30" fmla="*/ 2350513 w 3062959"/>
                <a:gd name="connsiteY30" fmla="*/ 1907338 h 3332231"/>
                <a:gd name="connsiteX31" fmla="*/ 2215877 w 3062959"/>
                <a:gd name="connsiteY31" fmla="*/ 1677335 h 3332231"/>
                <a:gd name="connsiteX32" fmla="*/ 2221487 w 3062959"/>
                <a:gd name="connsiteY32" fmla="*/ 1402454 h 3332231"/>
                <a:gd name="connsiteX33" fmla="*/ 2367342 w 3062959"/>
                <a:gd name="connsiteY33" fmla="*/ 1211721 h 3332231"/>
                <a:gd name="connsiteX34" fmla="*/ 2636613 w 3062959"/>
                <a:gd name="connsiteY34" fmla="*/ 1099524 h 3332231"/>
                <a:gd name="connsiteX35" fmla="*/ 2984422 w 3062959"/>
                <a:gd name="connsiteY35" fmla="*/ 1312697 h 3332231"/>
                <a:gd name="connsiteX36" fmla="*/ 3062959 w 3062959"/>
                <a:gd name="connsiteY36" fmla="*/ 532933 h 3332231"/>
                <a:gd name="connsiteX37" fmla="*/ 1912947 w 3062959"/>
                <a:gd name="connsiteY37" fmla="*/ 757326 h 3332231"/>
                <a:gd name="connsiteX38" fmla="*/ 2036363 w 3062959"/>
                <a:gd name="connsiteY38" fmla="*/ 415127 h 3332231"/>
                <a:gd name="connsiteX39" fmla="*/ 1896118 w 3062959"/>
                <a:gd name="connsiteY39" fmla="*/ 140246 h 3332231"/>
                <a:gd name="connsiteX40" fmla="*/ 1660505 w 3062959"/>
                <a:gd name="connsiteY40" fmla="*/ 0 h 3332231"/>
                <a:gd name="connsiteX41" fmla="*/ 1351966 w 3062959"/>
                <a:gd name="connsiteY41" fmla="*/ 33659 h 3332231"/>
                <a:gd name="connsiteX42" fmla="*/ 1161232 w 3062959"/>
                <a:gd name="connsiteY42" fmla="*/ 179515 h 3332231"/>
                <a:gd name="connsiteX43" fmla="*/ 1071475 w 3062959"/>
                <a:gd name="connsiteY43" fmla="*/ 415127 h 3332231"/>
                <a:gd name="connsiteX44" fmla="*/ 1256599 w 3062959"/>
                <a:gd name="connsiteY4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649286 w 3062959"/>
                <a:gd name="connsiteY23" fmla="*/ 3332231 h 3332231"/>
                <a:gd name="connsiteX24" fmla="*/ 1940996 w 3062959"/>
                <a:gd name="connsiteY24" fmla="*/ 3158327 h 3332231"/>
                <a:gd name="connsiteX25" fmla="*/ 2041973 w 3062959"/>
                <a:gd name="connsiteY25" fmla="*/ 2838567 h 3332231"/>
                <a:gd name="connsiteX26" fmla="*/ 1884898 w 3062959"/>
                <a:gd name="connsiteY26" fmla="*/ 2445880 h 3332231"/>
                <a:gd name="connsiteX27" fmla="*/ 3062959 w 3062959"/>
                <a:gd name="connsiteY27" fmla="*/ 2518807 h 3332231"/>
                <a:gd name="connsiteX28" fmla="*/ 2984422 w 3062959"/>
                <a:gd name="connsiteY28" fmla="*/ 1778312 h 3332231"/>
                <a:gd name="connsiteX29" fmla="*/ 2832957 w 3062959"/>
                <a:gd name="connsiteY29" fmla="*/ 2002705 h 3332231"/>
                <a:gd name="connsiteX30" fmla="*/ 2597345 w 3062959"/>
                <a:gd name="connsiteY30" fmla="*/ 2025144 h 3332231"/>
                <a:gd name="connsiteX31" fmla="*/ 2350513 w 3062959"/>
                <a:gd name="connsiteY31" fmla="*/ 1907338 h 3332231"/>
                <a:gd name="connsiteX32" fmla="*/ 2215877 w 3062959"/>
                <a:gd name="connsiteY32" fmla="*/ 1677335 h 3332231"/>
                <a:gd name="connsiteX33" fmla="*/ 2221487 w 3062959"/>
                <a:gd name="connsiteY33" fmla="*/ 1402454 h 3332231"/>
                <a:gd name="connsiteX34" fmla="*/ 2367342 w 3062959"/>
                <a:gd name="connsiteY34" fmla="*/ 1211721 h 3332231"/>
                <a:gd name="connsiteX35" fmla="*/ 2636613 w 3062959"/>
                <a:gd name="connsiteY35" fmla="*/ 1099524 h 3332231"/>
                <a:gd name="connsiteX36" fmla="*/ 2984422 w 3062959"/>
                <a:gd name="connsiteY36" fmla="*/ 1312697 h 3332231"/>
                <a:gd name="connsiteX37" fmla="*/ 3062959 w 3062959"/>
                <a:gd name="connsiteY37" fmla="*/ 532933 h 3332231"/>
                <a:gd name="connsiteX38" fmla="*/ 1912947 w 3062959"/>
                <a:gd name="connsiteY38" fmla="*/ 757326 h 3332231"/>
                <a:gd name="connsiteX39" fmla="*/ 2036363 w 3062959"/>
                <a:gd name="connsiteY39" fmla="*/ 415127 h 3332231"/>
                <a:gd name="connsiteX40" fmla="*/ 1896118 w 3062959"/>
                <a:gd name="connsiteY40" fmla="*/ 140246 h 3332231"/>
                <a:gd name="connsiteX41" fmla="*/ 1660505 w 3062959"/>
                <a:gd name="connsiteY41" fmla="*/ 0 h 3332231"/>
                <a:gd name="connsiteX42" fmla="*/ 1351966 w 3062959"/>
                <a:gd name="connsiteY42" fmla="*/ 33659 h 3332231"/>
                <a:gd name="connsiteX43" fmla="*/ 1161232 w 3062959"/>
                <a:gd name="connsiteY43" fmla="*/ 179515 h 3332231"/>
                <a:gd name="connsiteX44" fmla="*/ 1071475 w 3062959"/>
                <a:gd name="connsiteY44" fmla="*/ 415127 h 3332231"/>
                <a:gd name="connsiteX45" fmla="*/ 1256599 w 3062959"/>
                <a:gd name="connsiteY4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0019 w 3062959"/>
                <a:gd name="connsiteY25" fmla="*/ 3332231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884898 w 3062959"/>
                <a:gd name="connsiteY29" fmla="*/ 2445880 h 3332231"/>
                <a:gd name="connsiteX30" fmla="*/ 3062959 w 3062959"/>
                <a:gd name="connsiteY30" fmla="*/ 2518807 h 3332231"/>
                <a:gd name="connsiteX31" fmla="*/ 2984422 w 3062959"/>
                <a:gd name="connsiteY31" fmla="*/ 1778312 h 3332231"/>
                <a:gd name="connsiteX32" fmla="*/ 2832957 w 3062959"/>
                <a:gd name="connsiteY32" fmla="*/ 2002705 h 3332231"/>
                <a:gd name="connsiteX33" fmla="*/ 2597345 w 3062959"/>
                <a:gd name="connsiteY33" fmla="*/ 2025144 h 3332231"/>
                <a:gd name="connsiteX34" fmla="*/ 2350513 w 3062959"/>
                <a:gd name="connsiteY34" fmla="*/ 1907338 h 3332231"/>
                <a:gd name="connsiteX35" fmla="*/ 2215877 w 3062959"/>
                <a:gd name="connsiteY35" fmla="*/ 1677335 h 3332231"/>
                <a:gd name="connsiteX36" fmla="*/ 2221487 w 3062959"/>
                <a:gd name="connsiteY36" fmla="*/ 1402454 h 3332231"/>
                <a:gd name="connsiteX37" fmla="*/ 2367342 w 3062959"/>
                <a:gd name="connsiteY37" fmla="*/ 1211721 h 3332231"/>
                <a:gd name="connsiteX38" fmla="*/ 2636613 w 3062959"/>
                <a:gd name="connsiteY38" fmla="*/ 1099524 h 3332231"/>
                <a:gd name="connsiteX39" fmla="*/ 2984422 w 3062959"/>
                <a:gd name="connsiteY39" fmla="*/ 1312697 h 3332231"/>
                <a:gd name="connsiteX40" fmla="*/ 3062959 w 3062959"/>
                <a:gd name="connsiteY40" fmla="*/ 532933 h 3332231"/>
                <a:gd name="connsiteX41" fmla="*/ 1912947 w 3062959"/>
                <a:gd name="connsiteY41" fmla="*/ 757326 h 3332231"/>
                <a:gd name="connsiteX42" fmla="*/ 2036363 w 3062959"/>
                <a:gd name="connsiteY42" fmla="*/ 415127 h 3332231"/>
                <a:gd name="connsiteX43" fmla="*/ 1896118 w 3062959"/>
                <a:gd name="connsiteY43" fmla="*/ 140246 h 3332231"/>
                <a:gd name="connsiteX44" fmla="*/ 1660505 w 3062959"/>
                <a:gd name="connsiteY44" fmla="*/ 0 h 3332231"/>
                <a:gd name="connsiteX45" fmla="*/ 1351966 w 3062959"/>
                <a:gd name="connsiteY45" fmla="*/ 33659 h 3332231"/>
                <a:gd name="connsiteX46" fmla="*/ 1161232 w 3062959"/>
                <a:gd name="connsiteY46" fmla="*/ 179515 h 3332231"/>
                <a:gd name="connsiteX47" fmla="*/ 1071475 w 3062959"/>
                <a:gd name="connsiteY47" fmla="*/ 415127 h 3332231"/>
                <a:gd name="connsiteX48" fmla="*/ 1256599 w 3062959"/>
                <a:gd name="connsiteY4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32957 w 3062959"/>
                <a:gd name="connsiteY33" fmla="*/ 2002705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13924 w 3062959"/>
                <a:gd name="connsiteY43" fmla="*/ 40390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896118 w 3062959"/>
                <a:gd name="connsiteY45" fmla="*/ 140246 h 3332231"/>
                <a:gd name="connsiteX46" fmla="*/ 1660505 w 3062959"/>
                <a:gd name="connsiteY46" fmla="*/ 0 h 3332231"/>
                <a:gd name="connsiteX47" fmla="*/ 1351966 w 3062959"/>
                <a:gd name="connsiteY47" fmla="*/ 33659 h 3332231"/>
                <a:gd name="connsiteX48" fmla="*/ 1161232 w 3062959"/>
                <a:gd name="connsiteY48" fmla="*/ 179515 h 3332231"/>
                <a:gd name="connsiteX49" fmla="*/ 1071475 w 3062959"/>
                <a:gd name="connsiteY49" fmla="*/ 415127 h 3332231"/>
                <a:gd name="connsiteX50" fmla="*/ 1256599 w 3062959"/>
                <a:gd name="connsiteY5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660505 w 3062959"/>
                <a:gd name="connsiteY47" fmla="*/ 0 h 3332231"/>
                <a:gd name="connsiteX48" fmla="*/ 1351966 w 3062959"/>
                <a:gd name="connsiteY48" fmla="*/ 33659 h 3332231"/>
                <a:gd name="connsiteX49" fmla="*/ 1161232 w 3062959"/>
                <a:gd name="connsiteY49" fmla="*/ 179515 h 3332231"/>
                <a:gd name="connsiteX50" fmla="*/ 1071475 w 3062959"/>
                <a:gd name="connsiteY50" fmla="*/ 415127 h 3332231"/>
                <a:gd name="connsiteX51" fmla="*/ 1256599 w 3062959"/>
                <a:gd name="connsiteY5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351966 w 3062959"/>
                <a:gd name="connsiteY49" fmla="*/ 33659 h 3332231"/>
                <a:gd name="connsiteX50" fmla="*/ 1161232 w 3062959"/>
                <a:gd name="connsiteY50" fmla="*/ 179515 h 3332231"/>
                <a:gd name="connsiteX51" fmla="*/ 1071475 w 3062959"/>
                <a:gd name="connsiteY51" fmla="*/ 415127 h 3332231"/>
                <a:gd name="connsiteX52" fmla="*/ 1256599 w 3062959"/>
                <a:gd name="connsiteY5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161232 w 3062959"/>
                <a:gd name="connsiteY51" fmla="*/ 179515 h 3332231"/>
                <a:gd name="connsiteX52" fmla="*/ 1071475 w 3062959"/>
                <a:gd name="connsiteY52" fmla="*/ 415127 h 3332231"/>
                <a:gd name="connsiteX53" fmla="*/ 1256599 w 3062959"/>
                <a:gd name="connsiteY5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71475 w 3062959"/>
                <a:gd name="connsiteY53" fmla="*/ 415127 h 3332231"/>
                <a:gd name="connsiteX54" fmla="*/ 1256599 w 3062959"/>
                <a:gd name="connsiteY5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256599 w 3062959"/>
                <a:gd name="connsiteY5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256599 w 3062959"/>
                <a:gd name="connsiteY0" fmla="*/ 746106 h 3332231"/>
                <a:gd name="connsiteX1" fmla="*/ 230002 w 3062959"/>
                <a:gd name="connsiteY1" fmla="*/ 63952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956373 w 2956373"/>
                <a:gd name="connsiteY31" fmla="*/ 251880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748810 w 2956373"/>
                <a:gd name="connsiteY31" fmla="*/ 250197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14901 w 2877836"/>
                <a:gd name="connsiteY36" fmla="*/ 1626847 h 3332231"/>
                <a:gd name="connsiteX37" fmla="*/ 2120510 w 2877836"/>
                <a:gd name="connsiteY37" fmla="*/ 1368795 h 3332231"/>
                <a:gd name="connsiteX38" fmla="*/ 2260756 w 2877836"/>
                <a:gd name="connsiteY38" fmla="*/ 1211721 h 3332231"/>
                <a:gd name="connsiteX39" fmla="*/ 2558076 w 2877836"/>
                <a:gd name="connsiteY39" fmla="*/ 1161232 h 3332231"/>
                <a:gd name="connsiteX40" fmla="*/ 2877836 w 2877836"/>
                <a:gd name="connsiteY40" fmla="*/ 1312697 h 3332231"/>
                <a:gd name="connsiteX41" fmla="*/ 2760029 w 2877836"/>
                <a:gd name="connsiteY41" fmla="*/ 577812 h 3332231"/>
                <a:gd name="connsiteX42" fmla="*/ 1806361 w 2877836"/>
                <a:gd name="connsiteY42" fmla="*/ 757326 h 3332231"/>
                <a:gd name="connsiteX43" fmla="*/ 1868069 w 2877836"/>
                <a:gd name="connsiteY43" fmla="*/ 611470 h 3332231"/>
                <a:gd name="connsiteX44" fmla="*/ 1907338 w 2877836"/>
                <a:gd name="connsiteY44" fmla="*/ 403907 h 3332231"/>
                <a:gd name="connsiteX45" fmla="*/ 1873678 w 2877836"/>
                <a:gd name="connsiteY45" fmla="*/ 258052 h 3332231"/>
                <a:gd name="connsiteX46" fmla="*/ 1789532 w 2877836"/>
                <a:gd name="connsiteY46" fmla="*/ 140246 h 3332231"/>
                <a:gd name="connsiteX47" fmla="*/ 1688555 w 2877836"/>
                <a:gd name="connsiteY47" fmla="*/ 67318 h 3332231"/>
                <a:gd name="connsiteX48" fmla="*/ 1553919 w 2877836"/>
                <a:gd name="connsiteY48" fmla="*/ 0 h 3332231"/>
                <a:gd name="connsiteX49" fmla="*/ 1380015 w 2877836"/>
                <a:gd name="connsiteY49" fmla="*/ 0 h 3332231"/>
                <a:gd name="connsiteX50" fmla="*/ 1245380 w 2877836"/>
                <a:gd name="connsiteY50" fmla="*/ 33659 h 3332231"/>
                <a:gd name="connsiteX51" fmla="*/ 1127573 w 2877836"/>
                <a:gd name="connsiteY51" fmla="*/ 100977 h 3332231"/>
                <a:gd name="connsiteX52" fmla="*/ 1054646 w 2877836"/>
                <a:gd name="connsiteY52" fmla="*/ 179515 h 3332231"/>
                <a:gd name="connsiteX53" fmla="*/ 992937 w 2877836"/>
                <a:gd name="connsiteY53" fmla="*/ 263661 h 3332231"/>
                <a:gd name="connsiteX54" fmla="*/ 964889 w 2877836"/>
                <a:gd name="connsiteY54" fmla="*/ 415127 h 3332231"/>
                <a:gd name="connsiteX55" fmla="*/ 998547 w 2877836"/>
                <a:gd name="connsiteY55" fmla="*/ 555372 h 3332231"/>
                <a:gd name="connsiteX56" fmla="*/ 1150013 w 2877836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120510 w 2877836"/>
                <a:gd name="connsiteY38" fmla="*/ 1368795 h 3332231"/>
                <a:gd name="connsiteX39" fmla="*/ 2260756 w 2877836"/>
                <a:gd name="connsiteY39" fmla="*/ 1211721 h 3332231"/>
                <a:gd name="connsiteX40" fmla="*/ 2558076 w 2877836"/>
                <a:gd name="connsiteY40" fmla="*/ 1161232 h 3332231"/>
                <a:gd name="connsiteX41" fmla="*/ 2877836 w 2877836"/>
                <a:gd name="connsiteY41" fmla="*/ 1312697 h 3332231"/>
                <a:gd name="connsiteX42" fmla="*/ 2760029 w 2877836"/>
                <a:gd name="connsiteY42" fmla="*/ 577812 h 3332231"/>
                <a:gd name="connsiteX43" fmla="*/ 1806361 w 2877836"/>
                <a:gd name="connsiteY43" fmla="*/ 757326 h 3332231"/>
                <a:gd name="connsiteX44" fmla="*/ 1868069 w 2877836"/>
                <a:gd name="connsiteY44" fmla="*/ 611470 h 3332231"/>
                <a:gd name="connsiteX45" fmla="*/ 1907338 w 2877836"/>
                <a:gd name="connsiteY45" fmla="*/ 403907 h 3332231"/>
                <a:gd name="connsiteX46" fmla="*/ 1873678 w 2877836"/>
                <a:gd name="connsiteY46" fmla="*/ 258052 h 3332231"/>
                <a:gd name="connsiteX47" fmla="*/ 1789532 w 2877836"/>
                <a:gd name="connsiteY47" fmla="*/ 140246 h 3332231"/>
                <a:gd name="connsiteX48" fmla="*/ 1688555 w 2877836"/>
                <a:gd name="connsiteY48" fmla="*/ 67318 h 3332231"/>
                <a:gd name="connsiteX49" fmla="*/ 1553919 w 2877836"/>
                <a:gd name="connsiteY49" fmla="*/ 0 h 3332231"/>
                <a:gd name="connsiteX50" fmla="*/ 1380015 w 2877836"/>
                <a:gd name="connsiteY50" fmla="*/ 0 h 3332231"/>
                <a:gd name="connsiteX51" fmla="*/ 1245380 w 2877836"/>
                <a:gd name="connsiteY51" fmla="*/ 33659 h 3332231"/>
                <a:gd name="connsiteX52" fmla="*/ 1127573 w 2877836"/>
                <a:gd name="connsiteY52" fmla="*/ 100977 h 3332231"/>
                <a:gd name="connsiteX53" fmla="*/ 1054646 w 2877836"/>
                <a:gd name="connsiteY53" fmla="*/ 179515 h 3332231"/>
                <a:gd name="connsiteX54" fmla="*/ 992937 w 2877836"/>
                <a:gd name="connsiteY54" fmla="*/ 263661 h 3332231"/>
                <a:gd name="connsiteX55" fmla="*/ 964889 w 2877836"/>
                <a:gd name="connsiteY55" fmla="*/ 415127 h 3332231"/>
                <a:gd name="connsiteX56" fmla="*/ 998547 w 2877836"/>
                <a:gd name="connsiteY56" fmla="*/ 555372 h 3332231"/>
                <a:gd name="connsiteX57" fmla="*/ 1150013 w 2877836"/>
                <a:gd name="connsiteY57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260756 w 2877836"/>
                <a:gd name="connsiteY40" fmla="*/ 1211721 h 3332231"/>
                <a:gd name="connsiteX41" fmla="*/ 2558076 w 2877836"/>
                <a:gd name="connsiteY41" fmla="*/ 1161232 h 3332231"/>
                <a:gd name="connsiteX42" fmla="*/ 2877836 w 2877836"/>
                <a:gd name="connsiteY42" fmla="*/ 1312697 h 3332231"/>
                <a:gd name="connsiteX43" fmla="*/ 2760029 w 2877836"/>
                <a:gd name="connsiteY43" fmla="*/ 577812 h 3332231"/>
                <a:gd name="connsiteX44" fmla="*/ 1806361 w 2877836"/>
                <a:gd name="connsiteY44" fmla="*/ 757326 h 3332231"/>
                <a:gd name="connsiteX45" fmla="*/ 1868069 w 2877836"/>
                <a:gd name="connsiteY45" fmla="*/ 611470 h 3332231"/>
                <a:gd name="connsiteX46" fmla="*/ 1907338 w 2877836"/>
                <a:gd name="connsiteY46" fmla="*/ 403907 h 3332231"/>
                <a:gd name="connsiteX47" fmla="*/ 1873678 w 2877836"/>
                <a:gd name="connsiteY47" fmla="*/ 258052 h 3332231"/>
                <a:gd name="connsiteX48" fmla="*/ 1789532 w 2877836"/>
                <a:gd name="connsiteY48" fmla="*/ 140246 h 3332231"/>
                <a:gd name="connsiteX49" fmla="*/ 1688555 w 2877836"/>
                <a:gd name="connsiteY49" fmla="*/ 67318 h 3332231"/>
                <a:gd name="connsiteX50" fmla="*/ 1553919 w 2877836"/>
                <a:gd name="connsiteY50" fmla="*/ 0 h 3332231"/>
                <a:gd name="connsiteX51" fmla="*/ 1380015 w 2877836"/>
                <a:gd name="connsiteY51" fmla="*/ 0 h 3332231"/>
                <a:gd name="connsiteX52" fmla="*/ 1245380 w 2877836"/>
                <a:gd name="connsiteY52" fmla="*/ 33659 h 3332231"/>
                <a:gd name="connsiteX53" fmla="*/ 1127573 w 2877836"/>
                <a:gd name="connsiteY53" fmla="*/ 100977 h 3332231"/>
                <a:gd name="connsiteX54" fmla="*/ 1054646 w 2877836"/>
                <a:gd name="connsiteY54" fmla="*/ 179515 h 3332231"/>
                <a:gd name="connsiteX55" fmla="*/ 992937 w 2877836"/>
                <a:gd name="connsiteY55" fmla="*/ 263661 h 3332231"/>
                <a:gd name="connsiteX56" fmla="*/ 964889 w 2877836"/>
                <a:gd name="connsiteY56" fmla="*/ 415127 h 3332231"/>
                <a:gd name="connsiteX57" fmla="*/ 998547 w 2877836"/>
                <a:gd name="connsiteY57" fmla="*/ 555372 h 3332231"/>
                <a:gd name="connsiteX58" fmla="*/ 1150013 w 2877836"/>
                <a:gd name="connsiteY58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558076 w 2877836"/>
                <a:gd name="connsiteY42" fmla="*/ 1161232 h 3332231"/>
                <a:gd name="connsiteX43" fmla="*/ 2877836 w 2877836"/>
                <a:gd name="connsiteY43" fmla="*/ 1312697 h 3332231"/>
                <a:gd name="connsiteX44" fmla="*/ 2760029 w 2877836"/>
                <a:gd name="connsiteY44" fmla="*/ 577812 h 3332231"/>
                <a:gd name="connsiteX45" fmla="*/ 1806361 w 2877836"/>
                <a:gd name="connsiteY45" fmla="*/ 757326 h 3332231"/>
                <a:gd name="connsiteX46" fmla="*/ 1868069 w 2877836"/>
                <a:gd name="connsiteY46" fmla="*/ 611470 h 3332231"/>
                <a:gd name="connsiteX47" fmla="*/ 1907338 w 2877836"/>
                <a:gd name="connsiteY47" fmla="*/ 403907 h 3332231"/>
                <a:gd name="connsiteX48" fmla="*/ 1873678 w 2877836"/>
                <a:gd name="connsiteY48" fmla="*/ 258052 h 3332231"/>
                <a:gd name="connsiteX49" fmla="*/ 1789532 w 2877836"/>
                <a:gd name="connsiteY49" fmla="*/ 140246 h 3332231"/>
                <a:gd name="connsiteX50" fmla="*/ 1688555 w 2877836"/>
                <a:gd name="connsiteY50" fmla="*/ 67318 h 3332231"/>
                <a:gd name="connsiteX51" fmla="*/ 1553919 w 2877836"/>
                <a:gd name="connsiteY51" fmla="*/ 0 h 3332231"/>
                <a:gd name="connsiteX52" fmla="*/ 1380015 w 2877836"/>
                <a:gd name="connsiteY52" fmla="*/ 0 h 3332231"/>
                <a:gd name="connsiteX53" fmla="*/ 1245380 w 2877836"/>
                <a:gd name="connsiteY53" fmla="*/ 33659 h 3332231"/>
                <a:gd name="connsiteX54" fmla="*/ 1127573 w 2877836"/>
                <a:gd name="connsiteY54" fmla="*/ 100977 h 3332231"/>
                <a:gd name="connsiteX55" fmla="*/ 1054646 w 2877836"/>
                <a:gd name="connsiteY55" fmla="*/ 179515 h 3332231"/>
                <a:gd name="connsiteX56" fmla="*/ 992937 w 2877836"/>
                <a:gd name="connsiteY56" fmla="*/ 263661 h 3332231"/>
                <a:gd name="connsiteX57" fmla="*/ 964889 w 2877836"/>
                <a:gd name="connsiteY57" fmla="*/ 415127 h 3332231"/>
                <a:gd name="connsiteX58" fmla="*/ 998547 w 2877836"/>
                <a:gd name="connsiteY58" fmla="*/ 555372 h 3332231"/>
                <a:gd name="connsiteX59" fmla="*/ 1150013 w 2877836"/>
                <a:gd name="connsiteY59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877836 w 2877836"/>
                <a:gd name="connsiteY44" fmla="*/ 1312697 h 3332231"/>
                <a:gd name="connsiteX45" fmla="*/ 2760029 w 2877836"/>
                <a:gd name="connsiteY45" fmla="*/ 577812 h 3332231"/>
                <a:gd name="connsiteX46" fmla="*/ 1806361 w 2877836"/>
                <a:gd name="connsiteY46" fmla="*/ 757326 h 3332231"/>
                <a:gd name="connsiteX47" fmla="*/ 1868069 w 2877836"/>
                <a:gd name="connsiteY47" fmla="*/ 611470 h 3332231"/>
                <a:gd name="connsiteX48" fmla="*/ 1907338 w 2877836"/>
                <a:gd name="connsiteY48" fmla="*/ 403907 h 3332231"/>
                <a:gd name="connsiteX49" fmla="*/ 1873678 w 2877836"/>
                <a:gd name="connsiteY49" fmla="*/ 258052 h 3332231"/>
                <a:gd name="connsiteX50" fmla="*/ 1789532 w 2877836"/>
                <a:gd name="connsiteY50" fmla="*/ 140246 h 3332231"/>
                <a:gd name="connsiteX51" fmla="*/ 1688555 w 2877836"/>
                <a:gd name="connsiteY51" fmla="*/ 67318 h 3332231"/>
                <a:gd name="connsiteX52" fmla="*/ 1553919 w 2877836"/>
                <a:gd name="connsiteY52" fmla="*/ 0 h 3332231"/>
                <a:gd name="connsiteX53" fmla="*/ 1380015 w 2877836"/>
                <a:gd name="connsiteY53" fmla="*/ 0 h 3332231"/>
                <a:gd name="connsiteX54" fmla="*/ 1245380 w 2877836"/>
                <a:gd name="connsiteY54" fmla="*/ 33659 h 3332231"/>
                <a:gd name="connsiteX55" fmla="*/ 1127573 w 2877836"/>
                <a:gd name="connsiteY55" fmla="*/ 100977 h 3332231"/>
                <a:gd name="connsiteX56" fmla="*/ 1054646 w 2877836"/>
                <a:gd name="connsiteY56" fmla="*/ 179515 h 3332231"/>
                <a:gd name="connsiteX57" fmla="*/ 992937 w 2877836"/>
                <a:gd name="connsiteY57" fmla="*/ 263661 h 3332231"/>
                <a:gd name="connsiteX58" fmla="*/ 964889 w 2877836"/>
                <a:gd name="connsiteY58" fmla="*/ 415127 h 3332231"/>
                <a:gd name="connsiteX59" fmla="*/ 998547 w 2877836"/>
                <a:gd name="connsiteY59" fmla="*/ 555372 h 3332231"/>
                <a:gd name="connsiteX60" fmla="*/ 1150013 w 2877836"/>
                <a:gd name="connsiteY60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715151 w 2877836"/>
                <a:gd name="connsiteY44" fmla="*/ 1200501 h 3332231"/>
                <a:gd name="connsiteX45" fmla="*/ 2877836 w 2877836"/>
                <a:gd name="connsiteY45" fmla="*/ 1312697 h 3332231"/>
                <a:gd name="connsiteX46" fmla="*/ 2760029 w 2877836"/>
                <a:gd name="connsiteY46" fmla="*/ 577812 h 3332231"/>
                <a:gd name="connsiteX47" fmla="*/ 1806361 w 2877836"/>
                <a:gd name="connsiteY47" fmla="*/ 757326 h 3332231"/>
                <a:gd name="connsiteX48" fmla="*/ 1868069 w 2877836"/>
                <a:gd name="connsiteY48" fmla="*/ 611470 h 3332231"/>
                <a:gd name="connsiteX49" fmla="*/ 1907338 w 2877836"/>
                <a:gd name="connsiteY49" fmla="*/ 403907 h 3332231"/>
                <a:gd name="connsiteX50" fmla="*/ 1873678 w 2877836"/>
                <a:gd name="connsiteY50" fmla="*/ 258052 h 3332231"/>
                <a:gd name="connsiteX51" fmla="*/ 1789532 w 2877836"/>
                <a:gd name="connsiteY51" fmla="*/ 140246 h 3332231"/>
                <a:gd name="connsiteX52" fmla="*/ 1688555 w 2877836"/>
                <a:gd name="connsiteY52" fmla="*/ 67318 h 3332231"/>
                <a:gd name="connsiteX53" fmla="*/ 1553919 w 2877836"/>
                <a:gd name="connsiteY53" fmla="*/ 0 h 3332231"/>
                <a:gd name="connsiteX54" fmla="*/ 1380015 w 2877836"/>
                <a:gd name="connsiteY54" fmla="*/ 0 h 3332231"/>
                <a:gd name="connsiteX55" fmla="*/ 1245380 w 2877836"/>
                <a:gd name="connsiteY55" fmla="*/ 33659 h 3332231"/>
                <a:gd name="connsiteX56" fmla="*/ 1127573 w 2877836"/>
                <a:gd name="connsiteY56" fmla="*/ 100977 h 3332231"/>
                <a:gd name="connsiteX57" fmla="*/ 1054646 w 2877836"/>
                <a:gd name="connsiteY57" fmla="*/ 179515 h 3332231"/>
                <a:gd name="connsiteX58" fmla="*/ 992937 w 2877836"/>
                <a:gd name="connsiteY58" fmla="*/ 263661 h 3332231"/>
                <a:gd name="connsiteX59" fmla="*/ 964889 w 2877836"/>
                <a:gd name="connsiteY59" fmla="*/ 415127 h 3332231"/>
                <a:gd name="connsiteX60" fmla="*/ 998547 w 2877836"/>
                <a:gd name="connsiteY60" fmla="*/ 555372 h 3332231"/>
                <a:gd name="connsiteX61" fmla="*/ 1150013 w 2877836"/>
                <a:gd name="connsiteY61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15151 w 2877836"/>
                <a:gd name="connsiteY33" fmla="*/ 1924168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77836" h="3332231">
                  <a:moveTo>
                    <a:pt x="1150013" y="746106"/>
                  </a:moveTo>
                  <a:lnTo>
                    <a:pt x="123416" y="639520"/>
                  </a:lnTo>
                  <a:lnTo>
                    <a:pt x="0" y="1318307"/>
                  </a:lnTo>
                  <a:lnTo>
                    <a:pt x="151465" y="1172452"/>
                  </a:lnTo>
                  <a:lnTo>
                    <a:pt x="370248" y="1093915"/>
                  </a:lnTo>
                  <a:lnTo>
                    <a:pt x="549762" y="1166842"/>
                  </a:lnTo>
                  <a:lnTo>
                    <a:pt x="667569" y="1267819"/>
                  </a:lnTo>
                  <a:lnTo>
                    <a:pt x="757326" y="1402454"/>
                  </a:lnTo>
                  <a:lnTo>
                    <a:pt x="779765" y="1593188"/>
                  </a:lnTo>
                  <a:lnTo>
                    <a:pt x="751716" y="1739043"/>
                  </a:lnTo>
                  <a:lnTo>
                    <a:pt x="628300" y="1901728"/>
                  </a:lnTo>
                  <a:lnTo>
                    <a:pt x="488054" y="2002705"/>
                  </a:lnTo>
                  <a:lnTo>
                    <a:pt x="297321" y="2036364"/>
                  </a:lnTo>
                  <a:lnTo>
                    <a:pt x="134636" y="1974656"/>
                  </a:lnTo>
                  <a:lnTo>
                    <a:pt x="0" y="1800751"/>
                  </a:lnTo>
                  <a:lnTo>
                    <a:pt x="95367" y="2507588"/>
                  </a:lnTo>
                  <a:lnTo>
                    <a:pt x="1150013" y="2423441"/>
                  </a:lnTo>
                  <a:lnTo>
                    <a:pt x="1032206" y="2586125"/>
                  </a:lnTo>
                  <a:lnTo>
                    <a:pt x="964889" y="2754420"/>
                  </a:lnTo>
                  <a:lnTo>
                    <a:pt x="953669" y="2950763"/>
                  </a:lnTo>
                  <a:lnTo>
                    <a:pt x="1037816" y="3135888"/>
                  </a:lnTo>
                  <a:lnTo>
                    <a:pt x="1144402" y="3242474"/>
                  </a:lnTo>
                  <a:lnTo>
                    <a:pt x="1273429" y="3292962"/>
                  </a:lnTo>
                  <a:lnTo>
                    <a:pt x="1391234" y="3332231"/>
                  </a:lnTo>
                  <a:lnTo>
                    <a:pt x="1542700" y="3332231"/>
                  </a:lnTo>
                  <a:lnTo>
                    <a:pt x="1739043" y="3253693"/>
                  </a:lnTo>
                  <a:lnTo>
                    <a:pt x="1834410" y="3158327"/>
                  </a:lnTo>
                  <a:lnTo>
                    <a:pt x="1924167" y="3012471"/>
                  </a:lnTo>
                  <a:lnTo>
                    <a:pt x="1935387" y="2838567"/>
                  </a:lnTo>
                  <a:lnTo>
                    <a:pt x="1879288" y="2636614"/>
                  </a:lnTo>
                  <a:lnTo>
                    <a:pt x="1778312" y="2445880"/>
                  </a:lnTo>
                  <a:lnTo>
                    <a:pt x="2748810" y="2501977"/>
                  </a:lnTo>
                  <a:lnTo>
                    <a:pt x="2877836" y="1778312"/>
                  </a:lnTo>
                  <a:lnTo>
                    <a:pt x="2715151" y="1924168"/>
                  </a:lnTo>
                  <a:lnTo>
                    <a:pt x="2513198" y="1985875"/>
                  </a:lnTo>
                  <a:lnTo>
                    <a:pt x="2350513" y="1946606"/>
                  </a:lnTo>
                  <a:lnTo>
                    <a:pt x="2238318" y="1879289"/>
                  </a:lnTo>
                  <a:lnTo>
                    <a:pt x="2159779" y="1755873"/>
                  </a:lnTo>
                  <a:lnTo>
                    <a:pt x="2114901" y="1626847"/>
                  </a:lnTo>
                  <a:lnTo>
                    <a:pt x="2092461" y="1480992"/>
                  </a:lnTo>
                  <a:lnTo>
                    <a:pt x="2120510" y="1368795"/>
                  </a:lnTo>
                  <a:lnTo>
                    <a:pt x="2187828" y="1273428"/>
                  </a:lnTo>
                  <a:lnTo>
                    <a:pt x="2260756" y="1211721"/>
                  </a:lnTo>
                  <a:lnTo>
                    <a:pt x="2401001" y="1161232"/>
                  </a:lnTo>
                  <a:lnTo>
                    <a:pt x="2558076" y="1161232"/>
                  </a:lnTo>
                  <a:lnTo>
                    <a:pt x="2715151" y="1200501"/>
                  </a:lnTo>
                  <a:lnTo>
                    <a:pt x="2877836" y="1312697"/>
                  </a:lnTo>
                  <a:lnTo>
                    <a:pt x="2760029" y="577812"/>
                  </a:lnTo>
                  <a:lnTo>
                    <a:pt x="1806361" y="757326"/>
                  </a:lnTo>
                  <a:lnTo>
                    <a:pt x="1868069" y="611470"/>
                  </a:lnTo>
                  <a:lnTo>
                    <a:pt x="1907338" y="403907"/>
                  </a:lnTo>
                  <a:lnTo>
                    <a:pt x="1873678" y="258052"/>
                  </a:lnTo>
                  <a:lnTo>
                    <a:pt x="1789532" y="140246"/>
                  </a:lnTo>
                  <a:lnTo>
                    <a:pt x="1688555" y="67318"/>
                  </a:lnTo>
                  <a:lnTo>
                    <a:pt x="1553919" y="0"/>
                  </a:lnTo>
                  <a:lnTo>
                    <a:pt x="1380015" y="0"/>
                  </a:lnTo>
                  <a:lnTo>
                    <a:pt x="1245380" y="33659"/>
                  </a:lnTo>
                  <a:lnTo>
                    <a:pt x="1127573" y="100977"/>
                  </a:lnTo>
                  <a:lnTo>
                    <a:pt x="1054646" y="179515"/>
                  </a:lnTo>
                  <a:lnTo>
                    <a:pt x="992937" y="263661"/>
                  </a:lnTo>
                  <a:lnTo>
                    <a:pt x="964889" y="415127"/>
                  </a:lnTo>
                  <a:lnTo>
                    <a:pt x="998547" y="555372"/>
                  </a:lnTo>
                  <a:lnTo>
                    <a:pt x="1150013" y="746106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A50021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 rot="221445">
              <a:off x="1730924" y="3611760"/>
              <a:ext cx="1047767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Enterprise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Directory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073349" y="1055819"/>
            <a:ext cx="575221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b="1" dirty="0" smtClean="0">
                <a:solidFill>
                  <a:srgbClr val="4C4C4F"/>
                </a:solidFill>
                <a:cs typeface="Arial" charset="0"/>
              </a:rPr>
              <a:t>Enterprise Directory Approaches</a:t>
            </a:r>
            <a:r>
              <a:rPr lang="en-US" sz="2800" dirty="0" smtClean="0">
                <a:solidFill>
                  <a:srgbClr val="4C4C4F"/>
                </a:solidFill>
                <a:cs typeface="Arial" charset="0"/>
              </a:rPr>
              <a:t> </a:t>
            </a:r>
          </a:p>
          <a:p>
            <a:pPr lvl="0" algn="ctr"/>
            <a:r>
              <a:rPr lang="en-US" sz="2800" dirty="0" smtClean="0">
                <a:solidFill>
                  <a:srgbClr val="4C4C4F"/>
                </a:solidFill>
                <a:cs typeface="Arial" charset="0"/>
              </a:rPr>
              <a:t>(multiple responses allowed)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2A522-FF6E-4044-9AB3-9EB3C4EA2D6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2011 EDUCAUSE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4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5576" y="70747"/>
            <a:ext cx="1864993" cy="2150778"/>
            <a:chOff x="75576" y="70747"/>
            <a:chExt cx="1864993" cy="2150778"/>
          </a:xfrm>
        </p:grpSpPr>
        <p:sp>
          <p:nvSpPr>
            <p:cNvPr id="4" name="Freeform 3"/>
            <p:cNvSpPr/>
            <p:nvPr/>
          </p:nvSpPr>
          <p:spPr>
            <a:xfrm rot="21591901">
              <a:off x="75576" y="70747"/>
              <a:ext cx="1864993" cy="2150778"/>
            </a:xfrm>
            <a:custGeom>
              <a:avLst/>
              <a:gdLst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79289 w 2877836"/>
                <a:gd name="connsiteY29" fmla="*/ 667569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38794 w 2877836"/>
                <a:gd name="connsiteY10" fmla="*/ 2473929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50013 w 2877836"/>
                <a:gd name="connsiteY10" fmla="*/ 2423441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256599 w 2984422"/>
                <a:gd name="connsiteY0" fmla="*/ 746106 h 3332231"/>
                <a:gd name="connsiteX1" fmla="*/ 112196 w 2984422"/>
                <a:gd name="connsiteY1" fmla="*/ 650739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2984422"/>
                <a:gd name="connsiteY0" fmla="*/ 746106 h 3332231"/>
                <a:gd name="connsiteX1" fmla="*/ 0 w 2984422"/>
                <a:gd name="connsiteY1" fmla="*/ 622690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2984422 w 3062959"/>
                <a:gd name="connsiteY18" fmla="*/ 253563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3062959 w 3062959"/>
                <a:gd name="connsiteY18" fmla="*/ 251880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774155 w 3062959"/>
                <a:gd name="connsiteY5" fmla="*/ 1267819 h 3332231"/>
                <a:gd name="connsiteX6" fmla="*/ 886351 w 3062959"/>
                <a:gd name="connsiteY6" fmla="*/ 1593188 h 3332231"/>
                <a:gd name="connsiteX7" fmla="*/ 734886 w 3062959"/>
                <a:gd name="connsiteY7" fmla="*/ 1901728 h 3332231"/>
                <a:gd name="connsiteX8" fmla="*/ 403907 w 3062959"/>
                <a:gd name="connsiteY8" fmla="*/ 2036364 h 3332231"/>
                <a:gd name="connsiteX9" fmla="*/ 106586 w 3062959"/>
                <a:gd name="connsiteY9" fmla="*/ 1800751 h 3332231"/>
                <a:gd name="connsiteX10" fmla="*/ 0 w 3062959"/>
                <a:gd name="connsiteY10" fmla="*/ 2518807 h 3332231"/>
                <a:gd name="connsiteX11" fmla="*/ 1256599 w 3062959"/>
                <a:gd name="connsiteY11" fmla="*/ 2423441 h 3332231"/>
                <a:gd name="connsiteX12" fmla="*/ 1071475 w 3062959"/>
                <a:gd name="connsiteY12" fmla="*/ 2754420 h 3332231"/>
                <a:gd name="connsiteX13" fmla="*/ 1144402 w 3062959"/>
                <a:gd name="connsiteY13" fmla="*/ 3135888 h 3332231"/>
                <a:gd name="connsiteX14" fmla="*/ 1380015 w 3062959"/>
                <a:gd name="connsiteY14" fmla="*/ 3292962 h 3332231"/>
                <a:gd name="connsiteX15" fmla="*/ 1649286 w 3062959"/>
                <a:gd name="connsiteY15" fmla="*/ 3332231 h 3332231"/>
                <a:gd name="connsiteX16" fmla="*/ 1940996 w 3062959"/>
                <a:gd name="connsiteY16" fmla="*/ 3158327 h 3332231"/>
                <a:gd name="connsiteX17" fmla="*/ 2041973 w 3062959"/>
                <a:gd name="connsiteY17" fmla="*/ 2838567 h 3332231"/>
                <a:gd name="connsiteX18" fmla="*/ 1884898 w 3062959"/>
                <a:gd name="connsiteY18" fmla="*/ 2445880 h 3332231"/>
                <a:gd name="connsiteX19" fmla="*/ 3062959 w 3062959"/>
                <a:gd name="connsiteY19" fmla="*/ 2518807 h 3332231"/>
                <a:gd name="connsiteX20" fmla="*/ 2984422 w 3062959"/>
                <a:gd name="connsiteY20" fmla="*/ 1778312 h 3332231"/>
                <a:gd name="connsiteX21" fmla="*/ 2832957 w 3062959"/>
                <a:gd name="connsiteY21" fmla="*/ 2002705 h 3332231"/>
                <a:gd name="connsiteX22" fmla="*/ 2597345 w 3062959"/>
                <a:gd name="connsiteY22" fmla="*/ 2025144 h 3332231"/>
                <a:gd name="connsiteX23" fmla="*/ 2350513 w 3062959"/>
                <a:gd name="connsiteY23" fmla="*/ 1907338 h 3332231"/>
                <a:gd name="connsiteX24" fmla="*/ 2215877 w 3062959"/>
                <a:gd name="connsiteY24" fmla="*/ 1677335 h 3332231"/>
                <a:gd name="connsiteX25" fmla="*/ 2221487 w 3062959"/>
                <a:gd name="connsiteY25" fmla="*/ 1402454 h 3332231"/>
                <a:gd name="connsiteX26" fmla="*/ 2367342 w 3062959"/>
                <a:gd name="connsiteY26" fmla="*/ 1211721 h 3332231"/>
                <a:gd name="connsiteX27" fmla="*/ 2636613 w 3062959"/>
                <a:gd name="connsiteY27" fmla="*/ 1099524 h 3332231"/>
                <a:gd name="connsiteX28" fmla="*/ 2984422 w 3062959"/>
                <a:gd name="connsiteY28" fmla="*/ 1312697 h 3332231"/>
                <a:gd name="connsiteX29" fmla="*/ 3062959 w 3062959"/>
                <a:gd name="connsiteY29" fmla="*/ 532933 h 3332231"/>
                <a:gd name="connsiteX30" fmla="*/ 1912947 w 3062959"/>
                <a:gd name="connsiteY30" fmla="*/ 757326 h 3332231"/>
                <a:gd name="connsiteX31" fmla="*/ 2036363 w 3062959"/>
                <a:gd name="connsiteY31" fmla="*/ 415127 h 3332231"/>
                <a:gd name="connsiteX32" fmla="*/ 1896118 w 3062959"/>
                <a:gd name="connsiteY32" fmla="*/ 140246 h 3332231"/>
                <a:gd name="connsiteX33" fmla="*/ 1660505 w 3062959"/>
                <a:gd name="connsiteY33" fmla="*/ 0 h 3332231"/>
                <a:gd name="connsiteX34" fmla="*/ 1351966 w 3062959"/>
                <a:gd name="connsiteY34" fmla="*/ 33659 h 3332231"/>
                <a:gd name="connsiteX35" fmla="*/ 1161232 w 3062959"/>
                <a:gd name="connsiteY35" fmla="*/ 179515 h 3332231"/>
                <a:gd name="connsiteX36" fmla="*/ 1071475 w 3062959"/>
                <a:gd name="connsiteY36" fmla="*/ 415127 h 3332231"/>
                <a:gd name="connsiteX37" fmla="*/ 1256599 w 3062959"/>
                <a:gd name="connsiteY3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86351 w 3062959"/>
                <a:gd name="connsiteY7" fmla="*/ 1593188 h 3332231"/>
                <a:gd name="connsiteX8" fmla="*/ 734886 w 3062959"/>
                <a:gd name="connsiteY8" fmla="*/ 1901728 h 3332231"/>
                <a:gd name="connsiteX9" fmla="*/ 403907 w 3062959"/>
                <a:gd name="connsiteY9" fmla="*/ 2036364 h 3332231"/>
                <a:gd name="connsiteX10" fmla="*/ 106586 w 3062959"/>
                <a:gd name="connsiteY10" fmla="*/ 1800751 h 3332231"/>
                <a:gd name="connsiteX11" fmla="*/ 0 w 3062959"/>
                <a:gd name="connsiteY11" fmla="*/ 2518807 h 3332231"/>
                <a:gd name="connsiteX12" fmla="*/ 1256599 w 3062959"/>
                <a:gd name="connsiteY12" fmla="*/ 2423441 h 3332231"/>
                <a:gd name="connsiteX13" fmla="*/ 1071475 w 3062959"/>
                <a:gd name="connsiteY13" fmla="*/ 2754420 h 3332231"/>
                <a:gd name="connsiteX14" fmla="*/ 1144402 w 3062959"/>
                <a:gd name="connsiteY14" fmla="*/ 3135888 h 3332231"/>
                <a:gd name="connsiteX15" fmla="*/ 1380015 w 3062959"/>
                <a:gd name="connsiteY15" fmla="*/ 3292962 h 3332231"/>
                <a:gd name="connsiteX16" fmla="*/ 1649286 w 3062959"/>
                <a:gd name="connsiteY16" fmla="*/ 3332231 h 3332231"/>
                <a:gd name="connsiteX17" fmla="*/ 1940996 w 3062959"/>
                <a:gd name="connsiteY17" fmla="*/ 3158327 h 3332231"/>
                <a:gd name="connsiteX18" fmla="*/ 2041973 w 3062959"/>
                <a:gd name="connsiteY18" fmla="*/ 2838567 h 3332231"/>
                <a:gd name="connsiteX19" fmla="*/ 1884898 w 3062959"/>
                <a:gd name="connsiteY19" fmla="*/ 2445880 h 3332231"/>
                <a:gd name="connsiteX20" fmla="*/ 3062959 w 3062959"/>
                <a:gd name="connsiteY20" fmla="*/ 2518807 h 3332231"/>
                <a:gd name="connsiteX21" fmla="*/ 2984422 w 3062959"/>
                <a:gd name="connsiteY21" fmla="*/ 1778312 h 3332231"/>
                <a:gd name="connsiteX22" fmla="*/ 2832957 w 3062959"/>
                <a:gd name="connsiteY22" fmla="*/ 2002705 h 3332231"/>
                <a:gd name="connsiteX23" fmla="*/ 2597345 w 3062959"/>
                <a:gd name="connsiteY23" fmla="*/ 2025144 h 3332231"/>
                <a:gd name="connsiteX24" fmla="*/ 2350513 w 3062959"/>
                <a:gd name="connsiteY24" fmla="*/ 1907338 h 3332231"/>
                <a:gd name="connsiteX25" fmla="*/ 2215877 w 3062959"/>
                <a:gd name="connsiteY25" fmla="*/ 1677335 h 3332231"/>
                <a:gd name="connsiteX26" fmla="*/ 2221487 w 3062959"/>
                <a:gd name="connsiteY26" fmla="*/ 1402454 h 3332231"/>
                <a:gd name="connsiteX27" fmla="*/ 2367342 w 3062959"/>
                <a:gd name="connsiteY27" fmla="*/ 1211721 h 3332231"/>
                <a:gd name="connsiteX28" fmla="*/ 2636613 w 3062959"/>
                <a:gd name="connsiteY28" fmla="*/ 1099524 h 3332231"/>
                <a:gd name="connsiteX29" fmla="*/ 2984422 w 3062959"/>
                <a:gd name="connsiteY29" fmla="*/ 1312697 h 3332231"/>
                <a:gd name="connsiteX30" fmla="*/ 3062959 w 3062959"/>
                <a:gd name="connsiteY30" fmla="*/ 532933 h 3332231"/>
                <a:gd name="connsiteX31" fmla="*/ 1912947 w 3062959"/>
                <a:gd name="connsiteY31" fmla="*/ 757326 h 3332231"/>
                <a:gd name="connsiteX32" fmla="*/ 2036363 w 3062959"/>
                <a:gd name="connsiteY32" fmla="*/ 415127 h 3332231"/>
                <a:gd name="connsiteX33" fmla="*/ 1896118 w 3062959"/>
                <a:gd name="connsiteY33" fmla="*/ 140246 h 3332231"/>
                <a:gd name="connsiteX34" fmla="*/ 1660505 w 3062959"/>
                <a:gd name="connsiteY34" fmla="*/ 0 h 3332231"/>
                <a:gd name="connsiteX35" fmla="*/ 1351966 w 3062959"/>
                <a:gd name="connsiteY35" fmla="*/ 33659 h 3332231"/>
                <a:gd name="connsiteX36" fmla="*/ 1161232 w 3062959"/>
                <a:gd name="connsiteY36" fmla="*/ 179515 h 3332231"/>
                <a:gd name="connsiteX37" fmla="*/ 1071475 w 3062959"/>
                <a:gd name="connsiteY37" fmla="*/ 415127 h 3332231"/>
                <a:gd name="connsiteX38" fmla="*/ 1256599 w 3062959"/>
                <a:gd name="connsiteY3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734886 w 3062959"/>
                <a:gd name="connsiteY9" fmla="*/ 1901728 h 3332231"/>
                <a:gd name="connsiteX10" fmla="*/ 403907 w 3062959"/>
                <a:gd name="connsiteY10" fmla="*/ 2036364 h 3332231"/>
                <a:gd name="connsiteX11" fmla="*/ 106586 w 3062959"/>
                <a:gd name="connsiteY11" fmla="*/ 1800751 h 3332231"/>
                <a:gd name="connsiteX12" fmla="*/ 0 w 3062959"/>
                <a:gd name="connsiteY12" fmla="*/ 2518807 h 3332231"/>
                <a:gd name="connsiteX13" fmla="*/ 1256599 w 3062959"/>
                <a:gd name="connsiteY13" fmla="*/ 2423441 h 3332231"/>
                <a:gd name="connsiteX14" fmla="*/ 1071475 w 3062959"/>
                <a:gd name="connsiteY14" fmla="*/ 2754420 h 3332231"/>
                <a:gd name="connsiteX15" fmla="*/ 1144402 w 3062959"/>
                <a:gd name="connsiteY15" fmla="*/ 3135888 h 3332231"/>
                <a:gd name="connsiteX16" fmla="*/ 1380015 w 3062959"/>
                <a:gd name="connsiteY16" fmla="*/ 3292962 h 3332231"/>
                <a:gd name="connsiteX17" fmla="*/ 1649286 w 3062959"/>
                <a:gd name="connsiteY17" fmla="*/ 3332231 h 3332231"/>
                <a:gd name="connsiteX18" fmla="*/ 1940996 w 3062959"/>
                <a:gd name="connsiteY18" fmla="*/ 3158327 h 3332231"/>
                <a:gd name="connsiteX19" fmla="*/ 2041973 w 3062959"/>
                <a:gd name="connsiteY19" fmla="*/ 2838567 h 3332231"/>
                <a:gd name="connsiteX20" fmla="*/ 1884898 w 3062959"/>
                <a:gd name="connsiteY20" fmla="*/ 2445880 h 3332231"/>
                <a:gd name="connsiteX21" fmla="*/ 3062959 w 3062959"/>
                <a:gd name="connsiteY21" fmla="*/ 2518807 h 3332231"/>
                <a:gd name="connsiteX22" fmla="*/ 2984422 w 3062959"/>
                <a:gd name="connsiteY22" fmla="*/ 1778312 h 3332231"/>
                <a:gd name="connsiteX23" fmla="*/ 2832957 w 3062959"/>
                <a:gd name="connsiteY23" fmla="*/ 2002705 h 3332231"/>
                <a:gd name="connsiteX24" fmla="*/ 2597345 w 3062959"/>
                <a:gd name="connsiteY24" fmla="*/ 2025144 h 3332231"/>
                <a:gd name="connsiteX25" fmla="*/ 2350513 w 3062959"/>
                <a:gd name="connsiteY25" fmla="*/ 1907338 h 3332231"/>
                <a:gd name="connsiteX26" fmla="*/ 2215877 w 3062959"/>
                <a:gd name="connsiteY26" fmla="*/ 1677335 h 3332231"/>
                <a:gd name="connsiteX27" fmla="*/ 2221487 w 3062959"/>
                <a:gd name="connsiteY27" fmla="*/ 1402454 h 3332231"/>
                <a:gd name="connsiteX28" fmla="*/ 2367342 w 3062959"/>
                <a:gd name="connsiteY28" fmla="*/ 1211721 h 3332231"/>
                <a:gd name="connsiteX29" fmla="*/ 2636613 w 3062959"/>
                <a:gd name="connsiteY29" fmla="*/ 1099524 h 3332231"/>
                <a:gd name="connsiteX30" fmla="*/ 2984422 w 3062959"/>
                <a:gd name="connsiteY30" fmla="*/ 1312697 h 3332231"/>
                <a:gd name="connsiteX31" fmla="*/ 3062959 w 3062959"/>
                <a:gd name="connsiteY31" fmla="*/ 532933 h 3332231"/>
                <a:gd name="connsiteX32" fmla="*/ 1912947 w 3062959"/>
                <a:gd name="connsiteY32" fmla="*/ 757326 h 3332231"/>
                <a:gd name="connsiteX33" fmla="*/ 2036363 w 3062959"/>
                <a:gd name="connsiteY33" fmla="*/ 415127 h 3332231"/>
                <a:gd name="connsiteX34" fmla="*/ 1896118 w 3062959"/>
                <a:gd name="connsiteY34" fmla="*/ 140246 h 3332231"/>
                <a:gd name="connsiteX35" fmla="*/ 1660505 w 3062959"/>
                <a:gd name="connsiteY35" fmla="*/ 0 h 3332231"/>
                <a:gd name="connsiteX36" fmla="*/ 1351966 w 3062959"/>
                <a:gd name="connsiteY36" fmla="*/ 33659 h 3332231"/>
                <a:gd name="connsiteX37" fmla="*/ 1161232 w 3062959"/>
                <a:gd name="connsiteY37" fmla="*/ 179515 h 3332231"/>
                <a:gd name="connsiteX38" fmla="*/ 1071475 w 3062959"/>
                <a:gd name="connsiteY38" fmla="*/ 415127 h 3332231"/>
                <a:gd name="connsiteX39" fmla="*/ 1256599 w 3062959"/>
                <a:gd name="connsiteY3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403907 w 3062959"/>
                <a:gd name="connsiteY11" fmla="*/ 2036364 h 3332231"/>
                <a:gd name="connsiteX12" fmla="*/ 106586 w 3062959"/>
                <a:gd name="connsiteY12" fmla="*/ 1800751 h 3332231"/>
                <a:gd name="connsiteX13" fmla="*/ 0 w 3062959"/>
                <a:gd name="connsiteY13" fmla="*/ 2518807 h 3332231"/>
                <a:gd name="connsiteX14" fmla="*/ 1256599 w 3062959"/>
                <a:gd name="connsiteY14" fmla="*/ 2423441 h 3332231"/>
                <a:gd name="connsiteX15" fmla="*/ 1071475 w 3062959"/>
                <a:gd name="connsiteY15" fmla="*/ 2754420 h 3332231"/>
                <a:gd name="connsiteX16" fmla="*/ 1144402 w 3062959"/>
                <a:gd name="connsiteY16" fmla="*/ 3135888 h 3332231"/>
                <a:gd name="connsiteX17" fmla="*/ 1380015 w 3062959"/>
                <a:gd name="connsiteY17" fmla="*/ 3292962 h 3332231"/>
                <a:gd name="connsiteX18" fmla="*/ 1649286 w 3062959"/>
                <a:gd name="connsiteY18" fmla="*/ 3332231 h 3332231"/>
                <a:gd name="connsiteX19" fmla="*/ 1940996 w 3062959"/>
                <a:gd name="connsiteY19" fmla="*/ 3158327 h 3332231"/>
                <a:gd name="connsiteX20" fmla="*/ 2041973 w 3062959"/>
                <a:gd name="connsiteY20" fmla="*/ 2838567 h 3332231"/>
                <a:gd name="connsiteX21" fmla="*/ 1884898 w 3062959"/>
                <a:gd name="connsiteY21" fmla="*/ 2445880 h 3332231"/>
                <a:gd name="connsiteX22" fmla="*/ 3062959 w 3062959"/>
                <a:gd name="connsiteY22" fmla="*/ 2518807 h 3332231"/>
                <a:gd name="connsiteX23" fmla="*/ 2984422 w 3062959"/>
                <a:gd name="connsiteY23" fmla="*/ 1778312 h 3332231"/>
                <a:gd name="connsiteX24" fmla="*/ 2832957 w 3062959"/>
                <a:gd name="connsiteY24" fmla="*/ 2002705 h 3332231"/>
                <a:gd name="connsiteX25" fmla="*/ 2597345 w 3062959"/>
                <a:gd name="connsiteY25" fmla="*/ 2025144 h 3332231"/>
                <a:gd name="connsiteX26" fmla="*/ 2350513 w 3062959"/>
                <a:gd name="connsiteY26" fmla="*/ 1907338 h 3332231"/>
                <a:gd name="connsiteX27" fmla="*/ 2215877 w 3062959"/>
                <a:gd name="connsiteY27" fmla="*/ 1677335 h 3332231"/>
                <a:gd name="connsiteX28" fmla="*/ 2221487 w 3062959"/>
                <a:gd name="connsiteY28" fmla="*/ 1402454 h 3332231"/>
                <a:gd name="connsiteX29" fmla="*/ 2367342 w 3062959"/>
                <a:gd name="connsiteY29" fmla="*/ 1211721 h 3332231"/>
                <a:gd name="connsiteX30" fmla="*/ 2636613 w 3062959"/>
                <a:gd name="connsiteY30" fmla="*/ 1099524 h 3332231"/>
                <a:gd name="connsiteX31" fmla="*/ 2984422 w 3062959"/>
                <a:gd name="connsiteY31" fmla="*/ 1312697 h 3332231"/>
                <a:gd name="connsiteX32" fmla="*/ 3062959 w 3062959"/>
                <a:gd name="connsiteY32" fmla="*/ 532933 h 3332231"/>
                <a:gd name="connsiteX33" fmla="*/ 1912947 w 3062959"/>
                <a:gd name="connsiteY33" fmla="*/ 757326 h 3332231"/>
                <a:gd name="connsiteX34" fmla="*/ 2036363 w 3062959"/>
                <a:gd name="connsiteY34" fmla="*/ 415127 h 3332231"/>
                <a:gd name="connsiteX35" fmla="*/ 1896118 w 3062959"/>
                <a:gd name="connsiteY35" fmla="*/ 140246 h 3332231"/>
                <a:gd name="connsiteX36" fmla="*/ 1660505 w 3062959"/>
                <a:gd name="connsiteY36" fmla="*/ 0 h 3332231"/>
                <a:gd name="connsiteX37" fmla="*/ 1351966 w 3062959"/>
                <a:gd name="connsiteY37" fmla="*/ 33659 h 3332231"/>
                <a:gd name="connsiteX38" fmla="*/ 1161232 w 3062959"/>
                <a:gd name="connsiteY38" fmla="*/ 179515 h 3332231"/>
                <a:gd name="connsiteX39" fmla="*/ 1071475 w 3062959"/>
                <a:gd name="connsiteY39" fmla="*/ 415127 h 3332231"/>
                <a:gd name="connsiteX40" fmla="*/ 1256599 w 3062959"/>
                <a:gd name="connsiteY4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106586 w 3062959"/>
                <a:gd name="connsiteY13" fmla="*/ 1800751 h 3332231"/>
                <a:gd name="connsiteX14" fmla="*/ 0 w 3062959"/>
                <a:gd name="connsiteY14" fmla="*/ 2518807 h 3332231"/>
                <a:gd name="connsiteX15" fmla="*/ 1256599 w 3062959"/>
                <a:gd name="connsiteY15" fmla="*/ 2423441 h 3332231"/>
                <a:gd name="connsiteX16" fmla="*/ 1071475 w 3062959"/>
                <a:gd name="connsiteY16" fmla="*/ 2754420 h 3332231"/>
                <a:gd name="connsiteX17" fmla="*/ 1144402 w 3062959"/>
                <a:gd name="connsiteY17" fmla="*/ 3135888 h 3332231"/>
                <a:gd name="connsiteX18" fmla="*/ 1380015 w 3062959"/>
                <a:gd name="connsiteY18" fmla="*/ 3292962 h 3332231"/>
                <a:gd name="connsiteX19" fmla="*/ 1649286 w 3062959"/>
                <a:gd name="connsiteY19" fmla="*/ 3332231 h 3332231"/>
                <a:gd name="connsiteX20" fmla="*/ 1940996 w 3062959"/>
                <a:gd name="connsiteY20" fmla="*/ 3158327 h 3332231"/>
                <a:gd name="connsiteX21" fmla="*/ 2041973 w 3062959"/>
                <a:gd name="connsiteY21" fmla="*/ 2838567 h 3332231"/>
                <a:gd name="connsiteX22" fmla="*/ 1884898 w 3062959"/>
                <a:gd name="connsiteY22" fmla="*/ 2445880 h 3332231"/>
                <a:gd name="connsiteX23" fmla="*/ 3062959 w 3062959"/>
                <a:gd name="connsiteY23" fmla="*/ 2518807 h 3332231"/>
                <a:gd name="connsiteX24" fmla="*/ 2984422 w 3062959"/>
                <a:gd name="connsiteY24" fmla="*/ 1778312 h 3332231"/>
                <a:gd name="connsiteX25" fmla="*/ 2832957 w 3062959"/>
                <a:gd name="connsiteY25" fmla="*/ 2002705 h 3332231"/>
                <a:gd name="connsiteX26" fmla="*/ 2597345 w 3062959"/>
                <a:gd name="connsiteY26" fmla="*/ 2025144 h 3332231"/>
                <a:gd name="connsiteX27" fmla="*/ 2350513 w 3062959"/>
                <a:gd name="connsiteY27" fmla="*/ 1907338 h 3332231"/>
                <a:gd name="connsiteX28" fmla="*/ 2215877 w 3062959"/>
                <a:gd name="connsiteY28" fmla="*/ 1677335 h 3332231"/>
                <a:gd name="connsiteX29" fmla="*/ 2221487 w 3062959"/>
                <a:gd name="connsiteY29" fmla="*/ 1402454 h 3332231"/>
                <a:gd name="connsiteX30" fmla="*/ 2367342 w 3062959"/>
                <a:gd name="connsiteY30" fmla="*/ 1211721 h 3332231"/>
                <a:gd name="connsiteX31" fmla="*/ 2636613 w 3062959"/>
                <a:gd name="connsiteY31" fmla="*/ 1099524 h 3332231"/>
                <a:gd name="connsiteX32" fmla="*/ 2984422 w 3062959"/>
                <a:gd name="connsiteY32" fmla="*/ 1312697 h 3332231"/>
                <a:gd name="connsiteX33" fmla="*/ 3062959 w 3062959"/>
                <a:gd name="connsiteY33" fmla="*/ 532933 h 3332231"/>
                <a:gd name="connsiteX34" fmla="*/ 1912947 w 3062959"/>
                <a:gd name="connsiteY34" fmla="*/ 757326 h 3332231"/>
                <a:gd name="connsiteX35" fmla="*/ 2036363 w 3062959"/>
                <a:gd name="connsiteY35" fmla="*/ 415127 h 3332231"/>
                <a:gd name="connsiteX36" fmla="*/ 1896118 w 3062959"/>
                <a:gd name="connsiteY36" fmla="*/ 140246 h 3332231"/>
                <a:gd name="connsiteX37" fmla="*/ 1660505 w 3062959"/>
                <a:gd name="connsiteY37" fmla="*/ 0 h 3332231"/>
                <a:gd name="connsiteX38" fmla="*/ 1351966 w 3062959"/>
                <a:gd name="connsiteY38" fmla="*/ 33659 h 3332231"/>
                <a:gd name="connsiteX39" fmla="*/ 1161232 w 3062959"/>
                <a:gd name="connsiteY39" fmla="*/ 179515 h 3332231"/>
                <a:gd name="connsiteX40" fmla="*/ 1071475 w 3062959"/>
                <a:gd name="connsiteY40" fmla="*/ 415127 h 3332231"/>
                <a:gd name="connsiteX41" fmla="*/ 1256599 w 3062959"/>
                <a:gd name="connsiteY4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071475 w 3062959"/>
                <a:gd name="connsiteY17" fmla="*/ 2754420 h 3332231"/>
                <a:gd name="connsiteX18" fmla="*/ 1144402 w 3062959"/>
                <a:gd name="connsiteY18" fmla="*/ 3135888 h 3332231"/>
                <a:gd name="connsiteX19" fmla="*/ 1380015 w 3062959"/>
                <a:gd name="connsiteY19" fmla="*/ 3292962 h 3332231"/>
                <a:gd name="connsiteX20" fmla="*/ 1649286 w 3062959"/>
                <a:gd name="connsiteY20" fmla="*/ 3332231 h 3332231"/>
                <a:gd name="connsiteX21" fmla="*/ 1940996 w 3062959"/>
                <a:gd name="connsiteY21" fmla="*/ 3158327 h 3332231"/>
                <a:gd name="connsiteX22" fmla="*/ 2041973 w 3062959"/>
                <a:gd name="connsiteY22" fmla="*/ 2838567 h 3332231"/>
                <a:gd name="connsiteX23" fmla="*/ 1884898 w 3062959"/>
                <a:gd name="connsiteY23" fmla="*/ 2445880 h 3332231"/>
                <a:gd name="connsiteX24" fmla="*/ 3062959 w 3062959"/>
                <a:gd name="connsiteY24" fmla="*/ 2518807 h 3332231"/>
                <a:gd name="connsiteX25" fmla="*/ 2984422 w 3062959"/>
                <a:gd name="connsiteY25" fmla="*/ 1778312 h 3332231"/>
                <a:gd name="connsiteX26" fmla="*/ 2832957 w 3062959"/>
                <a:gd name="connsiteY26" fmla="*/ 2002705 h 3332231"/>
                <a:gd name="connsiteX27" fmla="*/ 2597345 w 3062959"/>
                <a:gd name="connsiteY27" fmla="*/ 2025144 h 3332231"/>
                <a:gd name="connsiteX28" fmla="*/ 2350513 w 3062959"/>
                <a:gd name="connsiteY28" fmla="*/ 1907338 h 3332231"/>
                <a:gd name="connsiteX29" fmla="*/ 2215877 w 3062959"/>
                <a:gd name="connsiteY29" fmla="*/ 1677335 h 3332231"/>
                <a:gd name="connsiteX30" fmla="*/ 2221487 w 3062959"/>
                <a:gd name="connsiteY30" fmla="*/ 1402454 h 3332231"/>
                <a:gd name="connsiteX31" fmla="*/ 2367342 w 3062959"/>
                <a:gd name="connsiteY31" fmla="*/ 1211721 h 3332231"/>
                <a:gd name="connsiteX32" fmla="*/ 2636613 w 3062959"/>
                <a:gd name="connsiteY32" fmla="*/ 1099524 h 3332231"/>
                <a:gd name="connsiteX33" fmla="*/ 2984422 w 3062959"/>
                <a:gd name="connsiteY33" fmla="*/ 1312697 h 3332231"/>
                <a:gd name="connsiteX34" fmla="*/ 3062959 w 3062959"/>
                <a:gd name="connsiteY34" fmla="*/ 532933 h 3332231"/>
                <a:gd name="connsiteX35" fmla="*/ 1912947 w 3062959"/>
                <a:gd name="connsiteY35" fmla="*/ 757326 h 3332231"/>
                <a:gd name="connsiteX36" fmla="*/ 2036363 w 3062959"/>
                <a:gd name="connsiteY36" fmla="*/ 415127 h 3332231"/>
                <a:gd name="connsiteX37" fmla="*/ 1896118 w 3062959"/>
                <a:gd name="connsiteY37" fmla="*/ 140246 h 3332231"/>
                <a:gd name="connsiteX38" fmla="*/ 1660505 w 3062959"/>
                <a:gd name="connsiteY38" fmla="*/ 0 h 3332231"/>
                <a:gd name="connsiteX39" fmla="*/ 1351966 w 3062959"/>
                <a:gd name="connsiteY39" fmla="*/ 33659 h 3332231"/>
                <a:gd name="connsiteX40" fmla="*/ 1161232 w 3062959"/>
                <a:gd name="connsiteY40" fmla="*/ 179515 h 3332231"/>
                <a:gd name="connsiteX41" fmla="*/ 1071475 w 3062959"/>
                <a:gd name="connsiteY41" fmla="*/ 415127 h 3332231"/>
                <a:gd name="connsiteX42" fmla="*/ 1256599 w 3062959"/>
                <a:gd name="connsiteY4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144402 w 3062959"/>
                <a:gd name="connsiteY19" fmla="*/ 3135888 h 3332231"/>
                <a:gd name="connsiteX20" fmla="*/ 1380015 w 3062959"/>
                <a:gd name="connsiteY20" fmla="*/ 3292962 h 3332231"/>
                <a:gd name="connsiteX21" fmla="*/ 1649286 w 3062959"/>
                <a:gd name="connsiteY21" fmla="*/ 3332231 h 3332231"/>
                <a:gd name="connsiteX22" fmla="*/ 1940996 w 3062959"/>
                <a:gd name="connsiteY22" fmla="*/ 3158327 h 3332231"/>
                <a:gd name="connsiteX23" fmla="*/ 2041973 w 3062959"/>
                <a:gd name="connsiteY23" fmla="*/ 2838567 h 3332231"/>
                <a:gd name="connsiteX24" fmla="*/ 1884898 w 3062959"/>
                <a:gd name="connsiteY24" fmla="*/ 2445880 h 3332231"/>
                <a:gd name="connsiteX25" fmla="*/ 3062959 w 3062959"/>
                <a:gd name="connsiteY25" fmla="*/ 2518807 h 3332231"/>
                <a:gd name="connsiteX26" fmla="*/ 2984422 w 3062959"/>
                <a:gd name="connsiteY26" fmla="*/ 1778312 h 3332231"/>
                <a:gd name="connsiteX27" fmla="*/ 2832957 w 3062959"/>
                <a:gd name="connsiteY27" fmla="*/ 2002705 h 3332231"/>
                <a:gd name="connsiteX28" fmla="*/ 2597345 w 3062959"/>
                <a:gd name="connsiteY28" fmla="*/ 2025144 h 3332231"/>
                <a:gd name="connsiteX29" fmla="*/ 2350513 w 3062959"/>
                <a:gd name="connsiteY29" fmla="*/ 1907338 h 3332231"/>
                <a:gd name="connsiteX30" fmla="*/ 2215877 w 3062959"/>
                <a:gd name="connsiteY30" fmla="*/ 1677335 h 3332231"/>
                <a:gd name="connsiteX31" fmla="*/ 2221487 w 3062959"/>
                <a:gd name="connsiteY31" fmla="*/ 1402454 h 3332231"/>
                <a:gd name="connsiteX32" fmla="*/ 2367342 w 3062959"/>
                <a:gd name="connsiteY32" fmla="*/ 1211721 h 3332231"/>
                <a:gd name="connsiteX33" fmla="*/ 2636613 w 3062959"/>
                <a:gd name="connsiteY33" fmla="*/ 1099524 h 3332231"/>
                <a:gd name="connsiteX34" fmla="*/ 2984422 w 3062959"/>
                <a:gd name="connsiteY34" fmla="*/ 1312697 h 3332231"/>
                <a:gd name="connsiteX35" fmla="*/ 3062959 w 3062959"/>
                <a:gd name="connsiteY35" fmla="*/ 532933 h 3332231"/>
                <a:gd name="connsiteX36" fmla="*/ 1912947 w 3062959"/>
                <a:gd name="connsiteY36" fmla="*/ 757326 h 3332231"/>
                <a:gd name="connsiteX37" fmla="*/ 2036363 w 3062959"/>
                <a:gd name="connsiteY37" fmla="*/ 415127 h 3332231"/>
                <a:gd name="connsiteX38" fmla="*/ 1896118 w 3062959"/>
                <a:gd name="connsiteY38" fmla="*/ 140246 h 3332231"/>
                <a:gd name="connsiteX39" fmla="*/ 1660505 w 3062959"/>
                <a:gd name="connsiteY39" fmla="*/ 0 h 3332231"/>
                <a:gd name="connsiteX40" fmla="*/ 1351966 w 3062959"/>
                <a:gd name="connsiteY40" fmla="*/ 33659 h 3332231"/>
                <a:gd name="connsiteX41" fmla="*/ 1161232 w 3062959"/>
                <a:gd name="connsiteY41" fmla="*/ 179515 h 3332231"/>
                <a:gd name="connsiteX42" fmla="*/ 1071475 w 3062959"/>
                <a:gd name="connsiteY42" fmla="*/ 415127 h 3332231"/>
                <a:gd name="connsiteX43" fmla="*/ 1256599 w 3062959"/>
                <a:gd name="connsiteY4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380015 w 3062959"/>
                <a:gd name="connsiteY21" fmla="*/ 3292962 h 3332231"/>
                <a:gd name="connsiteX22" fmla="*/ 1649286 w 3062959"/>
                <a:gd name="connsiteY22" fmla="*/ 3332231 h 3332231"/>
                <a:gd name="connsiteX23" fmla="*/ 1940996 w 3062959"/>
                <a:gd name="connsiteY23" fmla="*/ 3158327 h 3332231"/>
                <a:gd name="connsiteX24" fmla="*/ 2041973 w 3062959"/>
                <a:gd name="connsiteY24" fmla="*/ 2838567 h 3332231"/>
                <a:gd name="connsiteX25" fmla="*/ 1884898 w 3062959"/>
                <a:gd name="connsiteY25" fmla="*/ 2445880 h 3332231"/>
                <a:gd name="connsiteX26" fmla="*/ 3062959 w 3062959"/>
                <a:gd name="connsiteY26" fmla="*/ 2518807 h 3332231"/>
                <a:gd name="connsiteX27" fmla="*/ 2984422 w 3062959"/>
                <a:gd name="connsiteY27" fmla="*/ 1778312 h 3332231"/>
                <a:gd name="connsiteX28" fmla="*/ 2832957 w 3062959"/>
                <a:gd name="connsiteY28" fmla="*/ 2002705 h 3332231"/>
                <a:gd name="connsiteX29" fmla="*/ 2597345 w 3062959"/>
                <a:gd name="connsiteY29" fmla="*/ 2025144 h 3332231"/>
                <a:gd name="connsiteX30" fmla="*/ 2350513 w 3062959"/>
                <a:gd name="connsiteY30" fmla="*/ 1907338 h 3332231"/>
                <a:gd name="connsiteX31" fmla="*/ 2215877 w 3062959"/>
                <a:gd name="connsiteY31" fmla="*/ 1677335 h 3332231"/>
                <a:gd name="connsiteX32" fmla="*/ 2221487 w 3062959"/>
                <a:gd name="connsiteY32" fmla="*/ 1402454 h 3332231"/>
                <a:gd name="connsiteX33" fmla="*/ 2367342 w 3062959"/>
                <a:gd name="connsiteY33" fmla="*/ 1211721 h 3332231"/>
                <a:gd name="connsiteX34" fmla="*/ 2636613 w 3062959"/>
                <a:gd name="connsiteY34" fmla="*/ 1099524 h 3332231"/>
                <a:gd name="connsiteX35" fmla="*/ 2984422 w 3062959"/>
                <a:gd name="connsiteY35" fmla="*/ 1312697 h 3332231"/>
                <a:gd name="connsiteX36" fmla="*/ 3062959 w 3062959"/>
                <a:gd name="connsiteY36" fmla="*/ 532933 h 3332231"/>
                <a:gd name="connsiteX37" fmla="*/ 1912947 w 3062959"/>
                <a:gd name="connsiteY37" fmla="*/ 757326 h 3332231"/>
                <a:gd name="connsiteX38" fmla="*/ 2036363 w 3062959"/>
                <a:gd name="connsiteY38" fmla="*/ 415127 h 3332231"/>
                <a:gd name="connsiteX39" fmla="*/ 1896118 w 3062959"/>
                <a:gd name="connsiteY39" fmla="*/ 140246 h 3332231"/>
                <a:gd name="connsiteX40" fmla="*/ 1660505 w 3062959"/>
                <a:gd name="connsiteY40" fmla="*/ 0 h 3332231"/>
                <a:gd name="connsiteX41" fmla="*/ 1351966 w 3062959"/>
                <a:gd name="connsiteY41" fmla="*/ 33659 h 3332231"/>
                <a:gd name="connsiteX42" fmla="*/ 1161232 w 3062959"/>
                <a:gd name="connsiteY42" fmla="*/ 179515 h 3332231"/>
                <a:gd name="connsiteX43" fmla="*/ 1071475 w 3062959"/>
                <a:gd name="connsiteY43" fmla="*/ 415127 h 3332231"/>
                <a:gd name="connsiteX44" fmla="*/ 1256599 w 3062959"/>
                <a:gd name="connsiteY4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649286 w 3062959"/>
                <a:gd name="connsiteY23" fmla="*/ 3332231 h 3332231"/>
                <a:gd name="connsiteX24" fmla="*/ 1940996 w 3062959"/>
                <a:gd name="connsiteY24" fmla="*/ 3158327 h 3332231"/>
                <a:gd name="connsiteX25" fmla="*/ 2041973 w 3062959"/>
                <a:gd name="connsiteY25" fmla="*/ 2838567 h 3332231"/>
                <a:gd name="connsiteX26" fmla="*/ 1884898 w 3062959"/>
                <a:gd name="connsiteY26" fmla="*/ 2445880 h 3332231"/>
                <a:gd name="connsiteX27" fmla="*/ 3062959 w 3062959"/>
                <a:gd name="connsiteY27" fmla="*/ 2518807 h 3332231"/>
                <a:gd name="connsiteX28" fmla="*/ 2984422 w 3062959"/>
                <a:gd name="connsiteY28" fmla="*/ 1778312 h 3332231"/>
                <a:gd name="connsiteX29" fmla="*/ 2832957 w 3062959"/>
                <a:gd name="connsiteY29" fmla="*/ 2002705 h 3332231"/>
                <a:gd name="connsiteX30" fmla="*/ 2597345 w 3062959"/>
                <a:gd name="connsiteY30" fmla="*/ 2025144 h 3332231"/>
                <a:gd name="connsiteX31" fmla="*/ 2350513 w 3062959"/>
                <a:gd name="connsiteY31" fmla="*/ 1907338 h 3332231"/>
                <a:gd name="connsiteX32" fmla="*/ 2215877 w 3062959"/>
                <a:gd name="connsiteY32" fmla="*/ 1677335 h 3332231"/>
                <a:gd name="connsiteX33" fmla="*/ 2221487 w 3062959"/>
                <a:gd name="connsiteY33" fmla="*/ 1402454 h 3332231"/>
                <a:gd name="connsiteX34" fmla="*/ 2367342 w 3062959"/>
                <a:gd name="connsiteY34" fmla="*/ 1211721 h 3332231"/>
                <a:gd name="connsiteX35" fmla="*/ 2636613 w 3062959"/>
                <a:gd name="connsiteY35" fmla="*/ 1099524 h 3332231"/>
                <a:gd name="connsiteX36" fmla="*/ 2984422 w 3062959"/>
                <a:gd name="connsiteY36" fmla="*/ 1312697 h 3332231"/>
                <a:gd name="connsiteX37" fmla="*/ 3062959 w 3062959"/>
                <a:gd name="connsiteY37" fmla="*/ 532933 h 3332231"/>
                <a:gd name="connsiteX38" fmla="*/ 1912947 w 3062959"/>
                <a:gd name="connsiteY38" fmla="*/ 757326 h 3332231"/>
                <a:gd name="connsiteX39" fmla="*/ 2036363 w 3062959"/>
                <a:gd name="connsiteY39" fmla="*/ 415127 h 3332231"/>
                <a:gd name="connsiteX40" fmla="*/ 1896118 w 3062959"/>
                <a:gd name="connsiteY40" fmla="*/ 140246 h 3332231"/>
                <a:gd name="connsiteX41" fmla="*/ 1660505 w 3062959"/>
                <a:gd name="connsiteY41" fmla="*/ 0 h 3332231"/>
                <a:gd name="connsiteX42" fmla="*/ 1351966 w 3062959"/>
                <a:gd name="connsiteY42" fmla="*/ 33659 h 3332231"/>
                <a:gd name="connsiteX43" fmla="*/ 1161232 w 3062959"/>
                <a:gd name="connsiteY43" fmla="*/ 179515 h 3332231"/>
                <a:gd name="connsiteX44" fmla="*/ 1071475 w 3062959"/>
                <a:gd name="connsiteY44" fmla="*/ 415127 h 3332231"/>
                <a:gd name="connsiteX45" fmla="*/ 1256599 w 3062959"/>
                <a:gd name="connsiteY4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0019 w 3062959"/>
                <a:gd name="connsiteY25" fmla="*/ 3332231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884898 w 3062959"/>
                <a:gd name="connsiteY29" fmla="*/ 2445880 h 3332231"/>
                <a:gd name="connsiteX30" fmla="*/ 3062959 w 3062959"/>
                <a:gd name="connsiteY30" fmla="*/ 2518807 h 3332231"/>
                <a:gd name="connsiteX31" fmla="*/ 2984422 w 3062959"/>
                <a:gd name="connsiteY31" fmla="*/ 1778312 h 3332231"/>
                <a:gd name="connsiteX32" fmla="*/ 2832957 w 3062959"/>
                <a:gd name="connsiteY32" fmla="*/ 2002705 h 3332231"/>
                <a:gd name="connsiteX33" fmla="*/ 2597345 w 3062959"/>
                <a:gd name="connsiteY33" fmla="*/ 2025144 h 3332231"/>
                <a:gd name="connsiteX34" fmla="*/ 2350513 w 3062959"/>
                <a:gd name="connsiteY34" fmla="*/ 1907338 h 3332231"/>
                <a:gd name="connsiteX35" fmla="*/ 2215877 w 3062959"/>
                <a:gd name="connsiteY35" fmla="*/ 1677335 h 3332231"/>
                <a:gd name="connsiteX36" fmla="*/ 2221487 w 3062959"/>
                <a:gd name="connsiteY36" fmla="*/ 1402454 h 3332231"/>
                <a:gd name="connsiteX37" fmla="*/ 2367342 w 3062959"/>
                <a:gd name="connsiteY37" fmla="*/ 1211721 h 3332231"/>
                <a:gd name="connsiteX38" fmla="*/ 2636613 w 3062959"/>
                <a:gd name="connsiteY38" fmla="*/ 1099524 h 3332231"/>
                <a:gd name="connsiteX39" fmla="*/ 2984422 w 3062959"/>
                <a:gd name="connsiteY39" fmla="*/ 1312697 h 3332231"/>
                <a:gd name="connsiteX40" fmla="*/ 3062959 w 3062959"/>
                <a:gd name="connsiteY40" fmla="*/ 532933 h 3332231"/>
                <a:gd name="connsiteX41" fmla="*/ 1912947 w 3062959"/>
                <a:gd name="connsiteY41" fmla="*/ 757326 h 3332231"/>
                <a:gd name="connsiteX42" fmla="*/ 2036363 w 3062959"/>
                <a:gd name="connsiteY42" fmla="*/ 415127 h 3332231"/>
                <a:gd name="connsiteX43" fmla="*/ 1896118 w 3062959"/>
                <a:gd name="connsiteY43" fmla="*/ 140246 h 3332231"/>
                <a:gd name="connsiteX44" fmla="*/ 1660505 w 3062959"/>
                <a:gd name="connsiteY44" fmla="*/ 0 h 3332231"/>
                <a:gd name="connsiteX45" fmla="*/ 1351966 w 3062959"/>
                <a:gd name="connsiteY45" fmla="*/ 33659 h 3332231"/>
                <a:gd name="connsiteX46" fmla="*/ 1161232 w 3062959"/>
                <a:gd name="connsiteY46" fmla="*/ 179515 h 3332231"/>
                <a:gd name="connsiteX47" fmla="*/ 1071475 w 3062959"/>
                <a:gd name="connsiteY47" fmla="*/ 415127 h 3332231"/>
                <a:gd name="connsiteX48" fmla="*/ 1256599 w 3062959"/>
                <a:gd name="connsiteY4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32957 w 3062959"/>
                <a:gd name="connsiteY33" fmla="*/ 2002705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13924 w 3062959"/>
                <a:gd name="connsiteY43" fmla="*/ 40390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896118 w 3062959"/>
                <a:gd name="connsiteY45" fmla="*/ 140246 h 3332231"/>
                <a:gd name="connsiteX46" fmla="*/ 1660505 w 3062959"/>
                <a:gd name="connsiteY46" fmla="*/ 0 h 3332231"/>
                <a:gd name="connsiteX47" fmla="*/ 1351966 w 3062959"/>
                <a:gd name="connsiteY47" fmla="*/ 33659 h 3332231"/>
                <a:gd name="connsiteX48" fmla="*/ 1161232 w 3062959"/>
                <a:gd name="connsiteY48" fmla="*/ 179515 h 3332231"/>
                <a:gd name="connsiteX49" fmla="*/ 1071475 w 3062959"/>
                <a:gd name="connsiteY49" fmla="*/ 415127 h 3332231"/>
                <a:gd name="connsiteX50" fmla="*/ 1256599 w 3062959"/>
                <a:gd name="connsiteY5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660505 w 3062959"/>
                <a:gd name="connsiteY47" fmla="*/ 0 h 3332231"/>
                <a:gd name="connsiteX48" fmla="*/ 1351966 w 3062959"/>
                <a:gd name="connsiteY48" fmla="*/ 33659 h 3332231"/>
                <a:gd name="connsiteX49" fmla="*/ 1161232 w 3062959"/>
                <a:gd name="connsiteY49" fmla="*/ 179515 h 3332231"/>
                <a:gd name="connsiteX50" fmla="*/ 1071475 w 3062959"/>
                <a:gd name="connsiteY50" fmla="*/ 415127 h 3332231"/>
                <a:gd name="connsiteX51" fmla="*/ 1256599 w 3062959"/>
                <a:gd name="connsiteY5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351966 w 3062959"/>
                <a:gd name="connsiteY49" fmla="*/ 33659 h 3332231"/>
                <a:gd name="connsiteX50" fmla="*/ 1161232 w 3062959"/>
                <a:gd name="connsiteY50" fmla="*/ 179515 h 3332231"/>
                <a:gd name="connsiteX51" fmla="*/ 1071475 w 3062959"/>
                <a:gd name="connsiteY51" fmla="*/ 415127 h 3332231"/>
                <a:gd name="connsiteX52" fmla="*/ 1256599 w 3062959"/>
                <a:gd name="connsiteY5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161232 w 3062959"/>
                <a:gd name="connsiteY51" fmla="*/ 179515 h 3332231"/>
                <a:gd name="connsiteX52" fmla="*/ 1071475 w 3062959"/>
                <a:gd name="connsiteY52" fmla="*/ 415127 h 3332231"/>
                <a:gd name="connsiteX53" fmla="*/ 1256599 w 3062959"/>
                <a:gd name="connsiteY5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71475 w 3062959"/>
                <a:gd name="connsiteY53" fmla="*/ 415127 h 3332231"/>
                <a:gd name="connsiteX54" fmla="*/ 1256599 w 3062959"/>
                <a:gd name="connsiteY5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256599 w 3062959"/>
                <a:gd name="connsiteY5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256599 w 3062959"/>
                <a:gd name="connsiteY0" fmla="*/ 746106 h 3332231"/>
                <a:gd name="connsiteX1" fmla="*/ 230002 w 3062959"/>
                <a:gd name="connsiteY1" fmla="*/ 63952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956373 w 2956373"/>
                <a:gd name="connsiteY31" fmla="*/ 251880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748810 w 2956373"/>
                <a:gd name="connsiteY31" fmla="*/ 250197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14901 w 2877836"/>
                <a:gd name="connsiteY36" fmla="*/ 1626847 h 3332231"/>
                <a:gd name="connsiteX37" fmla="*/ 2120510 w 2877836"/>
                <a:gd name="connsiteY37" fmla="*/ 1368795 h 3332231"/>
                <a:gd name="connsiteX38" fmla="*/ 2260756 w 2877836"/>
                <a:gd name="connsiteY38" fmla="*/ 1211721 h 3332231"/>
                <a:gd name="connsiteX39" fmla="*/ 2558076 w 2877836"/>
                <a:gd name="connsiteY39" fmla="*/ 1161232 h 3332231"/>
                <a:gd name="connsiteX40" fmla="*/ 2877836 w 2877836"/>
                <a:gd name="connsiteY40" fmla="*/ 1312697 h 3332231"/>
                <a:gd name="connsiteX41" fmla="*/ 2760029 w 2877836"/>
                <a:gd name="connsiteY41" fmla="*/ 577812 h 3332231"/>
                <a:gd name="connsiteX42" fmla="*/ 1806361 w 2877836"/>
                <a:gd name="connsiteY42" fmla="*/ 757326 h 3332231"/>
                <a:gd name="connsiteX43" fmla="*/ 1868069 w 2877836"/>
                <a:gd name="connsiteY43" fmla="*/ 611470 h 3332231"/>
                <a:gd name="connsiteX44" fmla="*/ 1907338 w 2877836"/>
                <a:gd name="connsiteY44" fmla="*/ 403907 h 3332231"/>
                <a:gd name="connsiteX45" fmla="*/ 1873678 w 2877836"/>
                <a:gd name="connsiteY45" fmla="*/ 258052 h 3332231"/>
                <a:gd name="connsiteX46" fmla="*/ 1789532 w 2877836"/>
                <a:gd name="connsiteY46" fmla="*/ 140246 h 3332231"/>
                <a:gd name="connsiteX47" fmla="*/ 1688555 w 2877836"/>
                <a:gd name="connsiteY47" fmla="*/ 67318 h 3332231"/>
                <a:gd name="connsiteX48" fmla="*/ 1553919 w 2877836"/>
                <a:gd name="connsiteY48" fmla="*/ 0 h 3332231"/>
                <a:gd name="connsiteX49" fmla="*/ 1380015 w 2877836"/>
                <a:gd name="connsiteY49" fmla="*/ 0 h 3332231"/>
                <a:gd name="connsiteX50" fmla="*/ 1245380 w 2877836"/>
                <a:gd name="connsiteY50" fmla="*/ 33659 h 3332231"/>
                <a:gd name="connsiteX51" fmla="*/ 1127573 w 2877836"/>
                <a:gd name="connsiteY51" fmla="*/ 100977 h 3332231"/>
                <a:gd name="connsiteX52" fmla="*/ 1054646 w 2877836"/>
                <a:gd name="connsiteY52" fmla="*/ 179515 h 3332231"/>
                <a:gd name="connsiteX53" fmla="*/ 992937 w 2877836"/>
                <a:gd name="connsiteY53" fmla="*/ 263661 h 3332231"/>
                <a:gd name="connsiteX54" fmla="*/ 964889 w 2877836"/>
                <a:gd name="connsiteY54" fmla="*/ 415127 h 3332231"/>
                <a:gd name="connsiteX55" fmla="*/ 998547 w 2877836"/>
                <a:gd name="connsiteY55" fmla="*/ 555372 h 3332231"/>
                <a:gd name="connsiteX56" fmla="*/ 1150013 w 2877836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120510 w 2877836"/>
                <a:gd name="connsiteY38" fmla="*/ 1368795 h 3332231"/>
                <a:gd name="connsiteX39" fmla="*/ 2260756 w 2877836"/>
                <a:gd name="connsiteY39" fmla="*/ 1211721 h 3332231"/>
                <a:gd name="connsiteX40" fmla="*/ 2558076 w 2877836"/>
                <a:gd name="connsiteY40" fmla="*/ 1161232 h 3332231"/>
                <a:gd name="connsiteX41" fmla="*/ 2877836 w 2877836"/>
                <a:gd name="connsiteY41" fmla="*/ 1312697 h 3332231"/>
                <a:gd name="connsiteX42" fmla="*/ 2760029 w 2877836"/>
                <a:gd name="connsiteY42" fmla="*/ 577812 h 3332231"/>
                <a:gd name="connsiteX43" fmla="*/ 1806361 w 2877836"/>
                <a:gd name="connsiteY43" fmla="*/ 757326 h 3332231"/>
                <a:gd name="connsiteX44" fmla="*/ 1868069 w 2877836"/>
                <a:gd name="connsiteY44" fmla="*/ 611470 h 3332231"/>
                <a:gd name="connsiteX45" fmla="*/ 1907338 w 2877836"/>
                <a:gd name="connsiteY45" fmla="*/ 403907 h 3332231"/>
                <a:gd name="connsiteX46" fmla="*/ 1873678 w 2877836"/>
                <a:gd name="connsiteY46" fmla="*/ 258052 h 3332231"/>
                <a:gd name="connsiteX47" fmla="*/ 1789532 w 2877836"/>
                <a:gd name="connsiteY47" fmla="*/ 140246 h 3332231"/>
                <a:gd name="connsiteX48" fmla="*/ 1688555 w 2877836"/>
                <a:gd name="connsiteY48" fmla="*/ 67318 h 3332231"/>
                <a:gd name="connsiteX49" fmla="*/ 1553919 w 2877836"/>
                <a:gd name="connsiteY49" fmla="*/ 0 h 3332231"/>
                <a:gd name="connsiteX50" fmla="*/ 1380015 w 2877836"/>
                <a:gd name="connsiteY50" fmla="*/ 0 h 3332231"/>
                <a:gd name="connsiteX51" fmla="*/ 1245380 w 2877836"/>
                <a:gd name="connsiteY51" fmla="*/ 33659 h 3332231"/>
                <a:gd name="connsiteX52" fmla="*/ 1127573 w 2877836"/>
                <a:gd name="connsiteY52" fmla="*/ 100977 h 3332231"/>
                <a:gd name="connsiteX53" fmla="*/ 1054646 w 2877836"/>
                <a:gd name="connsiteY53" fmla="*/ 179515 h 3332231"/>
                <a:gd name="connsiteX54" fmla="*/ 992937 w 2877836"/>
                <a:gd name="connsiteY54" fmla="*/ 263661 h 3332231"/>
                <a:gd name="connsiteX55" fmla="*/ 964889 w 2877836"/>
                <a:gd name="connsiteY55" fmla="*/ 415127 h 3332231"/>
                <a:gd name="connsiteX56" fmla="*/ 998547 w 2877836"/>
                <a:gd name="connsiteY56" fmla="*/ 555372 h 3332231"/>
                <a:gd name="connsiteX57" fmla="*/ 1150013 w 2877836"/>
                <a:gd name="connsiteY57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260756 w 2877836"/>
                <a:gd name="connsiteY40" fmla="*/ 1211721 h 3332231"/>
                <a:gd name="connsiteX41" fmla="*/ 2558076 w 2877836"/>
                <a:gd name="connsiteY41" fmla="*/ 1161232 h 3332231"/>
                <a:gd name="connsiteX42" fmla="*/ 2877836 w 2877836"/>
                <a:gd name="connsiteY42" fmla="*/ 1312697 h 3332231"/>
                <a:gd name="connsiteX43" fmla="*/ 2760029 w 2877836"/>
                <a:gd name="connsiteY43" fmla="*/ 577812 h 3332231"/>
                <a:gd name="connsiteX44" fmla="*/ 1806361 w 2877836"/>
                <a:gd name="connsiteY44" fmla="*/ 757326 h 3332231"/>
                <a:gd name="connsiteX45" fmla="*/ 1868069 w 2877836"/>
                <a:gd name="connsiteY45" fmla="*/ 611470 h 3332231"/>
                <a:gd name="connsiteX46" fmla="*/ 1907338 w 2877836"/>
                <a:gd name="connsiteY46" fmla="*/ 403907 h 3332231"/>
                <a:gd name="connsiteX47" fmla="*/ 1873678 w 2877836"/>
                <a:gd name="connsiteY47" fmla="*/ 258052 h 3332231"/>
                <a:gd name="connsiteX48" fmla="*/ 1789532 w 2877836"/>
                <a:gd name="connsiteY48" fmla="*/ 140246 h 3332231"/>
                <a:gd name="connsiteX49" fmla="*/ 1688555 w 2877836"/>
                <a:gd name="connsiteY49" fmla="*/ 67318 h 3332231"/>
                <a:gd name="connsiteX50" fmla="*/ 1553919 w 2877836"/>
                <a:gd name="connsiteY50" fmla="*/ 0 h 3332231"/>
                <a:gd name="connsiteX51" fmla="*/ 1380015 w 2877836"/>
                <a:gd name="connsiteY51" fmla="*/ 0 h 3332231"/>
                <a:gd name="connsiteX52" fmla="*/ 1245380 w 2877836"/>
                <a:gd name="connsiteY52" fmla="*/ 33659 h 3332231"/>
                <a:gd name="connsiteX53" fmla="*/ 1127573 w 2877836"/>
                <a:gd name="connsiteY53" fmla="*/ 100977 h 3332231"/>
                <a:gd name="connsiteX54" fmla="*/ 1054646 w 2877836"/>
                <a:gd name="connsiteY54" fmla="*/ 179515 h 3332231"/>
                <a:gd name="connsiteX55" fmla="*/ 992937 w 2877836"/>
                <a:gd name="connsiteY55" fmla="*/ 263661 h 3332231"/>
                <a:gd name="connsiteX56" fmla="*/ 964889 w 2877836"/>
                <a:gd name="connsiteY56" fmla="*/ 415127 h 3332231"/>
                <a:gd name="connsiteX57" fmla="*/ 998547 w 2877836"/>
                <a:gd name="connsiteY57" fmla="*/ 555372 h 3332231"/>
                <a:gd name="connsiteX58" fmla="*/ 1150013 w 2877836"/>
                <a:gd name="connsiteY58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558076 w 2877836"/>
                <a:gd name="connsiteY42" fmla="*/ 1161232 h 3332231"/>
                <a:gd name="connsiteX43" fmla="*/ 2877836 w 2877836"/>
                <a:gd name="connsiteY43" fmla="*/ 1312697 h 3332231"/>
                <a:gd name="connsiteX44" fmla="*/ 2760029 w 2877836"/>
                <a:gd name="connsiteY44" fmla="*/ 577812 h 3332231"/>
                <a:gd name="connsiteX45" fmla="*/ 1806361 w 2877836"/>
                <a:gd name="connsiteY45" fmla="*/ 757326 h 3332231"/>
                <a:gd name="connsiteX46" fmla="*/ 1868069 w 2877836"/>
                <a:gd name="connsiteY46" fmla="*/ 611470 h 3332231"/>
                <a:gd name="connsiteX47" fmla="*/ 1907338 w 2877836"/>
                <a:gd name="connsiteY47" fmla="*/ 403907 h 3332231"/>
                <a:gd name="connsiteX48" fmla="*/ 1873678 w 2877836"/>
                <a:gd name="connsiteY48" fmla="*/ 258052 h 3332231"/>
                <a:gd name="connsiteX49" fmla="*/ 1789532 w 2877836"/>
                <a:gd name="connsiteY49" fmla="*/ 140246 h 3332231"/>
                <a:gd name="connsiteX50" fmla="*/ 1688555 w 2877836"/>
                <a:gd name="connsiteY50" fmla="*/ 67318 h 3332231"/>
                <a:gd name="connsiteX51" fmla="*/ 1553919 w 2877836"/>
                <a:gd name="connsiteY51" fmla="*/ 0 h 3332231"/>
                <a:gd name="connsiteX52" fmla="*/ 1380015 w 2877836"/>
                <a:gd name="connsiteY52" fmla="*/ 0 h 3332231"/>
                <a:gd name="connsiteX53" fmla="*/ 1245380 w 2877836"/>
                <a:gd name="connsiteY53" fmla="*/ 33659 h 3332231"/>
                <a:gd name="connsiteX54" fmla="*/ 1127573 w 2877836"/>
                <a:gd name="connsiteY54" fmla="*/ 100977 h 3332231"/>
                <a:gd name="connsiteX55" fmla="*/ 1054646 w 2877836"/>
                <a:gd name="connsiteY55" fmla="*/ 179515 h 3332231"/>
                <a:gd name="connsiteX56" fmla="*/ 992937 w 2877836"/>
                <a:gd name="connsiteY56" fmla="*/ 263661 h 3332231"/>
                <a:gd name="connsiteX57" fmla="*/ 964889 w 2877836"/>
                <a:gd name="connsiteY57" fmla="*/ 415127 h 3332231"/>
                <a:gd name="connsiteX58" fmla="*/ 998547 w 2877836"/>
                <a:gd name="connsiteY58" fmla="*/ 555372 h 3332231"/>
                <a:gd name="connsiteX59" fmla="*/ 1150013 w 2877836"/>
                <a:gd name="connsiteY59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877836 w 2877836"/>
                <a:gd name="connsiteY44" fmla="*/ 1312697 h 3332231"/>
                <a:gd name="connsiteX45" fmla="*/ 2760029 w 2877836"/>
                <a:gd name="connsiteY45" fmla="*/ 577812 h 3332231"/>
                <a:gd name="connsiteX46" fmla="*/ 1806361 w 2877836"/>
                <a:gd name="connsiteY46" fmla="*/ 757326 h 3332231"/>
                <a:gd name="connsiteX47" fmla="*/ 1868069 w 2877836"/>
                <a:gd name="connsiteY47" fmla="*/ 611470 h 3332231"/>
                <a:gd name="connsiteX48" fmla="*/ 1907338 w 2877836"/>
                <a:gd name="connsiteY48" fmla="*/ 403907 h 3332231"/>
                <a:gd name="connsiteX49" fmla="*/ 1873678 w 2877836"/>
                <a:gd name="connsiteY49" fmla="*/ 258052 h 3332231"/>
                <a:gd name="connsiteX50" fmla="*/ 1789532 w 2877836"/>
                <a:gd name="connsiteY50" fmla="*/ 140246 h 3332231"/>
                <a:gd name="connsiteX51" fmla="*/ 1688555 w 2877836"/>
                <a:gd name="connsiteY51" fmla="*/ 67318 h 3332231"/>
                <a:gd name="connsiteX52" fmla="*/ 1553919 w 2877836"/>
                <a:gd name="connsiteY52" fmla="*/ 0 h 3332231"/>
                <a:gd name="connsiteX53" fmla="*/ 1380015 w 2877836"/>
                <a:gd name="connsiteY53" fmla="*/ 0 h 3332231"/>
                <a:gd name="connsiteX54" fmla="*/ 1245380 w 2877836"/>
                <a:gd name="connsiteY54" fmla="*/ 33659 h 3332231"/>
                <a:gd name="connsiteX55" fmla="*/ 1127573 w 2877836"/>
                <a:gd name="connsiteY55" fmla="*/ 100977 h 3332231"/>
                <a:gd name="connsiteX56" fmla="*/ 1054646 w 2877836"/>
                <a:gd name="connsiteY56" fmla="*/ 179515 h 3332231"/>
                <a:gd name="connsiteX57" fmla="*/ 992937 w 2877836"/>
                <a:gd name="connsiteY57" fmla="*/ 263661 h 3332231"/>
                <a:gd name="connsiteX58" fmla="*/ 964889 w 2877836"/>
                <a:gd name="connsiteY58" fmla="*/ 415127 h 3332231"/>
                <a:gd name="connsiteX59" fmla="*/ 998547 w 2877836"/>
                <a:gd name="connsiteY59" fmla="*/ 555372 h 3332231"/>
                <a:gd name="connsiteX60" fmla="*/ 1150013 w 2877836"/>
                <a:gd name="connsiteY60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715151 w 2877836"/>
                <a:gd name="connsiteY44" fmla="*/ 1200501 h 3332231"/>
                <a:gd name="connsiteX45" fmla="*/ 2877836 w 2877836"/>
                <a:gd name="connsiteY45" fmla="*/ 1312697 h 3332231"/>
                <a:gd name="connsiteX46" fmla="*/ 2760029 w 2877836"/>
                <a:gd name="connsiteY46" fmla="*/ 577812 h 3332231"/>
                <a:gd name="connsiteX47" fmla="*/ 1806361 w 2877836"/>
                <a:gd name="connsiteY47" fmla="*/ 757326 h 3332231"/>
                <a:gd name="connsiteX48" fmla="*/ 1868069 w 2877836"/>
                <a:gd name="connsiteY48" fmla="*/ 611470 h 3332231"/>
                <a:gd name="connsiteX49" fmla="*/ 1907338 w 2877836"/>
                <a:gd name="connsiteY49" fmla="*/ 403907 h 3332231"/>
                <a:gd name="connsiteX50" fmla="*/ 1873678 w 2877836"/>
                <a:gd name="connsiteY50" fmla="*/ 258052 h 3332231"/>
                <a:gd name="connsiteX51" fmla="*/ 1789532 w 2877836"/>
                <a:gd name="connsiteY51" fmla="*/ 140246 h 3332231"/>
                <a:gd name="connsiteX52" fmla="*/ 1688555 w 2877836"/>
                <a:gd name="connsiteY52" fmla="*/ 67318 h 3332231"/>
                <a:gd name="connsiteX53" fmla="*/ 1553919 w 2877836"/>
                <a:gd name="connsiteY53" fmla="*/ 0 h 3332231"/>
                <a:gd name="connsiteX54" fmla="*/ 1380015 w 2877836"/>
                <a:gd name="connsiteY54" fmla="*/ 0 h 3332231"/>
                <a:gd name="connsiteX55" fmla="*/ 1245380 w 2877836"/>
                <a:gd name="connsiteY55" fmla="*/ 33659 h 3332231"/>
                <a:gd name="connsiteX56" fmla="*/ 1127573 w 2877836"/>
                <a:gd name="connsiteY56" fmla="*/ 100977 h 3332231"/>
                <a:gd name="connsiteX57" fmla="*/ 1054646 w 2877836"/>
                <a:gd name="connsiteY57" fmla="*/ 179515 h 3332231"/>
                <a:gd name="connsiteX58" fmla="*/ 992937 w 2877836"/>
                <a:gd name="connsiteY58" fmla="*/ 263661 h 3332231"/>
                <a:gd name="connsiteX59" fmla="*/ 964889 w 2877836"/>
                <a:gd name="connsiteY59" fmla="*/ 415127 h 3332231"/>
                <a:gd name="connsiteX60" fmla="*/ 998547 w 2877836"/>
                <a:gd name="connsiteY60" fmla="*/ 555372 h 3332231"/>
                <a:gd name="connsiteX61" fmla="*/ 1150013 w 2877836"/>
                <a:gd name="connsiteY61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15151 w 2877836"/>
                <a:gd name="connsiteY33" fmla="*/ 1924168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77836" h="3332231">
                  <a:moveTo>
                    <a:pt x="1150013" y="746106"/>
                  </a:moveTo>
                  <a:lnTo>
                    <a:pt x="123416" y="639520"/>
                  </a:lnTo>
                  <a:lnTo>
                    <a:pt x="0" y="1318307"/>
                  </a:lnTo>
                  <a:lnTo>
                    <a:pt x="151465" y="1172452"/>
                  </a:lnTo>
                  <a:lnTo>
                    <a:pt x="370248" y="1093915"/>
                  </a:lnTo>
                  <a:lnTo>
                    <a:pt x="549762" y="1166842"/>
                  </a:lnTo>
                  <a:lnTo>
                    <a:pt x="667569" y="1267819"/>
                  </a:lnTo>
                  <a:lnTo>
                    <a:pt x="757326" y="1402454"/>
                  </a:lnTo>
                  <a:lnTo>
                    <a:pt x="779765" y="1593188"/>
                  </a:lnTo>
                  <a:lnTo>
                    <a:pt x="751716" y="1739043"/>
                  </a:lnTo>
                  <a:lnTo>
                    <a:pt x="628300" y="1901728"/>
                  </a:lnTo>
                  <a:lnTo>
                    <a:pt x="488054" y="2002705"/>
                  </a:lnTo>
                  <a:lnTo>
                    <a:pt x="297321" y="2036364"/>
                  </a:lnTo>
                  <a:lnTo>
                    <a:pt x="134636" y="1974656"/>
                  </a:lnTo>
                  <a:lnTo>
                    <a:pt x="0" y="1800751"/>
                  </a:lnTo>
                  <a:lnTo>
                    <a:pt x="95367" y="2507588"/>
                  </a:lnTo>
                  <a:lnTo>
                    <a:pt x="1150013" y="2423441"/>
                  </a:lnTo>
                  <a:lnTo>
                    <a:pt x="1032206" y="2586125"/>
                  </a:lnTo>
                  <a:lnTo>
                    <a:pt x="964889" y="2754420"/>
                  </a:lnTo>
                  <a:lnTo>
                    <a:pt x="953669" y="2950763"/>
                  </a:lnTo>
                  <a:lnTo>
                    <a:pt x="1037816" y="3135888"/>
                  </a:lnTo>
                  <a:lnTo>
                    <a:pt x="1144402" y="3242474"/>
                  </a:lnTo>
                  <a:lnTo>
                    <a:pt x="1273429" y="3292962"/>
                  </a:lnTo>
                  <a:lnTo>
                    <a:pt x="1391234" y="3332231"/>
                  </a:lnTo>
                  <a:lnTo>
                    <a:pt x="1542700" y="3332231"/>
                  </a:lnTo>
                  <a:lnTo>
                    <a:pt x="1739043" y="3253693"/>
                  </a:lnTo>
                  <a:lnTo>
                    <a:pt x="1834410" y="3158327"/>
                  </a:lnTo>
                  <a:lnTo>
                    <a:pt x="1924167" y="3012471"/>
                  </a:lnTo>
                  <a:lnTo>
                    <a:pt x="1935387" y="2838567"/>
                  </a:lnTo>
                  <a:lnTo>
                    <a:pt x="1879288" y="2636614"/>
                  </a:lnTo>
                  <a:lnTo>
                    <a:pt x="1778312" y="2445880"/>
                  </a:lnTo>
                  <a:lnTo>
                    <a:pt x="2748810" y="2501977"/>
                  </a:lnTo>
                  <a:lnTo>
                    <a:pt x="2877836" y="1778312"/>
                  </a:lnTo>
                  <a:lnTo>
                    <a:pt x="2715151" y="1924168"/>
                  </a:lnTo>
                  <a:lnTo>
                    <a:pt x="2513198" y="1985875"/>
                  </a:lnTo>
                  <a:lnTo>
                    <a:pt x="2350513" y="1946606"/>
                  </a:lnTo>
                  <a:lnTo>
                    <a:pt x="2238318" y="1879289"/>
                  </a:lnTo>
                  <a:lnTo>
                    <a:pt x="2159779" y="1755873"/>
                  </a:lnTo>
                  <a:lnTo>
                    <a:pt x="2114901" y="1626847"/>
                  </a:lnTo>
                  <a:lnTo>
                    <a:pt x="2092461" y="1480992"/>
                  </a:lnTo>
                  <a:lnTo>
                    <a:pt x="2120510" y="1368795"/>
                  </a:lnTo>
                  <a:lnTo>
                    <a:pt x="2187828" y="1273428"/>
                  </a:lnTo>
                  <a:lnTo>
                    <a:pt x="2260756" y="1211721"/>
                  </a:lnTo>
                  <a:lnTo>
                    <a:pt x="2401001" y="1161232"/>
                  </a:lnTo>
                  <a:lnTo>
                    <a:pt x="2558076" y="1161232"/>
                  </a:lnTo>
                  <a:lnTo>
                    <a:pt x="2715151" y="1200501"/>
                  </a:lnTo>
                  <a:lnTo>
                    <a:pt x="2877836" y="1312697"/>
                  </a:lnTo>
                  <a:lnTo>
                    <a:pt x="2760029" y="577812"/>
                  </a:lnTo>
                  <a:lnTo>
                    <a:pt x="1806361" y="757326"/>
                  </a:lnTo>
                  <a:lnTo>
                    <a:pt x="1868069" y="611470"/>
                  </a:lnTo>
                  <a:lnTo>
                    <a:pt x="1907338" y="403907"/>
                  </a:lnTo>
                  <a:lnTo>
                    <a:pt x="1873678" y="258052"/>
                  </a:lnTo>
                  <a:lnTo>
                    <a:pt x="1789532" y="140246"/>
                  </a:lnTo>
                  <a:lnTo>
                    <a:pt x="1688555" y="67318"/>
                  </a:lnTo>
                  <a:lnTo>
                    <a:pt x="1553919" y="0"/>
                  </a:lnTo>
                  <a:lnTo>
                    <a:pt x="1380015" y="0"/>
                  </a:lnTo>
                  <a:lnTo>
                    <a:pt x="1245380" y="33659"/>
                  </a:lnTo>
                  <a:lnTo>
                    <a:pt x="1127573" y="100977"/>
                  </a:lnTo>
                  <a:lnTo>
                    <a:pt x="1054646" y="179515"/>
                  </a:lnTo>
                  <a:lnTo>
                    <a:pt x="992937" y="263661"/>
                  </a:lnTo>
                  <a:lnTo>
                    <a:pt x="964889" y="415127"/>
                  </a:lnTo>
                  <a:lnTo>
                    <a:pt x="998547" y="555372"/>
                  </a:lnTo>
                  <a:lnTo>
                    <a:pt x="1150013" y="74610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 rot="21591901">
              <a:off x="500816" y="524081"/>
              <a:ext cx="1003801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Reduced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or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Single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Sign-On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18977" y="2261497"/>
            <a:ext cx="365430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defRPr/>
            </a:pPr>
            <a:r>
              <a:rPr lang="en-US" sz="2100" dirty="0" smtClean="0">
                <a:solidFill>
                  <a:srgbClr val="4C4C4F"/>
                </a:solidFill>
                <a:cs typeface="Arial" charset="0"/>
              </a:rPr>
              <a:t>Reduced or Single Sign-On:</a:t>
            </a:r>
          </a:p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r>
              <a:rPr lang="en-US" sz="1900" dirty="0" smtClean="0">
                <a:solidFill>
                  <a:srgbClr val="4C4C4F"/>
                </a:solidFill>
                <a:cs typeface="Arial" charset="0"/>
              </a:rPr>
              <a:t>Half of respondents report at least partially operational implementations of RSSO,</a:t>
            </a:r>
          </a:p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r>
              <a:rPr lang="en-US" sz="1900" dirty="0" smtClean="0">
                <a:solidFill>
                  <a:srgbClr val="4C4C4F"/>
                </a:solidFill>
                <a:cs typeface="Arial" charset="0"/>
              </a:rPr>
              <a:t>There was no significant change in stage of implementation from 2005 to 2010.</a:t>
            </a:r>
          </a:p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r>
              <a:rPr lang="en-US" sz="1900" dirty="0" smtClean="0">
                <a:solidFill>
                  <a:srgbClr val="4C4C4F"/>
                </a:solidFill>
                <a:cs typeface="Arial" charset="0"/>
              </a:rPr>
              <a:t>Stage of implementation was more advanced among larger institutions and doctorals than among smaller, less complex ones.</a:t>
            </a:r>
          </a:p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endParaRPr lang="en-US" dirty="0" smtClean="0">
              <a:solidFill>
                <a:srgbClr val="4C4C4F"/>
              </a:solidFill>
              <a:cs typeface="Arial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180748210"/>
              </p:ext>
            </p:extLst>
          </p:nvPr>
        </p:nvGraphicFramePr>
        <p:xfrm>
          <a:off x="4114800" y="522900"/>
          <a:ext cx="4761138" cy="5802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2011 EDUCAUSE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3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/>
          <p:nvPr/>
        </p:nvGrpSpPr>
        <p:grpSpPr>
          <a:xfrm rot="320079">
            <a:off x="113389" y="102547"/>
            <a:ext cx="2288264" cy="1766581"/>
            <a:chOff x="4069874" y="3637775"/>
            <a:chExt cx="2693525" cy="2156169"/>
          </a:xfrm>
        </p:grpSpPr>
        <p:sp>
          <p:nvSpPr>
            <p:cNvPr id="3" name="Freeform 2"/>
            <p:cNvSpPr/>
            <p:nvPr/>
          </p:nvSpPr>
          <p:spPr>
            <a:xfrm rot="15886408">
              <a:off x="4338552" y="3369097"/>
              <a:ext cx="2156169" cy="2693525"/>
            </a:xfrm>
            <a:custGeom>
              <a:avLst/>
              <a:gdLst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935387 w 2877836"/>
                <a:gd name="connsiteY29" fmla="*/ 504884 h 3332231"/>
                <a:gd name="connsiteX30" fmla="*/ 1879289 w 2877836"/>
                <a:gd name="connsiteY30" fmla="*/ 667569 h 3332231"/>
                <a:gd name="connsiteX31" fmla="*/ 1929777 w 2877836"/>
                <a:gd name="connsiteY31" fmla="*/ 415127 h 3332231"/>
                <a:gd name="connsiteX32" fmla="*/ 1789532 w 2877836"/>
                <a:gd name="connsiteY32" fmla="*/ 140246 h 3332231"/>
                <a:gd name="connsiteX33" fmla="*/ 1553919 w 2877836"/>
                <a:gd name="connsiteY33" fmla="*/ 0 h 3332231"/>
                <a:gd name="connsiteX34" fmla="*/ 1245380 w 2877836"/>
                <a:gd name="connsiteY34" fmla="*/ 33659 h 3332231"/>
                <a:gd name="connsiteX35" fmla="*/ 1054646 w 2877836"/>
                <a:gd name="connsiteY35" fmla="*/ 179515 h 3332231"/>
                <a:gd name="connsiteX36" fmla="*/ 964889 w 2877836"/>
                <a:gd name="connsiteY36" fmla="*/ 415127 h 3332231"/>
                <a:gd name="connsiteX37" fmla="*/ 1004158 w 2877836"/>
                <a:gd name="connsiteY37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79289 w 2877836"/>
                <a:gd name="connsiteY29" fmla="*/ 667569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004158 w 2877836"/>
                <a:gd name="connsiteY0" fmla="*/ 656349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004158 w 2877836"/>
                <a:gd name="connsiteY36" fmla="*/ 656349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194891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952216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194891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918558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088305 w 2877836"/>
                <a:gd name="connsiteY10" fmla="*/ 2524418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95142 w 2877836"/>
                <a:gd name="connsiteY17" fmla="*/ 2535637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211721 w 2877836"/>
                <a:gd name="connsiteY10" fmla="*/ 2462710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38794 w 2877836"/>
                <a:gd name="connsiteY10" fmla="*/ 2473929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150013 w 2877836"/>
                <a:gd name="connsiteY0" fmla="*/ 746106 h 3332231"/>
                <a:gd name="connsiteX1" fmla="*/ 5610 w 2877836"/>
                <a:gd name="connsiteY1" fmla="*/ 650739 h 3332231"/>
                <a:gd name="connsiteX2" fmla="*/ 0 w 2877836"/>
                <a:gd name="connsiteY2" fmla="*/ 1318307 h 3332231"/>
                <a:gd name="connsiteX3" fmla="*/ 370248 w 2877836"/>
                <a:gd name="connsiteY3" fmla="*/ 1093915 h 3332231"/>
                <a:gd name="connsiteX4" fmla="*/ 667569 w 2877836"/>
                <a:gd name="connsiteY4" fmla="*/ 1267819 h 3332231"/>
                <a:gd name="connsiteX5" fmla="*/ 779765 w 2877836"/>
                <a:gd name="connsiteY5" fmla="*/ 1593188 h 3332231"/>
                <a:gd name="connsiteX6" fmla="*/ 628300 w 2877836"/>
                <a:gd name="connsiteY6" fmla="*/ 1901728 h 3332231"/>
                <a:gd name="connsiteX7" fmla="*/ 297321 w 2877836"/>
                <a:gd name="connsiteY7" fmla="*/ 2036364 h 3332231"/>
                <a:gd name="connsiteX8" fmla="*/ 0 w 2877836"/>
                <a:gd name="connsiteY8" fmla="*/ 1800751 h 3332231"/>
                <a:gd name="connsiteX9" fmla="*/ 5610 w 2877836"/>
                <a:gd name="connsiteY9" fmla="*/ 2507588 h 3332231"/>
                <a:gd name="connsiteX10" fmla="*/ 1150013 w 2877836"/>
                <a:gd name="connsiteY10" fmla="*/ 2423441 h 3332231"/>
                <a:gd name="connsiteX11" fmla="*/ 964889 w 2877836"/>
                <a:gd name="connsiteY11" fmla="*/ 2754420 h 3332231"/>
                <a:gd name="connsiteX12" fmla="*/ 1037816 w 2877836"/>
                <a:gd name="connsiteY12" fmla="*/ 3135888 h 3332231"/>
                <a:gd name="connsiteX13" fmla="*/ 1273429 w 2877836"/>
                <a:gd name="connsiteY13" fmla="*/ 3292962 h 3332231"/>
                <a:gd name="connsiteX14" fmla="*/ 1542700 w 2877836"/>
                <a:gd name="connsiteY14" fmla="*/ 3332231 h 3332231"/>
                <a:gd name="connsiteX15" fmla="*/ 1834410 w 2877836"/>
                <a:gd name="connsiteY15" fmla="*/ 3158327 h 3332231"/>
                <a:gd name="connsiteX16" fmla="*/ 1935387 w 2877836"/>
                <a:gd name="connsiteY16" fmla="*/ 2838567 h 3332231"/>
                <a:gd name="connsiteX17" fmla="*/ 1778312 w 2877836"/>
                <a:gd name="connsiteY17" fmla="*/ 2445880 h 3332231"/>
                <a:gd name="connsiteX18" fmla="*/ 2877836 w 2877836"/>
                <a:gd name="connsiteY18" fmla="*/ 2535637 h 3332231"/>
                <a:gd name="connsiteX19" fmla="*/ 2877836 w 2877836"/>
                <a:gd name="connsiteY19" fmla="*/ 1778312 h 3332231"/>
                <a:gd name="connsiteX20" fmla="*/ 2726371 w 2877836"/>
                <a:gd name="connsiteY20" fmla="*/ 2002705 h 3332231"/>
                <a:gd name="connsiteX21" fmla="*/ 2490759 w 2877836"/>
                <a:gd name="connsiteY21" fmla="*/ 2025144 h 3332231"/>
                <a:gd name="connsiteX22" fmla="*/ 2243927 w 2877836"/>
                <a:gd name="connsiteY22" fmla="*/ 1907338 h 3332231"/>
                <a:gd name="connsiteX23" fmla="*/ 2109291 w 2877836"/>
                <a:gd name="connsiteY23" fmla="*/ 1677335 h 3332231"/>
                <a:gd name="connsiteX24" fmla="*/ 2114901 w 2877836"/>
                <a:gd name="connsiteY24" fmla="*/ 1402454 h 3332231"/>
                <a:gd name="connsiteX25" fmla="*/ 2260756 w 2877836"/>
                <a:gd name="connsiteY25" fmla="*/ 1211721 h 3332231"/>
                <a:gd name="connsiteX26" fmla="*/ 2530027 w 2877836"/>
                <a:gd name="connsiteY26" fmla="*/ 1099524 h 3332231"/>
                <a:gd name="connsiteX27" fmla="*/ 2877836 w 2877836"/>
                <a:gd name="connsiteY27" fmla="*/ 1312697 h 3332231"/>
                <a:gd name="connsiteX28" fmla="*/ 2872226 w 2877836"/>
                <a:gd name="connsiteY28" fmla="*/ 510494 h 3332231"/>
                <a:gd name="connsiteX29" fmla="*/ 1806361 w 2877836"/>
                <a:gd name="connsiteY29" fmla="*/ 757326 h 3332231"/>
                <a:gd name="connsiteX30" fmla="*/ 1929777 w 2877836"/>
                <a:gd name="connsiteY30" fmla="*/ 415127 h 3332231"/>
                <a:gd name="connsiteX31" fmla="*/ 1789532 w 2877836"/>
                <a:gd name="connsiteY31" fmla="*/ 140246 h 3332231"/>
                <a:gd name="connsiteX32" fmla="*/ 1553919 w 2877836"/>
                <a:gd name="connsiteY32" fmla="*/ 0 h 3332231"/>
                <a:gd name="connsiteX33" fmla="*/ 1245380 w 2877836"/>
                <a:gd name="connsiteY33" fmla="*/ 33659 h 3332231"/>
                <a:gd name="connsiteX34" fmla="*/ 1054646 w 2877836"/>
                <a:gd name="connsiteY34" fmla="*/ 179515 h 3332231"/>
                <a:gd name="connsiteX35" fmla="*/ 964889 w 2877836"/>
                <a:gd name="connsiteY35" fmla="*/ 415127 h 3332231"/>
                <a:gd name="connsiteX36" fmla="*/ 1150013 w 2877836"/>
                <a:gd name="connsiteY36" fmla="*/ 746106 h 3332231"/>
                <a:gd name="connsiteX0" fmla="*/ 1256599 w 2984422"/>
                <a:gd name="connsiteY0" fmla="*/ 746106 h 3332231"/>
                <a:gd name="connsiteX1" fmla="*/ 112196 w 2984422"/>
                <a:gd name="connsiteY1" fmla="*/ 650739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2984422"/>
                <a:gd name="connsiteY0" fmla="*/ 746106 h 3332231"/>
                <a:gd name="connsiteX1" fmla="*/ 0 w 2984422"/>
                <a:gd name="connsiteY1" fmla="*/ 622690 h 3332231"/>
                <a:gd name="connsiteX2" fmla="*/ 106586 w 2984422"/>
                <a:gd name="connsiteY2" fmla="*/ 1318307 h 3332231"/>
                <a:gd name="connsiteX3" fmla="*/ 476834 w 2984422"/>
                <a:gd name="connsiteY3" fmla="*/ 1093915 h 3332231"/>
                <a:gd name="connsiteX4" fmla="*/ 774155 w 2984422"/>
                <a:gd name="connsiteY4" fmla="*/ 1267819 h 3332231"/>
                <a:gd name="connsiteX5" fmla="*/ 886351 w 2984422"/>
                <a:gd name="connsiteY5" fmla="*/ 1593188 h 3332231"/>
                <a:gd name="connsiteX6" fmla="*/ 734886 w 2984422"/>
                <a:gd name="connsiteY6" fmla="*/ 1901728 h 3332231"/>
                <a:gd name="connsiteX7" fmla="*/ 403907 w 2984422"/>
                <a:gd name="connsiteY7" fmla="*/ 2036364 h 3332231"/>
                <a:gd name="connsiteX8" fmla="*/ 106586 w 2984422"/>
                <a:gd name="connsiteY8" fmla="*/ 1800751 h 3332231"/>
                <a:gd name="connsiteX9" fmla="*/ 0 w 2984422"/>
                <a:gd name="connsiteY9" fmla="*/ 2518807 h 3332231"/>
                <a:gd name="connsiteX10" fmla="*/ 1256599 w 2984422"/>
                <a:gd name="connsiteY10" fmla="*/ 2423441 h 3332231"/>
                <a:gd name="connsiteX11" fmla="*/ 1071475 w 2984422"/>
                <a:gd name="connsiteY11" fmla="*/ 2754420 h 3332231"/>
                <a:gd name="connsiteX12" fmla="*/ 1144402 w 2984422"/>
                <a:gd name="connsiteY12" fmla="*/ 3135888 h 3332231"/>
                <a:gd name="connsiteX13" fmla="*/ 1380015 w 2984422"/>
                <a:gd name="connsiteY13" fmla="*/ 3292962 h 3332231"/>
                <a:gd name="connsiteX14" fmla="*/ 1649286 w 2984422"/>
                <a:gd name="connsiteY14" fmla="*/ 3332231 h 3332231"/>
                <a:gd name="connsiteX15" fmla="*/ 1940996 w 2984422"/>
                <a:gd name="connsiteY15" fmla="*/ 3158327 h 3332231"/>
                <a:gd name="connsiteX16" fmla="*/ 2041973 w 2984422"/>
                <a:gd name="connsiteY16" fmla="*/ 2838567 h 3332231"/>
                <a:gd name="connsiteX17" fmla="*/ 1884898 w 2984422"/>
                <a:gd name="connsiteY17" fmla="*/ 2445880 h 3332231"/>
                <a:gd name="connsiteX18" fmla="*/ 2984422 w 2984422"/>
                <a:gd name="connsiteY18" fmla="*/ 2535637 h 3332231"/>
                <a:gd name="connsiteX19" fmla="*/ 2984422 w 2984422"/>
                <a:gd name="connsiteY19" fmla="*/ 1778312 h 3332231"/>
                <a:gd name="connsiteX20" fmla="*/ 2832957 w 2984422"/>
                <a:gd name="connsiteY20" fmla="*/ 2002705 h 3332231"/>
                <a:gd name="connsiteX21" fmla="*/ 2597345 w 2984422"/>
                <a:gd name="connsiteY21" fmla="*/ 2025144 h 3332231"/>
                <a:gd name="connsiteX22" fmla="*/ 2350513 w 2984422"/>
                <a:gd name="connsiteY22" fmla="*/ 1907338 h 3332231"/>
                <a:gd name="connsiteX23" fmla="*/ 2215877 w 2984422"/>
                <a:gd name="connsiteY23" fmla="*/ 1677335 h 3332231"/>
                <a:gd name="connsiteX24" fmla="*/ 2221487 w 2984422"/>
                <a:gd name="connsiteY24" fmla="*/ 1402454 h 3332231"/>
                <a:gd name="connsiteX25" fmla="*/ 2367342 w 2984422"/>
                <a:gd name="connsiteY25" fmla="*/ 1211721 h 3332231"/>
                <a:gd name="connsiteX26" fmla="*/ 2636613 w 2984422"/>
                <a:gd name="connsiteY26" fmla="*/ 1099524 h 3332231"/>
                <a:gd name="connsiteX27" fmla="*/ 2984422 w 2984422"/>
                <a:gd name="connsiteY27" fmla="*/ 1312697 h 3332231"/>
                <a:gd name="connsiteX28" fmla="*/ 2978812 w 2984422"/>
                <a:gd name="connsiteY28" fmla="*/ 510494 h 3332231"/>
                <a:gd name="connsiteX29" fmla="*/ 1912947 w 2984422"/>
                <a:gd name="connsiteY29" fmla="*/ 757326 h 3332231"/>
                <a:gd name="connsiteX30" fmla="*/ 2036363 w 2984422"/>
                <a:gd name="connsiteY30" fmla="*/ 415127 h 3332231"/>
                <a:gd name="connsiteX31" fmla="*/ 1896118 w 2984422"/>
                <a:gd name="connsiteY31" fmla="*/ 140246 h 3332231"/>
                <a:gd name="connsiteX32" fmla="*/ 1660505 w 2984422"/>
                <a:gd name="connsiteY32" fmla="*/ 0 h 3332231"/>
                <a:gd name="connsiteX33" fmla="*/ 1351966 w 2984422"/>
                <a:gd name="connsiteY33" fmla="*/ 33659 h 3332231"/>
                <a:gd name="connsiteX34" fmla="*/ 1161232 w 2984422"/>
                <a:gd name="connsiteY34" fmla="*/ 179515 h 3332231"/>
                <a:gd name="connsiteX35" fmla="*/ 1071475 w 2984422"/>
                <a:gd name="connsiteY35" fmla="*/ 415127 h 3332231"/>
                <a:gd name="connsiteX36" fmla="*/ 1256599 w 2984422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2984422 w 3062959"/>
                <a:gd name="connsiteY18" fmla="*/ 253563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476834 w 3062959"/>
                <a:gd name="connsiteY3" fmla="*/ 1093915 h 3332231"/>
                <a:gd name="connsiteX4" fmla="*/ 774155 w 3062959"/>
                <a:gd name="connsiteY4" fmla="*/ 1267819 h 3332231"/>
                <a:gd name="connsiteX5" fmla="*/ 886351 w 3062959"/>
                <a:gd name="connsiteY5" fmla="*/ 1593188 h 3332231"/>
                <a:gd name="connsiteX6" fmla="*/ 734886 w 3062959"/>
                <a:gd name="connsiteY6" fmla="*/ 1901728 h 3332231"/>
                <a:gd name="connsiteX7" fmla="*/ 403907 w 3062959"/>
                <a:gd name="connsiteY7" fmla="*/ 2036364 h 3332231"/>
                <a:gd name="connsiteX8" fmla="*/ 106586 w 3062959"/>
                <a:gd name="connsiteY8" fmla="*/ 1800751 h 3332231"/>
                <a:gd name="connsiteX9" fmla="*/ 0 w 3062959"/>
                <a:gd name="connsiteY9" fmla="*/ 2518807 h 3332231"/>
                <a:gd name="connsiteX10" fmla="*/ 1256599 w 3062959"/>
                <a:gd name="connsiteY10" fmla="*/ 2423441 h 3332231"/>
                <a:gd name="connsiteX11" fmla="*/ 1071475 w 3062959"/>
                <a:gd name="connsiteY11" fmla="*/ 2754420 h 3332231"/>
                <a:gd name="connsiteX12" fmla="*/ 1144402 w 3062959"/>
                <a:gd name="connsiteY12" fmla="*/ 3135888 h 3332231"/>
                <a:gd name="connsiteX13" fmla="*/ 1380015 w 3062959"/>
                <a:gd name="connsiteY13" fmla="*/ 3292962 h 3332231"/>
                <a:gd name="connsiteX14" fmla="*/ 1649286 w 3062959"/>
                <a:gd name="connsiteY14" fmla="*/ 3332231 h 3332231"/>
                <a:gd name="connsiteX15" fmla="*/ 1940996 w 3062959"/>
                <a:gd name="connsiteY15" fmla="*/ 3158327 h 3332231"/>
                <a:gd name="connsiteX16" fmla="*/ 2041973 w 3062959"/>
                <a:gd name="connsiteY16" fmla="*/ 2838567 h 3332231"/>
                <a:gd name="connsiteX17" fmla="*/ 1884898 w 3062959"/>
                <a:gd name="connsiteY17" fmla="*/ 2445880 h 3332231"/>
                <a:gd name="connsiteX18" fmla="*/ 3062959 w 3062959"/>
                <a:gd name="connsiteY18" fmla="*/ 2518807 h 3332231"/>
                <a:gd name="connsiteX19" fmla="*/ 2984422 w 3062959"/>
                <a:gd name="connsiteY19" fmla="*/ 1778312 h 3332231"/>
                <a:gd name="connsiteX20" fmla="*/ 2832957 w 3062959"/>
                <a:gd name="connsiteY20" fmla="*/ 2002705 h 3332231"/>
                <a:gd name="connsiteX21" fmla="*/ 2597345 w 3062959"/>
                <a:gd name="connsiteY21" fmla="*/ 2025144 h 3332231"/>
                <a:gd name="connsiteX22" fmla="*/ 2350513 w 3062959"/>
                <a:gd name="connsiteY22" fmla="*/ 1907338 h 3332231"/>
                <a:gd name="connsiteX23" fmla="*/ 2215877 w 3062959"/>
                <a:gd name="connsiteY23" fmla="*/ 1677335 h 3332231"/>
                <a:gd name="connsiteX24" fmla="*/ 2221487 w 3062959"/>
                <a:gd name="connsiteY24" fmla="*/ 1402454 h 3332231"/>
                <a:gd name="connsiteX25" fmla="*/ 2367342 w 3062959"/>
                <a:gd name="connsiteY25" fmla="*/ 1211721 h 3332231"/>
                <a:gd name="connsiteX26" fmla="*/ 2636613 w 3062959"/>
                <a:gd name="connsiteY26" fmla="*/ 1099524 h 3332231"/>
                <a:gd name="connsiteX27" fmla="*/ 2984422 w 3062959"/>
                <a:gd name="connsiteY27" fmla="*/ 1312697 h 3332231"/>
                <a:gd name="connsiteX28" fmla="*/ 3062959 w 3062959"/>
                <a:gd name="connsiteY28" fmla="*/ 532933 h 3332231"/>
                <a:gd name="connsiteX29" fmla="*/ 1912947 w 3062959"/>
                <a:gd name="connsiteY29" fmla="*/ 757326 h 3332231"/>
                <a:gd name="connsiteX30" fmla="*/ 2036363 w 3062959"/>
                <a:gd name="connsiteY30" fmla="*/ 415127 h 3332231"/>
                <a:gd name="connsiteX31" fmla="*/ 1896118 w 3062959"/>
                <a:gd name="connsiteY31" fmla="*/ 140246 h 3332231"/>
                <a:gd name="connsiteX32" fmla="*/ 1660505 w 3062959"/>
                <a:gd name="connsiteY32" fmla="*/ 0 h 3332231"/>
                <a:gd name="connsiteX33" fmla="*/ 1351966 w 3062959"/>
                <a:gd name="connsiteY33" fmla="*/ 33659 h 3332231"/>
                <a:gd name="connsiteX34" fmla="*/ 1161232 w 3062959"/>
                <a:gd name="connsiteY34" fmla="*/ 179515 h 3332231"/>
                <a:gd name="connsiteX35" fmla="*/ 1071475 w 3062959"/>
                <a:gd name="connsiteY35" fmla="*/ 415127 h 3332231"/>
                <a:gd name="connsiteX36" fmla="*/ 1256599 w 3062959"/>
                <a:gd name="connsiteY3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774155 w 3062959"/>
                <a:gd name="connsiteY5" fmla="*/ 1267819 h 3332231"/>
                <a:gd name="connsiteX6" fmla="*/ 886351 w 3062959"/>
                <a:gd name="connsiteY6" fmla="*/ 1593188 h 3332231"/>
                <a:gd name="connsiteX7" fmla="*/ 734886 w 3062959"/>
                <a:gd name="connsiteY7" fmla="*/ 1901728 h 3332231"/>
                <a:gd name="connsiteX8" fmla="*/ 403907 w 3062959"/>
                <a:gd name="connsiteY8" fmla="*/ 2036364 h 3332231"/>
                <a:gd name="connsiteX9" fmla="*/ 106586 w 3062959"/>
                <a:gd name="connsiteY9" fmla="*/ 1800751 h 3332231"/>
                <a:gd name="connsiteX10" fmla="*/ 0 w 3062959"/>
                <a:gd name="connsiteY10" fmla="*/ 2518807 h 3332231"/>
                <a:gd name="connsiteX11" fmla="*/ 1256599 w 3062959"/>
                <a:gd name="connsiteY11" fmla="*/ 2423441 h 3332231"/>
                <a:gd name="connsiteX12" fmla="*/ 1071475 w 3062959"/>
                <a:gd name="connsiteY12" fmla="*/ 2754420 h 3332231"/>
                <a:gd name="connsiteX13" fmla="*/ 1144402 w 3062959"/>
                <a:gd name="connsiteY13" fmla="*/ 3135888 h 3332231"/>
                <a:gd name="connsiteX14" fmla="*/ 1380015 w 3062959"/>
                <a:gd name="connsiteY14" fmla="*/ 3292962 h 3332231"/>
                <a:gd name="connsiteX15" fmla="*/ 1649286 w 3062959"/>
                <a:gd name="connsiteY15" fmla="*/ 3332231 h 3332231"/>
                <a:gd name="connsiteX16" fmla="*/ 1940996 w 3062959"/>
                <a:gd name="connsiteY16" fmla="*/ 3158327 h 3332231"/>
                <a:gd name="connsiteX17" fmla="*/ 2041973 w 3062959"/>
                <a:gd name="connsiteY17" fmla="*/ 2838567 h 3332231"/>
                <a:gd name="connsiteX18" fmla="*/ 1884898 w 3062959"/>
                <a:gd name="connsiteY18" fmla="*/ 2445880 h 3332231"/>
                <a:gd name="connsiteX19" fmla="*/ 3062959 w 3062959"/>
                <a:gd name="connsiteY19" fmla="*/ 2518807 h 3332231"/>
                <a:gd name="connsiteX20" fmla="*/ 2984422 w 3062959"/>
                <a:gd name="connsiteY20" fmla="*/ 1778312 h 3332231"/>
                <a:gd name="connsiteX21" fmla="*/ 2832957 w 3062959"/>
                <a:gd name="connsiteY21" fmla="*/ 2002705 h 3332231"/>
                <a:gd name="connsiteX22" fmla="*/ 2597345 w 3062959"/>
                <a:gd name="connsiteY22" fmla="*/ 2025144 h 3332231"/>
                <a:gd name="connsiteX23" fmla="*/ 2350513 w 3062959"/>
                <a:gd name="connsiteY23" fmla="*/ 1907338 h 3332231"/>
                <a:gd name="connsiteX24" fmla="*/ 2215877 w 3062959"/>
                <a:gd name="connsiteY24" fmla="*/ 1677335 h 3332231"/>
                <a:gd name="connsiteX25" fmla="*/ 2221487 w 3062959"/>
                <a:gd name="connsiteY25" fmla="*/ 1402454 h 3332231"/>
                <a:gd name="connsiteX26" fmla="*/ 2367342 w 3062959"/>
                <a:gd name="connsiteY26" fmla="*/ 1211721 h 3332231"/>
                <a:gd name="connsiteX27" fmla="*/ 2636613 w 3062959"/>
                <a:gd name="connsiteY27" fmla="*/ 1099524 h 3332231"/>
                <a:gd name="connsiteX28" fmla="*/ 2984422 w 3062959"/>
                <a:gd name="connsiteY28" fmla="*/ 1312697 h 3332231"/>
                <a:gd name="connsiteX29" fmla="*/ 3062959 w 3062959"/>
                <a:gd name="connsiteY29" fmla="*/ 532933 h 3332231"/>
                <a:gd name="connsiteX30" fmla="*/ 1912947 w 3062959"/>
                <a:gd name="connsiteY30" fmla="*/ 757326 h 3332231"/>
                <a:gd name="connsiteX31" fmla="*/ 2036363 w 3062959"/>
                <a:gd name="connsiteY31" fmla="*/ 415127 h 3332231"/>
                <a:gd name="connsiteX32" fmla="*/ 1896118 w 3062959"/>
                <a:gd name="connsiteY32" fmla="*/ 140246 h 3332231"/>
                <a:gd name="connsiteX33" fmla="*/ 1660505 w 3062959"/>
                <a:gd name="connsiteY33" fmla="*/ 0 h 3332231"/>
                <a:gd name="connsiteX34" fmla="*/ 1351966 w 3062959"/>
                <a:gd name="connsiteY34" fmla="*/ 33659 h 3332231"/>
                <a:gd name="connsiteX35" fmla="*/ 1161232 w 3062959"/>
                <a:gd name="connsiteY35" fmla="*/ 179515 h 3332231"/>
                <a:gd name="connsiteX36" fmla="*/ 1071475 w 3062959"/>
                <a:gd name="connsiteY36" fmla="*/ 415127 h 3332231"/>
                <a:gd name="connsiteX37" fmla="*/ 1256599 w 3062959"/>
                <a:gd name="connsiteY3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86351 w 3062959"/>
                <a:gd name="connsiteY7" fmla="*/ 1593188 h 3332231"/>
                <a:gd name="connsiteX8" fmla="*/ 734886 w 3062959"/>
                <a:gd name="connsiteY8" fmla="*/ 1901728 h 3332231"/>
                <a:gd name="connsiteX9" fmla="*/ 403907 w 3062959"/>
                <a:gd name="connsiteY9" fmla="*/ 2036364 h 3332231"/>
                <a:gd name="connsiteX10" fmla="*/ 106586 w 3062959"/>
                <a:gd name="connsiteY10" fmla="*/ 1800751 h 3332231"/>
                <a:gd name="connsiteX11" fmla="*/ 0 w 3062959"/>
                <a:gd name="connsiteY11" fmla="*/ 2518807 h 3332231"/>
                <a:gd name="connsiteX12" fmla="*/ 1256599 w 3062959"/>
                <a:gd name="connsiteY12" fmla="*/ 2423441 h 3332231"/>
                <a:gd name="connsiteX13" fmla="*/ 1071475 w 3062959"/>
                <a:gd name="connsiteY13" fmla="*/ 2754420 h 3332231"/>
                <a:gd name="connsiteX14" fmla="*/ 1144402 w 3062959"/>
                <a:gd name="connsiteY14" fmla="*/ 3135888 h 3332231"/>
                <a:gd name="connsiteX15" fmla="*/ 1380015 w 3062959"/>
                <a:gd name="connsiteY15" fmla="*/ 3292962 h 3332231"/>
                <a:gd name="connsiteX16" fmla="*/ 1649286 w 3062959"/>
                <a:gd name="connsiteY16" fmla="*/ 3332231 h 3332231"/>
                <a:gd name="connsiteX17" fmla="*/ 1940996 w 3062959"/>
                <a:gd name="connsiteY17" fmla="*/ 3158327 h 3332231"/>
                <a:gd name="connsiteX18" fmla="*/ 2041973 w 3062959"/>
                <a:gd name="connsiteY18" fmla="*/ 2838567 h 3332231"/>
                <a:gd name="connsiteX19" fmla="*/ 1884898 w 3062959"/>
                <a:gd name="connsiteY19" fmla="*/ 2445880 h 3332231"/>
                <a:gd name="connsiteX20" fmla="*/ 3062959 w 3062959"/>
                <a:gd name="connsiteY20" fmla="*/ 2518807 h 3332231"/>
                <a:gd name="connsiteX21" fmla="*/ 2984422 w 3062959"/>
                <a:gd name="connsiteY21" fmla="*/ 1778312 h 3332231"/>
                <a:gd name="connsiteX22" fmla="*/ 2832957 w 3062959"/>
                <a:gd name="connsiteY22" fmla="*/ 2002705 h 3332231"/>
                <a:gd name="connsiteX23" fmla="*/ 2597345 w 3062959"/>
                <a:gd name="connsiteY23" fmla="*/ 2025144 h 3332231"/>
                <a:gd name="connsiteX24" fmla="*/ 2350513 w 3062959"/>
                <a:gd name="connsiteY24" fmla="*/ 1907338 h 3332231"/>
                <a:gd name="connsiteX25" fmla="*/ 2215877 w 3062959"/>
                <a:gd name="connsiteY25" fmla="*/ 1677335 h 3332231"/>
                <a:gd name="connsiteX26" fmla="*/ 2221487 w 3062959"/>
                <a:gd name="connsiteY26" fmla="*/ 1402454 h 3332231"/>
                <a:gd name="connsiteX27" fmla="*/ 2367342 w 3062959"/>
                <a:gd name="connsiteY27" fmla="*/ 1211721 h 3332231"/>
                <a:gd name="connsiteX28" fmla="*/ 2636613 w 3062959"/>
                <a:gd name="connsiteY28" fmla="*/ 1099524 h 3332231"/>
                <a:gd name="connsiteX29" fmla="*/ 2984422 w 3062959"/>
                <a:gd name="connsiteY29" fmla="*/ 1312697 h 3332231"/>
                <a:gd name="connsiteX30" fmla="*/ 3062959 w 3062959"/>
                <a:gd name="connsiteY30" fmla="*/ 532933 h 3332231"/>
                <a:gd name="connsiteX31" fmla="*/ 1912947 w 3062959"/>
                <a:gd name="connsiteY31" fmla="*/ 757326 h 3332231"/>
                <a:gd name="connsiteX32" fmla="*/ 2036363 w 3062959"/>
                <a:gd name="connsiteY32" fmla="*/ 415127 h 3332231"/>
                <a:gd name="connsiteX33" fmla="*/ 1896118 w 3062959"/>
                <a:gd name="connsiteY33" fmla="*/ 140246 h 3332231"/>
                <a:gd name="connsiteX34" fmla="*/ 1660505 w 3062959"/>
                <a:gd name="connsiteY34" fmla="*/ 0 h 3332231"/>
                <a:gd name="connsiteX35" fmla="*/ 1351966 w 3062959"/>
                <a:gd name="connsiteY35" fmla="*/ 33659 h 3332231"/>
                <a:gd name="connsiteX36" fmla="*/ 1161232 w 3062959"/>
                <a:gd name="connsiteY36" fmla="*/ 179515 h 3332231"/>
                <a:gd name="connsiteX37" fmla="*/ 1071475 w 3062959"/>
                <a:gd name="connsiteY37" fmla="*/ 415127 h 3332231"/>
                <a:gd name="connsiteX38" fmla="*/ 1256599 w 3062959"/>
                <a:gd name="connsiteY3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734886 w 3062959"/>
                <a:gd name="connsiteY9" fmla="*/ 1901728 h 3332231"/>
                <a:gd name="connsiteX10" fmla="*/ 403907 w 3062959"/>
                <a:gd name="connsiteY10" fmla="*/ 2036364 h 3332231"/>
                <a:gd name="connsiteX11" fmla="*/ 106586 w 3062959"/>
                <a:gd name="connsiteY11" fmla="*/ 1800751 h 3332231"/>
                <a:gd name="connsiteX12" fmla="*/ 0 w 3062959"/>
                <a:gd name="connsiteY12" fmla="*/ 2518807 h 3332231"/>
                <a:gd name="connsiteX13" fmla="*/ 1256599 w 3062959"/>
                <a:gd name="connsiteY13" fmla="*/ 2423441 h 3332231"/>
                <a:gd name="connsiteX14" fmla="*/ 1071475 w 3062959"/>
                <a:gd name="connsiteY14" fmla="*/ 2754420 h 3332231"/>
                <a:gd name="connsiteX15" fmla="*/ 1144402 w 3062959"/>
                <a:gd name="connsiteY15" fmla="*/ 3135888 h 3332231"/>
                <a:gd name="connsiteX16" fmla="*/ 1380015 w 3062959"/>
                <a:gd name="connsiteY16" fmla="*/ 3292962 h 3332231"/>
                <a:gd name="connsiteX17" fmla="*/ 1649286 w 3062959"/>
                <a:gd name="connsiteY17" fmla="*/ 3332231 h 3332231"/>
                <a:gd name="connsiteX18" fmla="*/ 1940996 w 3062959"/>
                <a:gd name="connsiteY18" fmla="*/ 3158327 h 3332231"/>
                <a:gd name="connsiteX19" fmla="*/ 2041973 w 3062959"/>
                <a:gd name="connsiteY19" fmla="*/ 2838567 h 3332231"/>
                <a:gd name="connsiteX20" fmla="*/ 1884898 w 3062959"/>
                <a:gd name="connsiteY20" fmla="*/ 2445880 h 3332231"/>
                <a:gd name="connsiteX21" fmla="*/ 3062959 w 3062959"/>
                <a:gd name="connsiteY21" fmla="*/ 2518807 h 3332231"/>
                <a:gd name="connsiteX22" fmla="*/ 2984422 w 3062959"/>
                <a:gd name="connsiteY22" fmla="*/ 1778312 h 3332231"/>
                <a:gd name="connsiteX23" fmla="*/ 2832957 w 3062959"/>
                <a:gd name="connsiteY23" fmla="*/ 2002705 h 3332231"/>
                <a:gd name="connsiteX24" fmla="*/ 2597345 w 3062959"/>
                <a:gd name="connsiteY24" fmla="*/ 2025144 h 3332231"/>
                <a:gd name="connsiteX25" fmla="*/ 2350513 w 3062959"/>
                <a:gd name="connsiteY25" fmla="*/ 1907338 h 3332231"/>
                <a:gd name="connsiteX26" fmla="*/ 2215877 w 3062959"/>
                <a:gd name="connsiteY26" fmla="*/ 1677335 h 3332231"/>
                <a:gd name="connsiteX27" fmla="*/ 2221487 w 3062959"/>
                <a:gd name="connsiteY27" fmla="*/ 1402454 h 3332231"/>
                <a:gd name="connsiteX28" fmla="*/ 2367342 w 3062959"/>
                <a:gd name="connsiteY28" fmla="*/ 1211721 h 3332231"/>
                <a:gd name="connsiteX29" fmla="*/ 2636613 w 3062959"/>
                <a:gd name="connsiteY29" fmla="*/ 1099524 h 3332231"/>
                <a:gd name="connsiteX30" fmla="*/ 2984422 w 3062959"/>
                <a:gd name="connsiteY30" fmla="*/ 1312697 h 3332231"/>
                <a:gd name="connsiteX31" fmla="*/ 3062959 w 3062959"/>
                <a:gd name="connsiteY31" fmla="*/ 532933 h 3332231"/>
                <a:gd name="connsiteX32" fmla="*/ 1912947 w 3062959"/>
                <a:gd name="connsiteY32" fmla="*/ 757326 h 3332231"/>
                <a:gd name="connsiteX33" fmla="*/ 2036363 w 3062959"/>
                <a:gd name="connsiteY33" fmla="*/ 415127 h 3332231"/>
                <a:gd name="connsiteX34" fmla="*/ 1896118 w 3062959"/>
                <a:gd name="connsiteY34" fmla="*/ 140246 h 3332231"/>
                <a:gd name="connsiteX35" fmla="*/ 1660505 w 3062959"/>
                <a:gd name="connsiteY35" fmla="*/ 0 h 3332231"/>
                <a:gd name="connsiteX36" fmla="*/ 1351966 w 3062959"/>
                <a:gd name="connsiteY36" fmla="*/ 33659 h 3332231"/>
                <a:gd name="connsiteX37" fmla="*/ 1161232 w 3062959"/>
                <a:gd name="connsiteY37" fmla="*/ 179515 h 3332231"/>
                <a:gd name="connsiteX38" fmla="*/ 1071475 w 3062959"/>
                <a:gd name="connsiteY38" fmla="*/ 415127 h 3332231"/>
                <a:gd name="connsiteX39" fmla="*/ 1256599 w 3062959"/>
                <a:gd name="connsiteY3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403907 w 3062959"/>
                <a:gd name="connsiteY11" fmla="*/ 2036364 h 3332231"/>
                <a:gd name="connsiteX12" fmla="*/ 106586 w 3062959"/>
                <a:gd name="connsiteY12" fmla="*/ 1800751 h 3332231"/>
                <a:gd name="connsiteX13" fmla="*/ 0 w 3062959"/>
                <a:gd name="connsiteY13" fmla="*/ 2518807 h 3332231"/>
                <a:gd name="connsiteX14" fmla="*/ 1256599 w 3062959"/>
                <a:gd name="connsiteY14" fmla="*/ 2423441 h 3332231"/>
                <a:gd name="connsiteX15" fmla="*/ 1071475 w 3062959"/>
                <a:gd name="connsiteY15" fmla="*/ 2754420 h 3332231"/>
                <a:gd name="connsiteX16" fmla="*/ 1144402 w 3062959"/>
                <a:gd name="connsiteY16" fmla="*/ 3135888 h 3332231"/>
                <a:gd name="connsiteX17" fmla="*/ 1380015 w 3062959"/>
                <a:gd name="connsiteY17" fmla="*/ 3292962 h 3332231"/>
                <a:gd name="connsiteX18" fmla="*/ 1649286 w 3062959"/>
                <a:gd name="connsiteY18" fmla="*/ 3332231 h 3332231"/>
                <a:gd name="connsiteX19" fmla="*/ 1940996 w 3062959"/>
                <a:gd name="connsiteY19" fmla="*/ 3158327 h 3332231"/>
                <a:gd name="connsiteX20" fmla="*/ 2041973 w 3062959"/>
                <a:gd name="connsiteY20" fmla="*/ 2838567 h 3332231"/>
                <a:gd name="connsiteX21" fmla="*/ 1884898 w 3062959"/>
                <a:gd name="connsiteY21" fmla="*/ 2445880 h 3332231"/>
                <a:gd name="connsiteX22" fmla="*/ 3062959 w 3062959"/>
                <a:gd name="connsiteY22" fmla="*/ 2518807 h 3332231"/>
                <a:gd name="connsiteX23" fmla="*/ 2984422 w 3062959"/>
                <a:gd name="connsiteY23" fmla="*/ 1778312 h 3332231"/>
                <a:gd name="connsiteX24" fmla="*/ 2832957 w 3062959"/>
                <a:gd name="connsiteY24" fmla="*/ 2002705 h 3332231"/>
                <a:gd name="connsiteX25" fmla="*/ 2597345 w 3062959"/>
                <a:gd name="connsiteY25" fmla="*/ 2025144 h 3332231"/>
                <a:gd name="connsiteX26" fmla="*/ 2350513 w 3062959"/>
                <a:gd name="connsiteY26" fmla="*/ 1907338 h 3332231"/>
                <a:gd name="connsiteX27" fmla="*/ 2215877 w 3062959"/>
                <a:gd name="connsiteY27" fmla="*/ 1677335 h 3332231"/>
                <a:gd name="connsiteX28" fmla="*/ 2221487 w 3062959"/>
                <a:gd name="connsiteY28" fmla="*/ 1402454 h 3332231"/>
                <a:gd name="connsiteX29" fmla="*/ 2367342 w 3062959"/>
                <a:gd name="connsiteY29" fmla="*/ 1211721 h 3332231"/>
                <a:gd name="connsiteX30" fmla="*/ 2636613 w 3062959"/>
                <a:gd name="connsiteY30" fmla="*/ 1099524 h 3332231"/>
                <a:gd name="connsiteX31" fmla="*/ 2984422 w 3062959"/>
                <a:gd name="connsiteY31" fmla="*/ 1312697 h 3332231"/>
                <a:gd name="connsiteX32" fmla="*/ 3062959 w 3062959"/>
                <a:gd name="connsiteY32" fmla="*/ 532933 h 3332231"/>
                <a:gd name="connsiteX33" fmla="*/ 1912947 w 3062959"/>
                <a:gd name="connsiteY33" fmla="*/ 757326 h 3332231"/>
                <a:gd name="connsiteX34" fmla="*/ 2036363 w 3062959"/>
                <a:gd name="connsiteY34" fmla="*/ 415127 h 3332231"/>
                <a:gd name="connsiteX35" fmla="*/ 1896118 w 3062959"/>
                <a:gd name="connsiteY35" fmla="*/ 140246 h 3332231"/>
                <a:gd name="connsiteX36" fmla="*/ 1660505 w 3062959"/>
                <a:gd name="connsiteY36" fmla="*/ 0 h 3332231"/>
                <a:gd name="connsiteX37" fmla="*/ 1351966 w 3062959"/>
                <a:gd name="connsiteY37" fmla="*/ 33659 h 3332231"/>
                <a:gd name="connsiteX38" fmla="*/ 1161232 w 3062959"/>
                <a:gd name="connsiteY38" fmla="*/ 179515 h 3332231"/>
                <a:gd name="connsiteX39" fmla="*/ 1071475 w 3062959"/>
                <a:gd name="connsiteY39" fmla="*/ 415127 h 3332231"/>
                <a:gd name="connsiteX40" fmla="*/ 1256599 w 3062959"/>
                <a:gd name="connsiteY4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106586 w 3062959"/>
                <a:gd name="connsiteY13" fmla="*/ 1800751 h 3332231"/>
                <a:gd name="connsiteX14" fmla="*/ 0 w 3062959"/>
                <a:gd name="connsiteY14" fmla="*/ 2518807 h 3332231"/>
                <a:gd name="connsiteX15" fmla="*/ 1256599 w 3062959"/>
                <a:gd name="connsiteY15" fmla="*/ 2423441 h 3332231"/>
                <a:gd name="connsiteX16" fmla="*/ 1071475 w 3062959"/>
                <a:gd name="connsiteY16" fmla="*/ 2754420 h 3332231"/>
                <a:gd name="connsiteX17" fmla="*/ 1144402 w 3062959"/>
                <a:gd name="connsiteY17" fmla="*/ 3135888 h 3332231"/>
                <a:gd name="connsiteX18" fmla="*/ 1380015 w 3062959"/>
                <a:gd name="connsiteY18" fmla="*/ 3292962 h 3332231"/>
                <a:gd name="connsiteX19" fmla="*/ 1649286 w 3062959"/>
                <a:gd name="connsiteY19" fmla="*/ 3332231 h 3332231"/>
                <a:gd name="connsiteX20" fmla="*/ 1940996 w 3062959"/>
                <a:gd name="connsiteY20" fmla="*/ 3158327 h 3332231"/>
                <a:gd name="connsiteX21" fmla="*/ 2041973 w 3062959"/>
                <a:gd name="connsiteY21" fmla="*/ 2838567 h 3332231"/>
                <a:gd name="connsiteX22" fmla="*/ 1884898 w 3062959"/>
                <a:gd name="connsiteY22" fmla="*/ 2445880 h 3332231"/>
                <a:gd name="connsiteX23" fmla="*/ 3062959 w 3062959"/>
                <a:gd name="connsiteY23" fmla="*/ 2518807 h 3332231"/>
                <a:gd name="connsiteX24" fmla="*/ 2984422 w 3062959"/>
                <a:gd name="connsiteY24" fmla="*/ 1778312 h 3332231"/>
                <a:gd name="connsiteX25" fmla="*/ 2832957 w 3062959"/>
                <a:gd name="connsiteY25" fmla="*/ 2002705 h 3332231"/>
                <a:gd name="connsiteX26" fmla="*/ 2597345 w 3062959"/>
                <a:gd name="connsiteY26" fmla="*/ 2025144 h 3332231"/>
                <a:gd name="connsiteX27" fmla="*/ 2350513 w 3062959"/>
                <a:gd name="connsiteY27" fmla="*/ 1907338 h 3332231"/>
                <a:gd name="connsiteX28" fmla="*/ 2215877 w 3062959"/>
                <a:gd name="connsiteY28" fmla="*/ 1677335 h 3332231"/>
                <a:gd name="connsiteX29" fmla="*/ 2221487 w 3062959"/>
                <a:gd name="connsiteY29" fmla="*/ 1402454 h 3332231"/>
                <a:gd name="connsiteX30" fmla="*/ 2367342 w 3062959"/>
                <a:gd name="connsiteY30" fmla="*/ 1211721 h 3332231"/>
                <a:gd name="connsiteX31" fmla="*/ 2636613 w 3062959"/>
                <a:gd name="connsiteY31" fmla="*/ 1099524 h 3332231"/>
                <a:gd name="connsiteX32" fmla="*/ 2984422 w 3062959"/>
                <a:gd name="connsiteY32" fmla="*/ 1312697 h 3332231"/>
                <a:gd name="connsiteX33" fmla="*/ 3062959 w 3062959"/>
                <a:gd name="connsiteY33" fmla="*/ 532933 h 3332231"/>
                <a:gd name="connsiteX34" fmla="*/ 1912947 w 3062959"/>
                <a:gd name="connsiteY34" fmla="*/ 757326 h 3332231"/>
                <a:gd name="connsiteX35" fmla="*/ 2036363 w 3062959"/>
                <a:gd name="connsiteY35" fmla="*/ 415127 h 3332231"/>
                <a:gd name="connsiteX36" fmla="*/ 1896118 w 3062959"/>
                <a:gd name="connsiteY36" fmla="*/ 140246 h 3332231"/>
                <a:gd name="connsiteX37" fmla="*/ 1660505 w 3062959"/>
                <a:gd name="connsiteY37" fmla="*/ 0 h 3332231"/>
                <a:gd name="connsiteX38" fmla="*/ 1351966 w 3062959"/>
                <a:gd name="connsiteY38" fmla="*/ 33659 h 3332231"/>
                <a:gd name="connsiteX39" fmla="*/ 1161232 w 3062959"/>
                <a:gd name="connsiteY39" fmla="*/ 179515 h 3332231"/>
                <a:gd name="connsiteX40" fmla="*/ 1071475 w 3062959"/>
                <a:gd name="connsiteY40" fmla="*/ 415127 h 3332231"/>
                <a:gd name="connsiteX41" fmla="*/ 1256599 w 3062959"/>
                <a:gd name="connsiteY4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071475 w 3062959"/>
                <a:gd name="connsiteY17" fmla="*/ 2754420 h 3332231"/>
                <a:gd name="connsiteX18" fmla="*/ 1144402 w 3062959"/>
                <a:gd name="connsiteY18" fmla="*/ 3135888 h 3332231"/>
                <a:gd name="connsiteX19" fmla="*/ 1380015 w 3062959"/>
                <a:gd name="connsiteY19" fmla="*/ 3292962 h 3332231"/>
                <a:gd name="connsiteX20" fmla="*/ 1649286 w 3062959"/>
                <a:gd name="connsiteY20" fmla="*/ 3332231 h 3332231"/>
                <a:gd name="connsiteX21" fmla="*/ 1940996 w 3062959"/>
                <a:gd name="connsiteY21" fmla="*/ 3158327 h 3332231"/>
                <a:gd name="connsiteX22" fmla="*/ 2041973 w 3062959"/>
                <a:gd name="connsiteY22" fmla="*/ 2838567 h 3332231"/>
                <a:gd name="connsiteX23" fmla="*/ 1884898 w 3062959"/>
                <a:gd name="connsiteY23" fmla="*/ 2445880 h 3332231"/>
                <a:gd name="connsiteX24" fmla="*/ 3062959 w 3062959"/>
                <a:gd name="connsiteY24" fmla="*/ 2518807 h 3332231"/>
                <a:gd name="connsiteX25" fmla="*/ 2984422 w 3062959"/>
                <a:gd name="connsiteY25" fmla="*/ 1778312 h 3332231"/>
                <a:gd name="connsiteX26" fmla="*/ 2832957 w 3062959"/>
                <a:gd name="connsiteY26" fmla="*/ 2002705 h 3332231"/>
                <a:gd name="connsiteX27" fmla="*/ 2597345 w 3062959"/>
                <a:gd name="connsiteY27" fmla="*/ 2025144 h 3332231"/>
                <a:gd name="connsiteX28" fmla="*/ 2350513 w 3062959"/>
                <a:gd name="connsiteY28" fmla="*/ 1907338 h 3332231"/>
                <a:gd name="connsiteX29" fmla="*/ 2215877 w 3062959"/>
                <a:gd name="connsiteY29" fmla="*/ 1677335 h 3332231"/>
                <a:gd name="connsiteX30" fmla="*/ 2221487 w 3062959"/>
                <a:gd name="connsiteY30" fmla="*/ 1402454 h 3332231"/>
                <a:gd name="connsiteX31" fmla="*/ 2367342 w 3062959"/>
                <a:gd name="connsiteY31" fmla="*/ 1211721 h 3332231"/>
                <a:gd name="connsiteX32" fmla="*/ 2636613 w 3062959"/>
                <a:gd name="connsiteY32" fmla="*/ 1099524 h 3332231"/>
                <a:gd name="connsiteX33" fmla="*/ 2984422 w 3062959"/>
                <a:gd name="connsiteY33" fmla="*/ 1312697 h 3332231"/>
                <a:gd name="connsiteX34" fmla="*/ 3062959 w 3062959"/>
                <a:gd name="connsiteY34" fmla="*/ 532933 h 3332231"/>
                <a:gd name="connsiteX35" fmla="*/ 1912947 w 3062959"/>
                <a:gd name="connsiteY35" fmla="*/ 757326 h 3332231"/>
                <a:gd name="connsiteX36" fmla="*/ 2036363 w 3062959"/>
                <a:gd name="connsiteY36" fmla="*/ 415127 h 3332231"/>
                <a:gd name="connsiteX37" fmla="*/ 1896118 w 3062959"/>
                <a:gd name="connsiteY37" fmla="*/ 140246 h 3332231"/>
                <a:gd name="connsiteX38" fmla="*/ 1660505 w 3062959"/>
                <a:gd name="connsiteY38" fmla="*/ 0 h 3332231"/>
                <a:gd name="connsiteX39" fmla="*/ 1351966 w 3062959"/>
                <a:gd name="connsiteY39" fmla="*/ 33659 h 3332231"/>
                <a:gd name="connsiteX40" fmla="*/ 1161232 w 3062959"/>
                <a:gd name="connsiteY40" fmla="*/ 179515 h 3332231"/>
                <a:gd name="connsiteX41" fmla="*/ 1071475 w 3062959"/>
                <a:gd name="connsiteY41" fmla="*/ 415127 h 3332231"/>
                <a:gd name="connsiteX42" fmla="*/ 1256599 w 3062959"/>
                <a:gd name="connsiteY4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144402 w 3062959"/>
                <a:gd name="connsiteY19" fmla="*/ 3135888 h 3332231"/>
                <a:gd name="connsiteX20" fmla="*/ 1380015 w 3062959"/>
                <a:gd name="connsiteY20" fmla="*/ 3292962 h 3332231"/>
                <a:gd name="connsiteX21" fmla="*/ 1649286 w 3062959"/>
                <a:gd name="connsiteY21" fmla="*/ 3332231 h 3332231"/>
                <a:gd name="connsiteX22" fmla="*/ 1940996 w 3062959"/>
                <a:gd name="connsiteY22" fmla="*/ 3158327 h 3332231"/>
                <a:gd name="connsiteX23" fmla="*/ 2041973 w 3062959"/>
                <a:gd name="connsiteY23" fmla="*/ 2838567 h 3332231"/>
                <a:gd name="connsiteX24" fmla="*/ 1884898 w 3062959"/>
                <a:gd name="connsiteY24" fmla="*/ 2445880 h 3332231"/>
                <a:gd name="connsiteX25" fmla="*/ 3062959 w 3062959"/>
                <a:gd name="connsiteY25" fmla="*/ 2518807 h 3332231"/>
                <a:gd name="connsiteX26" fmla="*/ 2984422 w 3062959"/>
                <a:gd name="connsiteY26" fmla="*/ 1778312 h 3332231"/>
                <a:gd name="connsiteX27" fmla="*/ 2832957 w 3062959"/>
                <a:gd name="connsiteY27" fmla="*/ 2002705 h 3332231"/>
                <a:gd name="connsiteX28" fmla="*/ 2597345 w 3062959"/>
                <a:gd name="connsiteY28" fmla="*/ 2025144 h 3332231"/>
                <a:gd name="connsiteX29" fmla="*/ 2350513 w 3062959"/>
                <a:gd name="connsiteY29" fmla="*/ 1907338 h 3332231"/>
                <a:gd name="connsiteX30" fmla="*/ 2215877 w 3062959"/>
                <a:gd name="connsiteY30" fmla="*/ 1677335 h 3332231"/>
                <a:gd name="connsiteX31" fmla="*/ 2221487 w 3062959"/>
                <a:gd name="connsiteY31" fmla="*/ 1402454 h 3332231"/>
                <a:gd name="connsiteX32" fmla="*/ 2367342 w 3062959"/>
                <a:gd name="connsiteY32" fmla="*/ 1211721 h 3332231"/>
                <a:gd name="connsiteX33" fmla="*/ 2636613 w 3062959"/>
                <a:gd name="connsiteY33" fmla="*/ 1099524 h 3332231"/>
                <a:gd name="connsiteX34" fmla="*/ 2984422 w 3062959"/>
                <a:gd name="connsiteY34" fmla="*/ 1312697 h 3332231"/>
                <a:gd name="connsiteX35" fmla="*/ 3062959 w 3062959"/>
                <a:gd name="connsiteY35" fmla="*/ 532933 h 3332231"/>
                <a:gd name="connsiteX36" fmla="*/ 1912947 w 3062959"/>
                <a:gd name="connsiteY36" fmla="*/ 757326 h 3332231"/>
                <a:gd name="connsiteX37" fmla="*/ 2036363 w 3062959"/>
                <a:gd name="connsiteY37" fmla="*/ 415127 h 3332231"/>
                <a:gd name="connsiteX38" fmla="*/ 1896118 w 3062959"/>
                <a:gd name="connsiteY38" fmla="*/ 140246 h 3332231"/>
                <a:gd name="connsiteX39" fmla="*/ 1660505 w 3062959"/>
                <a:gd name="connsiteY39" fmla="*/ 0 h 3332231"/>
                <a:gd name="connsiteX40" fmla="*/ 1351966 w 3062959"/>
                <a:gd name="connsiteY40" fmla="*/ 33659 h 3332231"/>
                <a:gd name="connsiteX41" fmla="*/ 1161232 w 3062959"/>
                <a:gd name="connsiteY41" fmla="*/ 179515 h 3332231"/>
                <a:gd name="connsiteX42" fmla="*/ 1071475 w 3062959"/>
                <a:gd name="connsiteY42" fmla="*/ 415127 h 3332231"/>
                <a:gd name="connsiteX43" fmla="*/ 1256599 w 3062959"/>
                <a:gd name="connsiteY4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380015 w 3062959"/>
                <a:gd name="connsiteY21" fmla="*/ 3292962 h 3332231"/>
                <a:gd name="connsiteX22" fmla="*/ 1649286 w 3062959"/>
                <a:gd name="connsiteY22" fmla="*/ 3332231 h 3332231"/>
                <a:gd name="connsiteX23" fmla="*/ 1940996 w 3062959"/>
                <a:gd name="connsiteY23" fmla="*/ 3158327 h 3332231"/>
                <a:gd name="connsiteX24" fmla="*/ 2041973 w 3062959"/>
                <a:gd name="connsiteY24" fmla="*/ 2838567 h 3332231"/>
                <a:gd name="connsiteX25" fmla="*/ 1884898 w 3062959"/>
                <a:gd name="connsiteY25" fmla="*/ 2445880 h 3332231"/>
                <a:gd name="connsiteX26" fmla="*/ 3062959 w 3062959"/>
                <a:gd name="connsiteY26" fmla="*/ 2518807 h 3332231"/>
                <a:gd name="connsiteX27" fmla="*/ 2984422 w 3062959"/>
                <a:gd name="connsiteY27" fmla="*/ 1778312 h 3332231"/>
                <a:gd name="connsiteX28" fmla="*/ 2832957 w 3062959"/>
                <a:gd name="connsiteY28" fmla="*/ 2002705 h 3332231"/>
                <a:gd name="connsiteX29" fmla="*/ 2597345 w 3062959"/>
                <a:gd name="connsiteY29" fmla="*/ 2025144 h 3332231"/>
                <a:gd name="connsiteX30" fmla="*/ 2350513 w 3062959"/>
                <a:gd name="connsiteY30" fmla="*/ 1907338 h 3332231"/>
                <a:gd name="connsiteX31" fmla="*/ 2215877 w 3062959"/>
                <a:gd name="connsiteY31" fmla="*/ 1677335 h 3332231"/>
                <a:gd name="connsiteX32" fmla="*/ 2221487 w 3062959"/>
                <a:gd name="connsiteY32" fmla="*/ 1402454 h 3332231"/>
                <a:gd name="connsiteX33" fmla="*/ 2367342 w 3062959"/>
                <a:gd name="connsiteY33" fmla="*/ 1211721 h 3332231"/>
                <a:gd name="connsiteX34" fmla="*/ 2636613 w 3062959"/>
                <a:gd name="connsiteY34" fmla="*/ 1099524 h 3332231"/>
                <a:gd name="connsiteX35" fmla="*/ 2984422 w 3062959"/>
                <a:gd name="connsiteY35" fmla="*/ 1312697 h 3332231"/>
                <a:gd name="connsiteX36" fmla="*/ 3062959 w 3062959"/>
                <a:gd name="connsiteY36" fmla="*/ 532933 h 3332231"/>
                <a:gd name="connsiteX37" fmla="*/ 1912947 w 3062959"/>
                <a:gd name="connsiteY37" fmla="*/ 757326 h 3332231"/>
                <a:gd name="connsiteX38" fmla="*/ 2036363 w 3062959"/>
                <a:gd name="connsiteY38" fmla="*/ 415127 h 3332231"/>
                <a:gd name="connsiteX39" fmla="*/ 1896118 w 3062959"/>
                <a:gd name="connsiteY39" fmla="*/ 140246 h 3332231"/>
                <a:gd name="connsiteX40" fmla="*/ 1660505 w 3062959"/>
                <a:gd name="connsiteY40" fmla="*/ 0 h 3332231"/>
                <a:gd name="connsiteX41" fmla="*/ 1351966 w 3062959"/>
                <a:gd name="connsiteY41" fmla="*/ 33659 h 3332231"/>
                <a:gd name="connsiteX42" fmla="*/ 1161232 w 3062959"/>
                <a:gd name="connsiteY42" fmla="*/ 179515 h 3332231"/>
                <a:gd name="connsiteX43" fmla="*/ 1071475 w 3062959"/>
                <a:gd name="connsiteY43" fmla="*/ 415127 h 3332231"/>
                <a:gd name="connsiteX44" fmla="*/ 1256599 w 3062959"/>
                <a:gd name="connsiteY4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649286 w 3062959"/>
                <a:gd name="connsiteY23" fmla="*/ 3332231 h 3332231"/>
                <a:gd name="connsiteX24" fmla="*/ 1940996 w 3062959"/>
                <a:gd name="connsiteY24" fmla="*/ 3158327 h 3332231"/>
                <a:gd name="connsiteX25" fmla="*/ 2041973 w 3062959"/>
                <a:gd name="connsiteY25" fmla="*/ 2838567 h 3332231"/>
                <a:gd name="connsiteX26" fmla="*/ 1884898 w 3062959"/>
                <a:gd name="connsiteY26" fmla="*/ 2445880 h 3332231"/>
                <a:gd name="connsiteX27" fmla="*/ 3062959 w 3062959"/>
                <a:gd name="connsiteY27" fmla="*/ 2518807 h 3332231"/>
                <a:gd name="connsiteX28" fmla="*/ 2984422 w 3062959"/>
                <a:gd name="connsiteY28" fmla="*/ 1778312 h 3332231"/>
                <a:gd name="connsiteX29" fmla="*/ 2832957 w 3062959"/>
                <a:gd name="connsiteY29" fmla="*/ 2002705 h 3332231"/>
                <a:gd name="connsiteX30" fmla="*/ 2597345 w 3062959"/>
                <a:gd name="connsiteY30" fmla="*/ 2025144 h 3332231"/>
                <a:gd name="connsiteX31" fmla="*/ 2350513 w 3062959"/>
                <a:gd name="connsiteY31" fmla="*/ 1907338 h 3332231"/>
                <a:gd name="connsiteX32" fmla="*/ 2215877 w 3062959"/>
                <a:gd name="connsiteY32" fmla="*/ 1677335 h 3332231"/>
                <a:gd name="connsiteX33" fmla="*/ 2221487 w 3062959"/>
                <a:gd name="connsiteY33" fmla="*/ 1402454 h 3332231"/>
                <a:gd name="connsiteX34" fmla="*/ 2367342 w 3062959"/>
                <a:gd name="connsiteY34" fmla="*/ 1211721 h 3332231"/>
                <a:gd name="connsiteX35" fmla="*/ 2636613 w 3062959"/>
                <a:gd name="connsiteY35" fmla="*/ 1099524 h 3332231"/>
                <a:gd name="connsiteX36" fmla="*/ 2984422 w 3062959"/>
                <a:gd name="connsiteY36" fmla="*/ 1312697 h 3332231"/>
                <a:gd name="connsiteX37" fmla="*/ 3062959 w 3062959"/>
                <a:gd name="connsiteY37" fmla="*/ 532933 h 3332231"/>
                <a:gd name="connsiteX38" fmla="*/ 1912947 w 3062959"/>
                <a:gd name="connsiteY38" fmla="*/ 757326 h 3332231"/>
                <a:gd name="connsiteX39" fmla="*/ 2036363 w 3062959"/>
                <a:gd name="connsiteY39" fmla="*/ 415127 h 3332231"/>
                <a:gd name="connsiteX40" fmla="*/ 1896118 w 3062959"/>
                <a:gd name="connsiteY40" fmla="*/ 140246 h 3332231"/>
                <a:gd name="connsiteX41" fmla="*/ 1660505 w 3062959"/>
                <a:gd name="connsiteY41" fmla="*/ 0 h 3332231"/>
                <a:gd name="connsiteX42" fmla="*/ 1351966 w 3062959"/>
                <a:gd name="connsiteY42" fmla="*/ 33659 h 3332231"/>
                <a:gd name="connsiteX43" fmla="*/ 1161232 w 3062959"/>
                <a:gd name="connsiteY43" fmla="*/ 179515 h 3332231"/>
                <a:gd name="connsiteX44" fmla="*/ 1071475 w 3062959"/>
                <a:gd name="connsiteY44" fmla="*/ 415127 h 3332231"/>
                <a:gd name="connsiteX45" fmla="*/ 1256599 w 3062959"/>
                <a:gd name="connsiteY4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0019 w 3062959"/>
                <a:gd name="connsiteY25" fmla="*/ 3332231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940996 w 3062959"/>
                <a:gd name="connsiteY25" fmla="*/ 3158327 h 3332231"/>
                <a:gd name="connsiteX26" fmla="*/ 2041973 w 3062959"/>
                <a:gd name="connsiteY26" fmla="*/ 2838567 h 3332231"/>
                <a:gd name="connsiteX27" fmla="*/ 1884898 w 3062959"/>
                <a:gd name="connsiteY27" fmla="*/ 2445880 h 3332231"/>
                <a:gd name="connsiteX28" fmla="*/ 3062959 w 3062959"/>
                <a:gd name="connsiteY28" fmla="*/ 2518807 h 3332231"/>
                <a:gd name="connsiteX29" fmla="*/ 2984422 w 3062959"/>
                <a:gd name="connsiteY29" fmla="*/ 1778312 h 3332231"/>
                <a:gd name="connsiteX30" fmla="*/ 2832957 w 3062959"/>
                <a:gd name="connsiteY30" fmla="*/ 2002705 h 3332231"/>
                <a:gd name="connsiteX31" fmla="*/ 2597345 w 3062959"/>
                <a:gd name="connsiteY31" fmla="*/ 2025144 h 3332231"/>
                <a:gd name="connsiteX32" fmla="*/ 2350513 w 3062959"/>
                <a:gd name="connsiteY32" fmla="*/ 1907338 h 3332231"/>
                <a:gd name="connsiteX33" fmla="*/ 2215877 w 3062959"/>
                <a:gd name="connsiteY33" fmla="*/ 1677335 h 3332231"/>
                <a:gd name="connsiteX34" fmla="*/ 2221487 w 3062959"/>
                <a:gd name="connsiteY34" fmla="*/ 1402454 h 3332231"/>
                <a:gd name="connsiteX35" fmla="*/ 2367342 w 3062959"/>
                <a:gd name="connsiteY35" fmla="*/ 1211721 h 3332231"/>
                <a:gd name="connsiteX36" fmla="*/ 2636613 w 3062959"/>
                <a:gd name="connsiteY36" fmla="*/ 1099524 h 3332231"/>
                <a:gd name="connsiteX37" fmla="*/ 2984422 w 3062959"/>
                <a:gd name="connsiteY37" fmla="*/ 1312697 h 3332231"/>
                <a:gd name="connsiteX38" fmla="*/ 3062959 w 3062959"/>
                <a:gd name="connsiteY38" fmla="*/ 532933 h 3332231"/>
                <a:gd name="connsiteX39" fmla="*/ 1912947 w 3062959"/>
                <a:gd name="connsiteY39" fmla="*/ 757326 h 3332231"/>
                <a:gd name="connsiteX40" fmla="*/ 2036363 w 3062959"/>
                <a:gd name="connsiteY40" fmla="*/ 415127 h 3332231"/>
                <a:gd name="connsiteX41" fmla="*/ 1896118 w 3062959"/>
                <a:gd name="connsiteY41" fmla="*/ 140246 h 3332231"/>
                <a:gd name="connsiteX42" fmla="*/ 1660505 w 3062959"/>
                <a:gd name="connsiteY42" fmla="*/ 0 h 3332231"/>
                <a:gd name="connsiteX43" fmla="*/ 1351966 w 3062959"/>
                <a:gd name="connsiteY43" fmla="*/ 33659 h 3332231"/>
                <a:gd name="connsiteX44" fmla="*/ 1161232 w 3062959"/>
                <a:gd name="connsiteY44" fmla="*/ 179515 h 3332231"/>
                <a:gd name="connsiteX45" fmla="*/ 1071475 w 3062959"/>
                <a:gd name="connsiteY45" fmla="*/ 415127 h 3332231"/>
                <a:gd name="connsiteX46" fmla="*/ 1256599 w 3062959"/>
                <a:gd name="connsiteY46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41973 w 3062959"/>
                <a:gd name="connsiteY27" fmla="*/ 2838567 h 3332231"/>
                <a:gd name="connsiteX28" fmla="*/ 1884898 w 3062959"/>
                <a:gd name="connsiteY28" fmla="*/ 2445880 h 3332231"/>
                <a:gd name="connsiteX29" fmla="*/ 3062959 w 3062959"/>
                <a:gd name="connsiteY29" fmla="*/ 2518807 h 3332231"/>
                <a:gd name="connsiteX30" fmla="*/ 2984422 w 3062959"/>
                <a:gd name="connsiteY30" fmla="*/ 1778312 h 3332231"/>
                <a:gd name="connsiteX31" fmla="*/ 2832957 w 3062959"/>
                <a:gd name="connsiteY31" fmla="*/ 2002705 h 3332231"/>
                <a:gd name="connsiteX32" fmla="*/ 2597345 w 3062959"/>
                <a:gd name="connsiteY32" fmla="*/ 2025144 h 3332231"/>
                <a:gd name="connsiteX33" fmla="*/ 2350513 w 3062959"/>
                <a:gd name="connsiteY33" fmla="*/ 1907338 h 3332231"/>
                <a:gd name="connsiteX34" fmla="*/ 2215877 w 3062959"/>
                <a:gd name="connsiteY34" fmla="*/ 1677335 h 3332231"/>
                <a:gd name="connsiteX35" fmla="*/ 2221487 w 3062959"/>
                <a:gd name="connsiteY35" fmla="*/ 1402454 h 3332231"/>
                <a:gd name="connsiteX36" fmla="*/ 2367342 w 3062959"/>
                <a:gd name="connsiteY36" fmla="*/ 1211721 h 3332231"/>
                <a:gd name="connsiteX37" fmla="*/ 2636613 w 3062959"/>
                <a:gd name="connsiteY37" fmla="*/ 1099524 h 3332231"/>
                <a:gd name="connsiteX38" fmla="*/ 2984422 w 3062959"/>
                <a:gd name="connsiteY38" fmla="*/ 1312697 h 3332231"/>
                <a:gd name="connsiteX39" fmla="*/ 3062959 w 3062959"/>
                <a:gd name="connsiteY39" fmla="*/ 532933 h 3332231"/>
                <a:gd name="connsiteX40" fmla="*/ 1912947 w 3062959"/>
                <a:gd name="connsiteY40" fmla="*/ 757326 h 3332231"/>
                <a:gd name="connsiteX41" fmla="*/ 2036363 w 3062959"/>
                <a:gd name="connsiteY41" fmla="*/ 415127 h 3332231"/>
                <a:gd name="connsiteX42" fmla="*/ 1896118 w 3062959"/>
                <a:gd name="connsiteY42" fmla="*/ 140246 h 3332231"/>
                <a:gd name="connsiteX43" fmla="*/ 1660505 w 3062959"/>
                <a:gd name="connsiteY43" fmla="*/ 0 h 3332231"/>
                <a:gd name="connsiteX44" fmla="*/ 1351966 w 3062959"/>
                <a:gd name="connsiteY44" fmla="*/ 33659 h 3332231"/>
                <a:gd name="connsiteX45" fmla="*/ 1161232 w 3062959"/>
                <a:gd name="connsiteY45" fmla="*/ 179515 h 3332231"/>
                <a:gd name="connsiteX46" fmla="*/ 1071475 w 3062959"/>
                <a:gd name="connsiteY46" fmla="*/ 415127 h 3332231"/>
                <a:gd name="connsiteX47" fmla="*/ 1256599 w 3062959"/>
                <a:gd name="connsiteY47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884898 w 3062959"/>
                <a:gd name="connsiteY29" fmla="*/ 2445880 h 3332231"/>
                <a:gd name="connsiteX30" fmla="*/ 3062959 w 3062959"/>
                <a:gd name="connsiteY30" fmla="*/ 2518807 h 3332231"/>
                <a:gd name="connsiteX31" fmla="*/ 2984422 w 3062959"/>
                <a:gd name="connsiteY31" fmla="*/ 1778312 h 3332231"/>
                <a:gd name="connsiteX32" fmla="*/ 2832957 w 3062959"/>
                <a:gd name="connsiteY32" fmla="*/ 2002705 h 3332231"/>
                <a:gd name="connsiteX33" fmla="*/ 2597345 w 3062959"/>
                <a:gd name="connsiteY33" fmla="*/ 2025144 h 3332231"/>
                <a:gd name="connsiteX34" fmla="*/ 2350513 w 3062959"/>
                <a:gd name="connsiteY34" fmla="*/ 1907338 h 3332231"/>
                <a:gd name="connsiteX35" fmla="*/ 2215877 w 3062959"/>
                <a:gd name="connsiteY35" fmla="*/ 1677335 h 3332231"/>
                <a:gd name="connsiteX36" fmla="*/ 2221487 w 3062959"/>
                <a:gd name="connsiteY36" fmla="*/ 1402454 h 3332231"/>
                <a:gd name="connsiteX37" fmla="*/ 2367342 w 3062959"/>
                <a:gd name="connsiteY37" fmla="*/ 1211721 h 3332231"/>
                <a:gd name="connsiteX38" fmla="*/ 2636613 w 3062959"/>
                <a:gd name="connsiteY38" fmla="*/ 1099524 h 3332231"/>
                <a:gd name="connsiteX39" fmla="*/ 2984422 w 3062959"/>
                <a:gd name="connsiteY39" fmla="*/ 1312697 h 3332231"/>
                <a:gd name="connsiteX40" fmla="*/ 3062959 w 3062959"/>
                <a:gd name="connsiteY40" fmla="*/ 532933 h 3332231"/>
                <a:gd name="connsiteX41" fmla="*/ 1912947 w 3062959"/>
                <a:gd name="connsiteY41" fmla="*/ 757326 h 3332231"/>
                <a:gd name="connsiteX42" fmla="*/ 2036363 w 3062959"/>
                <a:gd name="connsiteY42" fmla="*/ 415127 h 3332231"/>
                <a:gd name="connsiteX43" fmla="*/ 1896118 w 3062959"/>
                <a:gd name="connsiteY43" fmla="*/ 140246 h 3332231"/>
                <a:gd name="connsiteX44" fmla="*/ 1660505 w 3062959"/>
                <a:gd name="connsiteY44" fmla="*/ 0 h 3332231"/>
                <a:gd name="connsiteX45" fmla="*/ 1351966 w 3062959"/>
                <a:gd name="connsiteY45" fmla="*/ 33659 h 3332231"/>
                <a:gd name="connsiteX46" fmla="*/ 1161232 w 3062959"/>
                <a:gd name="connsiteY46" fmla="*/ 179515 h 3332231"/>
                <a:gd name="connsiteX47" fmla="*/ 1071475 w 3062959"/>
                <a:gd name="connsiteY47" fmla="*/ 415127 h 3332231"/>
                <a:gd name="connsiteX48" fmla="*/ 1256599 w 3062959"/>
                <a:gd name="connsiteY48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32957 w 3062959"/>
                <a:gd name="connsiteY33" fmla="*/ 2002705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7345 w 3062959"/>
                <a:gd name="connsiteY34" fmla="*/ 2025144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50513 w 3062959"/>
                <a:gd name="connsiteY35" fmla="*/ 1907338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15877 w 3062959"/>
                <a:gd name="connsiteY36" fmla="*/ 1677335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1487 w 3062959"/>
                <a:gd name="connsiteY37" fmla="*/ 1402454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36613 w 3062959"/>
                <a:gd name="connsiteY39" fmla="*/ 1099524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36363 w 3062959"/>
                <a:gd name="connsiteY43" fmla="*/ 41512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2013924 w 3062959"/>
                <a:gd name="connsiteY43" fmla="*/ 403907 h 3332231"/>
                <a:gd name="connsiteX44" fmla="*/ 1896118 w 3062959"/>
                <a:gd name="connsiteY44" fmla="*/ 140246 h 3332231"/>
                <a:gd name="connsiteX45" fmla="*/ 1660505 w 3062959"/>
                <a:gd name="connsiteY45" fmla="*/ 0 h 3332231"/>
                <a:gd name="connsiteX46" fmla="*/ 1351966 w 3062959"/>
                <a:gd name="connsiteY46" fmla="*/ 33659 h 3332231"/>
                <a:gd name="connsiteX47" fmla="*/ 1161232 w 3062959"/>
                <a:gd name="connsiteY47" fmla="*/ 179515 h 3332231"/>
                <a:gd name="connsiteX48" fmla="*/ 1071475 w 3062959"/>
                <a:gd name="connsiteY48" fmla="*/ 415127 h 3332231"/>
                <a:gd name="connsiteX49" fmla="*/ 1256599 w 3062959"/>
                <a:gd name="connsiteY49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896118 w 3062959"/>
                <a:gd name="connsiteY45" fmla="*/ 140246 h 3332231"/>
                <a:gd name="connsiteX46" fmla="*/ 1660505 w 3062959"/>
                <a:gd name="connsiteY46" fmla="*/ 0 h 3332231"/>
                <a:gd name="connsiteX47" fmla="*/ 1351966 w 3062959"/>
                <a:gd name="connsiteY47" fmla="*/ 33659 h 3332231"/>
                <a:gd name="connsiteX48" fmla="*/ 1161232 w 3062959"/>
                <a:gd name="connsiteY48" fmla="*/ 179515 h 3332231"/>
                <a:gd name="connsiteX49" fmla="*/ 1071475 w 3062959"/>
                <a:gd name="connsiteY49" fmla="*/ 415127 h 3332231"/>
                <a:gd name="connsiteX50" fmla="*/ 1256599 w 3062959"/>
                <a:gd name="connsiteY50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660505 w 3062959"/>
                <a:gd name="connsiteY47" fmla="*/ 0 h 3332231"/>
                <a:gd name="connsiteX48" fmla="*/ 1351966 w 3062959"/>
                <a:gd name="connsiteY48" fmla="*/ 33659 h 3332231"/>
                <a:gd name="connsiteX49" fmla="*/ 1161232 w 3062959"/>
                <a:gd name="connsiteY49" fmla="*/ 179515 h 3332231"/>
                <a:gd name="connsiteX50" fmla="*/ 1071475 w 3062959"/>
                <a:gd name="connsiteY50" fmla="*/ 415127 h 3332231"/>
                <a:gd name="connsiteX51" fmla="*/ 1256599 w 3062959"/>
                <a:gd name="connsiteY51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351966 w 3062959"/>
                <a:gd name="connsiteY49" fmla="*/ 33659 h 3332231"/>
                <a:gd name="connsiteX50" fmla="*/ 1161232 w 3062959"/>
                <a:gd name="connsiteY50" fmla="*/ 179515 h 3332231"/>
                <a:gd name="connsiteX51" fmla="*/ 1071475 w 3062959"/>
                <a:gd name="connsiteY51" fmla="*/ 415127 h 3332231"/>
                <a:gd name="connsiteX52" fmla="*/ 1256599 w 3062959"/>
                <a:gd name="connsiteY52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161232 w 3062959"/>
                <a:gd name="connsiteY51" fmla="*/ 179515 h 3332231"/>
                <a:gd name="connsiteX52" fmla="*/ 1071475 w 3062959"/>
                <a:gd name="connsiteY52" fmla="*/ 415127 h 3332231"/>
                <a:gd name="connsiteX53" fmla="*/ 1256599 w 3062959"/>
                <a:gd name="connsiteY53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71475 w 3062959"/>
                <a:gd name="connsiteY53" fmla="*/ 415127 h 3332231"/>
                <a:gd name="connsiteX54" fmla="*/ 1256599 w 3062959"/>
                <a:gd name="connsiteY54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256599 w 3062959"/>
                <a:gd name="connsiteY55" fmla="*/ 746106 h 3332231"/>
                <a:gd name="connsiteX0" fmla="*/ 1256599 w 3062959"/>
                <a:gd name="connsiteY0" fmla="*/ 746106 h 3332231"/>
                <a:gd name="connsiteX1" fmla="*/ 0 w 3062959"/>
                <a:gd name="connsiteY1" fmla="*/ 62269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256599 w 3062959"/>
                <a:gd name="connsiteY0" fmla="*/ 746106 h 3332231"/>
                <a:gd name="connsiteX1" fmla="*/ 230002 w 3062959"/>
                <a:gd name="connsiteY1" fmla="*/ 639520 h 3332231"/>
                <a:gd name="connsiteX2" fmla="*/ 106586 w 3062959"/>
                <a:gd name="connsiteY2" fmla="*/ 1318307 h 3332231"/>
                <a:gd name="connsiteX3" fmla="*/ 258051 w 3062959"/>
                <a:gd name="connsiteY3" fmla="*/ 1172452 h 3332231"/>
                <a:gd name="connsiteX4" fmla="*/ 476834 w 3062959"/>
                <a:gd name="connsiteY4" fmla="*/ 1093915 h 3332231"/>
                <a:gd name="connsiteX5" fmla="*/ 656348 w 3062959"/>
                <a:gd name="connsiteY5" fmla="*/ 1166842 h 3332231"/>
                <a:gd name="connsiteX6" fmla="*/ 774155 w 3062959"/>
                <a:gd name="connsiteY6" fmla="*/ 1267819 h 3332231"/>
                <a:gd name="connsiteX7" fmla="*/ 863912 w 3062959"/>
                <a:gd name="connsiteY7" fmla="*/ 1402454 h 3332231"/>
                <a:gd name="connsiteX8" fmla="*/ 886351 w 3062959"/>
                <a:gd name="connsiteY8" fmla="*/ 1593188 h 3332231"/>
                <a:gd name="connsiteX9" fmla="*/ 858302 w 3062959"/>
                <a:gd name="connsiteY9" fmla="*/ 1739043 h 3332231"/>
                <a:gd name="connsiteX10" fmla="*/ 734886 w 3062959"/>
                <a:gd name="connsiteY10" fmla="*/ 1901728 h 3332231"/>
                <a:gd name="connsiteX11" fmla="*/ 594640 w 3062959"/>
                <a:gd name="connsiteY11" fmla="*/ 2002705 h 3332231"/>
                <a:gd name="connsiteX12" fmla="*/ 403907 w 3062959"/>
                <a:gd name="connsiteY12" fmla="*/ 2036364 h 3332231"/>
                <a:gd name="connsiteX13" fmla="*/ 241222 w 3062959"/>
                <a:gd name="connsiteY13" fmla="*/ 1974656 h 3332231"/>
                <a:gd name="connsiteX14" fmla="*/ 106586 w 3062959"/>
                <a:gd name="connsiteY14" fmla="*/ 1800751 h 3332231"/>
                <a:gd name="connsiteX15" fmla="*/ 0 w 3062959"/>
                <a:gd name="connsiteY15" fmla="*/ 2518807 h 3332231"/>
                <a:gd name="connsiteX16" fmla="*/ 1256599 w 3062959"/>
                <a:gd name="connsiteY16" fmla="*/ 2423441 h 3332231"/>
                <a:gd name="connsiteX17" fmla="*/ 1138792 w 3062959"/>
                <a:gd name="connsiteY17" fmla="*/ 2586125 h 3332231"/>
                <a:gd name="connsiteX18" fmla="*/ 1071475 w 3062959"/>
                <a:gd name="connsiteY18" fmla="*/ 2754420 h 3332231"/>
                <a:gd name="connsiteX19" fmla="*/ 1060255 w 3062959"/>
                <a:gd name="connsiteY19" fmla="*/ 2950763 h 3332231"/>
                <a:gd name="connsiteX20" fmla="*/ 1144402 w 3062959"/>
                <a:gd name="connsiteY20" fmla="*/ 3135888 h 3332231"/>
                <a:gd name="connsiteX21" fmla="*/ 1250988 w 3062959"/>
                <a:gd name="connsiteY21" fmla="*/ 3242474 h 3332231"/>
                <a:gd name="connsiteX22" fmla="*/ 1380015 w 3062959"/>
                <a:gd name="connsiteY22" fmla="*/ 3292962 h 3332231"/>
                <a:gd name="connsiteX23" fmla="*/ 1497820 w 3062959"/>
                <a:gd name="connsiteY23" fmla="*/ 3332231 h 3332231"/>
                <a:gd name="connsiteX24" fmla="*/ 1649286 w 3062959"/>
                <a:gd name="connsiteY24" fmla="*/ 3332231 h 3332231"/>
                <a:gd name="connsiteX25" fmla="*/ 1845629 w 3062959"/>
                <a:gd name="connsiteY25" fmla="*/ 3253693 h 3332231"/>
                <a:gd name="connsiteX26" fmla="*/ 1940996 w 3062959"/>
                <a:gd name="connsiteY26" fmla="*/ 3158327 h 3332231"/>
                <a:gd name="connsiteX27" fmla="*/ 2030753 w 3062959"/>
                <a:gd name="connsiteY27" fmla="*/ 3012471 h 3332231"/>
                <a:gd name="connsiteX28" fmla="*/ 2041973 w 3062959"/>
                <a:gd name="connsiteY28" fmla="*/ 2838567 h 3332231"/>
                <a:gd name="connsiteX29" fmla="*/ 1985874 w 3062959"/>
                <a:gd name="connsiteY29" fmla="*/ 2636614 h 3332231"/>
                <a:gd name="connsiteX30" fmla="*/ 1884898 w 3062959"/>
                <a:gd name="connsiteY30" fmla="*/ 2445880 h 3332231"/>
                <a:gd name="connsiteX31" fmla="*/ 3062959 w 3062959"/>
                <a:gd name="connsiteY31" fmla="*/ 2518807 h 3332231"/>
                <a:gd name="connsiteX32" fmla="*/ 2984422 w 3062959"/>
                <a:gd name="connsiteY32" fmla="*/ 1778312 h 3332231"/>
                <a:gd name="connsiteX33" fmla="*/ 2816127 w 3062959"/>
                <a:gd name="connsiteY33" fmla="*/ 1974656 h 3332231"/>
                <a:gd name="connsiteX34" fmla="*/ 2591735 w 3062959"/>
                <a:gd name="connsiteY34" fmla="*/ 1991485 h 3332231"/>
                <a:gd name="connsiteX35" fmla="*/ 2344904 w 3062959"/>
                <a:gd name="connsiteY35" fmla="*/ 1879289 h 3332231"/>
                <a:gd name="connsiteX36" fmla="*/ 2221487 w 3062959"/>
                <a:gd name="connsiteY36" fmla="*/ 1626847 h 3332231"/>
                <a:gd name="connsiteX37" fmla="*/ 2227096 w 3062959"/>
                <a:gd name="connsiteY37" fmla="*/ 1368795 h 3332231"/>
                <a:gd name="connsiteX38" fmla="*/ 2367342 w 3062959"/>
                <a:gd name="connsiteY38" fmla="*/ 1211721 h 3332231"/>
                <a:gd name="connsiteX39" fmla="*/ 2664662 w 3062959"/>
                <a:gd name="connsiteY39" fmla="*/ 1161232 h 3332231"/>
                <a:gd name="connsiteX40" fmla="*/ 2984422 w 3062959"/>
                <a:gd name="connsiteY40" fmla="*/ 1312697 h 3332231"/>
                <a:gd name="connsiteX41" fmla="*/ 3062959 w 3062959"/>
                <a:gd name="connsiteY41" fmla="*/ 532933 h 3332231"/>
                <a:gd name="connsiteX42" fmla="*/ 1912947 w 3062959"/>
                <a:gd name="connsiteY42" fmla="*/ 757326 h 3332231"/>
                <a:gd name="connsiteX43" fmla="*/ 1974655 w 3062959"/>
                <a:gd name="connsiteY43" fmla="*/ 611470 h 3332231"/>
                <a:gd name="connsiteX44" fmla="*/ 2013924 w 3062959"/>
                <a:gd name="connsiteY44" fmla="*/ 403907 h 3332231"/>
                <a:gd name="connsiteX45" fmla="*/ 1980264 w 3062959"/>
                <a:gd name="connsiteY45" fmla="*/ 258052 h 3332231"/>
                <a:gd name="connsiteX46" fmla="*/ 1896118 w 3062959"/>
                <a:gd name="connsiteY46" fmla="*/ 140246 h 3332231"/>
                <a:gd name="connsiteX47" fmla="*/ 1795141 w 3062959"/>
                <a:gd name="connsiteY47" fmla="*/ 67318 h 3332231"/>
                <a:gd name="connsiteX48" fmla="*/ 1660505 w 3062959"/>
                <a:gd name="connsiteY48" fmla="*/ 0 h 3332231"/>
                <a:gd name="connsiteX49" fmla="*/ 1486601 w 3062959"/>
                <a:gd name="connsiteY49" fmla="*/ 0 h 3332231"/>
                <a:gd name="connsiteX50" fmla="*/ 1351966 w 3062959"/>
                <a:gd name="connsiteY50" fmla="*/ 33659 h 3332231"/>
                <a:gd name="connsiteX51" fmla="*/ 1234159 w 3062959"/>
                <a:gd name="connsiteY51" fmla="*/ 100977 h 3332231"/>
                <a:gd name="connsiteX52" fmla="*/ 1161232 w 3062959"/>
                <a:gd name="connsiteY52" fmla="*/ 179515 h 3332231"/>
                <a:gd name="connsiteX53" fmla="*/ 1099523 w 3062959"/>
                <a:gd name="connsiteY53" fmla="*/ 263661 h 3332231"/>
                <a:gd name="connsiteX54" fmla="*/ 1071475 w 3062959"/>
                <a:gd name="connsiteY54" fmla="*/ 415127 h 3332231"/>
                <a:gd name="connsiteX55" fmla="*/ 1105133 w 3062959"/>
                <a:gd name="connsiteY55" fmla="*/ 555372 h 3332231"/>
                <a:gd name="connsiteX56" fmla="*/ 1256599 w 3062959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956373 w 2956373"/>
                <a:gd name="connsiteY31" fmla="*/ 251880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956373"/>
                <a:gd name="connsiteY0" fmla="*/ 746106 h 3332231"/>
                <a:gd name="connsiteX1" fmla="*/ 123416 w 2956373"/>
                <a:gd name="connsiteY1" fmla="*/ 639520 h 3332231"/>
                <a:gd name="connsiteX2" fmla="*/ 0 w 2956373"/>
                <a:gd name="connsiteY2" fmla="*/ 1318307 h 3332231"/>
                <a:gd name="connsiteX3" fmla="*/ 151465 w 2956373"/>
                <a:gd name="connsiteY3" fmla="*/ 1172452 h 3332231"/>
                <a:gd name="connsiteX4" fmla="*/ 370248 w 2956373"/>
                <a:gd name="connsiteY4" fmla="*/ 1093915 h 3332231"/>
                <a:gd name="connsiteX5" fmla="*/ 549762 w 2956373"/>
                <a:gd name="connsiteY5" fmla="*/ 1166842 h 3332231"/>
                <a:gd name="connsiteX6" fmla="*/ 667569 w 2956373"/>
                <a:gd name="connsiteY6" fmla="*/ 1267819 h 3332231"/>
                <a:gd name="connsiteX7" fmla="*/ 757326 w 2956373"/>
                <a:gd name="connsiteY7" fmla="*/ 1402454 h 3332231"/>
                <a:gd name="connsiteX8" fmla="*/ 779765 w 2956373"/>
                <a:gd name="connsiteY8" fmla="*/ 1593188 h 3332231"/>
                <a:gd name="connsiteX9" fmla="*/ 751716 w 2956373"/>
                <a:gd name="connsiteY9" fmla="*/ 1739043 h 3332231"/>
                <a:gd name="connsiteX10" fmla="*/ 628300 w 2956373"/>
                <a:gd name="connsiteY10" fmla="*/ 1901728 h 3332231"/>
                <a:gd name="connsiteX11" fmla="*/ 488054 w 2956373"/>
                <a:gd name="connsiteY11" fmla="*/ 2002705 h 3332231"/>
                <a:gd name="connsiteX12" fmla="*/ 297321 w 2956373"/>
                <a:gd name="connsiteY12" fmla="*/ 2036364 h 3332231"/>
                <a:gd name="connsiteX13" fmla="*/ 134636 w 2956373"/>
                <a:gd name="connsiteY13" fmla="*/ 1974656 h 3332231"/>
                <a:gd name="connsiteX14" fmla="*/ 0 w 2956373"/>
                <a:gd name="connsiteY14" fmla="*/ 1800751 h 3332231"/>
                <a:gd name="connsiteX15" fmla="*/ 95367 w 2956373"/>
                <a:gd name="connsiteY15" fmla="*/ 2507588 h 3332231"/>
                <a:gd name="connsiteX16" fmla="*/ 1150013 w 2956373"/>
                <a:gd name="connsiteY16" fmla="*/ 2423441 h 3332231"/>
                <a:gd name="connsiteX17" fmla="*/ 1032206 w 2956373"/>
                <a:gd name="connsiteY17" fmla="*/ 2586125 h 3332231"/>
                <a:gd name="connsiteX18" fmla="*/ 964889 w 2956373"/>
                <a:gd name="connsiteY18" fmla="*/ 2754420 h 3332231"/>
                <a:gd name="connsiteX19" fmla="*/ 953669 w 2956373"/>
                <a:gd name="connsiteY19" fmla="*/ 2950763 h 3332231"/>
                <a:gd name="connsiteX20" fmla="*/ 1037816 w 2956373"/>
                <a:gd name="connsiteY20" fmla="*/ 3135888 h 3332231"/>
                <a:gd name="connsiteX21" fmla="*/ 1144402 w 2956373"/>
                <a:gd name="connsiteY21" fmla="*/ 3242474 h 3332231"/>
                <a:gd name="connsiteX22" fmla="*/ 1273429 w 2956373"/>
                <a:gd name="connsiteY22" fmla="*/ 3292962 h 3332231"/>
                <a:gd name="connsiteX23" fmla="*/ 1391234 w 2956373"/>
                <a:gd name="connsiteY23" fmla="*/ 3332231 h 3332231"/>
                <a:gd name="connsiteX24" fmla="*/ 1542700 w 2956373"/>
                <a:gd name="connsiteY24" fmla="*/ 3332231 h 3332231"/>
                <a:gd name="connsiteX25" fmla="*/ 1739043 w 2956373"/>
                <a:gd name="connsiteY25" fmla="*/ 3253693 h 3332231"/>
                <a:gd name="connsiteX26" fmla="*/ 1834410 w 2956373"/>
                <a:gd name="connsiteY26" fmla="*/ 3158327 h 3332231"/>
                <a:gd name="connsiteX27" fmla="*/ 1924167 w 2956373"/>
                <a:gd name="connsiteY27" fmla="*/ 3012471 h 3332231"/>
                <a:gd name="connsiteX28" fmla="*/ 1935387 w 2956373"/>
                <a:gd name="connsiteY28" fmla="*/ 2838567 h 3332231"/>
                <a:gd name="connsiteX29" fmla="*/ 1879288 w 2956373"/>
                <a:gd name="connsiteY29" fmla="*/ 2636614 h 3332231"/>
                <a:gd name="connsiteX30" fmla="*/ 1778312 w 2956373"/>
                <a:gd name="connsiteY30" fmla="*/ 2445880 h 3332231"/>
                <a:gd name="connsiteX31" fmla="*/ 2748810 w 2956373"/>
                <a:gd name="connsiteY31" fmla="*/ 2501977 h 3332231"/>
                <a:gd name="connsiteX32" fmla="*/ 2877836 w 2956373"/>
                <a:gd name="connsiteY32" fmla="*/ 1778312 h 3332231"/>
                <a:gd name="connsiteX33" fmla="*/ 2709541 w 2956373"/>
                <a:gd name="connsiteY33" fmla="*/ 1974656 h 3332231"/>
                <a:gd name="connsiteX34" fmla="*/ 2485149 w 2956373"/>
                <a:gd name="connsiteY34" fmla="*/ 1991485 h 3332231"/>
                <a:gd name="connsiteX35" fmla="*/ 2238318 w 2956373"/>
                <a:gd name="connsiteY35" fmla="*/ 1879289 h 3332231"/>
                <a:gd name="connsiteX36" fmla="*/ 2114901 w 2956373"/>
                <a:gd name="connsiteY36" fmla="*/ 1626847 h 3332231"/>
                <a:gd name="connsiteX37" fmla="*/ 2120510 w 2956373"/>
                <a:gd name="connsiteY37" fmla="*/ 1368795 h 3332231"/>
                <a:gd name="connsiteX38" fmla="*/ 2260756 w 2956373"/>
                <a:gd name="connsiteY38" fmla="*/ 1211721 h 3332231"/>
                <a:gd name="connsiteX39" fmla="*/ 2558076 w 2956373"/>
                <a:gd name="connsiteY39" fmla="*/ 1161232 h 3332231"/>
                <a:gd name="connsiteX40" fmla="*/ 2877836 w 2956373"/>
                <a:gd name="connsiteY40" fmla="*/ 1312697 h 3332231"/>
                <a:gd name="connsiteX41" fmla="*/ 2956373 w 2956373"/>
                <a:gd name="connsiteY41" fmla="*/ 532933 h 3332231"/>
                <a:gd name="connsiteX42" fmla="*/ 1806361 w 2956373"/>
                <a:gd name="connsiteY42" fmla="*/ 757326 h 3332231"/>
                <a:gd name="connsiteX43" fmla="*/ 1868069 w 2956373"/>
                <a:gd name="connsiteY43" fmla="*/ 611470 h 3332231"/>
                <a:gd name="connsiteX44" fmla="*/ 1907338 w 2956373"/>
                <a:gd name="connsiteY44" fmla="*/ 403907 h 3332231"/>
                <a:gd name="connsiteX45" fmla="*/ 1873678 w 2956373"/>
                <a:gd name="connsiteY45" fmla="*/ 258052 h 3332231"/>
                <a:gd name="connsiteX46" fmla="*/ 1789532 w 2956373"/>
                <a:gd name="connsiteY46" fmla="*/ 140246 h 3332231"/>
                <a:gd name="connsiteX47" fmla="*/ 1688555 w 2956373"/>
                <a:gd name="connsiteY47" fmla="*/ 67318 h 3332231"/>
                <a:gd name="connsiteX48" fmla="*/ 1553919 w 2956373"/>
                <a:gd name="connsiteY48" fmla="*/ 0 h 3332231"/>
                <a:gd name="connsiteX49" fmla="*/ 1380015 w 2956373"/>
                <a:gd name="connsiteY49" fmla="*/ 0 h 3332231"/>
                <a:gd name="connsiteX50" fmla="*/ 1245380 w 2956373"/>
                <a:gd name="connsiteY50" fmla="*/ 33659 h 3332231"/>
                <a:gd name="connsiteX51" fmla="*/ 1127573 w 2956373"/>
                <a:gd name="connsiteY51" fmla="*/ 100977 h 3332231"/>
                <a:gd name="connsiteX52" fmla="*/ 1054646 w 2956373"/>
                <a:gd name="connsiteY52" fmla="*/ 179515 h 3332231"/>
                <a:gd name="connsiteX53" fmla="*/ 992937 w 2956373"/>
                <a:gd name="connsiteY53" fmla="*/ 263661 h 3332231"/>
                <a:gd name="connsiteX54" fmla="*/ 964889 w 2956373"/>
                <a:gd name="connsiteY54" fmla="*/ 415127 h 3332231"/>
                <a:gd name="connsiteX55" fmla="*/ 998547 w 2956373"/>
                <a:gd name="connsiteY55" fmla="*/ 555372 h 3332231"/>
                <a:gd name="connsiteX56" fmla="*/ 1150013 w 2956373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14901 w 2877836"/>
                <a:gd name="connsiteY36" fmla="*/ 1626847 h 3332231"/>
                <a:gd name="connsiteX37" fmla="*/ 2120510 w 2877836"/>
                <a:gd name="connsiteY37" fmla="*/ 1368795 h 3332231"/>
                <a:gd name="connsiteX38" fmla="*/ 2260756 w 2877836"/>
                <a:gd name="connsiteY38" fmla="*/ 1211721 h 3332231"/>
                <a:gd name="connsiteX39" fmla="*/ 2558076 w 2877836"/>
                <a:gd name="connsiteY39" fmla="*/ 1161232 h 3332231"/>
                <a:gd name="connsiteX40" fmla="*/ 2877836 w 2877836"/>
                <a:gd name="connsiteY40" fmla="*/ 1312697 h 3332231"/>
                <a:gd name="connsiteX41" fmla="*/ 2760029 w 2877836"/>
                <a:gd name="connsiteY41" fmla="*/ 577812 h 3332231"/>
                <a:gd name="connsiteX42" fmla="*/ 1806361 w 2877836"/>
                <a:gd name="connsiteY42" fmla="*/ 757326 h 3332231"/>
                <a:gd name="connsiteX43" fmla="*/ 1868069 w 2877836"/>
                <a:gd name="connsiteY43" fmla="*/ 611470 h 3332231"/>
                <a:gd name="connsiteX44" fmla="*/ 1907338 w 2877836"/>
                <a:gd name="connsiteY44" fmla="*/ 403907 h 3332231"/>
                <a:gd name="connsiteX45" fmla="*/ 1873678 w 2877836"/>
                <a:gd name="connsiteY45" fmla="*/ 258052 h 3332231"/>
                <a:gd name="connsiteX46" fmla="*/ 1789532 w 2877836"/>
                <a:gd name="connsiteY46" fmla="*/ 140246 h 3332231"/>
                <a:gd name="connsiteX47" fmla="*/ 1688555 w 2877836"/>
                <a:gd name="connsiteY47" fmla="*/ 67318 h 3332231"/>
                <a:gd name="connsiteX48" fmla="*/ 1553919 w 2877836"/>
                <a:gd name="connsiteY48" fmla="*/ 0 h 3332231"/>
                <a:gd name="connsiteX49" fmla="*/ 1380015 w 2877836"/>
                <a:gd name="connsiteY49" fmla="*/ 0 h 3332231"/>
                <a:gd name="connsiteX50" fmla="*/ 1245380 w 2877836"/>
                <a:gd name="connsiteY50" fmla="*/ 33659 h 3332231"/>
                <a:gd name="connsiteX51" fmla="*/ 1127573 w 2877836"/>
                <a:gd name="connsiteY51" fmla="*/ 100977 h 3332231"/>
                <a:gd name="connsiteX52" fmla="*/ 1054646 w 2877836"/>
                <a:gd name="connsiteY52" fmla="*/ 179515 h 3332231"/>
                <a:gd name="connsiteX53" fmla="*/ 992937 w 2877836"/>
                <a:gd name="connsiteY53" fmla="*/ 263661 h 3332231"/>
                <a:gd name="connsiteX54" fmla="*/ 964889 w 2877836"/>
                <a:gd name="connsiteY54" fmla="*/ 415127 h 3332231"/>
                <a:gd name="connsiteX55" fmla="*/ 998547 w 2877836"/>
                <a:gd name="connsiteY55" fmla="*/ 555372 h 3332231"/>
                <a:gd name="connsiteX56" fmla="*/ 1150013 w 2877836"/>
                <a:gd name="connsiteY56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120510 w 2877836"/>
                <a:gd name="connsiteY38" fmla="*/ 1368795 h 3332231"/>
                <a:gd name="connsiteX39" fmla="*/ 2260756 w 2877836"/>
                <a:gd name="connsiteY39" fmla="*/ 1211721 h 3332231"/>
                <a:gd name="connsiteX40" fmla="*/ 2558076 w 2877836"/>
                <a:gd name="connsiteY40" fmla="*/ 1161232 h 3332231"/>
                <a:gd name="connsiteX41" fmla="*/ 2877836 w 2877836"/>
                <a:gd name="connsiteY41" fmla="*/ 1312697 h 3332231"/>
                <a:gd name="connsiteX42" fmla="*/ 2760029 w 2877836"/>
                <a:gd name="connsiteY42" fmla="*/ 577812 h 3332231"/>
                <a:gd name="connsiteX43" fmla="*/ 1806361 w 2877836"/>
                <a:gd name="connsiteY43" fmla="*/ 757326 h 3332231"/>
                <a:gd name="connsiteX44" fmla="*/ 1868069 w 2877836"/>
                <a:gd name="connsiteY44" fmla="*/ 611470 h 3332231"/>
                <a:gd name="connsiteX45" fmla="*/ 1907338 w 2877836"/>
                <a:gd name="connsiteY45" fmla="*/ 403907 h 3332231"/>
                <a:gd name="connsiteX46" fmla="*/ 1873678 w 2877836"/>
                <a:gd name="connsiteY46" fmla="*/ 258052 h 3332231"/>
                <a:gd name="connsiteX47" fmla="*/ 1789532 w 2877836"/>
                <a:gd name="connsiteY47" fmla="*/ 140246 h 3332231"/>
                <a:gd name="connsiteX48" fmla="*/ 1688555 w 2877836"/>
                <a:gd name="connsiteY48" fmla="*/ 67318 h 3332231"/>
                <a:gd name="connsiteX49" fmla="*/ 1553919 w 2877836"/>
                <a:gd name="connsiteY49" fmla="*/ 0 h 3332231"/>
                <a:gd name="connsiteX50" fmla="*/ 1380015 w 2877836"/>
                <a:gd name="connsiteY50" fmla="*/ 0 h 3332231"/>
                <a:gd name="connsiteX51" fmla="*/ 1245380 w 2877836"/>
                <a:gd name="connsiteY51" fmla="*/ 33659 h 3332231"/>
                <a:gd name="connsiteX52" fmla="*/ 1127573 w 2877836"/>
                <a:gd name="connsiteY52" fmla="*/ 100977 h 3332231"/>
                <a:gd name="connsiteX53" fmla="*/ 1054646 w 2877836"/>
                <a:gd name="connsiteY53" fmla="*/ 179515 h 3332231"/>
                <a:gd name="connsiteX54" fmla="*/ 992937 w 2877836"/>
                <a:gd name="connsiteY54" fmla="*/ 263661 h 3332231"/>
                <a:gd name="connsiteX55" fmla="*/ 964889 w 2877836"/>
                <a:gd name="connsiteY55" fmla="*/ 415127 h 3332231"/>
                <a:gd name="connsiteX56" fmla="*/ 998547 w 2877836"/>
                <a:gd name="connsiteY56" fmla="*/ 555372 h 3332231"/>
                <a:gd name="connsiteX57" fmla="*/ 1150013 w 2877836"/>
                <a:gd name="connsiteY57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260756 w 2877836"/>
                <a:gd name="connsiteY40" fmla="*/ 1211721 h 3332231"/>
                <a:gd name="connsiteX41" fmla="*/ 2558076 w 2877836"/>
                <a:gd name="connsiteY41" fmla="*/ 1161232 h 3332231"/>
                <a:gd name="connsiteX42" fmla="*/ 2877836 w 2877836"/>
                <a:gd name="connsiteY42" fmla="*/ 1312697 h 3332231"/>
                <a:gd name="connsiteX43" fmla="*/ 2760029 w 2877836"/>
                <a:gd name="connsiteY43" fmla="*/ 577812 h 3332231"/>
                <a:gd name="connsiteX44" fmla="*/ 1806361 w 2877836"/>
                <a:gd name="connsiteY44" fmla="*/ 757326 h 3332231"/>
                <a:gd name="connsiteX45" fmla="*/ 1868069 w 2877836"/>
                <a:gd name="connsiteY45" fmla="*/ 611470 h 3332231"/>
                <a:gd name="connsiteX46" fmla="*/ 1907338 w 2877836"/>
                <a:gd name="connsiteY46" fmla="*/ 403907 h 3332231"/>
                <a:gd name="connsiteX47" fmla="*/ 1873678 w 2877836"/>
                <a:gd name="connsiteY47" fmla="*/ 258052 h 3332231"/>
                <a:gd name="connsiteX48" fmla="*/ 1789532 w 2877836"/>
                <a:gd name="connsiteY48" fmla="*/ 140246 h 3332231"/>
                <a:gd name="connsiteX49" fmla="*/ 1688555 w 2877836"/>
                <a:gd name="connsiteY49" fmla="*/ 67318 h 3332231"/>
                <a:gd name="connsiteX50" fmla="*/ 1553919 w 2877836"/>
                <a:gd name="connsiteY50" fmla="*/ 0 h 3332231"/>
                <a:gd name="connsiteX51" fmla="*/ 1380015 w 2877836"/>
                <a:gd name="connsiteY51" fmla="*/ 0 h 3332231"/>
                <a:gd name="connsiteX52" fmla="*/ 1245380 w 2877836"/>
                <a:gd name="connsiteY52" fmla="*/ 33659 h 3332231"/>
                <a:gd name="connsiteX53" fmla="*/ 1127573 w 2877836"/>
                <a:gd name="connsiteY53" fmla="*/ 100977 h 3332231"/>
                <a:gd name="connsiteX54" fmla="*/ 1054646 w 2877836"/>
                <a:gd name="connsiteY54" fmla="*/ 179515 h 3332231"/>
                <a:gd name="connsiteX55" fmla="*/ 992937 w 2877836"/>
                <a:gd name="connsiteY55" fmla="*/ 263661 h 3332231"/>
                <a:gd name="connsiteX56" fmla="*/ 964889 w 2877836"/>
                <a:gd name="connsiteY56" fmla="*/ 415127 h 3332231"/>
                <a:gd name="connsiteX57" fmla="*/ 998547 w 2877836"/>
                <a:gd name="connsiteY57" fmla="*/ 555372 h 3332231"/>
                <a:gd name="connsiteX58" fmla="*/ 1150013 w 2877836"/>
                <a:gd name="connsiteY58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558076 w 2877836"/>
                <a:gd name="connsiteY42" fmla="*/ 1161232 h 3332231"/>
                <a:gd name="connsiteX43" fmla="*/ 2877836 w 2877836"/>
                <a:gd name="connsiteY43" fmla="*/ 1312697 h 3332231"/>
                <a:gd name="connsiteX44" fmla="*/ 2760029 w 2877836"/>
                <a:gd name="connsiteY44" fmla="*/ 577812 h 3332231"/>
                <a:gd name="connsiteX45" fmla="*/ 1806361 w 2877836"/>
                <a:gd name="connsiteY45" fmla="*/ 757326 h 3332231"/>
                <a:gd name="connsiteX46" fmla="*/ 1868069 w 2877836"/>
                <a:gd name="connsiteY46" fmla="*/ 611470 h 3332231"/>
                <a:gd name="connsiteX47" fmla="*/ 1907338 w 2877836"/>
                <a:gd name="connsiteY47" fmla="*/ 403907 h 3332231"/>
                <a:gd name="connsiteX48" fmla="*/ 1873678 w 2877836"/>
                <a:gd name="connsiteY48" fmla="*/ 258052 h 3332231"/>
                <a:gd name="connsiteX49" fmla="*/ 1789532 w 2877836"/>
                <a:gd name="connsiteY49" fmla="*/ 140246 h 3332231"/>
                <a:gd name="connsiteX50" fmla="*/ 1688555 w 2877836"/>
                <a:gd name="connsiteY50" fmla="*/ 67318 h 3332231"/>
                <a:gd name="connsiteX51" fmla="*/ 1553919 w 2877836"/>
                <a:gd name="connsiteY51" fmla="*/ 0 h 3332231"/>
                <a:gd name="connsiteX52" fmla="*/ 1380015 w 2877836"/>
                <a:gd name="connsiteY52" fmla="*/ 0 h 3332231"/>
                <a:gd name="connsiteX53" fmla="*/ 1245380 w 2877836"/>
                <a:gd name="connsiteY53" fmla="*/ 33659 h 3332231"/>
                <a:gd name="connsiteX54" fmla="*/ 1127573 w 2877836"/>
                <a:gd name="connsiteY54" fmla="*/ 100977 h 3332231"/>
                <a:gd name="connsiteX55" fmla="*/ 1054646 w 2877836"/>
                <a:gd name="connsiteY55" fmla="*/ 179515 h 3332231"/>
                <a:gd name="connsiteX56" fmla="*/ 992937 w 2877836"/>
                <a:gd name="connsiteY56" fmla="*/ 263661 h 3332231"/>
                <a:gd name="connsiteX57" fmla="*/ 964889 w 2877836"/>
                <a:gd name="connsiteY57" fmla="*/ 415127 h 3332231"/>
                <a:gd name="connsiteX58" fmla="*/ 998547 w 2877836"/>
                <a:gd name="connsiteY58" fmla="*/ 555372 h 3332231"/>
                <a:gd name="connsiteX59" fmla="*/ 1150013 w 2877836"/>
                <a:gd name="connsiteY59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877836 w 2877836"/>
                <a:gd name="connsiteY44" fmla="*/ 1312697 h 3332231"/>
                <a:gd name="connsiteX45" fmla="*/ 2760029 w 2877836"/>
                <a:gd name="connsiteY45" fmla="*/ 577812 h 3332231"/>
                <a:gd name="connsiteX46" fmla="*/ 1806361 w 2877836"/>
                <a:gd name="connsiteY46" fmla="*/ 757326 h 3332231"/>
                <a:gd name="connsiteX47" fmla="*/ 1868069 w 2877836"/>
                <a:gd name="connsiteY47" fmla="*/ 611470 h 3332231"/>
                <a:gd name="connsiteX48" fmla="*/ 1907338 w 2877836"/>
                <a:gd name="connsiteY48" fmla="*/ 403907 h 3332231"/>
                <a:gd name="connsiteX49" fmla="*/ 1873678 w 2877836"/>
                <a:gd name="connsiteY49" fmla="*/ 258052 h 3332231"/>
                <a:gd name="connsiteX50" fmla="*/ 1789532 w 2877836"/>
                <a:gd name="connsiteY50" fmla="*/ 140246 h 3332231"/>
                <a:gd name="connsiteX51" fmla="*/ 1688555 w 2877836"/>
                <a:gd name="connsiteY51" fmla="*/ 67318 h 3332231"/>
                <a:gd name="connsiteX52" fmla="*/ 1553919 w 2877836"/>
                <a:gd name="connsiteY52" fmla="*/ 0 h 3332231"/>
                <a:gd name="connsiteX53" fmla="*/ 1380015 w 2877836"/>
                <a:gd name="connsiteY53" fmla="*/ 0 h 3332231"/>
                <a:gd name="connsiteX54" fmla="*/ 1245380 w 2877836"/>
                <a:gd name="connsiteY54" fmla="*/ 33659 h 3332231"/>
                <a:gd name="connsiteX55" fmla="*/ 1127573 w 2877836"/>
                <a:gd name="connsiteY55" fmla="*/ 100977 h 3332231"/>
                <a:gd name="connsiteX56" fmla="*/ 1054646 w 2877836"/>
                <a:gd name="connsiteY56" fmla="*/ 179515 h 3332231"/>
                <a:gd name="connsiteX57" fmla="*/ 992937 w 2877836"/>
                <a:gd name="connsiteY57" fmla="*/ 263661 h 3332231"/>
                <a:gd name="connsiteX58" fmla="*/ 964889 w 2877836"/>
                <a:gd name="connsiteY58" fmla="*/ 415127 h 3332231"/>
                <a:gd name="connsiteX59" fmla="*/ 998547 w 2877836"/>
                <a:gd name="connsiteY59" fmla="*/ 555372 h 3332231"/>
                <a:gd name="connsiteX60" fmla="*/ 1150013 w 2877836"/>
                <a:gd name="connsiteY60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238318 w 2877836"/>
                <a:gd name="connsiteY35" fmla="*/ 1879289 h 3332231"/>
                <a:gd name="connsiteX36" fmla="*/ 2159779 w 2877836"/>
                <a:gd name="connsiteY36" fmla="*/ 1755873 h 3332231"/>
                <a:gd name="connsiteX37" fmla="*/ 2114901 w 2877836"/>
                <a:gd name="connsiteY37" fmla="*/ 1626847 h 3332231"/>
                <a:gd name="connsiteX38" fmla="*/ 2092461 w 2877836"/>
                <a:gd name="connsiteY38" fmla="*/ 1480992 h 3332231"/>
                <a:gd name="connsiteX39" fmla="*/ 2120510 w 2877836"/>
                <a:gd name="connsiteY39" fmla="*/ 1368795 h 3332231"/>
                <a:gd name="connsiteX40" fmla="*/ 2187828 w 2877836"/>
                <a:gd name="connsiteY40" fmla="*/ 1273428 h 3332231"/>
                <a:gd name="connsiteX41" fmla="*/ 2260756 w 2877836"/>
                <a:gd name="connsiteY41" fmla="*/ 1211721 h 3332231"/>
                <a:gd name="connsiteX42" fmla="*/ 2401001 w 2877836"/>
                <a:gd name="connsiteY42" fmla="*/ 1161232 h 3332231"/>
                <a:gd name="connsiteX43" fmla="*/ 2558076 w 2877836"/>
                <a:gd name="connsiteY43" fmla="*/ 1161232 h 3332231"/>
                <a:gd name="connsiteX44" fmla="*/ 2715151 w 2877836"/>
                <a:gd name="connsiteY44" fmla="*/ 1200501 h 3332231"/>
                <a:gd name="connsiteX45" fmla="*/ 2877836 w 2877836"/>
                <a:gd name="connsiteY45" fmla="*/ 1312697 h 3332231"/>
                <a:gd name="connsiteX46" fmla="*/ 2760029 w 2877836"/>
                <a:gd name="connsiteY46" fmla="*/ 577812 h 3332231"/>
                <a:gd name="connsiteX47" fmla="*/ 1806361 w 2877836"/>
                <a:gd name="connsiteY47" fmla="*/ 757326 h 3332231"/>
                <a:gd name="connsiteX48" fmla="*/ 1868069 w 2877836"/>
                <a:gd name="connsiteY48" fmla="*/ 611470 h 3332231"/>
                <a:gd name="connsiteX49" fmla="*/ 1907338 w 2877836"/>
                <a:gd name="connsiteY49" fmla="*/ 403907 h 3332231"/>
                <a:gd name="connsiteX50" fmla="*/ 1873678 w 2877836"/>
                <a:gd name="connsiteY50" fmla="*/ 258052 h 3332231"/>
                <a:gd name="connsiteX51" fmla="*/ 1789532 w 2877836"/>
                <a:gd name="connsiteY51" fmla="*/ 140246 h 3332231"/>
                <a:gd name="connsiteX52" fmla="*/ 1688555 w 2877836"/>
                <a:gd name="connsiteY52" fmla="*/ 67318 h 3332231"/>
                <a:gd name="connsiteX53" fmla="*/ 1553919 w 2877836"/>
                <a:gd name="connsiteY53" fmla="*/ 0 h 3332231"/>
                <a:gd name="connsiteX54" fmla="*/ 1380015 w 2877836"/>
                <a:gd name="connsiteY54" fmla="*/ 0 h 3332231"/>
                <a:gd name="connsiteX55" fmla="*/ 1245380 w 2877836"/>
                <a:gd name="connsiteY55" fmla="*/ 33659 h 3332231"/>
                <a:gd name="connsiteX56" fmla="*/ 1127573 w 2877836"/>
                <a:gd name="connsiteY56" fmla="*/ 100977 h 3332231"/>
                <a:gd name="connsiteX57" fmla="*/ 1054646 w 2877836"/>
                <a:gd name="connsiteY57" fmla="*/ 179515 h 3332231"/>
                <a:gd name="connsiteX58" fmla="*/ 992937 w 2877836"/>
                <a:gd name="connsiteY58" fmla="*/ 263661 h 3332231"/>
                <a:gd name="connsiteX59" fmla="*/ 964889 w 2877836"/>
                <a:gd name="connsiteY59" fmla="*/ 415127 h 3332231"/>
                <a:gd name="connsiteX60" fmla="*/ 998547 w 2877836"/>
                <a:gd name="connsiteY60" fmla="*/ 555372 h 3332231"/>
                <a:gd name="connsiteX61" fmla="*/ 1150013 w 2877836"/>
                <a:gd name="connsiteY61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485149 w 2877836"/>
                <a:gd name="connsiteY34" fmla="*/ 199148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09541 w 2877836"/>
                <a:gd name="connsiteY33" fmla="*/ 1974656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  <a:gd name="connsiteX0" fmla="*/ 1150013 w 2877836"/>
                <a:gd name="connsiteY0" fmla="*/ 746106 h 3332231"/>
                <a:gd name="connsiteX1" fmla="*/ 123416 w 2877836"/>
                <a:gd name="connsiteY1" fmla="*/ 639520 h 3332231"/>
                <a:gd name="connsiteX2" fmla="*/ 0 w 2877836"/>
                <a:gd name="connsiteY2" fmla="*/ 1318307 h 3332231"/>
                <a:gd name="connsiteX3" fmla="*/ 151465 w 2877836"/>
                <a:gd name="connsiteY3" fmla="*/ 1172452 h 3332231"/>
                <a:gd name="connsiteX4" fmla="*/ 370248 w 2877836"/>
                <a:gd name="connsiteY4" fmla="*/ 1093915 h 3332231"/>
                <a:gd name="connsiteX5" fmla="*/ 549762 w 2877836"/>
                <a:gd name="connsiteY5" fmla="*/ 1166842 h 3332231"/>
                <a:gd name="connsiteX6" fmla="*/ 667569 w 2877836"/>
                <a:gd name="connsiteY6" fmla="*/ 1267819 h 3332231"/>
                <a:gd name="connsiteX7" fmla="*/ 757326 w 2877836"/>
                <a:gd name="connsiteY7" fmla="*/ 1402454 h 3332231"/>
                <a:gd name="connsiteX8" fmla="*/ 779765 w 2877836"/>
                <a:gd name="connsiteY8" fmla="*/ 1593188 h 3332231"/>
                <a:gd name="connsiteX9" fmla="*/ 751716 w 2877836"/>
                <a:gd name="connsiteY9" fmla="*/ 1739043 h 3332231"/>
                <a:gd name="connsiteX10" fmla="*/ 628300 w 2877836"/>
                <a:gd name="connsiteY10" fmla="*/ 1901728 h 3332231"/>
                <a:gd name="connsiteX11" fmla="*/ 488054 w 2877836"/>
                <a:gd name="connsiteY11" fmla="*/ 2002705 h 3332231"/>
                <a:gd name="connsiteX12" fmla="*/ 297321 w 2877836"/>
                <a:gd name="connsiteY12" fmla="*/ 2036364 h 3332231"/>
                <a:gd name="connsiteX13" fmla="*/ 134636 w 2877836"/>
                <a:gd name="connsiteY13" fmla="*/ 1974656 h 3332231"/>
                <a:gd name="connsiteX14" fmla="*/ 0 w 2877836"/>
                <a:gd name="connsiteY14" fmla="*/ 1800751 h 3332231"/>
                <a:gd name="connsiteX15" fmla="*/ 95367 w 2877836"/>
                <a:gd name="connsiteY15" fmla="*/ 2507588 h 3332231"/>
                <a:gd name="connsiteX16" fmla="*/ 1150013 w 2877836"/>
                <a:gd name="connsiteY16" fmla="*/ 2423441 h 3332231"/>
                <a:gd name="connsiteX17" fmla="*/ 1032206 w 2877836"/>
                <a:gd name="connsiteY17" fmla="*/ 2586125 h 3332231"/>
                <a:gd name="connsiteX18" fmla="*/ 964889 w 2877836"/>
                <a:gd name="connsiteY18" fmla="*/ 2754420 h 3332231"/>
                <a:gd name="connsiteX19" fmla="*/ 953669 w 2877836"/>
                <a:gd name="connsiteY19" fmla="*/ 2950763 h 3332231"/>
                <a:gd name="connsiteX20" fmla="*/ 1037816 w 2877836"/>
                <a:gd name="connsiteY20" fmla="*/ 3135888 h 3332231"/>
                <a:gd name="connsiteX21" fmla="*/ 1144402 w 2877836"/>
                <a:gd name="connsiteY21" fmla="*/ 3242474 h 3332231"/>
                <a:gd name="connsiteX22" fmla="*/ 1273429 w 2877836"/>
                <a:gd name="connsiteY22" fmla="*/ 3292962 h 3332231"/>
                <a:gd name="connsiteX23" fmla="*/ 1391234 w 2877836"/>
                <a:gd name="connsiteY23" fmla="*/ 3332231 h 3332231"/>
                <a:gd name="connsiteX24" fmla="*/ 1542700 w 2877836"/>
                <a:gd name="connsiteY24" fmla="*/ 3332231 h 3332231"/>
                <a:gd name="connsiteX25" fmla="*/ 1739043 w 2877836"/>
                <a:gd name="connsiteY25" fmla="*/ 3253693 h 3332231"/>
                <a:gd name="connsiteX26" fmla="*/ 1834410 w 2877836"/>
                <a:gd name="connsiteY26" fmla="*/ 3158327 h 3332231"/>
                <a:gd name="connsiteX27" fmla="*/ 1924167 w 2877836"/>
                <a:gd name="connsiteY27" fmla="*/ 3012471 h 3332231"/>
                <a:gd name="connsiteX28" fmla="*/ 1935387 w 2877836"/>
                <a:gd name="connsiteY28" fmla="*/ 2838567 h 3332231"/>
                <a:gd name="connsiteX29" fmla="*/ 1879288 w 2877836"/>
                <a:gd name="connsiteY29" fmla="*/ 2636614 h 3332231"/>
                <a:gd name="connsiteX30" fmla="*/ 1778312 w 2877836"/>
                <a:gd name="connsiteY30" fmla="*/ 2445880 h 3332231"/>
                <a:gd name="connsiteX31" fmla="*/ 2748810 w 2877836"/>
                <a:gd name="connsiteY31" fmla="*/ 2501977 h 3332231"/>
                <a:gd name="connsiteX32" fmla="*/ 2877836 w 2877836"/>
                <a:gd name="connsiteY32" fmla="*/ 1778312 h 3332231"/>
                <a:gd name="connsiteX33" fmla="*/ 2715151 w 2877836"/>
                <a:gd name="connsiteY33" fmla="*/ 1924168 h 3332231"/>
                <a:gd name="connsiteX34" fmla="*/ 2513198 w 2877836"/>
                <a:gd name="connsiteY34" fmla="*/ 1985875 h 3332231"/>
                <a:gd name="connsiteX35" fmla="*/ 2350513 w 2877836"/>
                <a:gd name="connsiteY35" fmla="*/ 1946606 h 3332231"/>
                <a:gd name="connsiteX36" fmla="*/ 2238318 w 2877836"/>
                <a:gd name="connsiteY36" fmla="*/ 1879289 h 3332231"/>
                <a:gd name="connsiteX37" fmla="*/ 2159779 w 2877836"/>
                <a:gd name="connsiteY37" fmla="*/ 1755873 h 3332231"/>
                <a:gd name="connsiteX38" fmla="*/ 2114901 w 2877836"/>
                <a:gd name="connsiteY38" fmla="*/ 1626847 h 3332231"/>
                <a:gd name="connsiteX39" fmla="*/ 2092461 w 2877836"/>
                <a:gd name="connsiteY39" fmla="*/ 1480992 h 3332231"/>
                <a:gd name="connsiteX40" fmla="*/ 2120510 w 2877836"/>
                <a:gd name="connsiteY40" fmla="*/ 1368795 h 3332231"/>
                <a:gd name="connsiteX41" fmla="*/ 2187828 w 2877836"/>
                <a:gd name="connsiteY41" fmla="*/ 1273428 h 3332231"/>
                <a:gd name="connsiteX42" fmla="*/ 2260756 w 2877836"/>
                <a:gd name="connsiteY42" fmla="*/ 1211721 h 3332231"/>
                <a:gd name="connsiteX43" fmla="*/ 2401001 w 2877836"/>
                <a:gd name="connsiteY43" fmla="*/ 1161232 h 3332231"/>
                <a:gd name="connsiteX44" fmla="*/ 2558076 w 2877836"/>
                <a:gd name="connsiteY44" fmla="*/ 1161232 h 3332231"/>
                <a:gd name="connsiteX45" fmla="*/ 2715151 w 2877836"/>
                <a:gd name="connsiteY45" fmla="*/ 1200501 h 3332231"/>
                <a:gd name="connsiteX46" fmla="*/ 2877836 w 2877836"/>
                <a:gd name="connsiteY46" fmla="*/ 1312697 h 3332231"/>
                <a:gd name="connsiteX47" fmla="*/ 2760029 w 2877836"/>
                <a:gd name="connsiteY47" fmla="*/ 577812 h 3332231"/>
                <a:gd name="connsiteX48" fmla="*/ 1806361 w 2877836"/>
                <a:gd name="connsiteY48" fmla="*/ 757326 h 3332231"/>
                <a:gd name="connsiteX49" fmla="*/ 1868069 w 2877836"/>
                <a:gd name="connsiteY49" fmla="*/ 611470 h 3332231"/>
                <a:gd name="connsiteX50" fmla="*/ 1907338 w 2877836"/>
                <a:gd name="connsiteY50" fmla="*/ 403907 h 3332231"/>
                <a:gd name="connsiteX51" fmla="*/ 1873678 w 2877836"/>
                <a:gd name="connsiteY51" fmla="*/ 258052 h 3332231"/>
                <a:gd name="connsiteX52" fmla="*/ 1789532 w 2877836"/>
                <a:gd name="connsiteY52" fmla="*/ 140246 h 3332231"/>
                <a:gd name="connsiteX53" fmla="*/ 1688555 w 2877836"/>
                <a:gd name="connsiteY53" fmla="*/ 67318 h 3332231"/>
                <a:gd name="connsiteX54" fmla="*/ 1553919 w 2877836"/>
                <a:gd name="connsiteY54" fmla="*/ 0 h 3332231"/>
                <a:gd name="connsiteX55" fmla="*/ 1380015 w 2877836"/>
                <a:gd name="connsiteY55" fmla="*/ 0 h 3332231"/>
                <a:gd name="connsiteX56" fmla="*/ 1245380 w 2877836"/>
                <a:gd name="connsiteY56" fmla="*/ 33659 h 3332231"/>
                <a:gd name="connsiteX57" fmla="*/ 1127573 w 2877836"/>
                <a:gd name="connsiteY57" fmla="*/ 100977 h 3332231"/>
                <a:gd name="connsiteX58" fmla="*/ 1054646 w 2877836"/>
                <a:gd name="connsiteY58" fmla="*/ 179515 h 3332231"/>
                <a:gd name="connsiteX59" fmla="*/ 992937 w 2877836"/>
                <a:gd name="connsiteY59" fmla="*/ 263661 h 3332231"/>
                <a:gd name="connsiteX60" fmla="*/ 964889 w 2877836"/>
                <a:gd name="connsiteY60" fmla="*/ 415127 h 3332231"/>
                <a:gd name="connsiteX61" fmla="*/ 998547 w 2877836"/>
                <a:gd name="connsiteY61" fmla="*/ 555372 h 3332231"/>
                <a:gd name="connsiteX62" fmla="*/ 1150013 w 2877836"/>
                <a:gd name="connsiteY62" fmla="*/ 746106 h 333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77836" h="3332231">
                  <a:moveTo>
                    <a:pt x="1150013" y="746106"/>
                  </a:moveTo>
                  <a:lnTo>
                    <a:pt x="123416" y="639520"/>
                  </a:lnTo>
                  <a:lnTo>
                    <a:pt x="0" y="1318307"/>
                  </a:lnTo>
                  <a:lnTo>
                    <a:pt x="151465" y="1172452"/>
                  </a:lnTo>
                  <a:lnTo>
                    <a:pt x="370248" y="1093915"/>
                  </a:lnTo>
                  <a:lnTo>
                    <a:pt x="549762" y="1166842"/>
                  </a:lnTo>
                  <a:lnTo>
                    <a:pt x="667569" y="1267819"/>
                  </a:lnTo>
                  <a:lnTo>
                    <a:pt x="757326" y="1402454"/>
                  </a:lnTo>
                  <a:lnTo>
                    <a:pt x="779765" y="1593188"/>
                  </a:lnTo>
                  <a:lnTo>
                    <a:pt x="751716" y="1739043"/>
                  </a:lnTo>
                  <a:lnTo>
                    <a:pt x="628300" y="1901728"/>
                  </a:lnTo>
                  <a:lnTo>
                    <a:pt x="488054" y="2002705"/>
                  </a:lnTo>
                  <a:lnTo>
                    <a:pt x="297321" y="2036364"/>
                  </a:lnTo>
                  <a:lnTo>
                    <a:pt x="134636" y="1974656"/>
                  </a:lnTo>
                  <a:lnTo>
                    <a:pt x="0" y="1800751"/>
                  </a:lnTo>
                  <a:lnTo>
                    <a:pt x="95367" y="2507588"/>
                  </a:lnTo>
                  <a:lnTo>
                    <a:pt x="1150013" y="2423441"/>
                  </a:lnTo>
                  <a:lnTo>
                    <a:pt x="1032206" y="2586125"/>
                  </a:lnTo>
                  <a:lnTo>
                    <a:pt x="964889" y="2754420"/>
                  </a:lnTo>
                  <a:lnTo>
                    <a:pt x="953669" y="2950763"/>
                  </a:lnTo>
                  <a:lnTo>
                    <a:pt x="1037816" y="3135888"/>
                  </a:lnTo>
                  <a:lnTo>
                    <a:pt x="1144402" y="3242474"/>
                  </a:lnTo>
                  <a:lnTo>
                    <a:pt x="1273429" y="3292962"/>
                  </a:lnTo>
                  <a:lnTo>
                    <a:pt x="1391234" y="3332231"/>
                  </a:lnTo>
                  <a:lnTo>
                    <a:pt x="1542700" y="3332231"/>
                  </a:lnTo>
                  <a:lnTo>
                    <a:pt x="1739043" y="3253693"/>
                  </a:lnTo>
                  <a:lnTo>
                    <a:pt x="1834410" y="3158327"/>
                  </a:lnTo>
                  <a:lnTo>
                    <a:pt x="1924167" y="3012471"/>
                  </a:lnTo>
                  <a:lnTo>
                    <a:pt x="1935387" y="2838567"/>
                  </a:lnTo>
                  <a:lnTo>
                    <a:pt x="1879288" y="2636614"/>
                  </a:lnTo>
                  <a:lnTo>
                    <a:pt x="1778312" y="2445880"/>
                  </a:lnTo>
                  <a:lnTo>
                    <a:pt x="2748810" y="2501977"/>
                  </a:lnTo>
                  <a:lnTo>
                    <a:pt x="2877836" y="1778312"/>
                  </a:lnTo>
                  <a:lnTo>
                    <a:pt x="2715151" y="1924168"/>
                  </a:lnTo>
                  <a:lnTo>
                    <a:pt x="2513198" y="1985875"/>
                  </a:lnTo>
                  <a:lnTo>
                    <a:pt x="2350513" y="1946606"/>
                  </a:lnTo>
                  <a:lnTo>
                    <a:pt x="2238318" y="1879289"/>
                  </a:lnTo>
                  <a:lnTo>
                    <a:pt x="2159779" y="1755873"/>
                  </a:lnTo>
                  <a:lnTo>
                    <a:pt x="2114901" y="1626847"/>
                  </a:lnTo>
                  <a:lnTo>
                    <a:pt x="2092461" y="1480992"/>
                  </a:lnTo>
                  <a:lnTo>
                    <a:pt x="2120510" y="1368795"/>
                  </a:lnTo>
                  <a:lnTo>
                    <a:pt x="2187828" y="1273428"/>
                  </a:lnTo>
                  <a:lnTo>
                    <a:pt x="2260756" y="1211721"/>
                  </a:lnTo>
                  <a:lnTo>
                    <a:pt x="2401001" y="1161232"/>
                  </a:lnTo>
                  <a:lnTo>
                    <a:pt x="2558076" y="1161232"/>
                  </a:lnTo>
                  <a:lnTo>
                    <a:pt x="2715151" y="1200501"/>
                  </a:lnTo>
                  <a:lnTo>
                    <a:pt x="2877836" y="1312697"/>
                  </a:lnTo>
                  <a:lnTo>
                    <a:pt x="2760029" y="577812"/>
                  </a:lnTo>
                  <a:lnTo>
                    <a:pt x="1806361" y="757326"/>
                  </a:lnTo>
                  <a:lnTo>
                    <a:pt x="1868069" y="611470"/>
                  </a:lnTo>
                  <a:lnTo>
                    <a:pt x="1907338" y="403907"/>
                  </a:lnTo>
                  <a:lnTo>
                    <a:pt x="1873678" y="258052"/>
                  </a:lnTo>
                  <a:lnTo>
                    <a:pt x="1789532" y="140246"/>
                  </a:lnTo>
                  <a:lnTo>
                    <a:pt x="1688555" y="67318"/>
                  </a:lnTo>
                  <a:lnTo>
                    <a:pt x="1553919" y="0"/>
                  </a:lnTo>
                  <a:lnTo>
                    <a:pt x="1380015" y="0"/>
                  </a:lnTo>
                  <a:lnTo>
                    <a:pt x="1245380" y="33659"/>
                  </a:lnTo>
                  <a:lnTo>
                    <a:pt x="1127573" y="100977"/>
                  </a:lnTo>
                  <a:lnTo>
                    <a:pt x="1054646" y="179515"/>
                  </a:lnTo>
                  <a:lnTo>
                    <a:pt x="992937" y="263661"/>
                  </a:lnTo>
                  <a:lnTo>
                    <a:pt x="964889" y="415127"/>
                  </a:lnTo>
                  <a:lnTo>
                    <a:pt x="998547" y="555372"/>
                  </a:lnTo>
                  <a:lnTo>
                    <a:pt x="1150013" y="74610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 rot="21286408">
              <a:off x="4590459" y="4273331"/>
              <a:ext cx="148309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Role-Based</a:t>
              </a:r>
            </a:p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Authentication</a:t>
              </a:r>
              <a:endParaRPr lang="en-US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40243" y="2020186"/>
            <a:ext cx="346621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r>
              <a:rPr lang="en-US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rPr>
              <a:t>Where automated role-based authorization is in place, it is applied most often for broad affiliation classes.</a:t>
            </a:r>
          </a:p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r>
              <a:rPr lang="en-US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rPr>
              <a:t>Ability of the institution’s role-based authentication environment to make privileging decisions based on fine-grained roles or affiliations in all cases was seven times as common at public institutions as private ones; no other ability varied by Carnegie class, institution size or institutional control.</a:t>
            </a:r>
          </a:p>
          <a:p>
            <a:pPr marL="166688" lvl="0" indent="-166688">
              <a:spcBef>
                <a:spcPct val="20000"/>
              </a:spcBef>
              <a:buClr>
                <a:srgbClr val="E33323"/>
              </a:buClr>
              <a:buSzPct val="80000"/>
              <a:buFont typeface="Arial" pitchFamily="34" charset="0"/>
              <a:buChar char="•"/>
              <a:defRPr/>
            </a:pPr>
            <a:endParaRPr lang="en-US" sz="2200" dirty="0" smtClean="0">
              <a:solidFill>
                <a:srgbClr val="4C4C4F"/>
              </a:solidFill>
              <a:cs typeface="Arial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3806456" y="615927"/>
          <a:ext cx="5166093" cy="5641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2011 EDUCAUSE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9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777571647"/>
              </p:ext>
            </p:extLst>
          </p:nvPr>
        </p:nvGraphicFramePr>
        <p:xfrm>
          <a:off x="4147456" y="76201"/>
          <a:ext cx="4648201" cy="628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reeform 3"/>
          <p:cNvSpPr/>
          <p:nvPr/>
        </p:nvSpPr>
        <p:spPr>
          <a:xfrm>
            <a:off x="66676" y="76200"/>
            <a:ext cx="1866900" cy="2019300"/>
          </a:xfrm>
          <a:custGeom>
            <a:avLst/>
            <a:gdLst>
              <a:gd name="connsiteX0" fmla="*/ 1004158 w 2877836"/>
              <a:gd name="connsiteY0" fmla="*/ 656349 h 3332231"/>
              <a:gd name="connsiteX1" fmla="*/ 5610 w 2877836"/>
              <a:gd name="connsiteY1" fmla="*/ 650739 h 3332231"/>
              <a:gd name="connsiteX2" fmla="*/ 0 w 2877836"/>
              <a:gd name="connsiteY2" fmla="*/ 1194891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952216 h 3332231"/>
              <a:gd name="connsiteX9" fmla="*/ 5610 w 2877836"/>
              <a:gd name="connsiteY9" fmla="*/ 2507588 h 3332231"/>
              <a:gd name="connsiteX10" fmla="*/ 1088305 w 2877836"/>
              <a:gd name="connsiteY10" fmla="*/ 2524418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918558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194891 h 3332231"/>
              <a:gd name="connsiteX28" fmla="*/ 2872226 w 2877836"/>
              <a:gd name="connsiteY28" fmla="*/ 510494 h 3332231"/>
              <a:gd name="connsiteX29" fmla="*/ 1935387 w 2877836"/>
              <a:gd name="connsiteY29" fmla="*/ 504884 h 3332231"/>
              <a:gd name="connsiteX30" fmla="*/ 1879289 w 2877836"/>
              <a:gd name="connsiteY30" fmla="*/ 667569 h 3332231"/>
              <a:gd name="connsiteX31" fmla="*/ 1929777 w 2877836"/>
              <a:gd name="connsiteY31" fmla="*/ 415127 h 3332231"/>
              <a:gd name="connsiteX32" fmla="*/ 1789532 w 2877836"/>
              <a:gd name="connsiteY32" fmla="*/ 140246 h 3332231"/>
              <a:gd name="connsiteX33" fmla="*/ 1553919 w 2877836"/>
              <a:gd name="connsiteY33" fmla="*/ 0 h 3332231"/>
              <a:gd name="connsiteX34" fmla="*/ 1245380 w 2877836"/>
              <a:gd name="connsiteY34" fmla="*/ 33659 h 3332231"/>
              <a:gd name="connsiteX35" fmla="*/ 1054646 w 2877836"/>
              <a:gd name="connsiteY35" fmla="*/ 179515 h 3332231"/>
              <a:gd name="connsiteX36" fmla="*/ 964889 w 2877836"/>
              <a:gd name="connsiteY36" fmla="*/ 415127 h 3332231"/>
              <a:gd name="connsiteX37" fmla="*/ 1004158 w 2877836"/>
              <a:gd name="connsiteY37" fmla="*/ 656349 h 3332231"/>
              <a:gd name="connsiteX0" fmla="*/ 1004158 w 2877836"/>
              <a:gd name="connsiteY0" fmla="*/ 656349 h 3332231"/>
              <a:gd name="connsiteX1" fmla="*/ 5610 w 2877836"/>
              <a:gd name="connsiteY1" fmla="*/ 650739 h 3332231"/>
              <a:gd name="connsiteX2" fmla="*/ 0 w 2877836"/>
              <a:gd name="connsiteY2" fmla="*/ 1194891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952216 h 3332231"/>
              <a:gd name="connsiteX9" fmla="*/ 5610 w 2877836"/>
              <a:gd name="connsiteY9" fmla="*/ 2507588 h 3332231"/>
              <a:gd name="connsiteX10" fmla="*/ 1088305 w 2877836"/>
              <a:gd name="connsiteY10" fmla="*/ 2524418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918558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194891 h 3332231"/>
              <a:gd name="connsiteX28" fmla="*/ 2872226 w 2877836"/>
              <a:gd name="connsiteY28" fmla="*/ 510494 h 3332231"/>
              <a:gd name="connsiteX29" fmla="*/ 1935387 w 2877836"/>
              <a:gd name="connsiteY29" fmla="*/ 504884 h 3332231"/>
              <a:gd name="connsiteX30" fmla="*/ 1879289 w 2877836"/>
              <a:gd name="connsiteY30" fmla="*/ 667569 h 3332231"/>
              <a:gd name="connsiteX31" fmla="*/ 1929777 w 2877836"/>
              <a:gd name="connsiteY31" fmla="*/ 415127 h 3332231"/>
              <a:gd name="connsiteX32" fmla="*/ 1789532 w 2877836"/>
              <a:gd name="connsiteY32" fmla="*/ 140246 h 3332231"/>
              <a:gd name="connsiteX33" fmla="*/ 1553919 w 2877836"/>
              <a:gd name="connsiteY33" fmla="*/ 0 h 3332231"/>
              <a:gd name="connsiteX34" fmla="*/ 1245380 w 2877836"/>
              <a:gd name="connsiteY34" fmla="*/ 33659 h 3332231"/>
              <a:gd name="connsiteX35" fmla="*/ 1054646 w 2877836"/>
              <a:gd name="connsiteY35" fmla="*/ 179515 h 3332231"/>
              <a:gd name="connsiteX36" fmla="*/ 964889 w 2877836"/>
              <a:gd name="connsiteY36" fmla="*/ 415127 h 3332231"/>
              <a:gd name="connsiteX37" fmla="*/ 1004158 w 2877836"/>
              <a:gd name="connsiteY37" fmla="*/ 656349 h 3332231"/>
              <a:gd name="connsiteX0" fmla="*/ 1004158 w 2877836"/>
              <a:gd name="connsiteY0" fmla="*/ 656349 h 3332231"/>
              <a:gd name="connsiteX1" fmla="*/ 5610 w 2877836"/>
              <a:gd name="connsiteY1" fmla="*/ 650739 h 3332231"/>
              <a:gd name="connsiteX2" fmla="*/ 0 w 2877836"/>
              <a:gd name="connsiteY2" fmla="*/ 1194891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952216 h 3332231"/>
              <a:gd name="connsiteX9" fmla="*/ 5610 w 2877836"/>
              <a:gd name="connsiteY9" fmla="*/ 2507588 h 3332231"/>
              <a:gd name="connsiteX10" fmla="*/ 1088305 w 2877836"/>
              <a:gd name="connsiteY10" fmla="*/ 2524418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918558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194891 h 3332231"/>
              <a:gd name="connsiteX28" fmla="*/ 2872226 w 2877836"/>
              <a:gd name="connsiteY28" fmla="*/ 510494 h 3332231"/>
              <a:gd name="connsiteX29" fmla="*/ 1879289 w 2877836"/>
              <a:gd name="connsiteY29" fmla="*/ 667569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004158 w 2877836"/>
              <a:gd name="connsiteY36" fmla="*/ 656349 h 3332231"/>
              <a:gd name="connsiteX0" fmla="*/ 1004158 w 2877836"/>
              <a:gd name="connsiteY0" fmla="*/ 656349 h 3332231"/>
              <a:gd name="connsiteX1" fmla="*/ 5610 w 2877836"/>
              <a:gd name="connsiteY1" fmla="*/ 650739 h 3332231"/>
              <a:gd name="connsiteX2" fmla="*/ 0 w 2877836"/>
              <a:gd name="connsiteY2" fmla="*/ 1194891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952216 h 3332231"/>
              <a:gd name="connsiteX9" fmla="*/ 5610 w 2877836"/>
              <a:gd name="connsiteY9" fmla="*/ 2507588 h 3332231"/>
              <a:gd name="connsiteX10" fmla="*/ 1088305 w 2877836"/>
              <a:gd name="connsiteY10" fmla="*/ 2524418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918558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194891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004158 w 2877836"/>
              <a:gd name="connsiteY36" fmla="*/ 656349 h 3332231"/>
              <a:gd name="connsiteX0" fmla="*/ 1150013 w 2877836"/>
              <a:gd name="connsiteY0" fmla="*/ 746106 h 3332231"/>
              <a:gd name="connsiteX1" fmla="*/ 5610 w 2877836"/>
              <a:gd name="connsiteY1" fmla="*/ 650739 h 3332231"/>
              <a:gd name="connsiteX2" fmla="*/ 0 w 2877836"/>
              <a:gd name="connsiteY2" fmla="*/ 1194891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952216 h 3332231"/>
              <a:gd name="connsiteX9" fmla="*/ 5610 w 2877836"/>
              <a:gd name="connsiteY9" fmla="*/ 2507588 h 3332231"/>
              <a:gd name="connsiteX10" fmla="*/ 1088305 w 2877836"/>
              <a:gd name="connsiteY10" fmla="*/ 2524418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918558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194891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150013 w 2877836"/>
              <a:gd name="connsiteY36" fmla="*/ 746106 h 3332231"/>
              <a:gd name="connsiteX0" fmla="*/ 1150013 w 2877836"/>
              <a:gd name="connsiteY0" fmla="*/ 746106 h 3332231"/>
              <a:gd name="connsiteX1" fmla="*/ 5610 w 2877836"/>
              <a:gd name="connsiteY1" fmla="*/ 650739 h 3332231"/>
              <a:gd name="connsiteX2" fmla="*/ 0 w 2877836"/>
              <a:gd name="connsiteY2" fmla="*/ 1318307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952216 h 3332231"/>
              <a:gd name="connsiteX9" fmla="*/ 5610 w 2877836"/>
              <a:gd name="connsiteY9" fmla="*/ 2507588 h 3332231"/>
              <a:gd name="connsiteX10" fmla="*/ 1088305 w 2877836"/>
              <a:gd name="connsiteY10" fmla="*/ 2524418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918558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194891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150013 w 2877836"/>
              <a:gd name="connsiteY36" fmla="*/ 746106 h 3332231"/>
              <a:gd name="connsiteX0" fmla="*/ 1150013 w 2877836"/>
              <a:gd name="connsiteY0" fmla="*/ 746106 h 3332231"/>
              <a:gd name="connsiteX1" fmla="*/ 5610 w 2877836"/>
              <a:gd name="connsiteY1" fmla="*/ 650739 h 3332231"/>
              <a:gd name="connsiteX2" fmla="*/ 0 w 2877836"/>
              <a:gd name="connsiteY2" fmla="*/ 1318307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800751 h 3332231"/>
              <a:gd name="connsiteX9" fmla="*/ 5610 w 2877836"/>
              <a:gd name="connsiteY9" fmla="*/ 2507588 h 3332231"/>
              <a:gd name="connsiteX10" fmla="*/ 1088305 w 2877836"/>
              <a:gd name="connsiteY10" fmla="*/ 2524418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918558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194891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150013 w 2877836"/>
              <a:gd name="connsiteY36" fmla="*/ 746106 h 3332231"/>
              <a:gd name="connsiteX0" fmla="*/ 1150013 w 2877836"/>
              <a:gd name="connsiteY0" fmla="*/ 746106 h 3332231"/>
              <a:gd name="connsiteX1" fmla="*/ 5610 w 2877836"/>
              <a:gd name="connsiteY1" fmla="*/ 650739 h 3332231"/>
              <a:gd name="connsiteX2" fmla="*/ 0 w 2877836"/>
              <a:gd name="connsiteY2" fmla="*/ 1318307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800751 h 3332231"/>
              <a:gd name="connsiteX9" fmla="*/ 5610 w 2877836"/>
              <a:gd name="connsiteY9" fmla="*/ 2507588 h 3332231"/>
              <a:gd name="connsiteX10" fmla="*/ 1088305 w 2877836"/>
              <a:gd name="connsiteY10" fmla="*/ 2524418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918558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312697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150013 w 2877836"/>
              <a:gd name="connsiteY36" fmla="*/ 746106 h 3332231"/>
              <a:gd name="connsiteX0" fmla="*/ 1150013 w 2877836"/>
              <a:gd name="connsiteY0" fmla="*/ 746106 h 3332231"/>
              <a:gd name="connsiteX1" fmla="*/ 5610 w 2877836"/>
              <a:gd name="connsiteY1" fmla="*/ 650739 h 3332231"/>
              <a:gd name="connsiteX2" fmla="*/ 0 w 2877836"/>
              <a:gd name="connsiteY2" fmla="*/ 1318307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800751 h 3332231"/>
              <a:gd name="connsiteX9" fmla="*/ 5610 w 2877836"/>
              <a:gd name="connsiteY9" fmla="*/ 2507588 h 3332231"/>
              <a:gd name="connsiteX10" fmla="*/ 1088305 w 2877836"/>
              <a:gd name="connsiteY10" fmla="*/ 2524418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778312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312697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150013 w 2877836"/>
              <a:gd name="connsiteY36" fmla="*/ 746106 h 3332231"/>
              <a:gd name="connsiteX0" fmla="*/ 1150013 w 2877836"/>
              <a:gd name="connsiteY0" fmla="*/ 746106 h 3332231"/>
              <a:gd name="connsiteX1" fmla="*/ 5610 w 2877836"/>
              <a:gd name="connsiteY1" fmla="*/ 650739 h 3332231"/>
              <a:gd name="connsiteX2" fmla="*/ 0 w 2877836"/>
              <a:gd name="connsiteY2" fmla="*/ 1318307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800751 h 3332231"/>
              <a:gd name="connsiteX9" fmla="*/ 5610 w 2877836"/>
              <a:gd name="connsiteY9" fmla="*/ 2507588 h 3332231"/>
              <a:gd name="connsiteX10" fmla="*/ 1211721 w 2877836"/>
              <a:gd name="connsiteY10" fmla="*/ 2462710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95142 w 2877836"/>
              <a:gd name="connsiteY17" fmla="*/ 2535637 h 3332231"/>
              <a:gd name="connsiteX18" fmla="*/ 2877836 w 2877836"/>
              <a:gd name="connsiteY18" fmla="*/ 2535637 h 3332231"/>
              <a:gd name="connsiteX19" fmla="*/ 2877836 w 2877836"/>
              <a:gd name="connsiteY19" fmla="*/ 1778312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312697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150013 w 2877836"/>
              <a:gd name="connsiteY36" fmla="*/ 746106 h 3332231"/>
              <a:gd name="connsiteX0" fmla="*/ 1150013 w 2877836"/>
              <a:gd name="connsiteY0" fmla="*/ 746106 h 3332231"/>
              <a:gd name="connsiteX1" fmla="*/ 5610 w 2877836"/>
              <a:gd name="connsiteY1" fmla="*/ 650739 h 3332231"/>
              <a:gd name="connsiteX2" fmla="*/ 0 w 2877836"/>
              <a:gd name="connsiteY2" fmla="*/ 1318307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800751 h 3332231"/>
              <a:gd name="connsiteX9" fmla="*/ 5610 w 2877836"/>
              <a:gd name="connsiteY9" fmla="*/ 2507588 h 3332231"/>
              <a:gd name="connsiteX10" fmla="*/ 1211721 w 2877836"/>
              <a:gd name="connsiteY10" fmla="*/ 2462710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78312 w 2877836"/>
              <a:gd name="connsiteY17" fmla="*/ 2445880 h 3332231"/>
              <a:gd name="connsiteX18" fmla="*/ 2877836 w 2877836"/>
              <a:gd name="connsiteY18" fmla="*/ 2535637 h 3332231"/>
              <a:gd name="connsiteX19" fmla="*/ 2877836 w 2877836"/>
              <a:gd name="connsiteY19" fmla="*/ 1778312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312697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150013 w 2877836"/>
              <a:gd name="connsiteY36" fmla="*/ 746106 h 3332231"/>
              <a:gd name="connsiteX0" fmla="*/ 1150013 w 2877836"/>
              <a:gd name="connsiteY0" fmla="*/ 746106 h 3332231"/>
              <a:gd name="connsiteX1" fmla="*/ 5610 w 2877836"/>
              <a:gd name="connsiteY1" fmla="*/ 650739 h 3332231"/>
              <a:gd name="connsiteX2" fmla="*/ 0 w 2877836"/>
              <a:gd name="connsiteY2" fmla="*/ 1318307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800751 h 3332231"/>
              <a:gd name="connsiteX9" fmla="*/ 5610 w 2877836"/>
              <a:gd name="connsiteY9" fmla="*/ 2507588 h 3332231"/>
              <a:gd name="connsiteX10" fmla="*/ 1138794 w 2877836"/>
              <a:gd name="connsiteY10" fmla="*/ 2473929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78312 w 2877836"/>
              <a:gd name="connsiteY17" fmla="*/ 2445880 h 3332231"/>
              <a:gd name="connsiteX18" fmla="*/ 2877836 w 2877836"/>
              <a:gd name="connsiteY18" fmla="*/ 2535637 h 3332231"/>
              <a:gd name="connsiteX19" fmla="*/ 2877836 w 2877836"/>
              <a:gd name="connsiteY19" fmla="*/ 1778312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312697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150013 w 2877836"/>
              <a:gd name="connsiteY36" fmla="*/ 746106 h 3332231"/>
              <a:gd name="connsiteX0" fmla="*/ 1150013 w 2877836"/>
              <a:gd name="connsiteY0" fmla="*/ 746106 h 3332231"/>
              <a:gd name="connsiteX1" fmla="*/ 5610 w 2877836"/>
              <a:gd name="connsiteY1" fmla="*/ 650739 h 3332231"/>
              <a:gd name="connsiteX2" fmla="*/ 0 w 2877836"/>
              <a:gd name="connsiteY2" fmla="*/ 1318307 h 3332231"/>
              <a:gd name="connsiteX3" fmla="*/ 370248 w 2877836"/>
              <a:gd name="connsiteY3" fmla="*/ 1093915 h 3332231"/>
              <a:gd name="connsiteX4" fmla="*/ 667569 w 2877836"/>
              <a:gd name="connsiteY4" fmla="*/ 1267819 h 3332231"/>
              <a:gd name="connsiteX5" fmla="*/ 779765 w 2877836"/>
              <a:gd name="connsiteY5" fmla="*/ 1593188 h 3332231"/>
              <a:gd name="connsiteX6" fmla="*/ 628300 w 2877836"/>
              <a:gd name="connsiteY6" fmla="*/ 1901728 h 3332231"/>
              <a:gd name="connsiteX7" fmla="*/ 297321 w 2877836"/>
              <a:gd name="connsiteY7" fmla="*/ 2036364 h 3332231"/>
              <a:gd name="connsiteX8" fmla="*/ 0 w 2877836"/>
              <a:gd name="connsiteY8" fmla="*/ 1800751 h 3332231"/>
              <a:gd name="connsiteX9" fmla="*/ 5610 w 2877836"/>
              <a:gd name="connsiteY9" fmla="*/ 2507588 h 3332231"/>
              <a:gd name="connsiteX10" fmla="*/ 1150013 w 2877836"/>
              <a:gd name="connsiteY10" fmla="*/ 2423441 h 3332231"/>
              <a:gd name="connsiteX11" fmla="*/ 964889 w 2877836"/>
              <a:gd name="connsiteY11" fmla="*/ 2754420 h 3332231"/>
              <a:gd name="connsiteX12" fmla="*/ 1037816 w 2877836"/>
              <a:gd name="connsiteY12" fmla="*/ 3135888 h 3332231"/>
              <a:gd name="connsiteX13" fmla="*/ 1273429 w 2877836"/>
              <a:gd name="connsiteY13" fmla="*/ 3292962 h 3332231"/>
              <a:gd name="connsiteX14" fmla="*/ 1542700 w 2877836"/>
              <a:gd name="connsiteY14" fmla="*/ 3332231 h 3332231"/>
              <a:gd name="connsiteX15" fmla="*/ 1834410 w 2877836"/>
              <a:gd name="connsiteY15" fmla="*/ 3158327 h 3332231"/>
              <a:gd name="connsiteX16" fmla="*/ 1935387 w 2877836"/>
              <a:gd name="connsiteY16" fmla="*/ 2838567 h 3332231"/>
              <a:gd name="connsiteX17" fmla="*/ 1778312 w 2877836"/>
              <a:gd name="connsiteY17" fmla="*/ 2445880 h 3332231"/>
              <a:gd name="connsiteX18" fmla="*/ 2877836 w 2877836"/>
              <a:gd name="connsiteY18" fmla="*/ 2535637 h 3332231"/>
              <a:gd name="connsiteX19" fmla="*/ 2877836 w 2877836"/>
              <a:gd name="connsiteY19" fmla="*/ 1778312 h 3332231"/>
              <a:gd name="connsiteX20" fmla="*/ 2726371 w 2877836"/>
              <a:gd name="connsiteY20" fmla="*/ 2002705 h 3332231"/>
              <a:gd name="connsiteX21" fmla="*/ 2490759 w 2877836"/>
              <a:gd name="connsiteY21" fmla="*/ 2025144 h 3332231"/>
              <a:gd name="connsiteX22" fmla="*/ 2243927 w 2877836"/>
              <a:gd name="connsiteY22" fmla="*/ 1907338 h 3332231"/>
              <a:gd name="connsiteX23" fmla="*/ 2109291 w 2877836"/>
              <a:gd name="connsiteY23" fmla="*/ 1677335 h 3332231"/>
              <a:gd name="connsiteX24" fmla="*/ 2114901 w 2877836"/>
              <a:gd name="connsiteY24" fmla="*/ 1402454 h 3332231"/>
              <a:gd name="connsiteX25" fmla="*/ 2260756 w 2877836"/>
              <a:gd name="connsiteY25" fmla="*/ 1211721 h 3332231"/>
              <a:gd name="connsiteX26" fmla="*/ 2530027 w 2877836"/>
              <a:gd name="connsiteY26" fmla="*/ 1099524 h 3332231"/>
              <a:gd name="connsiteX27" fmla="*/ 2877836 w 2877836"/>
              <a:gd name="connsiteY27" fmla="*/ 1312697 h 3332231"/>
              <a:gd name="connsiteX28" fmla="*/ 2872226 w 2877836"/>
              <a:gd name="connsiteY28" fmla="*/ 510494 h 3332231"/>
              <a:gd name="connsiteX29" fmla="*/ 1806361 w 2877836"/>
              <a:gd name="connsiteY29" fmla="*/ 757326 h 3332231"/>
              <a:gd name="connsiteX30" fmla="*/ 1929777 w 2877836"/>
              <a:gd name="connsiteY30" fmla="*/ 415127 h 3332231"/>
              <a:gd name="connsiteX31" fmla="*/ 1789532 w 2877836"/>
              <a:gd name="connsiteY31" fmla="*/ 140246 h 3332231"/>
              <a:gd name="connsiteX32" fmla="*/ 1553919 w 2877836"/>
              <a:gd name="connsiteY32" fmla="*/ 0 h 3332231"/>
              <a:gd name="connsiteX33" fmla="*/ 1245380 w 2877836"/>
              <a:gd name="connsiteY33" fmla="*/ 33659 h 3332231"/>
              <a:gd name="connsiteX34" fmla="*/ 1054646 w 2877836"/>
              <a:gd name="connsiteY34" fmla="*/ 179515 h 3332231"/>
              <a:gd name="connsiteX35" fmla="*/ 964889 w 2877836"/>
              <a:gd name="connsiteY35" fmla="*/ 415127 h 3332231"/>
              <a:gd name="connsiteX36" fmla="*/ 1150013 w 2877836"/>
              <a:gd name="connsiteY36" fmla="*/ 746106 h 3332231"/>
              <a:gd name="connsiteX0" fmla="*/ 1256599 w 2984422"/>
              <a:gd name="connsiteY0" fmla="*/ 746106 h 3332231"/>
              <a:gd name="connsiteX1" fmla="*/ 112196 w 2984422"/>
              <a:gd name="connsiteY1" fmla="*/ 650739 h 3332231"/>
              <a:gd name="connsiteX2" fmla="*/ 106586 w 2984422"/>
              <a:gd name="connsiteY2" fmla="*/ 1318307 h 3332231"/>
              <a:gd name="connsiteX3" fmla="*/ 476834 w 2984422"/>
              <a:gd name="connsiteY3" fmla="*/ 1093915 h 3332231"/>
              <a:gd name="connsiteX4" fmla="*/ 774155 w 2984422"/>
              <a:gd name="connsiteY4" fmla="*/ 1267819 h 3332231"/>
              <a:gd name="connsiteX5" fmla="*/ 886351 w 2984422"/>
              <a:gd name="connsiteY5" fmla="*/ 1593188 h 3332231"/>
              <a:gd name="connsiteX6" fmla="*/ 734886 w 2984422"/>
              <a:gd name="connsiteY6" fmla="*/ 1901728 h 3332231"/>
              <a:gd name="connsiteX7" fmla="*/ 403907 w 2984422"/>
              <a:gd name="connsiteY7" fmla="*/ 2036364 h 3332231"/>
              <a:gd name="connsiteX8" fmla="*/ 106586 w 2984422"/>
              <a:gd name="connsiteY8" fmla="*/ 1800751 h 3332231"/>
              <a:gd name="connsiteX9" fmla="*/ 0 w 2984422"/>
              <a:gd name="connsiteY9" fmla="*/ 2518807 h 3332231"/>
              <a:gd name="connsiteX10" fmla="*/ 1256599 w 2984422"/>
              <a:gd name="connsiteY10" fmla="*/ 2423441 h 3332231"/>
              <a:gd name="connsiteX11" fmla="*/ 1071475 w 2984422"/>
              <a:gd name="connsiteY11" fmla="*/ 2754420 h 3332231"/>
              <a:gd name="connsiteX12" fmla="*/ 1144402 w 2984422"/>
              <a:gd name="connsiteY12" fmla="*/ 3135888 h 3332231"/>
              <a:gd name="connsiteX13" fmla="*/ 1380015 w 2984422"/>
              <a:gd name="connsiteY13" fmla="*/ 3292962 h 3332231"/>
              <a:gd name="connsiteX14" fmla="*/ 1649286 w 2984422"/>
              <a:gd name="connsiteY14" fmla="*/ 3332231 h 3332231"/>
              <a:gd name="connsiteX15" fmla="*/ 1940996 w 2984422"/>
              <a:gd name="connsiteY15" fmla="*/ 3158327 h 3332231"/>
              <a:gd name="connsiteX16" fmla="*/ 2041973 w 2984422"/>
              <a:gd name="connsiteY16" fmla="*/ 2838567 h 3332231"/>
              <a:gd name="connsiteX17" fmla="*/ 1884898 w 2984422"/>
              <a:gd name="connsiteY17" fmla="*/ 2445880 h 3332231"/>
              <a:gd name="connsiteX18" fmla="*/ 2984422 w 2984422"/>
              <a:gd name="connsiteY18" fmla="*/ 2535637 h 3332231"/>
              <a:gd name="connsiteX19" fmla="*/ 2984422 w 2984422"/>
              <a:gd name="connsiteY19" fmla="*/ 1778312 h 3332231"/>
              <a:gd name="connsiteX20" fmla="*/ 2832957 w 2984422"/>
              <a:gd name="connsiteY20" fmla="*/ 2002705 h 3332231"/>
              <a:gd name="connsiteX21" fmla="*/ 2597345 w 2984422"/>
              <a:gd name="connsiteY21" fmla="*/ 2025144 h 3332231"/>
              <a:gd name="connsiteX22" fmla="*/ 2350513 w 2984422"/>
              <a:gd name="connsiteY22" fmla="*/ 1907338 h 3332231"/>
              <a:gd name="connsiteX23" fmla="*/ 2215877 w 2984422"/>
              <a:gd name="connsiteY23" fmla="*/ 1677335 h 3332231"/>
              <a:gd name="connsiteX24" fmla="*/ 2221487 w 2984422"/>
              <a:gd name="connsiteY24" fmla="*/ 1402454 h 3332231"/>
              <a:gd name="connsiteX25" fmla="*/ 2367342 w 2984422"/>
              <a:gd name="connsiteY25" fmla="*/ 1211721 h 3332231"/>
              <a:gd name="connsiteX26" fmla="*/ 2636613 w 2984422"/>
              <a:gd name="connsiteY26" fmla="*/ 1099524 h 3332231"/>
              <a:gd name="connsiteX27" fmla="*/ 2984422 w 2984422"/>
              <a:gd name="connsiteY27" fmla="*/ 1312697 h 3332231"/>
              <a:gd name="connsiteX28" fmla="*/ 2978812 w 2984422"/>
              <a:gd name="connsiteY28" fmla="*/ 510494 h 3332231"/>
              <a:gd name="connsiteX29" fmla="*/ 1912947 w 2984422"/>
              <a:gd name="connsiteY29" fmla="*/ 757326 h 3332231"/>
              <a:gd name="connsiteX30" fmla="*/ 2036363 w 2984422"/>
              <a:gd name="connsiteY30" fmla="*/ 415127 h 3332231"/>
              <a:gd name="connsiteX31" fmla="*/ 1896118 w 2984422"/>
              <a:gd name="connsiteY31" fmla="*/ 140246 h 3332231"/>
              <a:gd name="connsiteX32" fmla="*/ 1660505 w 2984422"/>
              <a:gd name="connsiteY32" fmla="*/ 0 h 3332231"/>
              <a:gd name="connsiteX33" fmla="*/ 1351966 w 2984422"/>
              <a:gd name="connsiteY33" fmla="*/ 33659 h 3332231"/>
              <a:gd name="connsiteX34" fmla="*/ 1161232 w 2984422"/>
              <a:gd name="connsiteY34" fmla="*/ 179515 h 3332231"/>
              <a:gd name="connsiteX35" fmla="*/ 1071475 w 2984422"/>
              <a:gd name="connsiteY35" fmla="*/ 415127 h 3332231"/>
              <a:gd name="connsiteX36" fmla="*/ 1256599 w 2984422"/>
              <a:gd name="connsiteY36" fmla="*/ 746106 h 3332231"/>
              <a:gd name="connsiteX0" fmla="*/ 1256599 w 2984422"/>
              <a:gd name="connsiteY0" fmla="*/ 746106 h 3332231"/>
              <a:gd name="connsiteX1" fmla="*/ 0 w 2984422"/>
              <a:gd name="connsiteY1" fmla="*/ 622690 h 3332231"/>
              <a:gd name="connsiteX2" fmla="*/ 106586 w 2984422"/>
              <a:gd name="connsiteY2" fmla="*/ 1318307 h 3332231"/>
              <a:gd name="connsiteX3" fmla="*/ 476834 w 2984422"/>
              <a:gd name="connsiteY3" fmla="*/ 1093915 h 3332231"/>
              <a:gd name="connsiteX4" fmla="*/ 774155 w 2984422"/>
              <a:gd name="connsiteY4" fmla="*/ 1267819 h 3332231"/>
              <a:gd name="connsiteX5" fmla="*/ 886351 w 2984422"/>
              <a:gd name="connsiteY5" fmla="*/ 1593188 h 3332231"/>
              <a:gd name="connsiteX6" fmla="*/ 734886 w 2984422"/>
              <a:gd name="connsiteY6" fmla="*/ 1901728 h 3332231"/>
              <a:gd name="connsiteX7" fmla="*/ 403907 w 2984422"/>
              <a:gd name="connsiteY7" fmla="*/ 2036364 h 3332231"/>
              <a:gd name="connsiteX8" fmla="*/ 106586 w 2984422"/>
              <a:gd name="connsiteY8" fmla="*/ 1800751 h 3332231"/>
              <a:gd name="connsiteX9" fmla="*/ 0 w 2984422"/>
              <a:gd name="connsiteY9" fmla="*/ 2518807 h 3332231"/>
              <a:gd name="connsiteX10" fmla="*/ 1256599 w 2984422"/>
              <a:gd name="connsiteY10" fmla="*/ 2423441 h 3332231"/>
              <a:gd name="connsiteX11" fmla="*/ 1071475 w 2984422"/>
              <a:gd name="connsiteY11" fmla="*/ 2754420 h 3332231"/>
              <a:gd name="connsiteX12" fmla="*/ 1144402 w 2984422"/>
              <a:gd name="connsiteY12" fmla="*/ 3135888 h 3332231"/>
              <a:gd name="connsiteX13" fmla="*/ 1380015 w 2984422"/>
              <a:gd name="connsiteY13" fmla="*/ 3292962 h 3332231"/>
              <a:gd name="connsiteX14" fmla="*/ 1649286 w 2984422"/>
              <a:gd name="connsiteY14" fmla="*/ 3332231 h 3332231"/>
              <a:gd name="connsiteX15" fmla="*/ 1940996 w 2984422"/>
              <a:gd name="connsiteY15" fmla="*/ 3158327 h 3332231"/>
              <a:gd name="connsiteX16" fmla="*/ 2041973 w 2984422"/>
              <a:gd name="connsiteY16" fmla="*/ 2838567 h 3332231"/>
              <a:gd name="connsiteX17" fmla="*/ 1884898 w 2984422"/>
              <a:gd name="connsiteY17" fmla="*/ 2445880 h 3332231"/>
              <a:gd name="connsiteX18" fmla="*/ 2984422 w 2984422"/>
              <a:gd name="connsiteY18" fmla="*/ 2535637 h 3332231"/>
              <a:gd name="connsiteX19" fmla="*/ 2984422 w 2984422"/>
              <a:gd name="connsiteY19" fmla="*/ 1778312 h 3332231"/>
              <a:gd name="connsiteX20" fmla="*/ 2832957 w 2984422"/>
              <a:gd name="connsiteY20" fmla="*/ 2002705 h 3332231"/>
              <a:gd name="connsiteX21" fmla="*/ 2597345 w 2984422"/>
              <a:gd name="connsiteY21" fmla="*/ 2025144 h 3332231"/>
              <a:gd name="connsiteX22" fmla="*/ 2350513 w 2984422"/>
              <a:gd name="connsiteY22" fmla="*/ 1907338 h 3332231"/>
              <a:gd name="connsiteX23" fmla="*/ 2215877 w 2984422"/>
              <a:gd name="connsiteY23" fmla="*/ 1677335 h 3332231"/>
              <a:gd name="connsiteX24" fmla="*/ 2221487 w 2984422"/>
              <a:gd name="connsiteY24" fmla="*/ 1402454 h 3332231"/>
              <a:gd name="connsiteX25" fmla="*/ 2367342 w 2984422"/>
              <a:gd name="connsiteY25" fmla="*/ 1211721 h 3332231"/>
              <a:gd name="connsiteX26" fmla="*/ 2636613 w 2984422"/>
              <a:gd name="connsiteY26" fmla="*/ 1099524 h 3332231"/>
              <a:gd name="connsiteX27" fmla="*/ 2984422 w 2984422"/>
              <a:gd name="connsiteY27" fmla="*/ 1312697 h 3332231"/>
              <a:gd name="connsiteX28" fmla="*/ 2978812 w 2984422"/>
              <a:gd name="connsiteY28" fmla="*/ 510494 h 3332231"/>
              <a:gd name="connsiteX29" fmla="*/ 1912947 w 2984422"/>
              <a:gd name="connsiteY29" fmla="*/ 757326 h 3332231"/>
              <a:gd name="connsiteX30" fmla="*/ 2036363 w 2984422"/>
              <a:gd name="connsiteY30" fmla="*/ 415127 h 3332231"/>
              <a:gd name="connsiteX31" fmla="*/ 1896118 w 2984422"/>
              <a:gd name="connsiteY31" fmla="*/ 140246 h 3332231"/>
              <a:gd name="connsiteX32" fmla="*/ 1660505 w 2984422"/>
              <a:gd name="connsiteY32" fmla="*/ 0 h 3332231"/>
              <a:gd name="connsiteX33" fmla="*/ 1351966 w 2984422"/>
              <a:gd name="connsiteY33" fmla="*/ 33659 h 3332231"/>
              <a:gd name="connsiteX34" fmla="*/ 1161232 w 2984422"/>
              <a:gd name="connsiteY34" fmla="*/ 179515 h 3332231"/>
              <a:gd name="connsiteX35" fmla="*/ 1071475 w 2984422"/>
              <a:gd name="connsiteY35" fmla="*/ 415127 h 3332231"/>
              <a:gd name="connsiteX36" fmla="*/ 1256599 w 2984422"/>
              <a:gd name="connsiteY36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476834 w 3062959"/>
              <a:gd name="connsiteY3" fmla="*/ 1093915 h 3332231"/>
              <a:gd name="connsiteX4" fmla="*/ 774155 w 3062959"/>
              <a:gd name="connsiteY4" fmla="*/ 1267819 h 3332231"/>
              <a:gd name="connsiteX5" fmla="*/ 886351 w 3062959"/>
              <a:gd name="connsiteY5" fmla="*/ 1593188 h 3332231"/>
              <a:gd name="connsiteX6" fmla="*/ 734886 w 3062959"/>
              <a:gd name="connsiteY6" fmla="*/ 1901728 h 3332231"/>
              <a:gd name="connsiteX7" fmla="*/ 403907 w 3062959"/>
              <a:gd name="connsiteY7" fmla="*/ 2036364 h 3332231"/>
              <a:gd name="connsiteX8" fmla="*/ 106586 w 3062959"/>
              <a:gd name="connsiteY8" fmla="*/ 1800751 h 3332231"/>
              <a:gd name="connsiteX9" fmla="*/ 0 w 3062959"/>
              <a:gd name="connsiteY9" fmla="*/ 2518807 h 3332231"/>
              <a:gd name="connsiteX10" fmla="*/ 1256599 w 3062959"/>
              <a:gd name="connsiteY10" fmla="*/ 2423441 h 3332231"/>
              <a:gd name="connsiteX11" fmla="*/ 1071475 w 3062959"/>
              <a:gd name="connsiteY11" fmla="*/ 2754420 h 3332231"/>
              <a:gd name="connsiteX12" fmla="*/ 1144402 w 3062959"/>
              <a:gd name="connsiteY12" fmla="*/ 3135888 h 3332231"/>
              <a:gd name="connsiteX13" fmla="*/ 1380015 w 3062959"/>
              <a:gd name="connsiteY13" fmla="*/ 3292962 h 3332231"/>
              <a:gd name="connsiteX14" fmla="*/ 1649286 w 3062959"/>
              <a:gd name="connsiteY14" fmla="*/ 3332231 h 3332231"/>
              <a:gd name="connsiteX15" fmla="*/ 1940996 w 3062959"/>
              <a:gd name="connsiteY15" fmla="*/ 3158327 h 3332231"/>
              <a:gd name="connsiteX16" fmla="*/ 2041973 w 3062959"/>
              <a:gd name="connsiteY16" fmla="*/ 2838567 h 3332231"/>
              <a:gd name="connsiteX17" fmla="*/ 1884898 w 3062959"/>
              <a:gd name="connsiteY17" fmla="*/ 2445880 h 3332231"/>
              <a:gd name="connsiteX18" fmla="*/ 2984422 w 3062959"/>
              <a:gd name="connsiteY18" fmla="*/ 2535637 h 3332231"/>
              <a:gd name="connsiteX19" fmla="*/ 2984422 w 3062959"/>
              <a:gd name="connsiteY19" fmla="*/ 1778312 h 3332231"/>
              <a:gd name="connsiteX20" fmla="*/ 2832957 w 3062959"/>
              <a:gd name="connsiteY20" fmla="*/ 2002705 h 3332231"/>
              <a:gd name="connsiteX21" fmla="*/ 2597345 w 3062959"/>
              <a:gd name="connsiteY21" fmla="*/ 2025144 h 3332231"/>
              <a:gd name="connsiteX22" fmla="*/ 2350513 w 3062959"/>
              <a:gd name="connsiteY22" fmla="*/ 1907338 h 3332231"/>
              <a:gd name="connsiteX23" fmla="*/ 2215877 w 3062959"/>
              <a:gd name="connsiteY23" fmla="*/ 1677335 h 3332231"/>
              <a:gd name="connsiteX24" fmla="*/ 2221487 w 3062959"/>
              <a:gd name="connsiteY24" fmla="*/ 1402454 h 3332231"/>
              <a:gd name="connsiteX25" fmla="*/ 2367342 w 3062959"/>
              <a:gd name="connsiteY25" fmla="*/ 1211721 h 3332231"/>
              <a:gd name="connsiteX26" fmla="*/ 2636613 w 3062959"/>
              <a:gd name="connsiteY26" fmla="*/ 1099524 h 3332231"/>
              <a:gd name="connsiteX27" fmla="*/ 2984422 w 3062959"/>
              <a:gd name="connsiteY27" fmla="*/ 1312697 h 3332231"/>
              <a:gd name="connsiteX28" fmla="*/ 3062959 w 3062959"/>
              <a:gd name="connsiteY28" fmla="*/ 532933 h 3332231"/>
              <a:gd name="connsiteX29" fmla="*/ 1912947 w 3062959"/>
              <a:gd name="connsiteY29" fmla="*/ 757326 h 3332231"/>
              <a:gd name="connsiteX30" fmla="*/ 2036363 w 3062959"/>
              <a:gd name="connsiteY30" fmla="*/ 415127 h 3332231"/>
              <a:gd name="connsiteX31" fmla="*/ 1896118 w 3062959"/>
              <a:gd name="connsiteY31" fmla="*/ 140246 h 3332231"/>
              <a:gd name="connsiteX32" fmla="*/ 1660505 w 3062959"/>
              <a:gd name="connsiteY32" fmla="*/ 0 h 3332231"/>
              <a:gd name="connsiteX33" fmla="*/ 1351966 w 3062959"/>
              <a:gd name="connsiteY33" fmla="*/ 33659 h 3332231"/>
              <a:gd name="connsiteX34" fmla="*/ 1161232 w 3062959"/>
              <a:gd name="connsiteY34" fmla="*/ 179515 h 3332231"/>
              <a:gd name="connsiteX35" fmla="*/ 1071475 w 3062959"/>
              <a:gd name="connsiteY35" fmla="*/ 415127 h 3332231"/>
              <a:gd name="connsiteX36" fmla="*/ 1256599 w 3062959"/>
              <a:gd name="connsiteY36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476834 w 3062959"/>
              <a:gd name="connsiteY3" fmla="*/ 1093915 h 3332231"/>
              <a:gd name="connsiteX4" fmla="*/ 774155 w 3062959"/>
              <a:gd name="connsiteY4" fmla="*/ 1267819 h 3332231"/>
              <a:gd name="connsiteX5" fmla="*/ 886351 w 3062959"/>
              <a:gd name="connsiteY5" fmla="*/ 1593188 h 3332231"/>
              <a:gd name="connsiteX6" fmla="*/ 734886 w 3062959"/>
              <a:gd name="connsiteY6" fmla="*/ 1901728 h 3332231"/>
              <a:gd name="connsiteX7" fmla="*/ 403907 w 3062959"/>
              <a:gd name="connsiteY7" fmla="*/ 2036364 h 3332231"/>
              <a:gd name="connsiteX8" fmla="*/ 106586 w 3062959"/>
              <a:gd name="connsiteY8" fmla="*/ 1800751 h 3332231"/>
              <a:gd name="connsiteX9" fmla="*/ 0 w 3062959"/>
              <a:gd name="connsiteY9" fmla="*/ 2518807 h 3332231"/>
              <a:gd name="connsiteX10" fmla="*/ 1256599 w 3062959"/>
              <a:gd name="connsiteY10" fmla="*/ 2423441 h 3332231"/>
              <a:gd name="connsiteX11" fmla="*/ 1071475 w 3062959"/>
              <a:gd name="connsiteY11" fmla="*/ 2754420 h 3332231"/>
              <a:gd name="connsiteX12" fmla="*/ 1144402 w 3062959"/>
              <a:gd name="connsiteY12" fmla="*/ 3135888 h 3332231"/>
              <a:gd name="connsiteX13" fmla="*/ 1380015 w 3062959"/>
              <a:gd name="connsiteY13" fmla="*/ 3292962 h 3332231"/>
              <a:gd name="connsiteX14" fmla="*/ 1649286 w 3062959"/>
              <a:gd name="connsiteY14" fmla="*/ 3332231 h 3332231"/>
              <a:gd name="connsiteX15" fmla="*/ 1940996 w 3062959"/>
              <a:gd name="connsiteY15" fmla="*/ 3158327 h 3332231"/>
              <a:gd name="connsiteX16" fmla="*/ 2041973 w 3062959"/>
              <a:gd name="connsiteY16" fmla="*/ 2838567 h 3332231"/>
              <a:gd name="connsiteX17" fmla="*/ 1884898 w 3062959"/>
              <a:gd name="connsiteY17" fmla="*/ 2445880 h 3332231"/>
              <a:gd name="connsiteX18" fmla="*/ 3062959 w 3062959"/>
              <a:gd name="connsiteY18" fmla="*/ 2518807 h 3332231"/>
              <a:gd name="connsiteX19" fmla="*/ 2984422 w 3062959"/>
              <a:gd name="connsiteY19" fmla="*/ 1778312 h 3332231"/>
              <a:gd name="connsiteX20" fmla="*/ 2832957 w 3062959"/>
              <a:gd name="connsiteY20" fmla="*/ 2002705 h 3332231"/>
              <a:gd name="connsiteX21" fmla="*/ 2597345 w 3062959"/>
              <a:gd name="connsiteY21" fmla="*/ 2025144 h 3332231"/>
              <a:gd name="connsiteX22" fmla="*/ 2350513 w 3062959"/>
              <a:gd name="connsiteY22" fmla="*/ 1907338 h 3332231"/>
              <a:gd name="connsiteX23" fmla="*/ 2215877 w 3062959"/>
              <a:gd name="connsiteY23" fmla="*/ 1677335 h 3332231"/>
              <a:gd name="connsiteX24" fmla="*/ 2221487 w 3062959"/>
              <a:gd name="connsiteY24" fmla="*/ 1402454 h 3332231"/>
              <a:gd name="connsiteX25" fmla="*/ 2367342 w 3062959"/>
              <a:gd name="connsiteY25" fmla="*/ 1211721 h 3332231"/>
              <a:gd name="connsiteX26" fmla="*/ 2636613 w 3062959"/>
              <a:gd name="connsiteY26" fmla="*/ 1099524 h 3332231"/>
              <a:gd name="connsiteX27" fmla="*/ 2984422 w 3062959"/>
              <a:gd name="connsiteY27" fmla="*/ 1312697 h 3332231"/>
              <a:gd name="connsiteX28" fmla="*/ 3062959 w 3062959"/>
              <a:gd name="connsiteY28" fmla="*/ 532933 h 3332231"/>
              <a:gd name="connsiteX29" fmla="*/ 1912947 w 3062959"/>
              <a:gd name="connsiteY29" fmla="*/ 757326 h 3332231"/>
              <a:gd name="connsiteX30" fmla="*/ 2036363 w 3062959"/>
              <a:gd name="connsiteY30" fmla="*/ 415127 h 3332231"/>
              <a:gd name="connsiteX31" fmla="*/ 1896118 w 3062959"/>
              <a:gd name="connsiteY31" fmla="*/ 140246 h 3332231"/>
              <a:gd name="connsiteX32" fmla="*/ 1660505 w 3062959"/>
              <a:gd name="connsiteY32" fmla="*/ 0 h 3332231"/>
              <a:gd name="connsiteX33" fmla="*/ 1351966 w 3062959"/>
              <a:gd name="connsiteY33" fmla="*/ 33659 h 3332231"/>
              <a:gd name="connsiteX34" fmla="*/ 1161232 w 3062959"/>
              <a:gd name="connsiteY34" fmla="*/ 179515 h 3332231"/>
              <a:gd name="connsiteX35" fmla="*/ 1071475 w 3062959"/>
              <a:gd name="connsiteY35" fmla="*/ 415127 h 3332231"/>
              <a:gd name="connsiteX36" fmla="*/ 1256599 w 3062959"/>
              <a:gd name="connsiteY36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774155 w 3062959"/>
              <a:gd name="connsiteY5" fmla="*/ 1267819 h 3332231"/>
              <a:gd name="connsiteX6" fmla="*/ 886351 w 3062959"/>
              <a:gd name="connsiteY6" fmla="*/ 1593188 h 3332231"/>
              <a:gd name="connsiteX7" fmla="*/ 734886 w 3062959"/>
              <a:gd name="connsiteY7" fmla="*/ 1901728 h 3332231"/>
              <a:gd name="connsiteX8" fmla="*/ 403907 w 3062959"/>
              <a:gd name="connsiteY8" fmla="*/ 2036364 h 3332231"/>
              <a:gd name="connsiteX9" fmla="*/ 106586 w 3062959"/>
              <a:gd name="connsiteY9" fmla="*/ 1800751 h 3332231"/>
              <a:gd name="connsiteX10" fmla="*/ 0 w 3062959"/>
              <a:gd name="connsiteY10" fmla="*/ 2518807 h 3332231"/>
              <a:gd name="connsiteX11" fmla="*/ 1256599 w 3062959"/>
              <a:gd name="connsiteY11" fmla="*/ 2423441 h 3332231"/>
              <a:gd name="connsiteX12" fmla="*/ 1071475 w 3062959"/>
              <a:gd name="connsiteY12" fmla="*/ 2754420 h 3332231"/>
              <a:gd name="connsiteX13" fmla="*/ 1144402 w 3062959"/>
              <a:gd name="connsiteY13" fmla="*/ 3135888 h 3332231"/>
              <a:gd name="connsiteX14" fmla="*/ 1380015 w 3062959"/>
              <a:gd name="connsiteY14" fmla="*/ 3292962 h 3332231"/>
              <a:gd name="connsiteX15" fmla="*/ 1649286 w 3062959"/>
              <a:gd name="connsiteY15" fmla="*/ 3332231 h 3332231"/>
              <a:gd name="connsiteX16" fmla="*/ 1940996 w 3062959"/>
              <a:gd name="connsiteY16" fmla="*/ 3158327 h 3332231"/>
              <a:gd name="connsiteX17" fmla="*/ 2041973 w 3062959"/>
              <a:gd name="connsiteY17" fmla="*/ 2838567 h 3332231"/>
              <a:gd name="connsiteX18" fmla="*/ 1884898 w 3062959"/>
              <a:gd name="connsiteY18" fmla="*/ 2445880 h 3332231"/>
              <a:gd name="connsiteX19" fmla="*/ 3062959 w 3062959"/>
              <a:gd name="connsiteY19" fmla="*/ 2518807 h 3332231"/>
              <a:gd name="connsiteX20" fmla="*/ 2984422 w 3062959"/>
              <a:gd name="connsiteY20" fmla="*/ 1778312 h 3332231"/>
              <a:gd name="connsiteX21" fmla="*/ 2832957 w 3062959"/>
              <a:gd name="connsiteY21" fmla="*/ 2002705 h 3332231"/>
              <a:gd name="connsiteX22" fmla="*/ 2597345 w 3062959"/>
              <a:gd name="connsiteY22" fmla="*/ 2025144 h 3332231"/>
              <a:gd name="connsiteX23" fmla="*/ 2350513 w 3062959"/>
              <a:gd name="connsiteY23" fmla="*/ 1907338 h 3332231"/>
              <a:gd name="connsiteX24" fmla="*/ 2215877 w 3062959"/>
              <a:gd name="connsiteY24" fmla="*/ 1677335 h 3332231"/>
              <a:gd name="connsiteX25" fmla="*/ 2221487 w 3062959"/>
              <a:gd name="connsiteY25" fmla="*/ 1402454 h 3332231"/>
              <a:gd name="connsiteX26" fmla="*/ 2367342 w 3062959"/>
              <a:gd name="connsiteY26" fmla="*/ 1211721 h 3332231"/>
              <a:gd name="connsiteX27" fmla="*/ 2636613 w 3062959"/>
              <a:gd name="connsiteY27" fmla="*/ 1099524 h 3332231"/>
              <a:gd name="connsiteX28" fmla="*/ 2984422 w 3062959"/>
              <a:gd name="connsiteY28" fmla="*/ 1312697 h 3332231"/>
              <a:gd name="connsiteX29" fmla="*/ 3062959 w 3062959"/>
              <a:gd name="connsiteY29" fmla="*/ 532933 h 3332231"/>
              <a:gd name="connsiteX30" fmla="*/ 1912947 w 3062959"/>
              <a:gd name="connsiteY30" fmla="*/ 757326 h 3332231"/>
              <a:gd name="connsiteX31" fmla="*/ 2036363 w 3062959"/>
              <a:gd name="connsiteY31" fmla="*/ 415127 h 3332231"/>
              <a:gd name="connsiteX32" fmla="*/ 1896118 w 3062959"/>
              <a:gd name="connsiteY32" fmla="*/ 140246 h 3332231"/>
              <a:gd name="connsiteX33" fmla="*/ 1660505 w 3062959"/>
              <a:gd name="connsiteY33" fmla="*/ 0 h 3332231"/>
              <a:gd name="connsiteX34" fmla="*/ 1351966 w 3062959"/>
              <a:gd name="connsiteY34" fmla="*/ 33659 h 3332231"/>
              <a:gd name="connsiteX35" fmla="*/ 1161232 w 3062959"/>
              <a:gd name="connsiteY35" fmla="*/ 179515 h 3332231"/>
              <a:gd name="connsiteX36" fmla="*/ 1071475 w 3062959"/>
              <a:gd name="connsiteY36" fmla="*/ 415127 h 3332231"/>
              <a:gd name="connsiteX37" fmla="*/ 1256599 w 3062959"/>
              <a:gd name="connsiteY37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86351 w 3062959"/>
              <a:gd name="connsiteY7" fmla="*/ 1593188 h 3332231"/>
              <a:gd name="connsiteX8" fmla="*/ 734886 w 3062959"/>
              <a:gd name="connsiteY8" fmla="*/ 1901728 h 3332231"/>
              <a:gd name="connsiteX9" fmla="*/ 403907 w 3062959"/>
              <a:gd name="connsiteY9" fmla="*/ 2036364 h 3332231"/>
              <a:gd name="connsiteX10" fmla="*/ 106586 w 3062959"/>
              <a:gd name="connsiteY10" fmla="*/ 1800751 h 3332231"/>
              <a:gd name="connsiteX11" fmla="*/ 0 w 3062959"/>
              <a:gd name="connsiteY11" fmla="*/ 2518807 h 3332231"/>
              <a:gd name="connsiteX12" fmla="*/ 1256599 w 3062959"/>
              <a:gd name="connsiteY12" fmla="*/ 2423441 h 3332231"/>
              <a:gd name="connsiteX13" fmla="*/ 1071475 w 3062959"/>
              <a:gd name="connsiteY13" fmla="*/ 2754420 h 3332231"/>
              <a:gd name="connsiteX14" fmla="*/ 1144402 w 3062959"/>
              <a:gd name="connsiteY14" fmla="*/ 3135888 h 3332231"/>
              <a:gd name="connsiteX15" fmla="*/ 1380015 w 3062959"/>
              <a:gd name="connsiteY15" fmla="*/ 3292962 h 3332231"/>
              <a:gd name="connsiteX16" fmla="*/ 1649286 w 3062959"/>
              <a:gd name="connsiteY16" fmla="*/ 3332231 h 3332231"/>
              <a:gd name="connsiteX17" fmla="*/ 1940996 w 3062959"/>
              <a:gd name="connsiteY17" fmla="*/ 3158327 h 3332231"/>
              <a:gd name="connsiteX18" fmla="*/ 2041973 w 3062959"/>
              <a:gd name="connsiteY18" fmla="*/ 2838567 h 3332231"/>
              <a:gd name="connsiteX19" fmla="*/ 1884898 w 3062959"/>
              <a:gd name="connsiteY19" fmla="*/ 2445880 h 3332231"/>
              <a:gd name="connsiteX20" fmla="*/ 3062959 w 3062959"/>
              <a:gd name="connsiteY20" fmla="*/ 2518807 h 3332231"/>
              <a:gd name="connsiteX21" fmla="*/ 2984422 w 3062959"/>
              <a:gd name="connsiteY21" fmla="*/ 1778312 h 3332231"/>
              <a:gd name="connsiteX22" fmla="*/ 2832957 w 3062959"/>
              <a:gd name="connsiteY22" fmla="*/ 2002705 h 3332231"/>
              <a:gd name="connsiteX23" fmla="*/ 2597345 w 3062959"/>
              <a:gd name="connsiteY23" fmla="*/ 2025144 h 3332231"/>
              <a:gd name="connsiteX24" fmla="*/ 2350513 w 3062959"/>
              <a:gd name="connsiteY24" fmla="*/ 1907338 h 3332231"/>
              <a:gd name="connsiteX25" fmla="*/ 2215877 w 3062959"/>
              <a:gd name="connsiteY25" fmla="*/ 1677335 h 3332231"/>
              <a:gd name="connsiteX26" fmla="*/ 2221487 w 3062959"/>
              <a:gd name="connsiteY26" fmla="*/ 1402454 h 3332231"/>
              <a:gd name="connsiteX27" fmla="*/ 2367342 w 3062959"/>
              <a:gd name="connsiteY27" fmla="*/ 1211721 h 3332231"/>
              <a:gd name="connsiteX28" fmla="*/ 2636613 w 3062959"/>
              <a:gd name="connsiteY28" fmla="*/ 1099524 h 3332231"/>
              <a:gd name="connsiteX29" fmla="*/ 2984422 w 3062959"/>
              <a:gd name="connsiteY29" fmla="*/ 1312697 h 3332231"/>
              <a:gd name="connsiteX30" fmla="*/ 3062959 w 3062959"/>
              <a:gd name="connsiteY30" fmla="*/ 532933 h 3332231"/>
              <a:gd name="connsiteX31" fmla="*/ 1912947 w 3062959"/>
              <a:gd name="connsiteY31" fmla="*/ 757326 h 3332231"/>
              <a:gd name="connsiteX32" fmla="*/ 2036363 w 3062959"/>
              <a:gd name="connsiteY32" fmla="*/ 415127 h 3332231"/>
              <a:gd name="connsiteX33" fmla="*/ 1896118 w 3062959"/>
              <a:gd name="connsiteY33" fmla="*/ 140246 h 3332231"/>
              <a:gd name="connsiteX34" fmla="*/ 1660505 w 3062959"/>
              <a:gd name="connsiteY34" fmla="*/ 0 h 3332231"/>
              <a:gd name="connsiteX35" fmla="*/ 1351966 w 3062959"/>
              <a:gd name="connsiteY35" fmla="*/ 33659 h 3332231"/>
              <a:gd name="connsiteX36" fmla="*/ 1161232 w 3062959"/>
              <a:gd name="connsiteY36" fmla="*/ 179515 h 3332231"/>
              <a:gd name="connsiteX37" fmla="*/ 1071475 w 3062959"/>
              <a:gd name="connsiteY37" fmla="*/ 415127 h 3332231"/>
              <a:gd name="connsiteX38" fmla="*/ 1256599 w 3062959"/>
              <a:gd name="connsiteY38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734886 w 3062959"/>
              <a:gd name="connsiteY9" fmla="*/ 1901728 h 3332231"/>
              <a:gd name="connsiteX10" fmla="*/ 403907 w 3062959"/>
              <a:gd name="connsiteY10" fmla="*/ 2036364 h 3332231"/>
              <a:gd name="connsiteX11" fmla="*/ 106586 w 3062959"/>
              <a:gd name="connsiteY11" fmla="*/ 1800751 h 3332231"/>
              <a:gd name="connsiteX12" fmla="*/ 0 w 3062959"/>
              <a:gd name="connsiteY12" fmla="*/ 2518807 h 3332231"/>
              <a:gd name="connsiteX13" fmla="*/ 1256599 w 3062959"/>
              <a:gd name="connsiteY13" fmla="*/ 2423441 h 3332231"/>
              <a:gd name="connsiteX14" fmla="*/ 1071475 w 3062959"/>
              <a:gd name="connsiteY14" fmla="*/ 2754420 h 3332231"/>
              <a:gd name="connsiteX15" fmla="*/ 1144402 w 3062959"/>
              <a:gd name="connsiteY15" fmla="*/ 3135888 h 3332231"/>
              <a:gd name="connsiteX16" fmla="*/ 1380015 w 3062959"/>
              <a:gd name="connsiteY16" fmla="*/ 3292962 h 3332231"/>
              <a:gd name="connsiteX17" fmla="*/ 1649286 w 3062959"/>
              <a:gd name="connsiteY17" fmla="*/ 3332231 h 3332231"/>
              <a:gd name="connsiteX18" fmla="*/ 1940996 w 3062959"/>
              <a:gd name="connsiteY18" fmla="*/ 3158327 h 3332231"/>
              <a:gd name="connsiteX19" fmla="*/ 2041973 w 3062959"/>
              <a:gd name="connsiteY19" fmla="*/ 2838567 h 3332231"/>
              <a:gd name="connsiteX20" fmla="*/ 1884898 w 3062959"/>
              <a:gd name="connsiteY20" fmla="*/ 2445880 h 3332231"/>
              <a:gd name="connsiteX21" fmla="*/ 3062959 w 3062959"/>
              <a:gd name="connsiteY21" fmla="*/ 2518807 h 3332231"/>
              <a:gd name="connsiteX22" fmla="*/ 2984422 w 3062959"/>
              <a:gd name="connsiteY22" fmla="*/ 1778312 h 3332231"/>
              <a:gd name="connsiteX23" fmla="*/ 2832957 w 3062959"/>
              <a:gd name="connsiteY23" fmla="*/ 2002705 h 3332231"/>
              <a:gd name="connsiteX24" fmla="*/ 2597345 w 3062959"/>
              <a:gd name="connsiteY24" fmla="*/ 2025144 h 3332231"/>
              <a:gd name="connsiteX25" fmla="*/ 2350513 w 3062959"/>
              <a:gd name="connsiteY25" fmla="*/ 1907338 h 3332231"/>
              <a:gd name="connsiteX26" fmla="*/ 2215877 w 3062959"/>
              <a:gd name="connsiteY26" fmla="*/ 1677335 h 3332231"/>
              <a:gd name="connsiteX27" fmla="*/ 2221487 w 3062959"/>
              <a:gd name="connsiteY27" fmla="*/ 1402454 h 3332231"/>
              <a:gd name="connsiteX28" fmla="*/ 2367342 w 3062959"/>
              <a:gd name="connsiteY28" fmla="*/ 1211721 h 3332231"/>
              <a:gd name="connsiteX29" fmla="*/ 2636613 w 3062959"/>
              <a:gd name="connsiteY29" fmla="*/ 1099524 h 3332231"/>
              <a:gd name="connsiteX30" fmla="*/ 2984422 w 3062959"/>
              <a:gd name="connsiteY30" fmla="*/ 1312697 h 3332231"/>
              <a:gd name="connsiteX31" fmla="*/ 3062959 w 3062959"/>
              <a:gd name="connsiteY31" fmla="*/ 532933 h 3332231"/>
              <a:gd name="connsiteX32" fmla="*/ 1912947 w 3062959"/>
              <a:gd name="connsiteY32" fmla="*/ 757326 h 3332231"/>
              <a:gd name="connsiteX33" fmla="*/ 2036363 w 3062959"/>
              <a:gd name="connsiteY33" fmla="*/ 415127 h 3332231"/>
              <a:gd name="connsiteX34" fmla="*/ 1896118 w 3062959"/>
              <a:gd name="connsiteY34" fmla="*/ 140246 h 3332231"/>
              <a:gd name="connsiteX35" fmla="*/ 1660505 w 3062959"/>
              <a:gd name="connsiteY35" fmla="*/ 0 h 3332231"/>
              <a:gd name="connsiteX36" fmla="*/ 1351966 w 3062959"/>
              <a:gd name="connsiteY36" fmla="*/ 33659 h 3332231"/>
              <a:gd name="connsiteX37" fmla="*/ 1161232 w 3062959"/>
              <a:gd name="connsiteY37" fmla="*/ 179515 h 3332231"/>
              <a:gd name="connsiteX38" fmla="*/ 1071475 w 3062959"/>
              <a:gd name="connsiteY38" fmla="*/ 415127 h 3332231"/>
              <a:gd name="connsiteX39" fmla="*/ 1256599 w 3062959"/>
              <a:gd name="connsiteY39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403907 w 3062959"/>
              <a:gd name="connsiteY11" fmla="*/ 2036364 h 3332231"/>
              <a:gd name="connsiteX12" fmla="*/ 106586 w 3062959"/>
              <a:gd name="connsiteY12" fmla="*/ 1800751 h 3332231"/>
              <a:gd name="connsiteX13" fmla="*/ 0 w 3062959"/>
              <a:gd name="connsiteY13" fmla="*/ 2518807 h 3332231"/>
              <a:gd name="connsiteX14" fmla="*/ 1256599 w 3062959"/>
              <a:gd name="connsiteY14" fmla="*/ 2423441 h 3332231"/>
              <a:gd name="connsiteX15" fmla="*/ 1071475 w 3062959"/>
              <a:gd name="connsiteY15" fmla="*/ 2754420 h 3332231"/>
              <a:gd name="connsiteX16" fmla="*/ 1144402 w 3062959"/>
              <a:gd name="connsiteY16" fmla="*/ 3135888 h 3332231"/>
              <a:gd name="connsiteX17" fmla="*/ 1380015 w 3062959"/>
              <a:gd name="connsiteY17" fmla="*/ 3292962 h 3332231"/>
              <a:gd name="connsiteX18" fmla="*/ 1649286 w 3062959"/>
              <a:gd name="connsiteY18" fmla="*/ 3332231 h 3332231"/>
              <a:gd name="connsiteX19" fmla="*/ 1940996 w 3062959"/>
              <a:gd name="connsiteY19" fmla="*/ 3158327 h 3332231"/>
              <a:gd name="connsiteX20" fmla="*/ 2041973 w 3062959"/>
              <a:gd name="connsiteY20" fmla="*/ 2838567 h 3332231"/>
              <a:gd name="connsiteX21" fmla="*/ 1884898 w 3062959"/>
              <a:gd name="connsiteY21" fmla="*/ 2445880 h 3332231"/>
              <a:gd name="connsiteX22" fmla="*/ 3062959 w 3062959"/>
              <a:gd name="connsiteY22" fmla="*/ 2518807 h 3332231"/>
              <a:gd name="connsiteX23" fmla="*/ 2984422 w 3062959"/>
              <a:gd name="connsiteY23" fmla="*/ 1778312 h 3332231"/>
              <a:gd name="connsiteX24" fmla="*/ 2832957 w 3062959"/>
              <a:gd name="connsiteY24" fmla="*/ 2002705 h 3332231"/>
              <a:gd name="connsiteX25" fmla="*/ 2597345 w 3062959"/>
              <a:gd name="connsiteY25" fmla="*/ 2025144 h 3332231"/>
              <a:gd name="connsiteX26" fmla="*/ 2350513 w 3062959"/>
              <a:gd name="connsiteY26" fmla="*/ 1907338 h 3332231"/>
              <a:gd name="connsiteX27" fmla="*/ 2215877 w 3062959"/>
              <a:gd name="connsiteY27" fmla="*/ 1677335 h 3332231"/>
              <a:gd name="connsiteX28" fmla="*/ 2221487 w 3062959"/>
              <a:gd name="connsiteY28" fmla="*/ 1402454 h 3332231"/>
              <a:gd name="connsiteX29" fmla="*/ 2367342 w 3062959"/>
              <a:gd name="connsiteY29" fmla="*/ 1211721 h 3332231"/>
              <a:gd name="connsiteX30" fmla="*/ 2636613 w 3062959"/>
              <a:gd name="connsiteY30" fmla="*/ 1099524 h 3332231"/>
              <a:gd name="connsiteX31" fmla="*/ 2984422 w 3062959"/>
              <a:gd name="connsiteY31" fmla="*/ 1312697 h 3332231"/>
              <a:gd name="connsiteX32" fmla="*/ 3062959 w 3062959"/>
              <a:gd name="connsiteY32" fmla="*/ 532933 h 3332231"/>
              <a:gd name="connsiteX33" fmla="*/ 1912947 w 3062959"/>
              <a:gd name="connsiteY33" fmla="*/ 757326 h 3332231"/>
              <a:gd name="connsiteX34" fmla="*/ 2036363 w 3062959"/>
              <a:gd name="connsiteY34" fmla="*/ 415127 h 3332231"/>
              <a:gd name="connsiteX35" fmla="*/ 1896118 w 3062959"/>
              <a:gd name="connsiteY35" fmla="*/ 140246 h 3332231"/>
              <a:gd name="connsiteX36" fmla="*/ 1660505 w 3062959"/>
              <a:gd name="connsiteY36" fmla="*/ 0 h 3332231"/>
              <a:gd name="connsiteX37" fmla="*/ 1351966 w 3062959"/>
              <a:gd name="connsiteY37" fmla="*/ 33659 h 3332231"/>
              <a:gd name="connsiteX38" fmla="*/ 1161232 w 3062959"/>
              <a:gd name="connsiteY38" fmla="*/ 179515 h 3332231"/>
              <a:gd name="connsiteX39" fmla="*/ 1071475 w 3062959"/>
              <a:gd name="connsiteY39" fmla="*/ 415127 h 3332231"/>
              <a:gd name="connsiteX40" fmla="*/ 1256599 w 3062959"/>
              <a:gd name="connsiteY40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106586 w 3062959"/>
              <a:gd name="connsiteY13" fmla="*/ 1800751 h 3332231"/>
              <a:gd name="connsiteX14" fmla="*/ 0 w 3062959"/>
              <a:gd name="connsiteY14" fmla="*/ 2518807 h 3332231"/>
              <a:gd name="connsiteX15" fmla="*/ 1256599 w 3062959"/>
              <a:gd name="connsiteY15" fmla="*/ 2423441 h 3332231"/>
              <a:gd name="connsiteX16" fmla="*/ 1071475 w 3062959"/>
              <a:gd name="connsiteY16" fmla="*/ 2754420 h 3332231"/>
              <a:gd name="connsiteX17" fmla="*/ 1144402 w 3062959"/>
              <a:gd name="connsiteY17" fmla="*/ 3135888 h 3332231"/>
              <a:gd name="connsiteX18" fmla="*/ 1380015 w 3062959"/>
              <a:gd name="connsiteY18" fmla="*/ 3292962 h 3332231"/>
              <a:gd name="connsiteX19" fmla="*/ 1649286 w 3062959"/>
              <a:gd name="connsiteY19" fmla="*/ 3332231 h 3332231"/>
              <a:gd name="connsiteX20" fmla="*/ 1940996 w 3062959"/>
              <a:gd name="connsiteY20" fmla="*/ 3158327 h 3332231"/>
              <a:gd name="connsiteX21" fmla="*/ 2041973 w 3062959"/>
              <a:gd name="connsiteY21" fmla="*/ 2838567 h 3332231"/>
              <a:gd name="connsiteX22" fmla="*/ 1884898 w 3062959"/>
              <a:gd name="connsiteY22" fmla="*/ 2445880 h 3332231"/>
              <a:gd name="connsiteX23" fmla="*/ 3062959 w 3062959"/>
              <a:gd name="connsiteY23" fmla="*/ 2518807 h 3332231"/>
              <a:gd name="connsiteX24" fmla="*/ 2984422 w 3062959"/>
              <a:gd name="connsiteY24" fmla="*/ 1778312 h 3332231"/>
              <a:gd name="connsiteX25" fmla="*/ 2832957 w 3062959"/>
              <a:gd name="connsiteY25" fmla="*/ 2002705 h 3332231"/>
              <a:gd name="connsiteX26" fmla="*/ 2597345 w 3062959"/>
              <a:gd name="connsiteY26" fmla="*/ 2025144 h 3332231"/>
              <a:gd name="connsiteX27" fmla="*/ 2350513 w 3062959"/>
              <a:gd name="connsiteY27" fmla="*/ 1907338 h 3332231"/>
              <a:gd name="connsiteX28" fmla="*/ 2215877 w 3062959"/>
              <a:gd name="connsiteY28" fmla="*/ 1677335 h 3332231"/>
              <a:gd name="connsiteX29" fmla="*/ 2221487 w 3062959"/>
              <a:gd name="connsiteY29" fmla="*/ 1402454 h 3332231"/>
              <a:gd name="connsiteX30" fmla="*/ 2367342 w 3062959"/>
              <a:gd name="connsiteY30" fmla="*/ 1211721 h 3332231"/>
              <a:gd name="connsiteX31" fmla="*/ 2636613 w 3062959"/>
              <a:gd name="connsiteY31" fmla="*/ 1099524 h 3332231"/>
              <a:gd name="connsiteX32" fmla="*/ 2984422 w 3062959"/>
              <a:gd name="connsiteY32" fmla="*/ 1312697 h 3332231"/>
              <a:gd name="connsiteX33" fmla="*/ 3062959 w 3062959"/>
              <a:gd name="connsiteY33" fmla="*/ 532933 h 3332231"/>
              <a:gd name="connsiteX34" fmla="*/ 1912947 w 3062959"/>
              <a:gd name="connsiteY34" fmla="*/ 757326 h 3332231"/>
              <a:gd name="connsiteX35" fmla="*/ 2036363 w 3062959"/>
              <a:gd name="connsiteY35" fmla="*/ 415127 h 3332231"/>
              <a:gd name="connsiteX36" fmla="*/ 1896118 w 3062959"/>
              <a:gd name="connsiteY36" fmla="*/ 140246 h 3332231"/>
              <a:gd name="connsiteX37" fmla="*/ 1660505 w 3062959"/>
              <a:gd name="connsiteY37" fmla="*/ 0 h 3332231"/>
              <a:gd name="connsiteX38" fmla="*/ 1351966 w 3062959"/>
              <a:gd name="connsiteY38" fmla="*/ 33659 h 3332231"/>
              <a:gd name="connsiteX39" fmla="*/ 1161232 w 3062959"/>
              <a:gd name="connsiteY39" fmla="*/ 179515 h 3332231"/>
              <a:gd name="connsiteX40" fmla="*/ 1071475 w 3062959"/>
              <a:gd name="connsiteY40" fmla="*/ 415127 h 3332231"/>
              <a:gd name="connsiteX41" fmla="*/ 1256599 w 3062959"/>
              <a:gd name="connsiteY41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071475 w 3062959"/>
              <a:gd name="connsiteY17" fmla="*/ 2754420 h 3332231"/>
              <a:gd name="connsiteX18" fmla="*/ 1144402 w 3062959"/>
              <a:gd name="connsiteY18" fmla="*/ 3135888 h 3332231"/>
              <a:gd name="connsiteX19" fmla="*/ 1380015 w 3062959"/>
              <a:gd name="connsiteY19" fmla="*/ 3292962 h 3332231"/>
              <a:gd name="connsiteX20" fmla="*/ 1649286 w 3062959"/>
              <a:gd name="connsiteY20" fmla="*/ 3332231 h 3332231"/>
              <a:gd name="connsiteX21" fmla="*/ 1940996 w 3062959"/>
              <a:gd name="connsiteY21" fmla="*/ 3158327 h 3332231"/>
              <a:gd name="connsiteX22" fmla="*/ 2041973 w 3062959"/>
              <a:gd name="connsiteY22" fmla="*/ 2838567 h 3332231"/>
              <a:gd name="connsiteX23" fmla="*/ 1884898 w 3062959"/>
              <a:gd name="connsiteY23" fmla="*/ 2445880 h 3332231"/>
              <a:gd name="connsiteX24" fmla="*/ 3062959 w 3062959"/>
              <a:gd name="connsiteY24" fmla="*/ 2518807 h 3332231"/>
              <a:gd name="connsiteX25" fmla="*/ 2984422 w 3062959"/>
              <a:gd name="connsiteY25" fmla="*/ 1778312 h 3332231"/>
              <a:gd name="connsiteX26" fmla="*/ 2832957 w 3062959"/>
              <a:gd name="connsiteY26" fmla="*/ 2002705 h 3332231"/>
              <a:gd name="connsiteX27" fmla="*/ 2597345 w 3062959"/>
              <a:gd name="connsiteY27" fmla="*/ 2025144 h 3332231"/>
              <a:gd name="connsiteX28" fmla="*/ 2350513 w 3062959"/>
              <a:gd name="connsiteY28" fmla="*/ 1907338 h 3332231"/>
              <a:gd name="connsiteX29" fmla="*/ 2215877 w 3062959"/>
              <a:gd name="connsiteY29" fmla="*/ 1677335 h 3332231"/>
              <a:gd name="connsiteX30" fmla="*/ 2221487 w 3062959"/>
              <a:gd name="connsiteY30" fmla="*/ 1402454 h 3332231"/>
              <a:gd name="connsiteX31" fmla="*/ 2367342 w 3062959"/>
              <a:gd name="connsiteY31" fmla="*/ 1211721 h 3332231"/>
              <a:gd name="connsiteX32" fmla="*/ 2636613 w 3062959"/>
              <a:gd name="connsiteY32" fmla="*/ 1099524 h 3332231"/>
              <a:gd name="connsiteX33" fmla="*/ 2984422 w 3062959"/>
              <a:gd name="connsiteY33" fmla="*/ 1312697 h 3332231"/>
              <a:gd name="connsiteX34" fmla="*/ 3062959 w 3062959"/>
              <a:gd name="connsiteY34" fmla="*/ 532933 h 3332231"/>
              <a:gd name="connsiteX35" fmla="*/ 1912947 w 3062959"/>
              <a:gd name="connsiteY35" fmla="*/ 757326 h 3332231"/>
              <a:gd name="connsiteX36" fmla="*/ 2036363 w 3062959"/>
              <a:gd name="connsiteY36" fmla="*/ 415127 h 3332231"/>
              <a:gd name="connsiteX37" fmla="*/ 1896118 w 3062959"/>
              <a:gd name="connsiteY37" fmla="*/ 140246 h 3332231"/>
              <a:gd name="connsiteX38" fmla="*/ 1660505 w 3062959"/>
              <a:gd name="connsiteY38" fmla="*/ 0 h 3332231"/>
              <a:gd name="connsiteX39" fmla="*/ 1351966 w 3062959"/>
              <a:gd name="connsiteY39" fmla="*/ 33659 h 3332231"/>
              <a:gd name="connsiteX40" fmla="*/ 1161232 w 3062959"/>
              <a:gd name="connsiteY40" fmla="*/ 179515 h 3332231"/>
              <a:gd name="connsiteX41" fmla="*/ 1071475 w 3062959"/>
              <a:gd name="connsiteY41" fmla="*/ 415127 h 3332231"/>
              <a:gd name="connsiteX42" fmla="*/ 1256599 w 3062959"/>
              <a:gd name="connsiteY42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144402 w 3062959"/>
              <a:gd name="connsiteY19" fmla="*/ 3135888 h 3332231"/>
              <a:gd name="connsiteX20" fmla="*/ 1380015 w 3062959"/>
              <a:gd name="connsiteY20" fmla="*/ 3292962 h 3332231"/>
              <a:gd name="connsiteX21" fmla="*/ 1649286 w 3062959"/>
              <a:gd name="connsiteY21" fmla="*/ 3332231 h 3332231"/>
              <a:gd name="connsiteX22" fmla="*/ 1940996 w 3062959"/>
              <a:gd name="connsiteY22" fmla="*/ 3158327 h 3332231"/>
              <a:gd name="connsiteX23" fmla="*/ 2041973 w 3062959"/>
              <a:gd name="connsiteY23" fmla="*/ 2838567 h 3332231"/>
              <a:gd name="connsiteX24" fmla="*/ 1884898 w 3062959"/>
              <a:gd name="connsiteY24" fmla="*/ 2445880 h 3332231"/>
              <a:gd name="connsiteX25" fmla="*/ 3062959 w 3062959"/>
              <a:gd name="connsiteY25" fmla="*/ 2518807 h 3332231"/>
              <a:gd name="connsiteX26" fmla="*/ 2984422 w 3062959"/>
              <a:gd name="connsiteY26" fmla="*/ 1778312 h 3332231"/>
              <a:gd name="connsiteX27" fmla="*/ 2832957 w 3062959"/>
              <a:gd name="connsiteY27" fmla="*/ 2002705 h 3332231"/>
              <a:gd name="connsiteX28" fmla="*/ 2597345 w 3062959"/>
              <a:gd name="connsiteY28" fmla="*/ 2025144 h 3332231"/>
              <a:gd name="connsiteX29" fmla="*/ 2350513 w 3062959"/>
              <a:gd name="connsiteY29" fmla="*/ 1907338 h 3332231"/>
              <a:gd name="connsiteX30" fmla="*/ 2215877 w 3062959"/>
              <a:gd name="connsiteY30" fmla="*/ 1677335 h 3332231"/>
              <a:gd name="connsiteX31" fmla="*/ 2221487 w 3062959"/>
              <a:gd name="connsiteY31" fmla="*/ 1402454 h 3332231"/>
              <a:gd name="connsiteX32" fmla="*/ 2367342 w 3062959"/>
              <a:gd name="connsiteY32" fmla="*/ 1211721 h 3332231"/>
              <a:gd name="connsiteX33" fmla="*/ 2636613 w 3062959"/>
              <a:gd name="connsiteY33" fmla="*/ 1099524 h 3332231"/>
              <a:gd name="connsiteX34" fmla="*/ 2984422 w 3062959"/>
              <a:gd name="connsiteY34" fmla="*/ 1312697 h 3332231"/>
              <a:gd name="connsiteX35" fmla="*/ 3062959 w 3062959"/>
              <a:gd name="connsiteY35" fmla="*/ 532933 h 3332231"/>
              <a:gd name="connsiteX36" fmla="*/ 1912947 w 3062959"/>
              <a:gd name="connsiteY36" fmla="*/ 757326 h 3332231"/>
              <a:gd name="connsiteX37" fmla="*/ 2036363 w 3062959"/>
              <a:gd name="connsiteY37" fmla="*/ 415127 h 3332231"/>
              <a:gd name="connsiteX38" fmla="*/ 1896118 w 3062959"/>
              <a:gd name="connsiteY38" fmla="*/ 140246 h 3332231"/>
              <a:gd name="connsiteX39" fmla="*/ 1660505 w 3062959"/>
              <a:gd name="connsiteY39" fmla="*/ 0 h 3332231"/>
              <a:gd name="connsiteX40" fmla="*/ 1351966 w 3062959"/>
              <a:gd name="connsiteY40" fmla="*/ 33659 h 3332231"/>
              <a:gd name="connsiteX41" fmla="*/ 1161232 w 3062959"/>
              <a:gd name="connsiteY41" fmla="*/ 179515 h 3332231"/>
              <a:gd name="connsiteX42" fmla="*/ 1071475 w 3062959"/>
              <a:gd name="connsiteY42" fmla="*/ 415127 h 3332231"/>
              <a:gd name="connsiteX43" fmla="*/ 1256599 w 3062959"/>
              <a:gd name="connsiteY43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380015 w 3062959"/>
              <a:gd name="connsiteY21" fmla="*/ 3292962 h 3332231"/>
              <a:gd name="connsiteX22" fmla="*/ 1649286 w 3062959"/>
              <a:gd name="connsiteY22" fmla="*/ 3332231 h 3332231"/>
              <a:gd name="connsiteX23" fmla="*/ 1940996 w 3062959"/>
              <a:gd name="connsiteY23" fmla="*/ 3158327 h 3332231"/>
              <a:gd name="connsiteX24" fmla="*/ 2041973 w 3062959"/>
              <a:gd name="connsiteY24" fmla="*/ 2838567 h 3332231"/>
              <a:gd name="connsiteX25" fmla="*/ 1884898 w 3062959"/>
              <a:gd name="connsiteY25" fmla="*/ 2445880 h 3332231"/>
              <a:gd name="connsiteX26" fmla="*/ 3062959 w 3062959"/>
              <a:gd name="connsiteY26" fmla="*/ 2518807 h 3332231"/>
              <a:gd name="connsiteX27" fmla="*/ 2984422 w 3062959"/>
              <a:gd name="connsiteY27" fmla="*/ 1778312 h 3332231"/>
              <a:gd name="connsiteX28" fmla="*/ 2832957 w 3062959"/>
              <a:gd name="connsiteY28" fmla="*/ 2002705 h 3332231"/>
              <a:gd name="connsiteX29" fmla="*/ 2597345 w 3062959"/>
              <a:gd name="connsiteY29" fmla="*/ 2025144 h 3332231"/>
              <a:gd name="connsiteX30" fmla="*/ 2350513 w 3062959"/>
              <a:gd name="connsiteY30" fmla="*/ 1907338 h 3332231"/>
              <a:gd name="connsiteX31" fmla="*/ 2215877 w 3062959"/>
              <a:gd name="connsiteY31" fmla="*/ 1677335 h 3332231"/>
              <a:gd name="connsiteX32" fmla="*/ 2221487 w 3062959"/>
              <a:gd name="connsiteY32" fmla="*/ 1402454 h 3332231"/>
              <a:gd name="connsiteX33" fmla="*/ 2367342 w 3062959"/>
              <a:gd name="connsiteY33" fmla="*/ 1211721 h 3332231"/>
              <a:gd name="connsiteX34" fmla="*/ 2636613 w 3062959"/>
              <a:gd name="connsiteY34" fmla="*/ 1099524 h 3332231"/>
              <a:gd name="connsiteX35" fmla="*/ 2984422 w 3062959"/>
              <a:gd name="connsiteY35" fmla="*/ 1312697 h 3332231"/>
              <a:gd name="connsiteX36" fmla="*/ 3062959 w 3062959"/>
              <a:gd name="connsiteY36" fmla="*/ 532933 h 3332231"/>
              <a:gd name="connsiteX37" fmla="*/ 1912947 w 3062959"/>
              <a:gd name="connsiteY37" fmla="*/ 757326 h 3332231"/>
              <a:gd name="connsiteX38" fmla="*/ 2036363 w 3062959"/>
              <a:gd name="connsiteY38" fmla="*/ 415127 h 3332231"/>
              <a:gd name="connsiteX39" fmla="*/ 1896118 w 3062959"/>
              <a:gd name="connsiteY39" fmla="*/ 140246 h 3332231"/>
              <a:gd name="connsiteX40" fmla="*/ 1660505 w 3062959"/>
              <a:gd name="connsiteY40" fmla="*/ 0 h 3332231"/>
              <a:gd name="connsiteX41" fmla="*/ 1351966 w 3062959"/>
              <a:gd name="connsiteY41" fmla="*/ 33659 h 3332231"/>
              <a:gd name="connsiteX42" fmla="*/ 1161232 w 3062959"/>
              <a:gd name="connsiteY42" fmla="*/ 179515 h 3332231"/>
              <a:gd name="connsiteX43" fmla="*/ 1071475 w 3062959"/>
              <a:gd name="connsiteY43" fmla="*/ 415127 h 3332231"/>
              <a:gd name="connsiteX44" fmla="*/ 1256599 w 3062959"/>
              <a:gd name="connsiteY44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649286 w 3062959"/>
              <a:gd name="connsiteY23" fmla="*/ 3332231 h 3332231"/>
              <a:gd name="connsiteX24" fmla="*/ 1940996 w 3062959"/>
              <a:gd name="connsiteY24" fmla="*/ 3158327 h 3332231"/>
              <a:gd name="connsiteX25" fmla="*/ 2041973 w 3062959"/>
              <a:gd name="connsiteY25" fmla="*/ 2838567 h 3332231"/>
              <a:gd name="connsiteX26" fmla="*/ 1884898 w 3062959"/>
              <a:gd name="connsiteY26" fmla="*/ 2445880 h 3332231"/>
              <a:gd name="connsiteX27" fmla="*/ 3062959 w 3062959"/>
              <a:gd name="connsiteY27" fmla="*/ 2518807 h 3332231"/>
              <a:gd name="connsiteX28" fmla="*/ 2984422 w 3062959"/>
              <a:gd name="connsiteY28" fmla="*/ 1778312 h 3332231"/>
              <a:gd name="connsiteX29" fmla="*/ 2832957 w 3062959"/>
              <a:gd name="connsiteY29" fmla="*/ 2002705 h 3332231"/>
              <a:gd name="connsiteX30" fmla="*/ 2597345 w 3062959"/>
              <a:gd name="connsiteY30" fmla="*/ 2025144 h 3332231"/>
              <a:gd name="connsiteX31" fmla="*/ 2350513 w 3062959"/>
              <a:gd name="connsiteY31" fmla="*/ 1907338 h 3332231"/>
              <a:gd name="connsiteX32" fmla="*/ 2215877 w 3062959"/>
              <a:gd name="connsiteY32" fmla="*/ 1677335 h 3332231"/>
              <a:gd name="connsiteX33" fmla="*/ 2221487 w 3062959"/>
              <a:gd name="connsiteY33" fmla="*/ 1402454 h 3332231"/>
              <a:gd name="connsiteX34" fmla="*/ 2367342 w 3062959"/>
              <a:gd name="connsiteY34" fmla="*/ 1211721 h 3332231"/>
              <a:gd name="connsiteX35" fmla="*/ 2636613 w 3062959"/>
              <a:gd name="connsiteY35" fmla="*/ 1099524 h 3332231"/>
              <a:gd name="connsiteX36" fmla="*/ 2984422 w 3062959"/>
              <a:gd name="connsiteY36" fmla="*/ 1312697 h 3332231"/>
              <a:gd name="connsiteX37" fmla="*/ 3062959 w 3062959"/>
              <a:gd name="connsiteY37" fmla="*/ 532933 h 3332231"/>
              <a:gd name="connsiteX38" fmla="*/ 1912947 w 3062959"/>
              <a:gd name="connsiteY38" fmla="*/ 757326 h 3332231"/>
              <a:gd name="connsiteX39" fmla="*/ 2036363 w 3062959"/>
              <a:gd name="connsiteY39" fmla="*/ 415127 h 3332231"/>
              <a:gd name="connsiteX40" fmla="*/ 1896118 w 3062959"/>
              <a:gd name="connsiteY40" fmla="*/ 140246 h 3332231"/>
              <a:gd name="connsiteX41" fmla="*/ 1660505 w 3062959"/>
              <a:gd name="connsiteY41" fmla="*/ 0 h 3332231"/>
              <a:gd name="connsiteX42" fmla="*/ 1351966 w 3062959"/>
              <a:gd name="connsiteY42" fmla="*/ 33659 h 3332231"/>
              <a:gd name="connsiteX43" fmla="*/ 1161232 w 3062959"/>
              <a:gd name="connsiteY43" fmla="*/ 179515 h 3332231"/>
              <a:gd name="connsiteX44" fmla="*/ 1071475 w 3062959"/>
              <a:gd name="connsiteY44" fmla="*/ 415127 h 3332231"/>
              <a:gd name="connsiteX45" fmla="*/ 1256599 w 3062959"/>
              <a:gd name="connsiteY45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940996 w 3062959"/>
              <a:gd name="connsiteY25" fmla="*/ 3158327 h 3332231"/>
              <a:gd name="connsiteX26" fmla="*/ 2041973 w 3062959"/>
              <a:gd name="connsiteY26" fmla="*/ 2838567 h 3332231"/>
              <a:gd name="connsiteX27" fmla="*/ 1884898 w 3062959"/>
              <a:gd name="connsiteY27" fmla="*/ 2445880 h 3332231"/>
              <a:gd name="connsiteX28" fmla="*/ 3062959 w 3062959"/>
              <a:gd name="connsiteY28" fmla="*/ 2518807 h 3332231"/>
              <a:gd name="connsiteX29" fmla="*/ 2984422 w 3062959"/>
              <a:gd name="connsiteY29" fmla="*/ 1778312 h 3332231"/>
              <a:gd name="connsiteX30" fmla="*/ 2832957 w 3062959"/>
              <a:gd name="connsiteY30" fmla="*/ 2002705 h 3332231"/>
              <a:gd name="connsiteX31" fmla="*/ 2597345 w 3062959"/>
              <a:gd name="connsiteY31" fmla="*/ 2025144 h 3332231"/>
              <a:gd name="connsiteX32" fmla="*/ 2350513 w 3062959"/>
              <a:gd name="connsiteY32" fmla="*/ 1907338 h 3332231"/>
              <a:gd name="connsiteX33" fmla="*/ 2215877 w 3062959"/>
              <a:gd name="connsiteY33" fmla="*/ 1677335 h 3332231"/>
              <a:gd name="connsiteX34" fmla="*/ 2221487 w 3062959"/>
              <a:gd name="connsiteY34" fmla="*/ 1402454 h 3332231"/>
              <a:gd name="connsiteX35" fmla="*/ 2367342 w 3062959"/>
              <a:gd name="connsiteY35" fmla="*/ 1211721 h 3332231"/>
              <a:gd name="connsiteX36" fmla="*/ 2636613 w 3062959"/>
              <a:gd name="connsiteY36" fmla="*/ 1099524 h 3332231"/>
              <a:gd name="connsiteX37" fmla="*/ 2984422 w 3062959"/>
              <a:gd name="connsiteY37" fmla="*/ 1312697 h 3332231"/>
              <a:gd name="connsiteX38" fmla="*/ 3062959 w 3062959"/>
              <a:gd name="connsiteY38" fmla="*/ 532933 h 3332231"/>
              <a:gd name="connsiteX39" fmla="*/ 1912947 w 3062959"/>
              <a:gd name="connsiteY39" fmla="*/ 757326 h 3332231"/>
              <a:gd name="connsiteX40" fmla="*/ 2036363 w 3062959"/>
              <a:gd name="connsiteY40" fmla="*/ 415127 h 3332231"/>
              <a:gd name="connsiteX41" fmla="*/ 1896118 w 3062959"/>
              <a:gd name="connsiteY41" fmla="*/ 140246 h 3332231"/>
              <a:gd name="connsiteX42" fmla="*/ 1660505 w 3062959"/>
              <a:gd name="connsiteY42" fmla="*/ 0 h 3332231"/>
              <a:gd name="connsiteX43" fmla="*/ 1351966 w 3062959"/>
              <a:gd name="connsiteY43" fmla="*/ 33659 h 3332231"/>
              <a:gd name="connsiteX44" fmla="*/ 1161232 w 3062959"/>
              <a:gd name="connsiteY44" fmla="*/ 179515 h 3332231"/>
              <a:gd name="connsiteX45" fmla="*/ 1071475 w 3062959"/>
              <a:gd name="connsiteY45" fmla="*/ 415127 h 3332231"/>
              <a:gd name="connsiteX46" fmla="*/ 1256599 w 3062959"/>
              <a:gd name="connsiteY46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0019 w 3062959"/>
              <a:gd name="connsiteY25" fmla="*/ 3332231 h 3332231"/>
              <a:gd name="connsiteX26" fmla="*/ 1940996 w 3062959"/>
              <a:gd name="connsiteY26" fmla="*/ 3158327 h 3332231"/>
              <a:gd name="connsiteX27" fmla="*/ 2041973 w 3062959"/>
              <a:gd name="connsiteY27" fmla="*/ 2838567 h 3332231"/>
              <a:gd name="connsiteX28" fmla="*/ 1884898 w 3062959"/>
              <a:gd name="connsiteY28" fmla="*/ 2445880 h 3332231"/>
              <a:gd name="connsiteX29" fmla="*/ 3062959 w 3062959"/>
              <a:gd name="connsiteY29" fmla="*/ 2518807 h 3332231"/>
              <a:gd name="connsiteX30" fmla="*/ 2984422 w 3062959"/>
              <a:gd name="connsiteY30" fmla="*/ 1778312 h 3332231"/>
              <a:gd name="connsiteX31" fmla="*/ 2832957 w 3062959"/>
              <a:gd name="connsiteY31" fmla="*/ 2002705 h 3332231"/>
              <a:gd name="connsiteX32" fmla="*/ 2597345 w 3062959"/>
              <a:gd name="connsiteY32" fmla="*/ 2025144 h 3332231"/>
              <a:gd name="connsiteX33" fmla="*/ 2350513 w 3062959"/>
              <a:gd name="connsiteY33" fmla="*/ 1907338 h 3332231"/>
              <a:gd name="connsiteX34" fmla="*/ 2215877 w 3062959"/>
              <a:gd name="connsiteY34" fmla="*/ 1677335 h 3332231"/>
              <a:gd name="connsiteX35" fmla="*/ 2221487 w 3062959"/>
              <a:gd name="connsiteY35" fmla="*/ 1402454 h 3332231"/>
              <a:gd name="connsiteX36" fmla="*/ 2367342 w 3062959"/>
              <a:gd name="connsiteY36" fmla="*/ 1211721 h 3332231"/>
              <a:gd name="connsiteX37" fmla="*/ 2636613 w 3062959"/>
              <a:gd name="connsiteY37" fmla="*/ 1099524 h 3332231"/>
              <a:gd name="connsiteX38" fmla="*/ 2984422 w 3062959"/>
              <a:gd name="connsiteY38" fmla="*/ 1312697 h 3332231"/>
              <a:gd name="connsiteX39" fmla="*/ 3062959 w 3062959"/>
              <a:gd name="connsiteY39" fmla="*/ 532933 h 3332231"/>
              <a:gd name="connsiteX40" fmla="*/ 1912947 w 3062959"/>
              <a:gd name="connsiteY40" fmla="*/ 757326 h 3332231"/>
              <a:gd name="connsiteX41" fmla="*/ 2036363 w 3062959"/>
              <a:gd name="connsiteY41" fmla="*/ 415127 h 3332231"/>
              <a:gd name="connsiteX42" fmla="*/ 1896118 w 3062959"/>
              <a:gd name="connsiteY42" fmla="*/ 140246 h 3332231"/>
              <a:gd name="connsiteX43" fmla="*/ 1660505 w 3062959"/>
              <a:gd name="connsiteY43" fmla="*/ 0 h 3332231"/>
              <a:gd name="connsiteX44" fmla="*/ 1351966 w 3062959"/>
              <a:gd name="connsiteY44" fmla="*/ 33659 h 3332231"/>
              <a:gd name="connsiteX45" fmla="*/ 1161232 w 3062959"/>
              <a:gd name="connsiteY45" fmla="*/ 179515 h 3332231"/>
              <a:gd name="connsiteX46" fmla="*/ 1071475 w 3062959"/>
              <a:gd name="connsiteY46" fmla="*/ 415127 h 3332231"/>
              <a:gd name="connsiteX47" fmla="*/ 1256599 w 3062959"/>
              <a:gd name="connsiteY47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940996 w 3062959"/>
              <a:gd name="connsiteY25" fmla="*/ 3158327 h 3332231"/>
              <a:gd name="connsiteX26" fmla="*/ 2041973 w 3062959"/>
              <a:gd name="connsiteY26" fmla="*/ 2838567 h 3332231"/>
              <a:gd name="connsiteX27" fmla="*/ 1884898 w 3062959"/>
              <a:gd name="connsiteY27" fmla="*/ 2445880 h 3332231"/>
              <a:gd name="connsiteX28" fmla="*/ 3062959 w 3062959"/>
              <a:gd name="connsiteY28" fmla="*/ 2518807 h 3332231"/>
              <a:gd name="connsiteX29" fmla="*/ 2984422 w 3062959"/>
              <a:gd name="connsiteY29" fmla="*/ 1778312 h 3332231"/>
              <a:gd name="connsiteX30" fmla="*/ 2832957 w 3062959"/>
              <a:gd name="connsiteY30" fmla="*/ 2002705 h 3332231"/>
              <a:gd name="connsiteX31" fmla="*/ 2597345 w 3062959"/>
              <a:gd name="connsiteY31" fmla="*/ 2025144 h 3332231"/>
              <a:gd name="connsiteX32" fmla="*/ 2350513 w 3062959"/>
              <a:gd name="connsiteY32" fmla="*/ 1907338 h 3332231"/>
              <a:gd name="connsiteX33" fmla="*/ 2215877 w 3062959"/>
              <a:gd name="connsiteY33" fmla="*/ 1677335 h 3332231"/>
              <a:gd name="connsiteX34" fmla="*/ 2221487 w 3062959"/>
              <a:gd name="connsiteY34" fmla="*/ 1402454 h 3332231"/>
              <a:gd name="connsiteX35" fmla="*/ 2367342 w 3062959"/>
              <a:gd name="connsiteY35" fmla="*/ 1211721 h 3332231"/>
              <a:gd name="connsiteX36" fmla="*/ 2636613 w 3062959"/>
              <a:gd name="connsiteY36" fmla="*/ 1099524 h 3332231"/>
              <a:gd name="connsiteX37" fmla="*/ 2984422 w 3062959"/>
              <a:gd name="connsiteY37" fmla="*/ 1312697 h 3332231"/>
              <a:gd name="connsiteX38" fmla="*/ 3062959 w 3062959"/>
              <a:gd name="connsiteY38" fmla="*/ 532933 h 3332231"/>
              <a:gd name="connsiteX39" fmla="*/ 1912947 w 3062959"/>
              <a:gd name="connsiteY39" fmla="*/ 757326 h 3332231"/>
              <a:gd name="connsiteX40" fmla="*/ 2036363 w 3062959"/>
              <a:gd name="connsiteY40" fmla="*/ 415127 h 3332231"/>
              <a:gd name="connsiteX41" fmla="*/ 1896118 w 3062959"/>
              <a:gd name="connsiteY41" fmla="*/ 140246 h 3332231"/>
              <a:gd name="connsiteX42" fmla="*/ 1660505 w 3062959"/>
              <a:gd name="connsiteY42" fmla="*/ 0 h 3332231"/>
              <a:gd name="connsiteX43" fmla="*/ 1351966 w 3062959"/>
              <a:gd name="connsiteY43" fmla="*/ 33659 h 3332231"/>
              <a:gd name="connsiteX44" fmla="*/ 1161232 w 3062959"/>
              <a:gd name="connsiteY44" fmla="*/ 179515 h 3332231"/>
              <a:gd name="connsiteX45" fmla="*/ 1071475 w 3062959"/>
              <a:gd name="connsiteY45" fmla="*/ 415127 h 3332231"/>
              <a:gd name="connsiteX46" fmla="*/ 1256599 w 3062959"/>
              <a:gd name="connsiteY46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41973 w 3062959"/>
              <a:gd name="connsiteY27" fmla="*/ 2838567 h 3332231"/>
              <a:gd name="connsiteX28" fmla="*/ 1884898 w 3062959"/>
              <a:gd name="connsiteY28" fmla="*/ 2445880 h 3332231"/>
              <a:gd name="connsiteX29" fmla="*/ 3062959 w 3062959"/>
              <a:gd name="connsiteY29" fmla="*/ 2518807 h 3332231"/>
              <a:gd name="connsiteX30" fmla="*/ 2984422 w 3062959"/>
              <a:gd name="connsiteY30" fmla="*/ 1778312 h 3332231"/>
              <a:gd name="connsiteX31" fmla="*/ 2832957 w 3062959"/>
              <a:gd name="connsiteY31" fmla="*/ 2002705 h 3332231"/>
              <a:gd name="connsiteX32" fmla="*/ 2597345 w 3062959"/>
              <a:gd name="connsiteY32" fmla="*/ 2025144 h 3332231"/>
              <a:gd name="connsiteX33" fmla="*/ 2350513 w 3062959"/>
              <a:gd name="connsiteY33" fmla="*/ 1907338 h 3332231"/>
              <a:gd name="connsiteX34" fmla="*/ 2215877 w 3062959"/>
              <a:gd name="connsiteY34" fmla="*/ 1677335 h 3332231"/>
              <a:gd name="connsiteX35" fmla="*/ 2221487 w 3062959"/>
              <a:gd name="connsiteY35" fmla="*/ 1402454 h 3332231"/>
              <a:gd name="connsiteX36" fmla="*/ 2367342 w 3062959"/>
              <a:gd name="connsiteY36" fmla="*/ 1211721 h 3332231"/>
              <a:gd name="connsiteX37" fmla="*/ 2636613 w 3062959"/>
              <a:gd name="connsiteY37" fmla="*/ 1099524 h 3332231"/>
              <a:gd name="connsiteX38" fmla="*/ 2984422 w 3062959"/>
              <a:gd name="connsiteY38" fmla="*/ 1312697 h 3332231"/>
              <a:gd name="connsiteX39" fmla="*/ 3062959 w 3062959"/>
              <a:gd name="connsiteY39" fmla="*/ 532933 h 3332231"/>
              <a:gd name="connsiteX40" fmla="*/ 1912947 w 3062959"/>
              <a:gd name="connsiteY40" fmla="*/ 757326 h 3332231"/>
              <a:gd name="connsiteX41" fmla="*/ 2036363 w 3062959"/>
              <a:gd name="connsiteY41" fmla="*/ 415127 h 3332231"/>
              <a:gd name="connsiteX42" fmla="*/ 1896118 w 3062959"/>
              <a:gd name="connsiteY42" fmla="*/ 140246 h 3332231"/>
              <a:gd name="connsiteX43" fmla="*/ 1660505 w 3062959"/>
              <a:gd name="connsiteY43" fmla="*/ 0 h 3332231"/>
              <a:gd name="connsiteX44" fmla="*/ 1351966 w 3062959"/>
              <a:gd name="connsiteY44" fmla="*/ 33659 h 3332231"/>
              <a:gd name="connsiteX45" fmla="*/ 1161232 w 3062959"/>
              <a:gd name="connsiteY45" fmla="*/ 179515 h 3332231"/>
              <a:gd name="connsiteX46" fmla="*/ 1071475 w 3062959"/>
              <a:gd name="connsiteY46" fmla="*/ 415127 h 3332231"/>
              <a:gd name="connsiteX47" fmla="*/ 1256599 w 3062959"/>
              <a:gd name="connsiteY47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884898 w 3062959"/>
              <a:gd name="connsiteY29" fmla="*/ 2445880 h 3332231"/>
              <a:gd name="connsiteX30" fmla="*/ 3062959 w 3062959"/>
              <a:gd name="connsiteY30" fmla="*/ 2518807 h 3332231"/>
              <a:gd name="connsiteX31" fmla="*/ 2984422 w 3062959"/>
              <a:gd name="connsiteY31" fmla="*/ 1778312 h 3332231"/>
              <a:gd name="connsiteX32" fmla="*/ 2832957 w 3062959"/>
              <a:gd name="connsiteY32" fmla="*/ 2002705 h 3332231"/>
              <a:gd name="connsiteX33" fmla="*/ 2597345 w 3062959"/>
              <a:gd name="connsiteY33" fmla="*/ 2025144 h 3332231"/>
              <a:gd name="connsiteX34" fmla="*/ 2350513 w 3062959"/>
              <a:gd name="connsiteY34" fmla="*/ 1907338 h 3332231"/>
              <a:gd name="connsiteX35" fmla="*/ 2215877 w 3062959"/>
              <a:gd name="connsiteY35" fmla="*/ 1677335 h 3332231"/>
              <a:gd name="connsiteX36" fmla="*/ 2221487 w 3062959"/>
              <a:gd name="connsiteY36" fmla="*/ 1402454 h 3332231"/>
              <a:gd name="connsiteX37" fmla="*/ 2367342 w 3062959"/>
              <a:gd name="connsiteY37" fmla="*/ 1211721 h 3332231"/>
              <a:gd name="connsiteX38" fmla="*/ 2636613 w 3062959"/>
              <a:gd name="connsiteY38" fmla="*/ 1099524 h 3332231"/>
              <a:gd name="connsiteX39" fmla="*/ 2984422 w 3062959"/>
              <a:gd name="connsiteY39" fmla="*/ 1312697 h 3332231"/>
              <a:gd name="connsiteX40" fmla="*/ 3062959 w 3062959"/>
              <a:gd name="connsiteY40" fmla="*/ 532933 h 3332231"/>
              <a:gd name="connsiteX41" fmla="*/ 1912947 w 3062959"/>
              <a:gd name="connsiteY41" fmla="*/ 757326 h 3332231"/>
              <a:gd name="connsiteX42" fmla="*/ 2036363 w 3062959"/>
              <a:gd name="connsiteY42" fmla="*/ 415127 h 3332231"/>
              <a:gd name="connsiteX43" fmla="*/ 1896118 w 3062959"/>
              <a:gd name="connsiteY43" fmla="*/ 140246 h 3332231"/>
              <a:gd name="connsiteX44" fmla="*/ 1660505 w 3062959"/>
              <a:gd name="connsiteY44" fmla="*/ 0 h 3332231"/>
              <a:gd name="connsiteX45" fmla="*/ 1351966 w 3062959"/>
              <a:gd name="connsiteY45" fmla="*/ 33659 h 3332231"/>
              <a:gd name="connsiteX46" fmla="*/ 1161232 w 3062959"/>
              <a:gd name="connsiteY46" fmla="*/ 179515 h 3332231"/>
              <a:gd name="connsiteX47" fmla="*/ 1071475 w 3062959"/>
              <a:gd name="connsiteY47" fmla="*/ 415127 h 3332231"/>
              <a:gd name="connsiteX48" fmla="*/ 1256599 w 3062959"/>
              <a:gd name="connsiteY48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32957 w 3062959"/>
              <a:gd name="connsiteY33" fmla="*/ 2002705 h 3332231"/>
              <a:gd name="connsiteX34" fmla="*/ 2597345 w 3062959"/>
              <a:gd name="connsiteY34" fmla="*/ 2025144 h 3332231"/>
              <a:gd name="connsiteX35" fmla="*/ 2350513 w 3062959"/>
              <a:gd name="connsiteY35" fmla="*/ 1907338 h 3332231"/>
              <a:gd name="connsiteX36" fmla="*/ 2215877 w 3062959"/>
              <a:gd name="connsiteY36" fmla="*/ 1677335 h 3332231"/>
              <a:gd name="connsiteX37" fmla="*/ 2221487 w 3062959"/>
              <a:gd name="connsiteY37" fmla="*/ 1402454 h 3332231"/>
              <a:gd name="connsiteX38" fmla="*/ 2367342 w 3062959"/>
              <a:gd name="connsiteY38" fmla="*/ 1211721 h 3332231"/>
              <a:gd name="connsiteX39" fmla="*/ 2636613 w 3062959"/>
              <a:gd name="connsiteY39" fmla="*/ 1099524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2036363 w 3062959"/>
              <a:gd name="connsiteY43" fmla="*/ 415127 h 3332231"/>
              <a:gd name="connsiteX44" fmla="*/ 1896118 w 3062959"/>
              <a:gd name="connsiteY44" fmla="*/ 140246 h 3332231"/>
              <a:gd name="connsiteX45" fmla="*/ 1660505 w 3062959"/>
              <a:gd name="connsiteY45" fmla="*/ 0 h 3332231"/>
              <a:gd name="connsiteX46" fmla="*/ 1351966 w 3062959"/>
              <a:gd name="connsiteY46" fmla="*/ 33659 h 3332231"/>
              <a:gd name="connsiteX47" fmla="*/ 1161232 w 3062959"/>
              <a:gd name="connsiteY47" fmla="*/ 179515 h 3332231"/>
              <a:gd name="connsiteX48" fmla="*/ 1071475 w 3062959"/>
              <a:gd name="connsiteY48" fmla="*/ 415127 h 3332231"/>
              <a:gd name="connsiteX49" fmla="*/ 1256599 w 3062959"/>
              <a:gd name="connsiteY49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7345 w 3062959"/>
              <a:gd name="connsiteY34" fmla="*/ 2025144 h 3332231"/>
              <a:gd name="connsiteX35" fmla="*/ 2350513 w 3062959"/>
              <a:gd name="connsiteY35" fmla="*/ 1907338 h 3332231"/>
              <a:gd name="connsiteX36" fmla="*/ 2215877 w 3062959"/>
              <a:gd name="connsiteY36" fmla="*/ 1677335 h 3332231"/>
              <a:gd name="connsiteX37" fmla="*/ 2221487 w 3062959"/>
              <a:gd name="connsiteY37" fmla="*/ 1402454 h 3332231"/>
              <a:gd name="connsiteX38" fmla="*/ 2367342 w 3062959"/>
              <a:gd name="connsiteY38" fmla="*/ 1211721 h 3332231"/>
              <a:gd name="connsiteX39" fmla="*/ 2636613 w 3062959"/>
              <a:gd name="connsiteY39" fmla="*/ 1099524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2036363 w 3062959"/>
              <a:gd name="connsiteY43" fmla="*/ 415127 h 3332231"/>
              <a:gd name="connsiteX44" fmla="*/ 1896118 w 3062959"/>
              <a:gd name="connsiteY44" fmla="*/ 140246 h 3332231"/>
              <a:gd name="connsiteX45" fmla="*/ 1660505 w 3062959"/>
              <a:gd name="connsiteY45" fmla="*/ 0 h 3332231"/>
              <a:gd name="connsiteX46" fmla="*/ 1351966 w 3062959"/>
              <a:gd name="connsiteY46" fmla="*/ 33659 h 3332231"/>
              <a:gd name="connsiteX47" fmla="*/ 1161232 w 3062959"/>
              <a:gd name="connsiteY47" fmla="*/ 179515 h 3332231"/>
              <a:gd name="connsiteX48" fmla="*/ 1071475 w 3062959"/>
              <a:gd name="connsiteY48" fmla="*/ 415127 h 3332231"/>
              <a:gd name="connsiteX49" fmla="*/ 1256599 w 3062959"/>
              <a:gd name="connsiteY49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50513 w 3062959"/>
              <a:gd name="connsiteY35" fmla="*/ 1907338 h 3332231"/>
              <a:gd name="connsiteX36" fmla="*/ 2215877 w 3062959"/>
              <a:gd name="connsiteY36" fmla="*/ 1677335 h 3332231"/>
              <a:gd name="connsiteX37" fmla="*/ 2221487 w 3062959"/>
              <a:gd name="connsiteY37" fmla="*/ 1402454 h 3332231"/>
              <a:gd name="connsiteX38" fmla="*/ 2367342 w 3062959"/>
              <a:gd name="connsiteY38" fmla="*/ 1211721 h 3332231"/>
              <a:gd name="connsiteX39" fmla="*/ 2636613 w 3062959"/>
              <a:gd name="connsiteY39" fmla="*/ 1099524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2036363 w 3062959"/>
              <a:gd name="connsiteY43" fmla="*/ 415127 h 3332231"/>
              <a:gd name="connsiteX44" fmla="*/ 1896118 w 3062959"/>
              <a:gd name="connsiteY44" fmla="*/ 140246 h 3332231"/>
              <a:gd name="connsiteX45" fmla="*/ 1660505 w 3062959"/>
              <a:gd name="connsiteY45" fmla="*/ 0 h 3332231"/>
              <a:gd name="connsiteX46" fmla="*/ 1351966 w 3062959"/>
              <a:gd name="connsiteY46" fmla="*/ 33659 h 3332231"/>
              <a:gd name="connsiteX47" fmla="*/ 1161232 w 3062959"/>
              <a:gd name="connsiteY47" fmla="*/ 179515 h 3332231"/>
              <a:gd name="connsiteX48" fmla="*/ 1071475 w 3062959"/>
              <a:gd name="connsiteY48" fmla="*/ 415127 h 3332231"/>
              <a:gd name="connsiteX49" fmla="*/ 1256599 w 3062959"/>
              <a:gd name="connsiteY49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15877 w 3062959"/>
              <a:gd name="connsiteY36" fmla="*/ 1677335 h 3332231"/>
              <a:gd name="connsiteX37" fmla="*/ 2221487 w 3062959"/>
              <a:gd name="connsiteY37" fmla="*/ 1402454 h 3332231"/>
              <a:gd name="connsiteX38" fmla="*/ 2367342 w 3062959"/>
              <a:gd name="connsiteY38" fmla="*/ 1211721 h 3332231"/>
              <a:gd name="connsiteX39" fmla="*/ 2636613 w 3062959"/>
              <a:gd name="connsiteY39" fmla="*/ 1099524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2036363 w 3062959"/>
              <a:gd name="connsiteY43" fmla="*/ 415127 h 3332231"/>
              <a:gd name="connsiteX44" fmla="*/ 1896118 w 3062959"/>
              <a:gd name="connsiteY44" fmla="*/ 140246 h 3332231"/>
              <a:gd name="connsiteX45" fmla="*/ 1660505 w 3062959"/>
              <a:gd name="connsiteY45" fmla="*/ 0 h 3332231"/>
              <a:gd name="connsiteX46" fmla="*/ 1351966 w 3062959"/>
              <a:gd name="connsiteY46" fmla="*/ 33659 h 3332231"/>
              <a:gd name="connsiteX47" fmla="*/ 1161232 w 3062959"/>
              <a:gd name="connsiteY47" fmla="*/ 179515 h 3332231"/>
              <a:gd name="connsiteX48" fmla="*/ 1071475 w 3062959"/>
              <a:gd name="connsiteY48" fmla="*/ 415127 h 3332231"/>
              <a:gd name="connsiteX49" fmla="*/ 1256599 w 3062959"/>
              <a:gd name="connsiteY49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1487 w 3062959"/>
              <a:gd name="connsiteY37" fmla="*/ 1402454 h 3332231"/>
              <a:gd name="connsiteX38" fmla="*/ 2367342 w 3062959"/>
              <a:gd name="connsiteY38" fmla="*/ 1211721 h 3332231"/>
              <a:gd name="connsiteX39" fmla="*/ 2636613 w 3062959"/>
              <a:gd name="connsiteY39" fmla="*/ 1099524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2036363 w 3062959"/>
              <a:gd name="connsiteY43" fmla="*/ 415127 h 3332231"/>
              <a:gd name="connsiteX44" fmla="*/ 1896118 w 3062959"/>
              <a:gd name="connsiteY44" fmla="*/ 140246 h 3332231"/>
              <a:gd name="connsiteX45" fmla="*/ 1660505 w 3062959"/>
              <a:gd name="connsiteY45" fmla="*/ 0 h 3332231"/>
              <a:gd name="connsiteX46" fmla="*/ 1351966 w 3062959"/>
              <a:gd name="connsiteY46" fmla="*/ 33659 h 3332231"/>
              <a:gd name="connsiteX47" fmla="*/ 1161232 w 3062959"/>
              <a:gd name="connsiteY47" fmla="*/ 179515 h 3332231"/>
              <a:gd name="connsiteX48" fmla="*/ 1071475 w 3062959"/>
              <a:gd name="connsiteY48" fmla="*/ 415127 h 3332231"/>
              <a:gd name="connsiteX49" fmla="*/ 1256599 w 3062959"/>
              <a:gd name="connsiteY49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36613 w 3062959"/>
              <a:gd name="connsiteY39" fmla="*/ 1099524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2036363 w 3062959"/>
              <a:gd name="connsiteY43" fmla="*/ 415127 h 3332231"/>
              <a:gd name="connsiteX44" fmla="*/ 1896118 w 3062959"/>
              <a:gd name="connsiteY44" fmla="*/ 140246 h 3332231"/>
              <a:gd name="connsiteX45" fmla="*/ 1660505 w 3062959"/>
              <a:gd name="connsiteY45" fmla="*/ 0 h 3332231"/>
              <a:gd name="connsiteX46" fmla="*/ 1351966 w 3062959"/>
              <a:gd name="connsiteY46" fmla="*/ 33659 h 3332231"/>
              <a:gd name="connsiteX47" fmla="*/ 1161232 w 3062959"/>
              <a:gd name="connsiteY47" fmla="*/ 179515 h 3332231"/>
              <a:gd name="connsiteX48" fmla="*/ 1071475 w 3062959"/>
              <a:gd name="connsiteY48" fmla="*/ 415127 h 3332231"/>
              <a:gd name="connsiteX49" fmla="*/ 1256599 w 3062959"/>
              <a:gd name="connsiteY49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2036363 w 3062959"/>
              <a:gd name="connsiteY43" fmla="*/ 415127 h 3332231"/>
              <a:gd name="connsiteX44" fmla="*/ 1896118 w 3062959"/>
              <a:gd name="connsiteY44" fmla="*/ 140246 h 3332231"/>
              <a:gd name="connsiteX45" fmla="*/ 1660505 w 3062959"/>
              <a:gd name="connsiteY45" fmla="*/ 0 h 3332231"/>
              <a:gd name="connsiteX46" fmla="*/ 1351966 w 3062959"/>
              <a:gd name="connsiteY46" fmla="*/ 33659 h 3332231"/>
              <a:gd name="connsiteX47" fmla="*/ 1161232 w 3062959"/>
              <a:gd name="connsiteY47" fmla="*/ 179515 h 3332231"/>
              <a:gd name="connsiteX48" fmla="*/ 1071475 w 3062959"/>
              <a:gd name="connsiteY48" fmla="*/ 415127 h 3332231"/>
              <a:gd name="connsiteX49" fmla="*/ 1256599 w 3062959"/>
              <a:gd name="connsiteY49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2013924 w 3062959"/>
              <a:gd name="connsiteY43" fmla="*/ 403907 h 3332231"/>
              <a:gd name="connsiteX44" fmla="*/ 1896118 w 3062959"/>
              <a:gd name="connsiteY44" fmla="*/ 140246 h 3332231"/>
              <a:gd name="connsiteX45" fmla="*/ 1660505 w 3062959"/>
              <a:gd name="connsiteY45" fmla="*/ 0 h 3332231"/>
              <a:gd name="connsiteX46" fmla="*/ 1351966 w 3062959"/>
              <a:gd name="connsiteY46" fmla="*/ 33659 h 3332231"/>
              <a:gd name="connsiteX47" fmla="*/ 1161232 w 3062959"/>
              <a:gd name="connsiteY47" fmla="*/ 179515 h 3332231"/>
              <a:gd name="connsiteX48" fmla="*/ 1071475 w 3062959"/>
              <a:gd name="connsiteY48" fmla="*/ 415127 h 3332231"/>
              <a:gd name="connsiteX49" fmla="*/ 1256599 w 3062959"/>
              <a:gd name="connsiteY49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1974655 w 3062959"/>
              <a:gd name="connsiteY43" fmla="*/ 611470 h 3332231"/>
              <a:gd name="connsiteX44" fmla="*/ 2013924 w 3062959"/>
              <a:gd name="connsiteY44" fmla="*/ 403907 h 3332231"/>
              <a:gd name="connsiteX45" fmla="*/ 1896118 w 3062959"/>
              <a:gd name="connsiteY45" fmla="*/ 140246 h 3332231"/>
              <a:gd name="connsiteX46" fmla="*/ 1660505 w 3062959"/>
              <a:gd name="connsiteY46" fmla="*/ 0 h 3332231"/>
              <a:gd name="connsiteX47" fmla="*/ 1351966 w 3062959"/>
              <a:gd name="connsiteY47" fmla="*/ 33659 h 3332231"/>
              <a:gd name="connsiteX48" fmla="*/ 1161232 w 3062959"/>
              <a:gd name="connsiteY48" fmla="*/ 179515 h 3332231"/>
              <a:gd name="connsiteX49" fmla="*/ 1071475 w 3062959"/>
              <a:gd name="connsiteY49" fmla="*/ 415127 h 3332231"/>
              <a:gd name="connsiteX50" fmla="*/ 1256599 w 3062959"/>
              <a:gd name="connsiteY50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1974655 w 3062959"/>
              <a:gd name="connsiteY43" fmla="*/ 611470 h 3332231"/>
              <a:gd name="connsiteX44" fmla="*/ 2013924 w 3062959"/>
              <a:gd name="connsiteY44" fmla="*/ 403907 h 3332231"/>
              <a:gd name="connsiteX45" fmla="*/ 1980264 w 3062959"/>
              <a:gd name="connsiteY45" fmla="*/ 258052 h 3332231"/>
              <a:gd name="connsiteX46" fmla="*/ 1896118 w 3062959"/>
              <a:gd name="connsiteY46" fmla="*/ 140246 h 3332231"/>
              <a:gd name="connsiteX47" fmla="*/ 1660505 w 3062959"/>
              <a:gd name="connsiteY47" fmla="*/ 0 h 3332231"/>
              <a:gd name="connsiteX48" fmla="*/ 1351966 w 3062959"/>
              <a:gd name="connsiteY48" fmla="*/ 33659 h 3332231"/>
              <a:gd name="connsiteX49" fmla="*/ 1161232 w 3062959"/>
              <a:gd name="connsiteY49" fmla="*/ 179515 h 3332231"/>
              <a:gd name="connsiteX50" fmla="*/ 1071475 w 3062959"/>
              <a:gd name="connsiteY50" fmla="*/ 415127 h 3332231"/>
              <a:gd name="connsiteX51" fmla="*/ 1256599 w 3062959"/>
              <a:gd name="connsiteY51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1974655 w 3062959"/>
              <a:gd name="connsiteY43" fmla="*/ 611470 h 3332231"/>
              <a:gd name="connsiteX44" fmla="*/ 2013924 w 3062959"/>
              <a:gd name="connsiteY44" fmla="*/ 403907 h 3332231"/>
              <a:gd name="connsiteX45" fmla="*/ 1980264 w 3062959"/>
              <a:gd name="connsiteY45" fmla="*/ 258052 h 3332231"/>
              <a:gd name="connsiteX46" fmla="*/ 1896118 w 3062959"/>
              <a:gd name="connsiteY46" fmla="*/ 140246 h 3332231"/>
              <a:gd name="connsiteX47" fmla="*/ 1795141 w 3062959"/>
              <a:gd name="connsiteY47" fmla="*/ 67318 h 3332231"/>
              <a:gd name="connsiteX48" fmla="*/ 1660505 w 3062959"/>
              <a:gd name="connsiteY48" fmla="*/ 0 h 3332231"/>
              <a:gd name="connsiteX49" fmla="*/ 1351966 w 3062959"/>
              <a:gd name="connsiteY49" fmla="*/ 33659 h 3332231"/>
              <a:gd name="connsiteX50" fmla="*/ 1161232 w 3062959"/>
              <a:gd name="connsiteY50" fmla="*/ 179515 h 3332231"/>
              <a:gd name="connsiteX51" fmla="*/ 1071475 w 3062959"/>
              <a:gd name="connsiteY51" fmla="*/ 415127 h 3332231"/>
              <a:gd name="connsiteX52" fmla="*/ 1256599 w 3062959"/>
              <a:gd name="connsiteY52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1974655 w 3062959"/>
              <a:gd name="connsiteY43" fmla="*/ 611470 h 3332231"/>
              <a:gd name="connsiteX44" fmla="*/ 2013924 w 3062959"/>
              <a:gd name="connsiteY44" fmla="*/ 403907 h 3332231"/>
              <a:gd name="connsiteX45" fmla="*/ 1980264 w 3062959"/>
              <a:gd name="connsiteY45" fmla="*/ 258052 h 3332231"/>
              <a:gd name="connsiteX46" fmla="*/ 1896118 w 3062959"/>
              <a:gd name="connsiteY46" fmla="*/ 140246 h 3332231"/>
              <a:gd name="connsiteX47" fmla="*/ 1795141 w 3062959"/>
              <a:gd name="connsiteY47" fmla="*/ 67318 h 3332231"/>
              <a:gd name="connsiteX48" fmla="*/ 1660505 w 3062959"/>
              <a:gd name="connsiteY48" fmla="*/ 0 h 3332231"/>
              <a:gd name="connsiteX49" fmla="*/ 1486601 w 3062959"/>
              <a:gd name="connsiteY49" fmla="*/ 0 h 3332231"/>
              <a:gd name="connsiteX50" fmla="*/ 1351966 w 3062959"/>
              <a:gd name="connsiteY50" fmla="*/ 33659 h 3332231"/>
              <a:gd name="connsiteX51" fmla="*/ 1161232 w 3062959"/>
              <a:gd name="connsiteY51" fmla="*/ 179515 h 3332231"/>
              <a:gd name="connsiteX52" fmla="*/ 1071475 w 3062959"/>
              <a:gd name="connsiteY52" fmla="*/ 415127 h 3332231"/>
              <a:gd name="connsiteX53" fmla="*/ 1256599 w 3062959"/>
              <a:gd name="connsiteY53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1974655 w 3062959"/>
              <a:gd name="connsiteY43" fmla="*/ 611470 h 3332231"/>
              <a:gd name="connsiteX44" fmla="*/ 2013924 w 3062959"/>
              <a:gd name="connsiteY44" fmla="*/ 403907 h 3332231"/>
              <a:gd name="connsiteX45" fmla="*/ 1980264 w 3062959"/>
              <a:gd name="connsiteY45" fmla="*/ 258052 h 3332231"/>
              <a:gd name="connsiteX46" fmla="*/ 1896118 w 3062959"/>
              <a:gd name="connsiteY46" fmla="*/ 140246 h 3332231"/>
              <a:gd name="connsiteX47" fmla="*/ 1795141 w 3062959"/>
              <a:gd name="connsiteY47" fmla="*/ 67318 h 3332231"/>
              <a:gd name="connsiteX48" fmla="*/ 1660505 w 3062959"/>
              <a:gd name="connsiteY48" fmla="*/ 0 h 3332231"/>
              <a:gd name="connsiteX49" fmla="*/ 1486601 w 3062959"/>
              <a:gd name="connsiteY49" fmla="*/ 0 h 3332231"/>
              <a:gd name="connsiteX50" fmla="*/ 1351966 w 3062959"/>
              <a:gd name="connsiteY50" fmla="*/ 33659 h 3332231"/>
              <a:gd name="connsiteX51" fmla="*/ 1234159 w 3062959"/>
              <a:gd name="connsiteY51" fmla="*/ 100977 h 3332231"/>
              <a:gd name="connsiteX52" fmla="*/ 1161232 w 3062959"/>
              <a:gd name="connsiteY52" fmla="*/ 179515 h 3332231"/>
              <a:gd name="connsiteX53" fmla="*/ 1071475 w 3062959"/>
              <a:gd name="connsiteY53" fmla="*/ 415127 h 3332231"/>
              <a:gd name="connsiteX54" fmla="*/ 1256599 w 3062959"/>
              <a:gd name="connsiteY54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1974655 w 3062959"/>
              <a:gd name="connsiteY43" fmla="*/ 611470 h 3332231"/>
              <a:gd name="connsiteX44" fmla="*/ 2013924 w 3062959"/>
              <a:gd name="connsiteY44" fmla="*/ 403907 h 3332231"/>
              <a:gd name="connsiteX45" fmla="*/ 1980264 w 3062959"/>
              <a:gd name="connsiteY45" fmla="*/ 258052 h 3332231"/>
              <a:gd name="connsiteX46" fmla="*/ 1896118 w 3062959"/>
              <a:gd name="connsiteY46" fmla="*/ 140246 h 3332231"/>
              <a:gd name="connsiteX47" fmla="*/ 1795141 w 3062959"/>
              <a:gd name="connsiteY47" fmla="*/ 67318 h 3332231"/>
              <a:gd name="connsiteX48" fmla="*/ 1660505 w 3062959"/>
              <a:gd name="connsiteY48" fmla="*/ 0 h 3332231"/>
              <a:gd name="connsiteX49" fmla="*/ 1486601 w 3062959"/>
              <a:gd name="connsiteY49" fmla="*/ 0 h 3332231"/>
              <a:gd name="connsiteX50" fmla="*/ 1351966 w 3062959"/>
              <a:gd name="connsiteY50" fmla="*/ 33659 h 3332231"/>
              <a:gd name="connsiteX51" fmla="*/ 1234159 w 3062959"/>
              <a:gd name="connsiteY51" fmla="*/ 100977 h 3332231"/>
              <a:gd name="connsiteX52" fmla="*/ 1161232 w 3062959"/>
              <a:gd name="connsiteY52" fmla="*/ 179515 h 3332231"/>
              <a:gd name="connsiteX53" fmla="*/ 1099523 w 3062959"/>
              <a:gd name="connsiteY53" fmla="*/ 263661 h 3332231"/>
              <a:gd name="connsiteX54" fmla="*/ 1071475 w 3062959"/>
              <a:gd name="connsiteY54" fmla="*/ 415127 h 3332231"/>
              <a:gd name="connsiteX55" fmla="*/ 1256599 w 3062959"/>
              <a:gd name="connsiteY55" fmla="*/ 746106 h 3332231"/>
              <a:gd name="connsiteX0" fmla="*/ 1256599 w 3062959"/>
              <a:gd name="connsiteY0" fmla="*/ 746106 h 3332231"/>
              <a:gd name="connsiteX1" fmla="*/ 0 w 3062959"/>
              <a:gd name="connsiteY1" fmla="*/ 62269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1974655 w 3062959"/>
              <a:gd name="connsiteY43" fmla="*/ 611470 h 3332231"/>
              <a:gd name="connsiteX44" fmla="*/ 2013924 w 3062959"/>
              <a:gd name="connsiteY44" fmla="*/ 403907 h 3332231"/>
              <a:gd name="connsiteX45" fmla="*/ 1980264 w 3062959"/>
              <a:gd name="connsiteY45" fmla="*/ 258052 h 3332231"/>
              <a:gd name="connsiteX46" fmla="*/ 1896118 w 3062959"/>
              <a:gd name="connsiteY46" fmla="*/ 140246 h 3332231"/>
              <a:gd name="connsiteX47" fmla="*/ 1795141 w 3062959"/>
              <a:gd name="connsiteY47" fmla="*/ 67318 h 3332231"/>
              <a:gd name="connsiteX48" fmla="*/ 1660505 w 3062959"/>
              <a:gd name="connsiteY48" fmla="*/ 0 h 3332231"/>
              <a:gd name="connsiteX49" fmla="*/ 1486601 w 3062959"/>
              <a:gd name="connsiteY49" fmla="*/ 0 h 3332231"/>
              <a:gd name="connsiteX50" fmla="*/ 1351966 w 3062959"/>
              <a:gd name="connsiteY50" fmla="*/ 33659 h 3332231"/>
              <a:gd name="connsiteX51" fmla="*/ 1234159 w 3062959"/>
              <a:gd name="connsiteY51" fmla="*/ 100977 h 3332231"/>
              <a:gd name="connsiteX52" fmla="*/ 1161232 w 3062959"/>
              <a:gd name="connsiteY52" fmla="*/ 179515 h 3332231"/>
              <a:gd name="connsiteX53" fmla="*/ 1099523 w 3062959"/>
              <a:gd name="connsiteY53" fmla="*/ 263661 h 3332231"/>
              <a:gd name="connsiteX54" fmla="*/ 1071475 w 3062959"/>
              <a:gd name="connsiteY54" fmla="*/ 415127 h 3332231"/>
              <a:gd name="connsiteX55" fmla="*/ 1105133 w 3062959"/>
              <a:gd name="connsiteY55" fmla="*/ 555372 h 3332231"/>
              <a:gd name="connsiteX56" fmla="*/ 1256599 w 3062959"/>
              <a:gd name="connsiteY56" fmla="*/ 746106 h 3332231"/>
              <a:gd name="connsiteX0" fmla="*/ 1256599 w 3062959"/>
              <a:gd name="connsiteY0" fmla="*/ 746106 h 3332231"/>
              <a:gd name="connsiteX1" fmla="*/ 230002 w 3062959"/>
              <a:gd name="connsiteY1" fmla="*/ 639520 h 3332231"/>
              <a:gd name="connsiteX2" fmla="*/ 106586 w 3062959"/>
              <a:gd name="connsiteY2" fmla="*/ 1318307 h 3332231"/>
              <a:gd name="connsiteX3" fmla="*/ 258051 w 3062959"/>
              <a:gd name="connsiteY3" fmla="*/ 1172452 h 3332231"/>
              <a:gd name="connsiteX4" fmla="*/ 476834 w 3062959"/>
              <a:gd name="connsiteY4" fmla="*/ 1093915 h 3332231"/>
              <a:gd name="connsiteX5" fmla="*/ 656348 w 3062959"/>
              <a:gd name="connsiteY5" fmla="*/ 1166842 h 3332231"/>
              <a:gd name="connsiteX6" fmla="*/ 774155 w 3062959"/>
              <a:gd name="connsiteY6" fmla="*/ 1267819 h 3332231"/>
              <a:gd name="connsiteX7" fmla="*/ 863912 w 3062959"/>
              <a:gd name="connsiteY7" fmla="*/ 1402454 h 3332231"/>
              <a:gd name="connsiteX8" fmla="*/ 886351 w 3062959"/>
              <a:gd name="connsiteY8" fmla="*/ 1593188 h 3332231"/>
              <a:gd name="connsiteX9" fmla="*/ 858302 w 3062959"/>
              <a:gd name="connsiteY9" fmla="*/ 1739043 h 3332231"/>
              <a:gd name="connsiteX10" fmla="*/ 734886 w 3062959"/>
              <a:gd name="connsiteY10" fmla="*/ 1901728 h 3332231"/>
              <a:gd name="connsiteX11" fmla="*/ 594640 w 3062959"/>
              <a:gd name="connsiteY11" fmla="*/ 2002705 h 3332231"/>
              <a:gd name="connsiteX12" fmla="*/ 403907 w 3062959"/>
              <a:gd name="connsiteY12" fmla="*/ 2036364 h 3332231"/>
              <a:gd name="connsiteX13" fmla="*/ 241222 w 3062959"/>
              <a:gd name="connsiteY13" fmla="*/ 1974656 h 3332231"/>
              <a:gd name="connsiteX14" fmla="*/ 106586 w 3062959"/>
              <a:gd name="connsiteY14" fmla="*/ 1800751 h 3332231"/>
              <a:gd name="connsiteX15" fmla="*/ 0 w 3062959"/>
              <a:gd name="connsiteY15" fmla="*/ 2518807 h 3332231"/>
              <a:gd name="connsiteX16" fmla="*/ 1256599 w 3062959"/>
              <a:gd name="connsiteY16" fmla="*/ 2423441 h 3332231"/>
              <a:gd name="connsiteX17" fmla="*/ 1138792 w 3062959"/>
              <a:gd name="connsiteY17" fmla="*/ 2586125 h 3332231"/>
              <a:gd name="connsiteX18" fmla="*/ 1071475 w 3062959"/>
              <a:gd name="connsiteY18" fmla="*/ 2754420 h 3332231"/>
              <a:gd name="connsiteX19" fmla="*/ 1060255 w 3062959"/>
              <a:gd name="connsiteY19" fmla="*/ 2950763 h 3332231"/>
              <a:gd name="connsiteX20" fmla="*/ 1144402 w 3062959"/>
              <a:gd name="connsiteY20" fmla="*/ 3135888 h 3332231"/>
              <a:gd name="connsiteX21" fmla="*/ 1250988 w 3062959"/>
              <a:gd name="connsiteY21" fmla="*/ 3242474 h 3332231"/>
              <a:gd name="connsiteX22" fmla="*/ 1380015 w 3062959"/>
              <a:gd name="connsiteY22" fmla="*/ 3292962 h 3332231"/>
              <a:gd name="connsiteX23" fmla="*/ 1497820 w 3062959"/>
              <a:gd name="connsiteY23" fmla="*/ 3332231 h 3332231"/>
              <a:gd name="connsiteX24" fmla="*/ 1649286 w 3062959"/>
              <a:gd name="connsiteY24" fmla="*/ 3332231 h 3332231"/>
              <a:gd name="connsiteX25" fmla="*/ 1845629 w 3062959"/>
              <a:gd name="connsiteY25" fmla="*/ 3253693 h 3332231"/>
              <a:gd name="connsiteX26" fmla="*/ 1940996 w 3062959"/>
              <a:gd name="connsiteY26" fmla="*/ 3158327 h 3332231"/>
              <a:gd name="connsiteX27" fmla="*/ 2030753 w 3062959"/>
              <a:gd name="connsiteY27" fmla="*/ 3012471 h 3332231"/>
              <a:gd name="connsiteX28" fmla="*/ 2041973 w 3062959"/>
              <a:gd name="connsiteY28" fmla="*/ 2838567 h 3332231"/>
              <a:gd name="connsiteX29" fmla="*/ 1985874 w 3062959"/>
              <a:gd name="connsiteY29" fmla="*/ 2636614 h 3332231"/>
              <a:gd name="connsiteX30" fmla="*/ 1884898 w 3062959"/>
              <a:gd name="connsiteY30" fmla="*/ 2445880 h 3332231"/>
              <a:gd name="connsiteX31" fmla="*/ 3062959 w 3062959"/>
              <a:gd name="connsiteY31" fmla="*/ 2518807 h 3332231"/>
              <a:gd name="connsiteX32" fmla="*/ 2984422 w 3062959"/>
              <a:gd name="connsiteY32" fmla="*/ 1778312 h 3332231"/>
              <a:gd name="connsiteX33" fmla="*/ 2816127 w 3062959"/>
              <a:gd name="connsiteY33" fmla="*/ 1974656 h 3332231"/>
              <a:gd name="connsiteX34" fmla="*/ 2591735 w 3062959"/>
              <a:gd name="connsiteY34" fmla="*/ 1991485 h 3332231"/>
              <a:gd name="connsiteX35" fmla="*/ 2344904 w 3062959"/>
              <a:gd name="connsiteY35" fmla="*/ 1879289 h 3332231"/>
              <a:gd name="connsiteX36" fmla="*/ 2221487 w 3062959"/>
              <a:gd name="connsiteY36" fmla="*/ 1626847 h 3332231"/>
              <a:gd name="connsiteX37" fmla="*/ 2227096 w 3062959"/>
              <a:gd name="connsiteY37" fmla="*/ 1368795 h 3332231"/>
              <a:gd name="connsiteX38" fmla="*/ 2367342 w 3062959"/>
              <a:gd name="connsiteY38" fmla="*/ 1211721 h 3332231"/>
              <a:gd name="connsiteX39" fmla="*/ 2664662 w 3062959"/>
              <a:gd name="connsiteY39" fmla="*/ 1161232 h 3332231"/>
              <a:gd name="connsiteX40" fmla="*/ 2984422 w 3062959"/>
              <a:gd name="connsiteY40" fmla="*/ 1312697 h 3332231"/>
              <a:gd name="connsiteX41" fmla="*/ 3062959 w 3062959"/>
              <a:gd name="connsiteY41" fmla="*/ 532933 h 3332231"/>
              <a:gd name="connsiteX42" fmla="*/ 1912947 w 3062959"/>
              <a:gd name="connsiteY42" fmla="*/ 757326 h 3332231"/>
              <a:gd name="connsiteX43" fmla="*/ 1974655 w 3062959"/>
              <a:gd name="connsiteY43" fmla="*/ 611470 h 3332231"/>
              <a:gd name="connsiteX44" fmla="*/ 2013924 w 3062959"/>
              <a:gd name="connsiteY44" fmla="*/ 403907 h 3332231"/>
              <a:gd name="connsiteX45" fmla="*/ 1980264 w 3062959"/>
              <a:gd name="connsiteY45" fmla="*/ 258052 h 3332231"/>
              <a:gd name="connsiteX46" fmla="*/ 1896118 w 3062959"/>
              <a:gd name="connsiteY46" fmla="*/ 140246 h 3332231"/>
              <a:gd name="connsiteX47" fmla="*/ 1795141 w 3062959"/>
              <a:gd name="connsiteY47" fmla="*/ 67318 h 3332231"/>
              <a:gd name="connsiteX48" fmla="*/ 1660505 w 3062959"/>
              <a:gd name="connsiteY48" fmla="*/ 0 h 3332231"/>
              <a:gd name="connsiteX49" fmla="*/ 1486601 w 3062959"/>
              <a:gd name="connsiteY49" fmla="*/ 0 h 3332231"/>
              <a:gd name="connsiteX50" fmla="*/ 1351966 w 3062959"/>
              <a:gd name="connsiteY50" fmla="*/ 33659 h 3332231"/>
              <a:gd name="connsiteX51" fmla="*/ 1234159 w 3062959"/>
              <a:gd name="connsiteY51" fmla="*/ 100977 h 3332231"/>
              <a:gd name="connsiteX52" fmla="*/ 1161232 w 3062959"/>
              <a:gd name="connsiteY52" fmla="*/ 179515 h 3332231"/>
              <a:gd name="connsiteX53" fmla="*/ 1099523 w 3062959"/>
              <a:gd name="connsiteY53" fmla="*/ 263661 h 3332231"/>
              <a:gd name="connsiteX54" fmla="*/ 1071475 w 3062959"/>
              <a:gd name="connsiteY54" fmla="*/ 415127 h 3332231"/>
              <a:gd name="connsiteX55" fmla="*/ 1105133 w 3062959"/>
              <a:gd name="connsiteY55" fmla="*/ 555372 h 3332231"/>
              <a:gd name="connsiteX56" fmla="*/ 1256599 w 3062959"/>
              <a:gd name="connsiteY56" fmla="*/ 746106 h 3332231"/>
              <a:gd name="connsiteX0" fmla="*/ 1150013 w 2956373"/>
              <a:gd name="connsiteY0" fmla="*/ 746106 h 3332231"/>
              <a:gd name="connsiteX1" fmla="*/ 123416 w 2956373"/>
              <a:gd name="connsiteY1" fmla="*/ 639520 h 3332231"/>
              <a:gd name="connsiteX2" fmla="*/ 0 w 2956373"/>
              <a:gd name="connsiteY2" fmla="*/ 1318307 h 3332231"/>
              <a:gd name="connsiteX3" fmla="*/ 151465 w 2956373"/>
              <a:gd name="connsiteY3" fmla="*/ 1172452 h 3332231"/>
              <a:gd name="connsiteX4" fmla="*/ 370248 w 2956373"/>
              <a:gd name="connsiteY4" fmla="*/ 1093915 h 3332231"/>
              <a:gd name="connsiteX5" fmla="*/ 549762 w 2956373"/>
              <a:gd name="connsiteY5" fmla="*/ 1166842 h 3332231"/>
              <a:gd name="connsiteX6" fmla="*/ 667569 w 2956373"/>
              <a:gd name="connsiteY6" fmla="*/ 1267819 h 3332231"/>
              <a:gd name="connsiteX7" fmla="*/ 757326 w 2956373"/>
              <a:gd name="connsiteY7" fmla="*/ 1402454 h 3332231"/>
              <a:gd name="connsiteX8" fmla="*/ 779765 w 2956373"/>
              <a:gd name="connsiteY8" fmla="*/ 1593188 h 3332231"/>
              <a:gd name="connsiteX9" fmla="*/ 751716 w 2956373"/>
              <a:gd name="connsiteY9" fmla="*/ 1739043 h 3332231"/>
              <a:gd name="connsiteX10" fmla="*/ 628300 w 2956373"/>
              <a:gd name="connsiteY10" fmla="*/ 1901728 h 3332231"/>
              <a:gd name="connsiteX11" fmla="*/ 488054 w 2956373"/>
              <a:gd name="connsiteY11" fmla="*/ 2002705 h 3332231"/>
              <a:gd name="connsiteX12" fmla="*/ 297321 w 2956373"/>
              <a:gd name="connsiteY12" fmla="*/ 2036364 h 3332231"/>
              <a:gd name="connsiteX13" fmla="*/ 134636 w 2956373"/>
              <a:gd name="connsiteY13" fmla="*/ 1974656 h 3332231"/>
              <a:gd name="connsiteX14" fmla="*/ 0 w 2956373"/>
              <a:gd name="connsiteY14" fmla="*/ 1800751 h 3332231"/>
              <a:gd name="connsiteX15" fmla="*/ 95367 w 2956373"/>
              <a:gd name="connsiteY15" fmla="*/ 2507588 h 3332231"/>
              <a:gd name="connsiteX16" fmla="*/ 1150013 w 2956373"/>
              <a:gd name="connsiteY16" fmla="*/ 2423441 h 3332231"/>
              <a:gd name="connsiteX17" fmla="*/ 1032206 w 2956373"/>
              <a:gd name="connsiteY17" fmla="*/ 2586125 h 3332231"/>
              <a:gd name="connsiteX18" fmla="*/ 964889 w 2956373"/>
              <a:gd name="connsiteY18" fmla="*/ 2754420 h 3332231"/>
              <a:gd name="connsiteX19" fmla="*/ 953669 w 2956373"/>
              <a:gd name="connsiteY19" fmla="*/ 2950763 h 3332231"/>
              <a:gd name="connsiteX20" fmla="*/ 1037816 w 2956373"/>
              <a:gd name="connsiteY20" fmla="*/ 3135888 h 3332231"/>
              <a:gd name="connsiteX21" fmla="*/ 1144402 w 2956373"/>
              <a:gd name="connsiteY21" fmla="*/ 3242474 h 3332231"/>
              <a:gd name="connsiteX22" fmla="*/ 1273429 w 2956373"/>
              <a:gd name="connsiteY22" fmla="*/ 3292962 h 3332231"/>
              <a:gd name="connsiteX23" fmla="*/ 1391234 w 2956373"/>
              <a:gd name="connsiteY23" fmla="*/ 3332231 h 3332231"/>
              <a:gd name="connsiteX24" fmla="*/ 1542700 w 2956373"/>
              <a:gd name="connsiteY24" fmla="*/ 3332231 h 3332231"/>
              <a:gd name="connsiteX25" fmla="*/ 1739043 w 2956373"/>
              <a:gd name="connsiteY25" fmla="*/ 3253693 h 3332231"/>
              <a:gd name="connsiteX26" fmla="*/ 1834410 w 2956373"/>
              <a:gd name="connsiteY26" fmla="*/ 3158327 h 3332231"/>
              <a:gd name="connsiteX27" fmla="*/ 1924167 w 2956373"/>
              <a:gd name="connsiteY27" fmla="*/ 3012471 h 3332231"/>
              <a:gd name="connsiteX28" fmla="*/ 1935387 w 2956373"/>
              <a:gd name="connsiteY28" fmla="*/ 2838567 h 3332231"/>
              <a:gd name="connsiteX29" fmla="*/ 1879288 w 2956373"/>
              <a:gd name="connsiteY29" fmla="*/ 2636614 h 3332231"/>
              <a:gd name="connsiteX30" fmla="*/ 1778312 w 2956373"/>
              <a:gd name="connsiteY30" fmla="*/ 2445880 h 3332231"/>
              <a:gd name="connsiteX31" fmla="*/ 2956373 w 2956373"/>
              <a:gd name="connsiteY31" fmla="*/ 2518807 h 3332231"/>
              <a:gd name="connsiteX32" fmla="*/ 2877836 w 2956373"/>
              <a:gd name="connsiteY32" fmla="*/ 1778312 h 3332231"/>
              <a:gd name="connsiteX33" fmla="*/ 2709541 w 2956373"/>
              <a:gd name="connsiteY33" fmla="*/ 1974656 h 3332231"/>
              <a:gd name="connsiteX34" fmla="*/ 2485149 w 2956373"/>
              <a:gd name="connsiteY34" fmla="*/ 1991485 h 3332231"/>
              <a:gd name="connsiteX35" fmla="*/ 2238318 w 2956373"/>
              <a:gd name="connsiteY35" fmla="*/ 1879289 h 3332231"/>
              <a:gd name="connsiteX36" fmla="*/ 2114901 w 2956373"/>
              <a:gd name="connsiteY36" fmla="*/ 1626847 h 3332231"/>
              <a:gd name="connsiteX37" fmla="*/ 2120510 w 2956373"/>
              <a:gd name="connsiteY37" fmla="*/ 1368795 h 3332231"/>
              <a:gd name="connsiteX38" fmla="*/ 2260756 w 2956373"/>
              <a:gd name="connsiteY38" fmla="*/ 1211721 h 3332231"/>
              <a:gd name="connsiteX39" fmla="*/ 2558076 w 2956373"/>
              <a:gd name="connsiteY39" fmla="*/ 1161232 h 3332231"/>
              <a:gd name="connsiteX40" fmla="*/ 2877836 w 2956373"/>
              <a:gd name="connsiteY40" fmla="*/ 1312697 h 3332231"/>
              <a:gd name="connsiteX41" fmla="*/ 2956373 w 2956373"/>
              <a:gd name="connsiteY41" fmla="*/ 532933 h 3332231"/>
              <a:gd name="connsiteX42" fmla="*/ 1806361 w 2956373"/>
              <a:gd name="connsiteY42" fmla="*/ 757326 h 3332231"/>
              <a:gd name="connsiteX43" fmla="*/ 1868069 w 2956373"/>
              <a:gd name="connsiteY43" fmla="*/ 611470 h 3332231"/>
              <a:gd name="connsiteX44" fmla="*/ 1907338 w 2956373"/>
              <a:gd name="connsiteY44" fmla="*/ 403907 h 3332231"/>
              <a:gd name="connsiteX45" fmla="*/ 1873678 w 2956373"/>
              <a:gd name="connsiteY45" fmla="*/ 258052 h 3332231"/>
              <a:gd name="connsiteX46" fmla="*/ 1789532 w 2956373"/>
              <a:gd name="connsiteY46" fmla="*/ 140246 h 3332231"/>
              <a:gd name="connsiteX47" fmla="*/ 1688555 w 2956373"/>
              <a:gd name="connsiteY47" fmla="*/ 67318 h 3332231"/>
              <a:gd name="connsiteX48" fmla="*/ 1553919 w 2956373"/>
              <a:gd name="connsiteY48" fmla="*/ 0 h 3332231"/>
              <a:gd name="connsiteX49" fmla="*/ 1380015 w 2956373"/>
              <a:gd name="connsiteY49" fmla="*/ 0 h 3332231"/>
              <a:gd name="connsiteX50" fmla="*/ 1245380 w 2956373"/>
              <a:gd name="connsiteY50" fmla="*/ 33659 h 3332231"/>
              <a:gd name="connsiteX51" fmla="*/ 1127573 w 2956373"/>
              <a:gd name="connsiteY51" fmla="*/ 100977 h 3332231"/>
              <a:gd name="connsiteX52" fmla="*/ 1054646 w 2956373"/>
              <a:gd name="connsiteY52" fmla="*/ 179515 h 3332231"/>
              <a:gd name="connsiteX53" fmla="*/ 992937 w 2956373"/>
              <a:gd name="connsiteY53" fmla="*/ 263661 h 3332231"/>
              <a:gd name="connsiteX54" fmla="*/ 964889 w 2956373"/>
              <a:gd name="connsiteY54" fmla="*/ 415127 h 3332231"/>
              <a:gd name="connsiteX55" fmla="*/ 998547 w 2956373"/>
              <a:gd name="connsiteY55" fmla="*/ 555372 h 3332231"/>
              <a:gd name="connsiteX56" fmla="*/ 1150013 w 2956373"/>
              <a:gd name="connsiteY56" fmla="*/ 746106 h 3332231"/>
              <a:gd name="connsiteX0" fmla="*/ 1150013 w 2956373"/>
              <a:gd name="connsiteY0" fmla="*/ 746106 h 3332231"/>
              <a:gd name="connsiteX1" fmla="*/ 123416 w 2956373"/>
              <a:gd name="connsiteY1" fmla="*/ 639520 h 3332231"/>
              <a:gd name="connsiteX2" fmla="*/ 0 w 2956373"/>
              <a:gd name="connsiteY2" fmla="*/ 1318307 h 3332231"/>
              <a:gd name="connsiteX3" fmla="*/ 151465 w 2956373"/>
              <a:gd name="connsiteY3" fmla="*/ 1172452 h 3332231"/>
              <a:gd name="connsiteX4" fmla="*/ 370248 w 2956373"/>
              <a:gd name="connsiteY4" fmla="*/ 1093915 h 3332231"/>
              <a:gd name="connsiteX5" fmla="*/ 549762 w 2956373"/>
              <a:gd name="connsiteY5" fmla="*/ 1166842 h 3332231"/>
              <a:gd name="connsiteX6" fmla="*/ 667569 w 2956373"/>
              <a:gd name="connsiteY6" fmla="*/ 1267819 h 3332231"/>
              <a:gd name="connsiteX7" fmla="*/ 757326 w 2956373"/>
              <a:gd name="connsiteY7" fmla="*/ 1402454 h 3332231"/>
              <a:gd name="connsiteX8" fmla="*/ 779765 w 2956373"/>
              <a:gd name="connsiteY8" fmla="*/ 1593188 h 3332231"/>
              <a:gd name="connsiteX9" fmla="*/ 751716 w 2956373"/>
              <a:gd name="connsiteY9" fmla="*/ 1739043 h 3332231"/>
              <a:gd name="connsiteX10" fmla="*/ 628300 w 2956373"/>
              <a:gd name="connsiteY10" fmla="*/ 1901728 h 3332231"/>
              <a:gd name="connsiteX11" fmla="*/ 488054 w 2956373"/>
              <a:gd name="connsiteY11" fmla="*/ 2002705 h 3332231"/>
              <a:gd name="connsiteX12" fmla="*/ 297321 w 2956373"/>
              <a:gd name="connsiteY12" fmla="*/ 2036364 h 3332231"/>
              <a:gd name="connsiteX13" fmla="*/ 134636 w 2956373"/>
              <a:gd name="connsiteY13" fmla="*/ 1974656 h 3332231"/>
              <a:gd name="connsiteX14" fmla="*/ 0 w 2956373"/>
              <a:gd name="connsiteY14" fmla="*/ 1800751 h 3332231"/>
              <a:gd name="connsiteX15" fmla="*/ 95367 w 2956373"/>
              <a:gd name="connsiteY15" fmla="*/ 2507588 h 3332231"/>
              <a:gd name="connsiteX16" fmla="*/ 1150013 w 2956373"/>
              <a:gd name="connsiteY16" fmla="*/ 2423441 h 3332231"/>
              <a:gd name="connsiteX17" fmla="*/ 1032206 w 2956373"/>
              <a:gd name="connsiteY17" fmla="*/ 2586125 h 3332231"/>
              <a:gd name="connsiteX18" fmla="*/ 964889 w 2956373"/>
              <a:gd name="connsiteY18" fmla="*/ 2754420 h 3332231"/>
              <a:gd name="connsiteX19" fmla="*/ 953669 w 2956373"/>
              <a:gd name="connsiteY19" fmla="*/ 2950763 h 3332231"/>
              <a:gd name="connsiteX20" fmla="*/ 1037816 w 2956373"/>
              <a:gd name="connsiteY20" fmla="*/ 3135888 h 3332231"/>
              <a:gd name="connsiteX21" fmla="*/ 1144402 w 2956373"/>
              <a:gd name="connsiteY21" fmla="*/ 3242474 h 3332231"/>
              <a:gd name="connsiteX22" fmla="*/ 1273429 w 2956373"/>
              <a:gd name="connsiteY22" fmla="*/ 3292962 h 3332231"/>
              <a:gd name="connsiteX23" fmla="*/ 1391234 w 2956373"/>
              <a:gd name="connsiteY23" fmla="*/ 3332231 h 3332231"/>
              <a:gd name="connsiteX24" fmla="*/ 1542700 w 2956373"/>
              <a:gd name="connsiteY24" fmla="*/ 3332231 h 3332231"/>
              <a:gd name="connsiteX25" fmla="*/ 1739043 w 2956373"/>
              <a:gd name="connsiteY25" fmla="*/ 3253693 h 3332231"/>
              <a:gd name="connsiteX26" fmla="*/ 1834410 w 2956373"/>
              <a:gd name="connsiteY26" fmla="*/ 3158327 h 3332231"/>
              <a:gd name="connsiteX27" fmla="*/ 1924167 w 2956373"/>
              <a:gd name="connsiteY27" fmla="*/ 3012471 h 3332231"/>
              <a:gd name="connsiteX28" fmla="*/ 1935387 w 2956373"/>
              <a:gd name="connsiteY28" fmla="*/ 2838567 h 3332231"/>
              <a:gd name="connsiteX29" fmla="*/ 1879288 w 2956373"/>
              <a:gd name="connsiteY29" fmla="*/ 2636614 h 3332231"/>
              <a:gd name="connsiteX30" fmla="*/ 1778312 w 2956373"/>
              <a:gd name="connsiteY30" fmla="*/ 2445880 h 3332231"/>
              <a:gd name="connsiteX31" fmla="*/ 2748810 w 2956373"/>
              <a:gd name="connsiteY31" fmla="*/ 2501977 h 3332231"/>
              <a:gd name="connsiteX32" fmla="*/ 2877836 w 2956373"/>
              <a:gd name="connsiteY32" fmla="*/ 1778312 h 3332231"/>
              <a:gd name="connsiteX33" fmla="*/ 2709541 w 2956373"/>
              <a:gd name="connsiteY33" fmla="*/ 1974656 h 3332231"/>
              <a:gd name="connsiteX34" fmla="*/ 2485149 w 2956373"/>
              <a:gd name="connsiteY34" fmla="*/ 1991485 h 3332231"/>
              <a:gd name="connsiteX35" fmla="*/ 2238318 w 2956373"/>
              <a:gd name="connsiteY35" fmla="*/ 1879289 h 3332231"/>
              <a:gd name="connsiteX36" fmla="*/ 2114901 w 2956373"/>
              <a:gd name="connsiteY36" fmla="*/ 1626847 h 3332231"/>
              <a:gd name="connsiteX37" fmla="*/ 2120510 w 2956373"/>
              <a:gd name="connsiteY37" fmla="*/ 1368795 h 3332231"/>
              <a:gd name="connsiteX38" fmla="*/ 2260756 w 2956373"/>
              <a:gd name="connsiteY38" fmla="*/ 1211721 h 3332231"/>
              <a:gd name="connsiteX39" fmla="*/ 2558076 w 2956373"/>
              <a:gd name="connsiteY39" fmla="*/ 1161232 h 3332231"/>
              <a:gd name="connsiteX40" fmla="*/ 2877836 w 2956373"/>
              <a:gd name="connsiteY40" fmla="*/ 1312697 h 3332231"/>
              <a:gd name="connsiteX41" fmla="*/ 2956373 w 2956373"/>
              <a:gd name="connsiteY41" fmla="*/ 532933 h 3332231"/>
              <a:gd name="connsiteX42" fmla="*/ 1806361 w 2956373"/>
              <a:gd name="connsiteY42" fmla="*/ 757326 h 3332231"/>
              <a:gd name="connsiteX43" fmla="*/ 1868069 w 2956373"/>
              <a:gd name="connsiteY43" fmla="*/ 611470 h 3332231"/>
              <a:gd name="connsiteX44" fmla="*/ 1907338 w 2956373"/>
              <a:gd name="connsiteY44" fmla="*/ 403907 h 3332231"/>
              <a:gd name="connsiteX45" fmla="*/ 1873678 w 2956373"/>
              <a:gd name="connsiteY45" fmla="*/ 258052 h 3332231"/>
              <a:gd name="connsiteX46" fmla="*/ 1789532 w 2956373"/>
              <a:gd name="connsiteY46" fmla="*/ 140246 h 3332231"/>
              <a:gd name="connsiteX47" fmla="*/ 1688555 w 2956373"/>
              <a:gd name="connsiteY47" fmla="*/ 67318 h 3332231"/>
              <a:gd name="connsiteX48" fmla="*/ 1553919 w 2956373"/>
              <a:gd name="connsiteY48" fmla="*/ 0 h 3332231"/>
              <a:gd name="connsiteX49" fmla="*/ 1380015 w 2956373"/>
              <a:gd name="connsiteY49" fmla="*/ 0 h 3332231"/>
              <a:gd name="connsiteX50" fmla="*/ 1245380 w 2956373"/>
              <a:gd name="connsiteY50" fmla="*/ 33659 h 3332231"/>
              <a:gd name="connsiteX51" fmla="*/ 1127573 w 2956373"/>
              <a:gd name="connsiteY51" fmla="*/ 100977 h 3332231"/>
              <a:gd name="connsiteX52" fmla="*/ 1054646 w 2956373"/>
              <a:gd name="connsiteY52" fmla="*/ 179515 h 3332231"/>
              <a:gd name="connsiteX53" fmla="*/ 992937 w 2956373"/>
              <a:gd name="connsiteY53" fmla="*/ 263661 h 3332231"/>
              <a:gd name="connsiteX54" fmla="*/ 964889 w 2956373"/>
              <a:gd name="connsiteY54" fmla="*/ 415127 h 3332231"/>
              <a:gd name="connsiteX55" fmla="*/ 998547 w 2956373"/>
              <a:gd name="connsiteY55" fmla="*/ 555372 h 3332231"/>
              <a:gd name="connsiteX56" fmla="*/ 1150013 w 2956373"/>
              <a:gd name="connsiteY56" fmla="*/ 746106 h 3332231"/>
              <a:gd name="connsiteX0" fmla="*/ 1150013 w 2877836"/>
              <a:gd name="connsiteY0" fmla="*/ 746106 h 3332231"/>
              <a:gd name="connsiteX1" fmla="*/ 123416 w 2877836"/>
              <a:gd name="connsiteY1" fmla="*/ 639520 h 3332231"/>
              <a:gd name="connsiteX2" fmla="*/ 0 w 2877836"/>
              <a:gd name="connsiteY2" fmla="*/ 1318307 h 3332231"/>
              <a:gd name="connsiteX3" fmla="*/ 151465 w 2877836"/>
              <a:gd name="connsiteY3" fmla="*/ 1172452 h 3332231"/>
              <a:gd name="connsiteX4" fmla="*/ 370248 w 2877836"/>
              <a:gd name="connsiteY4" fmla="*/ 1093915 h 3332231"/>
              <a:gd name="connsiteX5" fmla="*/ 549762 w 2877836"/>
              <a:gd name="connsiteY5" fmla="*/ 1166842 h 3332231"/>
              <a:gd name="connsiteX6" fmla="*/ 667569 w 2877836"/>
              <a:gd name="connsiteY6" fmla="*/ 1267819 h 3332231"/>
              <a:gd name="connsiteX7" fmla="*/ 757326 w 2877836"/>
              <a:gd name="connsiteY7" fmla="*/ 1402454 h 3332231"/>
              <a:gd name="connsiteX8" fmla="*/ 779765 w 2877836"/>
              <a:gd name="connsiteY8" fmla="*/ 1593188 h 3332231"/>
              <a:gd name="connsiteX9" fmla="*/ 751716 w 2877836"/>
              <a:gd name="connsiteY9" fmla="*/ 1739043 h 3332231"/>
              <a:gd name="connsiteX10" fmla="*/ 628300 w 2877836"/>
              <a:gd name="connsiteY10" fmla="*/ 1901728 h 3332231"/>
              <a:gd name="connsiteX11" fmla="*/ 488054 w 2877836"/>
              <a:gd name="connsiteY11" fmla="*/ 2002705 h 3332231"/>
              <a:gd name="connsiteX12" fmla="*/ 297321 w 2877836"/>
              <a:gd name="connsiteY12" fmla="*/ 2036364 h 3332231"/>
              <a:gd name="connsiteX13" fmla="*/ 134636 w 2877836"/>
              <a:gd name="connsiteY13" fmla="*/ 1974656 h 3332231"/>
              <a:gd name="connsiteX14" fmla="*/ 0 w 2877836"/>
              <a:gd name="connsiteY14" fmla="*/ 1800751 h 3332231"/>
              <a:gd name="connsiteX15" fmla="*/ 95367 w 2877836"/>
              <a:gd name="connsiteY15" fmla="*/ 2507588 h 3332231"/>
              <a:gd name="connsiteX16" fmla="*/ 1150013 w 2877836"/>
              <a:gd name="connsiteY16" fmla="*/ 2423441 h 3332231"/>
              <a:gd name="connsiteX17" fmla="*/ 1032206 w 2877836"/>
              <a:gd name="connsiteY17" fmla="*/ 2586125 h 3332231"/>
              <a:gd name="connsiteX18" fmla="*/ 964889 w 2877836"/>
              <a:gd name="connsiteY18" fmla="*/ 2754420 h 3332231"/>
              <a:gd name="connsiteX19" fmla="*/ 953669 w 2877836"/>
              <a:gd name="connsiteY19" fmla="*/ 2950763 h 3332231"/>
              <a:gd name="connsiteX20" fmla="*/ 1037816 w 2877836"/>
              <a:gd name="connsiteY20" fmla="*/ 3135888 h 3332231"/>
              <a:gd name="connsiteX21" fmla="*/ 1144402 w 2877836"/>
              <a:gd name="connsiteY21" fmla="*/ 3242474 h 3332231"/>
              <a:gd name="connsiteX22" fmla="*/ 1273429 w 2877836"/>
              <a:gd name="connsiteY22" fmla="*/ 3292962 h 3332231"/>
              <a:gd name="connsiteX23" fmla="*/ 1391234 w 2877836"/>
              <a:gd name="connsiteY23" fmla="*/ 3332231 h 3332231"/>
              <a:gd name="connsiteX24" fmla="*/ 1542700 w 2877836"/>
              <a:gd name="connsiteY24" fmla="*/ 3332231 h 3332231"/>
              <a:gd name="connsiteX25" fmla="*/ 1739043 w 2877836"/>
              <a:gd name="connsiteY25" fmla="*/ 3253693 h 3332231"/>
              <a:gd name="connsiteX26" fmla="*/ 1834410 w 2877836"/>
              <a:gd name="connsiteY26" fmla="*/ 3158327 h 3332231"/>
              <a:gd name="connsiteX27" fmla="*/ 1924167 w 2877836"/>
              <a:gd name="connsiteY27" fmla="*/ 3012471 h 3332231"/>
              <a:gd name="connsiteX28" fmla="*/ 1935387 w 2877836"/>
              <a:gd name="connsiteY28" fmla="*/ 2838567 h 3332231"/>
              <a:gd name="connsiteX29" fmla="*/ 1879288 w 2877836"/>
              <a:gd name="connsiteY29" fmla="*/ 2636614 h 3332231"/>
              <a:gd name="connsiteX30" fmla="*/ 1778312 w 2877836"/>
              <a:gd name="connsiteY30" fmla="*/ 2445880 h 3332231"/>
              <a:gd name="connsiteX31" fmla="*/ 2748810 w 2877836"/>
              <a:gd name="connsiteY31" fmla="*/ 2501977 h 3332231"/>
              <a:gd name="connsiteX32" fmla="*/ 2877836 w 2877836"/>
              <a:gd name="connsiteY32" fmla="*/ 1778312 h 3332231"/>
              <a:gd name="connsiteX33" fmla="*/ 2709541 w 2877836"/>
              <a:gd name="connsiteY33" fmla="*/ 1974656 h 3332231"/>
              <a:gd name="connsiteX34" fmla="*/ 2485149 w 2877836"/>
              <a:gd name="connsiteY34" fmla="*/ 1991485 h 3332231"/>
              <a:gd name="connsiteX35" fmla="*/ 2238318 w 2877836"/>
              <a:gd name="connsiteY35" fmla="*/ 1879289 h 3332231"/>
              <a:gd name="connsiteX36" fmla="*/ 2114901 w 2877836"/>
              <a:gd name="connsiteY36" fmla="*/ 1626847 h 3332231"/>
              <a:gd name="connsiteX37" fmla="*/ 2120510 w 2877836"/>
              <a:gd name="connsiteY37" fmla="*/ 1368795 h 3332231"/>
              <a:gd name="connsiteX38" fmla="*/ 2260756 w 2877836"/>
              <a:gd name="connsiteY38" fmla="*/ 1211721 h 3332231"/>
              <a:gd name="connsiteX39" fmla="*/ 2558076 w 2877836"/>
              <a:gd name="connsiteY39" fmla="*/ 1161232 h 3332231"/>
              <a:gd name="connsiteX40" fmla="*/ 2877836 w 2877836"/>
              <a:gd name="connsiteY40" fmla="*/ 1312697 h 3332231"/>
              <a:gd name="connsiteX41" fmla="*/ 2760029 w 2877836"/>
              <a:gd name="connsiteY41" fmla="*/ 577812 h 3332231"/>
              <a:gd name="connsiteX42" fmla="*/ 1806361 w 2877836"/>
              <a:gd name="connsiteY42" fmla="*/ 757326 h 3332231"/>
              <a:gd name="connsiteX43" fmla="*/ 1868069 w 2877836"/>
              <a:gd name="connsiteY43" fmla="*/ 611470 h 3332231"/>
              <a:gd name="connsiteX44" fmla="*/ 1907338 w 2877836"/>
              <a:gd name="connsiteY44" fmla="*/ 403907 h 3332231"/>
              <a:gd name="connsiteX45" fmla="*/ 1873678 w 2877836"/>
              <a:gd name="connsiteY45" fmla="*/ 258052 h 3332231"/>
              <a:gd name="connsiteX46" fmla="*/ 1789532 w 2877836"/>
              <a:gd name="connsiteY46" fmla="*/ 140246 h 3332231"/>
              <a:gd name="connsiteX47" fmla="*/ 1688555 w 2877836"/>
              <a:gd name="connsiteY47" fmla="*/ 67318 h 3332231"/>
              <a:gd name="connsiteX48" fmla="*/ 1553919 w 2877836"/>
              <a:gd name="connsiteY48" fmla="*/ 0 h 3332231"/>
              <a:gd name="connsiteX49" fmla="*/ 1380015 w 2877836"/>
              <a:gd name="connsiteY49" fmla="*/ 0 h 3332231"/>
              <a:gd name="connsiteX50" fmla="*/ 1245380 w 2877836"/>
              <a:gd name="connsiteY50" fmla="*/ 33659 h 3332231"/>
              <a:gd name="connsiteX51" fmla="*/ 1127573 w 2877836"/>
              <a:gd name="connsiteY51" fmla="*/ 100977 h 3332231"/>
              <a:gd name="connsiteX52" fmla="*/ 1054646 w 2877836"/>
              <a:gd name="connsiteY52" fmla="*/ 179515 h 3332231"/>
              <a:gd name="connsiteX53" fmla="*/ 992937 w 2877836"/>
              <a:gd name="connsiteY53" fmla="*/ 263661 h 3332231"/>
              <a:gd name="connsiteX54" fmla="*/ 964889 w 2877836"/>
              <a:gd name="connsiteY54" fmla="*/ 415127 h 3332231"/>
              <a:gd name="connsiteX55" fmla="*/ 998547 w 2877836"/>
              <a:gd name="connsiteY55" fmla="*/ 555372 h 3332231"/>
              <a:gd name="connsiteX56" fmla="*/ 1150013 w 2877836"/>
              <a:gd name="connsiteY56" fmla="*/ 746106 h 3332231"/>
              <a:gd name="connsiteX0" fmla="*/ 1150013 w 2877836"/>
              <a:gd name="connsiteY0" fmla="*/ 746106 h 3332231"/>
              <a:gd name="connsiteX1" fmla="*/ 123416 w 2877836"/>
              <a:gd name="connsiteY1" fmla="*/ 639520 h 3332231"/>
              <a:gd name="connsiteX2" fmla="*/ 0 w 2877836"/>
              <a:gd name="connsiteY2" fmla="*/ 1318307 h 3332231"/>
              <a:gd name="connsiteX3" fmla="*/ 151465 w 2877836"/>
              <a:gd name="connsiteY3" fmla="*/ 1172452 h 3332231"/>
              <a:gd name="connsiteX4" fmla="*/ 370248 w 2877836"/>
              <a:gd name="connsiteY4" fmla="*/ 1093915 h 3332231"/>
              <a:gd name="connsiteX5" fmla="*/ 549762 w 2877836"/>
              <a:gd name="connsiteY5" fmla="*/ 1166842 h 3332231"/>
              <a:gd name="connsiteX6" fmla="*/ 667569 w 2877836"/>
              <a:gd name="connsiteY6" fmla="*/ 1267819 h 3332231"/>
              <a:gd name="connsiteX7" fmla="*/ 757326 w 2877836"/>
              <a:gd name="connsiteY7" fmla="*/ 1402454 h 3332231"/>
              <a:gd name="connsiteX8" fmla="*/ 779765 w 2877836"/>
              <a:gd name="connsiteY8" fmla="*/ 1593188 h 3332231"/>
              <a:gd name="connsiteX9" fmla="*/ 751716 w 2877836"/>
              <a:gd name="connsiteY9" fmla="*/ 1739043 h 3332231"/>
              <a:gd name="connsiteX10" fmla="*/ 628300 w 2877836"/>
              <a:gd name="connsiteY10" fmla="*/ 1901728 h 3332231"/>
              <a:gd name="connsiteX11" fmla="*/ 488054 w 2877836"/>
              <a:gd name="connsiteY11" fmla="*/ 2002705 h 3332231"/>
              <a:gd name="connsiteX12" fmla="*/ 297321 w 2877836"/>
              <a:gd name="connsiteY12" fmla="*/ 2036364 h 3332231"/>
              <a:gd name="connsiteX13" fmla="*/ 134636 w 2877836"/>
              <a:gd name="connsiteY13" fmla="*/ 1974656 h 3332231"/>
              <a:gd name="connsiteX14" fmla="*/ 0 w 2877836"/>
              <a:gd name="connsiteY14" fmla="*/ 1800751 h 3332231"/>
              <a:gd name="connsiteX15" fmla="*/ 95367 w 2877836"/>
              <a:gd name="connsiteY15" fmla="*/ 2507588 h 3332231"/>
              <a:gd name="connsiteX16" fmla="*/ 1150013 w 2877836"/>
              <a:gd name="connsiteY16" fmla="*/ 2423441 h 3332231"/>
              <a:gd name="connsiteX17" fmla="*/ 1032206 w 2877836"/>
              <a:gd name="connsiteY17" fmla="*/ 2586125 h 3332231"/>
              <a:gd name="connsiteX18" fmla="*/ 964889 w 2877836"/>
              <a:gd name="connsiteY18" fmla="*/ 2754420 h 3332231"/>
              <a:gd name="connsiteX19" fmla="*/ 953669 w 2877836"/>
              <a:gd name="connsiteY19" fmla="*/ 2950763 h 3332231"/>
              <a:gd name="connsiteX20" fmla="*/ 1037816 w 2877836"/>
              <a:gd name="connsiteY20" fmla="*/ 3135888 h 3332231"/>
              <a:gd name="connsiteX21" fmla="*/ 1144402 w 2877836"/>
              <a:gd name="connsiteY21" fmla="*/ 3242474 h 3332231"/>
              <a:gd name="connsiteX22" fmla="*/ 1273429 w 2877836"/>
              <a:gd name="connsiteY22" fmla="*/ 3292962 h 3332231"/>
              <a:gd name="connsiteX23" fmla="*/ 1391234 w 2877836"/>
              <a:gd name="connsiteY23" fmla="*/ 3332231 h 3332231"/>
              <a:gd name="connsiteX24" fmla="*/ 1542700 w 2877836"/>
              <a:gd name="connsiteY24" fmla="*/ 3332231 h 3332231"/>
              <a:gd name="connsiteX25" fmla="*/ 1739043 w 2877836"/>
              <a:gd name="connsiteY25" fmla="*/ 3253693 h 3332231"/>
              <a:gd name="connsiteX26" fmla="*/ 1834410 w 2877836"/>
              <a:gd name="connsiteY26" fmla="*/ 3158327 h 3332231"/>
              <a:gd name="connsiteX27" fmla="*/ 1924167 w 2877836"/>
              <a:gd name="connsiteY27" fmla="*/ 3012471 h 3332231"/>
              <a:gd name="connsiteX28" fmla="*/ 1935387 w 2877836"/>
              <a:gd name="connsiteY28" fmla="*/ 2838567 h 3332231"/>
              <a:gd name="connsiteX29" fmla="*/ 1879288 w 2877836"/>
              <a:gd name="connsiteY29" fmla="*/ 2636614 h 3332231"/>
              <a:gd name="connsiteX30" fmla="*/ 1778312 w 2877836"/>
              <a:gd name="connsiteY30" fmla="*/ 2445880 h 3332231"/>
              <a:gd name="connsiteX31" fmla="*/ 2748810 w 2877836"/>
              <a:gd name="connsiteY31" fmla="*/ 2501977 h 3332231"/>
              <a:gd name="connsiteX32" fmla="*/ 2877836 w 2877836"/>
              <a:gd name="connsiteY32" fmla="*/ 1778312 h 3332231"/>
              <a:gd name="connsiteX33" fmla="*/ 2709541 w 2877836"/>
              <a:gd name="connsiteY33" fmla="*/ 1974656 h 3332231"/>
              <a:gd name="connsiteX34" fmla="*/ 2485149 w 2877836"/>
              <a:gd name="connsiteY34" fmla="*/ 1991485 h 3332231"/>
              <a:gd name="connsiteX35" fmla="*/ 2238318 w 2877836"/>
              <a:gd name="connsiteY35" fmla="*/ 1879289 h 3332231"/>
              <a:gd name="connsiteX36" fmla="*/ 2159779 w 2877836"/>
              <a:gd name="connsiteY36" fmla="*/ 1755873 h 3332231"/>
              <a:gd name="connsiteX37" fmla="*/ 2114901 w 2877836"/>
              <a:gd name="connsiteY37" fmla="*/ 1626847 h 3332231"/>
              <a:gd name="connsiteX38" fmla="*/ 2120510 w 2877836"/>
              <a:gd name="connsiteY38" fmla="*/ 1368795 h 3332231"/>
              <a:gd name="connsiteX39" fmla="*/ 2260756 w 2877836"/>
              <a:gd name="connsiteY39" fmla="*/ 1211721 h 3332231"/>
              <a:gd name="connsiteX40" fmla="*/ 2558076 w 2877836"/>
              <a:gd name="connsiteY40" fmla="*/ 1161232 h 3332231"/>
              <a:gd name="connsiteX41" fmla="*/ 2877836 w 2877836"/>
              <a:gd name="connsiteY41" fmla="*/ 1312697 h 3332231"/>
              <a:gd name="connsiteX42" fmla="*/ 2760029 w 2877836"/>
              <a:gd name="connsiteY42" fmla="*/ 577812 h 3332231"/>
              <a:gd name="connsiteX43" fmla="*/ 1806361 w 2877836"/>
              <a:gd name="connsiteY43" fmla="*/ 757326 h 3332231"/>
              <a:gd name="connsiteX44" fmla="*/ 1868069 w 2877836"/>
              <a:gd name="connsiteY44" fmla="*/ 611470 h 3332231"/>
              <a:gd name="connsiteX45" fmla="*/ 1907338 w 2877836"/>
              <a:gd name="connsiteY45" fmla="*/ 403907 h 3332231"/>
              <a:gd name="connsiteX46" fmla="*/ 1873678 w 2877836"/>
              <a:gd name="connsiteY46" fmla="*/ 258052 h 3332231"/>
              <a:gd name="connsiteX47" fmla="*/ 1789532 w 2877836"/>
              <a:gd name="connsiteY47" fmla="*/ 140246 h 3332231"/>
              <a:gd name="connsiteX48" fmla="*/ 1688555 w 2877836"/>
              <a:gd name="connsiteY48" fmla="*/ 67318 h 3332231"/>
              <a:gd name="connsiteX49" fmla="*/ 1553919 w 2877836"/>
              <a:gd name="connsiteY49" fmla="*/ 0 h 3332231"/>
              <a:gd name="connsiteX50" fmla="*/ 1380015 w 2877836"/>
              <a:gd name="connsiteY50" fmla="*/ 0 h 3332231"/>
              <a:gd name="connsiteX51" fmla="*/ 1245380 w 2877836"/>
              <a:gd name="connsiteY51" fmla="*/ 33659 h 3332231"/>
              <a:gd name="connsiteX52" fmla="*/ 1127573 w 2877836"/>
              <a:gd name="connsiteY52" fmla="*/ 100977 h 3332231"/>
              <a:gd name="connsiteX53" fmla="*/ 1054646 w 2877836"/>
              <a:gd name="connsiteY53" fmla="*/ 179515 h 3332231"/>
              <a:gd name="connsiteX54" fmla="*/ 992937 w 2877836"/>
              <a:gd name="connsiteY54" fmla="*/ 263661 h 3332231"/>
              <a:gd name="connsiteX55" fmla="*/ 964889 w 2877836"/>
              <a:gd name="connsiteY55" fmla="*/ 415127 h 3332231"/>
              <a:gd name="connsiteX56" fmla="*/ 998547 w 2877836"/>
              <a:gd name="connsiteY56" fmla="*/ 555372 h 3332231"/>
              <a:gd name="connsiteX57" fmla="*/ 1150013 w 2877836"/>
              <a:gd name="connsiteY57" fmla="*/ 746106 h 3332231"/>
              <a:gd name="connsiteX0" fmla="*/ 1150013 w 2877836"/>
              <a:gd name="connsiteY0" fmla="*/ 746106 h 3332231"/>
              <a:gd name="connsiteX1" fmla="*/ 123416 w 2877836"/>
              <a:gd name="connsiteY1" fmla="*/ 639520 h 3332231"/>
              <a:gd name="connsiteX2" fmla="*/ 0 w 2877836"/>
              <a:gd name="connsiteY2" fmla="*/ 1318307 h 3332231"/>
              <a:gd name="connsiteX3" fmla="*/ 151465 w 2877836"/>
              <a:gd name="connsiteY3" fmla="*/ 1172452 h 3332231"/>
              <a:gd name="connsiteX4" fmla="*/ 370248 w 2877836"/>
              <a:gd name="connsiteY4" fmla="*/ 1093915 h 3332231"/>
              <a:gd name="connsiteX5" fmla="*/ 549762 w 2877836"/>
              <a:gd name="connsiteY5" fmla="*/ 1166842 h 3332231"/>
              <a:gd name="connsiteX6" fmla="*/ 667569 w 2877836"/>
              <a:gd name="connsiteY6" fmla="*/ 1267819 h 3332231"/>
              <a:gd name="connsiteX7" fmla="*/ 757326 w 2877836"/>
              <a:gd name="connsiteY7" fmla="*/ 1402454 h 3332231"/>
              <a:gd name="connsiteX8" fmla="*/ 779765 w 2877836"/>
              <a:gd name="connsiteY8" fmla="*/ 1593188 h 3332231"/>
              <a:gd name="connsiteX9" fmla="*/ 751716 w 2877836"/>
              <a:gd name="connsiteY9" fmla="*/ 1739043 h 3332231"/>
              <a:gd name="connsiteX10" fmla="*/ 628300 w 2877836"/>
              <a:gd name="connsiteY10" fmla="*/ 1901728 h 3332231"/>
              <a:gd name="connsiteX11" fmla="*/ 488054 w 2877836"/>
              <a:gd name="connsiteY11" fmla="*/ 2002705 h 3332231"/>
              <a:gd name="connsiteX12" fmla="*/ 297321 w 2877836"/>
              <a:gd name="connsiteY12" fmla="*/ 2036364 h 3332231"/>
              <a:gd name="connsiteX13" fmla="*/ 134636 w 2877836"/>
              <a:gd name="connsiteY13" fmla="*/ 1974656 h 3332231"/>
              <a:gd name="connsiteX14" fmla="*/ 0 w 2877836"/>
              <a:gd name="connsiteY14" fmla="*/ 1800751 h 3332231"/>
              <a:gd name="connsiteX15" fmla="*/ 95367 w 2877836"/>
              <a:gd name="connsiteY15" fmla="*/ 2507588 h 3332231"/>
              <a:gd name="connsiteX16" fmla="*/ 1150013 w 2877836"/>
              <a:gd name="connsiteY16" fmla="*/ 2423441 h 3332231"/>
              <a:gd name="connsiteX17" fmla="*/ 1032206 w 2877836"/>
              <a:gd name="connsiteY17" fmla="*/ 2586125 h 3332231"/>
              <a:gd name="connsiteX18" fmla="*/ 964889 w 2877836"/>
              <a:gd name="connsiteY18" fmla="*/ 2754420 h 3332231"/>
              <a:gd name="connsiteX19" fmla="*/ 953669 w 2877836"/>
              <a:gd name="connsiteY19" fmla="*/ 2950763 h 3332231"/>
              <a:gd name="connsiteX20" fmla="*/ 1037816 w 2877836"/>
              <a:gd name="connsiteY20" fmla="*/ 3135888 h 3332231"/>
              <a:gd name="connsiteX21" fmla="*/ 1144402 w 2877836"/>
              <a:gd name="connsiteY21" fmla="*/ 3242474 h 3332231"/>
              <a:gd name="connsiteX22" fmla="*/ 1273429 w 2877836"/>
              <a:gd name="connsiteY22" fmla="*/ 3292962 h 3332231"/>
              <a:gd name="connsiteX23" fmla="*/ 1391234 w 2877836"/>
              <a:gd name="connsiteY23" fmla="*/ 3332231 h 3332231"/>
              <a:gd name="connsiteX24" fmla="*/ 1542700 w 2877836"/>
              <a:gd name="connsiteY24" fmla="*/ 3332231 h 3332231"/>
              <a:gd name="connsiteX25" fmla="*/ 1739043 w 2877836"/>
              <a:gd name="connsiteY25" fmla="*/ 3253693 h 3332231"/>
              <a:gd name="connsiteX26" fmla="*/ 1834410 w 2877836"/>
              <a:gd name="connsiteY26" fmla="*/ 3158327 h 3332231"/>
              <a:gd name="connsiteX27" fmla="*/ 1924167 w 2877836"/>
              <a:gd name="connsiteY27" fmla="*/ 3012471 h 3332231"/>
              <a:gd name="connsiteX28" fmla="*/ 1935387 w 2877836"/>
              <a:gd name="connsiteY28" fmla="*/ 2838567 h 3332231"/>
              <a:gd name="connsiteX29" fmla="*/ 1879288 w 2877836"/>
              <a:gd name="connsiteY29" fmla="*/ 2636614 h 3332231"/>
              <a:gd name="connsiteX30" fmla="*/ 1778312 w 2877836"/>
              <a:gd name="connsiteY30" fmla="*/ 2445880 h 3332231"/>
              <a:gd name="connsiteX31" fmla="*/ 2748810 w 2877836"/>
              <a:gd name="connsiteY31" fmla="*/ 2501977 h 3332231"/>
              <a:gd name="connsiteX32" fmla="*/ 2877836 w 2877836"/>
              <a:gd name="connsiteY32" fmla="*/ 1778312 h 3332231"/>
              <a:gd name="connsiteX33" fmla="*/ 2709541 w 2877836"/>
              <a:gd name="connsiteY33" fmla="*/ 1974656 h 3332231"/>
              <a:gd name="connsiteX34" fmla="*/ 2485149 w 2877836"/>
              <a:gd name="connsiteY34" fmla="*/ 1991485 h 3332231"/>
              <a:gd name="connsiteX35" fmla="*/ 2238318 w 2877836"/>
              <a:gd name="connsiteY35" fmla="*/ 1879289 h 3332231"/>
              <a:gd name="connsiteX36" fmla="*/ 2159779 w 2877836"/>
              <a:gd name="connsiteY36" fmla="*/ 1755873 h 3332231"/>
              <a:gd name="connsiteX37" fmla="*/ 2114901 w 2877836"/>
              <a:gd name="connsiteY37" fmla="*/ 1626847 h 3332231"/>
              <a:gd name="connsiteX38" fmla="*/ 2092461 w 2877836"/>
              <a:gd name="connsiteY38" fmla="*/ 1480992 h 3332231"/>
              <a:gd name="connsiteX39" fmla="*/ 2120510 w 2877836"/>
              <a:gd name="connsiteY39" fmla="*/ 1368795 h 3332231"/>
              <a:gd name="connsiteX40" fmla="*/ 2260756 w 2877836"/>
              <a:gd name="connsiteY40" fmla="*/ 1211721 h 3332231"/>
              <a:gd name="connsiteX41" fmla="*/ 2558076 w 2877836"/>
              <a:gd name="connsiteY41" fmla="*/ 1161232 h 3332231"/>
              <a:gd name="connsiteX42" fmla="*/ 2877836 w 2877836"/>
              <a:gd name="connsiteY42" fmla="*/ 1312697 h 3332231"/>
              <a:gd name="connsiteX43" fmla="*/ 2760029 w 2877836"/>
              <a:gd name="connsiteY43" fmla="*/ 577812 h 3332231"/>
              <a:gd name="connsiteX44" fmla="*/ 1806361 w 2877836"/>
              <a:gd name="connsiteY44" fmla="*/ 757326 h 3332231"/>
              <a:gd name="connsiteX45" fmla="*/ 1868069 w 2877836"/>
              <a:gd name="connsiteY45" fmla="*/ 611470 h 3332231"/>
              <a:gd name="connsiteX46" fmla="*/ 1907338 w 2877836"/>
              <a:gd name="connsiteY46" fmla="*/ 403907 h 3332231"/>
              <a:gd name="connsiteX47" fmla="*/ 1873678 w 2877836"/>
              <a:gd name="connsiteY47" fmla="*/ 258052 h 3332231"/>
              <a:gd name="connsiteX48" fmla="*/ 1789532 w 2877836"/>
              <a:gd name="connsiteY48" fmla="*/ 140246 h 3332231"/>
              <a:gd name="connsiteX49" fmla="*/ 1688555 w 2877836"/>
              <a:gd name="connsiteY49" fmla="*/ 67318 h 3332231"/>
              <a:gd name="connsiteX50" fmla="*/ 1553919 w 2877836"/>
              <a:gd name="connsiteY50" fmla="*/ 0 h 3332231"/>
              <a:gd name="connsiteX51" fmla="*/ 1380015 w 2877836"/>
              <a:gd name="connsiteY51" fmla="*/ 0 h 3332231"/>
              <a:gd name="connsiteX52" fmla="*/ 1245380 w 2877836"/>
              <a:gd name="connsiteY52" fmla="*/ 33659 h 3332231"/>
              <a:gd name="connsiteX53" fmla="*/ 1127573 w 2877836"/>
              <a:gd name="connsiteY53" fmla="*/ 100977 h 3332231"/>
              <a:gd name="connsiteX54" fmla="*/ 1054646 w 2877836"/>
              <a:gd name="connsiteY54" fmla="*/ 179515 h 3332231"/>
              <a:gd name="connsiteX55" fmla="*/ 992937 w 2877836"/>
              <a:gd name="connsiteY55" fmla="*/ 263661 h 3332231"/>
              <a:gd name="connsiteX56" fmla="*/ 964889 w 2877836"/>
              <a:gd name="connsiteY56" fmla="*/ 415127 h 3332231"/>
              <a:gd name="connsiteX57" fmla="*/ 998547 w 2877836"/>
              <a:gd name="connsiteY57" fmla="*/ 555372 h 3332231"/>
              <a:gd name="connsiteX58" fmla="*/ 1150013 w 2877836"/>
              <a:gd name="connsiteY58" fmla="*/ 746106 h 3332231"/>
              <a:gd name="connsiteX0" fmla="*/ 1150013 w 2877836"/>
              <a:gd name="connsiteY0" fmla="*/ 746106 h 3332231"/>
              <a:gd name="connsiteX1" fmla="*/ 123416 w 2877836"/>
              <a:gd name="connsiteY1" fmla="*/ 639520 h 3332231"/>
              <a:gd name="connsiteX2" fmla="*/ 0 w 2877836"/>
              <a:gd name="connsiteY2" fmla="*/ 1318307 h 3332231"/>
              <a:gd name="connsiteX3" fmla="*/ 151465 w 2877836"/>
              <a:gd name="connsiteY3" fmla="*/ 1172452 h 3332231"/>
              <a:gd name="connsiteX4" fmla="*/ 370248 w 2877836"/>
              <a:gd name="connsiteY4" fmla="*/ 1093915 h 3332231"/>
              <a:gd name="connsiteX5" fmla="*/ 549762 w 2877836"/>
              <a:gd name="connsiteY5" fmla="*/ 1166842 h 3332231"/>
              <a:gd name="connsiteX6" fmla="*/ 667569 w 2877836"/>
              <a:gd name="connsiteY6" fmla="*/ 1267819 h 3332231"/>
              <a:gd name="connsiteX7" fmla="*/ 757326 w 2877836"/>
              <a:gd name="connsiteY7" fmla="*/ 1402454 h 3332231"/>
              <a:gd name="connsiteX8" fmla="*/ 779765 w 2877836"/>
              <a:gd name="connsiteY8" fmla="*/ 1593188 h 3332231"/>
              <a:gd name="connsiteX9" fmla="*/ 751716 w 2877836"/>
              <a:gd name="connsiteY9" fmla="*/ 1739043 h 3332231"/>
              <a:gd name="connsiteX10" fmla="*/ 628300 w 2877836"/>
              <a:gd name="connsiteY10" fmla="*/ 1901728 h 3332231"/>
              <a:gd name="connsiteX11" fmla="*/ 488054 w 2877836"/>
              <a:gd name="connsiteY11" fmla="*/ 2002705 h 3332231"/>
              <a:gd name="connsiteX12" fmla="*/ 297321 w 2877836"/>
              <a:gd name="connsiteY12" fmla="*/ 2036364 h 3332231"/>
              <a:gd name="connsiteX13" fmla="*/ 134636 w 2877836"/>
              <a:gd name="connsiteY13" fmla="*/ 1974656 h 3332231"/>
              <a:gd name="connsiteX14" fmla="*/ 0 w 2877836"/>
              <a:gd name="connsiteY14" fmla="*/ 1800751 h 3332231"/>
              <a:gd name="connsiteX15" fmla="*/ 95367 w 2877836"/>
              <a:gd name="connsiteY15" fmla="*/ 2507588 h 3332231"/>
              <a:gd name="connsiteX16" fmla="*/ 1150013 w 2877836"/>
              <a:gd name="connsiteY16" fmla="*/ 2423441 h 3332231"/>
              <a:gd name="connsiteX17" fmla="*/ 1032206 w 2877836"/>
              <a:gd name="connsiteY17" fmla="*/ 2586125 h 3332231"/>
              <a:gd name="connsiteX18" fmla="*/ 964889 w 2877836"/>
              <a:gd name="connsiteY18" fmla="*/ 2754420 h 3332231"/>
              <a:gd name="connsiteX19" fmla="*/ 953669 w 2877836"/>
              <a:gd name="connsiteY19" fmla="*/ 2950763 h 3332231"/>
              <a:gd name="connsiteX20" fmla="*/ 1037816 w 2877836"/>
              <a:gd name="connsiteY20" fmla="*/ 3135888 h 3332231"/>
              <a:gd name="connsiteX21" fmla="*/ 1144402 w 2877836"/>
              <a:gd name="connsiteY21" fmla="*/ 3242474 h 3332231"/>
              <a:gd name="connsiteX22" fmla="*/ 1273429 w 2877836"/>
              <a:gd name="connsiteY22" fmla="*/ 3292962 h 3332231"/>
              <a:gd name="connsiteX23" fmla="*/ 1391234 w 2877836"/>
              <a:gd name="connsiteY23" fmla="*/ 3332231 h 3332231"/>
              <a:gd name="connsiteX24" fmla="*/ 1542700 w 2877836"/>
              <a:gd name="connsiteY24" fmla="*/ 3332231 h 3332231"/>
              <a:gd name="connsiteX25" fmla="*/ 1739043 w 2877836"/>
              <a:gd name="connsiteY25" fmla="*/ 3253693 h 3332231"/>
              <a:gd name="connsiteX26" fmla="*/ 1834410 w 2877836"/>
              <a:gd name="connsiteY26" fmla="*/ 3158327 h 3332231"/>
              <a:gd name="connsiteX27" fmla="*/ 1924167 w 2877836"/>
              <a:gd name="connsiteY27" fmla="*/ 3012471 h 3332231"/>
              <a:gd name="connsiteX28" fmla="*/ 1935387 w 2877836"/>
              <a:gd name="connsiteY28" fmla="*/ 2838567 h 3332231"/>
              <a:gd name="connsiteX29" fmla="*/ 1879288 w 2877836"/>
              <a:gd name="connsiteY29" fmla="*/ 2636614 h 3332231"/>
              <a:gd name="connsiteX30" fmla="*/ 1778312 w 2877836"/>
              <a:gd name="connsiteY30" fmla="*/ 2445880 h 3332231"/>
              <a:gd name="connsiteX31" fmla="*/ 2748810 w 2877836"/>
              <a:gd name="connsiteY31" fmla="*/ 2501977 h 3332231"/>
              <a:gd name="connsiteX32" fmla="*/ 2877836 w 2877836"/>
              <a:gd name="connsiteY32" fmla="*/ 1778312 h 3332231"/>
              <a:gd name="connsiteX33" fmla="*/ 2709541 w 2877836"/>
              <a:gd name="connsiteY33" fmla="*/ 1974656 h 3332231"/>
              <a:gd name="connsiteX34" fmla="*/ 2485149 w 2877836"/>
              <a:gd name="connsiteY34" fmla="*/ 1991485 h 3332231"/>
              <a:gd name="connsiteX35" fmla="*/ 2238318 w 2877836"/>
              <a:gd name="connsiteY35" fmla="*/ 1879289 h 3332231"/>
              <a:gd name="connsiteX36" fmla="*/ 2159779 w 2877836"/>
              <a:gd name="connsiteY36" fmla="*/ 1755873 h 3332231"/>
              <a:gd name="connsiteX37" fmla="*/ 2114901 w 2877836"/>
              <a:gd name="connsiteY37" fmla="*/ 1626847 h 3332231"/>
              <a:gd name="connsiteX38" fmla="*/ 2092461 w 2877836"/>
              <a:gd name="connsiteY38" fmla="*/ 1480992 h 3332231"/>
              <a:gd name="connsiteX39" fmla="*/ 2120510 w 2877836"/>
              <a:gd name="connsiteY39" fmla="*/ 1368795 h 3332231"/>
              <a:gd name="connsiteX40" fmla="*/ 2187828 w 2877836"/>
              <a:gd name="connsiteY40" fmla="*/ 1273428 h 3332231"/>
              <a:gd name="connsiteX41" fmla="*/ 2260756 w 2877836"/>
              <a:gd name="connsiteY41" fmla="*/ 1211721 h 3332231"/>
              <a:gd name="connsiteX42" fmla="*/ 2558076 w 2877836"/>
              <a:gd name="connsiteY42" fmla="*/ 1161232 h 3332231"/>
              <a:gd name="connsiteX43" fmla="*/ 2877836 w 2877836"/>
              <a:gd name="connsiteY43" fmla="*/ 1312697 h 3332231"/>
              <a:gd name="connsiteX44" fmla="*/ 2760029 w 2877836"/>
              <a:gd name="connsiteY44" fmla="*/ 577812 h 3332231"/>
              <a:gd name="connsiteX45" fmla="*/ 1806361 w 2877836"/>
              <a:gd name="connsiteY45" fmla="*/ 757326 h 3332231"/>
              <a:gd name="connsiteX46" fmla="*/ 1868069 w 2877836"/>
              <a:gd name="connsiteY46" fmla="*/ 611470 h 3332231"/>
              <a:gd name="connsiteX47" fmla="*/ 1907338 w 2877836"/>
              <a:gd name="connsiteY47" fmla="*/ 403907 h 3332231"/>
              <a:gd name="connsiteX48" fmla="*/ 1873678 w 2877836"/>
              <a:gd name="connsiteY48" fmla="*/ 258052 h 3332231"/>
              <a:gd name="connsiteX49" fmla="*/ 1789532 w 2877836"/>
              <a:gd name="connsiteY49" fmla="*/ 140246 h 3332231"/>
              <a:gd name="connsiteX50" fmla="*/ 1688555 w 2877836"/>
              <a:gd name="connsiteY50" fmla="*/ 67318 h 3332231"/>
              <a:gd name="connsiteX51" fmla="*/ 1553919 w 2877836"/>
              <a:gd name="connsiteY51" fmla="*/ 0 h 3332231"/>
              <a:gd name="connsiteX52" fmla="*/ 1380015 w 2877836"/>
              <a:gd name="connsiteY52" fmla="*/ 0 h 3332231"/>
              <a:gd name="connsiteX53" fmla="*/ 1245380 w 2877836"/>
              <a:gd name="connsiteY53" fmla="*/ 33659 h 3332231"/>
              <a:gd name="connsiteX54" fmla="*/ 1127573 w 2877836"/>
              <a:gd name="connsiteY54" fmla="*/ 100977 h 3332231"/>
              <a:gd name="connsiteX55" fmla="*/ 1054646 w 2877836"/>
              <a:gd name="connsiteY55" fmla="*/ 179515 h 3332231"/>
              <a:gd name="connsiteX56" fmla="*/ 992937 w 2877836"/>
              <a:gd name="connsiteY56" fmla="*/ 263661 h 3332231"/>
              <a:gd name="connsiteX57" fmla="*/ 964889 w 2877836"/>
              <a:gd name="connsiteY57" fmla="*/ 415127 h 3332231"/>
              <a:gd name="connsiteX58" fmla="*/ 998547 w 2877836"/>
              <a:gd name="connsiteY58" fmla="*/ 555372 h 3332231"/>
              <a:gd name="connsiteX59" fmla="*/ 1150013 w 2877836"/>
              <a:gd name="connsiteY59" fmla="*/ 746106 h 3332231"/>
              <a:gd name="connsiteX0" fmla="*/ 1150013 w 2877836"/>
              <a:gd name="connsiteY0" fmla="*/ 746106 h 3332231"/>
              <a:gd name="connsiteX1" fmla="*/ 123416 w 2877836"/>
              <a:gd name="connsiteY1" fmla="*/ 639520 h 3332231"/>
              <a:gd name="connsiteX2" fmla="*/ 0 w 2877836"/>
              <a:gd name="connsiteY2" fmla="*/ 1318307 h 3332231"/>
              <a:gd name="connsiteX3" fmla="*/ 151465 w 2877836"/>
              <a:gd name="connsiteY3" fmla="*/ 1172452 h 3332231"/>
              <a:gd name="connsiteX4" fmla="*/ 370248 w 2877836"/>
              <a:gd name="connsiteY4" fmla="*/ 1093915 h 3332231"/>
              <a:gd name="connsiteX5" fmla="*/ 549762 w 2877836"/>
              <a:gd name="connsiteY5" fmla="*/ 1166842 h 3332231"/>
              <a:gd name="connsiteX6" fmla="*/ 667569 w 2877836"/>
              <a:gd name="connsiteY6" fmla="*/ 1267819 h 3332231"/>
              <a:gd name="connsiteX7" fmla="*/ 757326 w 2877836"/>
              <a:gd name="connsiteY7" fmla="*/ 1402454 h 3332231"/>
              <a:gd name="connsiteX8" fmla="*/ 779765 w 2877836"/>
              <a:gd name="connsiteY8" fmla="*/ 1593188 h 3332231"/>
              <a:gd name="connsiteX9" fmla="*/ 751716 w 2877836"/>
              <a:gd name="connsiteY9" fmla="*/ 1739043 h 3332231"/>
              <a:gd name="connsiteX10" fmla="*/ 628300 w 2877836"/>
              <a:gd name="connsiteY10" fmla="*/ 1901728 h 3332231"/>
              <a:gd name="connsiteX11" fmla="*/ 488054 w 2877836"/>
              <a:gd name="connsiteY11" fmla="*/ 2002705 h 3332231"/>
              <a:gd name="connsiteX12" fmla="*/ 297321 w 2877836"/>
              <a:gd name="connsiteY12" fmla="*/ 2036364 h 3332231"/>
              <a:gd name="connsiteX13" fmla="*/ 134636 w 2877836"/>
              <a:gd name="connsiteY13" fmla="*/ 1974656 h 3332231"/>
              <a:gd name="connsiteX14" fmla="*/ 0 w 2877836"/>
              <a:gd name="connsiteY14" fmla="*/ 1800751 h 3332231"/>
              <a:gd name="connsiteX15" fmla="*/ 95367 w 2877836"/>
              <a:gd name="connsiteY15" fmla="*/ 2507588 h 3332231"/>
              <a:gd name="connsiteX16" fmla="*/ 1150013 w 2877836"/>
              <a:gd name="connsiteY16" fmla="*/ 2423441 h 3332231"/>
              <a:gd name="connsiteX17" fmla="*/ 1032206 w 2877836"/>
              <a:gd name="connsiteY17" fmla="*/ 2586125 h 3332231"/>
              <a:gd name="connsiteX18" fmla="*/ 964889 w 2877836"/>
              <a:gd name="connsiteY18" fmla="*/ 2754420 h 3332231"/>
              <a:gd name="connsiteX19" fmla="*/ 953669 w 2877836"/>
              <a:gd name="connsiteY19" fmla="*/ 2950763 h 3332231"/>
              <a:gd name="connsiteX20" fmla="*/ 1037816 w 2877836"/>
              <a:gd name="connsiteY20" fmla="*/ 3135888 h 3332231"/>
              <a:gd name="connsiteX21" fmla="*/ 1144402 w 2877836"/>
              <a:gd name="connsiteY21" fmla="*/ 3242474 h 3332231"/>
              <a:gd name="connsiteX22" fmla="*/ 1273429 w 2877836"/>
              <a:gd name="connsiteY22" fmla="*/ 3292962 h 3332231"/>
              <a:gd name="connsiteX23" fmla="*/ 1391234 w 2877836"/>
              <a:gd name="connsiteY23" fmla="*/ 3332231 h 3332231"/>
              <a:gd name="connsiteX24" fmla="*/ 1542700 w 2877836"/>
              <a:gd name="connsiteY24" fmla="*/ 3332231 h 3332231"/>
              <a:gd name="connsiteX25" fmla="*/ 1739043 w 2877836"/>
              <a:gd name="connsiteY25" fmla="*/ 3253693 h 3332231"/>
              <a:gd name="connsiteX26" fmla="*/ 1834410 w 2877836"/>
              <a:gd name="connsiteY26" fmla="*/ 3158327 h 3332231"/>
              <a:gd name="connsiteX27" fmla="*/ 1924167 w 2877836"/>
              <a:gd name="connsiteY27" fmla="*/ 3012471 h 3332231"/>
              <a:gd name="connsiteX28" fmla="*/ 1935387 w 2877836"/>
              <a:gd name="connsiteY28" fmla="*/ 2838567 h 3332231"/>
              <a:gd name="connsiteX29" fmla="*/ 1879288 w 2877836"/>
              <a:gd name="connsiteY29" fmla="*/ 2636614 h 3332231"/>
              <a:gd name="connsiteX30" fmla="*/ 1778312 w 2877836"/>
              <a:gd name="connsiteY30" fmla="*/ 2445880 h 3332231"/>
              <a:gd name="connsiteX31" fmla="*/ 2748810 w 2877836"/>
              <a:gd name="connsiteY31" fmla="*/ 2501977 h 3332231"/>
              <a:gd name="connsiteX32" fmla="*/ 2877836 w 2877836"/>
              <a:gd name="connsiteY32" fmla="*/ 1778312 h 3332231"/>
              <a:gd name="connsiteX33" fmla="*/ 2709541 w 2877836"/>
              <a:gd name="connsiteY33" fmla="*/ 1974656 h 3332231"/>
              <a:gd name="connsiteX34" fmla="*/ 2485149 w 2877836"/>
              <a:gd name="connsiteY34" fmla="*/ 1991485 h 3332231"/>
              <a:gd name="connsiteX35" fmla="*/ 2238318 w 2877836"/>
              <a:gd name="connsiteY35" fmla="*/ 1879289 h 3332231"/>
              <a:gd name="connsiteX36" fmla="*/ 2159779 w 2877836"/>
              <a:gd name="connsiteY36" fmla="*/ 1755873 h 3332231"/>
              <a:gd name="connsiteX37" fmla="*/ 2114901 w 2877836"/>
              <a:gd name="connsiteY37" fmla="*/ 1626847 h 3332231"/>
              <a:gd name="connsiteX38" fmla="*/ 2092461 w 2877836"/>
              <a:gd name="connsiteY38" fmla="*/ 1480992 h 3332231"/>
              <a:gd name="connsiteX39" fmla="*/ 2120510 w 2877836"/>
              <a:gd name="connsiteY39" fmla="*/ 1368795 h 3332231"/>
              <a:gd name="connsiteX40" fmla="*/ 2187828 w 2877836"/>
              <a:gd name="connsiteY40" fmla="*/ 1273428 h 3332231"/>
              <a:gd name="connsiteX41" fmla="*/ 2260756 w 2877836"/>
              <a:gd name="connsiteY41" fmla="*/ 1211721 h 3332231"/>
              <a:gd name="connsiteX42" fmla="*/ 2401001 w 2877836"/>
              <a:gd name="connsiteY42" fmla="*/ 1161232 h 3332231"/>
              <a:gd name="connsiteX43" fmla="*/ 2558076 w 2877836"/>
              <a:gd name="connsiteY43" fmla="*/ 1161232 h 3332231"/>
              <a:gd name="connsiteX44" fmla="*/ 2877836 w 2877836"/>
              <a:gd name="connsiteY44" fmla="*/ 1312697 h 3332231"/>
              <a:gd name="connsiteX45" fmla="*/ 2760029 w 2877836"/>
              <a:gd name="connsiteY45" fmla="*/ 577812 h 3332231"/>
              <a:gd name="connsiteX46" fmla="*/ 1806361 w 2877836"/>
              <a:gd name="connsiteY46" fmla="*/ 757326 h 3332231"/>
              <a:gd name="connsiteX47" fmla="*/ 1868069 w 2877836"/>
              <a:gd name="connsiteY47" fmla="*/ 611470 h 3332231"/>
              <a:gd name="connsiteX48" fmla="*/ 1907338 w 2877836"/>
              <a:gd name="connsiteY48" fmla="*/ 403907 h 3332231"/>
              <a:gd name="connsiteX49" fmla="*/ 1873678 w 2877836"/>
              <a:gd name="connsiteY49" fmla="*/ 258052 h 3332231"/>
              <a:gd name="connsiteX50" fmla="*/ 1789532 w 2877836"/>
              <a:gd name="connsiteY50" fmla="*/ 140246 h 3332231"/>
              <a:gd name="connsiteX51" fmla="*/ 1688555 w 2877836"/>
              <a:gd name="connsiteY51" fmla="*/ 67318 h 3332231"/>
              <a:gd name="connsiteX52" fmla="*/ 1553919 w 2877836"/>
              <a:gd name="connsiteY52" fmla="*/ 0 h 3332231"/>
              <a:gd name="connsiteX53" fmla="*/ 1380015 w 2877836"/>
              <a:gd name="connsiteY53" fmla="*/ 0 h 3332231"/>
              <a:gd name="connsiteX54" fmla="*/ 1245380 w 2877836"/>
              <a:gd name="connsiteY54" fmla="*/ 33659 h 3332231"/>
              <a:gd name="connsiteX55" fmla="*/ 1127573 w 2877836"/>
              <a:gd name="connsiteY55" fmla="*/ 100977 h 3332231"/>
              <a:gd name="connsiteX56" fmla="*/ 1054646 w 2877836"/>
              <a:gd name="connsiteY56" fmla="*/ 179515 h 3332231"/>
              <a:gd name="connsiteX57" fmla="*/ 992937 w 2877836"/>
              <a:gd name="connsiteY57" fmla="*/ 263661 h 3332231"/>
              <a:gd name="connsiteX58" fmla="*/ 964889 w 2877836"/>
              <a:gd name="connsiteY58" fmla="*/ 415127 h 3332231"/>
              <a:gd name="connsiteX59" fmla="*/ 998547 w 2877836"/>
              <a:gd name="connsiteY59" fmla="*/ 555372 h 3332231"/>
              <a:gd name="connsiteX60" fmla="*/ 1150013 w 2877836"/>
              <a:gd name="connsiteY60" fmla="*/ 746106 h 3332231"/>
              <a:gd name="connsiteX0" fmla="*/ 1150013 w 2877836"/>
              <a:gd name="connsiteY0" fmla="*/ 746106 h 3332231"/>
              <a:gd name="connsiteX1" fmla="*/ 123416 w 2877836"/>
              <a:gd name="connsiteY1" fmla="*/ 639520 h 3332231"/>
              <a:gd name="connsiteX2" fmla="*/ 0 w 2877836"/>
              <a:gd name="connsiteY2" fmla="*/ 1318307 h 3332231"/>
              <a:gd name="connsiteX3" fmla="*/ 151465 w 2877836"/>
              <a:gd name="connsiteY3" fmla="*/ 1172452 h 3332231"/>
              <a:gd name="connsiteX4" fmla="*/ 370248 w 2877836"/>
              <a:gd name="connsiteY4" fmla="*/ 1093915 h 3332231"/>
              <a:gd name="connsiteX5" fmla="*/ 549762 w 2877836"/>
              <a:gd name="connsiteY5" fmla="*/ 1166842 h 3332231"/>
              <a:gd name="connsiteX6" fmla="*/ 667569 w 2877836"/>
              <a:gd name="connsiteY6" fmla="*/ 1267819 h 3332231"/>
              <a:gd name="connsiteX7" fmla="*/ 757326 w 2877836"/>
              <a:gd name="connsiteY7" fmla="*/ 1402454 h 3332231"/>
              <a:gd name="connsiteX8" fmla="*/ 779765 w 2877836"/>
              <a:gd name="connsiteY8" fmla="*/ 1593188 h 3332231"/>
              <a:gd name="connsiteX9" fmla="*/ 751716 w 2877836"/>
              <a:gd name="connsiteY9" fmla="*/ 1739043 h 3332231"/>
              <a:gd name="connsiteX10" fmla="*/ 628300 w 2877836"/>
              <a:gd name="connsiteY10" fmla="*/ 1901728 h 3332231"/>
              <a:gd name="connsiteX11" fmla="*/ 488054 w 2877836"/>
              <a:gd name="connsiteY11" fmla="*/ 2002705 h 3332231"/>
              <a:gd name="connsiteX12" fmla="*/ 297321 w 2877836"/>
              <a:gd name="connsiteY12" fmla="*/ 2036364 h 3332231"/>
              <a:gd name="connsiteX13" fmla="*/ 134636 w 2877836"/>
              <a:gd name="connsiteY13" fmla="*/ 1974656 h 3332231"/>
              <a:gd name="connsiteX14" fmla="*/ 0 w 2877836"/>
              <a:gd name="connsiteY14" fmla="*/ 1800751 h 3332231"/>
              <a:gd name="connsiteX15" fmla="*/ 95367 w 2877836"/>
              <a:gd name="connsiteY15" fmla="*/ 2507588 h 3332231"/>
              <a:gd name="connsiteX16" fmla="*/ 1150013 w 2877836"/>
              <a:gd name="connsiteY16" fmla="*/ 2423441 h 3332231"/>
              <a:gd name="connsiteX17" fmla="*/ 1032206 w 2877836"/>
              <a:gd name="connsiteY17" fmla="*/ 2586125 h 3332231"/>
              <a:gd name="connsiteX18" fmla="*/ 964889 w 2877836"/>
              <a:gd name="connsiteY18" fmla="*/ 2754420 h 3332231"/>
              <a:gd name="connsiteX19" fmla="*/ 953669 w 2877836"/>
              <a:gd name="connsiteY19" fmla="*/ 2950763 h 3332231"/>
              <a:gd name="connsiteX20" fmla="*/ 1037816 w 2877836"/>
              <a:gd name="connsiteY20" fmla="*/ 3135888 h 3332231"/>
              <a:gd name="connsiteX21" fmla="*/ 1144402 w 2877836"/>
              <a:gd name="connsiteY21" fmla="*/ 3242474 h 3332231"/>
              <a:gd name="connsiteX22" fmla="*/ 1273429 w 2877836"/>
              <a:gd name="connsiteY22" fmla="*/ 3292962 h 3332231"/>
              <a:gd name="connsiteX23" fmla="*/ 1391234 w 2877836"/>
              <a:gd name="connsiteY23" fmla="*/ 3332231 h 3332231"/>
              <a:gd name="connsiteX24" fmla="*/ 1542700 w 2877836"/>
              <a:gd name="connsiteY24" fmla="*/ 3332231 h 3332231"/>
              <a:gd name="connsiteX25" fmla="*/ 1739043 w 2877836"/>
              <a:gd name="connsiteY25" fmla="*/ 3253693 h 3332231"/>
              <a:gd name="connsiteX26" fmla="*/ 1834410 w 2877836"/>
              <a:gd name="connsiteY26" fmla="*/ 3158327 h 3332231"/>
              <a:gd name="connsiteX27" fmla="*/ 1924167 w 2877836"/>
              <a:gd name="connsiteY27" fmla="*/ 3012471 h 3332231"/>
              <a:gd name="connsiteX28" fmla="*/ 1935387 w 2877836"/>
              <a:gd name="connsiteY28" fmla="*/ 2838567 h 3332231"/>
              <a:gd name="connsiteX29" fmla="*/ 1879288 w 2877836"/>
              <a:gd name="connsiteY29" fmla="*/ 2636614 h 3332231"/>
              <a:gd name="connsiteX30" fmla="*/ 1778312 w 2877836"/>
              <a:gd name="connsiteY30" fmla="*/ 2445880 h 3332231"/>
              <a:gd name="connsiteX31" fmla="*/ 2748810 w 2877836"/>
              <a:gd name="connsiteY31" fmla="*/ 2501977 h 3332231"/>
              <a:gd name="connsiteX32" fmla="*/ 2877836 w 2877836"/>
              <a:gd name="connsiteY32" fmla="*/ 1778312 h 3332231"/>
              <a:gd name="connsiteX33" fmla="*/ 2709541 w 2877836"/>
              <a:gd name="connsiteY33" fmla="*/ 1974656 h 3332231"/>
              <a:gd name="connsiteX34" fmla="*/ 2485149 w 2877836"/>
              <a:gd name="connsiteY34" fmla="*/ 1991485 h 3332231"/>
              <a:gd name="connsiteX35" fmla="*/ 2238318 w 2877836"/>
              <a:gd name="connsiteY35" fmla="*/ 1879289 h 3332231"/>
              <a:gd name="connsiteX36" fmla="*/ 2159779 w 2877836"/>
              <a:gd name="connsiteY36" fmla="*/ 1755873 h 3332231"/>
              <a:gd name="connsiteX37" fmla="*/ 2114901 w 2877836"/>
              <a:gd name="connsiteY37" fmla="*/ 1626847 h 3332231"/>
              <a:gd name="connsiteX38" fmla="*/ 2092461 w 2877836"/>
              <a:gd name="connsiteY38" fmla="*/ 1480992 h 3332231"/>
              <a:gd name="connsiteX39" fmla="*/ 2120510 w 2877836"/>
              <a:gd name="connsiteY39" fmla="*/ 1368795 h 3332231"/>
              <a:gd name="connsiteX40" fmla="*/ 2187828 w 2877836"/>
              <a:gd name="connsiteY40" fmla="*/ 1273428 h 3332231"/>
              <a:gd name="connsiteX41" fmla="*/ 2260756 w 2877836"/>
              <a:gd name="connsiteY41" fmla="*/ 1211721 h 3332231"/>
              <a:gd name="connsiteX42" fmla="*/ 2401001 w 2877836"/>
              <a:gd name="connsiteY42" fmla="*/ 1161232 h 3332231"/>
              <a:gd name="connsiteX43" fmla="*/ 2558076 w 2877836"/>
              <a:gd name="connsiteY43" fmla="*/ 1161232 h 3332231"/>
              <a:gd name="connsiteX44" fmla="*/ 2715151 w 2877836"/>
              <a:gd name="connsiteY44" fmla="*/ 1200501 h 3332231"/>
              <a:gd name="connsiteX45" fmla="*/ 2877836 w 2877836"/>
              <a:gd name="connsiteY45" fmla="*/ 1312697 h 3332231"/>
              <a:gd name="connsiteX46" fmla="*/ 2760029 w 2877836"/>
              <a:gd name="connsiteY46" fmla="*/ 577812 h 3332231"/>
              <a:gd name="connsiteX47" fmla="*/ 1806361 w 2877836"/>
              <a:gd name="connsiteY47" fmla="*/ 757326 h 3332231"/>
              <a:gd name="connsiteX48" fmla="*/ 1868069 w 2877836"/>
              <a:gd name="connsiteY48" fmla="*/ 611470 h 3332231"/>
              <a:gd name="connsiteX49" fmla="*/ 1907338 w 2877836"/>
              <a:gd name="connsiteY49" fmla="*/ 403907 h 3332231"/>
              <a:gd name="connsiteX50" fmla="*/ 1873678 w 2877836"/>
              <a:gd name="connsiteY50" fmla="*/ 258052 h 3332231"/>
              <a:gd name="connsiteX51" fmla="*/ 1789532 w 2877836"/>
              <a:gd name="connsiteY51" fmla="*/ 140246 h 3332231"/>
              <a:gd name="connsiteX52" fmla="*/ 1688555 w 2877836"/>
              <a:gd name="connsiteY52" fmla="*/ 67318 h 3332231"/>
              <a:gd name="connsiteX53" fmla="*/ 1553919 w 2877836"/>
              <a:gd name="connsiteY53" fmla="*/ 0 h 3332231"/>
              <a:gd name="connsiteX54" fmla="*/ 1380015 w 2877836"/>
              <a:gd name="connsiteY54" fmla="*/ 0 h 3332231"/>
              <a:gd name="connsiteX55" fmla="*/ 1245380 w 2877836"/>
              <a:gd name="connsiteY55" fmla="*/ 33659 h 3332231"/>
              <a:gd name="connsiteX56" fmla="*/ 1127573 w 2877836"/>
              <a:gd name="connsiteY56" fmla="*/ 100977 h 3332231"/>
              <a:gd name="connsiteX57" fmla="*/ 1054646 w 2877836"/>
              <a:gd name="connsiteY57" fmla="*/ 179515 h 3332231"/>
              <a:gd name="connsiteX58" fmla="*/ 992937 w 2877836"/>
              <a:gd name="connsiteY58" fmla="*/ 263661 h 3332231"/>
              <a:gd name="connsiteX59" fmla="*/ 964889 w 2877836"/>
              <a:gd name="connsiteY59" fmla="*/ 415127 h 3332231"/>
              <a:gd name="connsiteX60" fmla="*/ 998547 w 2877836"/>
              <a:gd name="connsiteY60" fmla="*/ 555372 h 3332231"/>
              <a:gd name="connsiteX61" fmla="*/ 1150013 w 2877836"/>
              <a:gd name="connsiteY61" fmla="*/ 746106 h 3332231"/>
              <a:gd name="connsiteX0" fmla="*/ 1150013 w 2877836"/>
              <a:gd name="connsiteY0" fmla="*/ 746106 h 3332231"/>
              <a:gd name="connsiteX1" fmla="*/ 123416 w 2877836"/>
              <a:gd name="connsiteY1" fmla="*/ 639520 h 3332231"/>
              <a:gd name="connsiteX2" fmla="*/ 0 w 2877836"/>
              <a:gd name="connsiteY2" fmla="*/ 1318307 h 3332231"/>
              <a:gd name="connsiteX3" fmla="*/ 151465 w 2877836"/>
              <a:gd name="connsiteY3" fmla="*/ 1172452 h 3332231"/>
              <a:gd name="connsiteX4" fmla="*/ 370248 w 2877836"/>
              <a:gd name="connsiteY4" fmla="*/ 1093915 h 3332231"/>
              <a:gd name="connsiteX5" fmla="*/ 549762 w 2877836"/>
              <a:gd name="connsiteY5" fmla="*/ 1166842 h 3332231"/>
              <a:gd name="connsiteX6" fmla="*/ 667569 w 2877836"/>
              <a:gd name="connsiteY6" fmla="*/ 1267819 h 3332231"/>
              <a:gd name="connsiteX7" fmla="*/ 757326 w 2877836"/>
              <a:gd name="connsiteY7" fmla="*/ 1402454 h 3332231"/>
              <a:gd name="connsiteX8" fmla="*/ 779765 w 2877836"/>
              <a:gd name="connsiteY8" fmla="*/ 1593188 h 3332231"/>
              <a:gd name="connsiteX9" fmla="*/ 751716 w 2877836"/>
              <a:gd name="connsiteY9" fmla="*/ 1739043 h 3332231"/>
              <a:gd name="connsiteX10" fmla="*/ 628300 w 2877836"/>
              <a:gd name="connsiteY10" fmla="*/ 1901728 h 3332231"/>
              <a:gd name="connsiteX11" fmla="*/ 488054 w 2877836"/>
              <a:gd name="connsiteY11" fmla="*/ 2002705 h 3332231"/>
              <a:gd name="connsiteX12" fmla="*/ 297321 w 2877836"/>
              <a:gd name="connsiteY12" fmla="*/ 2036364 h 3332231"/>
              <a:gd name="connsiteX13" fmla="*/ 134636 w 2877836"/>
              <a:gd name="connsiteY13" fmla="*/ 1974656 h 3332231"/>
              <a:gd name="connsiteX14" fmla="*/ 0 w 2877836"/>
              <a:gd name="connsiteY14" fmla="*/ 1800751 h 3332231"/>
              <a:gd name="connsiteX15" fmla="*/ 95367 w 2877836"/>
              <a:gd name="connsiteY15" fmla="*/ 2507588 h 3332231"/>
              <a:gd name="connsiteX16" fmla="*/ 1150013 w 2877836"/>
              <a:gd name="connsiteY16" fmla="*/ 2423441 h 3332231"/>
              <a:gd name="connsiteX17" fmla="*/ 1032206 w 2877836"/>
              <a:gd name="connsiteY17" fmla="*/ 2586125 h 3332231"/>
              <a:gd name="connsiteX18" fmla="*/ 964889 w 2877836"/>
              <a:gd name="connsiteY18" fmla="*/ 2754420 h 3332231"/>
              <a:gd name="connsiteX19" fmla="*/ 953669 w 2877836"/>
              <a:gd name="connsiteY19" fmla="*/ 2950763 h 3332231"/>
              <a:gd name="connsiteX20" fmla="*/ 1037816 w 2877836"/>
              <a:gd name="connsiteY20" fmla="*/ 3135888 h 3332231"/>
              <a:gd name="connsiteX21" fmla="*/ 1144402 w 2877836"/>
              <a:gd name="connsiteY21" fmla="*/ 3242474 h 3332231"/>
              <a:gd name="connsiteX22" fmla="*/ 1273429 w 2877836"/>
              <a:gd name="connsiteY22" fmla="*/ 3292962 h 3332231"/>
              <a:gd name="connsiteX23" fmla="*/ 1391234 w 2877836"/>
              <a:gd name="connsiteY23" fmla="*/ 3332231 h 3332231"/>
              <a:gd name="connsiteX24" fmla="*/ 1542700 w 2877836"/>
              <a:gd name="connsiteY24" fmla="*/ 3332231 h 3332231"/>
              <a:gd name="connsiteX25" fmla="*/ 1739043 w 2877836"/>
              <a:gd name="connsiteY25" fmla="*/ 3253693 h 3332231"/>
              <a:gd name="connsiteX26" fmla="*/ 1834410 w 2877836"/>
              <a:gd name="connsiteY26" fmla="*/ 3158327 h 3332231"/>
              <a:gd name="connsiteX27" fmla="*/ 1924167 w 2877836"/>
              <a:gd name="connsiteY27" fmla="*/ 3012471 h 3332231"/>
              <a:gd name="connsiteX28" fmla="*/ 1935387 w 2877836"/>
              <a:gd name="connsiteY28" fmla="*/ 2838567 h 3332231"/>
              <a:gd name="connsiteX29" fmla="*/ 1879288 w 2877836"/>
              <a:gd name="connsiteY29" fmla="*/ 2636614 h 3332231"/>
              <a:gd name="connsiteX30" fmla="*/ 1778312 w 2877836"/>
              <a:gd name="connsiteY30" fmla="*/ 2445880 h 3332231"/>
              <a:gd name="connsiteX31" fmla="*/ 2748810 w 2877836"/>
              <a:gd name="connsiteY31" fmla="*/ 2501977 h 3332231"/>
              <a:gd name="connsiteX32" fmla="*/ 2877836 w 2877836"/>
              <a:gd name="connsiteY32" fmla="*/ 1778312 h 3332231"/>
              <a:gd name="connsiteX33" fmla="*/ 2709541 w 2877836"/>
              <a:gd name="connsiteY33" fmla="*/ 1974656 h 3332231"/>
              <a:gd name="connsiteX34" fmla="*/ 2485149 w 2877836"/>
              <a:gd name="connsiteY34" fmla="*/ 1991485 h 3332231"/>
              <a:gd name="connsiteX35" fmla="*/ 2350513 w 2877836"/>
              <a:gd name="connsiteY35" fmla="*/ 1946606 h 3332231"/>
              <a:gd name="connsiteX36" fmla="*/ 2238318 w 2877836"/>
              <a:gd name="connsiteY36" fmla="*/ 1879289 h 3332231"/>
              <a:gd name="connsiteX37" fmla="*/ 2159779 w 2877836"/>
              <a:gd name="connsiteY37" fmla="*/ 1755873 h 3332231"/>
              <a:gd name="connsiteX38" fmla="*/ 2114901 w 2877836"/>
              <a:gd name="connsiteY38" fmla="*/ 1626847 h 3332231"/>
              <a:gd name="connsiteX39" fmla="*/ 2092461 w 2877836"/>
              <a:gd name="connsiteY39" fmla="*/ 1480992 h 3332231"/>
              <a:gd name="connsiteX40" fmla="*/ 2120510 w 2877836"/>
              <a:gd name="connsiteY40" fmla="*/ 1368795 h 3332231"/>
              <a:gd name="connsiteX41" fmla="*/ 2187828 w 2877836"/>
              <a:gd name="connsiteY41" fmla="*/ 1273428 h 3332231"/>
              <a:gd name="connsiteX42" fmla="*/ 2260756 w 2877836"/>
              <a:gd name="connsiteY42" fmla="*/ 1211721 h 3332231"/>
              <a:gd name="connsiteX43" fmla="*/ 2401001 w 2877836"/>
              <a:gd name="connsiteY43" fmla="*/ 1161232 h 3332231"/>
              <a:gd name="connsiteX44" fmla="*/ 2558076 w 2877836"/>
              <a:gd name="connsiteY44" fmla="*/ 1161232 h 3332231"/>
              <a:gd name="connsiteX45" fmla="*/ 2715151 w 2877836"/>
              <a:gd name="connsiteY45" fmla="*/ 1200501 h 3332231"/>
              <a:gd name="connsiteX46" fmla="*/ 2877836 w 2877836"/>
              <a:gd name="connsiteY46" fmla="*/ 1312697 h 3332231"/>
              <a:gd name="connsiteX47" fmla="*/ 2760029 w 2877836"/>
              <a:gd name="connsiteY47" fmla="*/ 577812 h 3332231"/>
              <a:gd name="connsiteX48" fmla="*/ 1806361 w 2877836"/>
              <a:gd name="connsiteY48" fmla="*/ 757326 h 3332231"/>
              <a:gd name="connsiteX49" fmla="*/ 1868069 w 2877836"/>
              <a:gd name="connsiteY49" fmla="*/ 611470 h 3332231"/>
              <a:gd name="connsiteX50" fmla="*/ 1907338 w 2877836"/>
              <a:gd name="connsiteY50" fmla="*/ 403907 h 3332231"/>
              <a:gd name="connsiteX51" fmla="*/ 1873678 w 2877836"/>
              <a:gd name="connsiteY51" fmla="*/ 258052 h 3332231"/>
              <a:gd name="connsiteX52" fmla="*/ 1789532 w 2877836"/>
              <a:gd name="connsiteY52" fmla="*/ 140246 h 3332231"/>
              <a:gd name="connsiteX53" fmla="*/ 1688555 w 2877836"/>
              <a:gd name="connsiteY53" fmla="*/ 67318 h 3332231"/>
              <a:gd name="connsiteX54" fmla="*/ 1553919 w 2877836"/>
              <a:gd name="connsiteY54" fmla="*/ 0 h 3332231"/>
              <a:gd name="connsiteX55" fmla="*/ 1380015 w 2877836"/>
              <a:gd name="connsiteY55" fmla="*/ 0 h 3332231"/>
              <a:gd name="connsiteX56" fmla="*/ 1245380 w 2877836"/>
              <a:gd name="connsiteY56" fmla="*/ 33659 h 3332231"/>
              <a:gd name="connsiteX57" fmla="*/ 1127573 w 2877836"/>
              <a:gd name="connsiteY57" fmla="*/ 100977 h 3332231"/>
              <a:gd name="connsiteX58" fmla="*/ 1054646 w 2877836"/>
              <a:gd name="connsiteY58" fmla="*/ 179515 h 3332231"/>
              <a:gd name="connsiteX59" fmla="*/ 992937 w 2877836"/>
              <a:gd name="connsiteY59" fmla="*/ 263661 h 3332231"/>
              <a:gd name="connsiteX60" fmla="*/ 964889 w 2877836"/>
              <a:gd name="connsiteY60" fmla="*/ 415127 h 3332231"/>
              <a:gd name="connsiteX61" fmla="*/ 998547 w 2877836"/>
              <a:gd name="connsiteY61" fmla="*/ 555372 h 3332231"/>
              <a:gd name="connsiteX62" fmla="*/ 1150013 w 2877836"/>
              <a:gd name="connsiteY62" fmla="*/ 746106 h 3332231"/>
              <a:gd name="connsiteX0" fmla="*/ 1150013 w 2877836"/>
              <a:gd name="connsiteY0" fmla="*/ 746106 h 3332231"/>
              <a:gd name="connsiteX1" fmla="*/ 123416 w 2877836"/>
              <a:gd name="connsiteY1" fmla="*/ 639520 h 3332231"/>
              <a:gd name="connsiteX2" fmla="*/ 0 w 2877836"/>
              <a:gd name="connsiteY2" fmla="*/ 1318307 h 3332231"/>
              <a:gd name="connsiteX3" fmla="*/ 151465 w 2877836"/>
              <a:gd name="connsiteY3" fmla="*/ 1172452 h 3332231"/>
              <a:gd name="connsiteX4" fmla="*/ 370248 w 2877836"/>
              <a:gd name="connsiteY4" fmla="*/ 1093915 h 3332231"/>
              <a:gd name="connsiteX5" fmla="*/ 549762 w 2877836"/>
              <a:gd name="connsiteY5" fmla="*/ 1166842 h 3332231"/>
              <a:gd name="connsiteX6" fmla="*/ 667569 w 2877836"/>
              <a:gd name="connsiteY6" fmla="*/ 1267819 h 3332231"/>
              <a:gd name="connsiteX7" fmla="*/ 757326 w 2877836"/>
              <a:gd name="connsiteY7" fmla="*/ 1402454 h 3332231"/>
              <a:gd name="connsiteX8" fmla="*/ 779765 w 2877836"/>
              <a:gd name="connsiteY8" fmla="*/ 1593188 h 3332231"/>
              <a:gd name="connsiteX9" fmla="*/ 751716 w 2877836"/>
              <a:gd name="connsiteY9" fmla="*/ 1739043 h 3332231"/>
              <a:gd name="connsiteX10" fmla="*/ 628300 w 2877836"/>
              <a:gd name="connsiteY10" fmla="*/ 1901728 h 3332231"/>
              <a:gd name="connsiteX11" fmla="*/ 488054 w 2877836"/>
              <a:gd name="connsiteY11" fmla="*/ 2002705 h 3332231"/>
              <a:gd name="connsiteX12" fmla="*/ 297321 w 2877836"/>
              <a:gd name="connsiteY12" fmla="*/ 2036364 h 3332231"/>
              <a:gd name="connsiteX13" fmla="*/ 134636 w 2877836"/>
              <a:gd name="connsiteY13" fmla="*/ 1974656 h 3332231"/>
              <a:gd name="connsiteX14" fmla="*/ 0 w 2877836"/>
              <a:gd name="connsiteY14" fmla="*/ 1800751 h 3332231"/>
              <a:gd name="connsiteX15" fmla="*/ 95367 w 2877836"/>
              <a:gd name="connsiteY15" fmla="*/ 2507588 h 3332231"/>
              <a:gd name="connsiteX16" fmla="*/ 1150013 w 2877836"/>
              <a:gd name="connsiteY16" fmla="*/ 2423441 h 3332231"/>
              <a:gd name="connsiteX17" fmla="*/ 1032206 w 2877836"/>
              <a:gd name="connsiteY17" fmla="*/ 2586125 h 3332231"/>
              <a:gd name="connsiteX18" fmla="*/ 964889 w 2877836"/>
              <a:gd name="connsiteY18" fmla="*/ 2754420 h 3332231"/>
              <a:gd name="connsiteX19" fmla="*/ 953669 w 2877836"/>
              <a:gd name="connsiteY19" fmla="*/ 2950763 h 3332231"/>
              <a:gd name="connsiteX20" fmla="*/ 1037816 w 2877836"/>
              <a:gd name="connsiteY20" fmla="*/ 3135888 h 3332231"/>
              <a:gd name="connsiteX21" fmla="*/ 1144402 w 2877836"/>
              <a:gd name="connsiteY21" fmla="*/ 3242474 h 3332231"/>
              <a:gd name="connsiteX22" fmla="*/ 1273429 w 2877836"/>
              <a:gd name="connsiteY22" fmla="*/ 3292962 h 3332231"/>
              <a:gd name="connsiteX23" fmla="*/ 1391234 w 2877836"/>
              <a:gd name="connsiteY23" fmla="*/ 3332231 h 3332231"/>
              <a:gd name="connsiteX24" fmla="*/ 1542700 w 2877836"/>
              <a:gd name="connsiteY24" fmla="*/ 3332231 h 3332231"/>
              <a:gd name="connsiteX25" fmla="*/ 1739043 w 2877836"/>
              <a:gd name="connsiteY25" fmla="*/ 3253693 h 3332231"/>
              <a:gd name="connsiteX26" fmla="*/ 1834410 w 2877836"/>
              <a:gd name="connsiteY26" fmla="*/ 3158327 h 3332231"/>
              <a:gd name="connsiteX27" fmla="*/ 1924167 w 2877836"/>
              <a:gd name="connsiteY27" fmla="*/ 3012471 h 3332231"/>
              <a:gd name="connsiteX28" fmla="*/ 1935387 w 2877836"/>
              <a:gd name="connsiteY28" fmla="*/ 2838567 h 3332231"/>
              <a:gd name="connsiteX29" fmla="*/ 1879288 w 2877836"/>
              <a:gd name="connsiteY29" fmla="*/ 2636614 h 3332231"/>
              <a:gd name="connsiteX30" fmla="*/ 1778312 w 2877836"/>
              <a:gd name="connsiteY30" fmla="*/ 2445880 h 3332231"/>
              <a:gd name="connsiteX31" fmla="*/ 2748810 w 2877836"/>
              <a:gd name="connsiteY31" fmla="*/ 2501977 h 3332231"/>
              <a:gd name="connsiteX32" fmla="*/ 2877836 w 2877836"/>
              <a:gd name="connsiteY32" fmla="*/ 1778312 h 3332231"/>
              <a:gd name="connsiteX33" fmla="*/ 2709541 w 2877836"/>
              <a:gd name="connsiteY33" fmla="*/ 1974656 h 3332231"/>
              <a:gd name="connsiteX34" fmla="*/ 2513198 w 2877836"/>
              <a:gd name="connsiteY34" fmla="*/ 1985875 h 3332231"/>
              <a:gd name="connsiteX35" fmla="*/ 2350513 w 2877836"/>
              <a:gd name="connsiteY35" fmla="*/ 1946606 h 3332231"/>
              <a:gd name="connsiteX36" fmla="*/ 2238318 w 2877836"/>
              <a:gd name="connsiteY36" fmla="*/ 1879289 h 3332231"/>
              <a:gd name="connsiteX37" fmla="*/ 2159779 w 2877836"/>
              <a:gd name="connsiteY37" fmla="*/ 1755873 h 3332231"/>
              <a:gd name="connsiteX38" fmla="*/ 2114901 w 2877836"/>
              <a:gd name="connsiteY38" fmla="*/ 1626847 h 3332231"/>
              <a:gd name="connsiteX39" fmla="*/ 2092461 w 2877836"/>
              <a:gd name="connsiteY39" fmla="*/ 1480992 h 3332231"/>
              <a:gd name="connsiteX40" fmla="*/ 2120510 w 2877836"/>
              <a:gd name="connsiteY40" fmla="*/ 1368795 h 3332231"/>
              <a:gd name="connsiteX41" fmla="*/ 2187828 w 2877836"/>
              <a:gd name="connsiteY41" fmla="*/ 1273428 h 3332231"/>
              <a:gd name="connsiteX42" fmla="*/ 2260756 w 2877836"/>
              <a:gd name="connsiteY42" fmla="*/ 1211721 h 3332231"/>
              <a:gd name="connsiteX43" fmla="*/ 2401001 w 2877836"/>
              <a:gd name="connsiteY43" fmla="*/ 1161232 h 3332231"/>
              <a:gd name="connsiteX44" fmla="*/ 2558076 w 2877836"/>
              <a:gd name="connsiteY44" fmla="*/ 1161232 h 3332231"/>
              <a:gd name="connsiteX45" fmla="*/ 2715151 w 2877836"/>
              <a:gd name="connsiteY45" fmla="*/ 1200501 h 3332231"/>
              <a:gd name="connsiteX46" fmla="*/ 2877836 w 2877836"/>
              <a:gd name="connsiteY46" fmla="*/ 1312697 h 3332231"/>
              <a:gd name="connsiteX47" fmla="*/ 2760029 w 2877836"/>
              <a:gd name="connsiteY47" fmla="*/ 577812 h 3332231"/>
              <a:gd name="connsiteX48" fmla="*/ 1806361 w 2877836"/>
              <a:gd name="connsiteY48" fmla="*/ 757326 h 3332231"/>
              <a:gd name="connsiteX49" fmla="*/ 1868069 w 2877836"/>
              <a:gd name="connsiteY49" fmla="*/ 611470 h 3332231"/>
              <a:gd name="connsiteX50" fmla="*/ 1907338 w 2877836"/>
              <a:gd name="connsiteY50" fmla="*/ 403907 h 3332231"/>
              <a:gd name="connsiteX51" fmla="*/ 1873678 w 2877836"/>
              <a:gd name="connsiteY51" fmla="*/ 258052 h 3332231"/>
              <a:gd name="connsiteX52" fmla="*/ 1789532 w 2877836"/>
              <a:gd name="connsiteY52" fmla="*/ 140246 h 3332231"/>
              <a:gd name="connsiteX53" fmla="*/ 1688555 w 2877836"/>
              <a:gd name="connsiteY53" fmla="*/ 67318 h 3332231"/>
              <a:gd name="connsiteX54" fmla="*/ 1553919 w 2877836"/>
              <a:gd name="connsiteY54" fmla="*/ 0 h 3332231"/>
              <a:gd name="connsiteX55" fmla="*/ 1380015 w 2877836"/>
              <a:gd name="connsiteY55" fmla="*/ 0 h 3332231"/>
              <a:gd name="connsiteX56" fmla="*/ 1245380 w 2877836"/>
              <a:gd name="connsiteY56" fmla="*/ 33659 h 3332231"/>
              <a:gd name="connsiteX57" fmla="*/ 1127573 w 2877836"/>
              <a:gd name="connsiteY57" fmla="*/ 100977 h 3332231"/>
              <a:gd name="connsiteX58" fmla="*/ 1054646 w 2877836"/>
              <a:gd name="connsiteY58" fmla="*/ 179515 h 3332231"/>
              <a:gd name="connsiteX59" fmla="*/ 992937 w 2877836"/>
              <a:gd name="connsiteY59" fmla="*/ 263661 h 3332231"/>
              <a:gd name="connsiteX60" fmla="*/ 964889 w 2877836"/>
              <a:gd name="connsiteY60" fmla="*/ 415127 h 3332231"/>
              <a:gd name="connsiteX61" fmla="*/ 998547 w 2877836"/>
              <a:gd name="connsiteY61" fmla="*/ 555372 h 3332231"/>
              <a:gd name="connsiteX62" fmla="*/ 1150013 w 2877836"/>
              <a:gd name="connsiteY62" fmla="*/ 746106 h 3332231"/>
              <a:gd name="connsiteX0" fmla="*/ 1150013 w 2877836"/>
              <a:gd name="connsiteY0" fmla="*/ 746106 h 3332231"/>
              <a:gd name="connsiteX1" fmla="*/ 123416 w 2877836"/>
              <a:gd name="connsiteY1" fmla="*/ 639520 h 3332231"/>
              <a:gd name="connsiteX2" fmla="*/ 0 w 2877836"/>
              <a:gd name="connsiteY2" fmla="*/ 1318307 h 3332231"/>
              <a:gd name="connsiteX3" fmla="*/ 151465 w 2877836"/>
              <a:gd name="connsiteY3" fmla="*/ 1172452 h 3332231"/>
              <a:gd name="connsiteX4" fmla="*/ 370248 w 2877836"/>
              <a:gd name="connsiteY4" fmla="*/ 1093915 h 3332231"/>
              <a:gd name="connsiteX5" fmla="*/ 549762 w 2877836"/>
              <a:gd name="connsiteY5" fmla="*/ 1166842 h 3332231"/>
              <a:gd name="connsiteX6" fmla="*/ 667569 w 2877836"/>
              <a:gd name="connsiteY6" fmla="*/ 1267819 h 3332231"/>
              <a:gd name="connsiteX7" fmla="*/ 757326 w 2877836"/>
              <a:gd name="connsiteY7" fmla="*/ 1402454 h 3332231"/>
              <a:gd name="connsiteX8" fmla="*/ 779765 w 2877836"/>
              <a:gd name="connsiteY8" fmla="*/ 1593188 h 3332231"/>
              <a:gd name="connsiteX9" fmla="*/ 751716 w 2877836"/>
              <a:gd name="connsiteY9" fmla="*/ 1739043 h 3332231"/>
              <a:gd name="connsiteX10" fmla="*/ 628300 w 2877836"/>
              <a:gd name="connsiteY10" fmla="*/ 1901728 h 3332231"/>
              <a:gd name="connsiteX11" fmla="*/ 488054 w 2877836"/>
              <a:gd name="connsiteY11" fmla="*/ 2002705 h 3332231"/>
              <a:gd name="connsiteX12" fmla="*/ 297321 w 2877836"/>
              <a:gd name="connsiteY12" fmla="*/ 2036364 h 3332231"/>
              <a:gd name="connsiteX13" fmla="*/ 134636 w 2877836"/>
              <a:gd name="connsiteY13" fmla="*/ 1974656 h 3332231"/>
              <a:gd name="connsiteX14" fmla="*/ 0 w 2877836"/>
              <a:gd name="connsiteY14" fmla="*/ 1800751 h 3332231"/>
              <a:gd name="connsiteX15" fmla="*/ 95367 w 2877836"/>
              <a:gd name="connsiteY15" fmla="*/ 2507588 h 3332231"/>
              <a:gd name="connsiteX16" fmla="*/ 1150013 w 2877836"/>
              <a:gd name="connsiteY16" fmla="*/ 2423441 h 3332231"/>
              <a:gd name="connsiteX17" fmla="*/ 1032206 w 2877836"/>
              <a:gd name="connsiteY17" fmla="*/ 2586125 h 3332231"/>
              <a:gd name="connsiteX18" fmla="*/ 964889 w 2877836"/>
              <a:gd name="connsiteY18" fmla="*/ 2754420 h 3332231"/>
              <a:gd name="connsiteX19" fmla="*/ 953669 w 2877836"/>
              <a:gd name="connsiteY19" fmla="*/ 2950763 h 3332231"/>
              <a:gd name="connsiteX20" fmla="*/ 1037816 w 2877836"/>
              <a:gd name="connsiteY20" fmla="*/ 3135888 h 3332231"/>
              <a:gd name="connsiteX21" fmla="*/ 1144402 w 2877836"/>
              <a:gd name="connsiteY21" fmla="*/ 3242474 h 3332231"/>
              <a:gd name="connsiteX22" fmla="*/ 1273429 w 2877836"/>
              <a:gd name="connsiteY22" fmla="*/ 3292962 h 3332231"/>
              <a:gd name="connsiteX23" fmla="*/ 1391234 w 2877836"/>
              <a:gd name="connsiteY23" fmla="*/ 3332231 h 3332231"/>
              <a:gd name="connsiteX24" fmla="*/ 1542700 w 2877836"/>
              <a:gd name="connsiteY24" fmla="*/ 3332231 h 3332231"/>
              <a:gd name="connsiteX25" fmla="*/ 1739043 w 2877836"/>
              <a:gd name="connsiteY25" fmla="*/ 3253693 h 3332231"/>
              <a:gd name="connsiteX26" fmla="*/ 1834410 w 2877836"/>
              <a:gd name="connsiteY26" fmla="*/ 3158327 h 3332231"/>
              <a:gd name="connsiteX27" fmla="*/ 1924167 w 2877836"/>
              <a:gd name="connsiteY27" fmla="*/ 3012471 h 3332231"/>
              <a:gd name="connsiteX28" fmla="*/ 1935387 w 2877836"/>
              <a:gd name="connsiteY28" fmla="*/ 2838567 h 3332231"/>
              <a:gd name="connsiteX29" fmla="*/ 1879288 w 2877836"/>
              <a:gd name="connsiteY29" fmla="*/ 2636614 h 3332231"/>
              <a:gd name="connsiteX30" fmla="*/ 1778312 w 2877836"/>
              <a:gd name="connsiteY30" fmla="*/ 2445880 h 3332231"/>
              <a:gd name="connsiteX31" fmla="*/ 2748810 w 2877836"/>
              <a:gd name="connsiteY31" fmla="*/ 2501977 h 3332231"/>
              <a:gd name="connsiteX32" fmla="*/ 2877836 w 2877836"/>
              <a:gd name="connsiteY32" fmla="*/ 1778312 h 3332231"/>
              <a:gd name="connsiteX33" fmla="*/ 2715151 w 2877836"/>
              <a:gd name="connsiteY33" fmla="*/ 1924168 h 3332231"/>
              <a:gd name="connsiteX34" fmla="*/ 2513198 w 2877836"/>
              <a:gd name="connsiteY34" fmla="*/ 1985875 h 3332231"/>
              <a:gd name="connsiteX35" fmla="*/ 2350513 w 2877836"/>
              <a:gd name="connsiteY35" fmla="*/ 1946606 h 3332231"/>
              <a:gd name="connsiteX36" fmla="*/ 2238318 w 2877836"/>
              <a:gd name="connsiteY36" fmla="*/ 1879289 h 3332231"/>
              <a:gd name="connsiteX37" fmla="*/ 2159779 w 2877836"/>
              <a:gd name="connsiteY37" fmla="*/ 1755873 h 3332231"/>
              <a:gd name="connsiteX38" fmla="*/ 2114901 w 2877836"/>
              <a:gd name="connsiteY38" fmla="*/ 1626847 h 3332231"/>
              <a:gd name="connsiteX39" fmla="*/ 2092461 w 2877836"/>
              <a:gd name="connsiteY39" fmla="*/ 1480992 h 3332231"/>
              <a:gd name="connsiteX40" fmla="*/ 2120510 w 2877836"/>
              <a:gd name="connsiteY40" fmla="*/ 1368795 h 3332231"/>
              <a:gd name="connsiteX41" fmla="*/ 2187828 w 2877836"/>
              <a:gd name="connsiteY41" fmla="*/ 1273428 h 3332231"/>
              <a:gd name="connsiteX42" fmla="*/ 2260756 w 2877836"/>
              <a:gd name="connsiteY42" fmla="*/ 1211721 h 3332231"/>
              <a:gd name="connsiteX43" fmla="*/ 2401001 w 2877836"/>
              <a:gd name="connsiteY43" fmla="*/ 1161232 h 3332231"/>
              <a:gd name="connsiteX44" fmla="*/ 2558076 w 2877836"/>
              <a:gd name="connsiteY44" fmla="*/ 1161232 h 3332231"/>
              <a:gd name="connsiteX45" fmla="*/ 2715151 w 2877836"/>
              <a:gd name="connsiteY45" fmla="*/ 1200501 h 3332231"/>
              <a:gd name="connsiteX46" fmla="*/ 2877836 w 2877836"/>
              <a:gd name="connsiteY46" fmla="*/ 1312697 h 3332231"/>
              <a:gd name="connsiteX47" fmla="*/ 2760029 w 2877836"/>
              <a:gd name="connsiteY47" fmla="*/ 577812 h 3332231"/>
              <a:gd name="connsiteX48" fmla="*/ 1806361 w 2877836"/>
              <a:gd name="connsiteY48" fmla="*/ 757326 h 3332231"/>
              <a:gd name="connsiteX49" fmla="*/ 1868069 w 2877836"/>
              <a:gd name="connsiteY49" fmla="*/ 611470 h 3332231"/>
              <a:gd name="connsiteX50" fmla="*/ 1907338 w 2877836"/>
              <a:gd name="connsiteY50" fmla="*/ 403907 h 3332231"/>
              <a:gd name="connsiteX51" fmla="*/ 1873678 w 2877836"/>
              <a:gd name="connsiteY51" fmla="*/ 258052 h 3332231"/>
              <a:gd name="connsiteX52" fmla="*/ 1789532 w 2877836"/>
              <a:gd name="connsiteY52" fmla="*/ 140246 h 3332231"/>
              <a:gd name="connsiteX53" fmla="*/ 1688555 w 2877836"/>
              <a:gd name="connsiteY53" fmla="*/ 67318 h 3332231"/>
              <a:gd name="connsiteX54" fmla="*/ 1553919 w 2877836"/>
              <a:gd name="connsiteY54" fmla="*/ 0 h 3332231"/>
              <a:gd name="connsiteX55" fmla="*/ 1380015 w 2877836"/>
              <a:gd name="connsiteY55" fmla="*/ 0 h 3332231"/>
              <a:gd name="connsiteX56" fmla="*/ 1245380 w 2877836"/>
              <a:gd name="connsiteY56" fmla="*/ 33659 h 3332231"/>
              <a:gd name="connsiteX57" fmla="*/ 1127573 w 2877836"/>
              <a:gd name="connsiteY57" fmla="*/ 100977 h 3332231"/>
              <a:gd name="connsiteX58" fmla="*/ 1054646 w 2877836"/>
              <a:gd name="connsiteY58" fmla="*/ 179515 h 3332231"/>
              <a:gd name="connsiteX59" fmla="*/ 992937 w 2877836"/>
              <a:gd name="connsiteY59" fmla="*/ 263661 h 3332231"/>
              <a:gd name="connsiteX60" fmla="*/ 964889 w 2877836"/>
              <a:gd name="connsiteY60" fmla="*/ 415127 h 3332231"/>
              <a:gd name="connsiteX61" fmla="*/ 998547 w 2877836"/>
              <a:gd name="connsiteY61" fmla="*/ 555372 h 3332231"/>
              <a:gd name="connsiteX62" fmla="*/ 1150013 w 2877836"/>
              <a:gd name="connsiteY62" fmla="*/ 746106 h 3332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877836" h="3332231">
                <a:moveTo>
                  <a:pt x="1150013" y="746106"/>
                </a:moveTo>
                <a:lnTo>
                  <a:pt x="123416" y="639520"/>
                </a:lnTo>
                <a:lnTo>
                  <a:pt x="0" y="1318307"/>
                </a:lnTo>
                <a:lnTo>
                  <a:pt x="151465" y="1172452"/>
                </a:lnTo>
                <a:lnTo>
                  <a:pt x="370248" y="1093915"/>
                </a:lnTo>
                <a:lnTo>
                  <a:pt x="549762" y="1166842"/>
                </a:lnTo>
                <a:lnTo>
                  <a:pt x="667569" y="1267819"/>
                </a:lnTo>
                <a:lnTo>
                  <a:pt x="757326" y="1402454"/>
                </a:lnTo>
                <a:lnTo>
                  <a:pt x="779765" y="1593188"/>
                </a:lnTo>
                <a:lnTo>
                  <a:pt x="751716" y="1739043"/>
                </a:lnTo>
                <a:lnTo>
                  <a:pt x="628300" y="1901728"/>
                </a:lnTo>
                <a:lnTo>
                  <a:pt x="488054" y="2002705"/>
                </a:lnTo>
                <a:lnTo>
                  <a:pt x="297321" y="2036364"/>
                </a:lnTo>
                <a:lnTo>
                  <a:pt x="134636" y="1974656"/>
                </a:lnTo>
                <a:lnTo>
                  <a:pt x="0" y="1800751"/>
                </a:lnTo>
                <a:lnTo>
                  <a:pt x="95367" y="2507588"/>
                </a:lnTo>
                <a:lnTo>
                  <a:pt x="1150013" y="2423441"/>
                </a:lnTo>
                <a:lnTo>
                  <a:pt x="1032206" y="2586125"/>
                </a:lnTo>
                <a:lnTo>
                  <a:pt x="964889" y="2754420"/>
                </a:lnTo>
                <a:lnTo>
                  <a:pt x="953669" y="2950763"/>
                </a:lnTo>
                <a:lnTo>
                  <a:pt x="1037816" y="3135888"/>
                </a:lnTo>
                <a:lnTo>
                  <a:pt x="1144402" y="3242474"/>
                </a:lnTo>
                <a:lnTo>
                  <a:pt x="1273429" y="3292962"/>
                </a:lnTo>
                <a:lnTo>
                  <a:pt x="1391234" y="3332231"/>
                </a:lnTo>
                <a:lnTo>
                  <a:pt x="1542700" y="3332231"/>
                </a:lnTo>
                <a:lnTo>
                  <a:pt x="1739043" y="3253693"/>
                </a:lnTo>
                <a:lnTo>
                  <a:pt x="1834410" y="3158327"/>
                </a:lnTo>
                <a:lnTo>
                  <a:pt x="1924167" y="3012471"/>
                </a:lnTo>
                <a:lnTo>
                  <a:pt x="1935387" y="2838567"/>
                </a:lnTo>
                <a:lnTo>
                  <a:pt x="1879288" y="2636614"/>
                </a:lnTo>
                <a:lnTo>
                  <a:pt x="1778312" y="2445880"/>
                </a:lnTo>
                <a:lnTo>
                  <a:pt x="2748810" y="2501977"/>
                </a:lnTo>
                <a:lnTo>
                  <a:pt x="2877836" y="1778312"/>
                </a:lnTo>
                <a:lnTo>
                  <a:pt x="2715151" y="1924168"/>
                </a:lnTo>
                <a:lnTo>
                  <a:pt x="2513198" y="1985875"/>
                </a:lnTo>
                <a:lnTo>
                  <a:pt x="2350513" y="1946606"/>
                </a:lnTo>
                <a:lnTo>
                  <a:pt x="2238318" y="1879289"/>
                </a:lnTo>
                <a:lnTo>
                  <a:pt x="2159779" y="1755873"/>
                </a:lnTo>
                <a:lnTo>
                  <a:pt x="2114901" y="1626847"/>
                </a:lnTo>
                <a:lnTo>
                  <a:pt x="2092461" y="1480992"/>
                </a:lnTo>
                <a:lnTo>
                  <a:pt x="2120510" y="1368795"/>
                </a:lnTo>
                <a:lnTo>
                  <a:pt x="2187828" y="1273428"/>
                </a:lnTo>
                <a:lnTo>
                  <a:pt x="2260756" y="1211721"/>
                </a:lnTo>
                <a:lnTo>
                  <a:pt x="2401001" y="1161232"/>
                </a:lnTo>
                <a:lnTo>
                  <a:pt x="2558076" y="1161232"/>
                </a:lnTo>
                <a:lnTo>
                  <a:pt x="2715151" y="1200501"/>
                </a:lnTo>
                <a:lnTo>
                  <a:pt x="2877836" y="1312697"/>
                </a:lnTo>
                <a:lnTo>
                  <a:pt x="2760029" y="577812"/>
                </a:lnTo>
                <a:lnTo>
                  <a:pt x="1806361" y="757326"/>
                </a:lnTo>
                <a:lnTo>
                  <a:pt x="1868069" y="611470"/>
                </a:lnTo>
                <a:lnTo>
                  <a:pt x="1907338" y="403907"/>
                </a:lnTo>
                <a:lnTo>
                  <a:pt x="1873678" y="258052"/>
                </a:lnTo>
                <a:lnTo>
                  <a:pt x="1789532" y="140246"/>
                </a:lnTo>
                <a:lnTo>
                  <a:pt x="1688555" y="67318"/>
                </a:lnTo>
                <a:lnTo>
                  <a:pt x="1553919" y="0"/>
                </a:lnTo>
                <a:lnTo>
                  <a:pt x="1380015" y="0"/>
                </a:lnTo>
                <a:lnTo>
                  <a:pt x="1245380" y="33659"/>
                </a:lnTo>
                <a:lnTo>
                  <a:pt x="1127573" y="100977"/>
                </a:lnTo>
                <a:lnTo>
                  <a:pt x="1054646" y="179515"/>
                </a:lnTo>
                <a:lnTo>
                  <a:pt x="992937" y="263661"/>
                </a:lnTo>
                <a:lnTo>
                  <a:pt x="964889" y="415127"/>
                </a:lnTo>
                <a:lnTo>
                  <a:pt x="998547" y="555372"/>
                </a:lnTo>
                <a:lnTo>
                  <a:pt x="1150013" y="746106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814" y="569775"/>
            <a:ext cx="11192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Federated</a:t>
            </a:r>
          </a:p>
          <a:p>
            <a:pPr algn="ctr"/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Identity</a:t>
            </a:r>
          </a:p>
        </p:txBody>
      </p:sp>
      <p:sp>
        <p:nvSpPr>
          <p:cNvPr id="8" name="Rectangle 7"/>
          <p:cNvSpPr/>
          <p:nvPr/>
        </p:nvSpPr>
        <p:spPr>
          <a:xfrm>
            <a:off x="287078" y="2115883"/>
            <a:ext cx="3648960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r>
              <a:rPr lang="en-US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rPr>
              <a:t>A small majority of respondents included reduced/single sign-on </a:t>
            </a:r>
            <a:r>
              <a:rPr lang="en-US" i="1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rPr>
              <a:t>within the institution</a:t>
            </a:r>
            <a:r>
              <a:rPr lang="en-US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rPr>
              <a:t> among the three they considered “primary.”</a:t>
            </a:r>
          </a:p>
          <a:p>
            <a:pPr marL="623888" lvl="1" indent="-166688">
              <a:spcBef>
                <a:spcPct val="20000"/>
              </a:spcBef>
              <a:buClr>
                <a:srgbClr val="E33323"/>
              </a:buClr>
              <a:buSzPct val="80000"/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rPr>
              <a:t>Doctorals were the Carnegie class least likely to include this motivator but were much more likely than others to include providing for extra-institutional research collaboration.</a:t>
            </a:r>
          </a:p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rPr>
              <a:t> </a:t>
            </a:r>
            <a:r>
              <a:rPr lang="en-US" dirty="0" smtClean="0">
                <a:solidFill>
                  <a:srgbClr val="4C4C4F"/>
                </a:solidFill>
                <a:cs typeface="Arial" charset="0"/>
              </a:rPr>
              <a:t>Relatively few included enabling access to institutional resources by external users.</a:t>
            </a:r>
          </a:p>
          <a:p>
            <a:pPr marL="166688" indent="-166688">
              <a:spcBef>
                <a:spcPct val="20000"/>
              </a:spcBef>
              <a:buClr>
                <a:srgbClr val="E33323"/>
              </a:buClr>
              <a:buSzPct val="80000"/>
              <a:buFont typeface="Wingdings" pitchFamily="96" charset="2"/>
              <a:buChar char="§"/>
              <a:defRPr/>
            </a:pPr>
            <a:endParaRPr lang="en-US" dirty="0" smtClean="0">
              <a:solidFill>
                <a:srgbClr val="4C4C4F"/>
              </a:solidFill>
              <a:cs typeface="Arial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2011 EDUCAUSE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5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eaLnBrk="1" hangingPunct="1"/>
            <a:r>
              <a:rPr lang="en-US" sz="3200" cap="none" dirty="0" smtClean="0"/>
              <a:t>What Can You Do?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Join</a:t>
            </a:r>
            <a:r>
              <a:rPr lang="en-US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 the IAM Discussion Group: </a:t>
            </a:r>
            <a:r>
              <a:rPr lang="en-US" dirty="0" smtClean="0">
                <a:latin typeface="Arial" pitchFamily="34" charset="0"/>
                <a:ea typeface="ＭＳ Ｐゴシック" charset="-128"/>
                <a:cs typeface="Arial" pitchFamily="34" charset="0"/>
                <a:hlinkClick r:id="rId3"/>
              </a:rPr>
              <a:t>www.educause.edu/groups/idm</a:t>
            </a:r>
            <a:r>
              <a:rPr lang="en-US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</a:p>
          <a:p>
            <a:pPr eaLnBrk="1" hangingPunct="1"/>
            <a:r>
              <a:rPr lang="en-US" b="1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Volunteer</a:t>
            </a:r>
            <a:r>
              <a:rPr lang="en-US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: </a:t>
            </a:r>
            <a:r>
              <a:rPr lang="en-US" dirty="0">
                <a:latin typeface="Arial" pitchFamily="34" charset="0"/>
                <a:ea typeface="ＭＳ Ｐゴシック" charset="-128"/>
                <a:cs typeface="Arial" pitchFamily="34" charset="0"/>
                <a:hlinkClick r:id="rId4"/>
              </a:rPr>
              <a:t>idm@educause.edu</a:t>
            </a:r>
            <a:endParaRPr lang="en-US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Find</a:t>
            </a:r>
            <a:r>
              <a:rPr lang="en-US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 resources: </a:t>
            </a:r>
            <a:r>
              <a:rPr lang="en-US" dirty="0" smtClean="0">
                <a:latin typeface="Arial" pitchFamily="34" charset="0"/>
                <a:ea typeface="ＭＳ Ｐゴシック" charset="-128"/>
                <a:cs typeface="Arial" pitchFamily="34" charset="0"/>
                <a:hlinkClick r:id="rId5"/>
              </a:rPr>
              <a:t>www.educause.edu/iam</a:t>
            </a:r>
            <a:endParaRPr lang="en-US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Contacts</a:t>
            </a:r>
            <a:r>
              <a:rPr lang="en-US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: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-128"/>
                <a:cs typeface="Arial" charset="0"/>
              </a:rPr>
              <a:t>Chris </a:t>
            </a:r>
            <a:r>
              <a:rPr lang="en-US" dirty="0">
                <a:latin typeface="Arial" charset="0"/>
                <a:ea typeface="ＭＳ Ｐゴシック" charset="-128"/>
                <a:cs typeface="Arial" charset="0"/>
              </a:rPr>
              <a:t>Duffy (</a:t>
            </a:r>
            <a:r>
              <a:rPr lang="en-US" dirty="0" smtClean="0">
                <a:latin typeface="Arial" charset="0"/>
                <a:ea typeface="ＭＳ Ｐゴシック" charset="-128"/>
                <a:cs typeface="Arial" charset="0"/>
                <a:hlinkClick r:id="rId6"/>
              </a:rPr>
              <a:t>CDuffy@peirce.edu</a:t>
            </a:r>
            <a:r>
              <a:rPr lang="en-US" dirty="0" smtClean="0">
                <a:latin typeface="Arial" charset="0"/>
                <a:ea typeface="ＭＳ Ｐゴシック" charset="-128"/>
                <a:cs typeface="Arial" charset="0"/>
              </a:rPr>
              <a:t>)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-128"/>
                <a:cs typeface="Arial" charset="0"/>
              </a:rPr>
              <a:t>Valerie </a:t>
            </a:r>
            <a:r>
              <a:rPr lang="en-US" dirty="0">
                <a:latin typeface="Arial" charset="0"/>
                <a:ea typeface="ＭＳ Ｐゴシック" charset="-128"/>
                <a:cs typeface="Arial" charset="0"/>
              </a:rPr>
              <a:t>Vogel (</a:t>
            </a:r>
            <a:r>
              <a:rPr lang="en-US" dirty="0" smtClean="0">
                <a:latin typeface="Arial" charset="0"/>
                <a:ea typeface="ＭＳ Ｐゴシック" charset="-128"/>
                <a:cs typeface="Arial" charset="0"/>
                <a:hlinkClick r:id="rId7"/>
              </a:rPr>
              <a:t>vvogel@educause.edu</a:t>
            </a:r>
            <a:r>
              <a:rPr lang="en-US" dirty="0" smtClean="0">
                <a:latin typeface="Arial" charset="0"/>
                <a:ea typeface="ＭＳ Ｐゴシック" charset="-128"/>
                <a:cs typeface="Arial" charset="0"/>
              </a:rPr>
              <a:t>)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-128"/>
                <a:cs typeface="Arial" charset="0"/>
              </a:rPr>
              <a:t>Rodney </a:t>
            </a:r>
            <a:r>
              <a:rPr lang="en-US" dirty="0">
                <a:latin typeface="Arial" charset="0"/>
                <a:ea typeface="ＭＳ Ｐゴシック" charset="-128"/>
                <a:cs typeface="Arial" charset="0"/>
              </a:rPr>
              <a:t>Petersen </a:t>
            </a:r>
            <a:r>
              <a:rPr lang="en-US" dirty="0" smtClean="0">
                <a:latin typeface="Arial" charset="0"/>
                <a:ea typeface="ＭＳ Ｐゴシック" charset="-128"/>
                <a:cs typeface="Arial" charset="0"/>
              </a:rPr>
              <a:t>(</a:t>
            </a:r>
            <a:r>
              <a:rPr lang="en-US" dirty="0" smtClean="0">
                <a:latin typeface="Arial" charset="0"/>
                <a:ea typeface="ＭＳ Ｐゴシック" charset="-128"/>
                <a:cs typeface="Arial" charset="0"/>
                <a:hlinkClick r:id="rId8"/>
              </a:rPr>
              <a:t>rpetersen@educause.edu</a:t>
            </a:r>
            <a:r>
              <a:rPr lang="en-US" dirty="0">
                <a:latin typeface="Arial" charset="0"/>
                <a:ea typeface="ＭＳ Ｐゴシック" charset="-128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650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234950" y="815975"/>
            <a:ext cx="8339138" cy="1470025"/>
          </a:xfrm>
        </p:spPr>
        <p:txBody>
          <a:bodyPr/>
          <a:lstStyle/>
          <a:p>
            <a:pPr eaLnBrk="1" hangingPunct="1"/>
            <a:r>
              <a:rPr lang="en-US" cap="none">
                <a:latin typeface="Arial" charset="0"/>
                <a:ea typeface="ＭＳ Ｐゴシック" charset="-128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eaLnBrk="1" hangingPunct="1"/>
            <a:r>
              <a:rPr lang="en-US" sz="2900" cap="none" dirty="0" smtClean="0"/>
              <a:t>EDUCAUSE </a:t>
            </a:r>
            <a:br>
              <a:rPr lang="en-US" sz="2900" cap="none" dirty="0" smtClean="0"/>
            </a:br>
            <a:r>
              <a:rPr lang="en-US" sz="2900" cap="none" dirty="0" smtClean="0">
                <a:latin typeface="Arial" charset="0"/>
                <a:ea typeface="ＭＳ Ｐゴシック" charset="-128"/>
              </a:rPr>
              <a:t>Identity </a:t>
            </a:r>
            <a:r>
              <a:rPr lang="en-US" sz="2900" cap="none" dirty="0">
                <a:latin typeface="Arial" charset="0"/>
                <a:ea typeface="ＭＳ Ｐゴシック" charset="-128"/>
              </a:rPr>
              <a:t>&amp; Access Management (IAM) Activities</a:t>
            </a:r>
            <a:r>
              <a:rPr lang="en-US" sz="2900" cap="none" dirty="0" smtClean="0"/>
              <a:t> </a:t>
            </a:r>
            <a:endParaRPr lang="en-US" sz="2900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399" y="1600200"/>
            <a:ext cx="8534401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IAM </a:t>
            </a:r>
            <a:r>
              <a:rPr lang="en-US" dirty="0" smtClean="0">
                <a:hlinkClick r:id="rId3"/>
              </a:rPr>
              <a:t>Discussion Group</a:t>
            </a:r>
            <a:r>
              <a:rPr lang="en-US" dirty="0" smtClean="0"/>
              <a:t> (over 1200 subscribers)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IAM </a:t>
            </a:r>
            <a:r>
              <a:rPr lang="en-US" dirty="0" smtClean="0">
                <a:latin typeface="Arial" charset="0"/>
                <a:ea typeface="ＭＳ Ｐゴシック" charset="-128"/>
                <a:hlinkClick r:id="rId4"/>
              </a:rPr>
              <a:t>Website</a:t>
            </a:r>
            <a:r>
              <a:rPr lang="en-US" dirty="0" smtClean="0">
                <a:latin typeface="Arial" charset="0"/>
                <a:ea typeface="ＭＳ Ｐゴシック" charset="-128"/>
              </a:rPr>
              <a:t> (announcements, resources</a:t>
            </a:r>
            <a:r>
              <a:rPr lang="en-US" dirty="0">
                <a:latin typeface="Arial" charset="0"/>
                <a:ea typeface="ＭＳ Ｐゴシック" charset="-128"/>
              </a:rPr>
              <a:t>, </a:t>
            </a:r>
            <a:r>
              <a:rPr lang="en-US" dirty="0" smtClean="0">
                <a:latin typeface="Arial" charset="0"/>
                <a:ea typeface="ＭＳ Ｐゴシック" charset="-128"/>
              </a:rPr>
              <a:t>events)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IAM Tools and Effective Practices </a:t>
            </a:r>
            <a:r>
              <a:rPr lang="en-US" dirty="0" smtClean="0">
                <a:latin typeface="Arial" charset="0"/>
                <a:ea typeface="ＭＳ Ｐゴシック" charset="-128"/>
                <a:hlinkClick r:id="rId5"/>
              </a:rPr>
              <a:t>Project Wiki</a:t>
            </a:r>
            <a:endParaRPr lang="en-US" dirty="0" smtClean="0">
              <a:latin typeface="Arial" charset="0"/>
              <a:ea typeface="ＭＳ Ｐゴシック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IAM Campus Policies Project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Information Security Guide: </a:t>
            </a:r>
            <a:r>
              <a:rPr lang="en-US" dirty="0" smtClean="0">
                <a:latin typeface="Arial" charset="0"/>
                <a:ea typeface="ＭＳ Ｐゴシック" charset="-128"/>
                <a:hlinkClick r:id="rId6"/>
              </a:rPr>
              <a:t>Access Control chapter</a:t>
            </a:r>
            <a:endParaRPr lang="en-US" dirty="0" smtClean="0">
              <a:latin typeface="Arial" charset="0"/>
              <a:ea typeface="ＭＳ Ｐゴシック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National Strategy for Trusted Identities in Cyberspace (</a:t>
            </a:r>
            <a:r>
              <a:rPr lang="en-US" dirty="0" smtClean="0">
                <a:latin typeface="Arial" charset="0"/>
                <a:ea typeface="ＭＳ Ｐゴシック" charset="-128"/>
                <a:hlinkClick r:id="rId7"/>
              </a:rPr>
              <a:t>NSTIC</a:t>
            </a:r>
            <a:r>
              <a:rPr lang="en-US" dirty="0" smtClean="0">
                <a:latin typeface="Arial" charset="0"/>
                <a:ea typeface="ＭＳ Ｐゴシック" charset="-128"/>
              </a:rPr>
              <a:t>)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Outreach: Conference </a:t>
            </a:r>
            <a:r>
              <a:rPr lang="en-US" dirty="0" smtClean="0">
                <a:latin typeface="Arial" charset="0"/>
                <a:ea typeface="ＭＳ Ｐゴシック" charset="-128"/>
              </a:rPr>
              <a:t>presentations, publications</a:t>
            </a:r>
            <a:endParaRPr lang="en-US" dirty="0">
              <a:latin typeface="Arial" charset="0"/>
              <a:ea typeface="ＭＳ Ｐゴシック" charset="-128"/>
            </a:endParaRPr>
          </a:p>
          <a:p>
            <a:pPr eaLnBrk="1" hangingPunct="1"/>
            <a:r>
              <a:rPr lang="en-US" dirty="0" err="1" smtClean="0">
                <a:latin typeface="Arial" charset="0"/>
                <a:ea typeface="ＭＳ Ｐゴシック" charset="-128"/>
              </a:rPr>
              <a:t>TIAA-CREF</a:t>
            </a:r>
            <a:r>
              <a:rPr lang="en-US" dirty="0" smtClean="0">
                <a:latin typeface="Arial" charset="0"/>
                <a:ea typeface="ＭＳ Ｐゴシック" charset="-128"/>
              </a:rPr>
              <a:t> Federation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 eaLnBrk="1" hangingPunct="1"/>
            <a:r>
              <a:rPr lang="en-US" sz="3200" cap="none" dirty="0" smtClean="0">
                <a:latin typeface="Arial" charset="0"/>
                <a:ea typeface="ＭＳ Ｐゴシック" charset="-128"/>
              </a:rPr>
              <a:t>InCommon and Internet2</a:t>
            </a:r>
            <a:r>
              <a:rPr lang="en-US" sz="3200" cap="none" dirty="0">
                <a:latin typeface="Arial" charset="0"/>
                <a:ea typeface="ＭＳ Ｐゴシック" charset="-128"/>
              </a:rPr>
              <a:t/>
            </a:r>
            <a:br>
              <a:rPr lang="en-US" sz="3200" cap="none" dirty="0">
                <a:latin typeface="Arial" charset="0"/>
                <a:ea typeface="ＭＳ Ｐゴシック" charset="-128"/>
              </a:rPr>
            </a:br>
            <a:r>
              <a:rPr lang="en-US" sz="3200" cap="none" dirty="0">
                <a:latin typeface="Arial" charset="0"/>
                <a:ea typeface="ＭＳ Ｐゴシック" charset="-128"/>
              </a:rPr>
              <a:t>Identity &amp; Access Management (IAM) Activities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hlinkClick r:id="rId3"/>
              </a:rPr>
              <a:t>AdmitMe Project</a:t>
            </a:r>
            <a:r>
              <a:rPr lang="en-US" dirty="0" smtClean="0"/>
              <a:t>, in collaboration with PESC</a:t>
            </a:r>
          </a:p>
          <a:p>
            <a:pPr eaLnBrk="1" hangingPunct="1"/>
            <a:r>
              <a:rPr lang="en-US" dirty="0" smtClean="0">
                <a:hlinkClick r:id="rId4"/>
              </a:rPr>
              <a:t>CAMP</a:t>
            </a:r>
            <a:r>
              <a:rPr lang="en-US" dirty="0" smtClean="0"/>
              <a:t> </a:t>
            </a:r>
            <a:r>
              <a:rPr lang="en-US" dirty="0"/>
              <a:t>(Campus Architecture and Middleware Planning), Advance CAMP </a:t>
            </a:r>
            <a:r>
              <a:rPr lang="en-US" dirty="0" smtClean="0"/>
              <a:t>&amp; </a:t>
            </a:r>
            <a:r>
              <a:rPr lang="en-US" dirty="0"/>
              <a:t>Day </a:t>
            </a:r>
            <a:r>
              <a:rPr lang="en-US" dirty="0" smtClean="0"/>
              <a:t>CAMP</a:t>
            </a:r>
          </a:p>
          <a:p>
            <a:pPr eaLnBrk="1" hangingPunct="1"/>
            <a:r>
              <a:rPr lang="en-US" dirty="0" smtClean="0">
                <a:hlinkClick r:id="rId5"/>
              </a:rPr>
              <a:t>Certificate Service</a:t>
            </a:r>
            <a:endParaRPr lang="en-US" dirty="0" smtClean="0"/>
          </a:p>
          <a:p>
            <a:pPr eaLnBrk="1" hangingPunct="1"/>
            <a:r>
              <a:rPr lang="en-US" dirty="0" smtClean="0">
                <a:hlinkClick r:id="rId6"/>
              </a:rPr>
              <a:t>IAM Online</a:t>
            </a:r>
            <a:r>
              <a:rPr lang="en-US" dirty="0" smtClean="0"/>
              <a:t> monthly webinar series</a:t>
            </a:r>
          </a:p>
          <a:p>
            <a:pPr eaLnBrk="1" hangingPunct="1"/>
            <a:r>
              <a:rPr lang="en-US" dirty="0" smtClean="0"/>
              <a:t>InCommon </a:t>
            </a:r>
            <a:r>
              <a:rPr lang="en-US" dirty="0" smtClean="0">
                <a:hlinkClick r:id="rId7"/>
              </a:rPr>
              <a:t>Steering Committee</a:t>
            </a:r>
            <a:endParaRPr lang="en-US" dirty="0" smtClean="0"/>
          </a:p>
          <a:p>
            <a:pPr eaLnBrk="1" hangingPunct="1"/>
            <a:r>
              <a:rPr lang="en-US" dirty="0" smtClean="0"/>
              <a:t>Internet2 </a:t>
            </a:r>
            <a:r>
              <a:rPr lang="en-US" dirty="0" smtClean="0">
                <a:hlinkClick r:id="rId8"/>
              </a:rPr>
              <a:t>Middleware Initiative</a:t>
            </a:r>
            <a:endParaRPr lang="en-US" dirty="0" smtClean="0"/>
          </a:p>
          <a:p>
            <a:pPr eaLnBrk="1" hangingPunct="1"/>
            <a:r>
              <a:rPr lang="en-US" dirty="0"/>
              <a:t>K-12 Joint Task </a:t>
            </a:r>
            <a:r>
              <a:rPr lang="en-US" dirty="0" smtClean="0"/>
              <a:t>Force, in cooperation with CoSN</a:t>
            </a:r>
          </a:p>
          <a:p>
            <a:pPr eaLnBrk="1" hangingPunct="1"/>
            <a:r>
              <a:rPr lang="en-US" dirty="0">
                <a:hlinkClick r:id="rId9"/>
              </a:rPr>
              <a:t>U.S. Trust Federations</a:t>
            </a:r>
            <a:r>
              <a:rPr lang="en-US" dirty="0"/>
              <a:t> collaboration </a:t>
            </a:r>
            <a:r>
              <a:rPr lang="en-US" dirty="0" smtClean="0"/>
              <a:t>group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33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eaLnBrk="1" hangingPunct="1"/>
            <a:r>
              <a:rPr lang="en-US" sz="3200" cap="none" dirty="0" smtClean="0">
                <a:latin typeface="Arial" charset="0"/>
                <a:ea typeface="ＭＳ Ｐゴシック" charset="-128"/>
              </a:rPr>
              <a:t>EDUCAUSE/InCommon Partnership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The EDUCAUSE and InCommon </a:t>
            </a:r>
            <a:r>
              <a:rPr lang="en-US" dirty="0" smtClean="0">
                <a:hlinkClick r:id="rId3"/>
              </a:rPr>
              <a:t>partnership</a:t>
            </a:r>
            <a:r>
              <a:rPr lang="en-US" dirty="0" smtClean="0"/>
              <a:t> </a:t>
            </a:r>
            <a:r>
              <a:rPr lang="en-US" dirty="0"/>
              <a:t>provides </a:t>
            </a:r>
            <a:r>
              <a:rPr lang="en-US" dirty="0" smtClean="0"/>
              <a:t>easier and safer access to EDUCAUSE online resources.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Members of InCommon </a:t>
            </a:r>
            <a:r>
              <a:rPr lang="en-US" b="1" i="1" dirty="0" smtClean="0"/>
              <a:t>and</a:t>
            </a:r>
            <a:r>
              <a:rPr lang="en-US" dirty="0" smtClean="0"/>
              <a:t> EDUCAUSE can login to the EDUCAUSE site with </a:t>
            </a:r>
            <a:r>
              <a:rPr lang="en-US" i="1" dirty="0" smtClean="0"/>
              <a:t>your institution’s User Name/Password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66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eaLnBrk="1" hangingPunct="1"/>
            <a:r>
              <a:rPr lang="en-US" sz="3200" cap="none" dirty="0"/>
              <a:t>IAM Tools &amp; Effective Practices (IAM-</a:t>
            </a:r>
            <a:r>
              <a:rPr lang="en-US" sz="3200" cap="none" dirty="0" err="1"/>
              <a:t>TEP</a:t>
            </a:r>
            <a:r>
              <a:rPr lang="en-US" sz="3200" cap="none" dirty="0"/>
              <a:t>) Project Team Update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/>
              <a:t>Project site: </a:t>
            </a:r>
            <a:r>
              <a:rPr lang="en-US" dirty="0">
                <a:hlinkClick r:id="rId3"/>
              </a:rPr>
              <a:t>https://spaces.internet2.edu/x/DgMOAQ</a:t>
            </a:r>
            <a:endParaRPr lang="en-US" dirty="0"/>
          </a:p>
          <a:p>
            <a:pPr eaLnBrk="1" hangingPunct="1"/>
            <a:r>
              <a:rPr lang="en-US" dirty="0" smtClean="0"/>
              <a:t>Guest </a:t>
            </a:r>
            <a:r>
              <a:rPr lang="en-US" dirty="0"/>
              <a:t>or Affiliate Systems</a:t>
            </a:r>
          </a:p>
          <a:p>
            <a:pPr lvl="1" eaLnBrk="1" hangingPunct="1"/>
            <a:r>
              <a:rPr lang="en-US" dirty="0" smtClean="0"/>
              <a:t>Self-assessment </a:t>
            </a:r>
            <a:r>
              <a:rPr lang="en-US" dirty="0"/>
              <a:t>tool</a:t>
            </a:r>
          </a:p>
          <a:p>
            <a:pPr eaLnBrk="1" hangingPunct="1"/>
            <a:r>
              <a:rPr lang="en-US" dirty="0"/>
              <a:t>Next Gen IAM Solutions</a:t>
            </a:r>
          </a:p>
          <a:p>
            <a:pPr lvl="1" eaLnBrk="1" hangingPunct="1"/>
            <a:r>
              <a:rPr lang="en-US" dirty="0" smtClean="0"/>
              <a:t>Key </a:t>
            </a:r>
            <a:r>
              <a:rPr lang="en-US" dirty="0"/>
              <a:t>IAM components and requirements; use cases</a:t>
            </a:r>
          </a:p>
          <a:p>
            <a:pPr eaLnBrk="1" hangingPunct="1"/>
            <a:r>
              <a:rPr lang="en-US" dirty="0"/>
              <a:t>IAM Governance</a:t>
            </a:r>
          </a:p>
          <a:p>
            <a:pPr lvl="1" eaLnBrk="1" hangingPunct="1"/>
            <a:r>
              <a:rPr lang="en-US" dirty="0" smtClean="0"/>
              <a:t>Terms and use </a:t>
            </a:r>
            <a:r>
              <a:rPr lang="en-US" dirty="0"/>
              <a:t>cases</a:t>
            </a:r>
          </a:p>
        </p:txBody>
      </p:sp>
    </p:spTree>
    <p:extLst>
      <p:ext uri="{BB962C8B-B14F-4D97-AF65-F5344CB8AC3E}">
        <p14:creationId xmlns:p14="http://schemas.microsoft.com/office/powerpoint/2010/main" val="229278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eaLnBrk="1" hangingPunct="1"/>
            <a:r>
              <a:rPr lang="en-US" sz="3200" cap="none" dirty="0" smtClean="0"/>
              <a:t>Table Discussions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/>
              <a:t>What </a:t>
            </a:r>
            <a:r>
              <a:rPr lang="en-US" b="1" dirty="0"/>
              <a:t>is motivating you to pursue identity </a:t>
            </a:r>
            <a:r>
              <a:rPr lang="en-US" b="1" dirty="0" smtClean="0"/>
              <a:t>management?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b="1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/>
              <a:t>What </a:t>
            </a:r>
            <a:r>
              <a:rPr lang="en-US" b="1" dirty="0"/>
              <a:t>are the challenges</a:t>
            </a:r>
            <a:r>
              <a:rPr lang="en-US" b="1" dirty="0" smtClean="0"/>
              <a:t>?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What </a:t>
            </a:r>
            <a:r>
              <a:rPr lang="en-US" b="1" dirty="0"/>
              <a:t>are the benefits</a:t>
            </a:r>
            <a:r>
              <a:rPr lang="en-US" b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How </a:t>
            </a:r>
            <a:r>
              <a:rPr lang="en-US" b="1" dirty="0"/>
              <a:t>can EDUCAUSE help you to meet your identity management needs?</a:t>
            </a:r>
          </a:p>
        </p:txBody>
      </p:sp>
    </p:spTree>
    <p:extLst>
      <p:ext uri="{BB962C8B-B14F-4D97-AF65-F5344CB8AC3E}">
        <p14:creationId xmlns:p14="http://schemas.microsoft.com/office/powerpoint/2010/main" val="29320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eaLnBrk="1" hangingPunct="1"/>
            <a:r>
              <a:rPr lang="en-US" sz="3200" cap="none" dirty="0" smtClean="0"/>
              <a:t>Identity Management in Higher Education, 2011 ECAR Report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ECAR Research Hub for 2011 Identity Management Study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www.educause.edu/ecaridm1101</a:t>
            </a: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ECAR </a:t>
            </a:r>
            <a:r>
              <a:rPr lang="en-US" dirty="0"/>
              <a:t>Resource Page for 2006 Identity Management </a:t>
            </a:r>
            <a:r>
              <a:rPr lang="en-US" dirty="0" smtClean="0"/>
              <a:t>Study: </a:t>
            </a:r>
            <a:r>
              <a:rPr lang="en-US" dirty="0" smtClean="0">
                <a:hlinkClick r:id="rId4"/>
              </a:rPr>
              <a:t>www.educause.edu/ECAR/IdentityManagementinHigherEduc/158591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70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Motivators for pursuit of identity management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04330"/>
            <a:ext cx="3652684" cy="495951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Up to three responses allowed. </a:t>
            </a:r>
          </a:p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Security and privacy concerns remain the primary motivator for IdM.</a:t>
            </a:r>
          </a:p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Positioning the institution for federated identity was selected by 36% of the population in 2010 and only 21% in 2005, an increase of 1.7 X.</a:t>
            </a:r>
          </a:p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No other motivator varied significantly by year.</a:t>
            </a:r>
          </a:p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Differences by Carnegie class were few.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96505737"/>
              </p:ext>
            </p:extLst>
          </p:nvPr>
        </p:nvGraphicFramePr>
        <p:xfrm>
          <a:off x="4109884" y="0"/>
          <a:ext cx="4518225" cy="635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2011 EDUCAUSE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9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 to pursuit of identity management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04330"/>
            <a:ext cx="3652684" cy="495951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Up to three responses allowed. </a:t>
            </a:r>
          </a:p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No challenge was cited as often as the security/privacy motivator (81%).</a:t>
            </a:r>
          </a:p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Most of the top challenges are organizational rather than technical.</a:t>
            </a:r>
          </a:p>
          <a:p>
            <a:pPr marL="166688" indent="-166688" eaLnBrk="1" hangingPunct="1">
              <a:buFont typeface="Wingdings" pitchFamily="96" charset="2"/>
              <a:buChar char="§"/>
            </a:pP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Difficulty </a:t>
            </a:r>
            <a:r>
              <a:rPr lang="en-US" sz="1800" u="sng" dirty="0" smtClean="0">
                <a:latin typeface="Arial" charset="0"/>
                <a:ea typeface="ＭＳ Ｐゴシック" pitchFamily="96" charset="-128"/>
                <a:cs typeface="Arial" charset="0"/>
              </a:rPr>
              <a:t>developing</a:t>
            </a:r>
            <a:r>
              <a:rPr lang="en-US" sz="1800" dirty="0" smtClean="0">
                <a:latin typeface="Arial" charset="0"/>
                <a:ea typeface="ＭＳ Ｐゴシック" pitchFamily="96" charset="-128"/>
                <a:cs typeface="Arial" charset="0"/>
              </a:rPr>
              <a:t> campus policies and procedures was selected half as often in 2010 as in 2005. No other challenge varied significantly by year.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95064513"/>
              </p:ext>
            </p:extLst>
          </p:nvPr>
        </p:nvGraphicFramePr>
        <p:xfrm>
          <a:off x="4191000" y="164192"/>
          <a:ext cx="4495800" cy="6192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2011 EDUCAUSE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8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1136</Words>
  <Application>Microsoft Office PowerPoint</Application>
  <PresentationFormat>On-screen Show (4:3)</PresentationFormat>
  <Paragraphs>176</Paragraphs>
  <Slides>19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IAM Working Group Community Update</vt:lpstr>
      <vt:lpstr>EDUCAUSE  Identity &amp; Access Management (IAM) Activities </vt:lpstr>
      <vt:lpstr>InCommon and Internet2 Identity &amp; Access Management (IAM) Activities</vt:lpstr>
      <vt:lpstr>EDUCAUSE/InCommon Partnership</vt:lpstr>
      <vt:lpstr>IAM Tools &amp; Effective Practices (IAM-TEP) Project Team Update</vt:lpstr>
      <vt:lpstr>Table Discussions</vt:lpstr>
      <vt:lpstr>Identity Management in Higher Education, 2011 ECAR Report</vt:lpstr>
      <vt:lpstr>Motivators for pursuit of identity management</vt:lpstr>
      <vt:lpstr>Challenges to pursuit of identity management</vt:lpstr>
      <vt:lpstr>Identity management benefits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Can You Do?</vt:lpstr>
      <vt:lpstr>THANK YOU</vt:lpstr>
    </vt:vector>
  </TitlesOfParts>
  <Company>brain bolts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Valerie Vogel</cp:lastModifiedBy>
  <cp:revision>41</cp:revision>
  <dcterms:created xsi:type="dcterms:W3CDTF">2011-09-02T16:26:56Z</dcterms:created>
  <dcterms:modified xsi:type="dcterms:W3CDTF">2011-10-19T20:16:56Z</dcterms:modified>
</cp:coreProperties>
</file>