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7" r:id="rId3"/>
    <p:sldId id="270" r:id="rId4"/>
    <p:sldId id="257" r:id="rId5"/>
    <p:sldId id="263" r:id="rId6"/>
    <p:sldId id="265" r:id="rId7"/>
    <p:sldId id="261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021"/>
    <a:srgbClr val="45811B"/>
    <a:srgbClr val="DDE8D5"/>
    <a:srgbClr val="FBC82B"/>
    <a:srgbClr val="7BA62B"/>
    <a:srgbClr val="8A8889"/>
    <a:srgbClr val="FD9712"/>
    <a:srgbClr val="1B7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712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-4264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4CE335-1B1A-964B-82DC-B141406EE227}" type="datetime1">
              <a:rPr lang="en-US"/>
              <a:pPr>
                <a:defRPr/>
              </a:pPr>
              <a:t>10/14/11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496B65-2B99-9749-86B2-DBBD8E183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9C111D-D8D7-CE47-9FDD-C94C8EB69FD2}" type="datetime1">
              <a:rPr lang="en-US"/>
              <a:pPr>
                <a:defRPr/>
              </a:pPr>
              <a:t>10/14/11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FA281B-0946-C245-AF81-6D816C0F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335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9" descr="logopp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65725" y="4349750"/>
            <a:ext cx="336867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90" y="815355"/>
            <a:ext cx="8338410" cy="1470025"/>
          </a:xfrm>
        </p:spPr>
        <p:txBody>
          <a:bodyPr/>
          <a:lstStyle>
            <a:lvl1pPr algn="r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5755" y="2008445"/>
            <a:ext cx="6400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2A81-A55D-B14A-87F9-64399E3EB008}" type="datetime1">
              <a:rPr lang="en-US"/>
              <a:pPr>
                <a:defRPr/>
              </a:pPr>
              <a:t>10/14/11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5229-8E32-E645-895C-4316DCBF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6C56F-965E-CD42-B692-23F2BC5A4107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0499-F08D-D846-85CA-35A359C90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DE71-C90D-5846-AE30-D761D1BAF737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AC32-9818-5145-A709-40F4F4DBF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A765-D575-FA46-A41B-CAB3F8AFCABF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9DFE-152E-9040-B076-1029403C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8587-1E30-3748-9425-D333D6B75DF6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43AD-40DE-3E42-A039-B20597961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7561-D7F7-A643-AD61-BE0180DD63F4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62B7-F15F-9143-92A0-BF392971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6317-50AB-5B4D-AD0D-1403A4463B90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4155-73A5-154B-9497-B8A696865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EF71-630A-3D4B-9506-21A3AE5DB4F6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E98D-1DF9-DB4F-958A-E2505715E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5B64-5C99-FF47-BF36-56C1D608293A}" type="datetime1">
              <a:rPr lang="en-US"/>
              <a:pPr>
                <a:defRPr/>
              </a:pPr>
              <a:t>10/14/11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13F5-95C5-8346-AD32-ECFB60E12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1D53-DC80-0249-87E2-0641C5333359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90BD-9006-5948-9686-25ECA9017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C08D-6E9D-E24C-B86C-14C4410FA202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374B-9A86-F04B-A439-03AFB0574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CF04B88-D7C6-2C4A-8CF8-BC0C27BF4CFE}" type="datetime1">
              <a:rPr lang="en-US"/>
              <a:pPr>
                <a:defRPr/>
              </a:pPr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E8AAC72-D010-9E41-8AA4-85174D9E7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3" descr="dotspp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723313" y="5091113"/>
            <a:ext cx="231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bluebarpp.jpg"/>
          <p:cNvPicPr>
            <a:picLocks noChangeAspect="1"/>
          </p:cNvPicPr>
          <p:nvPr userDrawn="1"/>
        </p:nvPicPr>
        <p:blipFill>
          <a:blip r:embed="rId14"/>
          <a:srcRect b="26750"/>
          <a:stretch>
            <a:fillRect/>
          </a:stretch>
        </p:blipFill>
        <p:spPr bwMode="auto">
          <a:xfrm>
            <a:off x="0" y="6239000"/>
            <a:ext cx="9144000" cy="61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9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rgbClr val="1B7B8B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234950" y="815975"/>
            <a:ext cx="8339138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RESOURCES AND NEXT STEPS 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165350" y="2008188"/>
            <a:ext cx="64008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Terrill Thompson, University of Washington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Help to Create a Market for Accessible Products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2772"/>
            <a:ext cx="8215086" cy="4525963"/>
          </a:xfrm>
        </p:spPr>
        <p:txBody>
          <a:bodyPr/>
          <a:lstStyle/>
          <a:p>
            <a:r>
              <a:rPr lang="en-US" dirty="0" smtClean="0"/>
              <a:t>Ask vendors specific questions about accessibility</a:t>
            </a:r>
          </a:p>
          <a:p>
            <a:r>
              <a:rPr lang="en-US" dirty="0" smtClean="0"/>
              <a:t>Include accessibility requirements in RFPs</a:t>
            </a:r>
          </a:p>
          <a:p>
            <a:r>
              <a:rPr lang="en-US" dirty="0" smtClean="0"/>
              <a:t>Participate in any of several multi-institutional collaborations with vendors to help them understand our accessibility needs</a:t>
            </a:r>
            <a:br>
              <a:rPr lang="en-US" dirty="0" smtClean="0"/>
            </a:br>
            <a:r>
              <a:rPr lang="en-US" b="1" dirty="0" smtClean="0"/>
              <a:t>http://</a:t>
            </a:r>
            <a:r>
              <a:rPr lang="en-US" b="1" dirty="0" err="1" smtClean="0"/>
              <a:t>collaborate.athenpro.org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 algn="ctr"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Attend </a:t>
            </a:r>
            <a:r>
              <a:rPr lang="en-US" cap="none" dirty="0" smtClean="0">
                <a:latin typeface="Arial" charset="0"/>
                <a:ea typeface="ＭＳ Ｐゴシック" charset="-128"/>
              </a:rPr>
              <a:t>“</a:t>
            </a:r>
            <a:r>
              <a:rPr lang="en-US" cap="none" dirty="0" smtClean="0">
                <a:latin typeface="Arial" charset="0"/>
                <a:ea typeface="ＭＳ Ｐゴシック" charset="-128"/>
              </a:rPr>
              <a:t>Accessing Higher Ground”</a:t>
            </a:r>
            <a:br>
              <a:rPr lang="en-US" cap="none" dirty="0" smtClean="0">
                <a:latin typeface="Arial" charset="0"/>
                <a:ea typeface="ＭＳ Ｐゴシック" charset="-128"/>
              </a:rPr>
            </a:b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015514" cy="4525963"/>
          </a:xfrm>
        </p:spPr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annual accessible media, web, and technology conference </a:t>
            </a:r>
          </a:p>
          <a:p>
            <a:r>
              <a:rPr lang="en-US" dirty="0" smtClean="0"/>
              <a:t>Hosted by University of Colorado – Boulder</a:t>
            </a:r>
          </a:p>
          <a:p>
            <a:r>
              <a:rPr lang="en-US" dirty="0"/>
              <a:t>November 14-18, 2011</a:t>
            </a:r>
          </a:p>
          <a:p>
            <a:r>
              <a:rPr lang="en-US" b="1" dirty="0" smtClean="0"/>
              <a:t>http</a:t>
            </a:r>
            <a:r>
              <a:rPr lang="en-US" b="1" dirty="0"/>
              <a:t>:/</a:t>
            </a:r>
            <a:r>
              <a:rPr lang="en-US" b="1" dirty="0" smtClean="0"/>
              <a:t>/</a:t>
            </a:r>
            <a:r>
              <a:rPr lang="en-US" b="1" dirty="0" err="1" smtClean="0"/>
              <a:t>colorado.edu</a:t>
            </a:r>
            <a:r>
              <a:rPr lang="en-US" b="1" dirty="0"/>
              <a:t>/</a:t>
            </a:r>
            <a:r>
              <a:rPr lang="en-US" b="1" dirty="0" err="1"/>
              <a:t>ATconference</a:t>
            </a:r>
            <a:r>
              <a:rPr lang="en-US" b="1" dirty="0"/>
              <a:t>/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8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Join the IT Accessibility Constituent Group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pic>
        <p:nvPicPr>
          <p:cNvPr id="2" name="Content Placeholder 1" descr="Screen shot of the IT Accessibility Constituent Group web site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017" r="2017"/>
          <a:stretch>
            <a:fillRect/>
          </a:stretch>
        </p:blipFill>
        <p:spPr>
          <a:xfrm>
            <a:off x="457200" y="1309914"/>
            <a:ext cx="8229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Help us help the EDUCAUSE community to…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resources and initiatives</a:t>
            </a:r>
          </a:p>
          <a:p>
            <a:r>
              <a:rPr lang="en-US" dirty="0"/>
              <a:t>Develop best practices on IT accessibility, policy, assistive program and service development </a:t>
            </a:r>
          </a:p>
          <a:p>
            <a:r>
              <a:rPr lang="en-US" dirty="0"/>
              <a:t>Strategize pathways to approach campus-wide universal access to information available via </a:t>
            </a:r>
            <a:r>
              <a:rPr lang="en-US" dirty="0" smtClean="0"/>
              <a:t>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348342" y="253999"/>
            <a:ext cx="8382000" cy="1143000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Consult the IT Accessibility FAQ</a:t>
            </a:r>
            <a:br>
              <a:rPr lang="en-US" cap="none" dirty="0" smtClean="0">
                <a:latin typeface="Arial" charset="0"/>
                <a:ea typeface="ＭＳ Ｐゴシック" charset="-128"/>
              </a:rPr>
            </a:br>
            <a:r>
              <a:rPr lang="en-US" cap="none" dirty="0" smtClean="0">
                <a:latin typeface="Arial" charset="0"/>
                <a:ea typeface="ＭＳ Ｐゴシック" charset="-128"/>
              </a:rPr>
              <a:t>http://</a:t>
            </a:r>
            <a:r>
              <a:rPr lang="en-US" cap="none" dirty="0" err="1" smtClean="0">
                <a:latin typeface="Arial" charset="0"/>
                <a:ea typeface="ＭＳ Ｐゴシック" charset="-128"/>
              </a:rPr>
              <a:t>bit.ly</a:t>
            </a:r>
            <a:r>
              <a:rPr lang="en-US" cap="none" dirty="0" smtClean="0">
                <a:latin typeface="Arial" charset="0"/>
                <a:ea typeface="ＭＳ Ｐゴシック" charset="-128"/>
              </a:rPr>
              <a:t>/</a:t>
            </a:r>
            <a:r>
              <a:rPr lang="en-US" cap="none" dirty="0" err="1" smtClean="0">
                <a:latin typeface="Arial" charset="0"/>
                <a:ea typeface="ＭＳ Ｐゴシック" charset="-128"/>
              </a:rPr>
              <a:t>itaccessfaq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2" descr="Screen shot of the IT Accessibility FAQ web si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857"/>
            <a:ext cx="9144000" cy="48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2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234950" y="815975"/>
            <a:ext cx="8339138" cy="1470025"/>
          </a:xfrm>
        </p:spPr>
        <p:txBody>
          <a:bodyPr/>
          <a:lstStyle/>
          <a:p>
            <a:pPr eaLnBrk="1" hangingPunct="1"/>
            <a:r>
              <a:rPr lang="en-US" cap="none">
                <a:latin typeface="Arial" charset="0"/>
                <a:ea typeface="ＭＳ Ｐゴシック" charset="-128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137</Words>
  <Application>Microsoft Macintosh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RESOURCES AND NEXT STEPS </vt:lpstr>
      <vt:lpstr>Help to Create a Market for Accessible Products</vt:lpstr>
      <vt:lpstr>Attend “Accessing Higher Ground” </vt:lpstr>
      <vt:lpstr>Join the IT Accessibility Constituent Group</vt:lpstr>
      <vt:lpstr>Help us help the EDUCAUSE community to…</vt:lpstr>
      <vt:lpstr>Consult the IT Accessibility FAQ http://bit.ly/itaccessfaq</vt:lpstr>
      <vt:lpstr>THANK YOU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Terrill Thompson</cp:lastModifiedBy>
  <cp:revision>27</cp:revision>
  <dcterms:created xsi:type="dcterms:W3CDTF">2011-09-02T16:26:56Z</dcterms:created>
  <dcterms:modified xsi:type="dcterms:W3CDTF">2011-10-14T23:11:42Z</dcterms:modified>
</cp:coreProperties>
</file>