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271" r:id="rId3"/>
    <p:sldId id="256" r:id="rId4"/>
    <p:sldId id="272" r:id="rId5"/>
    <p:sldId id="257" r:id="rId6"/>
    <p:sldId id="284" r:id="rId7"/>
    <p:sldId id="285" r:id="rId8"/>
    <p:sldId id="261" r:id="rId9"/>
    <p:sldId id="263" r:id="rId10"/>
    <p:sldId id="264" r:id="rId11"/>
    <p:sldId id="265" r:id="rId12"/>
    <p:sldId id="267" r:id="rId13"/>
    <p:sldId id="266" r:id="rId14"/>
    <p:sldId id="262" r:id="rId15"/>
    <p:sldId id="268" r:id="rId16"/>
    <p:sldId id="269" r:id="rId17"/>
    <p:sldId id="279" r:id="rId18"/>
    <p:sldId id="273" r:id="rId19"/>
    <p:sldId id="280" r:id="rId20"/>
    <p:sldId id="259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60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27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A077-787E-4CE0-A24C-77C863DC0CA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E65F4-CE53-4CB4-9099-15B8D8607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2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65F4-CE53-4CB4-9099-15B8D8607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65F4-CE53-4CB4-9099-15B8D86079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2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2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6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68914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2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738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sm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0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96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FC6-7B60-40A8-AA31-659D0C971557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357-EFFA-4FB7-A442-7940BA649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5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FC6-7B60-40A8-AA31-659D0C971557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357-EFFA-4FB7-A442-7940BA649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FC6-7B60-40A8-AA31-659D0C971557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357-EFFA-4FB7-A442-7940BA649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53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46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7FC6-7B60-40A8-AA31-659D0C971557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F357-EFFA-4FB7-A442-7940BA6492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224">
                        <a14:foregroundMark x1="62694" y1="34462" x2="62990" y2="50923"/>
                        <a14:foregroundMark x1="66469" y1="41385" x2="66321" y2="50308"/>
                        <a14:foregroundMark x1="69948" y1="44615" x2="70244" y2="40154"/>
                        <a14:foregroundMark x1="78460" y1="49692" x2="78016" y2="41077"/>
                        <a14:foregroundMark x1="81939" y1="47846" x2="82605" y2="38154"/>
                        <a14:foregroundMark x1="87861" y1="39846" x2="90970" y2="40154"/>
                        <a14:foregroundMark x1="95411" y1="35077" x2="95929" y2="50308"/>
                        <a14:foregroundMark x1="52850" y1="64000" x2="52332" y2="74462"/>
                        <a14:foregroundMark x1="56255" y1="72615" x2="55588" y2="68154"/>
                        <a14:foregroundMark x1="58105" y1="68769" x2="58919" y2="68462"/>
                        <a14:foregroundMark x1="65137" y1="70000" x2="65137" y2="77692"/>
                        <a14:foregroundMark x1="73205" y1="74769" x2="72539" y2="69385"/>
                        <a14:foregroundMark x1="82087" y1="71385" x2="81273" y2="64000"/>
                        <a14:foregroundMark x1="66321" y1="34769" x2="66321" y2="34769"/>
                        <a14:foregroundMark x1="78608" y1="35692" x2="78608" y2="35692"/>
                        <a14:backgroundMark x1="59882" y1="69385" x2="58253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89" y="304800"/>
            <a:ext cx="162301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November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Centralized management</a:t>
            </a:r>
          </a:p>
          <a:p>
            <a:r>
              <a:rPr lang="en-US" dirty="0" smtClean="0"/>
              <a:t>LMS integration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Keyword searches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Learning object delivery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Asset integrity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62223"/>
            <a:ext cx="4810440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49068"/>
            <a:ext cx="4810440" cy="95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Centralized management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LMS integration</a:t>
            </a:r>
          </a:p>
          <a:p>
            <a:r>
              <a:rPr lang="en-US" dirty="0" smtClean="0"/>
              <a:t>Keyword searches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Learning object delivery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Version control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 bwMode="auto">
          <a:xfrm>
            <a:off x="4267200" y="1295400"/>
            <a:ext cx="4546320" cy="2925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56" y="4343400"/>
            <a:ext cx="4549864" cy="2219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Centralized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management</a:t>
            </a:r>
          </a:p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LMS integration</a:t>
            </a: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Keyword searches</a:t>
            </a:r>
          </a:p>
          <a:p>
            <a:pPr>
              <a:spcAft>
                <a:spcPts val="300"/>
              </a:spcAft>
            </a:pPr>
            <a:r>
              <a:rPr lang="en-US" b="1" dirty="0" smtClean="0"/>
              <a:t>Learning object delivery</a:t>
            </a:r>
            <a:endParaRPr lang="en-US" b="1" dirty="0"/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Asset integrity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44" y="2924175"/>
            <a:ext cx="4374256" cy="340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44" y="1425466"/>
            <a:ext cx="4374256" cy="1241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Centralized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management</a:t>
            </a:r>
          </a:p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LMS integration</a:t>
            </a: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Keyword searches</a:t>
            </a:r>
          </a:p>
          <a:p>
            <a:pPr>
              <a:spcAft>
                <a:spcPts val="300"/>
              </a:spcAft>
            </a:pPr>
            <a:r>
              <a:rPr lang="en-US" b="1" dirty="0" smtClean="0"/>
              <a:t>Learning object delivery</a:t>
            </a:r>
            <a:endParaRPr lang="en-US" b="1" dirty="0"/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Asset integrity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4"/>
          <a:stretch/>
        </p:blipFill>
        <p:spPr bwMode="auto">
          <a:xfrm>
            <a:off x="4621619" y="1447799"/>
            <a:ext cx="4238625" cy="3238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4964668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Utilize: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iframes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href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javascripts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 and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css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deliver and format Captivate,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SoftChalk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Presenter, flash, videos, and podcasts.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Centralized management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LMS integration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Federated search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Learning 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bject delivery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/>
              <a:t>Asset integrity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64" y="1627317"/>
            <a:ext cx="4660836" cy="2106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00461"/>
            <a:ext cx="4648200" cy="1157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6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Centralized management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LMS integration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Federated search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Learning 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bject delivery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 smtClean="0"/>
              <a:t>Asset integrity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42505"/>
            <a:ext cx="4486274" cy="2110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486274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537790"/>
            <a:ext cx="4477414" cy="989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hubbarr\Local Settings\Temporary Internet Files\Content.IE5\RXIDD1FF\MC900438423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7334" y="1524000"/>
            <a:ext cx="2743200" cy="2674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33600"/>
            <a:ext cx="69342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man behind the curtain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EQUELLA from the</a:t>
            </a:r>
            <a:br>
              <a:rPr lang="en-US" dirty="0" smtClean="0"/>
            </a:br>
            <a:r>
              <a:rPr lang="en-US" dirty="0" smtClean="0"/>
              <a:t>Perspective of its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Collections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Collections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2012-11-04_18-44-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4000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 for a Digital Repository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76600"/>
            <a:ext cx="7942811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University - Wide Content Management Solution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609600" y="5562600"/>
            <a:ext cx="7848599" cy="50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2012-11-04_19-18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86" y="1447800"/>
            <a:ext cx="497331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2012-11-04_19-22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11582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2012-11-04_19-32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5351582" cy="38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2012-11-04_19-3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06324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2012-11-04_19-37-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3133"/>
            <a:ext cx="5414683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Collections</a:t>
            </a:r>
          </a:p>
          <a:p>
            <a:r>
              <a:rPr lang="en-US" dirty="0"/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2012-11-04_20-49-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89" y="1676400"/>
            <a:ext cx="554961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Collections</a:t>
            </a:r>
          </a:p>
          <a:p>
            <a:r>
              <a:rPr lang="en-US" dirty="0"/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 descr="2012-11-04_20-51-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65385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Collections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rgbClr val="10253F"/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Projects</a:t>
            </a:r>
          </a:p>
        </p:txBody>
      </p:sp>
    </p:spTree>
    <p:extLst>
      <p:ext uri="{BB962C8B-B14F-4D97-AF65-F5344CB8AC3E}">
        <p14:creationId xmlns:p14="http://schemas.microsoft.com/office/powerpoint/2010/main" val="6658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Schemas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Collections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Institutions</a:t>
            </a:r>
          </a:p>
          <a:p>
            <a:r>
              <a:rPr lang="en-US" dirty="0" smtClean="0"/>
              <a:t>Other Projects</a:t>
            </a:r>
          </a:p>
        </p:txBody>
      </p:sp>
    </p:spTree>
    <p:extLst>
      <p:ext uri="{BB962C8B-B14F-4D97-AF65-F5344CB8AC3E}">
        <p14:creationId xmlns:p14="http://schemas.microsoft.com/office/powerpoint/2010/main" val="15750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Thank You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Office of Online Learning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7915428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hubbarr\Local Settings\Temporary Internet Files\Content.IE5\RXIDD1FF\MC900438423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334" y="1524000"/>
            <a:ext cx="2743200" cy="2674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36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Quest for a Digital Repository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/>
              <a:t>From Concept to Implementation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13449" cy="21336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Patricia Bassett, </a:t>
            </a:r>
            <a:r>
              <a:rPr lang="en-US" sz="8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Ed.D</a:t>
            </a: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Director of Online Learning</a:t>
            </a:r>
          </a:p>
          <a:p>
            <a:pPr>
              <a:lnSpc>
                <a:spcPct val="120000"/>
              </a:lnSpc>
            </a:pPr>
            <a:endParaRPr lang="en-US" sz="8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Rick Hubbard, M.Ed. – Media Instructional Design Assistant</a:t>
            </a:r>
          </a:p>
          <a:p>
            <a:pPr>
              <a:lnSpc>
                <a:spcPct val="120000"/>
              </a:lnSpc>
            </a:pPr>
            <a:endParaRPr lang="en-US" sz="8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Jonathan Epps, B.S. – Content Management Administrator 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Palm Beach Atlantic University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42" y="1600200"/>
            <a:ext cx="5760316" cy="4525963"/>
          </a:xfrm>
        </p:spPr>
      </p:pic>
    </p:spTree>
    <p:extLst>
      <p:ext uri="{BB962C8B-B14F-4D97-AF65-F5344CB8AC3E}">
        <p14:creationId xmlns:p14="http://schemas.microsoft.com/office/powerpoint/2010/main" val="3540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Challenge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creation of digital assets for online and blended course delivery</a:t>
            </a:r>
          </a:p>
          <a:p>
            <a:r>
              <a:rPr lang="en-US" dirty="0" smtClean="0"/>
              <a:t>Increased need to centralize university data involving faculty profiles/credentials </a:t>
            </a:r>
          </a:p>
          <a:p>
            <a:r>
              <a:rPr lang="en-US" dirty="0" smtClean="0"/>
              <a:t>Increased demand for reporting faculty accomplishments from a single data base</a:t>
            </a:r>
          </a:p>
          <a:p>
            <a:r>
              <a:rPr lang="en-US" dirty="0" smtClean="0"/>
              <a:t>Change in administrative leadership</a:t>
            </a:r>
          </a:p>
          <a:p>
            <a:r>
              <a:rPr lang="en-US" dirty="0" smtClean="0"/>
              <a:t>Technology Services Infrastructure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Process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2008 – Task force formed</a:t>
            </a:r>
          </a:p>
          <a:p>
            <a:r>
              <a:rPr lang="en-US" dirty="0" smtClean="0"/>
              <a:t>Analysis and Comparison of Vendors</a:t>
            </a:r>
          </a:p>
          <a:p>
            <a:r>
              <a:rPr lang="en-US" dirty="0" smtClean="0"/>
              <a:t>Presentations by Selected Vendors</a:t>
            </a:r>
          </a:p>
          <a:p>
            <a:r>
              <a:rPr lang="en-US" dirty="0" smtClean="0"/>
              <a:t>Design of Proposal; Budget Creation</a:t>
            </a:r>
          </a:p>
          <a:p>
            <a:r>
              <a:rPr lang="en-US" dirty="0" smtClean="0"/>
              <a:t>Content Administrator Qualifications</a:t>
            </a:r>
          </a:p>
          <a:p>
            <a:r>
              <a:rPr lang="en-US" dirty="0" smtClean="0"/>
              <a:t>Presentation to Cabinet</a:t>
            </a:r>
          </a:p>
          <a:p>
            <a:r>
              <a:rPr lang="en-US" dirty="0" smtClean="0"/>
              <a:t>System Installation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Solution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PBA’s instance of </a:t>
            </a:r>
            <a:r>
              <a:rPr lang="en-US" dirty="0" err="1" smtClean="0"/>
              <a:t>Equella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85686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hubbarr\Local Settings\Temporary Internet Files\Content.IE5\RXIDD1FF\MC900438423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334" y="1524000"/>
            <a:ext cx="2743200" cy="2674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3600"/>
            <a:ext cx="69342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Equella as eLearning Support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Benefits for </a:t>
            </a:r>
          </a:p>
          <a:p>
            <a:r>
              <a:rPr lang="en-US" dirty="0" smtClean="0"/>
              <a:t>Learning Management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/>
              <a:t>Centralized management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LMS integration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Keyword searches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Learning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object delivery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Asset integrity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23" y="1752600"/>
            <a:ext cx="4720489" cy="38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2" val="c5d12c3b52854145041c1eabb9252dd77fb411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 - &amp;quot;Quest for a Digital Repository&amp;#x0D;&amp;#x0A;From Concept to Implementation&amp;quot;&quot;/&gt;&lt;property id=&quot;20307&quot; value=&quot;256&quot;/&gt;&lt;/object&gt;&lt;object type=&quot;3&quot; unique_id=&quot;10041&quot;&gt;&lt;property id=&quot;20148&quot; value=&quot;5&quot;/&gt;&lt;property id=&quot;20300&quot; value=&quot;Slide 5 - &amp;quot;The Challenge&amp;quot;&quot;/&gt;&lt;property id=&quot;20307&quot; value=&quot;257&quot;/&gt;&lt;/object&gt;&lt;object type=&quot;3&quot; unique_id=&quot;10043&quot;&gt;&lt;property id=&quot;20148&quot; value=&quot;5&quot;/&gt;&lt;property id=&quot;20300&quot; value=&quot;Slide 20 - &amp;quot;Administrator’s Perspective&amp;quot;&quot;/&gt;&lt;property id=&quot;20307&quot; value=&quot;259&quot;/&gt;&lt;/object&gt;&lt;object type=&quot;3&quot; unique_id=&quot;10044&quot;&gt;&lt;property id=&quot;20148&quot; value=&quot;5&quot;/&gt;&lt;property id=&quot;20300&quot; value=&quot;Slide 29&quot;/&gt;&lt;property id=&quot;20307&quot; value=&quot;260&quot;/&gt;&lt;/object&gt;&lt;object type=&quot;3&quot; unique_id=&quot;10101&quot;&gt;&lt;property id=&quot;20148&quot; value=&quot;5&quot;/&gt;&lt;property id=&quot;20300&quot; value=&quot;Slide 8 - &amp;quot;Equella as eLearning Support&amp;quot;&quot;/&gt;&lt;property id=&quot;20307&quot; value=&quot;261&quot;/&gt;&lt;/object&gt;&lt;object type=&quot;3&quot; unique_id=&quot;10102&quot;&gt;&lt;property id=&quot;20148&quot; value=&quot;5&quot;/&gt;&lt;property id=&quot;20300&quot; value=&quot;Slide 9 - &amp;quot;Benefits for LMS&amp;quot;&quot;/&gt;&lt;property id=&quot;20307&quot; value=&quot;263&quot;/&gt;&lt;/object&gt;&lt;object type=&quot;3&quot; unique_id=&quot;10103&quot;&gt;&lt;property id=&quot;20148&quot; value=&quot;5&quot;/&gt;&lt;property id=&quot;20300&quot; value=&quot;Slide 10 - &amp;quot;Benefits for LMS&amp;quot;&quot;/&gt;&lt;property id=&quot;20307&quot; value=&quot;264&quot;/&gt;&lt;/object&gt;&lt;object type=&quot;3&quot; unique_id=&quot;10104&quot;&gt;&lt;property id=&quot;20148&quot; value=&quot;5&quot;/&gt;&lt;property id=&quot;20300&quot; value=&quot;Slide 11 - &amp;quot;Benefits for LMS&amp;quot;&quot;/&gt;&lt;property id=&quot;20307&quot; value=&quot;265&quot;/&gt;&lt;/object&gt;&lt;object type=&quot;3&quot; unique_id=&quot;10105&quot;&gt;&lt;property id=&quot;20148&quot; value=&quot;5&quot;/&gt;&lt;property id=&quot;20300&quot; value=&quot;Slide 12 - &amp;quot;Benefits for LMS&amp;quot;&quot;/&gt;&lt;property id=&quot;20307&quot; value=&quot;267&quot;/&gt;&lt;/object&gt;&lt;object type=&quot;3&quot; unique_id=&quot;10106&quot;&gt;&lt;property id=&quot;20148&quot; value=&quot;5&quot;/&gt;&lt;property id=&quot;20300&quot; value=&quot;Slide 13 - &amp;quot;Benefits for LMS&amp;quot;&quot;/&gt;&lt;property id=&quot;20307&quot; value=&quot;266&quot;/&gt;&lt;/object&gt;&lt;object type=&quot;3&quot; unique_id=&quot;10107&quot;&gt;&lt;property id=&quot;20148&quot; value=&quot;5&quot;/&gt;&lt;property id=&quot;20300&quot; value=&quot;Slide 14 - &amp;quot;Benefits for LMS&amp;quot;&quot;/&gt;&lt;property id=&quot;20307&quot; value=&quot;262&quot;/&gt;&lt;/object&gt;&lt;object type=&quot;3&quot; unique_id=&quot;10149&quot;&gt;&lt;property id=&quot;20148&quot; value=&quot;5&quot;/&gt;&lt;property id=&quot;20300&quot; value=&quot;Slide 15 - &amp;quot;Benefits for LMS&amp;quot;&quot;/&gt;&lt;property id=&quot;20307&quot; value=&quot;268&quot;/&gt;&lt;/object&gt;&lt;object type=&quot;3&quot; unique_id=&quot;10178&quot;&gt;&lt;property id=&quot;20148&quot; value=&quot;5&quot;/&gt;&lt;property id=&quot;20300&quot; value=&quot;Slide 16 - &amp;quot;The man behind the curtain&amp;quot;&quot;/&gt;&lt;property id=&quot;20307&quot; value=&quot;269&quot;/&gt;&lt;/object&gt;&lt;object type=&quot;3&quot; unique_id=&quot;10179&quot;&gt;&lt;property id=&quot;20148&quot; value=&quot;5&quot;/&gt;&lt;property id=&quot;20300&quot; value=&quot;Slide 1&quot;/&gt;&lt;property id=&quot;20307&quot; value=&quot;270&quot;/&gt;&lt;/object&gt;&lt;object type=&quot;3&quot; unique_id=&quot;10180&quot;&gt;&lt;property id=&quot;20148&quot; value=&quot;5&quot;/&gt;&lt;property id=&quot;20300&quot; value=&quot;Slide 2 - &amp;quot;The Quest for a Digital Repository&amp;quot;&quot;/&gt;&lt;property id=&quot;20307&quot; value=&quot;271&quot;/&gt;&lt;/object&gt;&lt;object type=&quot;3&quot; unique_id=&quot;10215&quot;&gt;&lt;property id=&quot;20148&quot; value=&quot;5&quot;/&gt;&lt;property id=&quot;20300&quot; value=&quot;Slide 4 - &amp;quot;Palm Beach Atlantic University&amp;quot;&quot;/&gt;&lt;property id=&quot;20307&quot; value=&quot;272&quot;/&gt;&lt;/object&gt;&lt;object type=&quot;3&quot; unique_id=&quot;10234&quot;&gt;&lt;property id=&quot;20148&quot; value=&quot;5&quot;/&gt;&lt;property id=&quot;20300&quot; value=&quot;Slide 17 - &amp;quot;Administrator’s Perspective&amp;quot;&quot;/&gt;&lt;property id=&quot;20307&quot; value=&quot;279&quot;/&gt;&lt;/object&gt;&lt;object type=&quot;3&quot; unique_id=&quot;10235&quot;&gt;&lt;property id=&quot;20148&quot; value=&quot;5&quot;/&gt;&lt;property id=&quot;20300&quot; value=&quot;Slide 18 - &amp;quot;Administrator’s Perspective&amp;quot;&quot;/&gt;&lt;property id=&quot;20307&quot; value=&quot;273&quot;/&gt;&lt;/object&gt;&lt;object type=&quot;3&quot; unique_id=&quot;10236&quot;&gt;&lt;property id=&quot;20148&quot; value=&quot;5&quot;/&gt;&lt;property id=&quot;20300&quot; value=&quot;Slide 19 - &amp;quot;Administrator’s Perspective&amp;quot;&quot;/&gt;&lt;property id=&quot;20307&quot; value=&quot;280&quot;/&gt;&lt;/object&gt;&lt;object type=&quot;3&quot; unique_id=&quot;10237&quot;&gt;&lt;property id=&quot;20148&quot; value=&quot;5&quot;/&gt;&lt;property id=&quot;20300&quot; value=&quot;Slide 21 - &amp;quot;Administrator’s Perspective&amp;quot;&quot;/&gt;&lt;property id=&quot;20307&quot; value=&quot;274&quot;/&gt;&lt;/object&gt;&lt;object type=&quot;3&quot; unique_id=&quot;10238&quot;&gt;&lt;property id=&quot;20148&quot; value=&quot;5&quot;/&gt;&lt;property id=&quot;20300&quot; value=&quot;Slide 22 - &amp;quot;Administrator’s Perspective&amp;quot;&quot;/&gt;&lt;property id=&quot;20307&quot; value=&quot;275&quot;/&gt;&lt;/object&gt;&lt;object type=&quot;3&quot; unique_id=&quot;10239&quot;&gt;&lt;property id=&quot;20148&quot; value=&quot;5&quot;/&gt;&lt;property id=&quot;20300&quot; value=&quot;Slide 23 - &amp;quot;Administrator’s Perspective&amp;quot;&quot;/&gt;&lt;property id=&quot;20307&quot; value=&quot;276&quot;/&gt;&lt;/object&gt;&lt;object type=&quot;3&quot; unique_id=&quot;10240&quot;&gt;&lt;property id=&quot;20148&quot; value=&quot;5&quot;/&gt;&lt;property id=&quot;20300&quot; value=&quot;Slide 24 - &amp;quot;Administrator’s Perspective&amp;quot;&quot;/&gt;&lt;property id=&quot;20307&quot; value=&quot;277&quot;/&gt;&lt;/object&gt;&lt;object type=&quot;3&quot; unique_id=&quot;10241&quot;&gt;&lt;property id=&quot;20148&quot; value=&quot;5&quot;/&gt;&lt;property id=&quot;20300&quot; value=&quot;Slide 25 - &amp;quot;Administrator’s Perspective&amp;quot;&quot;/&gt;&lt;property id=&quot;20307&quot; value=&quot;278&quot;/&gt;&lt;/object&gt;&lt;object type=&quot;3&quot; unique_id=&quot;10242&quot;&gt;&lt;property id=&quot;20148&quot; value=&quot;5&quot;/&gt;&lt;property id=&quot;20300&quot; value=&quot;Slide 26 - &amp;quot;Administrator’s Perspective&amp;quot;&quot;/&gt;&lt;property id=&quot;20307&quot; value=&quot;281&quot;/&gt;&lt;/object&gt;&lt;object type=&quot;3&quot; unique_id=&quot;10243&quot;&gt;&lt;property id=&quot;20148&quot; value=&quot;5&quot;/&gt;&lt;property id=&quot;20300&quot; value=&quot;Slide 27 - &amp;quot;Administrator’s Perspective&amp;quot;&quot;/&gt;&lt;property id=&quot;20307&quot; value=&quot;282&quot;/&gt;&lt;/object&gt;&lt;object type=&quot;3&quot; unique_id=&quot;10244&quot;&gt;&lt;property id=&quot;20148&quot; value=&quot;5&quot;/&gt;&lt;property id=&quot;20300&quot; value=&quot;Slide 28 - &amp;quot;Administrator’s Perspective&amp;quot;&quot;/&gt;&lt;property id=&quot;20307&quot; value=&quot;283&quot;/&gt;&lt;/object&gt;&lt;object type=&quot;3&quot; unique_id=&quot;10655&quot;&gt;&lt;property id=&quot;20148&quot; value=&quot;5&quot;/&gt;&lt;property id=&quot;20300&quot; value=&quot;Slide 6 - &amp;quot;The Process&amp;quot;&quot;/&gt;&lt;property id=&quot;20307&quot; value=&quot;284&quot;/&gt;&lt;/object&gt;&lt;object type=&quot;3&quot; unique_id=&quot;10656&quot;&gt;&lt;property id=&quot;20148&quot; value=&quot;5&quot;/&gt;&lt;property id=&quot;20300&quot; value=&quot;Slide 7 - &amp;quot;The Solution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1026</TotalTime>
  <Words>378</Words>
  <Application>Microsoft Office PowerPoint</Application>
  <PresentationFormat>On-screen Show (4:3)</PresentationFormat>
  <Paragraphs>157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The Quest for a Digital Repository</vt:lpstr>
      <vt:lpstr>Quest for a Digital Repository From Concept to Implementation</vt:lpstr>
      <vt:lpstr>Palm Beach Atlantic University</vt:lpstr>
      <vt:lpstr>The Challenge</vt:lpstr>
      <vt:lpstr>The Process</vt:lpstr>
      <vt:lpstr>The Solution</vt:lpstr>
      <vt:lpstr>Equella as eLearning Support</vt:lpstr>
      <vt:lpstr>Benefits for LMS</vt:lpstr>
      <vt:lpstr>Benefits for LMS</vt:lpstr>
      <vt:lpstr>Benefits for LMS</vt:lpstr>
      <vt:lpstr>Benefits for LMS</vt:lpstr>
      <vt:lpstr>Benefits for LMS</vt:lpstr>
      <vt:lpstr>Benefits for LMS</vt:lpstr>
      <vt:lpstr>Benefits for LMS</vt:lpstr>
      <vt:lpstr>The man behind the curtain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Administrator’s Perspective</vt:lpstr>
      <vt:lpstr>PowerPoint Presentation</vt:lpstr>
    </vt:vector>
  </TitlesOfParts>
  <Company>Palm Beach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HUBBARR</dc:creator>
  <cp:lastModifiedBy>Windows User</cp:lastModifiedBy>
  <cp:revision>70</cp:revision>
  <dcterms:created xsi:type="dcterms:W3CDTF">2012-10-22T12:13:38Z</dcterms:created>
  <dcterms:modified xsi:type="dcterms:W3CDTF">2012-11-05T20:53:52Z</dcterms:modified>
</cp:coreProperties>
</file>