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2" r:id="rId6"/>
    <p:sldId id="260" r:id="rId7"/>
    <p:sldId id="263" r:id="rId8"/>
    <p:sldId id="261" r:id="rId9"/>
    <p:sldId id="266" r:id="rId10"/>
    <p:sldId id="265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10" autoAdjust="0"/>
  </p:normalViewPr>
  <p:slideViewPr>
    <p:cSldViewPr snapToGrid="0" snapToObjects="1">
      <p:cViewPr varScale="1">
        <p:scale>
          <a:sx n="92" d="100"/>
          <a:sy n="92" d="100"/>
        </p:scale>
        <p:origin x="-7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1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10E8A-920B-C540-BAE1-6B0B356AE1E7}" type="datetimeFigureOut">
              <a:rPr lang="en-US" smtClean="0"/>
              <a:t>11/8/12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4E8D2-3C9B-5F45-915A-81C84DF1B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9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BYOD a new acronym for a</a:t>
            </a:r>
            <a:r>
              <a:rPr lang="en-US" baseline="0" dirty="0" smtClean="0"/>
              <a:t> long time issue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4E8D2-3C9B-5F45-915A-81C84DF1BA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769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users are most willing! However, they are have</a:t>
            </a:r>
            <a:r>
              <a:rPr lang="en-US" baseline="0" dirty="0" smtClean="0"/>
              <a:t> proven to be unable to consistently manage device security and updates. Successes in this area, both in usability and in compliance, have been when a system performs the necessary configurations and updates for the user.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4E8D2-3C9B-5F45-915A-81C84DF1BA1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53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speculative and we can’t commit</a:t>
            </a:r>
            <a:r>
              <a:rPr lang="en-US" baseline="0" dirty="0" smtClean="0"/>
              <a:t> to this </a:t>
            </a:r>
            <a:r>
              <a:rPr lang="en-US" baseline="0" dirty="0" err="1" smtClean="0"/>
              <a:t>til</a:t>
            </a:r>
            <a:r>
              <a:rPr lang="en-US" baseline="0" dirty="0" smtClean="0"/>
              <a:t> we see the effectiveness of our new management system on University devices, WRT user experiences &amp; compliance.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4E8D2-3C9B-5F45-915A-81C84DF1BA1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99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“Obligatory campus slide,” as Educaus</a:t>
            </a:r>
            <a:r>
              <a:rPr lang="en-US" baseline="0" dirty="0" smtClean="0"/>
              <a:t>e speakers like to say.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4E8D2-3C9B-5F45-915A-81C84DF1BA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31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Educational context with implications for BYOD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4E8D2-3C9B-5F45-915A-81C84DF1BA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00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Significant</a:t>
            </a:r>
            <a:r>
              <a:rPr lang="en-US" baseline="0" dirty="0" smtClean="0"/>
              <a:t> populations with large BYOD impact.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4E8D2-3C9B-5F45-915A-81C84DF1BA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27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think </a:t>
            </a:r>
            <a:r>
              <a:rPr lang="en-US" dirty="0" smtClean="0"/>
              <a:t>anyone in these office towers is interested in </a:t>
            </a:r>
            <a:r>
              <a:rPr lang="en-US" dirty="0" smtClean="0"/>
              <a:t>using</a:t>
            </a:r>
            <a:r>
              <a:rPr lang="en-US" baseline="0" dirty="0" smtClean="0"/>
              <a:t> our WLAN and Internet</a:t>
            </a:r>
            <a:r>
              <a:rPr lang="en-US" baseline="0" dirty="0" smtClean="0"/>
              <a:t>? They’d like BYOD.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4E8D2-3C9B-5F45-915A-81C84DF1BA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4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point is BYOD is not a </a:t>
            </a:r>
            <a:r>
              <a:rPr lang="en-US" dirty="0" smtClean="0"/>
              <a:t>2011 or 2012</a:t>
            </a:r>
            <a:r>
              <a:rPr lang="en-US" baseline="0" dirty="0" smtClean="0"/>
              <a:t> </a:t>
            </a:r>
            <a:r>
              <a:rPr lang="en-US" baseline="0" dirty="0" smtClean="0"/>
              <a:t>issue at Pepperdine, nor unless I miss my guess, is it on your campuses!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4E8D2-3C9B-5F45-915A-81C84DF1BA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73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our use policy at https://</a:t>
            </a:r>
            <a:r>
              <a:rPr lang="en-US" dirty="0" err="1" smtClean="0"/>
              <a:t>community.pepperdine.edu</a:t>
            </a:r>
            <a:r>
              <a:rPr lang="en-US" dirty="0" smtClean="0"/>
              <a:t>/it/security/policies</a:t>
            </a:r>
            <a:r>
              <a:rPr lang="en-US" baseline="0" dirty="0" smtClean="0"/>
              <a:t> – brief and to the point! Each BYOD user must subscribe.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4E8D2-3C9B-5F45-915A-81C84DF1BA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94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Systems facilitating</a:t>
            </a:r>
            <a:r>
              <a:rPr lang="en-US" baseline="0" dirty="0" smtClean="0"/>
              <a:t> BYOD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4E8D2-3C9B-5F45-915A-81C84DF1BA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54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Your system should be able to inform</a:t>
            </a:r>
            <a:r>
              <a:rPr lang="en-US" baseline="0" dirty="0" smtClean="0"/>
              <a:t> your decision making about IT services.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4E8D2-3C9B-5F45-915A-81C84DF1BA1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4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Thursday, November 8, 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Thursday, November 8, 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Thursday, November 8, 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Thursday, November 8, 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Thursday, November 8, 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Thursday, November 8, 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Thursday, November 8, 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Thursday, November 8, 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Thursday, November 8, 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Thursday, November 8, 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Thursday, November 8, 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Thursday, November 8, 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B385921-A91A-409C-921C-0E0EC1E750EC}" type="datetime2">
              <a:rPr lang="en-US" smtClean="0"/>
              <a:t>Thursday, November 8, 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</p:sldLayoutIdLst>
  <p:transition xmlns:p14="http://schemas.microsoft.com/office/powerpoint/2010/main" spd="slow">
    <p:push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kcary/Downloads/usagepolicy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BYOD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Past, present &amp; future at Pepperdine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195540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5991"/>
          </a:xfrm>
        </p:spPr>
        <p:txBody>
          <a:bodyPr/>
          <a:lstStyle/>
          <a:p>
            <a:r>
              <a:rPr lang="en-US" dirty="0" smtClean="0"/>
              <a:t>Data!</a:t>
            </a:r>
            <a:endParaRPr lang="en-US" dirty="0"/>
          </a:p>
        </p:txBody>
      </p:sp>
      <p:pic>
        <p:nvPicPr>
          <p:cNvPr id="4" name="Content Placeholder 3" descr="nso-wireless-fall2012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92" b="10344"/>
          <a:stretch/>
        </p:blipFill>
        <p:spPr>
          <a:xfrm>
            <a:off x="549276" y="759316"/>
            <a:ext cx="8042275" cy="5149540"/>
          </a:xfrm>
        </p:spPr>
      </p:pic>
    </p:spTree>
    <p:extLst>
      <p:ext uri="{BB962C8B-B14F-4D97-AF65-F5344CB8AC3E}">
        <p14:creationId xmlns:p14="http://schemas.microsoft.com/office/powerpoint/2010/main" val="2990497533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Device security posture. Who manages it?</a:t>
            </a:r>
          </a:p>
          <a:p>
            <a:pPr lvl="1"/>
            <a:r>
              <a:rPr lang="en-US" dirty="0" smtClean="0"/>
              <a:t>Users:  need helpers, helpers want monoculture</a:t>
            </a:r>
          </a:p>
          <a:p>
            <a:pPr lvl="1"/>
            <a:r>
              <a:rPr lang="en-US" dirty="0" smtClean="0"/>
              <a:t>System: do it for the user, across platforms</a:t>
            </a:r>
          </a:p>
          <a:p>
            <a:pPr lvl="2"/>
            <a:r>
              <a:rPr lang="en-US" dirty="0" smtClean="0"/>
              <a:t>Now: WSUS (Apr 2008) for domain connected systems</a:t>
            </a:r>
          </a:p>
          <a:p>
            <a:pPr lvl="2"/>
            <a:r>
              <a:rPr lang="en-US" dirty="0" smtClean="0"/>
              <a:t>New Rollout: Device Management Agent</a:t>
            </a:r>
          </a:p>
          <a:p>
            <a:pPr lvl="3"/>
            <a:r>
              <a:rPr lang="en-US" dirty="0" smtClean="0"/>
              <a:t>December &gt; March this academic year</a:t>
            </a:r>
          </a:p>
          <a:p>
            <a:pPr lvl="3"/>
            <a:r>
              <a:rPr lang="en-US" dirty="0" smtClean="0"/>
              <a:t>University devices only (not BYOD)</a:t>
            </a:r>
          </a:p>
          <a:p>
            <a:pPr lvl="2"/>
            <a:r>
              <a:rPr lang="en-US" dirty="0" smtClean="0"/>
              <a:t>Web plug-in patches first</a:t>
            </a:r>
          </a:p>
          <a:p>
            <a:pPr lvl="2"/>
            <a:r>
              <a:rPr lang="en-US" dirty="0" smtClean="0"/>
              <a:t>Apple system patches, other </a:t>
            </a:r>
          </a:p>
        </p:txBody>
      </p:sp>
    </p:spTree>
    <p:extLst>
      <p:ext uri="{BB962C8B-B14F-4D97-AF65-F5344CB8AC3E}">
        <p14:creationId xmlns:p14="http://schemas.microsoft.com/office/powerpoint/2010/main" val="3961589273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our future?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Access based on role &gt; </a:t>
            </a:r>
            <a:r>
              <a:rPr lang="en-US" dirty="0" err="1" smtClean="0"/>
              <a:t>role+security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Done wrong &amp; you’re done.</a:t>
            </a:r>
          </a:p>
          <a:p>
            <a:pPr lvl="1"/>
            <a:r>
              <a:rPr lang="en-US" dirty="0" smtClean="0"/>
              <a:t>Done right, you’re in the last mile.</a:t>
            </a:r>
          </a:p>
          <a:p>
            <a:r>
              <a:rPr lang="en-US" dirty="0" smtClean="0"/>
              <a:t>Now: </a:t>
            </a:r>
          </a:p>
          <a:p>
            <a:pPr lvl="1"/>
            <a:r>
              <a:rPr lang="en-US" dirty="0" smtClean="0"/>
              <a:t>Visitor – limited</a:t>
            </a:r>
          </a:p>
          <a:p>
            <a:pPr lvl="1"/>
            <a:r>
              <a:rPr lang="en-US" dirty="0" smtClean="0"/>
              <a:t>Student, </a:t>
            </a:r>
            <a:r>
              <a:rPr lang="en-US" dirty="0" err="1" smtClean="0"/>
              <a:t>FacStaff</a:t>
            </a:r>
            <a:r>
              <a:rPr lang="en-US" dirty="0" smtClean="0"/>
              <a:t>, Guest – full </a:t>
            </a:r>
          </a:p>
          <a:p>
            <a:r>
              <a:rPr lang="en-US" dirty="0" smtClean="0"/>
              <a:t>Maybe:</a:t>
            </a:r>
          </a:p>
          <a:p>
            <a:pPr lvl="1"/>
            <a:r>
              <a:rPr lang="en-US" dirty="0" smtClean="0"/>
              <a:t>Visitor – limited</a:t>
            </a:r>
          </a:p>
          <a:p>
            <a:pPr lvl="1"/>
            <a:r>
              <a:rPr lang="en-US" dirty="0" smtClean="0"/>
              <a:t>Student, </a:t>
            </a:r>
            <a:r>
              <a:rPr lang="en-US" dirty="0" err="1" smtClean="0"/>
              <a:t>FacStaff</a:t>
            </a:r>
            <a:r>
              <a:rPr lang="en-US" dirty="0" smtClean="0"/>
              <a:t>, Guest – no LAN, no ActiveSync</a:t>
            </a:r>
          </a:p>
          <a:p>
            <a:pPr lvl="1"/>
            <a:r>
              <a:rPr lang="en-US" dirty="0" smtClean="0"/>
              <a:t>Student, </a:t>
            </a:r>
            <a:r>
              <a:rPr lang="en-US" dirty="0" err="1" smtClean="0"/>
              <a:t>FacStaff</a:t>
            </a:r>
            <a:r>
              <a:rPr lang="en-US" dirty="0" smtClean="0"/>
              <a:t> + managed – full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152813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you… ?</a:t>
            </a:r>
          </a:p>
          <a:p>
            <a:r>
              <a:rPr lang="en-US" dirty="0" smtClean="0"/>
              <a:t>Why don’t you… 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Dr. Kim Cary</a:t>
            </a:r>
            <a:br>
              <a:rPr lang="en-US" dirty="0" smtClean="0"/>
            </a:br>
            <a:r>
              <a:rPr lang="en-US" dirty="0" smtClean="0"/>
              <a:t>CISO – Pepperdine University</a:t>
            </a:r>
            <a:br>
              <a:rPr lang="en-US" dirty="0" smtClean="0"/>
            </a:br>
            <a:r>
              <a:rPr lang="en-US" dirty="0" err="1" smtClean="0"/>
              <a:t>kim.cary@pepperdine.edu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(310) 506-6655</a:t>
            </a:r>
          </a:p>
        </p:txBody>
      </p:sp>
    </p:spTree>
    <p:extLst>
      <p:ext uri="{BB962C8B-B14F-4D97-AF65-F5344CB8AC3E}">
        <p14:creationId xmlns:p14="http://schemas.microsoft.com/office/powerpoint/2010/main" val="629745827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Pepperdine University</a:t>
            </a:r>
            <a:endParaRPr lang="en-US" dirty="0"/>
          </a:p>
        </p:txBody>
      </p:sp>
      <p:pic>
        <p:nvPicPr>
          <p:cNvPr id="4" name="Content Placeholder 3" descr="Pepperdine-Malibu-Campus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34" b="81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89824247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Undergraduate</a:t>
            </a:r>
          </a:p>
          <a:p>
            <a:r>
              <a:rPr lang="en-US" dirty="0" smtClean="0"/>
              <a:t>4 Graduate Schools</a:t>
            </a:r>
          </a:p>
          <a:p>
            <a:pPr lvl="1"/>
            <a:r>
              <a:rPr lang="en-US" dirty="0" smtClean="0"/>
              <a:t>Law </a:t>
            </a:r>
          </a:p>
          <a:p>
            <a:pPr lvl="1"/>
            <a:r>
              <a:rPr lang="en-US" dirty="0"/>
              <a:t>Public </a:t>
            </a:r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Business</a:t>
            </a:r>
          </a:p>
          <a:p>
            <a:pPr lvl="1"/>
            <a:r>
              <a:rPr lang="en-US" dirty="0" smtClean="0"/>
              <a:t>Education &amp; Psychology</a:t>
            </a:r>
          </a:p>
          <a:p>
            <a:r>
              <a:rPr lang="en-US" dirty="0" smtClean="0"/>
              <a:t>Several thousand visitors yearly</a:t>
            </a:r>
          </a:p>
        </p:txBody>
      </p:sp>
    </p:spTree>
    <p:extLst>
      <p:ext uri="{BB962C8B-B14F-4D97-AF65-F5344CB8AC3E}">
        <p14:creationId xmlns:p14="http://schemas.microsoft.com/office/powerpoint/2010/main" val="643451564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bringing devices?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Undergrad students</a:t>
            </a:r>
          </a:p>
          <a:p>
            <a:r>
              <a:rPr lang="en-US" dirty="0" smtClean="0"/>
              <a:t>Grad students</a:t>
            </a:r>
          </a:p>
          <a:p>
            <a:r>
              <a:rPr lang="en-US" dirty="0" smtClean="0"/>
              <a:t>Professional practitioners among faculty</a:t>
            </a:r>
          </a:p>
          <a:p>
            <a:pPr lvl="1"/>
            <a:r>
              <a:rPr lang="en-US" dirty="0" smtClean="0"/>
              <a:t>Business, Education and Psychology</a:t>
            </a:r>
          </a:p>
          <a:p>
            <a:pPr lvl="1"/>
            <a:r>
              <a:rPr lang="en-US" dirty="0" smtClean="0"/>
              <a:t>Adjunct and Full-time</a:t>
            </a:r>
          </a:p>
          <a:p>
            <a:r>
              <a:rPr lang="en-US" dirty="0" smtClean="0"/>
              <a:t>Visitors</a:t>
            </a:r>
          </a:p>
          <a:p>
            <a:pPr lvl="1"/>
            <a:r>
              <a:rPr lang="en-US" dirty="0" smtClean="0"/>
              <a:t>Conferences</a:t>
            </a:r>
          </a:p>
          <a:p>
            <a:pPr lvl="1"/>
            <a:r>
              <a:rPr lang="en-US" dirty="0" smtClean="0"/>
              <a:t>Camps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859655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Graduate Campuses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9782" b="9782"/>
          <a:stretch>
            <a:fillRect/>
          </a:stretch>
        </p:blipFill>
        <p:spPr>
          <a:xfrm>
            <a:off x="549275" y="4025933"/>
            <a:ext cx="3550771" cy="1917668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274" y="1646292"/>
            <a:ext cx="3550771" cy="23981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9117" y="1646291"/>
            <a:ext cx="3152433" cy="21937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39118" y="4025933"/>
            <a:ext cx="3162322" cy="191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233104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Rough BMOD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65379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1992 LANs – hobbyist PC</a:t>
            </a:r>
          </a:p>
          <a:p>
            <a:r>
              <a:rPr lang="en-US" dirty="0" smtClean="0"/>
              <a:t>1996 WLANs &amp; Dorm LANs, Student PCs</a:t>
            </a:r>
          </a:p>
          <a:p>
            <a:r>
              <a:rPr lang="en-US" i="1" dirty="0" smtClean="0"/>
              <a:t>Brought my PC to the dorm.</a:t>
            </a:r>
          </a:p>
          <a:p>
            <a:r>
              <a:rPr lang="en-US" dirty="0" smtClean="0"/>
              <a:t>1999 first personal PowerBooks and Portables – Classroom LANs</a:t>
            </a:r>
          </a:p>
          <a:p>
            <a:r>
              <a:rPr lang="en-US" i="1" dirty="0"/>
              <a:t>Who is on our networks</a:t>
            </a:r>
            <a:r>
              <a:rPr lang="en-US" i="1" dirty="0" smtClean="0"/>
              <a:t>? Novell&gt;MS transition &amp; Internet vs. LAN users</a:t>
            </a:r>
          </a:p>
          <a:p>
            <a:r>
              <a:rPr lang="en-US" dirty="0" smtClean="0"/>
              <a:t>2000-2003 Wireless revolution in full swing</a:t>
            </a:r>
          </a:p>
          <a:p>
            <a:r>
              <a:rPr lang="en-US" i="1" dirty="0" smtClean="0"/>
              <a:t>When we get a firewall, people can war drive behind it!</a:t>
            </a:r>
          </a:p>
          <a:p>
            <a:r>
              <a:rPr lang="en-US" dirty="0" smtClean="0"/>
              <a:t>2007 first iPhones (led by CIO)</a:t>
            </a:r>
          </a:p>
          <a:p>
            <a:r>
              <a:rPr lang="en-US" dirty="0" smtClean="0"/>
              <a:t>2008 WLAN &amp; LAN access control – registration</a:t>
            </a:r>
          </a:p>
          <a:p>
            <a:r>
              <a:rPr lang="en-US" dirty="0" smtClean="0"/>
              <a:t>2009 influx of mobiles, led by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809512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BYOD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Ease of connection</a:t>
            </a:r>
          </a:p>
          <a:p>
            <a:pPr lvl="1"/>
            <a:r>
              <a:rPr lang="en-US" dirty="0" smtClean="0"/>
              <a:t>What is our standard in 2012?</a:t>
            </a:r>
          </a:p>
          <a:p>
            <a:r>
              <a:rPr lang="en-US" dirty="0" smtClean="0"/>
              <a:t>Provide appropriate access</a:t>
            </a:r>
          </a:p>
          <a:p>
            <a:pPr lvl="1"/>
            <a:r>
              <a:rPr lang="en-US" dirty="0" smtClean="0"/>
              <a:t>What do visitors need?</a:t>
            </a:r>
          </a:p>
          <a:p>
            <a:pPr lvl="2"/>
            <a:r>
              <a:rPr lang="en-US" dirty="0" smtClean="0"/>
              <a:t>Guidance</a:t>
            </a:r>
          </a:p>
          <a:p>
            <a:pPr lvl="2"/>
            <a:r>
              <a:rPr lang="en-US" dirty="0" smtClean="0"/>
              <a:t>Common Services</a:t>
            </a:r>
          </a:p>
          <a:p>
            <a:r>
              <a:rPr lang="en-US" dirty="0" smtClean="0"/>
              <a:t>Prevent inappropriate access</a:t>
            </a:r>
          </a:p>
          <a:p>
            <a:pPr lvl="1"/>
            <a:r>
              <a:rPr lang="en-US" dirty="0" smtClean="0"/>
              <a:t>Limit visitors</a:t>
            </a:r>
          </a:p>
          <a:p>
            <a:pPr lvl="1"/>
            <a:r>
              <a:rPr lang="en-US" dirty="0" smtClean="0"/>
              <a:t>Hold campus users accountable for insecurity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821290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Facilitating BYOD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653798"/>
          </a:xfrm>
        </p:spPr>
        <p:txBody>
          <a:bodyPr/>
          <a:lstStyle/>
          <a:p>
            <a:r>
              <a:rPr lang="en-US" dirty="0"/>
              <a:t>2003 WLAN access control – session </a:t>
            </a:r>
            <a:r>
              <a:rPr lang="en-US" dirty="0" smtClean="0"/>
              <a:t>timeout</a:t>
            </a:r>
          </a:p>
          <a:p>
            <a:pPr lvl="1"/>
            <a:r>
              <a:rPr lang="en-US" dirty="0" smtClean="0"/>
              <a:t>Pros:  Domain Integrated, Guest Access</a:t>
            </a:r>
          </a:p>
          <a:p>
            <a:pPr lvl="1"/>
            <a:r>
              <a:rPr lang="en-US" dirty="0" smtClean="0"/>
              <a:t>Cons: </a:t>
            </a:r>
            <a:r>
              <a:rPr lang="en-US" dirty="0" err="1" smtClean="0"/>
              <a:t>reauthentication</a:t>
            </a:r>
            <a:r>
              <a:rPr lang="en-US" dirty="0" smtClean="0"/>
              <a:t>, in-band, closed </a:t>
            </a:r>
          </a:p>
          <a:p>
            <a:r>
              <a:rPr lang="en-US" dirty="0" smtClean="0"/>
              <a:t>2008 WLAN/LAN access control – registration</a:t>
            </a:r>
            <a:endParaRPr lang="en-US" dirty="0"/>
          </a:p>
          <a:p>
            <a:pPr lvl="1"/>
            <a:r>
              <a:rPr lang="en-US" dirty="0" smtClean="0"/>
              <a:t>Pros:</a:t>
            </a:r>
          </a:p>
          <a:p>
            <a:pPr lvl="2"/>
            <a:r>
              <a:rPr lang="en-US" dirty="0" smtClean="0"/>
              <a:t>Out of band, wide network &amp; device support</a:t>
            </a:r>
          </a:p>
          <a:p>
            <a:pPr lvl="2"/>
            <a:r>
              <a:rPr lang="en-US" dirty="0" smtClean="0"/>
              <a:t>Enterprise authentication, IP network standards</a:t>
            </a:r>
          </a:p>
          <a:p>
            <a:pPr lvl="2"/>
            <a:r>
              <a:rPr lang="en-US" dirty="0" smtClean="0"/>
              <a:t>Settable user and device registration timeout</a:t>
            </a:r>
          </a:p>
          <a:p>
            <a:pPr lvl="2"/>
            <a:r>
              <a:rPr lang="en-US" dirty="0" smtClean="0"/>
              <a:t>Configurable user &amp; device roles; </a:t>
            </a:r>
            <a:r>
              <a:rPr lang="en-US" b="1" dirty="0" smtClean="0"/>
              <a:t>remediation</a:t>
            </a:r>
          </a:p>
          <a:p>
            <a:pPr lvl="2"/>
            <a:r>
              <a:rPr lang="en-US" dirty="0" smtClean="0"/>
              <a:t>Minable information</a:t>
            </a:r>
          </a:p>
          <a:p>
            <a:pPr lvl="1"/>
            <a:r>
              <a:rPr lang="en-US" dirty="0" smtClean="0"/>
              <a:t>Cons: needs agent to tie NICs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4830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Brief, </a:t>
            </a:r>
            <a:r>
              <a:rPr lang="en-US" dirty="0" smtClean="0">
                <a:hlinkClick r:id="rId2" action="ppaction://hlinkfile"/>
              </a:rPr>
              <a:t>readable use policy </a:t>
            </a:r>
            <a:r>
              <a:rPr lang="en-US" dirty="0" smtClean="0"/>
              <a:t>must be accepted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583101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728</TotalTime>
  <Words>636</Words>
  <Application>Microsoft Macintosh PowerPoint</Application>
  <PresentationFormat>On-screen Show (4:3)</PresentationFormat>
  <Paragraphs>106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BYOD</vt:lpstr>
      <vt:lpstr>Pepperdine University</vt:lpstr>
      <vt:lpstr>Background</vt:lpstr>
      <vt:lpstr>Who is bringing devices?</vt:lpstr>
      <vt:lpstr>4 Graduate Campuses</vt:lpstr>
      <vt:lpstr>Rough BMOD Timeline</vt:lpstr>
      <vt:lpstr>Current BYOD Goals</vt:lpstr>
      <vt:lpstr>Facilitating BYOD</vt:lpstr>
      <vt:lpstr>Agreement!</vt:lpstr>
      <vt:lpstr>Data!</vt:lpstr>
      <vt:lpstr>What’s next?</vt:lpstr>
      <vt:lpstr>What is our future?</vt:lpstr>
      <vt:lpstr>Questions!</vt:lpstr>
    </vt:vector>
  </TitlesOfParts>
  <Company>Pepperdine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BYOD</dc:title>
  <dc:creator>Kim Cary</dc:creator>
  <cp:lastModifiedBy>Kim Cary</cp:lastModifiedBy>
  <cp:revision>15</cp:revision>
  <dcterms:created xsi:type="dcterms:W3CDTF">2012-11-07T05:10:53Z</dcterms:created>
  <dcterms:modified xsi:type="dcterms:W3CDTF">2012-11-08T16:35:28Z</dcterms:modified>
</cp:coreProperties>
</file>