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72" r:id="rId2"/>
    <p:sldId id="279" r:id="rId3"/>
    <p:sldId id="280" r:id="rId4"/>
    <p:sldId id="275" r:id="rId5"/>
    <p:sldId id="274" r:id="rId6"/>
    <p:sldId id="276" r:id="rId7"/>
    <p:sldId id="281" r:id="rId8"/>
    <p:sldId id="282" r:id="rId9"/>
    <p:sldId id="277" r:id="rId10"/>
    <p:sldId id="283" r:id="rId11"/>
    <p:sldId id="286" r:id="rId12"/>
    <p:sldId id="284" r:id="rId13"/>
    <p:sldId id="28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5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97F6F-EA93-41A6-B116-0D243AC7BFF6}" type="datetimeFigureOut">
              <a:rPr lang="en-US" smtClean="0"/>
              <a:t>11/6/12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DA333-9329-4AF7-9BE3-4CB9A8FB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72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2483F-A83F-5E4E-A271-C6D7A1FFEA93}" type="datetimeFigureOut">
              <a:rPr lang="en-US" smtClean="0"/>
              <a:t>11/6/12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CC5D3-D61B-904E-91FF-5443C4D2F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36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person or online for </a:t>
            </a:r>
            <a:r>
              <a:rPr lang="en-US" smtClean="0"/>
              <a:t>coaching session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CC5D3-D61B-904E-91FF-5443C4D2FF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03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1" y="5500255"/>
            <a:ext cx="7848600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16573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HU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17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FR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514600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60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FRIDAY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57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FRI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99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20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itl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1" y="5500255"/>
            <a:ext cx="7848599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4037862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itl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1" y="5500255"/>
            <a:ext cx="7848599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971199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95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uesda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514600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60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TUESDAY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1" y="5500255"/>
            <a:ext cx="7924800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1602048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UES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18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WE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514600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60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WEDNESDAY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6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WED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68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12 TH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514600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60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THURSDAY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93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21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tinyurl.com/E12CIOC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95400"/>
            <a:ext cx="7866612" cy="2514600"/>
          </a:xfrm>
        </p:spPr>
        <p:txBody>
          <a:bodyPr/>
          <a:lstStyle/>
          <a:p>
            <a:pPr algn="ctr"/>
            <a:r>
              <a:rPr lang="en-US" sz="8000" dirty="0" smtClean="0"/>
              <a:t>WELCOME!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2012 CIO Constituent Group Meeting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en-US" dirty="0" smtClean="0"/>
              <a:t>November 6, 2012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4114800"/>
            <a:ext cx="7866611" cy="500732"/>
          </a:xfrm>
        </p:spPr>
        <p:txBody>
          <a:bodyPr/>
          <a:lstStyle/>
          <a:p>
            <a:pPr algn="ctr"/>
            <a:r>
              <a:rPr lang="en-US" dirty="0" smtClean="0"/>
              <a:t>Theresa Rowe, Oakland University CIO &amp; CG Leader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1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#1</a:t>
            </a:r>
            <a:endParaRPr lang="en-US" dirty="0"/>
          </a:p>
        </p:txBody>
      </p:sp>
      <p:pic>
        <p:nvPicPr>
          <p:cNvPr id="5" name="Content Placeholder 4" descr="iStock_000006428830XSmall group discus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081" r="-12081"/>
          <a:stretch>
            <a:fillRect/>
          </a:stretch>
        </p:blipFill>
        <p:spPr>
          <a:xfrm>
            <a:off x="606829" y="1600200"/>
            <a:ext cx="8079971" cy="4317998"/>
          </a:xfrm>
        </p:spPr>
      </p:pic>
    </p:spTree>
    <p:extLst>
      <p:ext uri="{BB962C8B-B14F-4D97-AF65-F5344CB8AC3E}">
        <p14:creationId xmlns:p14="http://schemas.microsoft.com/office/powerpoint/2010/main" val="72389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#2</a:t>
            </a:r>
            <a:endParaRPr lang="en-US" dirty="0"/>
          </a:p>
        </p:txBody>
      </p:sp>
      <p:pic>
        <p:nvPicPr>
          <p:cNvPr id="4" name="Content Placeholder 3" descr="iStock_000005724590XSmall fresh idea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00" b="76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45223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Comments</a:t>
            </a:r>
            <a:endParaRPr lang="en-US" dirty="0"/>
          </a:p>
        </p:txBody>
      </p:sp>
      <p:pic>
        <p:nvPicPr>
          <p:cNvPr id="4" name="Content Placeholder 3" descr="Fotolia_22252162_XS_magi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857" r="-388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0563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EDUCAUSE </a:t>
            </a:r>
            <a:r>
              <a:rPr lang="en-US" i="1" dirty="0" smtClean="0"/>
              <a:t>2013</a:t>
            </a:r>
            <a:r>
              <a:rPr lang="en-US" dirty="0" smtClean="0"/>
              <a:t>  </a:t>
            </a:r>
            <a:r>
              <a:rPr lang="en-US" dirty="0"/>
              <a:t>October 15–18, 2013. Anaheim, California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895600"/>
            <a:ext cx="4648200" cy="307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492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95400"/>
            <a:ext cx="7866612" cy="2514600"/>
          </a:xfrm>
        </p:spPr>
        <p:txBody>
          <a:bodyPr/>
          <a:lstStyle/>
          <a:p>
            <a:pPr algn="ctr"/>
            <a:r>
              <a:rPr lang="en-US" sz="8000" dirty="0" smtClean="0"/>
              <a:t>WELCOME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Colleagues Participating </a:t>
            </a:r>
            <a:r>
              <a:rPr lang="en-US" b="1" dirty="0"/>
              <a:t>O</a:t>
            </a:r>
            <a:r>
              <a:rPr lang="en-US" b="1" dirty="0" smtClean="0"/>
              <a:t>nline</a:t>
            </a:r>
            <a:r>
              <a:rPr lang="en-US" dirty="0" smtClean="0"/>
              <a:t> </a:t>
            </a:r>
            <a:r>
              <a:rPr lang="en-US" sz="3200" b="1" dirty="0" smtClean="0"/>
              <a:t>in our first hybrid meeting!</a:t>
            </a:r>
            <a:endParaRPr lang="en-US" sz="3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4114800"/>
            <a:ext cx="7942811" cy="914400"/>
          </a:xfrm>
        </p:spPr>
        <p:txBody>
          <a:bodyPr/>
          <a:lstStyle/>
          <a:p>
            <a:pPr algn="ctr"/>
            <a:r>
              <a:rPr lang="en-US" dirty="0" smtClean="0"/>
              <a:t>Thanks to our online facilitator,</a:t>
            </a:r>
            <a:br>
              <a:rPr lang="en-US" dirty="0" smtClean="0"/>
            </a:br>
            <a:r>
              <a:rPr lang="en-US" dirty="0" smtClean="0"/>
              <a:t>Robert Renaud, Vice President &amp; CIO, Dickinson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74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This Space!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meeting space projected in Denver</a:t>
            </a:r>
          </a:p>
          <a:p>
            <a:pPr lvl="1"/>
            <a:r>
              <a:rPr lang="en-US" dirty="0" smtClean="0"/>
              <a:t>Chat</a:t>
            </a:r>
          </a:p>
          <a:p>
            <a:pPr lvl="1"/>
            <a:r>
              <a:rPr lang="en-US" dirty="0" smtClean="0"/>
              <a:t>Google doc with discussion notes</a:t>
            </a:r>
          </a:p>
          <a:p>
            <a:r>
              <a:rPr lang="en-US" dirty="0" smtClean="0"/>
              <a:t>Online participants will only hear </a:t>
            </a:r>
            <a:r>
              <a:rPr lang="en-US" dirty="0" smtClean="0"/>
              <a:t>speakers </a:t>
            </a:r>
            <a:r>
              <a:rPr lang="en-US" dirty="0" smtClean="0"/>
              <a:t>using </a:t>
            </a:r>
            <a:r>
              <a:rPr lang="en-US" dirty="0" err="1" smtClean="0"/>
              <a:t>mics</a:t>
            </a:r>
            <a:endParaRPr lang="en-US" dirty="0" smtClean="0"/>
          </a:p>
          <a:p>
            <a:r>
              <a:rPr lang="en-US" dirty="0" smtClean="0"/>
              <a:t>Online group will have their own discussions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18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the CIO Experience!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4267200" cy="2971800"/>
          </a:xfrm>
        </p:spPr>
        <p:txBody>
          <a:bodyPr/>
          <a:lstStyle/>
          <a:p>
            <a:r>
              <a:rPr lang="en-US" dirty="0" smtClean="0"/>
              <a:t>Nearly 900 CIOs and senior IT leaders in Denver</a:t>
            </a:r>
          </a:p>
          <a:p>
            <a:r>
              <a:rPr lang="en-US" dirty="0" smtClean="0"/>
              <a:t>New program offerings for 2012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educause.edu/e12cio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287" y="1143000"/>
            <a:ext cx="29146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473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Centrally Located Activities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3000" y="1191825"/>
            <a:ext cx="2888674" cy="45393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76400"/>
            <a:ext cx="3810000" cy="3456375"/>
          </a:xfrm>
        </p:spPr>
        <p:txBody>
          <a:bodyPr/>
          <a:lstStyle/>
          <a:p>
            <a:r>
              <a:rPr lang="en-US" dirty="0" smtClean="0"/>
              <a:t>CIO Lounge</a:t>
            </a:r>
          </a:p>
          <a:p>
            <a:r>
              <a:rPr lang="en-US" dirty="0" smtClean="0"/>
              <a:t>CIO Open Space Sessions</a:t>
            </a:r>
          </a:p>
          <a:p>
            <a:r>
              <a:rPr lang="en-US" dirty="0" smtClean="0"/>
              <a:t>CIO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842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Daily “CIO-only” e-mails </a:t>
            </a:r>
            <a:r>
              <a:rPr lang="en-US" dirty="0"/>
              <a:t>from EDUCAUSE with </a:t>
            </a:r>
            <a:r>
              <a:rPr lang="en-US" dirty="0" smtClean="0"/>
              <a:t>next day’s program highlights</a:t>
            </a:r>
          </a:p>
          <a:p>
            <a:r>
              <a:rPr lang="en-US" dirty="0" smtClean="0"/>
              <a:t>Still Available:</a:t>
            </a:r>
          </a:p>
          <a:p>
            <a:pPr lvl="1"/>
            <a:r>
              <a:rPr lang="en-US" dirty="0" smtClean="0"/>
              <a:t>CIO Coaching Sessions </a:t>
            </a:r>
          </a:p>
          <a:p>
            <a:pPr lvl="1"/>
            <a:r>
              <a:rPr lang="en-US" dirty="0" smtClean="0"/>
              <a:t>CIO Open Space Sessions</a:t>
            </a:r>
            <a:endParaRPr lang="en-US" dirty="0"/>
          </a:p>
          <a:p>
            <a:r>
              <a:rPr lang="en-US" dirty="0" smtClean="0"/>
              <a:t>See EDUCAUSE staff after the meeting to sign up – Lisa Gesner, </a:t>
            </a:r>
            <a:r>
              <a:rPr lang="en-US" dirty="0" err="1" smtClean="0"/>
              <a:t>Ashlan</a:t>
            </a:r>
            <a:r>
              <a:rPr lang="en-US" dirty="0" smtClean="0"/>
              <a:t> </a:t>
            </a:r>
            <a:r>
              <a:rPr lang="en-US" dirty="0" err="1" smtClean="0"/>
              <a:t>Sarff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4319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Data Service update, Susan Grajek</a:t>
            </a:r>
          </a:p>
          <a:p>
            <a:r>
              <a:rPr lang="en-US" dirty="0" smtClean="0"/>
              <a:t>Discussion </a:t>
            </a:r>
            <a:r>
              <a:rPr lang="en-US" dirty="0" smtClean="0"/>
              <a:t>#</a:t>
            </a:r>
            <a:r>
              <a:rPr lang="en-US" dirty="0"/>
              <a:t>1</a:t>
            </a:r>
            <a:endParaRPr lang="en-US" dirty="0" smtClean="0"/>
          </a:p>
          <a:p>
            <a:r>
              <a:rPr lang="en-US" dirty="0" smtClean="0"/>
              <a:t>Discussion #</a:t>
            </a:r>
            <a:r>
              <a:rPr lang="en-US" dirty="0" smtClean="0"/>
              <a:t>2</a:t>
            </a:r>
            <a:endParaRPr lang="en-US" dirty="0" smtClean="0"/>
          </a:p>
          <a:p>
            <a:r>
              <a:rPr lang="en-US" dirty="0" smtClean="0"/>
              <a:t>Wrap-up and takeaways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1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Data Service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Susan Grajek</a:t>
            </a:r>
          </a:p>
          <a:p>
            <a:pPr marL="0" indent="0" algn="ctr">
              <a:buNone/>
            </a:pPr>
            <a:r>
              <a:rPr lang="en-US" dirty="0" smtClean="0"/>
              <a:t>Vice President for Data, Research and Analytics</a:t>
            </a:r>
          </a:p>
          <a:p>
            <a:pPr marL="0" indent="0" algn="ctr">
              <a:buNone/>
            </a:pPr>
            <a:r>
              <a:rPr lang="en-US" dirty="0" smtClean="0"/>
              <a:t>EDUCAUSE </a:t>
            </a:r>
            <a:endParaRPr lang="en-US" dirty="0"/>
          </a:p>
        </p:txBody>
      </p:sp>
      <p:pic>
        <p:nvPicPr>
          <p:cNvPr id="4" name="Picture 3" descr="iStock_000004021750XSmall_gant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581400"/>
            <a:ext cx="3067050" cy="203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17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the Afternoon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discussion rotations; topics on tables</a:t>
            </a:r>
          </a:p>
          <a:p>
            <a:r>
              <a:rPr lang="en-US" dirty="0" smtClean="0"/>
              <a:t>Select table, facilitator (if not pre-defined)</a:t>
            </a:r>
          </a:p>
          <a:p>
            <a:r>
              <a:rPr lang="en-US" dirty="0" smtClean="0"/>
              <a:t>Table facilitator will add major take-</a:t>
            </a:r>
            <a:r>
              <a:rPr lang="en-US" dirty="0" err="1" smtClean="0"/>
              <a:t>aways</a:t>
            </a:r>
            <a:r>
              <a:rPr lang="en-US" dirty="0" smtClean="0"/>
              <a:t> from each session to Google doc</a:t>
            </a:r>
          </a:p>
          <a:p>
            <a:pPr marL="457200" lvl="1" indent="0">
              <a:buNone/>
            </a:pPr>
            <a:r>
              <a:rPr lang="en-US" u="sng" dirty="0">
                <a:hlinkClick r:id="rId2"/>
              </a:rPr>
              <a:t>http://tinyurl.com/</a:t>
            </a:r>
            <a:r>
              <a:rPr lang="en-US" u="sng" dirty="0" smtClean="0">
                <a:hlinkClick r:id="rId2"/>
              </a:rPr>
              <a:t>E12CIOCG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0534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241</Words>
  <Application>Microsoft Macintosh PowerPoint</Application>
  <PresentationFormat>On-screen Show (4:3)</PresentationFormat>
  <Paragraphs>46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Custom Design</vt:lpstr>
      <vt:lpstr>WELCOME! 2012 CIO Constituent Group Meeting</vt:lpstr>
      <vt:lpstr>WELCOME Colleagues Participating Online in our first hybrid meeting!</vt:lpstr>
      <vt:lpstr>Watch This Space!</vt:lpstr>
      <vt:lpstr>Welcome to the CIO Experience!</vt:lpstr>
      <vt:lpstr>Centrally Located Activities</vt:lpstr>
      <vt:lpstr>What to Know</vt:lpstr>
      <vt:lpstr>Agenda</vt:lpstr>
      <vt:lpstr>Core Data Service Update</vt:lpstr>
      <vt:lpstr>Plan for the Afternoon</vt:lpstr>
      <vt:lpstr>Discussion #1</vt:lpstr>
      <vt:lpstr>Discussion #2</vt:lpstr>
      <vt:lpstr>Closing Comments</vt:lpstr>
      <vt:lpstr>See You Next Year</vt:lpstr>
    </vt:vector>
  </TitlesOfParts>
  <Company>EDUCAUSE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Burrows</dc:creator>
  <cp:lastModifiedBy>Theresa Rowe</cp:lastModifiedBy>
  <cp:revision>59</cp:revision>
  <dcterms:created xsi:type="dcterms:W3CDTF">2012-08-20T22:08:20Z</dcterms:created>
  <dcterms:modified xsi:type="dcterms:W3CDTF">2012-11-06T17:49:33Z</dcterms:modified>
</cp:coreProperties>
</file>