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5"/>
  </p:handout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5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97F6F-EA93-41A6-B116-0D243AC7BFF6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DA333-9329-4AF7-9BE3-4CB9A8FB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72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1" y="5500255"/>
            <a:ext cx="7848600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16573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HU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17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FR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514600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60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FRIDAY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573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FRI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99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20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itl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1" y="5500255"/>
            <a:ext cx="7848599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4037862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itl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1" y="5500255"/>
            <a:ext cx="7848599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97119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95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uesda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514600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60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TUESDAY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1" y="5500255"/>
            <a:ext cx="7924800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1602048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UES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18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WE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514600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60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WEDNESDAY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6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WED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68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H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514600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60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THURSDAY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932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21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use.edu/discuss" TargetMode="External"/><Relationship Id="rId2" Type="http://schemas.openxmlformats.org/officeDocument/2006/relationships/hyperlink" Target="http://www.educause.edu/events/E12/DISC12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ducause.edu/discuss/constituent-groups-about-information-technology-management-and-leadership/cloud-computing-constituent-grou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458200" cy="1905000"/>
          </a:xfrm>
        </p:spPr>
        <p:txBody>
          <a:bodyPr/>
          <a:lstStyle/>
          <a:p>
            <a:r>
              <a:rPr lang="en-US" sz="3600" b="1" dirty="0" smtClean="0"/>
              <a:t>Cloud Computing Constituent Group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Meeting Room 401 – 2:40 – 3:30pm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en-US" dirty="0" smtClean="0"/>
              <a:t>11/8/2012 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09600" y="2819400"/>
            <a:ext cx="7866611" cy="2209800"/>
          </a:xfrm>
        </p:spPr>
        <p:txBody>
          <a:bodyPr/>
          <a:lstStyle/>
          <a:p>
            <a:r>
              <a:rPr lang="en-US" u="sng" dirty="0" smtClean="0"/>
              <a:t>Leaders: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Tom Dugas, Associate Director for Global IT Services, Carnegie Mellon University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Sal Rosario, Manager for Technology Consulting Services, Princeton University (Not Present at Educause 2012)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568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Discussion Topics: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 Negotiation and Execution</a:t>
            </a:r>
          </a:p>
          <a:p>
            <a:r>
              <a:rPr lang="en-US" dirty="0" smtClean="0"/>
              <a:t>Vendor Relationship</a:t>
            </a:r>
            <a:endParaRPr lang="en-US" dirty="0" smtClean="0"/>
          </a:p>
          <a:p>
            <a:r>
              <a:rPr lang="en-US" dirty="0" smtClean="0"/>
              <a:t>Staffing Skills and Competencies</a:t>
            </a:r>
          </a:p>
          <a:p>
            <a:r>
              <a:rPr lang="en-US" dirty="0" smtClean="0"/>
              <a:t>Technical Integration with Infrastructure</a:t>
            </a:r>
          </a:p>
          <a:p>
            <a:r>
              <a:rPr lang="en-US" dirty="0" smtClean="0"/>
              <a:t>Identity and Account Management Lifecycle</a:t>
            </a:r>
          </a:p>
          <a:p>
            <a:r>
              <a:rPr lang="en-US" dirty="0" smtClean="0"/>
              <a:t>Privacy and Security</a:t>
            </a:r>
          </a:p>
          <a:p>
            <a:r>
              <a:rPr lang="en-US" dirty="0" smtClean="0"/>
              <a:t>Compliance and Legal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8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Educause Constituent Group Info: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2012 Annual Conference Cloud CG</a:t>
            </a:r>
          </a:p>
          <a:p>
            <a:pPr marL="0" indent="0">
              <a:buNone/>
            </a:pPr>
            <a:r>
              <a:rPr lang="en-US" sz="2800" i="1" u="sng" dirty="0" smtClean="0">
                <a:hlinkClick r:id="rId2"/>
              </a:rPr>
              <a:t>http</a:t>
            </a:r>
            <a:r>
              <a:rPr lang="en-US" sz="2800" i="1" u="sng" dirty="0">
                <a:hlinkClick r:id="rId2"/>
              </a:rPr>
              <a:t>://www.educause.edu/events/E12/DISC12</a:t>
            </a:r>
            <a:endParaRPr lang="en-US" sz="2800" dirty="0"/>
          </a:p>
          <a:p>
            <a:r>
              <a:rPr lang="en-US" dirty="0" smtClean="0"/>
              <a:t>Constituent </a:t>
            </a:r>
            <a:r>
              <a:rPr lang="en-US" smtClean="0"/>
              <a:t>Group  </a:t>
            </a:r>
            <a:r>
              <a:rPr lang="en-US" dirty="0" smtClean="0"/>
              <a:t>Information</a:t>
            </a:r>
          </a:p>
          <a:p>
            <a:pPr marL="0" indent="0">
              <a:buNone/>
            </a:pPr>
            <a:r>
              <a:rPr lang="en-US" i="1" dirty="0" smtClean="0">
                <a:hlinkClick r:id="rId3"/>
              </a:rPr>
              <a:t>http://www.educuse.edu/discuss</a:t>
            </a:r>
            <a:endParaRPr lang="en-US" i="1" dirty="0" smtClean="0"/>
          </a:p>
          <a:p>
            <a:r>
              <a:rPr lang="en-US" dirty="0" smtClean="0"/>
              <a:t>Cloud Computing Constituent Group</a:t>
            </a:r>
            <a:endParaRPr lang="en-US" dirty="0"/>
          </a:p>
          <a:p>
            <a:pPr marL="0" indent="0">
              <a:buNone/>
            </a:pPr>
            <a:r>
              <a:rPr lang="en-US" i="1" dirty="0" smtClean="0">
                <a:hlinkClick r:id="rId4"/>
              </a:rPr>
              <a:t>http</a:t>
            </a:r>
            <a:r>
              <a:rPr lang="en-US" i="1" dirty="0">
                <a:hlinkClick r:id="rId4"/>
              </a:rPr>
              <a:t>://</a:t>
            </a:r>
            <a:r>
              <a:rPr lang="en-US" i="1" dirty="0" smtClean="0">
                <a:hlinkClick r:id="rId4"/>
              </a:rPr>
              <a:t>www.educause.edu/discuss/constituent-groups-about-information-technology-management-and-leadership/cloud-computing-constituent-group</a:t>
            </a:r>
            <a:r>
              <a:rPr lang="en-US" i="1" dirty="0" smtClean="0"/>
              <a:t> 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408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94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Custom Design</vt:lpstr>
      <vt:lpstr>Cloud Computing Constituent Group Meeting Room 401 – 2:40 – 3:30pm </vt:lpstr>
      <vt:lpstr>Potential Discussion Topics:</vt:lpstr>
      <vt:lpstr>Educause Constituent Group Info:</vt:lpstr>
    </vt:vector>
  </TitlesOfParts>
  <Company>EDUCAUSE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Burrows</dc:creator>
  <cp:lastModifiedBy>Thomas J Dugas</cp:lastModifiedBy>
  <cp:revision>6</cp:revision>
  <dcterms:created xsi:type="dcterms:W3CDTF">2012-08-20T22:08:20Z</dcterms:created>
  <dcterms:modified xsi:type="dcterms:W3CDTF">2012-11-05T15:27:52Z</dcterms:modified>
</cp:coreProperties>
</file>