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 id="2147483655" r:id="rId4"/>
  </p:sldMasterIdLst>
  <p:notesMasterIdLst>
    <p:notesMasterId r:id="rId9"/>
  </p:notesMasterIdLst>
  <p:handoutMasterIdLst>
    <p:handoutMasterId r:id="rId10"/>
  </p:handoutMasterIdLst>
  <p:sldIdLst>
    <p:sldId id="289" r:id="rId5"/>
    <p:sldId id="286" r:id="rId6"/>
    <p:sldId id="287" r:id="rId7"/>
    <p:sldId id="288" r:id="rId8"/>
  </p:sldIdLst>
  <p:sldSz cx="27432000" cy="16459200"/>
  <p:notesSz cx="7315200" cy="96012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20063"/>
    <a:srgbClr val="007C8B"/>
    <a:srgbClr val="6B702B"/>
    <a:srgbClr val="A6A6A6"/>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834" autoAdjust="0"/>
    <p:restoredTop sz="96000" autoAdjust="0"/>
  </p:normalViewPr>
  <p:slideViewPr>
    <p:cSldViewPr snapToGrid="0" showGuides="1">
      <p:cViewPr>
        <p:scale>
          <a:sx n="50" d="100"/>
          <a:sy n="50" d="100"/>
        </p:scale>
        <p:origin x="-1278" y="216"/>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760B9D55-5F53-419C-9C75-6CF3BA2236A0}" type="datetimeFigureOut">
              <a:rPr lang="en-US" smtClean="0"/>
              <a:pPr/>
              <a:t>10/18/2012</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9FB3E0CE-586D-4856-BCE5-8B2CDF2ACD1D}" type="slidenum">
              <a:rPr lang="en-US" smtClean="0"/>
              <a:pPr/>
              <a:t>‹#›</a:t>
            </a:fld>
            <a:endParaRPr lang="en-US"/>
          </a:p>
        </p:txBody>
      </p:sp>
    </p:spTree>
    <p:extLst>
      <p:ext uri="{BB962C8B-B14F-4D97-AF65-F5344CB8AC3E}">
        <p14:creationId xmlns:p14="http://schemas.microsoft.com/office/powerpoint/2010/main" val="21403863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E6CC2317-6751-4CD4-9995-8782DD78E936}" type="datetimeFigureOut">
              <a:rPr lang="en-US" smtClean="0"/>
              <a:pPr/>
              <a:t>10/18/2012</a:t>
            </a:fld>
            <a:endParaRPr lang="en-US" dirty="0"/>
          </a:p>
        </p:txBody>
      </p:sp>
      <p:sp>
        <p:nvSpPr>
          <p:cNvPr id="4" name="Slide Image Placeholder 3"/>
          <p:cNvSpPr>
            <a:spLocks noGrp="1" noRot="1" noChangeAspect="1"/>
          </p:cNvSpPr>
          <p:nvPr>
            <p:ph type="sldImg" idx="2"/>
          </p:nvPr>
        </p:nvSpPr>
        <p:spPr>
          <a:xfrm>
            <a:off x="657225" y="720725"/>
            <a:ext cx="600075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706077544"/>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25206209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454401" y="228601"/>
            <a:ext cx="20066000" cy="723900"/>
          </a:xfrm>
          <a:prstGeom prst="rect">
            <a:avLst/>
          </a:prstGeom>
        </p:spPr>
        <p:txBody>
          <a:bodyPr lIns="52249" tIns="26124" rIns="52249" bIns="26124" anchor="ctr" anchorCtr="0"/>
          <a:lstStyle>
            <a:lvl1pPr>
              <a:defRPr b="1"/>
            </a:lvl1pPr>
          </a:lstStyle>
          <a:p>
            <a:r>
              <a:rPr lang="en-US" dirty="0" smtClean="0"/>
              <a:t>Click here to add the poster title</a:t>
            </a:r>
            <a:endParaRPr lang="en-US" dirty="0"/>
          </a:p>
        </p:txBody>
      </p:sp>
      <p:sp>
        <p:nvSpPr>
          <p:cNvPr id="4" name="Text Placeholder 3"/>
          <p:cNvSpPr>
            <a:spLocks noGrp="1"/>
          </p:cNvSpPr>
          <p:nvPr>
            <p:ph type="body" sz="quarter" idx="10" hasCustomPrompt="1"/>
          </p:nvPr>
        </p:nvSpPr>
        <p:spPr>
          <a:xfrm>
            <a:off x="565116" y="3002201"/>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632869"/>
            <a:ext cx="6280547" cy="428684"/>
          </a:xfrm>
          <a:prstGeom prst="rect">
            <a:avLst/>
          </a:prstGeom>
          <a:solidFill>
            <a:srgbClr val="520063"/>
          </a:solidFill>
        </p:spPr>
        <p:txBody>
          <a:bodyPr lIns="52249" tIns="52249" rIns="52249" bIns="52249" anchor="ctr" anchorCtr="0">
            <a:spAutoFit/>
          </a:bodyPr>
          <a:lstStyle>
            <a:lvl1pPr algn="ctr">
              <a:buNone/>
              <a:defRPr sz="2100" b="1" baseline="0">
                <a:solidFill>
                  <a:schemeClr val="bg1"/>
                </a:solidFill>
              </a:defRPr>
            </a:lvl1pPr>
          </a:lstStyle>
          <a:p>
            <a:pPr lvl="0"/>
            <a:r>
              <a:rPr lang="en-US" dirty="0" smtClean="0"/>
              <a:t>(click to edit) INTRODUCTION or ABSTRACT</a:t>
            </a:r>
            <a:endParaRPr lang="en-US" dirty="0"/>
          </a:p>
        </p:txBody>
      </p:sp>
      <p:sp>
        <p:nvSpPr>
          <p:cNvPr id="7" name="Text Placeholder 6"/>
          <p:cNvSpPr>
            <a:spLocks noGrp="1"/>
          </p:cNvSpPr>
          <p:nvPr>
            <p:ph type="body" sz="quarter" idx="12" hasCustomPrompt="1"/>
          </p:nvPr>
        </p:nvSpPr>
        <p:spPr>
          <a:xfrm>
            <a:off x="3460725" y="990600"/>
            <a:ext cx="20066026" cy="571500"/>
          </a:xfrm>
          <a:prstGeom prst="rect">
            <a:avLst/>
          </a:prstGeom>
        </p:spPr>
        <p:txBody>
          <a:bodyPr lIns="52249" tIns="26124" rIns="52249" bIns="26124" anchor="ctr" anchorCtr="0"/>
          <a:lstStyle>
            <a:lvl1pPr algn="ctr">
              <a:buNone/>
              <a:defRPr sz="410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solidFill>
                  <a:schemeClr val="bg1"/>
                </a:solidFill>
              </a:rPr>
              <a:t>Click here to add authors</a:t>
            </a:r>
            <a:endParaRPr lang="en-US" dirty="0"/>
          </a:p>
        </p:txBody>
      </p:sp>
      <p:sp>
        <p:nvSpPr>
          <p:cNvPr id="15" name="Text Placeholder 6"/>
          <p:cNvSpPr>
            <a:spLocks noGrp="1"/>
          </p:cNvSpPr>
          <p:nvPr>
            <p:ph type="body" sz="quarter" idx="16" hasCustomPrompt="1"/>
          </p:nvPr>
        </p:nvSpPr>
        <p:spPr>
          <a:xfrm>
            <a:off x="3460724" y="1638300"/>
            <a:ext cx="20075551" cy="571500"/>
          </a:xfrm>
          <a:prstGeom prst="rect">
            <a:avLst/>
          </a:prstGeom>
        </p:spPr>
        <p:txBody>
          <a:bodyPr lIns="52249" tIns="26124" rIns="52249" bIns="26124" anchor="ctr" anchorCtr="0"/>
          <a:lstStyle>
            <a:lvl1pPr algn="ctr">
              <a:buNone/>
              <a:defRPr sz="310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solidFill>
                  <a:schemeClr val="bg1"/>
                </a:solidFill>
              </a:rPr>
              <a:t>Click here to add affiliations</a:t>
            </a:r>
            <a:endParaRPr lang="en-US" dirty="0"/>
          </a:p>
        </p:txBody>
      </p:sp>
      <p:sp>
        <p:nvSpPr>
          <p:cNvPr id="20" name="Text Placeholder 5"/>
          <p:cNvSpPr>
            <a:spLocks noGrp="1"/>
          </p:cNvSpPr>
          <p:nvPr>
            <p:ph type="body" sz="quarter" idx="20" hasCustomPrompt="1"/>
          </p:nvPr>
        </p:nvSpPr>
        <p:spPr>
          <a:xfrm>
            <a:off x="576461" y="7106256"/>
            <a:ext cx="6281539"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2998232"/>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632869"/>
            <a:ext cx="6280547" cy="428684"/>
          </a:xfrm>
          <a:prstGeom prst="rect">
            <a:avLst/>
          </a:prstGeom>
          <a:solidFill>
            <a:srgbClr val="520063"/>
          </a:solidFill>
        </p:spPr>
        <p:txBody>
          <a:bodyPr lIns="52249" tIns="52249" rIns="52249" bIns="52249" anchor="ctr" anchorCtr="0">
            <a:spAutoFit/>
          </a:bodyPr>
          <a:lstStyle>
            <a:lvl1pPr algn="ctr">
              <a:buNone/>
              <a:defRPr sz="2100" b="1" baseline="0">
                <a:solidFill>
                  <a:schemeClr val="bg1"/>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11462" y="300220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3906500" y="2628900"/>
            <a:ext cx="6286500" cy="428684"/>
          </a:xfrm>
          <a:prstGeom prst="rect">
            <a:avLst/>
          </a:prstGeom>
          <a:solidFill>
            <a:srgbClr val="520063"/>
          </a:solidFill>
        </p:spPr>
        <p:txBody>
          <a:bodyPr lIns="52249" tIns="52249" rIns="52249" bIns="52249" anchor="ctr" anchorCtr="0">
            <a:spAutoFit/>
          </a:bodyPr>
          <a:lstStyle>
            <a:lvl1pPr algn="ctr">
              <a:buNone/>
              <a:defRPr sz="2100" b="1" baseline="0">
                <a:solidFill>
                  <a:schemeClr val="bg1"/>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7969" y="2632869"/>
            <a:ext cx="6279386"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7969" y="3002201"/>
            <a:ext cx="627938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574412" y="7136368"/>
            <a:ext cx="6279386"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20623610" y="7505700"/>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577969" y="12839700"/>
            <a:ext cx="6279386"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20577969" y="13209032"/>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111" name="Text Placeholder 5"/>
          <p:cNvSpPr>
            <a:spLocks noGrp="1"/>
          </p:cNvSpPr>
          <p:nvPr>
            <p:ph type="body" sz="quarter" idx="95"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60" name="Text Placeholder 3"/>
          <p:cNvSpPr>
            <a:spLocks noGrp="1"/>
          </p:cNvSpPr>
          <p:nvPr>
            <p:ph type="body" sz="quarter" idx="96" hasCustomPrompt="1"/>
          </p:nvPr>
        </p:nvSpPr>
        <p:spPr>
          <a:xfrm>
            <a:off x="565116" y="7475775"/>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103"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21" name="Picture Placeholder 13"/>
          <p:cNvSpPr>
            <a:spLocks noGrp="1"/>
          </p:cNvSpPr>
          <p:nvPr>
            <p:ph type="pic" sz="quarter" idx="135"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pic>
        <p:nvPicPr>
          <p:cNvPr id="78" name="Picture 77" descr="nucats_logo lg. 4C art 10-10.jpg"/>
          <p:cNvPicPr>
            <a:picLocks noChangeAspect="1"/>
          </p:cNvPicPr>
          <p:nvPr userDrawn="1"/>
        </p:nvPicPr>
        <p:blipFill>
          <a:blip r:embed="rId2" cstate="print"/>
          <a:stretch>
            <a:fillRect/>
          </a:stretch>
        </p:blipFill>
        <p:spPr>
          <a:xfrm>
            <a:off x="23631525" y="685799"/>
            <a:ext cx="3743325" cy="859221"/>
          </a:xfrm>
          <a:prstGeom prst="rect">
            <a:avLst/>
          </a:prstGeom>
        </p:spPr>
      </p:pic>
      <p:pic>
        <p:nvPicPr>
          <p:cNvPr id="77" name="Picture 13" descr="NU Signature white-purple"/>
          <p:cNvPicPr>
            <a:picLocks noChangeAspect="1" noChangeArrowheads="1"/>
          </p:cNvPicPr>
          <p:nvPr userDrawn="1"/>
        </p:nvPicPr>
        <p:blipFill>
          <a:blip r:embed="rId3" cstate="print">
            <a:clrChange>
              <a:clrFrom>
                <a:srgbClr val="4D2A79"/>
              </a:clrFrom>
              <a:clrTo>
                <a:srgbClr val="4D2A79">
                  <a:alpha val="0"/>
                </a:srgbClr>
              </a:clrTo>
            </a:clrChange>
          </a:blip>
          <a:srcRect l="14484" t="18746" r="14800" b="20972"/>
          <a:stretch>
            <a:fillRect/>
          </a:stretch>
        </p:blipFill>
        <p:spPr bwMode="auto">
          <a:xfrm>
            <a:off x="152400" y="114300"/>
            <a:ext cx="3228975" cy="2126715"/>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02201"/>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632869"/>
            <a:ext cx="8483204"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76461" y="897476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88799" y="8621486"/>
            <a:ext cx="8483203"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471422" y="1065206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9471422" y="10286703"/>
            <a:ext cx="8482209"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9476384" y="3006170"/>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9471422" y="2632869"/>
            <a:ext cx="8487172"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8372337" y="2632869"/>
            <a:ext cx="8485018"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8372337" y="3002201"/>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372337" y="8605432"/>
            <a:ext cx="8485018"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8369192" y="897476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372337" y="12839700"/>
            <a:ext cx="8485018"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8372337" y="1320903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58" name="Text Placeholder 5"/>
          <p:cNvSpPr>
            <a:spLocks noGrp="1"/>
          </p:cNvSpPr>
          <p:nvPr>
            <p:ph type="body" sz="quarter" idx="95"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59"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2"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4"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5"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7"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8"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0"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1"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3"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4"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6"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5" name="Picture Placeholder 13"/>
          <p:cNvSpPr>
            <a:spLocks noGrp="1"/>
          </p:cNvSpPr>
          <p:nvPr>
            <p:ph type="pic" sz="quarter" idx="115"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6" name="Picture Placeholder 13"/>
          <p:cNvSpPr>
            <a:spLocks noGrp="1"/>
          </p:cNvSpPr>
          <p:nvPr>
            <p:ph type="pic" sz="quarter" idx="126"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7" name="Picture Placeholder 13"/>
          <p:cNvSpPr>
            <a:spLocks noGrp="1"/>
          </p:cNvSpPr>
          <p:nvPr>
            <p:ph type="pic" sz="quarter" idx="127"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8" name="Picture Placeholder 13"/>
          <p:cNvSpPr>
            <a:spLocks noGrp="1"/>
          </p:cNvSpPr>
          <p:nvPr>
            <p:ph type="pic" sz="quarter" idx="128"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9" name="Picture Placeholder 13"/>
          <p:cNvSpPr>
            <a:spLocks noGrp="1"/>
          </p:cNvSpPr>
          <p:nvPr>
            <p:ph type="pic" sz="quarter" idx="129"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0" name="Picture Placeholder 13"/>
          <p:cNvSpPr>
            <a:spLocks noGrp="1"/>
          </p:cNvSpPr>
          <p:nvPr>
            <p:ph type="pic" sz="quarter" idx="130"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1" name="Picture Placeholder 13"/>
          <p:cNvSpPr>
            <a:spLocks noGrp="1"/>
          </p:cNvSpPr>
          <p:nvPr>
            <p:ph type="pic" sz="quarter" idx="131"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4" name="Picture Placeholder 13"/>
          <p:cNvSpPr>
            <a:spLocks noGrp="1"/>
          </p:cNvSpPr>
          <p:nvPr>
            <p:ph type="pic" sz="quarter" idx="132"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5" name="Picture Placeholder 13"/>
          <p:cNvSpPr>
            <a:spLocks noGrp="1"/>
          </p:cNvSpPr>
          <p:nvPr>
            <p:ph type="pic" sz="quarter" idx="133"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6" name="Picture Placeholder 13"/>
          <p:cNvSpPr>
            <a:spLocks noGrp="1"/>
          </p:cNvSpPr>
          <p:nvPr>
            <p:ph type="pic" sz="quarter" idx="134"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7" name="Picture Placeholder 13"/>
          <p:cNvSpPr>
            <a:spLocks noGrp="1"/>
          </p:cNvSpPr>
          <p:nvPr>
            <p:ph type="pic" sz="quarter" idx="135"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8" name="Text Placeholder 5"/>
          <p:cNvSpPr>
            <a:spLocks noGrp="1"/>
          </p:cNvSpPr>
          <p:nvPr>
            <p:ph type="body" sz="quarter" idx="136"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19" name="Text Placeholder 5"/>
          <p:cNvSpPr>
            <a:spLocks noGrp="1"/>
          </p:cNvSpPr>
          <p:nvPr>
            <p:ph type="body" sz="quarter" idx="137"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20" name="Text Placeholder 5"/>
          <p:cNvSpPr>
            <a:spLocks noGrp="1"/>
          </p:cNvSpPr>
          <p:nvPr>
            <p:ph type="body" sz="quarter" idx="138"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21" name="Text Placeholder 5"/>
          <p:cNvSpPr>
            <a:spLocks noGrp="1"/>
          </p:cNvSpPr>
          <p:nvPr>
            <p:ph type="body" sz="quarter" idx="139"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22" name="Text Placeholder 5"/>
          <p:cNvSpPr>
            <a:spLocks noGrp="1"/>
          </p:cNvSpPr>
          <p:nvPr>
            <p:ph type="body" sz="quarter" idx="140"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23" name="Text Placeholder 5"/>
          <p:cNvSpPr>
            <a:spLocks noGrp="1"/>
          </p:cNvSpPr>
          <p:nvPr>
            <p:ph type="body" sz="quarter" idx="141"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24" name="Text Placeholder 5"/>
          <p:cNvSpPr>
            <a:spLocks noGrp="1"/>
          </p:cNvSpPr>
          <p:nvPr>
            <p:ph type="body" sz="quarter" idx="142"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25" name="Text Placeholder 5"/>
          <p:cNvSpPr>
            <a:spLocks noGrp="1"/>
          </p:cNvSpPr>
          <p:nvPr>
            <p:ph type="body" sz="quarter" idx="143"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26" name="Text Placeholder 5"/>
          <p:cNvSpPr>
            <a:spLocks noGrp="1"/>
          </p:cNvSpPr>
          <p:nvPr>
            <p:ph type="body" sz="quarter" idx="144"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27" name="Text Placeholder 5"/>
          <p:cNvSpPr>
            <a:spLocks noGrp="1"/>
          </p:cNvSpPr>
          <p:nvPr>
            <p:ph type="body" sz="quarter" idx="145"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28" name="Text Placeholder 5"/>
          <p:cNvSpPr>
            <a:spLocks noGrp="1"/>
          </p:cNvSpPr>
          <p:nvPr>
            <p:ph type="body" sz="quarter" idx="146"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29" name="Text Placeholder 5"/>
          <p:cNvSpPr>
            <a:spLocks noGrp="1"/>
          </p:cNvSpPr>
          <p:nvPr>
            <p:ph type="body" sz="quarter" idx="147"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30" name="Text Placeholder 5"/>
          <p:cNvSpPr>
            <a:spLocks noGrp="1"/>
          </p:cNvSpPr>
          <p:nvPr>
            <p:ph type="body" sz="quarter" idx="148"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31" name="Text Placeholder 5"/>
          <p:cNvSpPr>
            <a:spLocks noGrp="1"/>
          </p:cNvSpPr>
          <p:nvPr>
            <p:ph type="body" sz="quarter" idx="149"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pic>
        <p:nvPicPr>
          <p:cNvPr id="60" name="Picture 59" descr="nucats_logo lg. 4C art 10-10.jpg"/>
          <p:cNvPicPr>
            <a:picLocks noChangeAspect="1"/>
          </p:cNvPicPr>
          <p:nvPr userDrawn="1"/>
        </p:nvPicPr>
        <p:blipFill>
          <a:blip r:embed="rId2" cstate="print"/>
          <a:stretch>
            <a:fillRect/>
          </a:stretch>
        </p:blipFill>
        <p:spPr>
          <a:xfrm>
            <a:off x="23631525" y="685799"/>
            <a:ext cx="3743325" cy="859221"/>
          </a:xfrm>
          <a:prstGeom prst="rect">
            <a:avLst/>
          </a:prstGeom>
        </p:spPr>
      </p:pic>
      <p:sp>
        <p:nvSpPr>
          <p:cNvPr id="63" name="Title 1"/>
          <p:cNvSpPr>
            <a:spLocks noGrp="1"/>
          </p:cNvSpPr>
          <p:nvPr>
            <p:ph type="title" hasCustomPrompt="1"/>
          </p:nvPr>
        </p:nvSpPr>
        <p:spPr>
          <a:xfrm>
            <a:off x="3454401" y="228601"/>
            <a:ext cx="20066000" cy="723900"/>
          </a:xfrm>
          <a:prstGeom prst="rect">
            <a:avLst/>
          </a:prstGeom>
        </p:spPr>
        <p:txBody>
          <a:bodyPr lIns="52249" tIns="26124" rIns="52249" bIns="26124" anchor="ctr" anchorCtr="0"/>
          <a:lstStyle>
            <a:lvl1pPr>
              <a:defRPr b="1"/>
            </a:lvl1pPr>
          </a:lstStyle>
          <a:p>
            <a:r>
              <a:rPr lang="en-US" dirty="0" smtClean="0"/>
              <a:t>Click here to add the poster title</a:t>
            </a:r>
            <a:endParaRPr lang="en-US" dirty="0"/>
          </a:p>
        </p:txBody>
      </p:sp>
      <p:sp>
        <p:nvSpPr>
          <p:cNvPr id="66" name="Text Placeholder 6"/>
          <p:cNvSpPr>
            <a:spLocks noGrp="1"/>
          </p:cNvSpPr>
          <p:nvPr>
            <p:ph type="body" sz="quarter" idx="12" hasCustomPrompt="1"/>
          </p:nvPr>
        </p:nvSpPr>
        <p:spPr>
          <a:xfrm>
            <a:off x="3460725" y="990600"/>
            <a:ext cx="20066026" cy="571500"/>
          </a:xfrm>
          <a:prstGeom prst="rect">
            <a:avLst/>
          </a:prstGeom>
        </p:spPr>
        <p:txBody>
          <a:bodyPr lIns="52249" tIns="26124" rIns="52249" bIns="26124" anchor="ctr" anchorCtr="0"/>
          <a:lstStyle>
            <a:lvl1pPr algn="ctr">
              <a:buNone/>
              <a:defRPr sz="410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solidFill>
                  <a:schemeClr val="bg1"/>
                </a:solidFill>
              </a:rPr>
              <a:t>Click here to add authors</a:t>
            </a:r>
            <a:endParaRPr lang="en-US" dirty="0"/>
          </a:p>
        </p:txBody>
      </p:sp>
      <p:sp>
        <p:nvSpPr>
          <p:cNvPr id="69" name="Text Placeholder 6"/>
          <p:cNvSpPr>
            <a:spLocks noGrp="1"/>
          </p:cNvSpPr>
          <p:nvPr>
            <p:ph type="body" sz="quarter" idx="16" hasCustomPrompt="1"/>
          </p:nvPr>
        </p:nvSpPr>
        <p:spPr>
          <a:xfrm>
            <a:off x="3460724" y="1638300"/>
            <a:ext cx="20075551" cy="571500"/>
          </a:xfrm>
          <a:prstGeom prst="rect">
            <a:avLst/>
          </a:prstGeom>
        </p:spPr>
        <p:txBody>
          <a:bodyPr lIns="52249" tIns="26124" rIns="52249" bIns="26124" anchor="ctr" anchorCtr="0"/>
          <a:lstStyle>
            <a:lvl1pPr algn="ctr">
              <a:buNone/>
              <a:defRPr sz="310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solidFill>
                  <a:schemeClr val="bg1"/>
                </a:solidFill>
              </a:rPr>
              <a:t>Click here to add affiliations</a:t>
            </a:r>
            <a:endParaRPr lang="en-US" dirty="0"/>
          </a:p>
        </p:txBody>
      </p:sp>
      <p:pic>
        <p:nvPicPr>
          <p:cNvPr id="72" name="Picture 13" descr="NU Signature white-purple"/>
          <p:cNvPicPr>
            <a:picLocks noChangeAspect="1" noChangeArrowheads="1"/>
          </p:cNvPicPr>
          <p:nvPr userDrawn="1"/>
        </p:nvPicPr>
        <p:blipFill>
          <a:blip r:embed="rId3" cstate="print">
            <a:clrChange>
              <a:clrFrom>
                <a:srgbClr val="4D2A79"/>
              </a:clrFrom>
              <a:clrTo>
                <a:srgbClr val="4D2A79">
                  <a:alpha val="0"/>
                </a:srgbClr>
              </a:clrTo>
            </a:clrChange>
          </a:blip>
          <a:srcRect l="14484" t="18746" r="14800" b="20972"/>
          <a:stretch>
            <a:fillRect/>
          </a:stretch>
        </p:blipFill>
        <p:spPr bwMode="auto">
          <a:xfrm>
            <a:off x="152400" y="114300"/>
            <a:ext cx="3228975" cy="2126715"/>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02201"/>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576461" y="2632869"/>
            <a:ext cx="6280547" cy="428684"/>
          </a:xfrm>
          <a:prstGeom prst="rect">
            <a:avLst/>
          </a:prstGeom>
          <a:solidFill>
            <a:srgbClr val="520063"/>
          </a:solidFill>
        </p:spPr>
        <p:txBody>
          <a:bodyPr lIns="52249" tIns="52249" rIns="52249" bIns="52249" anchor="ctr" anchorCtr="0">
            <a:spAutoFit/>
          </a:bodyPr>
          <a:lstStyle>
            <a:lvl1pPr algn="ctr">
              <a:buNone/>
              <a:defRPr sz="2100" b="1" baseline="0">
                <a:solidFill>
                  <a:schemeClr val="bg1"/>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4124" y="745953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576461" y="7106256"/>
            <a:ext cx="6281539"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2998232"/>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7241977" y="2632869"/>
            <a:ext cx="12950031"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7" y="1090670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7241976" y="10537372"/>
            <a:ext cx="12950031"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577969" y="2632869"/>
            <a:ext cx="6279386"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577969" y="3002201"/>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0574412" y="7136368"/>
            <a:ext cx="6279386"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623610" y="750570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0577969" y="12839700"/>
            <a:ext cx="6279386"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77969" y="1320903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60" name="Text Placeholder 5"/>
          <p:cNvSpPr>
            <a:spLocks noGrp="1"/>
          </p:cNvSpPr>
          <p:nvPr>
            <p:ph type="body" sz="quarter" idx="95"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61"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2"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3"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4"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5"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6"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7"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8"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9"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1"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2"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3" name="Picture Placeholder 13"/>
          <p:cNvSpPr>
            <a:spLocks noGrp="1"/>
          </p:cNvSpPr>
          <p:nvPr>
            <p:ph type="pic" sz="quarter" idx="115"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74" name="Picture Placeholder 13"/>
          <p:cNvSpPr>
            <a:spLocks noGrp="1"/>
          </p:cNvSpPr>
          <p:nvPr>
            <p:ph type="pic" sz="quarter" idx="126"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75" name="Picture Placeholder 13"/>
          <p:cNvSpPr>
            <a:spLocks noGrp="1"/>
          </p:cNvSpPr>
          <p:nvPr>
            <p:ph type="pic" sz="quarter" idx="127"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76" name="Picture Placeholder 13"/>
          <p:cNvSpPr>
            <a:spLocks noGrp="1"/>
          </p:cNvSpPr>
          <p:nvPr>
            <p:ph type="pic" sz="quarter" idx="128"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77" name="Picture Placeholder 13"/>
          <p:cNvSpPr>
            <a:spLocks noGrp="1"/>
          </p:cNvSpPr>
          <p:nvPr>
            <p:ph type="pic" sz="quarter" idx="129"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78" name="Picture Placeholder 13"/>
          <p:cNvSpPr>
            <a:spLocks noGrp="1"/>
          </p:cNvSpPr>
          <p:nvPr>
            <p:ph type="pic" sz="quarter" idx="130"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79" name="Picture Placeholder 13"/>
          <p:cNvSpPr>
            <a:spLocks noGrp="1"/>
          </p:cNvSpPr>
          <p:nvPr>
            <p:ph type="pic" sz="quarter" idx="131"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0" name="Picture Placeholder 13"/>
          <p:cNvSpPr>
            <a:spLocks noGrp="1"/>
          </p:cNvSpPr>
          <p:nvPr>
            <p:ph type="pic" sz="quarter" idx="132"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33"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4"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5"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4" name="Text Placeholder 5"/>
          <p:cNvSpPr>
            <a:spLocks noGrp="1"/>
          </p:cNvSpPr>
          <p:nvPr>
            <p:ph type="body" sz="quarter" idx="136"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95" name="Text Placeholder 5"/>
          <p:cNvSpPr>
            <a:spLocks noGrp="1"/>
          </p:cNvSpPr>
          <p:nvPr>
            <p:ph type="body" sz="quarter" idx="137"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96" name="Text Placeholder 5"/>
          <p:cNvSpPr>
            <a:spLocks noGrp="1"/>
          </p:cNvSpPr>
          <p:nvPr>
            <p:ph type="body" sz="quarter" idx="138"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97" name="Text Placeholder 5"/>
          <p:cNvSpPr>
            <a:spLocks noGrp="1"/>
          </p:cNvSpPr>
          <p:nvPr>
            <p:ph type="body" sz="quarter" idx="139"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98" name="Text Placeholder 5"/>
          <p:cNvSpPr>
            <a:spLocks noGrp="1"/>
          </p:cNvSpPr>
          <p:nvPr>
            <p:ph type="body" sz="quarter" idx="140"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99" name="Text Placeholder 5"/>
          <p:cNvSpPr>
            <a:spLocks noGrp="1"/>
          </p:cNvSpPr>
          <p:nvPr>
            <p:ph type="body" sz="quarter" idx="141"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00" name="Text Placeholder 5"/>
          <p:cNvSpPr>
            <a:spLocks noGrp="1"/>
          </p:cNvSpPr>
          <p:nvPr>
            <p:ph type="body" sz="quarter" idx="142"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01" name="Text Placeholder 5"/>
          <p:cNvSpPr>
            <a:spLocks noGrp="1"/>
          </p:cNvSpPr>
          <p:nvPr>
            <p:ph type="body" sz="quarter" idx="143"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20" name="Text Placeholder 5"/>
          <p:cNvSpPr>
            <a:spLocks noGrp="1"/>
          </p:cNvSpPr>
          <p:nvPr>
            <p:ph type="body" sz="quarter" idx="144"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21" name="Text Placeholder 5"/>
          <p:cNvSpPr>
            <a:spLocks noGrp="1"/>
          </p:cNvSpPr>
          <p:nvPr>
            <p:ph type="body" sz="quarter" idx="145"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22" name="Text Placeholder 5"/>
          <p:cNvSpPr>
            <a:spLocks noGrp="1"/>
          </p:cNvSpPr>
          <p:nvPr>
            <p:ph type="body" sz="quarter" idx="146"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23" name="Text Placeholder 5"/>
          <p:cNvSpPr>
            <a:spLocks noGrp="1"/>
          </p:cNvSpPr>
          <p:nvPr>
            <p:ph type="body" sz="quarter" idx="147"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24" name="Text Placeholder 5"/>
          <p:cNvSpPr>
            <a:spLocks noGrp="1"/>
          </p:cNvSpPr>
          <p:nvPr>
            <p:ph type="body" sz="quarter" idx="148"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25" name="Text Placeholder 5"/>
          <p:cNvSpPr>
            <a:spLocks noGrp="1"/>
          </p:cNvSpPr>
          <p:nvPr>
            <p:ph type="body" sz="quarter" idx="149"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pic>
        <p:nvPicPr>
          <p:cNvPr id="58" name="Picture 57" descr="nucats_logo lg. 4C art 10-10.jpg"/>
          <p:cNvPicPr>
            <a:picLocks noChangeAspect="1"/>
          </p:cNvPicPr>
          <p:nvPr userDrawn="1"/>
        </p:nvPicPr>
        <p:blipFill>
          <a:blip r:embed="rId2" cstate="print"/>
          <a:stretch>
            <a:fillRect/>
          </a:stretch>
        </p:blipFill>
        <p:spPr>
          <a:xfrm>
            <a:off x="23631525" y="685799"/>
            <a:ext cx="3743325" cy="859221"/>
          </a:xfrm>
          <a:prstGeom prst="rect">
            <a:avLst/>
          </a:prstGeom>
        </p:spPr>
      </p:pic>
      <p:sp>
        <p:nvSpPr>
          <p:cNvPr id="70" name="Title 1"/>
          <p:cNvSpPr>
            <a:spLocks noGrp="1"/>
          </p:cNvSpPr>
          <p:nvPr>
            <p:ph type="title" hasCustomPrompt="1"/>
          </p:nvPr>
        </p:nvSpPr>
        <p:spPr>
          <a:xfrm>
            <a:off x="3454401" y="228601"/>
            <a:ext cx="20066000" cy="723900"/>
          </a:xfrm>
          <a:prstGeom prst="rect">
            <a:avLst/>
          </a:prstGeom>
        </p:spPr>
        <p:txBody>
          <a:bodyPr lIns="52249" tIns="26124" rIns="52249" bIns="26124" anchor="ctr" anchorCtr="0"/>
          <a:lstStyle>
            <a:lvl1pPr>
              <a:defRPr b="1"/>
            </a:lvl1pPr>
          </a:lstStyle>
          <a:p>
            <a:r>
              <a:rPr lang="en-US" dirty="0" smtClean="0"/>
              <a:t>Click here to add the poster title</a:t>
            </a:r>
            <a:endParaRPr lang="en-US" dirty="0"/>
          </a:p>
        </p:txBody>
      </p:sp>
      <p:sp>
        <p:nvSpPr>
          <p:cNvPr id="81" name="Text Placeholder 6"/>
          <p:cNvSpPr>
            <a:spLocks noGrp="1"/>
          </p:cNvSpPr>
          <p:nvPr>
            <p:ph type="body" sz="quarter" idx="12" hasCustomPrompt="1"/>
          </p:nvPr>
        </p:nvSpPr>
        <p:spPr>
          <a:xfrm>
            <a:off x="3460725" y="990600"/>
            <a:ext cx="20066026" cy="571500"/>
          </a:xfrm>
          <a:prstGeom prst="rect">
            <a:avLst/>
          </a:prstGeom>
        </p:spPr>
        <p:txBody>
          <a:bodyPr lIns="52249" tIns="26124" rIns="52249" bIns="26124" anchor="ctr" anchorCtr="0"/>
          <a:lstStyle>
            <a:lvl1pPr algn="ctr">
              <a:buNone/>
              <a:defRPr sz="410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solidFill>
                  <a:schemeClr val="bg1"/>
                </a:solidFill>
              </a:rPr>
              <a:t>Click here to add authors</a:t>
            </a:r>
            <a:endParaRPr lang="en-US" dirty="0"/>
          </a:p>
        </p:txBody>
      </p:sp>
      <p:sp>
        <p:nvSpPr>
          <p:cNvPr id="82" name="Text Placeholder 6"/>
          <p:cNvSpPr>
            <a:spLocks noGrp="1"/>
          </p:cNvSpPr>
          <p:nvPr>
            <p:ph type="body" sz="quarter" idx="16" hasCustomPrompt="1"/>
          </p:nvPr>
        </p:nvSpPr>
        <p:spPr>
          <a:xfrm>
            <a:off x="3460724" y="1638300"/>
            <a:ext cx="20075551" cy="571500"/>
          </a:xfrm>
          <a:prstGeom prst="rect">
            <a:avLst/>
          </a:prstGeom>
        </p:spPr>
        <p:txBody>
          <a:bodyPr lIns="52249" tIns="26124" rIns="52249" bIns="26124" anchor="ctr" anchorCtr="0"/>
          <a:lstStyle>
            <a:lvl1pPr algn="ctr">
              <a:buNone/>
              <a:defRPr sz="310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solidFill>
                  <a:schemeClr val="bg1"/>
                </a:solidFill>
              </a:rPr>
              <a:t>Click here to add affiliations</a:t>
            </a:r>
            <a:endParaRPr lang="en-US" dirty="0"/>
          </a:p>
        </p:txBody>
      </p:sp>
      <p:pic>
        <p:nvPicPr>
          <p:cNvPr id="83" name="Picture 13" descr="NU Signature white-purple"/>
          <p:cNvPicPr>
            <a:picLocks noChangeAspect="1" noChangeArrowheads="1"/>
          </p:cNvPicPr>
          <p:nvPr userDrawn="1"/>
        </p:nvPicPr>
        <p:blipFill>
          <a:blip r:embed="rId3" cstate="print">
            <a:clrChange>
              <a:clrFrom>
                <a:srgbClr val="4D2A79"/>
              </a:clrFrom>
              <a:clrTo>
                <a:srgbClr val="4D2A79">
                  <a:alpha val="0"/>
                </a:srgbClr>
              </a:clrTo>
            </a:clrChange>
          </a:blip>
          <a:srcRect l="14484" t="18746" r="14800" b="20972"/>
          <a:stretch>
            <a:fillRect/>
          </a:stretch>
        </p:blipFill>
        <p:spPr bwMode="auto">
          <a:xfrm>
            <a:off x="152400" y="114300"/>
            <a:ext cx="3228975" cy="2126715"/>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ighlighted right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02201"/>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576461" y="2632869"/>
            <a:ext cx="6280547" cy="428684"/>
          </a:xfrm>
          <a:prstGeom prst="rect">
            <a:avLst/>
          </a:prstGeom>
          <a:solidFill>
            <a:srgbClr val="520063"/>
          </a:solidFill>
        </p:spPr>
        <p:txBody>
          <a:bodyPr lIns="52249" tIns="52249" rIns="52249" bIns="52249" anchor="ctr" anchorCtr="0">
            <a:spAutoFit/>
          </a:bodyPr>
          <a:lstStyle>
            <a:lvl1pPr algn="ctr">
              <a:buNone/>
              <a:defRPr sz="2100" b="1" baseline="0">
                <a:solidFill>
                  <a:schemeClr val="bg1"/>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4124" y="745953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576461" y="7106256"/>
            <a:ext cx="6281539"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8" y="2998232"/>
            <a:ext cx="1295002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7241977" y="2632869"/>
            <a:ext cx="12950031"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7241977" y="7459534"/>
            <a:ext cx="1295002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7241978" y="7106443"/>
            <a:ext cx="12950031"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7241977" y="11752654"/>
            <a:ext cx="12950029"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7241977" y="12121986"/>
            <a:ext cx="1295002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0574412" y="2632869"/>
            <a:ext cx="6279386"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71267" y="3002201"/>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0577969" y="14145990"/>
            <a:ext cx="6279386" cy="428684"/>
          </a:xfrm>
          <a:prstGeom prst="rect">
            <a:avLst/>
          </a:prstGeom>
          <a:solidFill>
            <a:srgbClr val="520063"/>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77969" y="1451532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60" name="Text Placeholder 5"/>
          <p:cNvSpPr>
            <a:spLocks noGrp="1"/>
          </p:cNvSpPr>
          <p:nvPr>
            <p:ph type="body" sz="quarter" idx="95"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61"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2"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3"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4"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5"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6"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7"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8"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9"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1"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2"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3" name="Picture Placeholder 13"/>
          <p:cNvSpPr>
            <a:spLocks noGrp="1"/>
          </p:cNvSpPr>
          <p:nvPr>
            <p:ph type="pic" sz="quarter" idx="115"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74" name="Picture Placeholder 13"/>
          <p:cNvSpPr>
            <a:spLocks noGrp="1"/>
          </p:cNvSpPr>
          <p:nvPr>
            <p:ph type="pic" sz="quarter" idx="126"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75" name="Picture Placeholder 13"/>
          <p:cNvSpPr>
            <a:spLocks noGrp="1"/>
          </p:cNvSpPr>
          <p:nvPr>
            <p:ph type="pic" sz="quarter" idx="127"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76" name="Picture Placeholder 13"/>
          <p:cNvSpPr>
            <a:spLocks noGrp="1"/>
          </p:cNvSpPr>
          <p:nvPr>
            <p:ph type="pic" sz="quarter" idx="128"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77" name="Picture Placeholder 13"/>
          <p:cNvSpPr>
            <a:spLocks noGrp="1"/>
          </p:cNvSpPr>
          <p:nvPr>
            <p:ph type="pic" sz="quarter" idx="129"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78" name="Picture Placeholder 13"/>
          <p:cNvSpPr>
            <a:spLocks noGrp="1"/>
          </p:cNvSpPr>
          <p:nvPr>
            <p:ph type="pic" sz="quarter" idx="130"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79" name="Picture Placeholder 13"/>
          <p:cNvSpPr>
            <a:spLocks noGrp="1"/>
          </p:cNvSpPr>
          <p:nvPr>
            <p:ph type="pic" sz="quarter" idx="131"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0" name="Picture Placeholder 13"/>
          <p:cNvSpPr>
            <a:spLocks noGrp="1"/>
          </p:cNvSpPr>
          <p:nvPr>
            <p:ph type="pic" sz="quarter" idx="132"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33"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4"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5" hasCustomPrompt="1"/>
          </p:nvPr>
        </p:nvSpPr>
        <p:spPr>
          <a:xfrm>
            <a:off x="-4872799" y="13581945"/>
            <a:ext cx="2815400" cy="1852073"/>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4" name="Text Placeholder 5"/>
          <p:cNvSpPr>
            <a:spLocks noGrp="1"/>
          </p:cNvSpPr>
          <p:nvPr>
            <p:ph type="body" sz="quarter" idx="136"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95" name="Text Placeholder 5"/>
          <p:cNvSpPr>
            <a:spLocks noGrp="1"/>
          </p:cNvSpPr>
          <p:nvPr>
            <p:ph type="body" sz="quarter" idx="137"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96" name="Text Placeholder 5"/>
          <p:cNvSpPr>
            <a:spLocks noGrp="1"/>
          </p:cNvSpPr>
          <p:nvPr>
            <p:ph type="body" sz="quarter" idx="138"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97" name="Text Placeholder 5"/>
          <p:cNvSpPr>
            <a:spLocks noGrp="1"/>
          </p:cNvSpPr>
          <p:nvPr>
            <p:ph type="body" sz="quarter" idx="139"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98" name="Text Placeholder 5"/>
          <p:cNvSpPr>
            <a:spLocks noGrp="1"/>
          </p:cNvSpPr>
          <p:nvPr>
            <p:ph type="body" sz="quarter" idx="140"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99" name="Text Placeholder 5"/>
          <p:cNvSpPr>
            <a:spLocks noGrp="1"/>
          </p:cNvSpPr>
          <p:nvPr>
            <p:ph type="body" sz="quarter" idx="141"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00" name="Text Placeholder 5"/>
          <p:cNvSpPr>
            <a:spLocks noGrp="1"/>
          </p:cNvSpPr>
          <p:nvPr>
            <p:ph type="body" sz="quarter" idx="142"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01" name="Text Placeholder 5"/>
          <p:cNvSpPr>
            <a:spLocks noGrp="1"/>
          </p:cNvSpPr>
          <p:nvPr>
            <p:ph type="body" sz="quarter" idx="143"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20" name="Text Placeholder 5"/>
          <p:cNvSpPr>
            <a:spLocks noGrp="1"/>
          </p:cNvSpPr>
          <p:nvPr>
            <p:ph type="body" sz="quarter" idx="144"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21" name="Text Placeholder 5"/>
          <p:cNvSpPr>
            <a:spLocks noGrp="1"/>
          </p:cNvSpPr>
          <p:nvPr>
            <p:ph type="body" sz="quarter" idx="145"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22" name="Text Placeholder 5"/>
          <p:cNvSpPr>
            <a:spLocks noGrp="1"/>
          </p:cNvSpPr>
          <p:nvPr>
            <p:ph type="body" sz="quarter" idx="146"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23" name="Text Placeholder 5"/>
          <p:cNvSpPr>
            <a:spLocks noGrp="1"/>
          </p:cNvSpPr>
          <p:nvPr>
            <p:ph type="body" sz="quarter" idx="147"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24" name="Text Placeholder 5"/>
          <p:cNvSpPr>
            <a:spLocks noGrp="1"/>
          </p:cNvSpPr>
          <p:nvPr>
            <p:ph type="body" sz="quarter" idx="148"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sp>
        <p:nvSpPr>
          <p:cNvPr id="125" name="Text Placeholder 5"/>
          <p:cNvSpPr>
            <a:spLocks noGrp="1"/>
          </p:cNvSpPr>
          <p:nvPr>
            <p:ph type="body" sz="quarter" idx="149" hasCustomPrompt="1"/>
          </p:nvPr>
        </p:nvSpPr>
        <p:spPr>
          <a:xfrm>
            <a:off x="-6494189" y="9915525"/>
            <a:ext cx="6281539" cy="428684"/>
          </a:xfrm>
          <a:prstGeom prst="rect">
            <a:avLst/>
          </a:prstGeom>
          <a:solidFill>
            <a:schemeClr val="accent5">
              <a:lumMod val="50000"/>
            </a:schemeClr>
          </a:solidFill>
        </p:spPr>
        <p:txBody>
          <a:bodyPr wrap="square" lIns="52249" tIns="52249" rIns="52249" bIns="52249" anchor="ctr" anchorCtr="0">
            <a:spAutoFit/>
          </a:bodyPr>
          <a:lstStyle>
            <a:lvl1pPr algn="ctr">
              <a:buNone/>
              <a:defRPr sz="2100" b="1" baseline="0">
                <a:solidFill>
                  <a:schemeClr val="bg1"/>
                </a:solidFill>
              </a:defRPr>
            </a:lvl1pPr>
          </a:lstStyle>
          <a:p>
            <a:pPr lvl="0"/>
            <a:r>
              <a:rPr lang="en-US" dirty="0" smtClean="0"/>
              <a:t>SECTION HEADER PLACEHOLDER</a:t>
            </a:r>
            <a:endParaRPr lang="en-US" dirty="0"/>
          </a:p>
        </p:txBody>
      </p:sp>
      <p:pic>
        <p:nvPicPr>
          <p:cNvPr id="58" name="Picture 57" descr="nucats_logo lg. 4C art 10-10.jpg"/>
          <p:cNvPicPr>
            <a:picLocks noChangeAspect="1"/>
          </p:cNvPicPr>
          <p:nvPr userDrawn="1"/>
        </p:nvPicPr>
        <p:blipFill>
          <a:blip r:embed="rId2" cstate="print"/>
          <a:stretch>
            <a:fillRect/>
          </a:stretch>
        </p:blipFill>
        <p:spPr>
          <a:xfrm>
            <a:off x="23631525" y="685799"/>
            <a:ext cx="3743325" cy="859221"/>
          </a:xfrm>
          <a:prstGeom prst="rect">
            <a:avLst/>
          </a:prstGeom>
        </p:spPr>
      </p:pic>
      <p:sp>
        <p:nvSpPr>
          <p:cNvPr id="70" name="Title 1"/>
          <p:cNvSpPr>
            <a:spLocks noGrp="1"/>
          </p:cNvSpPr>
          <p:nvPr>
            <p:ph type="title" hasCustomPrompt="1"/>
          </p:nvPr>
        </p:nvSpPr>
        <p:spPr>
          <a:xfrm>
            <a:off x="3454401" y="228601"/>
            <a:ext cx="20066000" cy="723900"/>
          </a:xfrm>
          <a:prstGeom prst="rect">
            <a:avLst/>
          </a:prstGeom>
        </p:spPr>
        <p:txBody>
          <a:bodyPr lIns="52249" tIns="26124" rIns="52249" bIns="26124" anchor="ctr" anchorCtr="0"/>
          <a:lstStyle>
            <a:lvl1pPr>
              <a:defRPr b="1"/>
            </a:lvl1pPr>
          </a:lstStyle>
          <a:p>
            <a:r>
              <a:rPr lang="en-US" dirty="0" smtClean="0"/>
              <a:t>Click here to add the poster title</a:t>
            </a:r>
            <a:endParaRPr lang="en-US" dirty="0"/>
          </a:p>
        </p:txBody>
      </p:sp>
      <p:sp>
        <p:nvSpPr>
          <p:cNvPr id="81" name="Text Placeholder 6"/>
          <p:cNvSpPr>
            <a:spLocks noGrp="1"/>
          </p:cNvSpPr>
          <p:nvPr>
            <p:ph type="body" sz="quarter" idx="12" hasCustomPrompt="1"/>
          </p:nvPr>
        </p:nvSpPr>
        <p:spPr>
          <a:xfrm>
            <a:off x="3460725" y="990600"/>
            <a:ext cx="20066026" cy="571500"/>
          </a:xfrm>
          <a:prstGeom prst="rect">
            <a:avLst/>
          </a:prstGeom>
        </p:spPr>
        <p:txBody>
          <a:bodyPr lIns="52249" tIns="26124" rIns="52249" bIns="26124" anchor="ctr" anchorCtr="0"/>
          <a:lstStyle>
            <a:lvl1pPr algn="ctr">
              <a:buNone/>
              <a:defRPr sz="410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solidFill>
                  <a:schemeClr val="bg1"/>
                </a:solidFill>
              </a:rPr>
              <a:t>Click here to add authors</a:t>
            </a:r>
            <a:endParaRPr lang="en-US" dirty="0"/>
          </a:p>
        </p:txBody>
      </p:sp>
      <p:sp>
        <p:nvSpPr>
          <p:cNvPr id="82" name="Text Placeholder 6"/>
          <p:cNvSpPr>
            <a:spLocks noGrp="1"/>
          </p:cNvSpPr>
          <p:nvPr>
            <p:ph type="body" sz="quarter" idx="16" hasCustomPrompt="1"/>
          </p:nvPr>
        </p:nvSpPr>
        <p:spPr>
          <a:xfrm>
            <a:off x="3460724" y="1638300"/>
            <a:ext cx="20075551" cy="571500"/>
          </a:xfrm>
          <a:prstGeom prst="rect">
            <a:avLst/>
          </a:prstGeom>
        </p:spPr>
        <p:txBody>
          <a:bodyPr lIns="52249" tIns="26124" rIns="52249" bIns="26124" anchor="ctr" anchorCtr="0"/>
          <a:lstStyle>
            <a:lvl1pPr algn="ctr">
              <a:buNone/>
              <a:defRPr sz="310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solidFill>
                  <a:schemeClr val="bg1"/>
                </a:solidFill>
              </a:rPr>
              <a:t>Click here to add affiliations</a:t>
            </a:r>
            <a:endParaRPr lang="en-US" dirty="0"/>
          </a:p>
        </p:txBody>
      </p:sp>
      <p:pic>
        <p:nvPicPr>
          <p:cNvPr id="83" name="Picture 13" descr="NU Signature white-purple"/>
          <p:cNvPicPr>
            <a:picLocks noChangeAspect="1" noChangeArrowheads="1"/>
          </p:cNvPicPr>
          <p:nvPr userDrawn="1"/>
        </p:nvPicPr>
        <p:blipFill>
          <a:blip r:embed="rId3" cstate="print">
            <a:clrChange>
              <a:clrFrom>
                <a:srgbClr val="4D2A79"/>
              </a:clrFrom>
              <a:clrTo>
                <a:srgbClr val="4D2A79">
                  <a:alpha val="0"/>
                </a:srgbClr>
              </a:clrTo>
            </a:clrChange>
          </a:blip>
          <a:srcRect l="14484" t="18746" r="14800" b="20972"/>
          <a:stretch>
            <a:fillRect/>
          </a:stretch>
        </p:blipFill>
        <p:spPr bwMode="auto">
          <a:xfrm>
            <a:off x="152400" y="114300"/>
            <a:ext cx="3228975" cy="2126715"/>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www.facebook.com/pages/PosterPresentationscom/217914411419?v=app_4949752878&amp;ref=ts" TargetMode="Externa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www.facebook.com/pages/PosterPresentationscom/217914411419?v=app_4949752878&amp;ref=ts" TargetMode="Externa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3.jpeg"/><Relationship Id="rId5" Type="http://schemas.openxmlformats.org/officeDocument/2006/relationships/hyperlink" Target="http://www.facebook.com/pages/PosterPresentationscom/217914411419?v=app_4949752878&amp;ref=ts" TargetMode="External"/><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4.xml"/><Relationship Id="rId6" Type="http://schemas.openxmlformats.org/officeDocument/2006/relationships/image" Target="../media/image3.jpeg"/><Relationship Id="rId5" Type="http://schemas.openxmlformats.org/officeDocument/2006/relationships/hyperlink" Target="http://www.facebook.com/pages/PosterPresentationscom/217914411419?v=app_4949752878&amp;ref=ts" TargetMode="Externa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A6A6A6"/>
        </a:solidFill>
        <a:effectLst/>
      </p:bgPr>
    </p:bg>
    <p:spTree>
      <p:nvGrpSpPr>
        <p:cNvPr id="1" name=""/>
        <p:cNvGrpSpPr/>
        <p:nvPr/>
      </p:nvGrpSpPr>
      <p:grpSpPr>
        <a:xfrm>
          <a:off x="0" y="0"/>
          <a:ext cx="0" cy="0"/>
          <a:chOff x="0" y="0"/>
          <a:chExt cx="0" cy="0"/>
        </a:xfrm>
      </p:grpSpPr>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2508125"/>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 It</a:t>
            </a:r>
            <a:r>
              <a:rPr lang="en-US" sz="1800" baseline="0" dirty="0" smtClean="0">
                <a:latin typeface="Trebuchet MS" pitchFamily="34" charset="0"/>
              </a:rPr>
              <a:t> </a:t>
            </a:r>
            <a:r>
              <a:rPr lang="en-US" sz="1800" dirty="0" smtClean="0">
                <a:latin typeface="Trebuchet MS" pitchFamily="34" charset="0"/>
              </a:rPr>
              <a:t>will save you valuable time placing titles, subtitles,</a:t>
            </a:r>
            <a:r>
              <a:rPr lang="en-US" sz="1800" baseline="0" dirty="0" smtClean="0">
                <a:latin typeface="Trebuchet MS" pitchFamily="34" charset="0"/>
              </a:rPr>
              <a:t> text, and graphics</a:t>
            </a:r>
            <a:r>
              <a:rPr lang="en-US" sz="1800" dirty="0" smtClean="0">
                <a:latin typeface="Trebuchet MS" pitchFamily="34" charset="0"/>
              </a:rPr>
              <a:t>. </a:t>
            </a:r>
          </a:p>
          <a:p>
            <a:pPr defTabSz="2508125"/>
            <a:endParaRPr lang="en-US" sz="1800" dirty="0" smtClean="0">
              <a:latin typeface="Trebuchet MS" pitchFamily="34" charset="0"/>
            </a:endParaRPr>
          </a:p>
          <a:p>
            <a:pPr defTabSz="2508125"/>
            <a:r>
              <a:rPr lang="en-US" sz="1800" dirty="0" smtClean="0">
                <a:latin typeface="Trebuchet MS" pitchFamily="34" charset="0"/>
              </a:rPr>
              <a:t>Use it to create your presentation. Then send</a:t>
            </a:r>
            <a:r>
              <a:rPr lang="en-US" sz="1800" baseline="0" dirty="0" smtClean="0">
                <a:latin typeface="Trebuchet MS" pitchFamily="34" charset="0"/>
              </a:rPr>
              <a:t> it </a:t>
            </a:r>
            <a:r>
              <a:rPr lang="en-US" sz="1800" dirty="0" smtClean="0">
                <a:latin typeface="Trebuchet MS" pitchFamily="34" charset="0"/>
              </a:rPr>
              <a:t>to </a:t>
            </a:r>
            <a:r>
              <a:rPr lang="en-US" sz="1800" b="1" dirty="0" smtClean="0">
                <a:latin typeface="Trebuchet MS" pitchFamily="34" charset="0"/>
              </a:rPr>
              <a:t>PosterPresentations.com</a:t>
            </a:r>
            <a:r>
              <a:rPr lang="en-US" sz="1800" dirty="0" smtClean="0">
                <a:latin typeface="Trebuchet MS" pitchFamily="34" charset="0"/>
              </a:rPr>
              <a:t> for premium quality, same day affordable printing.</a:t>
            </a:r>
            <a:br>
              <a:rPr lang="en-US" sz="1800" dirty="0" smtClean="0">
                <a:latin typeface="Trebuchet MS" pitchFamily="34" charset="0"/>
              </a:rPr>
            </a:br>
            <a:endParaRPr lang="en-US" sz="1800" dirty="0" smtClean="0">
              <a:latin typeface="Trebuchet MS" pitchFamily="34" charset="0"/>
            </a:endParaRPr>
          </a:p>
          <a:p>
            <a:pPr defTabSz="2508125"/>
            <a:r>
              <a:rPr lang="en-US" sz="1800" dirty="0" smtClean="0">
                <a:latin typeface="Trebuchet MS" pitchFamily="34" charset="0"/>
              </a:rPr>
              <a:t>We provide a series of </a:t>
            </a:r>
            <a:r>
              <a:rPr lang="en-US" sz="1800" b="1" dirty="0" smtClean="0">
                <a:latin typeface="Trebuchet MS" pitchFamily="34" charset="0"/>
              </a:rPr>
              <a:t>online tutorials</a:t>
            </a:r>
            <a:r>
              <a:rPr lang="en-US" sz="1800" dirty="0" smtClean="0">
                <a:latin typeface="Trebuchet MS" pitchFamily="34" charset="0"/>
              </a:rPr>
              <a:t> that will guide you through the poster design process and answer your poster production questions. </a:t>
            </a:r>
          </a:p>
          <a:p>
            <a:pPr defTabSz="2508125"/>
            <a:endParaRPr lang="en-US" sz="1800" dirty="0" smtClean="0">
              <a:latin typeface="Trebuchet MS" pitchFamily="34" charset="0"/>
            </a:endParaRPr>
          </a:p>
          <a:p>
            <a:pPr defTabSz="2508125"/>
            <a:r>
              <a:rPr lang="en-US" sz="1800" dirty="0" smtClean="0">
                <a:latin typeface="Trebuchet MS" pitchFamily="34" charset="0"/>
              </a:rPr>
              <a:t>View our online</a:t>
            </a:r>
            <a:r>
              <a:rPr lang="en-US" sz="1800" baseline="0" dirty="0" smtClean="0">
                <a:latin typeface="Trebuchet MS" pitchFamily="34" charset="0"/>
              </a:rPr>
              <a:t> tutorials at:</a:t>
            </a:r>
            <a:r>
              <a:rPr lang="en-US" sz="1800" dirty="0" smtClean="0">
                <a:latin typeface="Trebuchet MS" pitchFamily="34" charset="0"/>
              </a:rPr>
              <a:t/>
            </a:r>
            <a:br>
              <a:rPr lang="en-US" sz="1800" dirty="0" smtClean="0">
                <a:latin typeface="Trebuchet MS" pitchFamily="34" charset="0"/>
              </a:rPr>
            </a:br>
            <a:r>
              <a:rPr lang="en-US" sz="1800" dirty="0" smtClean="0">
                <a:solidFill>
                  <a:srgbClr val="FFFF00"/>
                </a:solidFill>
                <a:latin typeface="Trebuchet MS" pitchFamily="34" charset="0"/>
              </a:rPr>
              <a:t> http://bit.ly/Poster_creation_help </a:t>
            </a:r>
            <a:r>
              <a:rPr lang="en-US" sz="1800" dirty="0" smtClean="0">
                <a:latin typeface="Trebuchet MS" pitchFamily="34" charset="0"/>
              </a:rPr>
              <a:t/>
            </a:r>
            <a:br>
              <a:rPr lang="en-US" sz="1800" dirty="0" smtClean="0">
                <a:latin typeface="Trebuchet MS" pitchFamily="34" charset="0"/>
              </a:rPr>
            </a:br>
            <a:r>
              <a:rPr lang="en-US" sz="1800" dirty="0" smtClean="0">
                <a:latin typeface="Trebuchet MS" pitchFamily="34" charset="0"/>
              </a:rPr>
              <a:t>(copy</a:t>
            </a:r>
            <a:r>
              <a:rPr lang="en-US" sz="1800" baseline="0" dirty="0" smtClean="0">
                <a:latin typeface="Trebuchet MS" pitchFamily="34" charset="0"/>
              </a:rPr>
              <a:t> and paste the link into your web browser).</a:t>
            </a:r>
          </a:p>
          <a:p>
            <a:pPr defTabSz="2508125"/>
            <a:endParaRPr lang="en-US" sz="1800" dirty="0" smtClean="0">
              <a:latin typeface="Trebuchet MS" pitchFamily="34" charset="0"/>
            </a:endParaRPr>
          </a:p>
          <a:p>
            <a:pPr defTabSz="2508125"/>
            <a:r>
              <a:rPr lang="en-US" sz="1800" dirty="0" smtClean="0">
                <a:latin typeface="Trebuchet MS" pitchFamily="34" charset="0"/>
              </a:rPr>
              <a:t>For assistance and to order your printed poster</a:t>
            </a:r>
            <a:r>
              <a:rPr lang="en-US" sz="1800" dirty="0" smtClean="0">
                <a:solidFill>
                  <a:schemeClr val="bg1"/>
                </a:solidFill>
                <a:latin typeface="Trebuchet MS" pitchFamily="34" charset="0"/>
              </a:rPr>
              <a:t> call </a:t>
            </a:r>
            <a:r>
              <a:rPr lang="en-US" sz="1800" b="1" dirty="0" smtClean="0">
                <a:solidFill>
                  <a:srgbClr val="FFFF00"/>
                </a:solidFill>
                <a:latin typeface="Trebuchet MS" pitchFamily="34" charset="0"/>
              </a:rPr>
              <a:t>PosterPresentations.com</a:t>
            </a:r>
            <a:r>
              <a:rPr lang="en-US" sz="1800" dirty="0" smtClean="0">
                <a:solidFill>
                  <a:srgbClr val="FFFF00"/>
                </a:solidFill>
                <a:latin typeface="Trebuchet MS" pitchFamily="34" charset="0"/>
              </a:rPr>
              <a:t> </a:t>
            </a:r>
            <a:r>
              <a:rPr lang="en-US" sz="1800" dirty="0" smtClean="0">
                <a:latin typeface="Trebuchet MS" pitchFamily="34" charset="0"/>
              </a:rPr>
              <a:t>at </a:t>
            </a:r>
            <a:r>
              <a:rPr lang="en-US" sz="2300" b="1" dirty="0" smtClean="0">
                <a:solidFill>
                  <a:srgbClr val="FFFF00"/>
                </a:solidFill>
                <a:latin typeface="Trebuchet MS" pitchFamily="34" charset="0"/>
              </a:rPr>
              <a:t>1.866.649.3004</a:t>
            </a:r>
          </a:p>
          <a:p>
            <a:pPr defTabSz="2508125"/>
            <a:endParaRPr lang="en-US" sz="2300" b="1" dirty="0" smtClean="0">
              <a:solidFill>
                <a:srgbClr val="FFFF00"/>
              </a:solidFill>
              <a:latin typeface="Trebuchet MS" pitchFamily="34" charset="0"/>
            </a:endParaRPr>
          </a:p>
          <a:p>
            <a:pPr defTabSz="2508125"/>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defTabSz="2508125"/>
            <a:r>
              <a:rPr lang="en-US" sz="1800" dirty="0" smtClean="0">
                <a:latin typeface="Trebuchet MS" pitchFamily="34" charset="0"/>
              </a:rPr>
              <a:t>Use the placeholders provided below to add new elements to your poster:</a:t>
            </a:r>
            <a:r>
              <a:rPr lang="en-US" sz="1800" baseline="0" dirty="0" smtClean="0">
                <a:latin typeface="Trebuchet MS" pitchFamily="34" charset="0"/>
              </a:rPr>
              <a:t> </a:t>
            </a:r>
            <a:r>
              <a:rPr lang="en-US" sz="1800" dirty="0" smtClean="0">
                <a:latin typeface="Trebuchet MS" pitchFamily="34" charset="0"/>
              </a:rPr>
              <a:t>Drag a placeholder onto the</a:t>
            </a:r>
            <a:r>
              <a:rPr lang="en-US" sz="1800" baseline="0" dirty="0" smtClean="0">
                <a:latin typeface="Trebuchet MS" pitchFamily="34" charset="0"/>
              </a:rPr>
              <a:t> poster area,</a:t>
            </a:r>
            <a:r>
              <a:rPr lang="en-US" sz="1800" dirty="0" smtClean="0">
                <a:latin typeface="Trebuchet MS" pitchFamily="34" charset="0"/>
              </a:rPr>
              <a:t> size it, and click it to edit.</a:t>
            </a:r>
          </a:p>
          <a:p>
            <a:pPr defTabSz="2508125"/>
            <a:endParaRPr lang="en-US" sz="1800" dirty="0" smtClean="0">
              <a:latin typeface="Trebuchet MS" pitchFamily="34" charset="0"/>
            </a:endParaRPr>
          </a:p>
          <a:p>
            <a:pPr defTabSz="2508125"/>
            <a:r>
              <a:rPr lang="en-US" sz="1800" b="1" dirty="0" smtClean="0">
                <a:solidFill>
                  <a:srgbClr val="FFFF00"/>
                </a:solidFill>
                <a:latin typeface="Trebuchet MS" pitchFamily="34" charset="0"/>
              </a:rPr>
              <a:t>Section Header placeholder</a:t>
            </a:r>
          </a:p>
          <a:p>
            <a:pPr defTabSz="2508125"/>
            <a:r>
              <a:rPr lang="en-US" sz="1800" dirty="0" smtClean="0">
                <a:latin typeface="Trebuchet MS" pitchFamily="34" charset="0"/>
              </a:rPr>
              <a:t>Use</a:t>
            </a:r>
            <a:r>
              <a:rPr lang="en-US" sz="1800" baseline="0" dirty="0" smtClean="0">
                <a:latin typeface="Trebuchet MS" pitchFamily="34" charset="0"/>
              </a:rPr>
              <a:t> section headers to separate topics or concepts within your presentation. </a:t>
            </a:r>
          </a:p>
          <a:p>
            <a:pPr defTabSz="2508125"/>
            <a:endParaRPr lang="en-US" sz="1800" baseline="0" dirty="0" smtClean="0">
              <a:latin typeface="Trebuchet MS" pitchFamily="34" charset="0"/>
            </a:endParaRPr>
          </a:p>
          <a:p>
            <a:pPr defTabSz="2508125"/>
            <a:endParaRPr lang="en-US" sz="1800" dirty="0" smtClean="0">
              <a:latin typeface="Trebuchet MS" pitchFamily="34" charset="0"/>
            </a:endParaRPr>
          </a:p>
          <a:p>
            <a:pPr defTabSz="2508125"/>
            <a:endParaRPr lang="en-US" sz="1800" dirty="0" smtClean="0">
              <a:latin typeface="Trebuchet MS" pitchFamily="34" charset="0"/>
            </a:endParaRPr>
          </a:p>
          <a:p>
            <a:pPr defTabSz="2508125"/>
            <a:endParaRPr lang="en-US" sz="1800" b="1" dirty="0" smtClean="0">
              <a:solidFill>
                <a:srgbClr val="FFFF00"/>
              </a:solidFill>
              <a:latin typeface="Trebuchet MS" pitchFamily="34" charset="0"/>
            </a:endParaRPr>
          </a:p>
          <a:p>
            <a:pPr defTabSz="2508125"/>
            <a:r>
              <a:rPr lang="en-US" sz="1800" b="1" dirty="0" smtClean="0">
                <a:solidFill>
                  <a:srgbClr val="FFFF00"/>
                </a:solidFill>
                <a:latin typeface="Trebuchet MS" pitchFamily="34" charset="0"/>
              </a:rPr>
              <a:t>Text placeholder</a:t>
            </a:r>
          </a:p>
          <a:p>
            <a:pPr defTabSz="2508125"/>
            <a:r>
              <a:rPr lang="en-US" sz="1800" baseline="0" dirty="0" smtClean="0">
                <a:latin typeface="Trebuchet MS" pitchFamily="34" charset="0"/>
              </a:rPr>
              <a:t>Move this preformatted text placeholder to the poster to add a new body of text.</a:t>
            </a:r>
          </a:p>
          <a:p>
            <a:pPr defTabSz="2508125"/>
            <a:endParaRPr lang="en-US" sz="1800" baseline="0" dirty="0" smtClean="0">
              <a:latin typeface="Trebuchet MS" pitchFamily="34" charset="0"/>
            </a:endParaRPr>
          </a:p>
          <a:p>
            <a:pPr defTabSz="2508125"/>
            <a:endParaRPr lang="en-US" sz="1800" baseline="0" dirty="0" smtClean="0">
              <a:latin typeface="Trebuchet MS" pitchFamily="34" charset="0"/>
            </a:endParaRPr>
          </a:p>
          <a:p>
            <a:pPr defTabSz="2508125"/>
            <a:endParaRPr lang="en-US" sz="1800" baseline="0" dirty="0" smtClean="0">
              <a:latin typeface="Trebuchet MS" pitchFamily="34" charset="0"/>
            </a:endParaRPr>
          </a:p>
          <a:p>
            <a:pPr defTabSz="2508125"/>
            <a:endParaRPr lang="en-US" sz="1800" baseline="0" dirty="0" smtClean="0">
              <a:latin typeface="Trebuchet MS" pitchFamily="34" charset="0"/>
            </a:endParaRPr>
          </a:p>
          <a:p>
            <a:pPr defTabSz="2508125"/>
            <a:r>
              <a:rPr lang="en-US" sz="1800" b="1" baseline="0" dirty="0" smtClean="0">
                <a:solidFill>
                  <a:srgbClr val="FFFF00"/>
                </a:solidFill>
                <a:latin typeface="Trebuchet MS" pitchFamily="34" charset="0"/>
              </a:rPr>
              <a:t>Picture placeholder</a:t>
            </a:r>
          </a:p>
          <a:p>
            <a:pPr defTabSz="2508125"/>
            <a:r>
              <a:rPr lang="en-US" sz="1800" baseline="0" dirty="0" smtClean="0">
                <a:latin typeface="Trebuchet MS" pitchFamily="34" charset="0"/>
              </a:rPr>
              <a:t>Move this graphic placeholder onto your poster, size it first, and then click it to add a picture to the poster.</a:t>
            </a:r>
          </a:p>
          <a:p>
            <a:pPr defTabSz="2508125"/>
            <a:endParaRPr lang="en-US" sz="1800" baseline="0" dirty="0" smtClean="0">
              <a:latin typeface="Trebuchet MS" pitchFamily="34" charset="0"/>
            </a:endParaRPr>
          </a:p>
          <a:p>
            <a:pPr defTabSz="2508125"/>
            <a:endParaRPr lang="en-US" sz="1800" baseline="0" dirty="0" smtClean="0">
              <a:latin typeface="Trebuchet MS" pitchFamily="34" charset="0"/>
            </a:endParaRPr>
          </a:p>
          <a:p>
            <a:pPr defTabSz="2508125"/>
            <a:endParaRPr lang="en-US" sz="1800" baseline="0" dirty="0" smtClean="0">
              <a:latin typeface="Trebuchet MS" pitchFamily="34" charset="0"/>
            </a:endParaRPr>
          </a:p>
          <a:p>
            <a:pPr algn="ctr"/>
            <a:endParaRPr lang="en-US" sz="2500" b="1" dirty="0" smtClean="0">
              <a:solidFill>
                <a:schemeClr val="bg1"/>
              </a:solidFill>
              <a:latin typeface="Trebuchet MS" pitchFamily="34" charset="0"/>
            </a:endParaRPr>
          </a:p>
          <a:p>
            <a:pPr algn="ctr"/>
            <a:endParaRPr lang="en-US" sz="2500" b="1" dirty="0" smtClean="0">
              <a:solidFill>
                <a:schemeClr val="bg1"/>
              </a:solidFill>
              <a:latin typeface="Trebuchet MS" pitchFamily="34" charset="0"/>
            </a:endParaRPr>
          </a:p>
          <a:p>
            <a:pPr algn="ctr"/>
            <a:endParaRPr lang="en-US" sz="2500" b="1" dirty="0" smtClean="0">
              <a:solidFill>
                <a:schemeClr val="bg1"/>
              </a:solidFill>
              <a:latin typeface="Trebuchet MS" pitchFamily="34" charset="0"/>
            </a:endParaRPr>
          </a:p>
          <a:p>
            <a:pPr algn="ctr"/>
            <a:endParaRPr lang="en-US" sz="25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25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solidFill>
            <a:srgbClr val="520063"/>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rgbClr val="007C8B"/>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51197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2011</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15" name="Rectangle 35"/>
          <p:cNvSpPr>
            <a:spLocks noChangeArrowheads="1"/>
          </p:cNvSpPr>
          <p:nvPr/>
        </p:nvSpPr>
        <p:spPr bwMode="auto">
          <a:xfrm>
            <a:off x="20574000" y="2628900"/>
            <a:ext cx="6286500" cy="13373100"/>
          </a:xfrm>
          <a:prstGeom prst="rect">
            <a:avLst/>
          </a:prstGeom>
          <a:solidFill>
            <a:schemeClr val="bg1"/>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6" name="Rectangle 33"/>
          <p:cNvSpPr>
            <a:spLocks noChangeArrowheads="1"/>
          </p:cNvSpPr>
          <p:nvPr/>
        </p:nvSpPr>
        <p:spPr bwMode="auto">
          <a:xfrm>
            <a:off x="7239000" y="2628900"/>
            <a:ext cx="6286500" cy="13373100"/>
          </a:xfrm>
          <a:prstGeom prst="rect">
            <a:avLst/>
          </a:prstGeom>
          <a:solidFill>
            <a:schemeClr val="bg1"/>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7" name="Rectangle 33"/>
          <p:cNvSpPr>
            <a:spLocks noChangeArrowheads="1"/>
          </p:cNvSpPr>
          <p:nvPr/>
        </p:nvSpPr>
        <p:spPr bwMode="auto">
          <a:xfrm>
            <a:off x="13906500" y="2628900"/>
            <a:ext cx="6286500" cy="13373100"/>
          </a:xfrm>
          <a:prstGeom prst="rect">
            <a:avLst/>
          </a:prstGeom>
          <a:solidFill>
            <a:schemeClr val="bg1"/>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5" name="Rectangle 33"/>
          <p:cNvSpPr>
            <a:spLocks noChangeArrowheads="1"/>
          </p:cNvSpPr>
          <p:nvPr/>
        </p:nvSpPr>
        <p:spPr bwMode="auto">
          <a:xfrm>
            <a:off x="576461" y="2628900"/>
            <a:ext cx="6286500" cy="13373100"/>
          </a:xfrm>
          <a:prstGeom prst="rect">
            <a:avLst/>
          </a:prstGeom>
          <a:solidFill>
            <a:schemeClr val="bg1"/>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dirty="0" smtClean="0">
                <a:solidFill>
                  <a:schemeClr val="bg1"/>
                </a:solidFill>
                <a:latin typeface="Trebuchet MS" pitchFamily="34" charset="0"/>
              </a:rPr>
              <a:t>Using the template</a:t>
            </a:r>
            <a:endParaRPr lang="en-US" sz="2400" b="1" baseline="0" dirty="0" smtClean="0">
              <a:solidFill>
                <a:schemeClr val="bg1"/>
              </a:solidFill>
              <a:latin typeface="Trebuchet MS" pitchFamily="34" charset="0"/>
            </a:endParaRPr>
          </a:p>
          <a:p>
            <a:pPr marL="0" marR="0" indent="0" algn="l" defTabSz="3134780" rtl="0" eaLnBrk="1" fontAlgn="auto" latinLnBrk="0" hangingPunct="1">
              <a:lnSpc>
                <a:spcPts val="21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3134780">
              <a:lnSpc>
                <a:spcPts val="2100"/>
              </a:lnSpc>
            </a:pPr>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50% the size of the final poster. All text and graphics will be printed at 200% their size. To see what your poster will look like when printed, set the zoom to 200%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3134780">
              <a:lnSpc>
                <a:spcPts val="2100"/>
              </a:lnSpc>
            </a:pPr>
            <a:r>
              <a:rPr lang="en-US" sz="1800" b="1" dirty="0" smtClean="0">
                <a:solidFill>
                  <a:srgbClr val="FFFF00"/>
                </a:solidFill>
                <a:latin typeface="Trebuchet MS" pitchFamily="34" charset="0"/>
              </a:rPr>
              <a:t>Using the placeholders</a:t>
            </a:r>
          </a:p>
          <a:p>
            <a:pPr defTabSz="3134780">
              <a:lnSpc>
                <a:spcPts val="2100"/>
              </a:lnSpc>
            </a:pPr>
            <a:r>
              <a:rPr lang="en-US" sz="1800" baseline="0" dirty="0" smtClean="0">
                <a:latin typeface="Trebuchet MS" pitchFamily="34" charset="0"/>
              </a:rPr>
              <a:t>To add text to this template click inside a placeholder and type in or paste your text. To move a placeholder, click on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Then, click </a:t>
            </a:r>
            <a:r>
              <a:rPr lang="en-US" sz="1800" u="sng" baseline="0" dirty="0" smtClean="0">
                <a:latin typeface="Trebuchet MS" pitchFamily="34" charset="0"/>
              </a:rPr>
              <a:t>once</a:t>
            </a:r>
            <a:r>
              <a:rPr lang="en-US" sz="1800" baseline="0" dirty="0" smtClean="0">
                <a:latin typeface="Trebuchet MS" pitchFamily="34" charset="0"/>
              </a:rPr>
              <a:t> and drag it to its new location where you can resize it as needed. Additional placeholders can be found on the left side of this template.</a:t>
            </a:r>
          </a:p>
          <a:p>
            <a:pPr defTabSz="3134780">
              <a:lnSpc>
                <a:spcPts val="2100"/>
              </a:lnSpc>
            </a:pPr>
            <a:endParaRPr lang="en-US" sz="1800" b="1" baseline="0" dirty="0" smtClean="0">
              <a:solidFill>
                <a:srgbClr val="FFFF00"/>
              </a:solidFill>
              <a:latin typeface="Trebuchet MS" pitchFamily="34" charset="0"/>
            </a:endParaRPr>
          </a:p>
          <a:p>
            <a:pPr defTabSz="3134780">
              <a:lnSpc>
                <a:spcPts val="2100"/>
              </a:lnSpc>
            </a:pPr>
            <a:r>
              <a:rPr lang="en-US" sz="1800" b="1" baseline="0" dirty="0" smtClean="0">
                <a:solidFill>
                  <a:srgbClr val="FFFF00"/>
                </a:solidFill>
                <a:latin typeface="Trebuchet MS" pitchFamily="34" charset="0"/>
              </a:rPr>
              <a:t>Modifying the layout</a:t>
            </a:r>
          </a:p>
          <a:p>
            <a:pPr defTabSz="3134780">
              <a:lnSpc>
                <a:spcPts val="2100"/>
              </a:lnSpc>
            </a:pPr>
            <a:r>
              <a:rPr lang="en-US" sz="1800" dirty="0" smtClean="0">
                <a:latin typeface="Trebuchet MS" pitchFamily="34" charset="0"/>
              </a:rPr>
              <a:t>This template has four</a:t>
            </a:r>
            <a:endParaRPr lang="en-US" sz="1800" baseline="0" dirty="0" smtClean="0">
              <a:latin typeface="Trebuchet MS" pitchFamily="34" charset="0"/>
            </a:endParaRPr>
          </a:p>
          <a:p>
            <a:pPr defTabSz="3134780">
              <a:lnSpc>
                <a:spcPts val="2100"/>
              </a:lnSpc>
            </a:pPr>
            <a:r>
              <a:rPr lang="en-US" sz="1800" baseline="0" dirty="0" smtClean="0">
                <a:latin typeface="Trebuchet MS" pitchFamily="34" charset="0"/>
              </a:rPr>
              <a:t>different column layouts. </a:t>
            </a:r>
          </a:p>
          <a:p>
            <a:pPr defTabSz="3134780">
              <a:lnSpc>
                <a:spcPts val="2100"/>
              </a:lnSpc>
            </a:pPr>
            <a:r>
              <a:rPr lang="en-US" sz="1800" u="sng" baseline="0" dirty="0" smtClean="0">
                <a:latin typeface="Trebuchet MS" pitchFamily="34" charset="0"/>
              </a:rPr>
              <a:t>Right-click</a:t>
            </a:r>
            <a:r>
              <a:rPr lang="en-US" sz="1800" baseline="0" dirty="0" smtClean="0">
                <a:latin typeface="Trebuchet MS" pitchFamily="34" charset="0"/>
              </a:rPr>
              <a:t> your mouse</a:t>
            </a:r>
          </a:p>
          <a:p>
            <a:pPr defTabSz="3134780">
              <a:lnSpc>
                <a:spcPts val="2100"/>
              </a:lnSpc>
            </a:pPr>
            <a:r>
              <a:rPr lang="en-US" sz="1800" baseline="0" dirty="0" smtClean="0">
                <a:latin typeface="Trebuchet MS" pitchFamily="34" charset="0"/>
              </a:rPr>
              <a:t>on the background and </a:t>
            </a:r>
          </a:p>
          <a:p>
            <a:pPr defTabSz="3134780">
              <a:lnSpc>
                <a:spcPts val="2100"/>
              </a:lnSpc>
            </a:pPr>
            <a:r>
              <a:rPr lang="en-US" sz="1800" baseline="0" dirty="0" smtClean="0">
                <a:latin typeface="Trebuchet MS" pitchFamily="34" charset="0"/>
              </a:rPr>
              <a:t>click on “Layout” to see </a:t>
            </a:r>
          </a:p>
          <a:p>
            <a:pPr defTabSz="3134780">
              <a:lnSpc>
                <a:spcPts val="2100"/>
              </a:lnSpc>
            </a:pPr>
            <a:r>
              <a:rPr lang="en-US" sz="1800" baseline="0" dirty="0" smtClean="0">
                <a:latin typeface="Trebuchet MS" pitchFamily="34" charset="0"/>
              </a:rPr>
              <a:t>the layout options.</a:t>
            </a:r>
            <a:endParaRPr lang="en-US" sz="1800" dirty="0" smtClean="0">
              <a:latin typeface="Trebuchet MS" pitchFamily="34" charset="0"/>
            </a:endParaRPr>
          </a:p>
          <a:p>
            <a:pPr marL="0" marR="0" indent="0" algn="l" defTabSz="3134780" rtl="0" eaLnBrk="1" fontAlgn="auto" latinLnBrk="0" hangingPunct="1">
              <a:lnSpc>
                <a:spcPts val="2100"/>
              </a:lnSpc>
              <a:spcBef>
                <a:spcPts val="0"/>
              </a:spcBef>
              <a:spcAft>
                <a:spcPts val="0"/>
              </a:spcAft>
              <a:buClrTx/>
              <a:buSzTx/>
              <a:buFontTx/>
              <a:buNone/>
              <a:tabLst/>
              <a:defRPr/>
            </a:pPr>
            <a:r>
              <a:rPr lang="en-US" sz="1800" baseline="0" dirty="0" smtClean="0">
                <a:latin typeface="Trebuchet MS" pitchFamily="34" charset="0"/>
              </a:rPr>
              <a:t>The columns in the provided layouts are fixed and cannot be moved but advanced users can modify any layout by going to VIEW and then SLIDE MASTER.</a:t>
            </a:r>
          </a:p>
          <a:p>
            <a:pPr marL="0" marR="0" indent="0" algn="l" defTabSz="3134780" rtl="0" eaLnBrk="1" fontAlgn="auto" latinLnBrk="0" hangingPunct="1">
              <a:lnSpc>
                <a:spcPts val="2100"/>
              </a:lnSpc>
              <a:spcBef>
                <a:spcPts val="0"/>
              </a:spcBef>
              <a:spcAft>
                <a:spcPts val="0"/>
              </a:spcAft>
              <a:buClrTx/>
              <a:buSzTx/>
              <a:buFontTx/>
              <a:buNone/>
              <a:tabLst/>
              <a:defRPr/>
            </a:pPr>
            <a:endParaRPr lang="en-US" sz="1800" baseline="0" dirty="0" smtClean="0">
              <a:latin typeface="Trebuchet MS" pitchFamily="34" charset="0"/>
            </a:endParaRPr>
          </a:p>
          <a:p>
            <a:pPr defTabSz="3134780">
              <a:lnSpc>
                <a:spcPts val="2100"/>
              </a:lnSpc>
            </a:pPr>
            <a:r>
              <a:rPr lang="en-US" sz="1800" b="1" baseline="0" dirty="0" smtClean="0">
                <a:solidFill>
                  <a:srgbClr val="FFFF00"/>
                </a:solidFill>
                <a:latin typeface="Trebuchet MS" pitchFamily="34" charset="0"/>
              </a:rPr>
              <a:t>Importing text and graphics from external sources</a:t>
            </a:r>
          </a:p>
          <a:p>
            <a:pPr defTabSz="3134780">
              <a:lnSpc>
                <a:spcPts val="2100"/>
              </a:lnSpc>
            </a:pPr>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3134780">
              <a:lnSpc>
                <a:spcPts val="2100"/>
              </a:lnSpc>
            </a:pPr>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3134780">
              <a:lnSpc>
                <a:spcPts val="2100"/>
              </a:lnSpc>
            </a:pPr>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make the text fit better in the cells of an imported table,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3134780">
              <a:lnSpc>
                <a:spcPts val="2100"/>
              </a:lnSpc>
            </a:pPr>
            <a:endParaRPr lang="en-US" sz="1800" baseline="0" dirty="0" smtClean="0">
              <a:latin typeface="Trebuchet MS" pitchFamily="34" charset="0"/>
            </a:endParaRPr>
          </a:p>
          <a:p>
            <a:pPr defTabSz="3134780"/>
            <a:r>
              <a:rPr lang="en-US" sz="1800" b="1" baseline="0" dirty="0" smtClean="0">
                <a:solidFill>
                  <a:srgbClr val="FFFF00"/>
                </a:solidFill>
                <a:latin typeface="Trebuchet MS" pitchFamily="34" charset="0"/>
              </a:rPr>
              <a:t>Modifying the color scheme</a:t>
            </a:r>
          </a:p>
          <a:p>
            <a:pPr defTabSz="3134780"/>
            <a:r>
              <a:rPr lang="en-US" sz="1800" baseline="0" dirty="0" smtClean="0">
                <a:latin typeface="Trebuchet MS" pitchFamily="34" charset="0"/>
              </a:rPr>
              <a:t>To change the color scheme of this template go to the “Design” menu and click on “Colors”. You can choose from the provide color combinations or you can create your own.</a:t>
            </a: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0638829" y="7674534"/>
            <a:ext cx="2963354" cy="1529091"/>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31813500" y="616721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2011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cstate="print"/>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22068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661488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22" name="Picture Placeholder 60" descr="bar-web-colors.png"/>
          <p:cNvPicPr>
            <a:picLocks noChangeAspect="1"/>
          </p:cNvPicPr>
          <p:nvPr userDrawn="1"/>
        </p:nvPicPr>
        <p:blipFill>
          <a:blip r:embed="rId7" cstate="print"/>
          <a:stretch>
            <a:fillRect/>
          </a:stretch>
        </p:blipFill>
        <p:spPr>
          <a:xfrm>
            <a:off x="-2" y="16229198"/>
            <a:ext cx="27432002" cy="230002"/>
          </a:xfrm>
          <a:prstGeom prst="rect">
            <a:avLst/>
          </a:prstGeom>
          <a:solidFill>
            <a:schemeClr val="bg2"/>
          </a:solidFill>
          <a:ln w="6350">
            <a:solidFill>
              <a:schemeClr val="tx1"/>
            </a:solidFill>
          </a:ln>
          <a:effectLst/>
        </p:spPr>
      </p:pic>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A6A6A6"/>
        </a:soli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rgbClr val="520063"/>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8" name="Rectangle 33"/>
          <p:cNvSpPr>
            <a:spLocks noChangeArrowheads="1"/>
          </p:cNvSpPr>
          <p:nvPr/>
        </p:nvSpPr>
        <p:spPr bwMode="auto">
          <a:xfrm>
            <a:off x="571500" y="2628900"/>
            <a:ext cx="8490857" cy="13373100"/>
          </a:xfrm>
          <a:prstGeom prst="rect">
            <a:avLst/>
          </a:prstGeom>
          <a:solidFill>
            <a:schemeClr val="bg1"/>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rgbClr val="007C8B"/>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51197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2011</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18" name="Rectangle 33"/>
          <p:cNvSpPr>
            <a:spLocks noChangeArrowheads="1"/>
          </p:cNvSpPr>
          <p:nvPr/>
        </p:nvSpPr>
        <p:spPr bwMode="auto">
          <a:xfrm>
            <a:off x="9469083" y="2628900"/>
            <a:ext cx="8490857" cy="13373100"/>
          </a:xfrm>
          <a:prstGeom prst="rect">
            <a:avLst/>
          </a:prstGeom>
          <a:solidFill>
            <a:schemeClr val="bg1"/>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9" name="Rectangle 33"/>
          <p:cNvSpPr>
            <a:spLocks noChangeArrowheads="1"/>
          </p:cNvSpPr>
          <p:nvPr/>
        </p:nvSpPr>
        <p:spPr bwMode="auto">
          <a:xfrm>
            <a:off x="18366667" y="2628900"/>
            <a:ext cx="8490857" cy="13373100"/>
          </a:xfrm>
          <a:prstGeom prst="rect">
            <a:avLst/>
          </a:prstGeom>
          <a:solidFill>
            <a:schemeClr val="bg1"/>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7" name="Rectangle 26"/>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2508125"/>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 It</a:t>
            </a:r>
            <a:r>
              <a:rPr lang="en-US" sz="1800" baseline="0" dirty="0" smtClean="0">
                <a:latin typeface="Trebuchet MS" pitchFamily="34" charset="0"/>
              </a:rPr>
              <a:t> </a:t>
            </a:r>
            <a:r>
              <a:rPr lang="en-US" sz="1800" dirty="0" smtClean="0">
                <a:latin typeface="Trebuchet MS" pitchFamily="34" charset="0"/>
              </a:rPr>
              <a:t>will save you valuable time placing titles, subtitles,</a:t>
            </a:r>
            <a:r>
              <a:rPr lang="en-US" sz="1800" baseline="0" dirty="0" smtClean="0">
                <a:latin typeface="Trebuchet MS" pitchFamily="34" charset="0"/>
              </a:rPr>
              <a:t> text, and graphics</a:t>
            </a:r>
            <a:r>
              <a:rPr lang="en-US" sz="1800" dirty="0" smtClean="0">
                <a:latin typeface="Trebuchet MS" pitchFamily="34" charset="0"/>
              </a:rPr>
              <a:t>. </a:t>
            </a:r>
          </a:p>
          <a:p>
            <a:pPr defTabSz="2508125"/>
            <a:endParaRPr lang="en-US" sz="1800" dirty="0" smtClean="0">
              <a:latin typeface="Trebuchet MS" pitchFamily="34" charset="0"/>
            </a:endParaRPr>
          </a:p>
          <a:p>
            <a:pPr defTabSz="2508125"/>
            <a:r>
              <a:rPr lang="en-US" sz="1800" dirty="0" smtClean="0">
                <a:latin typeface="Trebuchet MS" pitchFamily="34" charset="0"/>
              </a:rPr>
              <a:t>Use it to create your presentation. Then send</a:t>
            </a:r>
            <a:r>
              <a:rPr lang="en-US" sz="1800" baseline="0" dirty="0" smtClean="0">
                <a:latin typeface="Trebuchet MS" pitchFamily="34" charset="0"/>
              </a:rPr>
              <a:t> it </a:t>
            </a:r>
            <a:r>
              <a:rPr lang="en-US" sz="1800" dirty="0" smtClean="0">
                <a:latin typeface="Trebuchet MS" pitchFamily="34" charset="0"/>
              </a:rPr>
              <a:t>to </a:t>
            </a:r>
            <a:r>
              <a:rPr lang="en-US" sz="1800" b="1" dirty="0" smtClean="0">
                <a:latin typeface="Trebuchet MS" pitchFamily="34" charset="0"/>
              </a:rPr>
              <a:t>PosterPresentations.com</a:t>
            </a:r>
            <a:r>
              <a:rPr lang="en-US" sz="1800" dirty="0" smtClean="0">
                <a:latin typeface="Trebuchet MS" pitchFamily="34" charset="0"/>
              </a:rPr>
              <a:t> for premium quality, same day affordable printing.</a:t>
            </a:r>
            <a:br>
              <a:rPr lang="en-US" sz="1800" dirty="0" smtClean="0">
                <a:latin typeface="Trebuchet MS" pitchFamily="34" charset="0"/>
              </a:rPr>
            </a:br>
            <a:endParaRPr lang="en-US" sz="1800" dirty="0" smtClean="0">
              <a:latin typeface="Trebuchet MS" pitchFamily="34" charset="0"/>
            </a:endParaRPr>
          </a:p>
          <a:p>
            <a:pPr defTabSz="2508125"/>
            <a:r>
              <a:rPr lang="en-US" sz="1800" dirty="0" smtClean="0">
                <a:latin typeface="Trebuchet MS" pitchFamily="34" charset="0"/>
              </a:rPr>
              <a:t>We provide a series of </a:t>
            </a:r>
            <a:r>
              <a:rPr lang="en-US" sz="1800" b="1" dirty="0" smtClean="0">
                <a:latin typeface="Trebuchet MS" pitchFamily="34" charset="0"/>
              </a:rPr>
              <a:t>online tutorials</a:t>
            </a:r>
            <a:r>
              <a:rPr lang="en-US" sz="1800" dirty="0" smtClean="0">
                <a:latin typeface="Trebuchet MS" pitchFamily="34" charset="0"/>
              </a:rPr>
              <a:t> that will guide you through the poster design process and answer your poster production questions. </a:t>
            </a:r>
          </a:p>
          <a:p>
            <a:pPr defTabSz="2508125"/>
            <a:endParaRPr lang="en-US" sz="1800" dirty="0" smtClean="0">
              <a:latin typeface="Trebuchet MS" pitchFamily="34" charset="0"/>
            </a:endParaRPr>
          </a:p>
          <a:p>
            <a:pPr defTabSz="2508125"/>
            <a:r>
              <a:rPr lang="en-US" sz="1800" dirty="0" smtClean="0">
                <a:latin typeface="Trebuchet MS" pitchFamily="34" charset="0"/>
              </a:rPr>
              <a:t>View our online</a:t>
            </a:r>
            <a:r>
              <a:rPr lang="en-US" sz="1800" baseline="0" dirty="0" smtClean="0">
                <a:latin typeface="Trebuchet MS" pitchFamily="34" charset="0"/>
              </a:rPr>
              <a:t> tutorials at:</a:t>
            </a:r>
            <a:r>
              <a:rPr lang="en-US" sz="1800" dirty="0" smtClean="0">
                <a:latin typeface="Trebuchet MS" pitchFamily="34" charset="0"/>
              </a:rPr>
              <a:t/>
            </a:r>
            <a:br>
              <a:rPr lang="en-US" sz="1800" dirty="0" smtClean="0">
                <a:latin typeface="Trebuchet MS" pitchFamily="34" charset="0"/>
              </a:rPr>
            </a:br>
            <a:r>
              <a:rPr lang="en-US" sz="1800" dirty="0" smtClean="0">
                <a:solidFill>
                  <a:srgbClr val="FFFF00"/>
                </a:solidFill>
                <a:latin typeface="Trebuchet MS" pitchFamily="34" charset="0"/>
              </a:rPr>
              <a:t> http://bit.ly/Poster_creation_help </a:t>
            </a:r>
            <a:r>
              <a:rPr lang="en-US" sz="1800" dirty="0" smtClean="0">
                <a:latin typeface="Trebuchet MS" pitchFamily="34" charset="0"/>
              </a:rPr>
              <a:t/>
            </a:r>
            <a:br>
              <a:rPr lang="en-US" sz="1800" dirty="0" smtClean="0">
                <a:latin typeface="Trebuchet MS" pitchFamily="34" charset="0"/>
              </a:rPr>
            </a:br>
            <a:r>
              <a:rPr lang="en-US" sz="1800" dirty="0" smtClean="0">
                <a:latin typeface="Trebuchet MS" pitchFamily="34" charset="0"/>
              </a:rPr>
              <a:t>(copy</a:t>
            </a:r>
            <a:r>
              <a:rPr lang="en-US" sz="1800" baseline="0" dirty="0" smtClean="0">
                <a:latin typeface="Trebuchet MS" pitchFamily="34" charset="0"/>
              </a:rPr>
              <a:t> and paste the link into your web browser).</a:t>
            </a:r>
          </a:p>
          <a:p>
            <a:pPr defTabSz="2508125"/>
            <a:endParaRPr lang="en-US" sz="1800" dirty="0" smtClean="0">
              <a:latin typeface="Trebuchet MS" pitchFamily="34" charset="0"/>
            </a:endParaRPr>
          </a:p>
          <a:p>
            <a:pPr defTabSz="2508125"/>
            <a:r>
              <a:rPr lang="en-US" sz="1800" dirty="0" smtClean="0">
                <a:latin typeface="Trebuchet MS" pitchFamily="34" charset="0"/>
              </a:rPr>
              <a:t>For assistance and to order your printed poster</a:t>
            </a:r>
            <a:r>
              <a:rPr lang="en-US" sz="1800" dirty="0" smtClean="0">
                <a:solidFill>
                  <a:schemeClr val="bg1"/>
                </a:solidFill>
                <a:latin typeface="Trebuchet MS" pitchFamily="34" charset="0"/>
              </a:rPr>
              <a:t> call </a:t>
            </a:r>
            <a:r>
              <a:rPr lang="en-US" sz="1800" b="1" dirty="0" smtClean="0">
                <a:solidFill>
                  <a:srgbClr val="FFFF00"/>
                </a:solidFill>
                <a:latin typeface="Trebuchet MS" pitchFamily="34" charset="0"/>
              </a:rPr>
              <a:t>PosterPresentations.com</a:t>
            </a:r>
            <a:r>
              <a:rPr lang="en-US" sz="1800" dirty="0" smtClean="0">
                <a:solidFill>
                  <a:srgbClr val="FFFF00"/>
                </a:solidFill>
                <a:latin typeface="Trebuchet MS" pitchFamily="34" charset="0"/>
              </a:rPr>
              <a:t> </a:t>
            </a:r>
            <a:r>
              <a:rPr lang="en-US" sz="1800" dirty="0" smtClean="0">
                <a:latin typeface="Trebuchet MS" pitchFamily="34" charset="0"/>
              </a:rPr>
              <a:t>at </a:t>
            </a:r>
            <a:r>
              <a:rPr lang="en-US" sz="2300" b="1" dirty="0" smtClean="0">
                <a:solidFill>
                  <a:srgbClr val="FFFF00"/>
                </a:solidFill>
                <a:latin typeface="Trebuchet MS" pitchFamily="34" charset="0"/>
              </a:rPr>
              <a:t>1.866.649.3004</a:t>
            </a:r>
          </a:p>
          <a:p>
            <a:pPr defTabSz="2508125"/>
            <a:endParaRPr lang="en-US" sz="2300" b="1" dirty="0" smtClean="0">
              <a:solidFill>
                <a:srgbClr val="FFFF00"/>
              </a:solidFill>
              <a:latin typeface="Trebuchet MS" pitchFamily="34" charset="0"/>
            </a:endParaRPr>
          </a:p>
          <a:p>
            <a:pPr defTabSz="2508125"/>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defTabSz="2508125"/>
            <a:r>
              <a:rPr lang="en-US" sz="1800" dirty="0" smtClean="0">
                <a:latin typeface="Trebuchet MS" pitchFamily="34" charset="0"/>
              </a:rPr>
              <a:t>Use the placeholders provided below to add new elements to your poster:</a:t>
            </a:r>
            <a:r>
              <a:rPr lang="en-US" sz="1800" baseline="0" dirty="0" smtClean="0">
                <a:latin typeface="Trebuchet MS" pitchFamily="34" charset="0"/>
              </a:rPr>
              <a:t> </a:t>
            </a:r>
            <a:r>
              <a:rPr lang="en-US" sz="1800" dirty="0" smtClean="0">
                <a:latin typeface="Trebuchet MS" pitchFamily="34" charset="0"/>
              </a:rPr>
              <a:t>Drag a placeholder onto the</a:t>
            </a:r>
            <a:r>
              <a:rPr lang="en-US" sz="1800" baseline="0" dirty="0" smtClean="0">
                <a:latin typeface="Trebuchet MS" pitchFamily="34" charset="0"/>
              </a:rPr>
              <a:t> poster area,</a:t>
            </a:r>
            <a:r>
              <a:rPr lang="en-US" sz="1800" dirty="0" smtClean="0">
                <a:latin typeface="Trebuchet MS" pitchFamily="34" charset="0"/>
              </a:rPr>
              <a:t> size it, and click it to edit.</a:t>
            </a:r>
          </a:p>
          <a:p>
            <a:pPr defTabSz="2508125"/>
            <a:endParaRPr lang="en-US" sz="1800" dirty="0" smtClean="0">
              <a:latin typeface="Trebuchet MS" pitchFamily="34" charset="0"/>
            </a:endParaRPr>
          </a:p>
          <a:p>
            <a:pPr defTabSz="2508125"/>
            <a:r>
              <a:rPr lang="en-US" sz="1800" b="1" dirty="0" smtClean="0">
                <a:solidFill>
                  <a:srgbClr val="FFFF00"/>
                </a:solidFill>
                <a:latin typeface="Trebuchet MS" pitchFamily="34" charset="0"/>
              </a:rPr>
              <a:t>Section Header placeholder</a:t>
            </a:r>
          </a:p>
          <a:p>
            <a:pPr defTabSz="2508125"/>
            <a:r>
              <a:rPr lang="en-US" sz="1800" dirty="0" smtClean="0">
                <a:latin typeface="Trebuchet MS" pitchFamily="34" charset="0"/>
              </a:rPr>
              <a:t>Use</a:t>
            </a:r>
            <a:r>
              <a:rPr lang="en-US" sz="1800" baseline="0" dirty="0" smtClean="0">
                <a:latin typeface="Trebuchet MS" pitchFamily="34" charset="0"/>
              </a:rPr>
              <a:t> section headers to separate topics or concepts within your presentation. </a:t>
            </a:r>
          </a:p>
          <a:p>
            <a:pPr defTabSz="2508125"/>
            <a:endParaRPr lang="en-US" sz="1800" baseline="0" dirty="0" smtClean="0">
              <a:latin typeface="Trebuchet MS" pitchFamily="34" charset="0"/>
            </a:endParaRPr>
          </a:p>
          <a:p>
            <a:pPr defTabSz="2508125"/>
            <a:endParaRPr lang="en-US" sz="1800" dirty="0" smtClean="0">
              <a:latin typeface="Trebuchet MS" pitchFamily="34" charset="0"/>
            </a:endParaRPr>
          </a:p>
          <a:p>
            <a:pPr defTabSz="2508125"/>
            <a:endParaRPr lang="en-US" sz="1800" dirty="0" smtClean="0">
              <a:latin typeface="Trebuchet MS" pitchFamily="34" charset="0"/>
            </a:endParaRPr>
          </a:p>
          <a:p>
            <a:pPr defTabSz="2508125"/>
            <a:endParaRPr lang="en-US" sz="1800" b="1" dirty="0" smtClean="0">
              <a:solidFill>
                <a:srgbClr val="FFFF00"/>
              </a:solidFill>
              <a:latin typeface="Trebuchet MS" pitchFamily="34" charset="0"/>
            </a:endParaRPr>
          </a:p>
          <a:p>
            <a:pPr defTabSz="2508125"/>
            <a:r>
              <a:rPr lang="en-US" sz="1800" b="1" dirty="0" smtClean="0">
                <a:solidFill>
                  <a:srgbClr val="FFFF00"/>
                </a:solidFill>
                <a:latin typeface="Trebuchet MS" pitchFamily="34" charset="0"/>
              </a:rPr>
              <a:t>Text placeholder</a:t>
            </a:r>
          </a:p>
          <a:p>
            <a:pPr defTabSz="2508125"/>
            <a:r>
              <a:rPr lang="en-US" sz="1800" baseline="0" dirty="0" smtClean="0">
                <a:latin typeface="Trebuchet MS" pitchFamily="34" charset="0"/>
              </a:rPr>
              <a:t>Move this preformatted text placeholder to the poster to add a new body of text.</a:t>
            </a:r>
          </a:p>
          <a:p>
            <a:pPr defTabSz="2508125"/>
            <a:endParaRPr lang="en-US" sz="1800" baseline="0" dirty="0" smtClean="0">
              <a:latin typeface="Trebuchet MS" pitchFamily="34" charset="0"/>
            </a:endParaRPr>
          </a:p>
          <a:p>
            <a:pPr defTabSz="2508125"/>
            <a:endParaRPr lang="en-US" sz="1800" baseline="0" dirty="0" smtClean="0">
              <a:latin typeface="Trebuchet MS" pitchFamily="34" charset="0"/>
            </a:endParaRPr>
          </a:p>
          <a:p>
            <a:pPr defTabSz="2508125"/>
            <a:endParaRPr lang="en-US" sz="1800" baseline="0" dirty="0" smtClean="0">
              <a:latin typeface="Trebuchet MS" pitchFamily="34" charset="0"/>
            </a:endParaRPr>
          </a:p>
          <a:p>
            <a:pPr defTabSz="2508125"/>
            <a:endParaRPr lang="en-US" sz="1800" baseline="0" dirty="0" smtClean="0">
              <a:latin typeface="Trebuchet MS" pitchFamily="34" charset="0"/>
            </a:endParaRPr>
          </a:p>
          <a:p>
            <a:pPr defTabSz="2508125"/>
            <a:r>
              <a:rPr lang="en-US" sz="1800" b="1" baseline="0" dirty="0" smtClean="0">
                <a:solidFill>
                  <a:srgbClr val="FFFF00"/>
                </a:solidFill>
                <a:latin typeface="Trebuchet MS" pitchFamily="34" charset="0"/>
              </a:rPr>
              <a:t>Picture placeholder</a:t>
            </a:r>
          </a:p>
          <a:p>
            <a:pPr defTabSz="2508125"/>
            <a:r>
              <a:rPr lang="en-US" sz="1800" baseline="0" dirty="0" smtClean="0">
                <a:latin typeface="Trebuchet MS" pitchFamily="34" charset="0"/>
              </a:rPr>
              <a:t>Move this graphic placeholder onto your poster, size it first, and then click it to add a picture to the poster.</a:t>
            </a:r>
          </a:p>
          <a:p>
            <a:pPr defTabSz="2508125"/>
            <a:endParaRPr lang="en-US" sz="1800" baseline="0" dirty="0" smtClean="0">
              <a:latin typeface="Trebuchet MS" pitchFamily="34" charset="0"/>
            </a:endParaRPr>
          </a:p>
          <a:p>
            <a:pPr defTabSz="2508125"/>
            <a:endParaRPr lang="en-US" sz="1800" baseline="0" dirty="0" smtClean="0">
              <a:latin typeface="Trebuchet MS" pitchFamily="34" charset="0"/>
            </a:endParaRPr>
          </a:p>
          <a:p>
            <a:pPr defTabSz="2508125"/>
            <a:endParaRPr lang="en-US" sz="1800" baseline="0" dirty="0" smtClean="0">
              <a:latin typeface="Trebuchet MS" pitchFamily="34" charset="0"/>
            </a:endParaRPr>
          </a:p>
          <a:p>
            <a:pPr algn="ctr"/>
            <a:endParaRPr lang="en-US" sz="2500" b="1" dirty="0" smtClean="0">
              <a:solidFill>
                <a:schemeClr val="bg1"/>
              </a:solidFill>
              <a:latin typeface="Trebuchet MS" pitchFamily="34" charset="0"/>
            </a:endParaRPr>
          </a:p>
          <a:p>
            <a:pPr algn="ctr"/>
            <a:endParaRPr lang="en-US" sz="2500" b="1" dirty="0" smtClean="0">
              <a:solidFill>
                <a:schemeClr val="bg1"/>
              </a:solidFill>
              <a:latin typeface="Trebuchet MS" pitchFamily="34" charset="0"/>
            </a:endParaRPr>
          </a:p>
          <a:p>
            <a:pPr algn="ctr"/>
            <a:endParaRPr lang="en-US" sz="2500" b="1" dirty="0" smtClean="0">
              <a:solidFill>
                <a:schemeClr val="bg1"/>
              </a:solidFill>
              <a:latin typeface="Trebuchet MS" pitchFamily="34" charset="0"/>
            </a:endParaRPr>
          </a:p>
          <a:p>
            <a:pPr algn="ctr"/>
            <a:endParaRPr lang="en-US" sz="25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2500" b="1" dirty="0">
              <a:latin typeface="Trebuchet MS" pitchFamily="34" charset="0"/>
            </a:endParaRPr>
          </a:p>
        </p:txBody>
      </p:sp>
      <p:sp>
        <p:nvSpPr>
          <p:cNvPr id="28" name="Rectangle 27"/>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dirty="0" smtClean="0">
                <a:solidFill>
                  <a:schemeClr val="bg1"/>
                </a:solidFill>
                <a:latin typeface="Trebuchet MS" pitchFamily="34" charset="0"/>
              </a:rPr>
              <a:t>Using the template</a:t>
            </a:r>
            <a:endParaRPr lang="en-US" sz="2400" b="1" baseline="0" dirty="0" smtClean="0">
              <a:solidFill>
                <a:schemeClr val="bg1"/>
              </a:solidFill>
              <a:latin typeface="Trebuchet MS" pitchFamily="34" charset="0"/>
            </a:endParaRPr>
          </a:p>
          <a:p>
            <a:pPr marL="0" marR="0" indent="0" algn="l" defTabSz="3134780" rtl="0" eaLnBrk="1" fontAlgn="auto" latinLnBrk="0" hangingPunct="1">
              <a:lnSpc>
                <a:spcPts val="21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3134780">
              <a:lnSpc>
                <a:spcPts val="2100"/>
              </a:lnSpc>
            </a:pPr>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50% the size of the final poster. All text and graphics will be printed at 200% their size. To see what your poster will look like when printed, set the zoom to 200%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3134780">
              <a:lnSpc>
                <a:spcPts val="2100"/>
              </a:lnSpc>
            </a:pPr>
            <a:r>
              <a:rPr lang="en-US" sz="1800" b="1" dirty="0" smtClean="0">
                <a:solidFill>
                  <a:srgbClr val="FFFF00"/>
                </a:solidFill>
                <a:latin typeface="Trebuchet MS" pitchFamily="34" charset="0"/>
              </a:rPr>
              <a:t>Using the placeholders</a:t>
            </a:r>
          </a:p>
          <a:p>
            <a:pPr defTabSz="3134780">
              <a:lnSpc>
                <a:spcPts val="2100"/>
              </a:lnSpc>
            </a:pPr>
            <a:r>
              <a:rPr lang="en-US" sz="1800" baseline="0" dirty="0" smtClean="0">
                <a:latin typeface="Trebuchet MS" pitchFamily="34" charset="0"/>
              </a:rPr>
              <a:t>To add text to this template click inside a placeholder and type in or paste your text. To move a placeholder, click on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Then, click </a:t>
            </a:r>
            <a:r>
              <a:rPr lang="en-US" sz="1800" u="sng" baseline="0" dirty="0" smtClean="0">
                <a:latin typeface="Trebuchet MS" pitchFamily="34" charset="0"/>
              </a:rPr>
              <a:t>once</a:t>
            </a:r>
            <a:r>
              <a:rPr lang="en-US" sz="1800" baseline="0" dirty="0" smtClean="0">
                <a:latin typeface="Trebuchet MS" pitchFamily="34" charset="0"/>
              </a:rPr>
              <a:t> and drag it to its new location where you can resize it as needed. Additional placeholders can be found on the left side of this template.</a:t>
            </a:r>
          </a:p>
          <a:p>
            <a:pPr defTabSz="3134780">
              <a:lnSpc>
                <a:spcPts val="2100"/>
              </a:lnSpc>
            </a:pPr>
            <a:endParaRPr lang="en-US" sz="1800" b="1" baseline="0" dirty="0" smtClean="0">
              <a:solidFill>
                <a:srgbClr val="FFFF00"/>
              </a:solidFill>
              <a:latin typeface="Trebuchet MS" pitchFamily="34" charset="0"/>
            </a:endParaRPr>
          </a:p>
          <a:p>
            <a:pPr defTabSz="3134780">
              <a:lnSpc>
                <a:spcPts val="2100"/>
              </a:lnSpc>
            </a:pPr>
            <a:r>
              <a:rPr lang="en-US" sz="1800" b="1" baseline="0" dirty="0" smtClean="0">
                <a:solidFill>
                  <a:srgbClr val="FFFF00"/>
                </a:solidFill>
                <a:latin typeface="Trebuchet MS" pitchFamily="34" charset="0"/>
              </a:rPr>
              <a:t>Modifying the layout</a:t>
            </a:r>
          </a:p>
          <a:p>
            <a:pPr defTabSz="3134780">
              <a:lnSpc>
                <a:spcPts val="2100"/>
              </a:lnSpc>
            </a:pPr>
            <a:r>
              <a:rPr lang="en-US" sz="1800" dirty="0" smtClean="0">
                <a:latin typeface="Trebuchet MS" pitchFamily="34" charset="0"/>
              </a:rPr>
              <a:t>This template has four</a:t>
            </a:r>
            <a:endParaRPr lang="en-US" sz="1800" baseline="0" dirty="0" smtClean="0">
              <a:latin typeface="Trebuchet MS" pitchFamily="34" charset="0"/>
            </a:endParaRPr>
          </a:p>
          <a:p>
            <a:pPr defTabSz="3134780">
              <a:lnSpc>
                <a:spcPts val="2100"/>
              </a:lnSpc>
            </a:pPr>
            <a:r>
              <a:rPr lang="en-US" sz="1800" baseline="0" dirty="0" smtClean="0">
                <a:latin typeface="Trebuchet MS" pitchFamily="34" charset="0"/>
              </a:rPr>
              <a:t>different column layouts. </a:t>
            </a:r>
          </a:p>
          <a:p>
            <a:pPr defTabSz="3134780">
              <a:lnSpc>
                <a:spcPts val="2100"/>
              </a:lnSpc>
            </a:pPr>
            <a:r>
              <a:rPr lang="en-US" sz="1800" u="sng" baseline="0" dirty="0" smtClean="0">
                <a:latin typeface="Trebuchet MS" pitchFamily="34" charset="0"/>
              </a:rPr>
              <a:t>Right-click</a:t>
            </a:r>
            <a:r>
              <a:rPr lang="en-US" sz="1800" baseline="0" dirty="0" smtClean="0">
                <a:latin typeface="Trebuchet MS" pitchFamily="34" charset="0"/>
              </a:rPr>
              <a:t> your mouse</a:t>
            </a:r>
          </a:p>
          <a:p>
            <a:pPr defTabSz="3134780">
              <a:lnSpc>
                <a:spcPts val="2100"/>
              </a:lnSpc>
            </a:pPr>
            <a:r>
              <a:rPr lang="en-US" sz="1800" baseline="0" dirty="0" smtClean="0">
                <a:latin typeface="Trebuchet MS" pitchFamily="34" charset="0"/>
              </a:rPr>
              <a:t>on the background and </a:t>
            </a:r>
          </a:p>
          <a:p>
            <a:pPr defTabSz="3134780">
              <a:lnSpc>
                <a:spcPts val="2100"/>
              </a:lnSpc>
            </a:pPr>
            <a:r>
              <a:rPr lang="en-US" sz="1800" baseline="0" dirty="0" smtClean="0">
                <a:latin typeface="Trebuchet MS" pitchFamily="34" charset="0"/>
              </a:rPr>
              <a:t>click on “Layout” to see </a:t>
            </a:r>
          </a:p>
          <a:p>
            <a:pPr defTabSz="3134780">
              <a:lnSpc>
                <a:spcPts val="2100"/>
              </a:lnSpc>
            </a:pPr>
            <a:r>
              <a:rPr lang="en-US" sz="1800" baseline="0" dirty="0" smtClean="0">
                <a:latin typeface="Trebuchet MS" pitchFamily="34" charset="0"/>
              </a:rPr>
              <a:t>the layout options.</a:t>
            </a:r>
            <a:endParaRPr lang="en-US" sz="1800" dirty="0" smtClean="0">
              <a:latin typeface="Trebuchet MS" pitchFamily="34" charset="0"/>
            </a:endParaRPr>
          </a:p>
          <a:p>
            <a:pPr marL="0" marR="0" indent="0" algn="l" defTabSz="3134780" rtl="0" eaLnBrk="1" fontAlgn="auto" latinLnBrk="0" hangingPunct="1">
              <a:lnSpc>
                <a:spcPts val="2100"/>
              </a:lnSpc>
              <a:spcBef>
                <a:spcPts val="0"/>
              </a:spcBef>
              <a:spcAft>
                <a:spcPts val="0"/>
              </a:spcAft>
              <a:buClrTx/>
              <a:buSzTx/>
              <a:buFontTx/>
              <a:buNone/>
              <a:tabLst/>
              <a:defRPr/>
            </a:pPr>
            <a:r>
              <a:rPr lang="en-US" sz="1800" baseline="0" dirty="0" smtClean="0">
                <a:latin typeface="Trebuchet MS" pitchFamily="34" charset="0"/>
              </a:rPr>
              <a:t>The columns in the provided layouts are fixed and cannot be moved but advanced users can modify any layout by going to VIEW and then SLIDE MASTER.</a:t>
            </a:r>
          </a:p>
          <a:p>
            <a:pPr marL="0" marR="0" indent="0" algn="l" defTabSz="3134780" rtl="0" eaLnBrk="1" fontAlgn="auto" latinLnBrk="0" hangingPunct="1">
              <a:lnSpc>
                <a:spcPts val="2100"/>
              </a:lnSpc>
              <a:spcBef>
                <a:spcPts val="0"/>
              </a:spcBef>
              <a:spcAft>
                <a:spcPts val="0"/>
              </a:spcAft>
              <a:buClrTx/>
              <a:buSzTx/>
              <a:buFontTx/>
              <a:buNone/>
              <a:tabLst/>
              <a:defRPr/>
            </a:pPr>
            <a:endParaRPr lang="en-US" sz="1800" baseline="0" dirty="0" smtClean="0">
              <a:latin typeface="Trebuchet MS" pitchFamily="34" charset="0"/>
            </a:endParaRPr>
          </a:p>
          <a:p>
            <a:pPr defTabSz="3134780">
              <a:lnSpc>
                <a:spcPts val="2100"/>
              </a:lnSpc>
            </a:pPr>
            <a:r>
              <a:rPr lang="en-US" sz="1800" b="1" baseline="0" dirty="0" smtClean="0">
                <a:solidFill>
                  <a:srgbClr val="FFFF00"/>
                </a:solidFill>
                <a:latin typeface="Trebuchet MS" pitchFamily="34" charset="0"/>
              </a:rPr>
              <a:t>Importing text and graphics from external sources</a:t>
            </a:r>
          </a:p>
          <a:p>
            <a:pPr defTabSz="3134780">
              <a:lnSpc>
                <a:spcPts val="2100"/>
              </a:lnSpc>
            </a:pPr>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3134780">
              <a:lnSpc>
                <a:spcPts val="2100"/>
              </a:lnSpc>
            </a:pPr>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3134780">
              <a:lnSpc>
                <a:spcPts val="2100"/>
              </a:lnSpc>
            </a:pPr>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make the text fit better in the cells of an imported table,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3134780">
              <a:lnSpc>
                <a:spcPts val="2100"/>
              </a:lnSpc>
            </a:pPr>
            <a:endParaRPr lang="en-US" sz="1800" baseline="0" dirty="0" smtClean="0">
              <a:latin typeface="Trebuchet MS" pitchFamily="34" charset="0"/>
            </a:endParaRPr>
          </a:p>
          <a:p>
            <a:pPr defTabSz="3134780"/>
            <a:r>
              <a:rPr lang="en-US" sz="1800" b="1" baseline="0" dirty="0" smtClean="0">
                <a:solidFill>
                  <a:srgbClr val="FFFF00"/>
                </a:solidFill>
                <a:latin typeface="Trebuchet MS" pitchFamily="34" charset="0"/>
              </a:rPr>
              <a:t>Modifying the color scheme</a:t>
            </a:r>
          </a:p>
          <a:p>
            <a:pPr defTabSz="3134780"/>
            <a:r>
              <a:rPr lang="en-US" sz="1800" baseline="0" dirty="0" smtClean="0">
                <a:latin typeface="Trebuchet MS" pitchFamily="34" charset="0"/>
              </a:rPr>
              <a:t>To change the color scheme of this template go to the “Design” menu and click on “Colors”. You can choose from the provide color combinations or you can create your own.</a:t>
            </a: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29" name="Rectangle 28"/>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0" name="Picture 2"/>
          <p:cNvPicPr>
            <a:picLocks noChangeAspect="1" noChangeArrowheads="1"/>
          </p:cNvPicPr>
          <p:nvPr/>
        </p:nvPicPr>
        <p:blipFill>
          <a:blip r:embed="rId3" cstate="print"/>
          <a:srcRect/>
          <a:stretch>
            <a:fillRect/>
          </a:stretch>
        </p:blipFill>
        <p:spPr bwMode="auto">
          <a:xfrm>
            <a:off x="30638829" y="7674534"/>
            <a:ext cx="2963354" cy="1529091"/>
          </a:xfrm>
          <a:prstGeom prst="rect">
            <a:avLst/>
          </a:prstGeom>
          <a:noFill/>
          <a:ln w="9525">
            <a:noFill/>
            <a:miter lim="800000"/>
            <a:headEnd/>
            <a:tailEnd/>
          </a:ln>
          <a:effectLst/>
        </p:spPr>
      </p:pic>
      <p:pic>
        <p:nvPicPr>
          <p:cNvPr id="31" name="Picture 2"/>
          <p:cNvPicPr>
            <a:picLocks noChangeAspect="1" noChangeArrowheads="1"/>
          </p:cNvPicPr>
          <p:nvPr/>
        </p:nvPicPr>
        <p:blipFill>
          <a:blip r:embed="rId4" cstate="print"/>
          <a:srcRect/>
          <a:stretch>
            <a:fillRect/>
          </a:stretch>
        </p:blipFill>
        <p:spPr bwMode="auto">
          <a:xfrm>
            <a:off x="31813500" y="6167211"/>
            <a:ext cx="369094" cy="219075"/>
          </a:xfrm>
          <a:prstGeom prst="rect">
            <a:avLst/>
          </a:prstGeom>
          <a:noFill/>
          <a:ln w="9525">
            <a:solidFill>
              <a:schemeClr val="tx1"/>
            </a:solidFill>
            <a:miter lim="800000"/>
            <a:headEnd/>
            <a:tailEnd/>
          </a:ln>
          <a:effectLst/>
        </p:spPr>
      </p:pic>
      <p:sp>
        <p:nvSpPr>
          <p:cNvPr id="32" name="TextBox 31"/>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2011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33" name="Group 32"/>
          <p:cNvGrpSpPr/>
          <p:nvPr/>
        </p:nvGrpSpPr>
        <p:grpSpPr>
          <a:xfrm>
            <a:off x="-6223790" y="15575234"/>
            <a:ext cx="5771525" cy="644181"/>
            <a:chOff x="44242388" y="28054064"/>
            <a:chExt cx="9771400" cy="1090621"/>
          </a:xfrm>
        </p:grpSpPr>
        <p:sp>
          <p:nvSpPr>
            <p:cNvPr id="34" name="Rounded Rectangle 33"/>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5" name="Picture 34" descr="http://t2.gstatic.com/images?q=tbn:ANd9GcR4APHC6TT9w54M2zn_pvCiBxUNcspYPoVxirLRphBoJabfSvu7zw">
              <a:hlinkClick r:id="rId5"/>
            </p:cNvPr>
            <p:cNvPicPr>
              <a:picLocks noChangeAspect="1" noChangeArrowheads="1"/>
            </p:cNvPicPr>
            <p:nvPr userDrawn="1"/>
          </p:nvPicPr>
          <p:blipFill>
            <a:blip r:embed="rId6" cstate="print"/>
            <a:srcRect/>
            <a:stretch>
              <a:fillRect/>
            </a:stretch>
          </p:blipFill>
          <p:spPr bwMode="auto">
            <a:xfrm>
              <a:off x="44341112" y="28126638"/>
              <a:ext cx="914400" cy="914400"/>
            </a:xfrm>
            <a:prstGeom prst="rect">
              <a:avLst/>
            </a:prstGeom>
            <a:noFill/>
          </p:spPr>
        </p:pic>
        <p:sp>
          <p:nvSpPr>
            <p:cNvPr id="36" name="TextBox 32"/>
            <p:cNvSpPr txBox="1"/>
            <p:nvPr userDrawn="1"/>
          </p:nvSpPr>
          <p:spPr>
            <a:xfrm>
              <a:off x="45342599" y="28154090"/>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37" name="Straight Connector 36"/>
          <p:cNvCxnSpPr/>
          <p:nvPr/>
        </p:nvCxnSpPr>
        <p:spPr>
          <a:xfrm>
            <a:off x="27638828" y="222068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6472918" y="661488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21" name="Picture Placeholder 60" descr="bar-web-colors.png"/>
          <p:cNvPicPr>
            <a:picLocks noChangeAspect="1"/>
          </p:cNvPicPr>
          <p:nvPr userDrawn="1"/>
        </p:nvPicPr>
        <p:blipFill>
          <a:blip r:embed="rId7" cstate="print"/>
          <a:stretch>
            <a:fillRect/>
          </a:stretch>
        </p:blipFill>
        <p:spPr>
          <a:xfrm>
            <a:off x="-2" y="16229198"/>
            <a:ext cx="27432002" cy="230002"/>
          </a:xfrm>
          <a:prstGeom prst="rect">
            <a:avLst/>
          </a:prstGeom>
          <a:solidFill>
            <a:schemeClr val="bg2"/>
          </a:solidFill>
          <a:ln w="6350">
            <a:solidFill>
              <a:schemeClr val="tx1"/>
            </a:solidFill>
          </a:ln>
          <a:effectLst/>
        </p:spPr>
      </p:pic>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A6A6A6"/>
        </a:soli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rgbClr val="520063"/>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8" name="Rectangle 33"/>
          <p:cNvSpPr>
            <a:spLocks noChangeArrowheads="1"/>
          </p:cNvSpPr>
          <p:nvPr/>
        </p:nvSpPr>
        <p:spPr bwMode="auto">
          <a:xfrm>
            <a:off x="571500" y="2628900"/>
            <a:ext cx="6286500" cy="13373100"/>
          </a:xfrm>
          <a:prstGeom prst="rect">
            <a:avLst/>
          </a:prstGeom>
          <a:solidFill>
            <a:schemeClr val="bg1"/>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rgbClr val="007C8B"/>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51197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2011</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15" name="Rectangle 35"/>
          <p:cNvSpPr>
            <a:spLocks noChangeArrowheads="1"/>
          </p:cNvSpPr>
          <p:nvPr/>
        </p:nvSpPr>
        <p:spPr bwMode="auto">
          <a:xfrm>
            <a:off x="20574000" y="2628900"/>
            <a:ext cx="6286500" cy="13373100"/>
          </a:xfrm>
          <a:prstGeom prst="rect">
            <a:avLst/>
          </a:prstGeom>
          <a:solidFill>
            <a:schemeClr val="bg1"/>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6" name="Rectangle 33"/>
          <p:cNvSpPr>
            <a:spLocks noChangeArrowheads="1"/>
          </p:cNvSpPr>
          <p:nvPr/>
        </p:nvSpPr>
        <p:spPr bwMode="auto">
          <a:xfrm>
            <a:off x="7239000" y="2628900"/>
            <a:ext cx="12953008" cy="13373100"/>
          </a:xfrm>
          <a:prstGeom prst="rect">
            <a:avLst/>
          </a:prstGeom>
          <a:solidFill>
            <a:schemeClr val="bg1"/>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7" name="Rectangle 26"/>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2508125"/>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 It</a:t>
            </a:r>
            <a:r>
              <a:rPr lang="en-US" sz="1800" baseline="0" dirty="0" smtClean="0">
                <a:latin typeface="Trebuchet MS" pitchFamily="34" charset="0"/>
              </a:rPr>
              <a:t> </a:t>
            </a:r>
            <a:r>
              <a:rPr lang="en-US" sz="1800" dirty="0" smtClean="0">
                <a:latin typeface="Trebuchet MS" pitchFamily="34" charset="0"/>
              </a:rPr>
              <a:t>will save you valuable time placing titles, subtitles,</a:t>
            </a:r>
            <a:r>
              <a:rPr lang="en-US" sz="1800" baseline="0" dirty="0" smtClean="0">
                <a:latin typeface="Trebuchet MS" pitchFamily="34" charset="0"/>
              </a:rPr>
              <a:t> text, and graphics</a:t>
            </a:r>
            <a:r>
              <a:rPr lang="en-US" sz="1800" dirty="0" smtClean="0">
                <a:latin typeface="Trebuchet MS" pitchFamily="34" charset="0"/>
              </a:rPr>
              <a:t>. </a:t>
            </a:r>
          </a:p>
          <a:p>
            <a:pPr defTabSz="2508125"/>
            <a:endParaRPr lang="en-US" sz="1800" dirty="0" smtClean="0">
              <a:latin typeface="Trebuchet MS" pitchFamily="34" charset="0"/>
            </a:endParaRPr>
          </a:p>
          <a:p>
            <a:pPr defTabSz="2508125"/>
            <a:r>
              <a:rPr lang="en-US" sz="1800" dirty="0" smtClean="0">
                <a:latin typeface="Trebuchet MS" pitchFamily="34" charset="0"/>
              </a:rPr>
              <a:t>Use it to create your presentation. Then send</a:t>
            </a:r>
            <a:r>
              <a:rPr lang="en-US" sz="1800" baseline="0" dirty="0" smtClean="0">
                <a:latin typeface="Trebuchet MS" pitchFamily="34" charset="0"/>
              </a:rPr>
              <a:t> it </a:t>
            </a:r>
            <a:r>
              <a:rPr lang="en-US" sz="1800" dirty="0" smtClean="0">
                <a:latin typeface="Trebuchet MS" pitchFamily="34" charset="0"/>
              </a:rPr>
              <a:t>to </a:t>
            </a:r>
            <a:r>
              <a:rPr lang="en-US" sz="1800" b="1" dirty="0" smtClean="0">
                <a:latin typeface="Trebuchet MS" pitchFamily="34" charset="0"/>
              </a:rPr>
              <a:t>PosterPresentations.com</a:t>
            </a:r>
            <a:r>
              <a:rPr lang="en-US" sz="1800" dirty="0" smtClean="0">
                <a:latin typeface="Trebuchet MS" pitchFamily="34" charset="0"/>
              </a:rPr>
              <a:t> for premium quality, same day affordable printing.</a:t>
            </a:r>
            <a:br>
              <a:rPr lang="en-US" sz="1800" dirty="0" smtClean="0">
                <a:latin typeface="Trebuchet MS" pitchFamily="34" charset="0"/>
              </a:rPr>
            </a:br>
            <a:endParaRPr lang="en-US" sz="1800" dirty="0" smtClean="0">
              <a:latin typeface="Trebuchet MS" pitchFamily="34" charset="0"/>
            </a:endParaRPr>
          </a:p>
          <a:p>
            <a:pPr defTabSz="2508125"/>
            <a:r>
              <a:rPr lang="en-US" sz="1800" dirty="0" smtClean="0">
                <a:latin typeface="Trebuchet MS" pitchFamily="34" charset="0"/>
              </a:rPr>
              <a:t>We provide a series of </a:t>
            </a:r>
            <a:r>
              <a:rPr lang="en-US" sz="1800" b="1" dirty="0" smtClean="0">
                <a:latin typeface="Trebuchet MS" pitchFamily="34" charset="0"/>
              </a:rPr>
              <a:t>online tutorials</a:t>
            </a:r>
            <a:r>
              <a:rPr lang="en-US" sz="1800" dirty="0" smtClean="0">
                <a:latin typeface="Trebuchet MS" pitchFamily="34" charset="0"/>
              </a:rPr>
              <a:t> that will guide you through the poster design process and answer your poster production questions. </a:t>
            </a:r>
          </a:p>
          <a:p>
            <a:pPr defTabSz="2508125"/>
            <a:endParaRPr lang="en-US" sz="1800" dirty="0" smtClean="0">
              <a:latin typeface="Trebuchet MS" pitchFamily="34" charset="0"/>
            </a:endParaRPr>
          </a:p>
          <a:p>
            <a:pPr defTabSz="2508125"/>
            <a:r>
              <a:rPr lang="en-US" sz="1800" dirty="0" smtClean="0">
                <a:latin typeface="Trebuchet MS" pitchFamily="34" charset="0"/>
              </a:rPr>
              <a:t>View our online</a:t>
            </a:r>
            <a:r>
              <a:rPr lang="en-US" sz="1800" baseline="0" dirty="0" smtClean="0">
                <a:latin typeface="Trebuchet MS" pitchFamily="34" charset="0"/>
              </a:rPr>
              <a:t> tutorials at:</a:t>
            </a:r>
            <a:r>
              <a:rPr lang="en-US" sz="1800" dirty="0" smtClean="0">
                <a:latin typeface="Trebuchet MS" pitchFamily="34" charset="0"/>
              </a:rPr>
              <a:t/>
            </a:r>
            <a:br>
              <a:rPr lang="en-US" sz="1800" dirty="0" smtClean="0">
                <a:latin typeface="Trebuchet MS" pitchFamily="34" charset="0"/>
              </a:rPr>
            </a:br>
            <a:r>
              <a:rPr lang="en-US" sz="1800" dirty="0" smtClean="0">
                <a:solidFill>
                  <a:srgbClr val="FFFF00"/>
                </a:solidFill>
                <a:latin typeface="Trebuchet MS" pitchFamily="34" charset="0"/>
              </a:rPr>
              <a:t> http://bit.ly/Poster_creation_help </a:t>
            </a:r>
            <a:r>
              <a:rPr lang="en-US" sz="1800" dirty="0" smtClean="0">
                <a:latin typeface="Trebuchet MS" pitchFamily="34" charset="0"/>
              </a:rPr>
              <a:t/>
            </a:r>
            <a:br>
              <a:rPr lang="en-US" sz="1800" dirty="0" smtClean="0">
                <a:latin typeface="Trebuchet MS" pitchFamily="34" charset="0"/>
              </a:rPr>
            </a:br>
            <a:r>
              <a:rPr lang="en-US" sz="1800" dirty="0" smtClean="0">
                <a:latin typeface="Trebuchet MS" pitchFamily="34" charset="0"/>
              </a:rPr>
              <a:t>(copy</a:t>
            </a:r>
            <a:r>
              <a:rPr lang="en-US" sz="1800" baseline="0" dirty="0" smtClean="0">
                <a:latin typeface="Trebuchet MS" pitchFamily="34" charset="0"/>
              </a:rPr>
              <a:t> and paste the link into your web browser).</a:t>
            </a:r>
          </a:p>
          <a:p>
            <a:pPr defTabSz="2508125"/>
            <a:endParaRPr lang="en-US" sz="1800" dirty="0" smtClean="0">
              <a:latin typeface="Trebuchet MS" pitchFamily="34" charset="0"/>
            </a:endParaRPr>
          </a:p>
          <a:p>
            <a:pPr defTabSz="2508125"/>
            <a:r>
              <a:rPr lang="en-US" sz="1800" dirty="0" smtClean="0">
                <a:latin typeface="Trebuchet MS" pitchFamily="34" charset="0"/>
              </a:rPr>
              <a:t>For assistance and to order your printed poster</a:t>
            </a:r>
            <a:r>
              <a:rPr lang="en-US" sz="1800" dirty="0" smtClean="0">
                <a:solidFill>
                  <a:schemeClr val="bg1"/>
                </a:solidFill>
                <a:latin typeface="Trebuchet MS" pitchFamily="34" charset="0"/>
              </a:rPr>
              <a:t> call </a:t>
            </a:r>
            <a:r>
              <a:rPr lang="en-US" sz="1800" b="1" dirty="0" smtClean="0">
                <a:solidFill>
                  <a:srgbClr val="FFFF00"/>
                </a:solidFill>
                <a:latin typeface="Trebuchet MS" pitchFamily="34" charset="0"/>
              </a:rPr>
              <a:t>PosterPresentations.com</a:t>
            </a:r>
            <a:r>
              <a:rPr lang="en-US" sz="1800" dirty="0" smtClean="0">
                <a:solidFill>
                  <a:srgbClr val="FFFF00"/>
                </a:solidFill>
                <a:latin typeface="Trebuchet MS" pitchFamily="34" charset="0"/>
              </a:rPr>
              <a:t> </a:t>
            </a:r>
            <a:r>
              <a:rPr lang="en-US" sz="1800" dirty="0" smtClean="0">
                <a:latin typeface="Trebuchet MS" pitchFamily="34" charset="0"/>
              </a:rPr>
              <a:t>at </a:t>
            </a:r>
            <a:r>
              <a:rPr lang="en-US" sz="2300" b="1" dirty="0" smtClean="0">
                <a:solidFill>
                  <a:srgbClr val="FFFF00"/>
                </a:solidFill>
                <a:latin typeface="Trebuchet MS" pitchFamily="34" charset="0"/>
              </a:rPr>
              <a:t>1.866.649.3004</a:t>
            </a:r>
          </a:p>
          <a:p>
            <a:pPr defTabSz="2508125"/>
            <a:endParaRPr lang="en-US" sz="2300" b="1" dirty="0" smtClean="0">
              <a:solidFill>
                <a:srgbClr val="FFFF00"/>
              </a:solidFill>
              <a:latin typeface="Trebuchet MS" pitchFamily="34" charset="0"/>
            </a:endParaRPr>
          </a:p>
          <a:p>
            <a:pPr defTabSz="2508125"/>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defTabSz="2508125"/>
            <a:r>
              <a:rPr lang="en-US" sz="1800" dirty="0" smtClean="0">
                <a:latin typeface="Trebuchet MS" pitchFamily="34" charset="0"/>
              </a:rPr>
              <a:t>Use the placeholders provided below to add new elements to your poster:</a:t>
            </a:r>
            <a:r>
              <a:rPr lang="en-US" sz="1800" baseline="0" dirty="0" smtClean="0">
                <a:latin typeface="Trebuchet MS" pitchFamily="34" charset="0"/>
              </a:rPr>
              <a:t> </a:t>
            </a:r>
            <a:r>
              <a:rPr lang="en-US" sz="1800" dirty="0" smtClean="0">
                <a:latin typeface="Trebuchet MS" pitchFamily="34" charset="0"/>
              </a:rPr>
              <a:t>Drag a placeholder onto the</a:t>
            </a:r>
            <a:r>
              <a:rPr lang="en-US" sz="1800" baseline="0" dirty="0" smtClean="0">
                <a:latin typeface="Trebuchet MS" pitchFamily="34" charset="0"/>
              </a:rPr>
              <a:t> poster area,</a:t>
            </a:r>
            <a:r>
              <a:rPr lang="en-US" sz="1800" dirty="0" smtClean="0">
                <a:latin typeface="Trebuchet MS" pitchFamily="34" charset="0"/>
              </a:rPr>
              <a:t> size it, and click it to edit.</a:t>
            </a:r>
          </a:p>
          <a:p>
            <a:pPr defTabSz="2508125"/>
            <a:endParaRPr lang="en-US" sz="1800" dirty="0" smtClean="0">
              <a:latin typeface="Trebuchet MS" pitchFamily="34" charset="0"/>
            </a:endParaRPr>
          </a:p>
          <a:p>
            <a:pPr defTabSz="2508125"/>
            <a:r>
              <a:rPr lang="en-US" sz="1800" b="1" dirty="0" smtClean="0">
                <a:solidFill>
                  <a:srgbClr val="FFFF00"/>
                </a:solidFill>
                <a:latin typeface="Trebuchet MS" pitchFamily="34" charset="0"/>
              </a:rPr>
              <a:t>Section Header placeholder</a:t>
            </a:r>
          </a:p>
          <a:p>
            <a:pPr defTabSz="2508125"/>
            <a:r>
              <a:rPr lang="en-US" sz="1800" dirty="0" smtClean="0">
                <a:latin typeface="Trebuchet MS" pitchFamily="34" charset="0"/>
              </a:rPr>
              <a:t>Use</a:t>
            </a:r>
            <a:r>
              <a:rPr lang="en-US" sz="1800" baseline="0" dirty="0" smtClean="0">
                <a:latin typeface="Trebuchet MS" pitchFamily="34" charset="0"/>
              </a:rPr>
              <a:t> section headers to separate topics or concepts within your presentation. </a:t>
            </a:r>
          </a:p>
          <a:p>
            <a:pPr defTabSz="2508125"/>
            <a:endParaRPr lang="en-US" sz="1800" baseline="0" dirty="0" smtClean="0">
              <a:latin typeface="Trebuchet MS" pitchFamily="34" charset="0"/>
            </a:endParaRPr>
          </a:p>
          <a:p>
            <a:pPr defTabSz="2508125"/>
            <a:endParaRPr lang="en-US" sz="1800" dirty="0" smtClean="0">
              <a:latin typeface="Trebuchet MS" pitchFamily="34" charset="0"/>
            </a:endParaRPr>
          </a:p>
          <a:p>
            <a:pPr defTabSz="2508125"/>
            <a:endParaRPr lang="en-US" sz="1800" dirty="0" smtClean="0">
              <a:latin typeface="Trebuchet MS" pitchFamily="34" charset="0"/>
            </a:endParaRPr>
          </a:p>
          <a:p>
            <a:pPr defTabSz="2508125"/>
            <a:endParaRPr lang="en-US" sz="1800" b="1" dirty="0" smtClean="0">
              <a:solidFill>
                <a:srgbClr val="FFFF00"/>
              </a:solidFill>
              <a:latin typeface="Trebuchet MS" pitchFamily="34" charset="0"/>
            </a:endParaRPr>
          </a:p>
          <a:p>
            <a:pPr defTabSz="2508125"/>
            <a:r>
              <a:rPr lang="en-US" sz="1800" b="1" dirty="0" smtClean="0">
                <a:solidFill>
                  <a:srgbClr val="FFFF00"/>
                </a:solidFill>
                <a:latin typeface="Trebuchet MS" pitchFamily="34" charset="0"/>
              </a:rPr>
              <a:t>Text placeholder</a:t>
            </a:r>
          </a:p>
          <a:p>
            <a:pPr defTabSz="2508125"/>
            <a:r>
              <a:rPr lang="en-US" sz="1800" baseline="0" dirty="0" smtClean="0">
                <a:latin typeface="Trebuchet MS" pitchFamily="34" charset="0"/>
              </a:rPr>
              <a:t>Move this preformatted text placeholder to the poster to add a new body of text.</a:t>
            </a:r>
          </a:p>
          <a:p>
            <a:pPr defTabSz="2508125"/>
            <a:endParaRPr lang="en-US" sz="1800" baseline="0" dirty="0" smtClean="0">
              <a:latin typeface="Trebuchet MS" pitchFamily="34" charset="0"/>
            </a:endParaRPr>
          </a:p>
          <a:p>
            <a:pPr defTabSz="2508125"/>
            <a:endParaRPr lang="en-US" sz="1800" baseline="0" dirty="0" smtClean="0">
              <a:latin typeface="Trebuchet MS" pitchFamily="34" charset="0"/>
            </a:endParaRPr>
          </a:p>
          <a:p>
            <a:pPr defTabSz="2508125"/>
            <a:endParaRPr lang="en-US" sz="1800" baseline="0" dirty="0" smtClean="0">
              <a:latin typeface="Trebuchet MS" pitchFamily="34" charset="0"/>
            </a:endParaRPr>
          </a:p>
          <a:p>
            <a:pPr defTabSz="2508125"/>
            <a:endParaRPr lang="en-US" sz="1800" baseline="0" dirty="0" smtClean="0">
              <a:latin typeface="Trebuchet MS" pitchFamily="34" charset="0"/>
            </a:endParaRPr>
          </a:p>
          <a:p>
            <a:pPr defTabSz="2508125"/>
            <a:r>
              <a:rPr lang="en-US" sz="1800" b="1" baseline="0" dirty="0" smtClean="0">
                <a:solidFill>
                  <a:srgbClr val="FFFF00"/>
                </a:solidFill>
                <a:latin typeface="Trebuchet MS" pitchFamily="34" charset="0"/>
              </a:rPr>
              <a:t>Picture placeholder</a:t>
            </a:r>
          </a:p>
          <a:p>
            <a:pPr defTabSz="2508125"/>
            <a:r>
              <a:rPr lang="en-US" sz="1800" baseline="0" dirty="0" smtClean="0">
                <a:latin typeface="Trebuchet MS" pitchFamily="34" charset="0"/>
              </a:rPr>
              <a:t>Move this graphic placeholder onto your poster, size it first, and then click it to add a picture to the poster.</a:t>
            </a:r>
          </a:p>
          <a:p>
            <a:pPr defTabSz="2508125"/>
            <a:endParaRPr lang="en-US" sz="1800" baseline="0" dirty="0" smtClean="0">
              <a:latin typeface="Trebuchet MS" pitchFamily="34" charset="0"/>
            </a:endParaRPr>
          </a:p>
          <a:p>
            <a:pPr defTabSz="2508125"/>
            <a:endParaRPr lang="en-US" sz="1800" baseline="0" dirty="0" smtClean="0">
              <a:latin typeface="Trebuchet MS" pitchFamily="34" charset="0"/>
            </a:endParaRPr>
          </a:p>
          <a:p>
            <a:pPr defTabSz="2508125"/>
            <a:endParaRPr lang="en-US" sz="1800" baseline="0" dirty="0" smtClean="0">
              <a:latin typeface="Trebuchet MS" pitchFamily="34" charset="0"/>
            </a:endParaRPr>
          </a:p>
          <a:p>
            <a:pPr algn="ctr"/>
            <a:endParaRPr lang="en-US" sz="2500" b="1" dirty="0" smtClean="0">
              <a:solidFill>
                <a:schemeClr val="bg1"/>
              </a:solidFill>
              <a:latin typeface="Trebuchet MS" pitchFamily="34" charset="0"/>
            </a:endParaRPr>
          </a:p>
          <a:p>
            <a:pPr algn="ctr"/>
            <a:endParaRPr lang="en-US" sz="2500" b="1" dirty="0" smtClean="0">
              <a:solidFill>
                <a:schemeClr val="bg1"/>
              </a:solidFill>
              <a:latin typeface="Trebuchet MS" pitchFamily="34" charset="0"/>
            </a:endParaRPr>
          </a:p>
          <a:p>
            <a:pPr algn="ctr"/>
            <a:endParaRPr lang="en-US" sz="2500" b="1" dirty="0" smtClean="0">
              <a:solidFill>
                <a:schemeClr val="bg1"/>
              </a:solidFill>
              <a:latin typeface="Trebuchet MS" pitchFamily="34" charset="0"/>
            </a:endParaRPr>
          </a:p>
          <a:p>
            <a:pPr algn="ctr"/>
            <a:endParaRPr lang="en-US" sz="25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2500" b="1" dirty="0">
              <a:latin typeface="Trebuchet MS" pitchFamily="34" charset="0"/>
            </a:endParaRPr>
          </a:p>
        </p:txBody>
      </p:sp>
      <p:sp>
        <p:nvSpPr>
          <p:cNvPr id="28" name="Rectangle 27"/>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dirty="0" smtClean="0">
                <a:solidFill>
                  <a:schemeClr val="bg1"/>
                </a:solidFill>
                <a:latin typeface="Trebuchet MS" pitchFamily="34" charset="0"/>
              </a:rPr>
              <a:t>Using the template</a:t>
            </a:r>
            <a:endParaRPr lang="en-US" sz="2400" b="1" baseline="0" dirty="0" smtClean="0">
              <a:solidFill>
                <a:schemeClr val="bg1"/>
              </a:solidFill>
              <a:latin typeface="Trebuchet MS" pitchFamily="34" charset="0"/>
            </a:endParaRPr>
          </a:p>
          <a:p>
            <a:pPr marL="0" marR="0" indent="0" algn="l" defTabSz="3134780" rtl="0" eaLnBrk="1" fontAlgn="auto" latinLnBrk="0" hangingPunct="1">
              <a:lnSpc>
                <a:spcPts val="21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3134780">
              <a:lnSpc>
                <a:spcPts val="2100"/>
              </a:lnSpc>
            </a:pPr>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50% the size of the final poster. All text and graphics will be printed at 200% their size. To see what your poster will look like when printed, set the zoom to 200%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3134780">
              <a:lnSpc>
                <a:spcPts val="2100"/>
              </a:lnSpc>
            </a:pPr>
            <a:r>
              <a:rPr lang="en-US" sz="1800" b="1" dirty="0" smtClean="0">
                <a:solidFill>
                  <a:srgbClr val="FFFF00"/>
                </a:solidFill>
                <a:latin typeface="Trebuchet MS" pitchFamily="34" charset="0"/>
              </a:rPr>
              <a:t>Using the placeholders</a:t>
            </a:r>
          </a:p>
          <a:p>
            <a:pPr defTabSz="3134780">
              <a:lnSpc>
                <a:spcPts val="2100"/>
              </a:lnSpc>
            </a:pPr>
            <a:r>
              <a:rPr lang="en-US" sz="1800" baseline="0" dirty="0" smtClean="0">
                <a:latin typeface="Trebuchet MS" pitchFamily="34" charset="0"/>
              </a:rPr>
              <a:t>To add text to this template click inside a placeholder and type in or paste your text. To move a placeholder, click on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Then, click </a:t>
            </a:r>
            <a:r>
              <a:rPr lang="en-US" sz="1800" u="sng" baseline="0" dirty="0" smtClean="0">
                <a:latin typeface="Trebuchet MS" pitchFamily="34" charset="0"/>
              </a:rPr>
              <a:t>once</a:t>
            </a:r>
            <a:r>
              <a:rPr lang="en-US" sz="1800" baseline="0" dirty="0" smtClean="0">
                <a:latin typeface="Trebuchet MS" pitchFamily="34" charset="0"/>
              </a:rPr>
              <a:t> and drag it to its new location where you can resize it as needed. Additional placeholders can be found on the left side of this template.</a:t>
            </a:r>
          </a:p>
          <a:p>
            <a:pPr defTabSz="3134780">
              <a:lnSpc>
                <a:spcPts val="2100"/>
              </a:lnSpc>
            </a:pPr>
            <a:endParaRPr lang="en-US" sz="1800" b="1" baseline="0" dirty="0" smtClean="0">
              <a:solidFill>
                <a:srgbClr val="FFFF00"/>
              </a:solidFill>
              <a:latin typeface="Trebuchet MS" pitchFamily="34" charset="0"/>
            </a:endParaRPr>
          </a:p>
          <a:p>
            <a:pPr defTabSz="3134780">
              <a:lnSpc>
                <a:spcPts val="2100"/>
              </a:lnSpc>
            </a:pPr>
            <a:r>
              <a:rPr lang="en-US" sz="1800" b="1" baseline="0" dirty="0" smtClean="0">
                <a:solidFill>
                  <a:srgbClr val="FFFF00"/>
                </a:solidFill>
                <a:latin typeface="Trebuchet MS" pitchFamily="34" charset="0"/>
              </a:rPr>
              <a:t>Modifying the layout</a:t>
            </a:r>
          </a:p>
          <a:p>
            <a:pPr defTabSz="3134780">
              <a:lnSpc>
                <a:spcPts val="2100"/>
              </a:lnSpc>
            </a:pPr>
            <a:r>
              <a:rPr lang="en-US" sz="1800" dirty="0" smtClean="0">
                <a:latin typeface="Trebuchet MS" pitchFamily="34" charset="0"/>
              </a:rPr>
              <a:t>This template has four</a:t>
            </a:r>
            <a:endParaRPr lang="en-US" sz="1800" baseline="0" dirty="0" smtClean="0">
              <a:latin typeface="Trebuchet MS" pitchFamily="34" charset="0"/>
            </a:endParaRPr>
          </a:p>
          <a:p>
            <a:pPr defTabSz="3134780">
              <a:lnSpc>
                <a:spcPts val="2100"/>
              </a:lnSpc>
            </a:pPr>
            <a:r>
              <a:rPr lang="en-US" sz="1800" baseline="0" dirty="0" smtClean="0">
                <a:latin typeface="Trebuchet MS" pitchFamily="34" charset="0"/>
              </a:rPr>
              <a:t>different column layouts. </a:t>
            </a:r>
          </a:p>
          <a:p>
            <a:pPr defTabSz="3134780">
              <a:lnSpc>
                <a:spcPts val="2100"/>
              </a:lnSpc>
            </a:pPr>
            <a:r>
              <a:rPr lang="en-US" sz="1800" u="sng" baseline="0" dirty="0" smtClean="0">
                <a:latin typeface="Trebuchet MS" pitchFamily="34" charset="0"/>
              </a:rPr>
              <a:t>Right-click</a:t>
            </a:r>
            <a:r>
              <a:rPr lang="en-US" sz="1800" baseline="0" dirty="0" smtClean="0">
                <a:latin typeface="Trebuchet MS" pitchFamily="34" charset="0"/>
              </a:rPr>
              <a:t> your mouse</a:t>
            </a:r>
          </a:p>
          <a:p>
            <a:pPr defTabSz="3134780">
              <a:lnSpc>
                <a:spcPts val="2100"/>
              </a:lnSpc>
            </a:pPr>
            <a:r>
              <a:rPr lang="en-US" sz="1800" baseline="0" dirty="0" smtClean="0">
                <a:latin typeface="Trebuchet MS" pitchFamily="34" charset="0"/>
              </a:rPr>
              <a:t>on the background and </a:t>
            </a:r>
          </a:p>
          <a:p>
            <a:pPr defTabSz="3134780">
              <a:lnSpc>
                <a:spcPts val="2100"/>
              </a:lnSpc>
            </a:pPr>
            <a:r>
              <a:rPr lang="en-US" sz="1800" baseline="0" dirty="0" smtClean="0">
                <a:latin typeface="Trebuchet MS" pitchFamily="34" charset="0"/>
              </a:rPr>
              <a:t>click on “Layout” to see </a:t>
            </a:r>
          </a:p>
          <a:p>
            <a:pPr defTabSz="3134780">
              <a:lnSpc>
                <a:spcPts val="2100"/>
              </a:lnSpc>
            </a:pPr>
            <a:r>
              <a:rPr lang="en-US" sz="1800" baseline="0" dirty="0" smtClean="0">
                <a:latin typeface="Trebuchet MS" pitchFamily="34" charset="0"/>
              </a:rPr>
              <a:t>the layout options.</a:t>
            </a:r>
            <a:endParaRPr lang="en-US" sz="1800" dirty="0" smtClean="0">
              <a:latin typeface="Trebuchet MS" pitchFamily="34" charset="0"/>
            </a:endParaRPr>
          </a:p>
          <a:p>
            <a:pPr marL="0" marR="0" indent="0" algn="l" defTabSz="3134780" rtl="0" eaLnBrk="1" fontAlgn="auto" latinLnBrk="0" hangingPunct="1">
              <a:lnSpc>
                <a:spcPts val="2100"/>
              </a:lnSpc>
              <a:spcBef>
                <a:spcPts val="0"/>
              </a:spcBef>
              <a:spcAft>
                <a:spcPts val="0"/>
              </a:spcAft>
              <a:buClrTx/>
              <a:buSzTx/>
              <a:buFontTx/>
              <a:buNone/>
              <a:tabLst/>
              <a:defRPr/>
            </a:pPr>
            <a:r>
              <a:rPr lang="en-US" sz="1800" baseline="0" dirty="0" smtClean="0">
                <a:latin typeface="Trebuchet MS" pitchFamily="34" charset="0"/>
              </a:rPr>
              <a:t>The columns in the provided layouts are fixed and cannot be moved but advanced users can modify any layout by going to VIEW and then SLIDE MASTER.</a:t>
            </a:r>
          </a:p>
          <a:p>
            <a:pPr marL="0" marR="0" indent="0" algn="l" defTabSz="3134780" rtl="0" eaLnBrk="1" fontAlgn="auto" latinLnBrk="0" hangingPunct="1">
              <a:lnSpc>
                <a:spcPts val="2100"/>
              </a:lnSpc>
              <a:spcBef>
                <a:spcPts val="0"/>
              </a:spcBef>
              <a:spcAft>
                <a:spcPts val="0"/>
              </a:spcAft>
              <a:buClrTx/>
              <a:buSzTx/>
              <a:buFontTx/>
              <a:buNone/>
              <a:tabLst/>
              <a:defRPr/>
            </a:pPr>
            <a:endParaRPr lang="en-US" sz="1800" baseline="0" dirty="0" smtClean="0">
              <a:latin typeface="Trebuchet MS" pitchFamily="34" charset="0"/>
            </a:endParaRPr>
          </a:p>
          <a:p>
            <a:pPr defTabSz="3134780">
              <a:lnSpc>
                <a:spcPts val="2100"/>
              </a:lnSpc>
            </a:pPr>
            <a:r>
              <a:rPr lang="en-US" sz="1800" b="1" baseline="0" dirty="0" smtClean="0">
                <a:solidFill>
                  <a:srgbClr val="FFFF00"/>
                </a:solidFill>
                <a:latin typeface="Trebuchet MS" pitchFamily="34" charset="0"/>
              </a:rPr>
              <a:t>Importing text and graphics from external sources</a:t>
            </a:r>
          </a:p>
          <a:p>
            <a:pPr defTabSz="3134780">
              <a:lnSpc>
                <a:spcPts val="2100"/>
              </a:lnSpc>
            </a:pPr>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3134780">
              <a:lnSpc>
                <a:spcPts val="2100"/>
              </a:lnSpc>
            </a:pPr>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3134780">
              <a:lnSpc>
                <a:spcPts val="2100"/>
              </a:lnSpc>
            </a:pPr>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make the text fit better in the cells of an imported table,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3134780">
              <a:lnSpc>
                <a:spcPts val="2100"/>
              </a:lnSpc>
            </a:pPr>
            <a:endParaRPr lang="en-US" sz="1800" baseline="0" dirty="0" smtClean="0">
              <a:latin typeface="Trebuchet MS" pitchFamily="34" charset="0"/>
            </a:endParaRPr>
          </a:p>
          <a:p>
            <a:pPr defTabSz="3134780"/>
            <a:r>
              <a:rPr lang="en-US" sz="1800" b="1" baseline="0" dirty="0" smtClean="0">
                <a:solidFill>
                  <a:srgbClr val="FFFF00"/>
                </a:solidFill>
                <a:latin typeface="Trebuchet MS" pitchFamily="34" charset="0"/>
              </a:rPr>
              <a:t>Modifying the color scheme</a:t>
            </a:r>
          </a:p>
          <a:p>
            <a:pPr defTabSz="3134780"/>
            <a:r>
              <a:rPr lang="en-US" sz="1800" baseline="0" dirty="0" smtClean="0">
                <a:latin typeface="Trebuchet MS" pitchFamily="34" charset="0"/>
              </a:rPr>
              <a:t>To change the color scheme of this template go to the “Design” menu and click on “Colors”. You can choose from the provide color combinations or you can create your own.</a:t>
            </a: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0" name="Rectangle 29"/>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4" name="Picture 2"/>
          <p:cNvPicPr>
            <a:picLocks noChangeAspect="1" noChangeArrowheads="1"/>
          </p:cNvPicPr>
          <p:nvPr/>
        </p:nvPicPr>
        <p:blipFill>
          <a:blip r:embed="rId3" cstate="print"/>
          <a:srcRect/>
          <a:stretch>
            <a:fillRect/>
          </a:stretch>
        </p:blipFill>
        <p:spPr bwMode="auto">
          <a:xfrm>
            <a:off x="30638829" y="7674534"/>
            <a:ext cx="2963354" cy="1529091"/>
          </a:xfrm>
          <a:prstGeom prst="rect">
            <a:avLst/>
          </a:prstGeom>
          <a:noFill/>
          <a:ln w="9525">
            <a:noFill/>
            <a:miter lim="800000"/>
            <a:headEnd/>
            <a:tailEnd/>
          </a:ln>
          <a:effectLst/>
        </p:spPr>
      </p:pic>
      <p:pic>
        <p:nvPicPr>
          <p:cNvPr id="35" name="Picture 2"/>
          <p:cNvPicPr>
            <a:picLocks noChangeAspect="1" noChangeArrowheads="1"/>
          </p:cNvPicPr>
          <p:nvPr/>
        </p:nvPicPr>
        <p:blipFill>
          <a:blip r:embed="rId4" cstate="print"/>
          <a:srcRect/>
          <a:stretch>
            <a:fillRect/>
          </a:stretch>
        </p:blipFill>
        <p:spPr bwMode="auto">
          <a:xfrm>
            <a:off x="31813500" y="6167211"/>
            <a:ext cx="369094" cy="219075"/>
          </a:xfrm>
          <a:prstGeom prst="rect">
            <a:avLst/>
          </a:prstGeom>
          <a:noFill/>
          <a:ln w="9525">
            <a:solidFill>
              <a:schemeClr val="tx1"/>
            </a:solidFill>
            <a:miter lim="800000"/>
            <a:headEnd/>
            <a:tailEnd/>
          </a:ln>
          <a:effectLst/>
        </p:spPr>
      </p:pic>
      <p:sp>
        <p:nvSpPr>
          <p:cNvPr id="36" name="TextBox 35"/>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2011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37" name="Group 36"/>
          <p:cNvGrpSpPr/>
          <p:nvPr/>
        </p:nvGrpSpPr>
        <p:grpSpPr>
          <a:xfrm>
            <a:off x="-6223790" y="15575234"/>
            <a:ext cx="5771525" cy="644181"/>
            <a:chOff x="44242388" y="28054064"/>
            <a:chExt cx="9771400" cy="1090621"/>
          </a:xfrm>
        </p:grpSpPr>
        <p:sp>
          <p:nvSpPr>
            <p:cNvPr id="38" name="Rounded Rectangle 3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9" name="Picture 38" descr="http://t2.gstatic.com/images?q=tbn:ANd9GcR4APHC6TT9w54M2zn_pvCiBxUNcspYPoVxirLRphBoJabfSvu7zw">
              <a:hlinkClick r:id="rId5"/>
            </p:cNvPr>
            <p:cNvPicPr>
              <a:picLocks noChangeAspect="1" noChangeArrowheads="1"/>
            </p:cNvPicPr>
            <p:nvPr userDrawn="1"/>
          </p:nvPicPr>
          <p:blipFill>
            <a:blip r:embed="rId6" cstate="print"/>
            <a:srcRect/>
            <a:stretch>
              <a:fillRect/>
            </a:stretch>
          </p:blipFill>
          <p:spPr bwMode="auto">
            <a:xfrm>
              <a:off x="44341112" y="28126638"/>
              <a:ext cx="914400" cy="914400"/>
            </a:xfrm>
            <a:prstGeom prst="rect">
              <a:avLst/>
            </a:prstGeom>
            <a:noFill/>
          </p:spPr>
        </p:pic>
        <p:sp>
          <p:nvSpPr>
            <p:cNvPr id="40" name="TextBox 32"/>
            <p:cNvSpPr txBox="1"/>
            <p:nvPr userDrawn="1"/>
          </p:nvSpPr>
          <p:spPr>
            <a:xfrm>
              <a:off x="45342599" y="28154090"/>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22068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6472918" y="661488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21" name="Picture Placeholder 60" descr="bar-web-colors.png"/>
          <p:cNvPicPr>
            <a:picLocks noChangeAspect="1"/>
          </p:cNvPicPr>
          <p:nvPr userDrawn="1"/>
        </p:nvPicPr>
        <p:blipFill>
          <a:blip r:embed="rId7" cstate="print"/>
          <a:stretch>
            <a:fillRect/>
          </a:stretch>
        </p:blipFill>
        <p:spPr>
          <a:xfrm>
            <a:off x="-2" y="16229198"/>
            <a:ext cx="27432002" cy="230002"/>
          </a:xfrm>
          <a:prstGeom prst="rect">
            <a:avLst/>
          </a:prstGeom>
          <a:solidFill>
            <a:schemeClr val="bg2"/>
          </a:solidFill>
          <a:ln w="6350">
            <a:solidFill>
              <a:schemeClr val="tx1"/>
            </a:solidFill>
          </a:ln>
          <a:effectLst/>
        </p:spPr>
      </p:pic>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A6A6A6"/>
        </a:soli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rgbClr val="520063"/>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8" name="Rectangle 33"/>
          <p:cNvSpPr>
            <a:spLocks noChangeArrowheads="1"/>
          </p:cNvSpPr>
          <p:nvPr/>
        </p:nvSpPr>
        <p:spPr bwMode="auto">
          <a:xfrm>
            <a:off x="571500" y="2628900"/>
            <a:ext cx="26286024" cy="13373100"/>
          </a:xfrm>
          <a:prstGeom prst="rect">
            <a:avLst/>
          </a:prstGeom>
          <a:solidFill>
            <a:schemeClr val="bg1"/>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rgbClr val="007C8B"/>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51197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2011</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15" name="Rectangle 35"/>
          <p:cNvSpPr>
            <a:spLocks noChangeArrowheads="1"/>
          </p:cNvSpPr>
          <p:nvPr/>
        </p:nvSpPr>
        <p:spPr bwMode="auto">
          <a:xfrm>
            <a:off x="571500" y="2628900"/>
            <a:ext cx="6286500" cy="13373100"/>
          </a:xfrm>
          <a:prstGeom prst="rect">
            <a:avLst/>
          </a:prstGeom>
          <a:solidFill>
            <a:srgbClr val="6B702B"/>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2508125"/>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 It</a:t>
            </a:r>
            <a:r>
              <a:rPr lang="en-US" sz="1800" baseline="0" dirty="0" smtClean="0">
                <a:latin typeface="Trebuchet MS" pitchFamily="34" charset="0"/>
              </a:rPr>
              <a:t> </a:t>
            </a:r>
            <a:r>
              <a:rPr lang="en-US" sz="1800" dirty="0" smtClean="0">
                <a:latin typeface="Trebuchet MS" pitchFamily="34" charset="0"/>
              </a:rPr>
              <a:t>will save you valuable time placing titles, subtitles,</a:t>
            </a:r>
            <a:r>
              <a:rPr lang="en-US" sz="1800" baseline="0" dirty="0" smtClean="0">
                <a:latin typeface="Trebuchet MS" pitchFamily="34" charset="0"/>
              </a:rPr>
              <a:t> text, and graphics</a:t>
            </a:r>
            <a:r>
              <a:rPr lang="en-US" sz="1800" dirty="0" smtClean="0">
                <a:latin typeface="Trebuchet MS" pitchFamily="34" charset="0"/>
              </a:rPr>
              <a:t>. </a:t>
            </a:r>
          </a:p>
          <a:p>
            <a:pPr defTabSz="2508125"/>
            <a:endParaRPr lang="en-US" sz="1800" dirty="0" smtClean="0">
              <a:latin typeface="Trebuchet MS" pitchFamily="34" charset="0"/>
            </a:endParaRPr>
          </a:p>
          <a:p>
            <a:pPr defTabSz="2508125"/>
            <a:r>
              <a:rPr lang="en-US" sz="1800" dirty="0" smtClean="0">
                <a:latin typeface="Trebuchet MS" pitchFamily="34" charset="0"/>
              </a:rPr>
              <a:t>Use it to create your presentation. Then send</a:t>
            </a:r>
            <a:r>
              <a:rPr lang="en-US" sz="1800" baseline="0" dirty="0" smtClean="0">
                <a:latin typeface="Trebuchet MS" pitchFamily="34" charset="0"/>
              </a:rPr>
              <a:t> it </a:t>
            </a:r>
            <a:r>
              <a:rPr lang="en-US" sz="1800" dirty="0" smtClean="0">
                <a:latin typeface="Trebuchet MS" pitchFamily="34" charset="0"/>
              </a:rPr>
              <a:t>to </a:t>
            </a:r>
            <a:r>
              <a:rPr lang="en-US" sz="1800" b="1" dirty="0" smtClean="0">
                <a:latin typeface="Trebuchet MS" pitchFamily="34" charset="0"/>
              </a:rPr>
              <a:t>PosterPresentations.com</a:t>
            </a:r>
            <a:r>
              <a:rPr lang="en-US" sz="1800" dirty="0" smtClean="0">
                <a:latin typeface="Trebuchet MS" pitchFamily="34" charset="0"/>
              </a:rPr>
              <a:t> for premium quality, same day affordable printing.</a:t>
            </a:r>
            <a:br>
              <a:rPr lang="en-US" sz="1800" dirty="0" smtClean="0">
                <a:latin typeface="Trebuchet MS" pitchFamily="34" charset="0"/>
              </a:rPr>
            </a:br>
            <a:endParaRPr lang="en-US" sz="1800" dirty="0" smtClean="0">
              <a:latin typeface="Trebuchet MS" pitchFamily="34" charset="0"/>
            </a:endParaRPr>
          </a:p>
          <a:p>
            <a:pPr defTabSz="2508125"/>
            <a:r>
              <a:rPr lang="en-US" sz="1800" dirty="0" smtClean="0">
                <a:latin typeface="Trebuchet MS" pitchFamily="34" charset="0"/>
              </a:rPr>
              <a:t>We provide a series of </a:t>
            </a:r>
            <a:r>
              <a:rPr lang="en-US" sz="1800" b="1" dirty="0" smtClean="0">
                <a:latin typeface="Trebuchet MS" pitchFamily="34" charset="0"/>
              </a:rPr>
              <a:t>online tutorials</a:t>
            </a:r>
            <a:r>
              <a:rPr lang="en-US" sz="1800" dirty="0" smtClean="0">
                <a:latin typeface="Trebuchet MS" pitchFamily="34" charset="0"/>
              </a:rPr>
              <a:t> that will guide you through the poster design process and answer your poster production questions. </a:t>
            </a:r>
          </a:p>
          <a:p>
            <a:pPr defTabSz="2508125"/>
            <a:endParaRPr lang="en-US" sz="1800" dirty="0" smtClean="0">
              <a:latin typeface="Trebuchet MS" pitchFamily="34" charset="0"/>
            </a:endParaRPr>
          </a:p>
          <a:p>
            <a:pPr defTabSz="2508125"/>
            <a:r>
              <a:rPr lang="en-US" sz="1800" dirty="0" smtClean="0">
                <a:latin typeface="Trebuchet MS" pitchFamily="34" charset="0"/>
              </a:rPr>
              <a:t>View our online</a:t>
            </a:r>
            <a:r>
              <a:rPr lang="en-US" sz="1800" baseline="0" dirty="0" smtClean="0">
                <a:latin typeface="Trebuchet MS" pitchFamily="34" charset="0"/>
              </a:rPr>
              <a:t> tutorials at:</a:t>
            </a:r>
            <a:r>
              <a:rPr lang="en-US" sz="1800" dirty="0" smtClean="0">
                <a:latin typeface="Trebuchet MS" pitchFamily="34" charset="0"/>
              </a:rPr>
              <a:t/>
            </a:r>
            <a:br>
              <a:rPr lang="en-US" sz="1800" dirty="0" smtClean="0">
                <a:latin typeface="Trebuchet MS" pitchFamily="34" charset="0"/>
              </a:rPr>
            </a:br>
            <a:r>
              <a:rPr lang="en-US" sz="1800" dirty="0" smtClean="0">
                <a:solidFill>
                  <a:srgbClr val="FFFF00"/>
                </a:solidFill>
                <a:latin typeface="Trebuchet MS" pitchFamily="34" charset="0"/>
              </a:rPr>
              <a:t> http://bit.ly/Poster_creation_help </a:t>
            </a:r>
            <a:r>
              <a:rPr lang="en-US" sz="1800" dirty="0" smtClean="0">
                <a:latin typeface="Trebuchet MS" pitchFamily="34" charset="0"/>
              </a:rPr>
              <a:t/>
            </a:r>
            <a:br>
              <a:rPr lang="en-US" sz="1800" dirty="0" smtClean="0">
                <a:latin typeface="Trebuchet MS" pitchFamily="34" charset="0"/>
              </a:rPr>
            </a:br>
            <a:r>
              <a:rPr lang="en-US" sz="1800" dirty="0" smtClean="0">
                <a:latin typeface="Trebuchet MS" pitchFamily="34" charset="0"/>
              </a:rPr>
              <a:t>(copy</a:t>
            </a:r>
            <a:r>
              <a:rPr lang="en-US" sz="1800" baseline="0" dirty="0" smtClean="0">
                <a:latin typeface="Trebuchet MS" pitchFamily="34" charset="0"/>
              </a:rPr>
              <a:t> and paste the link into your web browser).</a:t>
            </a:r>
          </a:p>
          <a:p>
            <a:pPr defTabSz="2508125"/>
            <a:endParaRPr lang="en-US" sz="1800" dirty="0" smtClean="0">
              <a:latin typeface="Trebuchet MS" pitchFamily="34" charset="0"/>
            </a:endParaRPr>
          </a:p>
          <a:p>
            <a:pPr defTabSz="2508125"/>
            <a:r>
              <a:rPr lang="en-US" sz="1800" dirty="0" smtClean="0">
                <a:latin typeface="Trebuchet MS" pitchFamily="34" charset="0"/>
              </a:rPr>
              <a:t>For assistance and to order your printed poster</a:t>
            </a:r>
            <a:r>
              <a:rPr lang="en-US" sz="1800" dirty="0" smtClean="0">
                <a:solidFill>
                  <a:schemeClr val="bg1"/>
                </a:solidFill>
                <a:latin typeface="Trebuchet MS" pitchFamily="34" charset="0"/>
              </a:rPr>
              <a:t> call </a:t>
            </a:r>
            <a:r>
              <a:rPr lang="en-US" sz="1800" b="1" dirty="0" smtClean="0">
                <a:solidFill>
                  <a:srgbClr val="FFFF00"/>
                </a:solidFill>
                <a:latin typeface="Trebuchet MS" pitchFamily="34" charset="0"/>
              </a:rPr>
              <a:t>PosterPresentations.com</a:t>
            </a:r>
            <a:r>
              <a:rPr lang="en-US" sz="1800" dirty="0" smtClean="0">
                <a:solidFill>
                  <a:srgbClr val="FFFF00"/>
                </a:solidFill>
                <a:latin typeface="Trebuchet MS" pitchFamily="34" charset="0"/>
              </a:rPr>
              <a:t> </a:t>
            </a:r>
            <a:r>
              <a:rPr lang="en-US" sz="1800" dirty="0" smtClean="0">
                <a:latin typeface="Trebuchet MS" pitchFamily="34" charset="0"/>
              </a:rPr>
              <a:t>at </a:t>
            </a:r>
            <a:r>
              <a:rPr lang="en-US" sz="2300" b="1" dirty="0" smtClean="0">
                <a:solidFill>
                  <a:srgbClr val="FFFF00"/>
                </a:solidFill>
                <a:latin typeface="Trebuchet MS" pitchFamily="34" charset="0"/>
              </a:rPr>
              <a:t>1.866.649.3004</a:t>
            </a:r>
          </a:p>
          <a:p>
            <a:pPr defTabSz="2508125"/>
            <a:endParaRPr lang="en-US" sz="2300" b="1" dirty="0" smtClean="0">
              <a:solidFill>
                <a:srgbClr val="FFFF00"/>
              </a:solidFill>
              <a:latin typeface="Trebuchet MS" pitchFamily="34" charset="0"/>
            </a:endParaRPr>
          </a:p>
          <a:p>
            <a:pPr defTabSz="2508125"/>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defTabSz="2508125"/>
            <a:r>
              <a:rPr lang="en-US" sz="1800" dirty="0" smtClean="0">
                <a:latin typeface="Trebuchet MS" pitchFamily="34" charset="0"/>
              </a:rPr>
              <a:t>Use the placeholders provided below to add new elements to your poster:</a:t>
            </a:r>
            <a:r>
              <a:rPr lang="en-US" sz="1800" baseline="0" dirty="0" smtClean="0">
                <a:latin typeface="Trebuchet MS" pitchFamily="34" charset="0"/>
              </a:rPr>
              <a:t> </a:t>
            </a:r>
            <a:r>
              <a:rPr lang="en-US" sz="1800" dirty="0" smtClean="0">
                <a:latin typeface="Trebuchet MS" pitchFamily="34" charset="0"/>
              </a:rPr>
              <a:t>Drag a placeholder onto the</a:t>
            </a:r>
            <a:r>
              <a:rPr lang="en-US" sz="1800" baseline="0" dirty="0" smtClean="0">
                <a:latin typeface="Trebuchet MS" pitchFamily="34" charset="0"/>
              </a:rPr>
              <a:t> poster area,</a:t>
            </a:r>
            <a:r>
              <a:rPr lang="en-US" sz="1800" dirty="0" smtClean="0">
                <a:latin typeface="Trebuchet MS" pitchFamily="34" charset="0"/>
              </a:rPr>
              <a:t> size it, and click it to edit.</a:t>
            </a:r>
          </a:p>
          <a:p>
            <a:pPr defTabSz="2508125"/>
            <a:endParaRPr lang="en-US" sz="1800" dirty="0" smtClean="0">
              <a:latin typeface="Trebuchet MS" pitchFamily="34" charset="0"/>
            </a:endParaRPr>
          </a:p>
          <a:p>
            <a:pPr defTabSz="2508125"/>
            <a:r>
              <a:rPr lang="en-US" sz="1800" b="1" dirty="0" smtClean="0">
                <a:solidFill>
                  <a:srgbClr val="FFFF00"/>
                </a:solidFill>
                <a:latin typeface="Trebuchet MS" pitchFamily="34" charset="0"/>
              </a:rPr>
              <a:t>Section Header placeholder</a:t>
            </a:r>
          </a:p>
          <a:p>
            <a:pPr defTabSz="2508125"/>
            <a:r>
              <a:rPr lang="en-US" sz="1800" dirty="0" smtClean="0">
                <a:latin typeface="Trebuchet MS" pitchFamily="34" charset="0"/>
              </a:rPr>
              <a:t>Use</a:t>
            </a:r>
            <a:r>
              <a:rPr lang="en-US" sz="1800" baseline="0" dirty="0" smtClean="0">
                <a:latin typeface="Trebuchet MS" pitchFamily="34" charset="0"/>
              </a:rPr>
              <a:t> section headers to separate topics or concepts within your presentation. </a:t>
            </a:r>
          </a:p>
          <a:p>
            <a:pPr defTabSz="2508125"/>
            <a:endParaRPr lang="en-US" sz="1800" baseline="0" dirty="0" smtClean="0">
              <a:latin typeface="Trebuchet MS" pitchFamily="34" charset="0"/>
            </a:endParaRPr>
          </a:p>
          <a:p>
            <a:pPr defTabSz="2508125"/>
            <a:endParaRPr lang="en-US" sz="1800" dirty="0" smtClean="0">
              <a:latin typeface="Trebuchet MS" pitchFamily="34" charset="0"/>
            </a:endParaRPr>
          </a:p>
          <a:p>
            <a:pPr defTabSz="2508125"/>
            <a:endParaRPr lang="en-US" sz="1800" dirty="0" smtClean="0">
              <a:latin typeface="Trebuchet MS" pitchFamily="34" charset="0"/>
            </a:endParaRPr>
          </a:p>
          <a:p>
            <a:pPr defTabSz="2508125"/>
            <a:endParaRPr lang="en-US" sz="1800" b="1" dirty="0" smtClean="0">
              <a:solidFill>
                <a:srgbClr val="FFFF00"/>
              </a:solidFill>
              <a:latin typeface="Trebuchet MS" pitchFamily="34" charset="0"/>
            </a:endParaRPr>
          </a:p>
          <a:p>
            <a:pPr defTabSz="2508125"/>
            <a:r>
              <a:rPr lang="en-US" sz="1800" b="1" dirty="0" smtClean="0">
                <a:solidFill>
                  <a:srgbClr val="FFFF00"/>
                </a:solidFill>
                <a:latin typeface="Trebuchet MS" pitchFamily="34" charset="0"/>
              </a:rPr>
              <a:t>Text placeholder</a:t>
            </a:r>
          </a:p>
          <a:p>
            <a:pPr defTabSz="2508125"/>
            <a:r>
              <a:rPr lang="en-US" sz="1800" baseline="0" dirty="0" smtClean="0">
                <a:latin typeface="Trebuchet MS" pitchFamily="34" charset="0"/>
              </a:rPr>
              <a:t>Move this preformatted text placeholder to the poster to add a new body of text.</a:t>
            </a:r>
          </a:p>
          <a:p>
            <a:pPr defTabSz="2508125"/>
            <a:endParaRPr lang="en-US" sz="1800" baseline="0" dirty="0" smtClean="0">
              <a:latin typeface="Trebuchet MS" pitchFamily="34" charset="0"/>
            </a:endParaRPr>
          </a:p>
          <a:p>
            <a:pPr defTabSz="2508125"/>
            <a:endParaRPr lang="en-US" sz="1800" baseline="0" dirty="0" smtClean="0">
              <a:latin typeface="Trebuchet MS" pitchFamily="34" charset="0"/>
            </a:endParaRPr>
          </a:p>
          <a:p>
            <a:pPr defTabSz="2508125"/>
            <a:endParaRPr lang="en-US" sz="1800" baseline="0" dirty="0" smtClean="0">
              <a:latin typeface="Trebuchet MS" pitchFamily="34" charset="0"/>
            </a:endParaRPr>
          </a:p>
          <a:p>
            <a:pPr defTabSz="2508125"/>
            <a:endParaRPr lang="en-US" sz="1800" baseline="0" dirty="0" smtClean="0">
              <a:latin typeface="Trebuchet MS" pitchFamily="34" charset="0"/>
            </a:endParaRPr>
          </a:p>
          <a:p>
            <a:pPr defTabSz="2508125"/>
            <a:r>
              <a:rPr lang="en-US" sz="1800" b="1" baseline="0" dirty="0" smtClean="0">
                <a:solidFill>
                  <a:srgbClr val="FFFF00"/>
                </a:solidFill>
                <a:latin typeface="Trebuchet MS" pitchFamily="34" charset="0"/>
              </a:rPr>
              <a:t>Picture placeholder</a:t>
            </a:r>
          </a:p>
          <a:p>
            <a:pPr defTabSz="2508125"/>
            <a:r>
              <a:rPr lang="en-US" sz="1800" baseline="0" dirty="0" smtClean="0">
                <a:latin typeface="Trebuchet MS" pitchFamily="34" charset="0"/>
              </a:rPr>
              <a:t>Move this graphic placeholder onto your poster, size it first, and then click it to add a picture to the poster.</a:t>
            </a:r>
          </a:p>
          <a:p>
            <a:pPr defTabSz="2508125"/>
            <a:endParaRPr lang="en-US" sz="1800" baseline="0" dirty="0" smtClean="0">
              <a:latin typeface="Trebuchet MS" pitchFamily="34" charset="0"/>
            </a:endParaRPr>
          </a:p>
          <a:p>
            <a:pPr defTabSz="2508125"/>
            <a:endParaRPr lang="en-US" sz="1800" baseline="0" dirty="0" smtClean="0">
              <a:latin typeface="Trebuchet MS" pitchFamily="34" charset="0"/>
            </a:endParaRPr>
          </a:p>
          <a:p>
            <a:pPr defTabSz="2508125"/>
            <a:endParaRPr lang="en-US" sz="1800" baseline="0" dirty="0" smtClean="0">
              <a:latin typeface="Trebuchet MS" pitchFamily="34" charset="0"/>
            </a:endParaRPr>
          </a:p>
          <a:p>
            <a:pPr algn="ctr"/>
            <a:endParaRPr lang="en-US" sz="2500" b="1" dirty="0" smtClean="0">
              <a:solidFill>
                <a:schemeClr val="bg1"/>
              </a:solidFill>
              <a:latin typeface="Trebuchet MS" pitchFamily="34" charset="0"/>
            </a:endParaRPr>
          </a:p>
          <a:p>
            <a:pPr algn="ctr"/>
            <a:endParaRPr lang="en-US" sz="2500" b="1" dirty="0" smtClean="0">
              <a:solidFill>
                <a:schemeClr val="bg1"/>
              </a:solidFill>
              <a:latin typeface="Trebuchet MS" pitchFamily="34" charset="0"/>
            </a:endParaRPr>
          </a:p>
          <a:p>
            <a:pPr algn="ctr"/>
            <a:endParaRPr lang="en-US" sz="2500" b="1" dirty="0" smtClean="0">
              <a:solidFill>
                <a:schemeClr val="bg1"/>
              </a:solidFill>
              <a:latin typeface="Trebuchet MS" pitchFamily="34" charset="0"/>
            </a:endParaRPr>
          </a:p>
          <a:p>
            <a:pPr algn="ctr"/>
            <a:endParaRPr lang="en-US" sz="25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2500" b="1" dirty="0">
              <a:latin typeface="Trebuchet MS" pitchFamily="34" charset="0"/>
            </a:endParaRPr>
          </a:p>
        </p:txBody>
      </p:sp>
      <p:sp>
        <p:nvSpPr>
          <p:cNvPr id="33" name="Rectangle 32"/>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dirty="0" smtClean="0">
                <a:solidFill>
                  <a:schemeClr val="bg1"/>
                </a:solidFill>
                <a:latin typeface="Trebuchet MS" pitchFamily="34" charset="0"/>
              </a:rPr>
              <a:t>Using the template</a:t>
            </a:r>
            <a:endParaRPr lang="en-US" sz="2400" b="1" baseline="0" dirty="0" smtClean="0">
              <a:solidFill>
                <a:schemeClr val="bg1"/>
              </a:solidFill>
              <a:latin typeface="Trebuchet MS" pitchFamily="34" charset="0"/>
            </a:endParaRPr>
          </a:p>
          <a:p>
            <a:pPr marL="0" marR="0" indent="0" algn="l" defTabSz="3134780" rtl="0" eaLnBrk="1" fontAlgn="auto" latinLnBrk="0" hangingPunct="1">
              <a:lnSpc>
                <a:spcPts val="21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3134780">
              <a:lnSpc>
                <a:spcPts val="2100"/>
              </a:lnSpc>
            </a:pPr>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50% the size of the final poster. All text and graphics will be printed at 200% their size. To see what your poster will look like when printed, set the zoom to 200%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3134780">
              <a:lnSpc>
                <a:spcPts val="2100"/>
              </a:lnSpc>
            </a:pPr>
            <a:r>
              <a:rPr lang="en-US" sz="1800" b="1" dirty="0" smtClean="0">
                <a:solidFill>
                  <a:srgbClr val="FFFF00"/>
                </a:solidFill>
                <a:latin typeface="Trebuchet MS" pitchFamily="34" charset="0"/>
              </a:rPr>
              <a:t>Using the placeholders</a:t>
            </a:r>
          </a:p>
          <a:p>
            <a:pPr defTabSz="3134780">
              <a:lnSpc>
                <a:spcPts val="2100"/>
              </a:lnSpc>
            </a:pPr>
            <a:r>
              <a:rPr lang="en-US" sz="1800" baseline="0" dirty="0" smtClean="0">
                <a:latin typeface="Trebuchet MS" pitchFamily="34" charset="0"/>
              </a:rPr>
              <a:t>To add text to this template click inside a placeholder and type in or paste your text. To move a placeholder, click on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Then, click </a:t>
            </a:r>
            <a:r>
              <a:rPr lang="en-US" sz="1800" u="sng" baseline="0" dirty="0" smtClean="0">
                <a:latin typeface="Trebuchet MS" pitchFamily="34" charset="0"/>
              </a:rPr>
              <a:t>once</a:t>
            </a:r>
            <a:r>
              <a:rPr lang="en-US" sz="1800" baseline="0" dirty="0" smtClean="0">
                <a:latin typeface="Trebuchet MS" pitchFamily="34" charset="0"/>
              </a:rPr>
              <a:t> and drag it to its new location where you can resize it as needed. Additional placeholders can be found on the left side of this template.</a:t>
            </a:r>
          </a:p>
          <a:p>
            <a:pPr defTabSz="3134780">
              <a:lnSpc>
                <a:spcPts val="2100"/>
              </a:lnSpc>
            </a:pPr>
            <a:endParaRPr lang="en-US" sz="1800" b="1" baseline="0" dirty="0" smtClean="0">
              <a:solidFill>
                <a:srgbClr val="FFFF00"/>
              </a:solidFill>
              <a:latin typeface="Trebuchet MS" pitchFamily="34" charset="0"/>
            </a:endParaRPr>
          </a:p>
          <a:p>
            <a:pPr defTabSz="3134780">
              <a:lnSpc>
                <a:spcPts val="2100"/>
              </a:lnSpc>
            </a:pPr>
            <a:r>
              <a:rPr lang="en-US" sz="1800" b="1" baseline="0" dirty="0" smtClean="0">
                <a:solidFill>
                  <a:srgbClr val="FFFF00"/>
                </a:solidFill>
                <a:latin typeface="Trebuchet MS" pitchFamily="34" charset="0"/>
              </a:rPr>
              <a:t>Modifying the layout</a:t>
            </a:r>
          </a:p>
          <a:p>
            <a:pPr defTabSz="3134780">
              <a:lnSpc>
                <a:spcPts val="2100"/>
              </a:lnSpc>
            </a:pPr>
            <a:r>
              <a:rPr lang="en-US" sz="1800" dirty="0" smtClean="0">
                <a:latin typeface="Trebuchet MS" pitchFamily="34" charset="0"/>
              </a:rPr>
              <a:t>This template has four</a:t>
            </a:r>
            <a:endParaRPr lang="en-US" sz="1800" baseline="0" dirty="0" smtClean="0">
              <a:latin typeface="Trebuchet MS" pitchFamily="34" charset="0"/>
            </a:endParaRPr>
          </a:p>
          <a:p>
            <a:pPr defTabSz="3134780">
              <a:lnSpc>
                <a:spcPts val="2100"/>
              </a:lnSpc>
            </a:pPr>
            <a:r>
              <a:rPr lang="en-US" sz="1800" baseline="0" dirty="0" smtClean="0">
                <a:latin typeface="Trebuchet MS" pitchFamily="34" charset="0"/>
              </a:rPr>
              <a:t>different column layouts. </a:t>
            </a:r>
          </a:p>
          <a:p>
            <a:pPr defTabSz="3134780">
              <a:lnSpc>
                <a:spcPts val="2100"/>
              </a:lnSpc>
            </a:pPr>
            <a:r>
              <a:rPr lang="en-US" sz="1800" u="sng" baseline="0" dirty="0" smtClean="0">
                <a:latin typeface="Trebuchet MS" pitchFamily="34" charset="0"/>
              </a:rPr>
              <a:t>Right-click</a:t>
            </a:r>
            <a:r>
              <a:rPr lang="en-US" sz="1800" baseline="0" dirty="0" smtClean="0">
                <a:latin typeface="Trebuchet MS" pitchFamily="34" charset="0"/>
              </a:rPr>
              <a:t> your mouse</a:t>
            </a:r>
          </a:p>
          <a:p>
            <a:pPr defTabSz="3134780">
              <a:lnSpc>
                <a:spcPts val="2100"/>
              </a:lnSpc>
            </a:pPr>
            <a:r>
              <a:rPr lang="en-US" sz="1800" baseline="0" dirty="0" smtClean="0">
                <a:latin typeface="Trebuchet MS" pitchFamily="34" charset="0"/>
              </a:rPr>
              <a:t>on the background and </a:t>
            </a:r>
          </a:p>
          <a:p>
            <a:pPr defTabSz="3134780">
              <a:lnSpc>
                <a:spcPts val="2100"/>
              </a:lnSpc>
            </a:pPr>
            <a:r>
              <a:rPr lang="en-US" sz="1800" baseline="0" dirty="0" smtClean="0">
                <a:latin typeface="Trebuchet MS" pitchFamily="34" charset="0"/>
              </a:rPr>
              <a:t>click on “Layout” to see </a:t>
            </a:r>
          </a:p>
          <a:p>
            <a:pPr defTabSz="3134780">
              <a:lnSpc>
                <a:spcPts val="2100"/>
              </a:lnSpc>
            </a:pPr>
            <a:r>
              <a:rPr lang="en-US" sz="1800" baseline="0" dirty="0" smtClean="0">
                <a:latin typeface="Trebuchet MS" pitchFamily="34" charset="0"/>
              </a:rPr>
              <a:t>the layout options.</a:t>
            </a:r>
            <a:endParaRPr lang="en-US" sz="1800" dirty="0" smtClean="0">
              <a:latin typeface="Trebuchet MS" pitchFamily="34" charset="0"/>
            </a:endParaRPr>
          </a:p>
          <a:p>
            <a:pPr marL="0" marR="0" indent="0" algn="l" defTabSz="3134780" rtl="0" eaLnBrk="1" fontAlgn="auto" latinLnBrk="0" hangingPunct="1">
              <a:lnSpc>
                <a:spcPts val="2100"/>
              </a:lnSpc>
              <a:spcBef>
                <a:spcPts val="0"/>
              </a:spcBef>
              <a:spcAft>
                <a:spcPts val="0"/>
              </a:spcAft>
              <a:buClrTx/>
              <a:buSzTx/>
              <a:buFontTx/>
              <a:buNone/>
              <a:tabLst/>
              <a:defRPr/>
            </a:pPr>
            <a:r>
              <a:rPr lang="en-US" sz="1800" baseline="0" dirty="0" smtClean="0">
                <a:latin typeface="Trebuchet MS" pitchFamily="34" charset="0"/>
              </a:rPr>
              <a:t>The columns in the provided layouts are fixed and cannot be moved but advanced users can modify any layout by going to VIEW and then SLIDE MASTER.</a:t>
            </a:r>
          </a:p>
          <a:p>
            <a:pPr marL="0" marR="0" indent="0" algn="l" defTabSz="3134780" rtl="0" eaLnBrk="1" fontAlgn="auto" latinLnBrk="0" hangingPunct="1">
              <a:lnSpc>
                <a:spcPts val="2100"/>
              </a:lnSpc>
              <a:spcBef>
                <a:spcPts val="0"/>
              </a:spcBef>
              <a:spcAft>
                <a:spcPts val="0"/>
              </a:spcAft>
              <a:buClrTx/>
              <a:buSzTx/>
              <a:buFontTx/>
              <a:buNone/>
              <a:tabLst/>
              <a:defRPr/>
            </a:pPr>
            <a:endParaRPr lang="en-US" sz="1800" baseline="0" dirty="0" smtClean="0">
              <a:latin typeface="Trebuchet MS" pitchFamily="34" charset="0"/>
            </a:endParaRPr>
          </a:p>
          <a:p>
            <a:pPr defTabSz="3134780">
              <a:lnSpc>
                <a:spcPts val="2100"/>
              </a:lnSpc>
            </a:pPr>
            <a:r>
              <a:rPr lang="en-US" sz="1800" b="1" baseline="0" dirty="0" smtClean="0">
                <a:solidFill>
                  <a:srgbClr val="FFFF00"/>
                </a:solidFill>
                <a:latin typeface="Trebuchet MS" pitchFamily="34" charset="0"/>
              </a:rPr>
              <a:t>Importing text and graphics from external sources</a:t>
            </a:r>
          </a:p>
          <a:p>
            <a:pPr defTabSz="3134780">
              <a:lnSpc>
                <a:spcPts val="2100"/>
              </a:lnSpc>
            </a:pPr>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3134780">
              <a:lnSpc>
                <a:spcPts val="2100"/>
              </a:lnSpc>
            </a:pPr>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3134780">
              <a:lnSpc>
                <a:spcPts val="2100"/>
              </a:lnSpc>
            </a:pPr>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make the text fit better in the cells of an imported table,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3134780">
              <a:lnSpc>
                <a:spcPts val="2100"/>
              </a:lnSpc>
            </a:pPr>
            <a:endParaRPr lang="en-US" sz="1800" baseline="0" dirty="0" smtClean="0">
              <a:latin typeface="Trebuchet MS" pitchFamily="34" charset="0"/>
            </a:endParaRPr>
          </a:p>
          <a:p>
            <a:pPr defTabSz="3134780"/>
            <a:r>
              <a:rPr lang="en-US" sz="1800" b="1" baseline="0" dirty="0" smtClean="0">
                <a:solidFill>
                  <a:srgbClr val="FFFF00"/>
                </a:solidFill>
                <a:latin typeface="Trebuchet MS" pitchFamily="34" charset="0"/>
              </a:rPr>
              <a:t>Modifying the color scheme</a:t>
            </a:r>
          </a:p>
          <a:p>
            <a:pPr defTabSz="3134780"/>
            <a:r>
              <a:rPr lang="en-US" sz="1800" baseline="0" dirty="0" smtClean="0">
                <a:latin typeface="Trebuchet MS" pitchFamily="34" charset="0"/>
              </a:rPr>
              <a:t>To change the color scheme of this template go to the “Design” menu and click on “Colors”. You can choose from the provide color combinations or you can create your own.</a:t>
            </a: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5" name="Picture 2"/>
          <p:cNvPicPr>
            <a:picLocks noChangeAspect="1" noChangeArrowheads="1"/>
          </p:cNvPicPr>
          <p:nvPr/>
        </p:nvPicPr>
        <p:blipFill>
          <a:blip r:embed="rId3" cstate="print"/>
          <a:srcRect/>
          <a:stretch>
            <a:fillRect/>
          </a:stretch>
        </p:blipFill>
        <p:spPr bwMode="auto">
          <a:xfrm>
            <a:off x="30638829" y="7674534"/>
            <a:ext cx="2963354" cy="1529091"/>
          </a:xfrm>
          <a:prstGeom prst="rect">
            <a:avLst/>
          </a:prstGeom>
          <a:noFill/>
          <a:ln w="9525">
            <a:noFill/>
            <a:miter lim="800000"/>
            <a:headEnd/>
            <a:tailEnd/>
          </a:ln>
          <a:effectLst/>
        </p:spPr>
      </p:pic>
      <p:pic>
        <p:nvPicPr>
          <p:cNvPr id="36" name="Picture 2"/>
          <p:cNvPicPr>
            <a:picLocks noChangeAspect="1" noChangeArrowheads="1"/>
          </p:cNvPicPr>
          <p:nvPr/>
        </p:nvPicPr>
        <p:blipFill>
          <a:blip r:embed="rId4" cstate="print"/>
          <a:srcRect/>
          <a:stretch>
            <a:fillRect/>
          </a:stretch>
        </p:blipFill>
        <p:spPr bwMode="auto">
          <a:xfrm>
            <a:off x="31813500" y="6167211"/>
            <a:ext cx="369094" cy="219075"/>
          </a:xfrm>
          <a:prstGeom prst="rect">
            <a:avLst/>
          </a:prstGeom>
          <a:noFill/>
          <a:ln w="9525">
            <a:solidFill>
              <a:schemeClr val="tx1"/>
            </a:solidFill>
            <a:miter lim="800000"/>
            <a:headEnd/>
            <a:tailEnd/>
          </a:ln>
          <a:effectLst/>
        </p:spPr>
      </p:pic>
      <p:sp>
        <p:nvSpPr>
          <p:cNvPr id="37" name="TextBox 36"/>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2011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38" name="Group 37"/>
          <p:cNvGrpSpPr/>
          <p:nvPr/>
        </p:nvGrpSpPr>
        <p:grpSpPr>
          <a:xfrm>
            <a:off x="-6223790" y="15575234"/>
            <a:ext cx="5771525" cy="644181"/>
            <a:chOff x="44242388" y="28054064"/>
            <a:chExt cx="9771400" cy="1090621"/>
          </a:xfrm>
        </p:grpSpPr>
        <p:sp>
          <p:nvSpPr>
            <p:cNvPr id="39" name="Rounded Rectangle 38"/>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0" name="Picture 39" descr="http://t2.gstatic.com/images?q=tbn:ANd9GcR4APHC6TT9w54M2zn_pvCiBxUNcspYPoVxirLRphBoJabfSvu7zw">
              <a:hlinkClick r:id="rId5"/>
            </p:cNvPr>
            <p:cNvPicPr>
              <a:picLocks noChangeAspect="1" noChangeArrowheads="1"/>
            </p:cNvPicPr>
            <p:nvPr userDrawn="1"/>
          </p:nvPicPr>
          <p:blipFill>
            <a:blip r:embed="rId6" cstate="print"/>
            <a:srcRect/>
            <a:stretch>
              <a:fillRect/>
            </a:stretch>
          </p:blipFill>
          <p:spPr bwMode="auto">
            <a:xfrm>
              <a:off x="44341112" y="28126638"/>
              <a:ext cx="914400" cy="914400"/>
            </a:xfrm>
            <a:prstGeom prst="rect">
              <a:avLst/>
            </a:prstGeom>
            <a:noFill/>
          </p:spPr>
        </p:pic>
        <p:sp>
          <p:nvSpPr>
            <p:cNvPr id="41" name="TextBox 32"/>
            <p:cNvSpPr txBox="1"/>
            <p:nvPr userDrawn="1"/>
          </p:nvSpPr>
          <p:spPr>
            <a:xfrm>
              <a:off x="45342599" y="28154090"/>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endParaRPr lang="en-US" sz="1400" baseline="0" smtClean="0">
                <a:solidFill>
                  <a:schemeClr val="tx2"/>
                </a:solidFill>
                <a:latin typeface="Trebuchet MS" pitchFamily="34" charset="0"/>
              </a:endParaRPr>
            </a:p>
            <a:p>
              <a:r>
                <a:rPr lang="en-US" sz="1400" baseline="0" smtClean="0">
                  <a:solidFill>
                    <a:schemeClr val="tx2"/>
                  </a:solidFill>
                  <a:latin typeface="Trebuchet MS" pitchFamily="34" charset="0"/>
                </a:rPr>
                <a:t>Go </a:t>
              </a:r>
              <a:r>
                <a:rPr lang="en-US" sz="1400" baseline="0" dirty="0" smtClean="0">
                  <a:solidFill>
                    <a:schemeClr val="tx2"/>
                  </a:solidFill>
                  <a:latin typeface="Trebuchet MS" pitchFamily="34" charset="0"/>
                </a:rPr>
                <a:t>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2" name="Straight Connector 41"/>
          <p:cNvCxnSpPr/>
          <p:nvPr/>
        </p:nvCxnSpPr>
        <p:spPr>
          <a:xfrm>
            <a:off x="27638828" y="222068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6472918" y="661488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20" name="Picture Placeholder 60" descr="bar-web-colors.png"/>
          <p:cNvPicPr>
            <a:picLocks noChangeAspect="1"/>
          </p:cNvPicPr>
          <p:nvPr userDrawn="1"/>
        </p:nvPicPr>
        <p:blipFill>
          <a:blip r:embed="rId7" cstate="print"/>
          <a:stretch>
            <a:fillRect/>
          </a:stretch>
        </p:blipFill>
        <p:spPr>
          <a:xfrm>
            <a:off x="-2" y="16229198"/>
            <a:ext cx="27432002" cy="230002"/>
          </a:xfrm>
          <a:prstGeom prst="rect">
            <a:avLst/>
          </a:prstGeom>
          <a:solidFill>
            <a:schemeClr val="bg2"/>
          </a:solidFill>
          <a:ln w="6350">
            <a:solidFill>
              <a:schemeClr val="tx1"/>
            </a:solidFill>
          </a:ln>
          <a:effectLst/>
        </p:spPr>
      </p:pic>
    </p:spTree>
  </p:cSld>
  <p:clrMap bg1="lt1" tx1="dk1" bg2="lt2" tx2="dk2" accent1="accent1" accent2="accent2" accent3="accent3" accent4="accent4" accent5="accent5" accent6="accent6" hlink="hlink" folHlink="folHlink"/>
  <p:sldLayoutIdLst>
    <p:sldLayoutId id="2147483656"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istcoalition.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jpg"/><Relationship Id="rId4" Type="http://schemas.openxmlformats.org/officeDocument/2006/relationships/image" Target="../media/image7.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565116" y="3067050"/>
            <a:ext cx="8494548" cy="5048250"/>
          </a:xfrm>
        </p:spPr>
        <p:txBody>
          <a:bodyPr/>
          <a:lstStyle/>
          <a:p>
            <a:pPr marL="0" lvl="2" indent="0">
              <a:buNone/>
            </a:pPr>
            <a:r>
              <a:rPr lang="en-US" sz="4000" b="1" dirty="0" smtClean="0">
                <a:solidFill>
                  <a:schemeClr val="accent4">
                    <a:lumMod val="75000"/>
                  </a:schemeClr>
                </a:solidFill>
              </a:rPr>
              <a:t>Challenge:</a:t>
            </a:r>
          </a:p>
          <a:p>
            <a:pPr marL="1191955" lvl="4" indent="-571500">
              <a:buFont typeface="Wingdings" pitchFamily="2" charset="2"/>
              <a:buChar char="Ø"/>
            </a:pPr>
            <a:r>
              <a:rPr lang="en-US" sz="4000" b="1" dirty="0" smtClean="0">
                <a:solidFill>
                  <a:schemeClr val="accent4">
                    <a:lumMod val="75000"/>
                  </a:schemeClr>
                </a:solidFill>
              </a:rPr>
              <a:t>Showcase the faculty</a:t>
            </a:r>
          </a:p>
          <a:p>
            <a:pPr marL="1191955" lvl="4" indent="-571500">
              <a:buFont typeface="Wingdings" pitchFamily="2" charset="2"/>
              <a:buChar char="Ø"/>
            </a:pPr>
            <a:r>
              <a:rPr lang="en-US" sz="4000" b="1" dirty="0" smtClean="0">
                <a:solidFill>
                  <a:schemeClr val="accent4">
                    <a:lumMod val="75000"/>
                  </a:schemeClr>
                </a:solidFill>
              </a:rPr>
              <a:t>Help them collaborate</a:t>
            </a:r>
          </a:p>
          <a:p>
            <a:pPr marL="1191955" lvl="4" indent="-571500">
              <a:buFont typeface="Wingdings" pitchFamily="2" charset="2"/>
              <a:buChar char="Ø"/>
            </a:pPr>
            <a:r>
              <a:rPr lang="en-US" sz="4000" b="1" dirty="0" smtClean="0">
                <a:solidFill>
                  <a:schemeClr val="accent4">
                    <a:lumMod val="75000"/>
                  </a:schemeClr>
                </a:solidFill>
              </a:rPr>
              <a:t>Facilitate their funding searches</a:t>
            </a:r>
          </a:p>
          <a:p>
            <a:pPr marL="1191955" lvl="4" indent="-571500">
              <a:buFont typeface="Wingdings" pitchFamily="2" charset="2"/>
              <a:buChar char="Ø"/>
            </a:pPr>
            <a:r>
              <a:rPr lang="en-US" sz="4000" b="1" dirty="0" smtClean="0">
                <a:solidFill>
                  <a:schemeClr val="accent4">
                    <a:lumMod val="75000"/>
                  </a:schemeClr>
                </a:solidFill>
              </a:rPr>
              <a:t>(But don’t impose on their time)</a:t>
            </a:r>
          </a:p>
        </p:txBody>
      </p:sp>
      <p:sp>
        <p:nvSpPr>
          <p:cNvPr id="4" name="Text Placeholder 3"/>
          <p:cNvSpPr>
            <a:spLocks noGrp="1"/>
          </p:cNvSpPr>
          <p:nvPr>
            <p:ph type="body" sz="quarter" idx="11"/>
          </p:nvPr>
        </p:nvSpPr>
        <p:spPr>
          <a:xfrm>
            <a:off x="576461" y="2632869"/>
            <a:ext cx="8483204" cy="428684"/>
          </a:xfrm>
        </p:spPr>
        <p:txBody>
          <a:bodyPr/>
          <a:lstStyle/>
          <a:p>
            <a:r>
              <a:rPr lang="en-US" dirty="0" smtClean="0"/>
              <a:t>Enhance the Faculty and Staff Information System for 3000 Faculty</a:t>
            </a:r>
            <a:endParaRPr lang="en-US" dirty="0"/>
          </a:p>
        </p:txBody>
      </p:sp>
      <p:sp>
        <p:nvSpPr>
          <p:cNvPr id="7" name="Text Placeholder 6"/>
          <p:cNvSpPr>
            <a:spLocks noGrp="1"/>
          </p:cNvSpPr>
          <p:nvPr>
            <p:ph type="body" sz="quarter" idx="19"/>
          </p:nvPr>
        </p:nvSpPr>
        <p:spPr>
          <a:xfrm>
            <a:off x="576461" y="9229725"/>
            <a:ext cx="8495540" cy="7224162"/>
          </a:xfrm>
        </p:spPr>
        <p:txBody>
          <a:bodyPr/>
          <a:lstStyle/>
          <a:p>
            <a:pPr marL="457200" indent="-457200">
              <a:buFont typeface="Arial" pitchFamily="34" charset="0"/>
              <a:buChar char="•"/>
            </a:pPr>
            <a:r>
              <a:rPr lang="en-US" sz="3350" dirty="0" smtClean="0"/>
              <a:t>Automatically gather publication </a:t>
            </a:r>
            <a:r>
              <a:rPr lang="en-US" sz="3350" dirty="0"/>
              <a:t>data, </a:t>
            </a:r>
            <a:r>
              <a:rPr lang="en-US" sz="3350" dirty="0" smtClean="0"/>
              <a:t>whenever possible</a:t>
            </a:r>
            <a:endParaRPr lang="en-US" sz="3350" dirty="0"/>
          </a:p>
          <a:p>
            <a:pPr marL="457200" indent="-457200">
              <a:buFont typeface="Arial" pitchFamily="34" charset="0"/>
              <a:buChar char="•"/>
            </a:pPr>
            <a:r>
              <a:rPr lang="en-US" sz="3350" dirty="0" smtClean="0"/>
              <a:t>Use proven, excellent </a:t>
            </a:r>
            <a:r>
              <a:rPr lang="en-US" sz="3350" dirty="0"/>
              <a:t>methods to match faculty </a:t>
            </a:r>
            <a:r>
              <a:rPr lang="en-US" sz="3350" dirty="0" smtClean="0"/>
              <a:t>members to </a:t>
            </a:r>
            <a:r>
              <a:rPr lang="en-US" sz="3350" dirty="0"/>
              <a:t>their </a:t>
            </a:r>
            <a:r>
              <a:rPr lang="en-US" sz="3350" dirty="0" smtClean="0"/>
              <a:t>publications</a:t>
            </a:r>
            <a:endParaRPr lang="en-US" sz="3350" dirty="0"/>
          </a:p>
          <a:p>
            <a:pPr marL="457200" indent="-457200">
              <a:buFont typeface="Arial" pitchFamily="34" charset="0"/>
              <a:buChar char="•"/>
            </a:pPr>
            <a:r>
              <a:rPr lang="en-US" sz="3350" dirty="0" smtClean="0"/>
              <a:t>Provide fingerprinting, using </a:t>
            </a:r>
            <a:r>
              <a:rPr lang="en-US" sz="3350" dirty="0"/>
              <a:t>semantic web ontology</a:t>
            </a:r>
          </a:p>
          <a:p>
            <a:pPr marL="514350" lvl="1" indent="0" algn="ctr">
              <a:buNone/>
            </a:pPr>
            <a:r>
              <a:rPr lang="en-US" sz="3350" dirty="0"/>
              <a:t>text + context </a:t>
            </a:r>
            <a:r>
              <a:rPr lang="en-US" sz="3350" dirty="0" smtClean="0"/>
              <a:t>+ </a:t>
            </a:r>
            <a:r>
              <a:rPr lang="en-US" sz="3350" dirty="0"/>
              <a:t>controlled vocabularies =&gt; fingerprint</a:t>
            </a:r>
          </a:p>
          <a:p>
            <a:pPr marL="457200" indent="-457200">
              <a:buFont typeface="Arial" pitchFamily="34" charset="0"/>
              <a:buChar char="•"/>
            </a:pPr>
            <a:r>
              <a:rPr lang="en-US" sz="3350" dirty="0" smtClean="0"/>
              <a:t>Extend existing </a:t>
            </a:r>
            <a:r>
              <a:rPr lang="en-US" sz="3350" dirty="0"/>
              <a:t>tools across all </a:t>
            </a:r>
            <a:r>
              <a:rPr lang="en-US" sz="3350" dirty="0" smtClean="0"/>
              <a:t>disciplines</a:t>
            </a:r>
          </a:p>
          <a:p>
            <a:pPr marL="457200" indent="-457200">
              <a:buFont typeface="Arial" pitchFamily="34" charset="0"/>
              <a:buChar char="•"/>
            </a:pPr>
            <a:r>
              <a:rPr lang="en-US" sz="3350" dirty="0" smtClean="0"/>
              <a:t>Use linked open data standards; create a semantic web portal</a:t>
            </a:r>
            <a:endParaRPr lang="en-US" sz="3350" dirty="0"/>
          </a:p>
          <a:p>
            <a:endParaRPr lang="en-US" dirty="0"/>
          </a:p>
        </p:txBody>
      </p:sp>
      <p:sp>
        <p:nvSpPr>
          <p:cNvPr id="8" name="Text Placeholder 7"/>
          <p:cNvSpPr>
            <a:spLocks noGrp="1"/>
          </p:cNvSpPr>
          <p:nvPr>
            <p:ph type="body" sz="quarter" idx="20"/>
          </p:nvPr>
        </p:nvSpPr>
        <p:spPr>
          <a:xfrm>
            <a:off x="588799" y="8139025"/>
            <a:ext cx="8483203" cy="1090403"/>
          </a:xfrm>
        </p:spPr>
        <p:txBody>
          <a:bodyPr/>
          <a:lstStyle/>
          <a:p>
            <a:r>
              <a:rPr lang="en-US" sz="3200" dirty="0" smtClean="0"/>
              <a:t>Solution: Use a Research Networking Tool and Make it open-source compatible</a:t>
            </a:r>
            <a:endParaRPr lang="en-US" sz="3200" dirty="0"/>
          </a:p>
        </p:txBody>
      </p:sp>
      <p:sp>
        <p:nvSpPr>
          <p:cNvPr id="9" name="Text Placeholder 8"/>
          <p:cNvSpPr>
            <a:spLocks noGrp="1"/>
          </p:cNvSpPr>
          <p:nvPr>
            <p:ph type="body" sz="quarter" idx="21"/>
          </p:nvPr>
        </p:nvSpPr>
        <p:spPr>
          <a:xfrm>
            <a:off x="9474895" y="13296899"/>
            <a:ext cx="8482209" cy="2849118"/>
          </a:xfrm>
        </p:spPr>
        <p:txBody>
          <a:bodyPr/>
          <a:lstStyle/>
          <a:p>
            <a:pPr marL="0" indent="0"/>
            <a:r>
              <a:rPr lang="en-US" dirty="0" smtClean="0">
                <a:latin typeface="Arial Narrow" pitchFamily="34" charset="0"/>
              </a:rPr>
              <a:t>Northwestern </a:t>
            </a:r>
            <a:r>
              <a:rPr lang="en-US" dirty="0">
                <a:latin typeface="Arial Narrow" pitchFamily="34" charset="0"/>
              </a:rPr>
              <a:t>Scholars will have a profound impact on the work of students, faculty and staff. By creating scholarly 'fingerprints' of each faculty member, this new tool takes a comprehensive picture of scholarly activity on campus and off. We expect it will create new opportunities for collaboration across schools, disciplines and institutions</a:t>
            </a:r>
            <a:r>
              <a:rPr lang="en-US" sz="1100" dirty="0" smtClean="0">
                <a:latin typeface="Arial Narrow" pitchFamily="34" charset="0"/>
              </a:rPr>
              <a:t>.</a:t>
            </a:r>
          </a:p>
          <a:p>
            <a:pPr marL="228600" indent="-228600" algn="r"/>
            <a:r>
              <a:rPr lang="en-US" sz="1050" dirty="0" smtClean="0"/>
              <a:t>Daniel Linzer, Provost</a:t>
            </a:r>
            <a:r>
              <a:rPr lang="en-US" sz="1050" dirty="0"/>
              <a:t>, Northwestern University</a:t>
            </a:r>
          </a:p>
          <a:p>
            <a:pPr marL="0" indent="0"/>
            <a:r>
              <a:rPr lang="en-US" dirty="0">
                <a:latin typeface="Arial Narrow" pitchFamily="34" charset="0"/>
              </a:rPr>
              <a:t>Northwestern Scholars fills a huge gap for our undergraduate population.  As coordinator of university-wide grant programs, I am approached </a:t>
            </a:r>
            <a:r>
              <a:rPr lang="en-US" dirty="0" smtClean="0">
                <a:latin typeface="Arial Narrow" pitchFamily="34" charset="0"/>
              </a:rPr>
              <a:t>by </a:t>
            </a:r>
            <a:r>
              <a:rPr lang="en-US" dirty="0">
                <a:latin typeface="Arial Narrow" pitchFamily="34" charset="0"/>
              </a:rPr>
              <a:t>students </a:t>
            </a:r>
            <a:r>
              <a:rPr lang="en-US" dirty="0" smtClean="0">
                <a:latin typeface="Arial Narrow" pitchFamily="34" charset="0"/>
              </a:rPr>
              <a:t>getting </a:t>
            </a:r>
            <a:r>
              <a:rPr lang="en-US" dirty="0">
                <a:latin typeface="Arial Narrow" pitchFamily="34" charset="0"/>
              </a:rPr>
              <a:t>involved in research.  Two key stumbling blocks exist.  First, they don’t know </a:t>
            </a:r>
            <a:r>
              <a:rPr lang="en-US" dirty="0" smtClean="0">
                <a:latin typeface="Arial Narrow" pitchFamily="34" charset="0"/>
              </a:rPr>
              <a:t>who deals </a:t>
            </a:r>
            <a:r>
              <a:rPr lang="en-US" dirty="0">
                <a:latin typeface="Arial Narrow" pitchFamily="34" charset="0"/>
              </a:rPr>
              <a:t>with their topic, and second, they don’t know the relevant </a:t>
            </a:r>
            <a:r>
              <a:rPr lang="en-US" dirty="0" smtClean="0">
                <a:latin typeface="Arial Narrow" pitchFamily="34" charset="0"/>
              </a:rPr>
              <a:t>literature.</a:t>
            </a:r>
            <a:r>
              <a:rPr lang="en-US" dirty="0">
                <a:latin typeface="Arial Narrow" pitchFamily="34" charset="0"/>
              </a:rPr>
              <a:t>  Northwestern Scholars has solved both issues.  Now, I can meet with students and </a:t>
            </a:r>
            <a:r>
              <a:rPr lang="en-US" dirty="0" smtClean="0">
                <a:latin typeface="Arial Narrow" pitchFamily="34" charset="0"/>
              </a:rPr>
              <a:t>identify </a:t>
            </a:r>
            <a:r>
              <a:rPr lang="en-US" dirty="0">
                <a:latin typeface="Arial Narrow" pitchFamily="34" charset="0"/>
              </a:rPr>
              <a:t>the core faculty they need to contact </a:t>
            </a:r>
            <a:r>
              <a:rPr lang="en-US" dirty="0" smtClean="0">
                <a:latin typeface="Arial Narrow" pitchFamily="34" charset="0"/>
              </a:rPr>
              <a:t>and send </a:t>
            </a:r>
            <a:r>
              <a:rPr lang="en-US" dirty="0">
                <a:latin typeface="Arial Narrow" pitchFamily="34" charset="0"/>
              </a:rPr>
              <a:t>them off with a big pile of articles </a:t>
            </a:r>
            <a:r>
              <a:rPr lang="en-US" dirty="0" smtClean="0">
                <a:latin typeface="Arial Narrow" pitchFamily="34" charset="0"/>
              </a:rPr>
              <a:t>from </a:t>
            </a:r>
            <a:r>
              <a:rPr lang="en-US" dirty="0">
                <a:latin typeface="Arial Narrow" pitchFamily="34" charset="0"/>
              </a:rPr>
              <a:t>the </a:t>
            </a:r>
            <a:r>
              <a:rPr lang="en-US" dirty="0" smtClean="0">
                <a:latin typeface="Arial Narrow" pitchFamily="34" charset="0"/>
              </a:rPr>
              <a:t>site.</a:t>
            </a:r>
            <a:r>
              <a:rPr lang="en-US" dirty="0">
                <a:latin typeface="Arial Narrow" pitchFamily="34" charset="0"/>
              </a:rPr>
              <a:t>  </a:t>
            </a:r>
            <a:r>
              <a:rPr lang="en-US" dirty="0" smtClean="0">
                <a:latin typeface="Arial Narrow" pitchFamily="34" charset="0"/>
              </a:rPr>
              <a:t>Previously they had </a:t>
            </a:r>
            <a:r>
              <a:rPr lang="en-US" dirty="0">
                <a:latin typeface="Arial Narrow" pitchFamily="34" charset="0"/>
              </a:rPr>
              <a:t>to search web sites </a:t>
            </a:r>
            <a:r>
              <a:rPr lang="en-US" dirty="0" smtClean="0">
                <a:latin typeface="Arial Narrow" pitchFamily="34" charset="0"/>
              </a:rPr>
              <a:t>and/or </a:t>
            </a:r>
            <a:r>
              <a:rPr lang="en-US" dirty="0">
                <a:latin typeface="Arial Narrow" pitchFamily="34" charset="0"/>
              </a:rPr>
              <a:t>do Google searches </a:t>
            </a:r>
            <a:r>
              <a:rPr lang="en-US" dirty="0" smtClean="0">
                <a:latin typeface="Arial Narrow" pitchFamily="34" charset="0"/>
              </a:rPr>
              <a:t>(each </a:t>
            </a:r>
            <a:r>
              <a:rPr lang="en-US" dirty="0">
                <a:latin typeface="Arial Narrow" pitchFamily="34" charset="0"/>
              </a:rPr>
              <a:t>one coming up with 200,000+hits).  Students are fascinated by the ability to learn about their professors not just as teachers, but as researchers as well.  Northwestern Scholars is a remarkable tool that has directly impacted my work in an incredibly positive way in a very short period of time.</a:t>
            </a:r>
          </a:p>
          <a:p>
            <a:pPr marL="228600" indent="-228600" algn="r"/>
            <a:r>
              <a:rPr lang="en-US" sz="1050" dirty="0" smtClean="0"/>
              <a:t>Peter </a:t>
            </a:r>
            <a:r>
              <a:rPr lang="en-US" sz="1050" dirty="0"/>
              <a:t>J. </a:t>
            </a:r>
            <a:r>
              <a:rPr lang="en-US" sz="1050" dirty="0" smtClean="0"/>
              <a:t>Civetta, Assistant </a:t>
            </a:r>
            <a:r>
              <a:rPr lang="en-US" sz="1050" dirty="0"/>
              <a:t>to the Associate Provost for Undergraduate </a:t>
            </a:r>
            <a:r>
              <a:rPr lang="en-US" sz="1050" dirty="0" smtClean="0"/>
              <a:t>Education, Northwestern University </a:t>
            </a:r>
            <a:endParaRPr lang="en-US" sz="1675" dirty="0"/>
          </a:p>
        </p:txBody>
      </p:sp>
      <p:sp>
        <p:nvSpPr>
          <p:cNvPr id="10" name="Text Placeholder 9"/>
          <p:cNvSpPr>
            <a:spLocks noGrp="1"/>
          </p:cNvSpPr>
          <p:nvPr>
            <p:ph type="body" sz="quarter" idx="22"/>
          </p:nvPr>
        </p:nvSpPr>
        <p:spPr>
          <a:xfrm>
            <a:off x="9474895" y="12878424"/>
            <a:ext cx="8482209" cy="428684"/>
          </a:xfrm>
        </p:spPr>
        <p:txBody>
          <a:bodyPr/>
          <a:lstStyle/>
          <a:p>
            <a:r>
              <a:rPr lang="en-US" dirty="0" smtClean="0"/>
              <a:t>Great tool for Administrators</a:t>
            </a:r>
            <a:endParaRPr lang="en-US" dirty="0"/>
          </a:p>
        </p:txBody>
      </p:sp>
      <p:sp>
        <p:nvSpPr>
          <p:cNvPr id="11" name="Text Placeholder 10"/>
          <p:cNvSpPr>
            <a:spLocks noGrp="1"/>
          </p:cNvSpPr>
          <p:nvPr>
            <p:ph type="body" sz="quarter" idx="23"/>
          </p:nvPr>
        </p:nvSpPr>
        <p:spPr>
          <a:xfrm>
            <a:off x="9476384" y="3152775"/>
            <a:ext cx="8482209" cy="4314825"/>
          </a:xfrm>
        </p:spPr>
        <p:txBody>
          <a:bodyPr/>
          <a:lstStyle/>
          <a:p>
            <a:r>
              <a:rPr lang="en-US" sz="2000" dirty="0"/>
              <a:t>Northwestern Scholars is a research networking  tool, </a:t>
            </a:r>
            <a:r>
              <a:rPr lang="en-US" sz="2000" dirty="0" smtClean="0"/>
              <a:t>a searchable </a:t>
            </a:r>
            <a:r>
              <a:rPr lang="en-US" sz="2000" dirty="0"/>
              <a:t>database of publications, grants, research interests, </a:t>
            </a:r>
            <a:r>
              <a:rPr lang="en-US" sz="2000" dirty="0" smtClean="0"/>
              <a:t>patents, and </a:t>
            </a:r>
            <a:r>
              <a:rPr lang="en-US" sz="2000" dirty="0"/>
              <a:t>activities showing collaborations and links to publications.</a:t>
            </a:r>
          </a:p>
          <a:p>
            <a:pPr algn="ctr"/>
            <a:r>
              <a:rPr lang="en-US" sz="1800" dirty="0" err="1"/>
              <a:t>SciVal</a:t>
            </a:r>
            <a:r>
              <a:rPr lang="en-US" sz="1800" dirty="0"/>
              <a:t> Experts (Elsevier) + VIVO (open-source) =&gt; </a:t>
            </a:r>
            <a:r>
              <a:rPr lang="en-US" sz="1800" b="1" dirty="0"/>
              <a:t>Northwestern Scholars</a:t>
            </a:r>
          </a:p>
          <a:p>
            <a:endParaRPr lang="en-US" sz="2000" dirty="0" smtClean="0"/>
          </a:p>
          <a:p>
            <a:r>
              <a:rPr lang="en-US" sz="2000" dirty="0" smtClean="0"/>
              <a:t>Unique </a:t>
            </a:r>
            <a:r>
              <a:rPr lang="en-US" sz="2000" dirty="0"/>
              <a:t>among RN Tool implementations</a:t>
            </a:r>
          </a:p>
          <a:p>
            <a:pPr lvl="1"/>
            <a:r>
              <a:rPr lang="en-US" sz="2000" dirty="0"/>
              <a:t>Crosses all disciplines</a:t>
            </a:r>
          </a:p>
          <a:p>
            <a:pPr lvl="1"/>
            <a:r>
              <a:rPr lang="en-US" sz="2000" dirty="0"/>
              <a:t>Collaborative effort across all Schools and Business Units, managed by the Office of Human Resources and the Office of the </a:t>
            </a:r>
            <a:r>
              <a:rPr lang="en-US" sz="2000" dirty="0" smtClean="0"/>
              <a:t>Provost</a:t>
            </a:r>
          </a:p>
          <a:p>
            <a:pPr lvl="1"/>
            <a:r>
              <a:rPr lang="en-US" sz="2000" b="1" dirty="0">
                <a:solidFill>
                  <a:schemeClr val="accent4">
                    <a:lumMod val="75000"/>
                  </a:schemeClr>
                </a:solidFill>
              </a:rPr>
              <a:t>Adds a Semantic Web Portal to a proprietary </a:t>
            </a:r>
            <a:r>
              <a:rPr lang="en-US" sz="2000" b="1" dirty="0" smtClean="0">
                <a:solidFill>
                  <a:schemeClr val="accent4">
                    <a:lumMod val="75000"/>
                  </a:schemeClr>
                </a:solidFill>
              </a:rPr>
              <a:t>system</a:t>
            </a:r>
            <a:endParaRPr lang="en-US" sz="2000" b="1" dirty="0" smtClean="0">
              <a:solidFill>
                <a:schemeClr val="accent5">
                  <a:lumMod val="75000"/>
                </a:schemeClr>
              </a:solidFill>
              <a:effectLst>
                <a:outerShdw blurRad="38100" dist="38100" dir="2700000" algn="tl">
                  <a:srgbClr val="000000">
                    <a:alpha val="43137"/>
                  </a:srgbClr>
                </a:outerShdw>
              </a:effectLst>
            </a:endParaRPr>
          </a:p>
          <a:p>
            <a:pPr marL="522488" lvl="1" indent="0" algn="ctr">
              <a:buNone/>
            </a:pPr>
            <a:r>
              <a:rPr lang="en-US" sz="2000" b="1" dirty="0" smtClean="0">
                <a:solidFill>
                  <a:schemeClr val="accent5">
                    <a:lumMod val="75000"/>
                  </a:schemeClr>
                </a:solidFill>
                <a:effectLst>
                  <a:outerShdw blurRad="38100" dist="38100" dir="2700000" algn="tl">
                    <a:srgbClr val="000000">
                      <a:alpha val="43137"/>
                    </a:srgbClr>
                  </a:outerShdw>
                </a:effectLst>
              </a:rPr>
              <a:t>http://www.scholars.northwestern.edu</a:t>
            </a:r>
            <a:endParaRPr lang="en-US" sz="2000" b="1" dirty="0">
              <a:solidFill>
                <a:schemeClr val="accent5">
                  <a:lumMod val="75000"/>
                </a:schemeClr>
              </a:solidFill>
              <a:effectLst>
                <a:outerShdw blurRad="38100" dist="38100" dir="2700000" algn="tl">
                  <a:srgbClr val="000000">
                    <a:alpha val="43137"/>
                  </a:srgbClr>
                </a:outerShdw>
              </a:effectLst>
            </a:endParaRPr>
          </a:p>
          <a:p>
            <a:endParaRPr lang="en-US" dirty="0"/>
          </a:p>
        </p:txBody>
      </p:sp>
      <p:sp>
        <p:nvSpPr>
          <p:cNvPr id="12" name="Text Placeholder 11"/>
          <p:cNvSpPr>
            <a:spLocks noGrp="1"/>
          </p:cNvSpPr>
          <p:nvPr>
            <p:ph type="body" sz="quarter" idx="24"/>
          </p:nvPr>
        </p:nvSpPr>
        <p:spPr>
          <a:xfrm>
            <a:off x="9471422" y="2548231"/>
            <a:ext cx="8487172" cy="597961"/>
          </a:xfrm>
        </p:spPr>
        <p:txBody>
          <a:bodyPr/>
          <a:lstStyle/>
          <a:p>
            <a:r>
              <a:rPr lang="en-US" sz="3200" b="0" dirty="0" smtClean="0"/>
              <a:t>Northwestern Scholars</a:t>
            </a:r>
            <a:endParaRPr lang="en-US" sz="3200" b="0" dirty="0"/>
          </a:p>
        </p:txBody>
      </p:sp>
      <p:sp>
        <p:nvSpPr>
          <p:cNvPr id="13" name="Text Placeholder 12"/>
          <p:cNvSpPr>
            <a:spLocks noGrp="1"/>
          </p:cNvSpPr>
          <p:nvPr>
            <p:ph type="body" sz="quarter" idx="25"/>
          </p:nvPr>
        </p:nvSpPr>
        <p:spPr/>
        <p:txBody>
          <a:bodyPr/>
          <a:lstStyle/>
          <a:p>
            <a:r>
              <a:rPr lang="en-US" dirty="0" smtClean="0"/>
              <a:t>Value for Faculty</a:t>
            </a:r>
            <a:endParaRPr lang="en-US" dirty="0"/>
          </a:p>
        </p:txBody>
      </p:sp>
      <p:sp>
        <p:nvSpPr>
          <p:cNvPr id="14" name="Text Placeholder 13"/>
          <p:cNvSpPr>
            <a:spLocks noGrp="1"/>
          </p:cNvSpPr>
          <p:nvPr>
            <p:ph type="body" sz="quarter" idx="26"/>
          </p:nvPr>
        </p:nvSpPr>
        <p:spPr>
          <a:xfrm>
            <a:off x="18372337" y="3048000"/>
            <a:ext cx="8485018" cy="6000750"/>
          </a:xfrm>
        </p:spPr>
        <p:txBody>
          <a:bodyPr/>
          <a:lstStyle/>
          <a:p>
            <a:pPr lvl="1">
              <a:buFont typeface="Wingdings" pitchFamily="2" charset="2"/>
              <a:buChar char="v"/>
            </a:pPr>
            <a:r>
              <a:rPr lang="en-US" sz="1800" dirty="0" smtClean="0"/>
              <a:t>Maintain </a:t>
            </a:r>
            <a:r>
              <a:rPr lang="en-US" sz="1800" dirty="0"/>
              <a:t>a single copy of CV content</a:t>
            </a:r>
          </a:p>
          <a:p>
            <a:pPr lvl="1">
              <a:buFont typeface="Wingdings" pitchFamily="2" charset="2"/>
              <a:buChar char="v"/>
            </a:pPr>
            <a:r>
              <a:rPr lang="en-US" sz="1800" dirty="0"/>
              <a:t>Showcase expertise to a wide </a:t>
            </a:r>
            <a:r>
              <a:rPr lang="en-US" sz="1800" dirty="0" smtClean="0"/>
              <a:t>audience</a:t>
            </a:r>
          </a:p>
          <a:p>
            <a:pPr lvl="1">
              <a:buFont typeface="Wingdings" pitchFamily="2" charset="2"/>
              <a:buChar char="v"/>
            </a:pPr>
            <a:r>
              <a:rPr lang="en-US" sz="1800" dirty="0" smtClean="0"/>
              <a:t>Most publications are automatically updated (weekly)</a:t>
            </a:r>
            <a:endParaRPr lang="en-US" sz="1800" dirty="0"/>
          </a:p>
          <a:p>
            <a:pPr lvl="1">
              <a:buFont typeface="Wingdings" pitchFamily="2" charset="2"/>
              <a:buChar char="v"/>
            </a:pPr>
            <a:r>
              <a:rPr lang="en-US" sz="1800" dirty="0" smtClean="0"/>
              <a:t>Identify </a:t>
            </a:r>
            <a:r>
              <a:rPr lang="en-US" sz="1800" dirty="0"/>
              <a:t>existing and potential collaborations</a:t>
            </a:r>
          </a:p>
          <a:p>
            <a:pPr lvl="1">
              <a:buFont typeface="Wingdings" pitchFamily="2" charset="2"/>
              <a:buChar char="v"/>
            </a:pPr>
            <a:r>
              <a:rPr lang="en-US" sz="1800" dirty="0"/>
              <a:t>Find funding opportunities and potential </a:t>
            </a:r>
            <a:r>
              <a:rPr lang="en-US" sz="1800" dirty="0" smtClean="0"/>
              <a:t>co-PIs</a:t>
            </a:r>
          </a:p>
          <a:p>
            <a:pPr lvl="1">
              <a:buFont typeface="Wingdings" pitchFamily="2" charset="2"/>
              <a:buChar char="v"/>
            </a:pPr>
            <a:r>
              <a:rPr lang="en-US" sz="1800" dirty="0" smtClean="0"/>
              <a:t>Export </a:t>
            </a:r>
            <a:r>
              <a:rPr lang="en-US" sz="1800" dirty="0"/>
              <a:t>the data for other uses </a:t>
            </a:r>
            <a:r>
              <a:rPr lang="en-US" sz="1800" dirty="0" smtClean="0"/>
              <a:t>(</a:t>
            </a:r>
            <a:r>
              <a:rPr lang="en-US" sz="1800" dirty="0" err="1" smtClean="0"/>
              <a:t>Biosketch</a:t>
            </a:r>
            <a:r>
              <a:rPr lang="en-US" sz="1800" dirty="0"/>
              <a:t>, CV, etc</a:t>
            </a:r>
            <a:r>
              <a:rPr lang="en-US" sz="1800" dirty="0" smtClean="0"/>
              <a:t>.)</a:t>
            </a:r>
          </a:p>
          <a:p>
            <a:pPr>
              <a:spcBef>
                <a:spcPts val="0"/>
              </a:spcBef>
            </a:pPr>
            <a:endParaRPr lang="en-US" sz="1050" dirty="0"/>
          </a:p>
          <a:p>
            <a:pPr marL="0" indent="0"/>
            <a:r>
              <a:rPr lang="en-US" dirty="0">
                <a:latin typeface="Arial Narrow" pitchFamily="34" charset="0"/>
              </a:rPr>
              <a:t>Wow, this thing is totally amazing!  I’m excited for it to get fully up to speed (capturing more journals, etc.). It’s a remarkable piece of software</a:t>
            </a:r>
            <a:r>
              <a:rPr lang="en-US" dirty="0" smtClean="0">
                <a:latin typeface="Arial Narrow" pitchFamily="34" charset="0"/>
              </a:rPr>
              <a:t>…</a:t>
            </a:r>
            <a:endParaRPr lang="en-US" dirty="0">
              <a:latin typeface="Arial Narrow" pitchFamily="34" charset="0"/>
            </a:endParaRPr>
          </a:p>
          <a:p>
            <a:pPr algn="r"/>
            <a:r>
              <a:rPr lang="en-US" sz="1050" dirty="0"/>
              <a:t>Eli Finkel, Associate Professor, Psychology, Northwestern University</a:t>
            </a:r>
          </a:p>
          <a:p>
            <a:pPr>
              <a:spcBef>
                <a:spcPts val="0"/>
              </a:spcBef>
            </a:pPr>
            <a:endParaRPr lang="en-US" sz="1050" dirty="0"/>
          </a:p>
          <a:p>
            <a:pPr marL="0" indent="0">
              <a:spcBef>
                <a:spcPts val="0"/>
              </a:spcBef>
            </a:pPr>
            <a:r>
              <a:rPr lang="en-US" dirty="0">
                <a:latin typeface="Arial Narrow" pitchFamily="34" charset="0"/>
              </a:rPr>
              <a:t>A bit of background on me: I am a PhD researcher in the Cell and Molecular Biology department at the medical school and one of the two new Associate Directors for </a:t>
            </a:r>
            <a:r>
              <a:rPr lang="en-US" dirty="0" err="1">
                <a:latin typeface="Arial Narrow" pitchFamily="34" charset="0"/>
              </a:rPr>
              <a:t>Northwestern's</a:t>
            </a:r>
            <a:r>
              <a:rPr lang="en-US" dirty="0">
                <a:latin typeface="Arial Narrow" pitchFamily="34" charset="0"/>
              </a:rPr>
              <a:t> MSTP program, in charge of directing graduate studies for MSTP students.</a:t>
            </a:r>
            <a:br>
              <a:rPr lang="en-US" dirty="0">
                <a:latin typeface="Arial Narrow" pitchFamily="34" charset="0"/>
              </a:rPr>
            </a:br>
            <a:r>
              <a:rPr lang="en-US" dirty="0">
                <a:latin typeface="Arial Narrow" pitchFamily="34" charset="0"/>
              </a:rPr>
              <a:t/>
            </a:r>
            <a:br>
              <a:rPr lang="en-US" dirty="0">
                <a:latin typeface="Arial Narrow" pitchFamily="34" charset="0"/>
              </a:rPr>
            </a:br>
            <a:r>
              <a:rPr lang="en-US" dirty="0">
                <a:latin typeface="Arial Narrow" pitchFamily="34" charset="0"/>
              </a:rPr>
              <a:t>I can already see that the Scholars tool is incredibly valuable.  I have used it twice in the last 2 days to search for colleagues with specific expertise: once for an experiment that my lab would like to do, and once while advising an MSTP student on rotation labs.  For both my research and advising responsibilities, this database is wonderful.  It is easily searchable and gives excellent, relevant information that is easy to follow up on.  WOW!</a:t>
            </a:r>
          </a:p>
          <a:p>
            <a:pPr algn="r"/>
            <a:r>
              <a:rPr lang="en-US" sz="1050" dirty="0"/>
              <a:t>Sarah </a:t>
            </a:r>
            <a:r>
              <a:rPr lang="en-US" sz="1050" dirty="0" smtClean="0"/>
              <a:t>Rice, Assistant</a:t>
            </a:r>
            <a:r>
              <a:rPr lang="en-US" sz="1050" dirty="0"/>
              <a:t> Professor, Cell &amp; Molecular </a:t>
            </a:r>
            <a:r>
              <a:rPr lang="en-US" sz="1050" dirty="0" smtClean="0"/>
              <a:t>Biology, </a:t>
            </a:r>
            <a:r>
              <a:rPr lang="en-US" sz="1050" dirty="0"/>
              <a:t>Northwestern University Feinberg School of Medicine</a:t>
            </a:r>
          </a:p>
          <a:p>
            <a:pPr>
              <a:spcBef>
                <a:spcPts val="0"/>
              </a:spcBef>
            </a:pPr>
            <a:endParaRPr lang="en-US" sz="1200" dirty="0"/>
          </a:p>
          <a:p>
            <a:r>
              <a:rPr lang="en-US" dirty="0">
                <a:latin typeface="Arial Narrow" pitchFamily="34" charset="0"/>
              </a:rPr>
              <a:t>Given I provided no direct input and you used secondary sources, this information was surprisingly accurate! Thanks!</a:t>
            </a:r>
          </a:p>
          <a:p>
            <a:pPr algn="r"/>
            <a:r>
              <a:rPr lang="en-US" sz="1200" dirty="0"/>
              <a:t> </a:t>
            </a:r>
            <a:r>
              <a:rPr lang="en-US" sz="1050" dirty="0"/>
              <a:t>David </a:t>
            </a:r>
            <a:r>
              <a:rPr lang="en-US" sz="1050" dirty="0" smtClean="0"/>
              <a:t>Cella, </a:t>
            </a:r>
            <a:r>
              <a:rPr lang="en-US" sz="1050" dirty="0"/>
              <a:t>Professor and </a:t>
            </a:r>
            <a:r>
              <a:rPr lang="en-US" sz="1050" dirty="0" smtClean="0"/>
              <a:t>Chair, </a:t>
            </a:r>
            <a:r>
              <a:rPr lang="en-US" sz="1050" dirty="0"/>
              <a:t>Department of Medical Social </a:t>
            </a:r>
            <a:r>
              <a:rPr lang="en-US" sz="1050" dirty="0" smtClean="0"/>
              <a:t>Sciences, </a:t>
            </a:r>
            <a:r>
              <a:rPr lang="en-US" sz="1050" dirty="0"/>
              <a:t>Northwestern University Feinberg School of Medicine</a:t>
            </a:r>
          </a:p>
          <a:p>
            <a:endParaRPr lang="en-US" dirty="0"/>
          </a:p>
        </p:txBody>
      </p:sp>
      <p:sp>
        <p:nvSpPr>
          <p:cNvPr id="15" name="Text Placeholder 14"/>
          <p:cNvSpPr>
            <a:spLocks noGrp="1"/>
          </p:cNvSpPr>
          <p:nvPr>
            <p:ph type="body" sz="quarter" idx="27"/>
          </p:nvPr>
        </p:nvSpPr>
        <p:spPr>
          <a:xfrm>
            <a:off x="18391387" y="11526414"/>
            <a:ext cx="8485018" cy="428684"/>
          </a:xfrm>
          <a:solidFill>
            <a:srgbClr val="520063"/>
          </a:solidFill>
        </p:spPr>
        <p:txBody>
          <a:bodyPr/>
          <a:lstStyle/>
          <a:p>
            <a:r>
              <a:rPr lang="en-US" dirty="0" smtClean="0"/>
              <a:t>Chicago and Illinois Research Networks</a:t>
            </a:r>
            <a:endParaRPr lang="en-US" dirty="0"/>
          </a:p>
        </p:txBody>
      </p:sp>
      <p:sp>
        <p:nvSpPr>
          <p:cNvPr id="16" name="Text Placeholder 15"/>
          <p:cNvSpPr>
            <a:spLocks noGrp="1"/>
          </p:cNvSpPr>
          <p:nvPr>
            <p:ph type="body" sz="quarter" idx="28"/>
          </p:nvPr>
        </p:nvSpPr>
        <p:spPr>
          <a:xfrm>
            <a:off x="18337661" y="11925299"/>
            <a:ext cx="8488163" cy="2767558"/>
          </a:xfrm>
        </p:spPr>
        <p:txBody>
          <a:bodyPr/>
          <a:lstStyle/>
          <a:p>
            <a:r>
              <a:rPr lang="en-US" sz="1550" b="1" dirty="0"/>
              <a:t>ISTC to build Statewide Research Networking Portal across </a:t>
            </a:r>
            <a:r>
              <a:rPr lang="en-US" sz="1550" b="1" dirty="0" smtClean="0"/>
              <a:t>Illinois</a:t>
            </a:r>
          </a:p>
          <a:p>
            <a:r>
              <a:rPr lang="en-US" sz="1550" dirty="0" smtClean="0"/>
              <a:t> </a:t>
            </a:r>
            <a:r>
              <a:rPr lang="en-US" sz="1600" dirty="0"/>
              <a:t>Building on the model of Northwestern Scholars, the </a:t>
            </a:r>
            <a:r>
              <a:rPr lang="en-US" sz="1600" u="sng" dirty="0">
                <a:hlinkClick r:id="rId3"/>
              </a:rPr>
              <a:t>Illinois Science &amp; Technology Coalition </a:t>
            </a:r>
            <a:r>
              <a:rPr lang="en-US" sz="1600" dirty="0"/>
              <a:t>(ISTC) has committed to create an overarching network to connect researcher expertise and unique facility and equipment databases from research institutions throughout the state of Illinois - the Illinois Open Innovation Network (OIN). The OIN will serve as a portal to Illinois' research talent and facility assets. Through keyword, semantic, and conceptual searches, visitors to the site will provide solutions for their research needs. Such a network promises to ease collaborations for grants and core facilities and facilitate the understanding </a:t>
            </a:r>
            <a:r>
              <a:rPr lang="en-US" sz="1600"/>
              <a:t>and </a:t>
            </a:r>
            <a:r>
              <a:rPr lang="en-US" sz="1600" smtClean="0"/>
              <a:t>planning </a:t>
            </a:r>
            <a:r>
              <a:rPr lang="en-US" sz="1600" dirty="0"/>
              <a:t>for joint or collaborative projects and mentoring.</a:t>
            </a:r>
          </a:p>
        </p:txBody>
      </p:sp>
      <p:sp>
        <p:nvSpPr>
          <p:cNvPr id="17" name="Text Placeholder 16"/>
          <p:cNvSpPr>
            <a:spLocks noGrp="1"/>
          </p:cNvSpPr>
          <p:nvPr>
            <p:ph type="body" sz="quarter" idx="29"/>
          </p:nvPr>
        </p:nvSpPr>
        <p:spPr>
          <a:xfrm>
            <a:off x="18375950" y="14520698"/>
            <a:ext cx="8485018" cy="428684"/>
          </a:xfrm>
        </p:spPr>
        <p:txBody>
          <a:bodyPr/>
          <a:lstStyle/>
          <a:p>
            <a:r>
              <a:rPr lang="en-US" dirty="0" smtClean="0"/>
              <a:t>Acknowledgements and Contact</a:t>
            </a:r>
            <a:endParaRPr lang="en-US" dirty="0"/>
          </a:p>
        </p:txBody>
      </p:sp>
      <p:sp>
        <p:nvSpPr>
          <p:cNvPr id="18" name="Text Placeholder 17"/>
          <p:cNvSpPr>
            <a:spLocks noGrp="1"/>
          </p:cNvSpPr>
          <p:nvPr>
            <p:ph type="body" sz="quarter" idx="30"/>
          </p:nvPr>
        </p:nvSpPr>
        <p:spPr>
          <a:xfrm>
            <a:off x="18435399" y="14935202"/>
            <a:ext cx="8488163" cy="1076324"/>
          </a:xfrm>
        </p:spPr>
        <p:txBody>
          <a:bodyPr/>
          <a:lstStyle/>
          <a:p>
            <a:r>
              <a:rPr lang="en-US" sz="900" dirty="0" smtClean="0"/>
              <a:t>Ruth Reingold</a:t>
            </a:r>
          </a:p>
          <a:p>
            <a:r>
              <a:rPr lang="en-US" sz="900" dirty="0" smtClean="0"/>
              <a:t>Faculty and Staff Information Systems, Northwestern University</a:t>
            </a:r>
          </a:p>
          <a:p>
            <a:r>
              <a:rPr lang="en-US" sz="900" dirty="0" smtClean="0"/>
              <a:t>1800 Sherman Avenue, Suite 600</a:t>
            </a:r>
          </a:p>
          <a:p>
            <a:r>
              <a:rPr lang="en-US" sz="900" dirty="0" smtClean="0"/>
              <a:t>Evanston, IL 60208</a:t>
            </a:r>
            <a:r>
              <a:rPr lang="en-US" sz="900" dirty="0"/>
              <a:t> </a:t>
            </a:r>
            <a:r>
              <a:rPr lang="en-US" sz="900" dirty="0" smtClean="0"/>
              <a:t>    reingold@northwestern.edu</a:t>
            </a:r>
          </a:p>
          <a:p>
            <a:pPr>
              <a:spcBef>
                <a:spcPts val="0"/>
              </a:spcBef>
            </a:pPr>
            <a:endParaRPr lang="en-US" sz="900" dirty="0" smtClean="0"/>
          </a:p>
          <a:p>
            <a:r>
              <a:rPr lang="en-US" sz="900" dirty="0" smtClean="0"/>
              <a:t>This </a:t>
            </a:r>
            <a:r>
              <a:rPr lang="en-US" sz="900" dirty="0"/>
              <a:t>project is supported in part by NIH NCRR Grant 3UL1RR025741-04S3 awarded to the NUCATS Institute at Northwestern University</a:t>
            </a:r>
            <a:r>
              <a:rPr lang="en-US" sz="900" dirty="0" smtClean="0"/>
              <a:t>.</a:t>
            </a:r>
            <a:endParaRPr lang="en-US" sz="900" dirty="0"/>
          </a:p>
        </p:txBody>
      </p:sp>
      <p:sp>
        <p:nvSpPr>
          <p:cNvPr id="19" name="Text Placeholder 18"/>
          <p:cNvSpPr>
            <a:spLocks noGrp="1"/>
          </p:cNvSpPr>
          <p:nvPr>
            <p:ph type="body" sz="quarter" idx="95"/>
          </p:nvPr>
        </p:nvSpPr>
        <p:spPr/>
        <p:txBody>
          <a:bodyPr/>
          <a:lstStyle/>
          <a:p>
            <a:endParaRPr lang="en-US"/>
          </a:p>
        </p:txBody>
      </p:sp>
      <p:sp>
        <p:nvSpPr>
          <p:cNvPr id="20" name="Text Placeholder 19"/>
          <p:cNvSpPr>
            <a:spLocks noGrp="1"/>
          </p:cNvSpPr>
          <p:nvPr>
            <p:ph type="body" sz="quarter" idx="107"/>
          </p:nvPr>
        </p:nvSpPr>
        <p:spPr/>
        <p:txBody>
          <a:bodyPr/>
          <a:lstStyle/>
          <a:p>
            <a:endParaRPr lang="en-US"/>
          </a:p>
        </p:txBody>
      </p:sp>
      <p:sp>
        <p:nvSpPr>
          <p:cNvPr id="22" name="Text Placeholder 21"/>
          <p:cNvSpPr>
            <a:spLocks noGrp="1"/>
          </p:cNvSpPr>
          <p:nvPr>
            <p:ph type="body" sz="quarter" idx="116"/>
          </p:nvPr>
        </p:nvSpPr>
        <p:spPr/>
        <p:txBody>
          <a:bodyPr/>
          <a:lstStyle/>
          <a:p>
            <a:endParaRPr lang="en-US"/>
          </a:p>
        </p:txBody>
      </p:sp>
      <p:sp>
        <p:nvSpPr>
          <p:cNvPr id="23" name="Text Placeholder 22"/>
          <p:cNvSpPr>
            <a:spLocks noGrp="1"/>
          </p:cNvSpPr>
          <p:nvPr>
            <p:ph type="body" sz="quarter" idx="117"/>
          </p:nvPr>
        </p:nvSpPr>
        <p:spPr/>
        <p:txBody>
          <a:bodyPr/>
          <a:lstStyle/>
          <a:p>
            <a:endParaRPr lang="en-US"/>
          </a:p>
        </p:txBody>
      </p:sp>
      <p:sp>
        <p:nvSpPr>
          <p:cNvPr id="24" name="Text Placeholder 23"/>
          <p:cNvSpPr>
            <a:spLocks noGrp="1"/>
          </p:cNvSpPr>
          <p:nvPr>
            <p:ph type="body" sz="quarter" idx="118"/>
          </p:nvPr>
        </p:nvSpPr>
        <p:spPr/>
        <p:txBody>
          <a:bodyPr/>
          <a:lstStyle/>
          <a:p>
            <a:endParaRPr lang="en-US"/>
          </a:p>
        </p:txBody>
      </p:sp>
      <p:sp>
        <p:nvSpPr>
          <p:cNvPr id="25" name="Text Placeholder 24"/>
          <p:cNvSpPr>
            <a:spLocks noGrp="1"/>
          </p:cNvSpPr>
          <p:nvPr>
            <p:ph type="body" sz="quarter" idx="119"/>
          </p:nvPr>
        </p:nvSpPr>
        <p:spPr/>
        <p:txBody>
          <a:bodyPr/>
          <a:lstStyle/>
          <a:p>
            <a:endParaRPr lang="en-US"/>
          </a:p>
        </p:txBody>
      </p:sp>
      <p:sp>
        <p:nvSpPr>
          <p:cNvPr id="26" name="Text Placeholder 25"/>
          <p:cNvSpPr>
            <a:spLocks noGrp="1"/>
          </p:cNvSpPr>
          <p:nvPr>
            <p:ph type="body" sz="quarter" idx="120"/>
          </p:nvPr>
        </p:nvSpPr>
        <p:spPr/>
        <p:txBody>
          <a:bodyPr/>
          <a:lstStyle/>
          <a:p>
            <a:endParaRPr lang="en-US"/>
          </a:p>
        </p:txBody>
      </p:sp>
      <p:sp>
        <p:nvSpPr>
          <p:cNvPr id="27" name="Text Placeholder 26"/>
          <p:cNvSpPr>
            <a:spLocks noGrp="1"/>
          </p:cNvSpPr>
          <p:nvPr>
            <p:ph type="body" sz="quarter" idx="121"/>
          </p:nvPr>
        </p:nvSpPr>
        <p:spPr/>
        <p:txBody>
          <a:bodyPr/>
          <a:lstStyle/>
          <a:p>
            <a:endParaRPr lang="en-US"/>
          </a:p>
        </p:txBody>
      </p:sp>
      <p:sp>
        <p:nvSpPr>
          <p:cNvPr id="28" name="Text Placeholder 27"/>
          <p:cNvSpPr>
            <a:spLocks noGrp="1"/>
          </p:cNvSpPr>
          <p:nvPr>
            <p:ph type="body" sz="quarter" idx="122"/>
          </p:nvPr>
        </p:nvSpPr>
        <p:spPr/>
        <p:txBody>
          <a:bodyPr/>
          <a:lstStyle/>
          <a:p>
            <a:endParaRPr lang="en-US"/>
          </a:p>
        </p:txBody>
      </p:sp>
      <p:sp>
        <p:nvSpPr>
          <p:cNvPr id="29" name="Text Placeholder 28"/>
          <p:cNvSpPr>
            <a:spLocks noGrp="1"/>
          </p:cNvSpPr>
          <p:nvPr>
            <p:ph type="body" sz="quarter" idx="123"/>
          </p:nvPr>
        </p:nvSpPr>
        <p:spPr/>
        <p:txBody>
          <a:bodyPr/>
          <a:lstStyle/>
          <a:p>
            <a:endParaRPr lang="en-US"/>
          </a:p>
        </p:txBody>
      </p:sp>
      <p:sp>
        <p:nvSpPr>
          <p:cNvPr id="30" name="Text Placeholder 29"/>
          <p:cNvSpPr>
            <a:spLocks noGrp="1"/>
          </p:cNvSpPr>
          <p:nvPr>
            <p:ph type="body" sz="quarter" idx="124"/>
          </p:nvPr>
        </p:nvSpPr>
        <p:spPr>
          <a:xfrm>
            <a:off x="25063559" y="9368045"/>
            <a:ext cx="1545022" cy="1962722"/>
          </a:xfrm>
        </p:spPr>
        <p:txBody>
          <a:bodyPr/>
          <a:lstStyle/>
          <a:p>
            <a:r>
              <a:rPr lang="en-US" sz="1200" dirty="0" smtClean="0"/>
              <a:t>At left:</a:t>
            </a:r>
          </a:p>
          <a:p>
            <a:r>
              <a:rPr lang="en-US" sz="1200" dirty="0" smtClean="0"/>
              <a:t>An example of a researcher network: connections are revealed by hovering over individual points in the network.</a:t>
            </a:r>
            <a:endParaRPr lang="en-US" sz="1200" dirty="0"/>
          </a:p>
        </p:txBody>
      </p:sp>
      <p:sp>
        <p:nvSpPr>
          <p:cNvPr id="31" name="Text Placeholder 30"/>
          <p:cNvSpPr>
            <a:spLocks noGrp="1"/>
          </p:cNvSpPr>
          <p:nvPr>
            <p:ph type="body" sz="quarter" idx="125"/>
          </p:nvPr>
        </p:nvSpPr>
        <p:spPr>
          <a:xfrm>
            <a:off x="18376025" y="9048750"/>
            <a:ext cx="3720662" cy="2457450"/>
          </a:xfrm>
        </p:spPr>
        <p:txBody>
          <a:bodyPr/>
          <a:lstStyle/>
          <a:p>
            <a:pPr marL="285750" indent="-285750">
              <a:buFont typeface="Arial" pitchFamily="34" charset="0"/>
              <a:buChar char="•"/>
            </a:pPr>
            <a:r>
              <a:rPr lang="en-US" dirty="0" smtClean="0"/>
              <a:t>Find Similar Experts</a:t>
            </a:r>
          </a:p>
          <a:p>
            <a:pPr marL="285750" indent="-285750">
              <a:buFont typeface="Arial" pitchFamily="34" charset="0"/>
              <a:buChar char="•"/>
            </a:pPr>
            <a:r>
              <a:rPr lang="en-US" dirty="0" smtClean="0"/>
              <a:t>See Trends Across an Individual’s Career</a:t>
            </a:r>
          </a:p>
          <a:p>
            <a:pPr marL="285750" indent="-285750">
              <a:buFont typeface="Arial" pitchFamily="34" charset="0"/>
              <a:buChar char="•"/>
            </a:pPr>
            <a:r>
              <a:rPr lang="en-US" dirty="0" smtClean="0"/>
              <a:t>See the Institutional Network, Coauthor Network, and Research Network at the individual or aggregate level</a:t>
            </a:r>
          </a:p>
          <a:p>
            <a:pPr marL="285750" indent="-285750">
              <a:buFont typeface="Arial" pitchFamily="34" charset="0"/>
              <a:buChar char="•"/>
            </a:pPr>
            <a:r>
              <a:rPr lang="en-US" dirty="0" smtClean="0"/>
              <a:t>Find Funding Opportunities based on previous and/or current interests/publications/grants</a:t>
            </a:r>
            <a:endParaRPr lang="en-US" dirty="0"/>
          </a:p>
        </p:txBody>
      </p:sp>
      <p:pic>
        <p:nvPicPr>
          <p:cNvPr id="40" name="Picture Placeholder 39"/>
          <p:cNvPicPr>
            <a:picLocks noGrp="1" noChangeAspect="1"/>
          </p:cNvPicPr>
          <p:nvPr>
            <p:ph type="pic" sz="quarter" idx="115"/>
          </p:nvPr>
        </p:nvPicPr>
        <p:blipFill>
          <a:blip r:embed="rId4">
            <a:extLst>
              <a:ext uri="{28A0092B-C50C-407E-A947-70E740481C1C}">
                <a14:useLocalDpi xmlns:a14="http://schemas.microsoft.com/office/drawing/2010/main" val="0"/>
              </a:ext>
            </a:extLst>
          </a:blip>
          <a:stretch>
            <a:fillRect/>
          </a:stretch>
        </p:blipFill>
        <p:spPr>
          <a:xfrm>
            <a:off x="10382323" y="7905750"/>
            <a:ext cx="6667354" cy="4950938"/>
          </a:xfrm>
        </p:spPr>
      </p:pic>
      <p:sp>
        <p:nvSpPr>
          <p:cNvPr id="32" name="Picture Placeholder 31"/>
          <p:cNvSpPr>
            <a:spLocks noGrp="1"/>
          </p:cNvSpPr>
          <p:nvPr>
            <p:ph type="pic" sz="quarter" idx="126"/>
          </p:nvPr>
        </p:nvSpPr>
        <p:spPr/>
      </p:sp>
      <p:sp>
        <p:nvSpPr>
          <p:cNvPr id="33" name="Picture Placeholder 32"/>
          <p:cNvSpPr>
            <a:spLocks noGrp="1"/>
          </p:cNvSpPr>
          <p:nvPr>
            <p:ph type="pic" sz="quarter" idx="127"/>
          </p:nvPr>
        </p:nvSpPr>
        <p:spPr/>
      </p:sp>
      <p:sp>
        <p:nvSpPr>
          <p:cNvPr id="34" name="Picture Placeholder 33"/>
          <p:cNvSpPr>
            <a:spLocks noGrp="1"/>
          </p:cNvSpPr>
          <p:nvPr>
            <p:ph type="pic" sz="quarter" idx="128"/>
          </p:nvPr>
        </p:nvSpPr>
        <p:spPr/>
      </p:sp>
      <p:sp>
        <p:nvSpPr>
          <p:cNvPr id="35" name="Picture Placeholder 34"/>
          <p:cNvSpPr>
            <a:spLocks noGrp="1"/>
          </p:cNvSpPr>
          <p:nvPr>
            <p:ph type="pic" sz="quarter" idx="129"/>
          </p:nvPr>
        </p:nvSpPr>
        <p:spPr/>
      </p:sp>
      <p:sp>
        <p:nvSpPr>
          <p:cNvPr id="36" name="Picture Placeholder 35"/>
          <p:cNvSpPr>
            <a:spLocks noGrp="1"/>
          </p:cNvSpPr>
          <p:nvPr>
            <p:ph type="pic" sz="quarter" idx="130"/>
          </p:nvPr>
        </p:nvSpPr>
        <p:spPr/>
      </p:sp>
      <p:sp>
        <p:nvSpPr>
          <p:cNvPr id="37" name="Picture Placeholder 36"/>
          <p:cNvSpPr>
            <a:spLocks noGrp="1"/>
          </p:cNvSpPr>
          <p:nvPr>
            <p:ph type="pic" sz="quarter" idx="131"/>
          </p:nvPr>
        </p:nvSpPr>
        <p:spPr/>
      </p:sp>
      <p:sp>
        <p:nvSpPr>
          <p:cNvPr id="38" name="Picture Placeholder 37"/>
          <p:cNvSpPr>
            <a:spLocks noGrp="1"/>
          </p:cNvSpPr>
          <p:nvPr>
            <p:ph type="pic" sz="quarter" idx="132"/>
          </p:nvPr>
        </p:nvSpPr>
        <p:spPr/>
      </p:sp>
      <p:sp>
        <p:nvSpPr>
          <p:cNvPr id="39" name="Picture Placeholder 38"/>
          <p:cNvSpPr>
            <a:spLocks noGrp="1"/>
          </p:cNvSpPr>
          <p:nvPr>
            <p:ph type="pic" sz="quarter" idx="133"/>
          </p:nvPr>
        </p:nvSpPr>
        <p:spPr/>
      </p:sp>
      <p:pic>
        <p:nvPicPr>
          <p:cNvPr id="56" name="Picture Placeholder 55"/>
          <p:cNvPicPr>
            <a:picLocks noGrp="1" noChangeAspect="1"/>
          </p:cNvPicPr>
          <p:nvPr>
            <p:ph type="pic" sz="quarter" idx="135"/>
          </p:nvPr>
        </p:nvPicPr>
        <p:blipFill>
          <a:blip r:embed="rId5">
            <a:extLst>
              <a:ext uri="{28A0092B-C50C-407E-A947-70E740481C1C}">
                <a14:useLocalDpi xmlns:a14="http://schemas.microsoft.com/office/drawing/2010/main" val="0"/>
              </a:ext>
            </a:extLst>
          </a:blip>
          <a:stretch>
            <a:fillRect/>
          </a:stretch>
        </p:blipFill>
        <p:spPr>
          <a:xfrm>
            <a:off x="22253350" y="9301316"/>
            <a:ext cx="2508699" cy="2021074"/>
          </a:xfrm>
        </p:spPr>
      </p:pic>
      <p:sp>
        <p:nvSpPr>
          <p:cNvPr id="42" name="Text Placeholder 41"/>
          <p:cNvSpPr>
            <a:spLocks noGrp="1"/>
          </p:cNvSpPr>
          <p:nvPr>
            <p:ph type="body" sz="quarter" idx="136"/>
          </p:nvPr>
        </p:nvSpPr>
        <p:spPr/>
        <p:txBody>
          <a:bodyPr/>
          <a:lstStyle/>
          <a:p>
            <a:endParaRPr lang="en-US"/>
          </a:p>
        </p:txBody>
      </p:sp>
      <p:sp>
        <p:nvSpPr>
          <p:cNvPr id="43" name="Text Placeholder 42"/>
          <p:cNvSpPr>
            <a:spLocks noGrp="1"/>
          </p:cNvSpPr>
          <p:nvPr>
            <p:ph type="body" sz="quarter" idx="137"/>
          </p:nvPr>
        </p:nvSpPr>
        <p:spPr/>
        <p:txBody>
          <a:bodyPr/>
          <a:lstStyle/>
          <a:p>
            <a:endParaRPr lang="en-US"/>
          </a:p>
        </p:txBody>
      </p:sp>
      <p:sp>
        <p:nvSpPr>
          <p:cNvPr id="44" name="Text Placeholder 43"/>
          <p:cNvSpPr>
            <a:spLocks noGrp="1"/>
          </p:cNvSpPr>
          <p:nvPr>
            <p:ph type="body" sz="quarter" idx="138"/>
          </p:nvPr>
        </p:nvSpPr>
        <p:spPr/>
        <p:txBody>
          <a:bodyPr/>
          <a:lstStyle/>
          <a:p>
            <a:endParaRPr lang="en-US"/>
          </a:p>
        </p:txBody>
      </p:sp>
      <p:sp>
        <p:nvSpPr>
          <p:cNvPr id="45" name="Text Placeholder 44"/>
          <p:cNvSpPr>
            <a:spLocks noGrp="1"/>
          </p:cNvSpPr>
          <p:nvPr>
            <p:ph type="body" sz="quarter" idx="139"/>
          </p:nvPr>
        </p:nvSpPr>
        <p:spPr/>
        <p:txBody>
          <a:bodyPr/>
          <a:lstStyle/>
          <a:p>
            <a:endParaRPr lang="en-US"/>
          </a:p>
        </p:txBody>
      </p:sp>
      <p:sp>
        <p:nvSpPr>
          <p:cNvPr id="46" name="Text Placeholder 45"/>
          <p:cNvSpPr>
            <a:spLocks noGrp="1"/>
          </p:cNvSpPr>
          <p:nvPr>
            <p:ph type="body" sz="quarter" idx="140"/>
          </p:nvPr>
        </p:nvSpPr>
        <p:spPr/>
        <p:txBody>
          <a:bodyPr/>
          <a:lstStyle/>
          <a:p>
            <a:endParaRPr lang="en-US"/>
          </a:p>
        </p:txBody>
      </p:sp>
      <p:sp>
        <p:nvSpPr>
          <p:cNvPr id="47" name="Text Placeholder 46"/>
          <p:cNvSpPr>
            <a:spLocks noGrp="1"/>
          </p:cNvSpPr>
          <p:nvPr>
            <p:ph type="body" sz="quarter" idx="141"/>
          </p:nvPr>
        </p:nvSpPr>
        <p:spPr/>
        <p:txBody>
          <a:bodyPr/>
          <a:lstStyle/>
          <a:p>
            <a:endParaRPr lang="en-US"/>
          </a:p>
        </p:txBody>
      </p:sp>
      <p:sp>
        <p:nvSpPr>
          <p:cNvPr id="48" name="Text Placeholder 47"/>
          <p:cNvSpPr>
            <a:spLocks noGrp="1"/>
          </p:cNvSpPr>
          <p:nvPr>
            <p:ph type="body" sz="quarter" idx="142"/>
          </p:nvPr>
        </p:nvSpPr>
        <p:spPr/>
        <p:txBody>
          <a:bodyPr/>
          <a:lstStyle/>
          <a:p>
            <a:endParaRPr lang="en-US"/>
          </a:p>
        </p:txBody>
      </p:sp>
      <p:sp>
        <p:nvSpPr>
          <p:cNvPr id="49" name="Text Placeholder 48"/>
          <p:cNvSpPr>
            <a:spLocks noGrp="1"/>
          </p:cNvSpPr>
          <p:nvPr>
            <p:ph type="body" sz="quarter" idx="143"/>
          </p:nvPr>
        </p:nvSpPr>
        <p:spPr/>
        <p:txBody>
          <a:bodyPr/>
          <a:lstStyle/>
          <a:p>
            <a:endParaRPr lang="en-US"/>
          </a:p>
        </p:txBody>
      </p:sp>
      <p:sp>
        <p:nvSpPr>
          <p:cNvPr id="50" name="Text Placeholder 49"/>
          <p:cNvSpPr>
            <a:spLocks noGrp="1"/>
          </p:cNvSpPr>
          <p:nvPr>
            <p:ph type="body" sz="quarter" idx="144"/>
          </p:nvPr>
        </p:nvSpPr>
        <p:spPr/>
        <p:txBody>
          <a:bodyPr/>
          <a:lstStyle/>
          <a:p>
            <a:endParaRPr lang="en-US"/>
          </a:p>
        </p:txBody>
      </p:sp>
      <p:sp>
        <p:nvSpPr>
          <p:cNvPr id="51" name="Text Placeholder 50"/>
          <p:cNvSpPr>
            <a:spLocks noGrp="1"/>
          </p:cNvSpPr>
          <p:nvPr>
            <p:ph type="body" sz="quarter" idx="145"/>
          </p:nvPr>
        </p:nvSpPr>
        <p:spPr/>
        <p:txBody>
          <a:bodyPr/>
          <a:lstStyle/>
          <a:p>
            <a:endParaRPr lang="en-US"/>
          </a:p>
        </p:txBody>
      </p:sp>
      <p:sp>
        <p:nvSpPr>
          <p:cNvPr id="52" name="Text Placeholder 51"/>
          <p:cNvSpPr>
            <a:spLocks noGrp="1"/>
          </p:cNvSpPr>
          <p:nvPr>
            <p:ph type="body" sz="quarter" idx="146"/>
          </p:nvPr>
        </p:nvSpPr>
        <p:spPr/>
        <p:txBody>
          <a:bodyPr/>
          <a:lstStyle/>
          <a:p>
            <a:endParaRPr lang="en-US"/>
          </a:p>
        </p:txBody>
      </p:sp>
      <p:sp>
        <p:nvSpPr>
          <p:cNvPr id="53" name="Text Placeholder 52"/>
          <p:cNvSpPr>
            <a:spLocks noGrp="1"/>
          </p:cNvSpPr>
          <p:nvPr>
            <p:ph type="body" sz="quarter" idx="147"/>
          </p:nvPr>
        </p:nvSpPr>
        <p:spPr/>
        <p:txBody>
          <a:bodyPr/>
          <a:lstStyle/>
          <a:p>
            <a:endParaRPr lang="en-US"/>
          </a:p>
        </p:txBody>
      </p:sp>
      <p:sp>
        <p:nvSpPr>
          <p:cNvPr id="54" name="Text Placeholder 53"/>
          <p:cNvSpPr>
            <a:spLocks noGrp="1"/>
          </p:cNvSpPr>
          <p:nvPr>
            <p:ph type="body" sz="quarter" idx="148"/>
          </p:nvPr>
        </p:nvSpPr>
        <p:spPr>
          <a:xfrm>
            <a:off x="9468780" y="7458534"/>
            <a:ext cx="8494439" cy="428684"/>
          </a:xfrm>
          <a:solidFill>
            <a:srgbClr val="520063"/>
          </a:solidFill>
        </p:spPr>
        <p:txBody>
          <a:bodyPr/>
          <a:lstStyle/>
          <a:p>
            <a:r>
              <a:rPr lang="en-US" dirty="0" smtClean="0"/>
              <a:t>Profile, Publications, Collaborations, Grants, CV…</a:t>
            </a:r>
            <a:endParaRPr lang="en-US" dirty="0"/>
          </a:p>
        </p:txBody>
      </p:sp>
      <p:sp>
        <p:nvSpPr>
          <p:cNvPr id="55" name="Text Placeholder 54"/>
          <p:cNvSpPr>
            <a:spLocks noGrp="1"/>
          </p:cNvSpPr>
          <p:nvPr>
            <p:ph type="body" sz="quarter" idx="149"/>
          </p:nvPr>
        </p:nvSpPr>
        <p:spPr>
          <a:xfrm>
            <a:off x="18371316" y="8625364"/>
            <a:ext cx="8480644" cy="428684"/>
          </a:xfrm>
          <a:solidFill>
            <a:srgbClr val="520063"/>
          </a:solidFill>
        </p:spPr>
        <p:txBody>
          <a:bodyPr/>
          <a:lstStyle/>
          <a:p>
            <a:r>
              <a:rPr lang="en-US" dirty="0" smtClean="0"/>
              <a:t>Sophisticated Analytics</a:t>
            </a:r>
            <a:endParaRPr lang="en-US" dirty="0"/>
          </a:p>
        </p:txBody>
      </p:sp>
      <p:sp>
        <p:nvSpPr>
          <p:cNvPr id="2" name="Title 1"/>
          <p:cNvSpPr>
            <a:spLocks noGrp="1"/>
          </p:cNvSpPr>
          <p:nvPr>
            <p:ph type="title"/>
          </p:nvPr>
        </p:nvSpPr>
        <p:spPr/>
        <p:txBody>
          <a:bodyPr/>
          <a:lstStyle/>
          <a:p>
            <a:r>
              <a:rPr lang="en-US" dirty="0" err="1" smtClean="0"/>
              <a:t>Sh</a:t>
            </a:r>
            <a:endParaRPr lang="en-US" dirty="0"/>
          </a:p>
        </p:txBody>
      </p:sp>
      <p:sp>
        <p:nvSpPr>
          <p:cNvPr id="5" name="Text Placeholder 4"/>
          <p:cNvSpPr>
            <a:spLocks noGrp="1"/>
          </p:cNvSpPr>
          <p:nvPr>
            <p:ph type="body" sz="quarter" idx="12"/>
          </p:nvPr>
        </p:nvSpPr>
        <p:spPr/>
        <p:txBody>
          <a:bodyPr/>
          <a:lstStyle/>
          <a:p>
            <a:endParaRPr lang="en-US"/>
          </a:p>
        </p:txBody>
      </p:sp>
      <p:sp>
        <p:nvSpPr>
          <p:cNvPr id="6" name="Text Placeholder 5"/>
          <p:cNvSpPr>
            <a:spLocks noGrp="1"/>
          </p:cNvSpPr>
          <p:nvPr>
            <p:ph type="body" sz="quarter" idx="16"/>
          </p:nvPr>
        </p:nvSpPr>
        <p:spPr/>
        <p:txBody>
          <a:bodyPr/>
          <a:lstStyle/>
          <a:p>
            <a:endParaRPr lang="en-US"/>
          </a:p>
        </p:txBody>
      </p:sp>
      <p:sp>
        <p:nvSpPr>
          <p:cNvPr id="111" name="Rectangle 110"/>
          <p:cNvSpPr/>
          <p:nvPr/>
        </p:nvSpPr>
        <p:spPr>
          <a:xfrm>
            <a:off x="677917" y="9520445"/>
            <a:ext cx="8403021" cy="677108"/>
          </a:xfrm>
          <a:prstGeom prst="rect">
            <a:avLst/>
          </a:prstGeom>
        </p:spPr>
        <p:txBody>
          <a:bodyPr wrap="square">
            <a:spAutoFit/>
          </a:bodyPr>
          <a:lstStyle/>
          <a:p>
            <a:pPr marL="457200" indent="-457200">
              <a:buFont typeface="Arial" pitchFamily="34" charset="0"/>
              <a:buChar char="•"/>
            </a:pPr>
            <a:endParaRPr lang="en-US" sz="3800" dirty="0"/>
          </a:p>
        </p:txBody>
      </p:sp>
      <p:pic>
        <p:nvPicPr>
          <p:cNvPr id="5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1"/>
            <a:ext cx="27432000" cy="2611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8" name="Picture Placeholder 57"/>
          <p:cNvSpPr>
            <a:spLocks noGrp="1"/>
          </p:cNvSpPr>
          <p:nvPr>
            <p:ph type="pic" sz="quarter" idx="134"/>
          </p:nvPr>
        </p:nvSpPr>
        <p:spPr/>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endParaRPr lang="en-US"/>
          </a:p>
        </p:txBody>
      </p:sp>
      <p:sp>
        <p:nvSpPr>
          <p:cNvPr id="4" name="Text Placeholder 3"/>
          <p:cNvSpPr>
            <a:spLocks noGrp="1"/>
          </p:cNvSpPr>
          <p:nvPr>
            <p:ph type="body" sz="quarter" idx="11"/>
          </p:nvPr>
        </p:nvSpPr>
        <p:spPr/>
        <p:txBody>
          <a:bodyPr/>
          <a:lstStyle/>
          <a:p>
            <a:endParaRPr lang="en-US"/>
          </a:p>
        </p:txBody>
      </p:sp>
      <p:sp>
        <p:nvSpPr>
          <p:cNvPr id="7" name="Text Placeholder 6"/>
          <p:cNvSpPr>
            <a:spLocks noGrp="1"/>
          </p:cNvSpPr>
          <p:nvPr>
            <p:ph type="body" sz="quarter" idx="19"/>
          </p:nvPr>
        </p:nvSpPr>
        <p:spPr/>
        <p:txBody>
          <a:bodyPr/>
          <a:lstStyle/>
          <a:p>
            <a:endParaRPr lang="en-US"/>
          </a:p>
        </p:txBody>
      </p:sp>
      <p:sp>
        <p:nvSpPr>
          <p:cNvPr id="8" name="Text Placeholder 7"/>
          <p:cNvSpPr>
            <a:spLocks noGrp="1"/>
          </p:cNvSpPr>
          <p:nvPr>
            <p:ph type="body" sz="quarter" idx="20"/>
          </p:nvPr>
        </p:nvSpPr>
        <p:spPr/>
        <p:txBody>
          <a:bodyPr/>
          <a:lstStyle/>
          <a:p>
            <a:endParaRPr lang="en-US"/>
          </a:p>
        </p:txBody>
      </p:sp>
      <p:sp>
        <p:nvSpPr>
          <p:cNvPr id="9" name="Text Placeholder 8"/>
          <p:cNvSpPr>
            <a:spLocks noGrp="1"/>
          </p:cNvSpPr>
          <p:nvPr>
            <p:ph type="body" sz="quarter" idx="21"/>
          </p:nvPr>
        </p:nvSpPr>
        <p:spPr/>
        <p:txBody>
          <a:bodyPr/>
          <a:lstStyle/>
          <a:p>
            <a:endParaRPr lang="en-US"/>
          </a:p>
        </p:txBody>
      </p:sp>
      <p:sp>
        <p:nvSpPr>
          <p:cNvPr id="10" name="Text Placeholder 9"/>
          <p:cNvSpPr>
            <a:spLocks noGrp="1"/>
          </p:cNvSpPr>
          <p:nvPr>
            <p:ph type="body" sz="quarter" idx="22"/>
          </p:nvPr>
        </p:nvSpPr>
        <p:spPr/>
        <p:txBody>
          <a:bodyPr/>
          <a:lstStyle/>
          <a:p>
            <a:endParaRPr lang="en-US"/>
          </a:p>
        </p:txBody>
      </p:sp>
      <p:sp>
        <p:nvSpPr>
          <p:cNvPr id="11" name="Text Placeholder 10"/>
          <p:cNvSpPr>
            <a:spLocks noGrp="1"/>
          </p:cNvSpPr>
          <p:nvPr>
            <p:ph type="body" sz="quarter" idx="23"/>
          </p:nvPr>
        </p:nvSpPr>
        <p:spPr/>
        <p:txBody>
          <a:bodyPr/>
          <a:lstStyle/>
          <a:p>
            <a:endParaRPr lang="en-US"/>
          </a:p>
        </p:txBody>
      </p:sp>
      <p:sp>
        <p:nvSpPr>
          <p:cNvPr id="12" name="Text Placeholder 11"/>
          <p:cNvSpPr>
            <a:spLocks noGrp="1"/>
          </p:cNvSpPr>
          <p:nvPr>
            <p:ph type="body" sz="quarter" idx="24"/>
          </p:nvPr>
        </p:nvSpPr>
        <p:spPr/>
        <p:txBody>
          <a:bodyPr/>
          <a:lstStyle/>
          <a:p>
            <a:endParaRPr lang="en-US"/>
          </a:p>
        </p:txBody>
      </p:sp>
      <p:sp>
        <p:nvSpPr>
          <p:cNvPr id="13" name="Text Placeholder 12"/>
          <p:cNvSpPr>
            <a:spLocks noGrp="1"/>
          </p:cNvSpPr>
          <p:nvPr>
            <p:ph type="body" sz="quarter" idx="25"/>
          </p:nvPr>
        </p:nvSpPr>
        <p:spPr/>
        <p:txBody>
          <a:bodyPr/>
          <a:lstStyle/>
          <a:p>
            <a:endParaRPr lang="en-US"/>
          </a:p>
        </p:txBody>
      </p:sp>
      <p:sp>
        <p:nvSpPr>
          <p:cNvPr id="14" name="Text Placeholder 13"/>
          <p:cNvSpPr>
            <a:spLocks noGrp="1"/>
          </p:cNvSpPr>
          <p:nvPr>
            <p:ph type="body" sz="quarter" idx="26"/>
          </p:nvPr>
        </p:nvSpPr>
        <p:spPr/>
        <p:txBody>
          <a:bodyPr/>
          <a:lstStyle/>
          <a:p>
            <a:endParaRPr lang="en-US"/>
          </a:p>
        </p:txBody>
      </p:sp>
      <p:sp>
        <p:nvSpPr>
          <p:cNvPr id="15" name="Text Placeholder 14"/>
          <p:cNvSpPr>
            <a:spLocks noGrp="1"/>
          </p:cNvSpPr>
          <p:nvPr>
            <p:ph type="body" sz="quarter" idx="27"/>
          </p:nvPr>
        </p:nvSpPr>
        <p:spPr/>
        <p:txBody>
          <a:bodyPr/>
          <a:lstStyle/>
          <a:p>
            <a:endParaRPr lang="en-US"/>
          </a:p>
        </p:txBody>
      </p:sp>
      <p:sp>
        <p:nvSpPr>
          <p:cNvPr id="16" name="Text Placeholder 15"/>
          <p:cNvSpPr>
            <a:spLocks noGrp="1"/>
          </p:cNvSpPr>
          <p:nvPr>
            <p:ph type="body" sz="quarter" idx="28"/>
          </p:nvPr>
        </p:nvSpPr>
        <p:spPr/>
        <p:txBody>
          <a:bodyPr/>
          <a:lstStyle/>
          <a:p>
            <a:endParaRPr lang="en-US"/>
          </a:p>
        </p:txBody>
      </p:sp>
      <p:sp>
        <p:nvSpPr>
          <p:cNvPr id="17" name="Text Placeholder 16"/>
          <p:cNvSpPr>
            <a:spLocks noGrp="1"/>
          </p:cNvSpPr>
          <p:nvPr>
            <p:ph type="body" sz="quarter" idx="29"/>
          </p:nvPr>
        </p:nvSpPr>
        <p:spPr/>
        <p:txBody>
          <a:bodyPr/>
          <a:lstStyle/>
          <a:p>
            <a:endParaRPr lang="en-US"/>
          </a:p>
        </p:txBody>
      </p:sp>
      <p:sp>
        <p:nvSpPr>
          <p:cNvPr id="18" name="Text Placeholder 17"/>
          <p:cNvSpPr>
            <a:spLocks noGrp="1"/>
          </p:cNvSpPr>
          <p:nvPr>
            <p:ph type="body" sz="quarter" idx="30"/>
          </p:nvPr>
        </p:nvSpPr>
        <p:spPr/>
        <p:txBody>
          <a:bodyPr/>
          <a:lstStyle/>
          <a:p>
            <a:endParaRPr lang="en-US"/>
          </a:p>
        </p:txBody>
      </p:sp>
      <p:sp>
        <p:nvSpPr>
          <p:cNvPr id="19" name="Text Placeholder 18"/>
          <p:cNvSpPr>
            <a:spLocks noGrp="1"/>
          </p:cNvSpPr>
          <p:nvPr>
            <p:ph type="body" sz="quarter" idx="95"/>
          </p:nvPr>
        </p:nvSpPr>
        <p:spPr/>
        <p:txBody>
          <a:bodyPr/>
          <a:lstStyle/>
          <a:p>
            <a:endParaRPr lang="en-US"/>
          </a:p>
        </p:txBody>
      </p:sp>
      <p:sp>
        <p:nvSpPr>
          <p:cNvPr id="20" name="Text Placeholder 19"/>
          <p:cNvSpPr>
            <a:spLocks noGrp="1"/>
          </p:cNvSpPr>
          <p:nvPr>
            <p:ph type="body" sz="quarter" idx="107"/>
          </p:nvPr>
        </p:nvSpPr>
        <p:spPr/>
        <p:txBody>
          <a:bodyPr/>
          <a:lstStyle/>
          <a:p>
            <a:endParaRPr lang="en-US"/>
          </a:p>
        </p:txBody>
      </p:sp>
      <p:sp>
        <p:nvSpPr>
          <p:cNvPr id="22" name="Text Placeholder 21"/>
          <p:cNvSpPr>
            <a:spLocks noGrp="1"/>
          </p:cNvSpPr>
          <p:nvPr>
            <p:ph type="body" sz="quarter" idx="116"/>
          </p:nvPr>
        </p:nvSpPr>
        <p:spPr/>
        <p:txBody>
          <a:bodyPr/>
          <a:lstStyle/>
          <a:p>
            <a:endParaRPr lang="en-US"/>
          </a:p>
        </p:txBody>
      </p:sp>
      <p:sp>
        <p:nvSpPr>
          <p:cNvPr id="23" name="Text Placeholder 22"/>
          <p:cNvSpPr>
            <a:spLocks noGrp="1"/>
          </p:cNvSpPr>
          <p:nvPr>
            <p:ph type="body" sz="quarter" idx="117"/>
          </p:nvPr>
        </p:nvSpPr>
        <p:spPr/>
        <p:txBody>
          <a:bodyPr/>
          <a:lstStyle/>
          <a:p>
            <a:endParaRPr lang="en-US"/>
          </a:p>
        </p:txBody>
      </p:sp>
      <p:sp>
        <p:nvSpPr>
          <p:cNvPr id="24" name="Text Placeholder 23"/>
          <p:cNvSpPr>
            <a:spLocks noGrp="1"/>
          </p:cNvSpPr>
          <p:nvPr>
            <p:ph type="body" sz="quarter" idx="118"/>
          </p:nvPr>
        </p:nvSpPr>
        <p:spPr/>
        <p:txBody>
          <a:bodyPr/>
          <a:lstStyle/>
          <a:p>
            <a:endParaRPr lang="en-US"/>
          </a:p>
        </p:txBody>
      </p:sp>
      <p:sp>
        <p:nvSpPr>
          <p:cNvPr id="25" name="Text Placeholder 24"/>
          <p:cNvSpPr>
            <a:spLocks noGrp="1"/>
          </p:cNvSpPr>
          <p:nvPr>
            <p:ph type="body" sz="quarter" idx="119"/>
          </p:nvPr>
        </p:nvSpPr>
        <p:spPr/>
        <p:txBody>
          <a:bodyPr/>
          <a:lstStyle/>
          <a:p>
            <a:endParaRPr lang="en-US"/>
          </a:p>
        </p:txBody>
      </p:sp>
      <p:sp>
        <p:nvSpPr>
          <p:cNvPr id="26" name="Text Placeholder 25"/>
          <p:cNvSpPr>
            <a:spLocks noGrp="1"/>
          </p:cNvSpPr>
          <p:nvPr>
            <p:ph type="body" sz="quarter" idx="120"/>
          </p:nvPr>
        </p:nvSpPr>
        <p:spPr/>
        <p:txBody>
          <a:bodyPr/>
          <a:lstStyle/>
          <a:p>
            <a:endParaRPr lang="en-US"/>
          </a:p>
        </p:txBody>
      </p:sp>
      <p:sp>
        <p:nvSpPr>
          <p:cNvPr id="27" name="Text Placeholder 26"/>
          <p:cNvSpPr>
            <a:spLocks noGrp="1"/>
          </p:cNvSpPr>
          <p:nvPr>
            <p:ph type="body" sz="quarter" idx="121"/>
          </p:nvPr>
        </p:nvSpPr>
        <p:spPr/>
        <p:txBody>
          <a:bodyPr/>
          <a:lstStyle/>
          <a:p>
            <a:endParaRPr lang="en-US"/>
          </a:p>
        </p:txBody>
      </p:sp>
      <p:sp>
        <p:nvSpPr>
          <p:cNvPr id="28" name="Text Placeholder 27"/>
          <p:cNvSpPr>
            <a:spLocks noGrp="1"/>
          </p:cNvSpPr>
          <p:nvPr>
            <p:ph type="body" sz="quarter" idx="122"/>
          </p:nvPr>
        </p:nvSpPr>
        <p:spPr/>
        <p:txBody>
          <a:bodyPr/>
          <a:lstStyle/>
          <a:p>
            <a:endParaRPr lang="en-US"/>
          </a:p>
        </p:txBody>
      </p:sp>
      <p:sp>
        <p:nvSpPr>
          <p:cNvPr id="29" name="Text Placeholder 28"/>
          <p:cNvSpPr>
            <a:spLocks noGrp="1"/>
          </p:cNvSpPr>
          <p:nvPr>
            <p:ph type="body" sz="quarter" idx="123"/>
          </p:nvPr>
        </p:nvSpPr>
        <p:spPr/>
        <p:txBody>
          <a:bodyPr/>
          <a:lstStyle/>
          <a:p>
            <a:endParaRPr lang="en-US"/>
          </a:p>
        </p:txBody>
      </p:sp>
      <p:sp>
        <p:nvSpPr>
          <p:cNvPr id="30" name="Text Placeholder 29"/>
          <p:cNvSpPr>
            <a:spLocks noGrp="1"/>
          </p:cNvSpPr>
          <p:nvPr>
            <p:ph type="body" sz="quarter" idx="124"/>
          </p:nvPr>
        </p:nvSpPr>
        <p:spPr/>
        <p:txBody>
          <a:bodyPr/>
          <a:lstStyle/>
          <a:p>
            <a:endParaRPr lang="en-US"/>
          </a:p>
        </p:txBody>
      </p:sp>
      <p:sp>
        <p:nvSpPr>
          <p:cNvPr id="31" name="Text Placeholder 30"/>
          <p:cNvSpPr>
            <a:spLocks noGrp="1"/>
          </p:cNvSpPr>
          <p:nvPr>
            <p:ph type="body" sz="quarter" idx="125"/>
          </p:nvPr>
        </p:nvSpPr>
        <p:spPr/>
        <p:txBody>
          <a:bodyPr/>
          <a:lstStyle/>
          <a:p>
            <a:endParaRPr lang="en-US"/>
          </a:p>
        </p:txBody>
      </p:sp>
      <p:sp>
        <p:nvSpPr>
          <p:cNvPr id="21" name="Picture Placeholder 20"/>
          <p:cNvSpPr>
            <a:spLocks noGrp="1"/>
          </p:cNvSpPr>
          <p:nvPr>
            <p:ph type="pic" sz="quarter" idx="115"/>
          </p:nvPr>
        </p:nvSpPr>
        <p:spPr/>
      </p:sp>
      <p:sp>
        <p:nvSpPr>
          <p:cNvPr id="32" name="Picture Placeholder 31"/>
          <p:cNvSpPr>
            <a:spLocks noGrp="1"/>
          </p:cNvSpPr>
          <p:nvPr>
            <p:ph type="pic" sz="quarter" idx="126"/>
          </p:nvPr>
        </p:nvSpPr>
        <p:spPr/>
      </p:sp>
      <p:sp>
        <p:nvSpPr>
          <p:cNvPr id="33" name="Picture Placeholder 32"/>
          <p:cNvSpPr>
            <a:spLocks noGrp="1"/>
          </p:cNvSpPr>
          <p:nvPr>
            <p:ph type="pic" sz="quarter" idx="127"/>
          </p:nvPr>
        </p:nvSpPr>
        <p:spPr/>
      </p:sp>
      <p:sp>
        <p:nvSpPr>
          <p:cNvPr id="34" name="Picture Placeholder 33"/>
          <p:cNvSpPr>
            <a:spLocks noGrp="1"/>
          </p:cNvSpPr>
          <p:nvPr>
            <p:ph type="pic" sz="quarter" idx="128"/>
          </p:nvPr>
        </p:nvSpPr>
        <p:spPr/>
      </p:sp>
      <p:sp>
        <p:nvSpPr>
          <p:cNvPr id="35" name="Picture Placeholder 34"/>
          <p:cNvSpPr>
            <a:spLocks noGrp="1"/>
          </p:cNvSpPr>
          <p:nvPr>
            <p:ph type="pic" sz="quarter" idx="129"/>
          </p:nvPr>
        </p:nvSpPr>
        <p:spPr/>
      </p:sp>
      <p:sp>
        <p:nvSpPr>
          <p:cNvPr id="36" name="Picture Placeholder 35"/>
          <p:cNvSpPr>
            <a:spLocks noGrp="1"/>
          </p:cNvSpPr>
          <p:nvPr>
            <p:ph type="pic" sz="quarter" idx="130"/>
          </p:nvPr>
        </p:nvSpPr>
        <p:spPr/>
      </p:sp>
      <p:sp>
        <p:nvSpPr>
          <p:cNvPr id="37" name="Picture Placeholder 36"/>
          <p:cNvSpPr>
            <a:spLocks noGrp="1"/>
          </p:cNvSpPr>
          <p:nvPr>
            <p:ph type="pic" sz="quarter" idx="131"/>
          </p:nvPr>
        </p:nvSpPr>
        <p:spPr/>
      </p:sp>
      <p:sp>
        <p:nvSpPr>
          <p:cNvPr id="38" name="Picture Placeholder 37"/>
          <p:cNvSpPr>
            <a:spLocks noGrp="1"/>
          </p:cNvSpPr>
          <p:nvPr>
            <p:ph type="pic" sz="quarter" idx="132"/>
          </p:nvPr>
        </p:nvSpPr>
        <p:spPr/>
      </p:sp>
      <p:sp>
        <p:nvSpPr>
          <p:cNvPr id="39" name="Picture Placeholder 38"/>
          <p:cNvSpPr>
            <a:spLocks noGrp="1"/>
          </p:cNvSpPr>
          <p:nvPr>
            <p:ph type="pic" sz="quarter" idx="133"/>
          </p:nvPr>
        </p:nvSpPr>
        <p:spPr/>
      </p:sp>
      <p:sp>
        <p:nvSpPr>
          <p:cNvPr id="40" name="Picture Placeholder 39"/>
          <p:cNvSpPr>
            <a:spLocks noGrp="1"/>
          </p:cNvSpPr>
          <p:nvPr>
            <p:ph type="pic" sz="quarter" idx="134"/>
          </p:nvPr>
        </p:nvSpPr>
        <p:spPr/>
      </p:sp>
      <p:sp>
        <p:nvSpPr>
          <p:cNvPr id="41" name="Picture Placeholder 40"/>
          <p:cNvSpPr>
            <a:spLocks noGrp="1"/>
          </p:cNvSpPr>
          <p:nvPr>
            <p:ph type="pic" sz="quarter" idx="135"/>
          </p:nvPr>
        </p:nvSpPr>
        <p:spPr/>
      </p:sp>
      <p:sp>
        <p:nvSpPr>
          <p:cNvPr id="42" name="Text Placeholder 41"/>
          <p:cNvSpPr>
            <a:spLocks noGrp="1"/>
          </p:cNvSpPr>
          <p:nvPr>
            <p:ph type="body" sz="quarter" idx="136"/>
          </p:nvPr>
        </p:nvSpPr>
        <p:spPr/>
        <p:txBody>
          <a:bodyPr/>
          <a:lstStyle/>
          <a:p>
            <a:endParaRPr lang="en-US"/>
          </a:p>
        </p:txBody>
      </p:sp>
      <p:sp>
        <p:nvSpPr>
          <p:cNvPr id="43" name="Text Placeholder 42"/>
          <p:cNvSpPr>
            <a:spLocks noGrp="1"/>
          </p:cNvSpPr>
          <p:nvPr>
            <p:ph type="body" sz="quarter" idx="137"/>
          </p:nvPr>
        </p:nvSpPr>
        <p:spPr/>
        <p:txBody>
          <a:bodyPr/>
          <a:lstStyle/>
          <a:p>
            <a:endParaRPr lang="en-US"/>
          </a:p>
        </p:txBody>
      </p:sp>
      <p:sp>
        <p:nvSpPr>
          <p:cNvPr id="44" name="Text Placeholder 43"/>
          <p:cNvSpPr>
            <a:spLocks noGrp="1"/>
          </p:cNvSpPr>
          <p:nvPr>
            <p:ph type="body" sz="quarter" idx="138"/>
          </p:nvPr>
        </p:nvSpPr>
        <p:spPr/>
        <p:txBody>
          <a:bodyPr/>
          <a:lstStyle/>
          <a:p>
            <a:endParaRPr lang="en-US"/>
          </a:p>
        </p:txBody>
      </p:sp>
      <p:sp>
        <p:nvSpPr>
          <p:cNvPr id="45" name="Text Placeholder 44"/>
          <p:cNvSpPr>
            <a:spLocks noGrp="1"/>
          </p:cNvSpPr>
          <p:nvPr>
            <p:ph type="body" sz="quarter" idx="139"/>
          </p:nvPr>
        </p:nvSpPr>
        <p:spPr/>
        <p:txBody>
          <a:bodyPr/>
          <a:lstStyle/>
          <a:p>
            <a:endParaRPr lang="en-US"/>
          </a:p>
        </p:txBody>
      </p:sp>
      <p:sp>
        <p:nvSpPr>
          <p:cNvPr id="46" name="Text Placeholder 45"/>
          <p:cNvSpPr>
            <a:spLocks noGrp="1"/>
          </p:cNvSpPr>
          <p:nvPr>
            <p:ph type="body" sz="quarter" idx="140"/>
          </p:nvPr>
        </p:nvSpPr>
        <p:spPr/>
        <p:txBody>
          <a:bodyPr/>
          <a:lstStyle/>
          <a:p>
            <a:endParaRPr lang="en-US"/>
          </a:p>
        </p:txBody>
      </p:sp>
      <p:sp>
        <p:nvSpPr>
          <p:cNvPr id="47" name="Text Placeholder 46"/>
          <p:cNvSpPr>
            <a:spLocks noGrp="1"/>
          </p:cNvSpPr>
          <p:nvPr>
            <p:ph type="body" sz="quarter" idx="141"/>
          </p:nvPr>
        </p:nvSpPr>
        <p:spPr/>
        <p:txBody>
          <a:bodyPr/>
          <a:lstStyle/>
          <a:p>
            <a:endParaRPr lang="en-US"/>
          </a:p>
        </p:txBody>
      </p:sp>
      <p:sp>
        <p:nvSpPr>
          <p:cNvPr id="48" name="Text Placeholder 47"/>
          <p:cNvSpPr>
            <a:spLocks noGrp="1"/>
          </p:cNvSpPr>
          <p:nvPr>
            <p:ph type="body" sz="quarter" idx="142"/>
          </p:nvPr>
        </p:nvSpPr>
        <p:spPr/>
        <p:txBody>
          <a:bodyPr/>
          <a:lstStyle/>
          <a:p>
            <a:endParaRPr lang="en-US"/>
          </a:p>
        </p:txBody>
      </p:sp>
      <p:sp>
        <p:nvSpPr>
          <p:cNvPr id="49" name="Text Placeholder 48"/>
          <p:cNvSpPr>
            <a:spLocks noGrp="1"/>
          </p:cNvSpPr>
          <p:nvPr>
            <p:ph type="body" sz="quarter" idx="143"/>
          </p:nvPr>
        </p:nvSpPr>
        <p:spPr/>
        <p:txBody>
          <a:bodyPr/>
          <a:lstStyle/>
          <a:p>
            <a:endParaRPr lang="en-US"/>
          </a:p>
        </p:txBody>
      </p:sp>
      <p:sp>
        <p:nvSpPr>
          <p:cNvPr id="50" name="Text Placeholder 49"/>
          <p:cNvSpPr>
            <a:spLocks noGrp="1"/>
          </p:cNvSpPr>
          <p:nvPr>
            <p:ph type="body" sz="quarter" idx="144"/>
          </p:nvPr>
        </p:nvSpPr>
        <p:spPr/>
        <p:txBody>
          <a:bodyPr/>
          <a:lstStyle/>
          <a:p>
            <a:endParaRPr lang="en-US"/>
          </a:p>
        </p:txBody>
      </p:sp>
      <p:sp>
        <p:nvSpPr>
          <p:cNvPr id="51" name="Text Placeholder 50"/>
          <p:cNvSpPr>
            <a:spLocks noGrp="1"/>
          </p:cNvSpPr>
          <p:nvPr>
            <p:ph type="body" sz="quarter" idx="145"/>
          </p:nvPr>
        </p:nvSpPr>
        <p:spPr/>
        <p:txBody>
          <a:bodyPr/>
          <a:lstStyle/>
          <a:p>
            <a:endParaRPr lang="en-US"/>
          </a:p>
        </p:txBody>
      </p:sp>
      <p:sp>
        <p:nvSpPr>
          <p:cNvPr id="52" name="Text Placeholder 51"/>
          <p:cNvSpPr>
            <a:spLocks noGrp="1"/>
          </p:cNvSpPr>
          <p:nvPr>
            <p:ph type="body" sz="quarter" idx="146"/>
          </p:nvPr>
        </p:nvSpPr>
        <p:spPr/>
        <p:txBody>
          <a:bodyPr/>
          <a:lstStyle/>
          <a:p>
            <a:endParaRPr lang="en-US"/>
          </a:p>
        </p:txBody>
      </p:sp>
      <p:sp>
        <p:nvSpPr>
          <p:cNvPr id="53" name="Text Placeholder 52"/>
          <p:cNvSpPr>
            <a:spLocks noGrp="1"/>
          </p:cNvSpPr>
          <p:nvPr>
            <p:ph type="body" sz="quarter" idx="147"/>
          </p:nvPr>
        </p:nvSpPr>
        <p:spPr/>
        <p:txBody>
          <a:bodyPr/>
          <a:lstStyle/>
          <a:p>
            <a:endParaRPr lang="en-US"/>
          </a:p>
        </p:txBody>
      </p:sp>
      <p:sp>
        <p:nvSpPr>
          <p:cNvPr id="54" name="Text Placeholder 53"/>
          <p:cNvSpPr>
            <a:spLocks noGrp="1"/>
          </p:cNvSpPr>
          <p:nvPr>
            <p:ph type="body" sz="quarter" idx="148"/>
          </p:nvPr>
        </p:nvSpPr>
        <p:spPr/>
        <p:txBody>
          <a:bodyPr/>
          <a:lstStyle/>
          <a:p>
            <a:endParaRPr lang="en-US"/>
          </a:p>
        </p:txBody>
      </p:sp>
      <p:sp>
        <p:nvSpPr>
          <p:cNvPr id="55" name="Text Placeholder 54"/>
          <p:cNvSpPr>
            <a:spLocks noGrp="1"/>
          </p:cNvSpPr>
          <p:nvPr>
            <p:ph type="body" sz="quarter" idx="149"/>
          </p:nvPr>
        </p:nvSpPr>
        <p:spPr/>
        <p:txBody>
          <a:bodyPr/>
          <a:lstStyle/>
          <a:p>
            <a:endParaRPr lang="en-US"/>
          </a:p>
        </p:txBody>
      </p:sp>
      <p:sp>
        <p:nvSpPr>
          <p:cNvPr id="2" name="Title 1"/>
          <p:cNvSpPr>
            <a:spLocks noGrp="1"/>
          </p:cNvSpPr>
          <p:nvPr>
            <p:ph type="title"/>
          </p:nvPr>
        </p:nvSpPr>
        <p:spPr/>
        <p:txBody>
          <a:bodyPr/>
          <a:lstStyle/>
          <a:p>
            <a:endParaRPr lang="en-US"/>
          </a:p>
        </p:txBody>
      </p:sp>
      <p:sp>
        <p:nvSpPr>
          <p:cNvPr id="5" name="Text Placeholder 4"/>
          <p:cNvSpPr>
            <a:spLocks noGrp="1"/>
          </p:cNvSpPr>
          <p:nvPr>
            <p:ph type="body" sz="quarter" idx="12"/>
          </p:nvPr>
        </p:nvSpPr>
        <p:spPr/>
        <p:txBody>
          <a:bodyPr/>
          <a:lstStyle/>
          <a:p>
            <a:endParaRPr lang="en-US"/>
          </a:p>
        </p:txBody>
      </p:sp>
      <p:sp>
        <p:nvSpPr>
          <p:cNvPr id="6" name="Text Placeholder 5"/>
          <p:cNvSpPr>
            <a:spLocks noGrp="1"/>
          </p:cNvSpPr>
          <p:nvPr>
            <p:ph type="body" sz="quarter" idx="16"/>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 Placeholder 56"/>
          <p:cNvSpPr>
            <a:spLocks noGrp="1"/>
          </p:cNvSpPr>
          <p:nvPr>
            <p:ph type="body" sz="quarter" idx="10"/>
          </p:nvPr>
        </p:nvSpPr>
        <p:spPr/>
        <p:txBody>
          <a:bodyPr/>
          <a:lstStyle/>
          <a:p>
            <a:endParaRPr lang="en-US"/>
          </a:p>
        </p:txBody>
      </p:sp>
      <p:sp>
        <p:nvSpPr>
          <p:cNvPr id="58" name="Text Placeholder 57"/>
          <p:cNvSpPr>
            <a:spLocks noGrp="1"/>
          </p:cNvSpPr>
          <p:nvPr>
            <p:ph type="body" sz="quarter" idx="11"/>
          </p:nvPr>
        </p:nvSpPr>
        <p:spPr/>
        <p:txBody>
          <a:bodyPr/>
          <a:lstStyle/>
          <a:p>
            <a:endParaRPr lang="en-US"/>
          </a:p>
        </p:txBody>
      </p:sp>
      <p:sp>
        <p:nvSpPr>
          <p:cNvPr id="61" name="Text Placeholder 60"/>
          <p:cNvSpPr>
            <a:spLocks noGrp="1"/>
          </p:cNvSpPr>
          <p:nvPr>
            <p:ph type="body" sz="quarter" idx="19"/>
          </p:nvPr>
        </p:nvSpPr>
        <p:spPr/>
        <p:txBody>
          <a:bodyPr/>
          <a:lstStyle/>
          <a:p>
            <a:endParaRPr lang="en-US"/>
          </a:p>
        </p:txBody>
      </p:sp>
      <p:sp>
        <p:nvSpPr>
          <p:cNvPr id="62" name="Text Placeholder 61"/>
          <p:cNvSpPr>
            <a:spLocks noGrp="1"/>
          </p:cNvSpPr>
          <p:nvPr>
            <p:ph type="body" sz="quarter" idx="20"/>
          </p:nvPr>
        </p:nvSpPr>
        <p:spPr/>
        <p:txBody>
          <a:bodyPr/>
          <a:lstStyle/>
          <a:p>
            <a:endParaRPr lang="en-US"/>
          </a:p>
        </p:txBody>
      </p:sp>
      <p:sp>
        <p:nvSpPr>
          <p:cNvPr id="63" name="Text Placeholder 62"/>
          <p:cNvSpPr>
            <a:spLocks noGrp="1"/>
          </p:cNvSpPr>
          <p:nvPr>
            <p:ph type="body" sz="quarter" idx="21"/>
          </p:nvPr>
        </p:nvSpPr>
        <p:spPr/>
        <p:txBody>
          <a:bodyPr/>
          <a:lstStyle/>
          <a:p>
            <a:endParaRPr lang="en-US"/>
          </a:p>
        </p:txBody>
      </p:sp>
      <p:sp>
        <p:nvSpPr>
          <p:cNvPr id="64" name="Text Placeholder 63"/>
          <p:cNvSpPr>
            <a:spLocks noGrp="1"/>
          </p:cNvSpPr>
          <p:nvPr>
            <p:ph type="body" sz="quarter" idx="22"/>
          </p:nvPr>
        </p:nvSpPr>
        <p:spPr/>
        <p:txBody>
          <a:bodyPr/>
          <a:lstStyle/>
          <a:p>
            <a:endParaRPr lang="en-US"/>
          </a:p>
        </p:txBody>
      </p:sp>
      <p:sp>
        <p:nvSpPr>
          <p:cNvPr id="65" name="Text Placeholder 64"/>
          <p:cNvSpPr>
            <a:spLocks noGrp="1"/>
          </p:cNvSpPr>
          <p:nvPr>
            <p:ph type="body" sz="quarter" idx="23"/>
          </p:nvPr>
        </p:nvSpPr>
        <p:spPr/>
        <p:txBody>
          <a:bodyPr/>
          <a:lstStyle/>
          <a:p>
            <a:endParaRPr lang="en-US"/>
          </a:p>
        </p:txBody>
      </p:sp>
      <p:sp>
        <p:nvSpPr>
          <p:cNvPr id="66" name="Text Placeholder 65"/>
          <p:cNvSpPr>
            <a:spLocks noGrp="1"/>
          </p:cNvSpPr>
          <p:nvPr>
            <p:ph type="body" sz="quarter" idx="24"/>
          </p:nvPr>
        </p:nvSpPr>
        <p:spPr/>
        <p:txBody>
          <a:bodyPr/>
          <a:lstStyle/>
          <a:p>
            <a:endParaRPr lang="en-US"/>
          </a:p>
        </p:txBody>
      </p:sp>
      <p:sp>
        <p:nvSpPr>
          <p:cNvPr id="67" name="Text Placeholder 66"/>
          <p:cNvSpPr>
            <a:spLocks noGrp="1"/>
          </p:cNvSpPr>
          <p:nvPr>
            <p:ph type="body" sz="quarter" idx="25"/>
          </p:nvPr>
        </p:nvSpPr>
        <p:spPr/>
        <p:txBody>
          <a:bodyPr/>
          <a:lstStyle/>
          <a:p>
            <a:endParaRPr lang="en-US"/>
          </a:p>
        </p:txBody>
      </p:sp>
      <p:sp>
        <p:nvSpPr>
          <p:cNvPr id="68" name="Text Placeholder 67"/>
          <p:cNvSpPr>
            <a:spLocks noGrp="1"/>
          </p:cNvSpPr>
          <p:nvPr>
            <p:ph type="body" sz="quarter" idx="26"/>
          </p:nvPr>
        </p:nvSpPr>
        <p:spPr/>
        <p:txBody>
          <a:bodyPr/>
          <a:lstStyle/>
          <a:p>
            <a:endParaRPr lang="en-US"/>
          </a:p>
        </p:txBody>
      </p:sp>
      <p:sp>
        <p:nvSpPr>
          <p:cNvPr id="69" name="Text Placeholder 68"/>
          <p:cNvSpPr>
            <a:spLocks noGrp="1"/>
          </p:cNvSpPr>
          <p:nvPr>
            <p:ph type="body" sz="quarter" idx="27"/>
          </p:nvPr>
        </p:nvSpPr>
        <p:spPr/>
        <p:txBody>
          <a:bodyPr/>
          <a:lstStyle/>
          <a:p>
            <a:endParaRPr lang="en-US"/>
          </a:p>
        </p:txBody>
      </p:sp>
      <p:sp>
        <p:nvSpPr>
          <p:cNvPr id="70" name="Text Placeholder 69"/>
          <p:cNvSpPr>
            <a:spLocks noGrp="1"/>
          </p:cNvSpPr>
          <p:nvPr>
            <p:ph type="body" sz="quarter" idx="28"/>
          </p:nvPr>
        </p:nvSpPr>
        <p:spPr/>
        <p:txBody>
          <a:bodyPr/>
          <a:lstStyle/>
          <a:p>
            <a:endParaRPr lang="en-US"/>
          </a:p>
        </p:txBody>
      </p:sp>
      <p:sp>
        <p:nvSpPr>
          <p:cNvPr id="71" name="Text Placeholder 70"/>
          <p:cNvSpPr>
            <a:spLocks noGrp="1"/>
          </p:cNvSpPr>
          <p:nvPr>
            <p:ph type="body" sz="quarter" idx="29"/>
          </p:nvPr>
        </p:nvSpPr>
        <p:spPr/>
        <p:txBody>
          <a:bodyPr/>
          <a:lstStyle/>
          <a:p>
            <a:endParaRPr lang="en-US"/>
          </a:p>
        </p:txBody>
      </p:sp>
      <p:sp>
        <p:nvSpPr>
          <p:cNvPr id="72" name="Text Placeholder 71"/>
          <p:cNvSpPr>
            <a:spLocks noGrp="1"/>
          </p:cNvSpPr>
          <p:nvPr>
            <p:ph type="body" sz="quarter" idx="30"/>
          </p:nvPr>
        </p:nvSpPr>
        <p:spPr/>
        <p:txBody>
          <a:bodyPr/>
          <a:lstStyle/>
          <a:p>
            <a:endParaRPr lang="en-US"/>
          </a:p>
        </p:txBody>
      </p:sp>
      <p:sp>
        <p:nvSpPr>
          <p:cNvPr id="73" name="Text Placeholder 72"/>
          <p:cNvSpPr>
            <a:spLocks noGrp="1"/>
          </p:cNvSpPr>
          <p:nvPr>
            <p:ph type="body" sz="quarter" idx="95"/>
          </p:nvPr>
        </p:nvSpPr>
        <p:spPr/>
        <p:txBody>
          <a:bodyPr/>
          <a:lstStyle/>
          <a:p>
            <a:endParaRPr lang="en-US"/>
          </a:p>
        </p:txBody>
      </p:sp>
      <p:sp>
        <p:nvSpPr>
          <p:cNvPr id="74" name="Text Placeholder 73"/>
          <p:cNvSpPr>
            <a:spLocks noGrp="1"/>
          </p:cNvSpPr>
          <p:nvPr>
            <p:ph type="body" sz="quarter" idx="107"/>
          </p:nvPr>
        </p:nvSpPr>
        <p:spPr/>
        <p:txBody>
          <a:bodyPr/>
          <a:lstStyle/>
          <a:p>
            <a:endParaRPr lang="en-US"/>
          </a:p>
        </p:txBody>
      </p:sp>
      <p:sp>
        <p:nvSpPr>
          <p:cNvPr id="76" name="Text Placeholder 75"/>
          <p:cNvSpPr>
            <a:spLocks noGrp="1"/>
          </p:cNvSpPr>
          <p:nvPr>
            <p:ph type="body" sz="quarter" idx="116"/>
          </p:nvPr>
        </p:nvSpPr>
        <p:spPr/>
        <p:txBody>
          <a:bodyPr/>
          <a:lstStyle/>
          <a:p>
            <a:endParaRPr lang="en-US"/>
          </a:p>
        </p:txBody>
      </p:sp>
      <p:sp>
        <p:nvSpPr>
          <p:cNvPr id="77" name="Text Placeholder 76"/>
          <p:cNvSpPr>
            <a:spLocks noGrp="1"/>
          </p:cNvSpPr>
          <p:nvPr>
            <p:ph type="body" sz="quarter" idx="117"/>
          </p:nvPr>
        </p:nvSpPr>
        <p:spPr/>
        <p:txBody>
          <a:bodyPr/>
          <a:lstStyle/>
          <a:p>
            <a:endParaRPr lang="en-US"/>
          </a:p>
        </p:txBody>
      </p:sp>
      <p:sp>
        <p:nvSpPr>
          <p:cNvPr id="78" name="Text Placeholder 77"/>
          <p:cNvSpPr>
            <a:spLocks noGrp="1"/>
          </p:cNvSpPr>
          <p:nvPr>
            <p:ph type="body" sz="quarter" idx="118"/>
          </p:nvPr>
        </p:nvSpPr>
        <p:spPr/>
        <p:txBody>
          <a:bodyPr/>
          <a:lstStyle/>
          <a:p>
            <a:endParaRPr lang="en-US"/>
          </a:p>
        </p:txBody>
      </p:sp>
      <p:sp>
        <p:nvSpPr>
          <p:cNvPr id="79" name="Text Placeholder 78"/>
          <p:cNvSpPr>
            <a:spLocks noGrp="1"/>
          </p:cNvSpPr>
          <p:nvPr>
            <p:ph type="body" sz="quarter" idx="119"/>
          </p:nvPr>
        </p:nvSpPr>
        <p:spPr/>
        <p:txBody>
          <a:bodyPr/>
          <a:lstStyle/>
          <a:p>
            <a:endParaRPr lang="en-US"/>
          </a:p>
        </p:txBody>
      </p:sp>
      <p:sp>
        <p:nvSpPr>
          <p:cNvPr id="80" name="Text Placeholder 79"/>
          <p:cNvSpPr>
            <a:spLocks noGrp="1"/>
          </p:cNvSpPr>
          <p:nvPr>
            <p:ph type="body" sz="quarter" idx="120"/>
          </p:nvPr>
        </p:nvSpPr>
        <p:spPr/>
        <p:txBody>
          <a:bodyPr/>
          <a:lstStyle/>
          <a:p>
            <a:endParaRPr lang="en-US"/>
          </a:p>
        </p:txBody>
      </p:sp>
      <p:sp>
        <p:nvSpPr>
          <p:cNvPr id="81" name="Text Placeholder 80"/>
          <p:cNvSpPr>
            <a:spLocks noGrp="1"/>
          </p:cNvSpPr>
          <p:nvPr>
            <p:ph type="body" sz="quarter" idx="121"/>
          </p:nvPr>
        </p:nvSpPr>
        <p:spPr/>
        <p:txBody>
          <a:bodyPr/>
          <a:lstStyle/>
          <a:p>
            <a:endParaRPr lang="en-US"/>
          </a:p>
        </p:txBody>
      </p:sp>
      <p:sp>
        <p:nvSpPr>
          <p:cNvPr id="82" name="Text Placeholder 81"/>
          <p:cNvSpPr>
            <a:spLocks noGrp="1"/>
          </p:cNvSpPr>
          <p:nvPr>
            <p:ph type="body" sz="quarter" idx="122"/>
          </p:nvPr>
        </p:nvSpPr>
        <p:spPr/>
        <p:txBody>
          <a:bodyPr/>
          <a:lstStyle/>
          <a:p>
            <a:endParaRPr lang="en-US"/>
          </a:p>
        </p:txBody>
      </p:sp>
      <p:sp>
        <p:nvSpPr>
          <p:cNvPr id="83" name="Text Placeholder 82"/>
          <p:cNvSpPr>
            <a:spLocks noGrp="1"/>
          </p:cNvSpPr>
          <p:nvPr>
            <p:ph type="body" sz="quarter" idx="123"/>
          </p:nvPr>
        </p:nvSpPr>
        <p:spPr/>
        <p:txBody>
          <a:bodyPr/>
          <a:lstStyle/>
          <a:p>
            <a:endParaRPr lang="en-US"/>
          </a:p>
        </p:txBody>
      </p:sp>
      <p:sp>
        <p:nvSpPr>
          <p:cNvPr id="84" name="Text Placeholder 83"/>
          <p:cNvSpPr>
            <a:spLocks noGrp="1"/>
          </p:cNvSpPr>
          <p:nvPr>
            <p:ph type="body" sz="quarter" idx="124"/>
          </p:nvPr>
        </p:nvSpPr>
        <p:spPr/>
        <p:txBody>
          <a:bodyPr/>
          <a:lstStyle/>
          <a:p>
            <a:endParaRPr lang="en-US"/>
          </a:p>
        </p:txBody>
      </p:sp>
      <p:sp>
        <p:nvSpPr>
          <p:cNvPr id="85" name="Text Placeholder 84"/>
          <p:cNvSpPr>
            <a:spLocks noGrp="1"/>
          </p:cNvSpPr>
          <p:nvPr>
            <p:ph type="body" sz="quarter" idx="125"/>
          </p:nvPr>
        </p:nvSpPr>
        <p:spPr/>
        <p:txBody>
          <a:bodyPr/>
          <a:lstStyle/>
          <a:p>
            <a:endParaRPr lang="en-US"/>
          </a:p>
        </p:txBody>
      </p:sp>
      <p:sp>
        <p:nvSpPr>
          <p:cNvPr id="75" name="Picture Placeholder 74"/>
          <p:cNvSpPr>
            <a:spLocks noGrp="1"/>
          </p:cNvSpPr>
          <p:nvPr>
            <p:ph type="pic" sz="quarter" idx="115"/>
          </p:nvPr>
        </p:nvSpPr>
        <p:spPr/>
      </p:sp>
      <p:sp>
        <p:nvSpPr>
          <p:cNvPr id="86" name="Picture Placeholder 85"/>
          <p:cNvSpPr>
            <a:spLocks noGrp="1"/>
          </p:cNvSpPr>
          <p:nvPr>
            <p:ph type="pic" sz="quarter" idx="126"/>
          </p:nvPr>
        </p:nvSpPr>
        <p:spPr/>
      </p:sp>
      <p:sp>
        <p:nvSpPr>
          <p:cNvPr id="87" name="Picture Placeholder 86"/>
          <p:cNvSpPr>
            <a:spLocks noGrp="1"/>
          </p:cNvSpPr>
          <p:nvPr>
            <p:ph type="pic" sz="quarter" idx="127"/>
          </p:nvPr>
        </p:nvSpPr>
        <p:spPr/>
      </p:sp>
      <p:sp>
        <p:nvSpPr>
          <p:cNvPr id="88" name="Picture Placeholder 87"/>
          <p:cNvSpPr>
            <a:spLocks noGrp="1"/>
          </p:cNvSpPr>
          <p:nvPr>
            <p:ph type="pic" sz="quarter" idx="128"/>
          </p:nvPr>
        </p:nvSpPr>
        <p:spPr/>
      </p:sp>
      <p:sp>
        <p:nvSpPr>
          <p:cNvPr id="89" name="Picture Placeholder 88"/>
          <p:cNvSpPr>
            <a:spLocks noGrp="1"/>
          </p:cNvSpPr>
          <p:nvPr>
            <p:ph type="pic" sz="quarter" idx="129"/>
          </p:nvPr>
        </p:nvSpPr>
        <p:spPr/>
      </p:sp>
      <p:sp>
        <p:nvSpPr>
          <p:cNvPr id="90" name="Picture Placeholder 89"/>
          <p:cNvSpPr>
            <a:spLocks noGrp="1"/>
          </p:cNvSpPr>
          <p:nvPr>
            <p:ph type="pic" sz="quarter" idx="130"/>
          </p:nvPr>
        </p:nvSpPr>
        <p:spPr/>
      </p:sp>
      <p:sp>
        <p:nvSpPr>
          <p:cNvPr id="91" name="Picture Placeholder 90"/>
          <p:cNvSpPr>
            <a:spLocks noGrp="1"/>
          </p:cNvSpPr>
          <p:nvPr>
            <p:ph type="pic" sz="quarter" idx="131"/>
          </p:nvPr>
        </p:nvSpPr>
        <p:spPr/>
      </p:sp>
      <p:sp>
        <p:nvSpPr>
          <p:cNvPr id="92" name="Picture Placeholder 91"/>
          <p:cNvSpPr>
            <a:spLocks noGrp="1"/>
          </p:cNvSpPr>
          <p:nvPr>
            <p:ph type="pic" sz="quarter" idx="132"/>
          </p:nvPr>
        </p:nvSpPr>
        <p:spPr/>
      </p:sp>
      <p:sp>
        <p:nvSpPr>
          <p:cNvPr id="93" name="Picture Placeholder 92"/>
          <p:cNvSpPr>
            <a:spLocks noGrp="1"/>
          </p:cNvSpPr>
          <p:nvPr>
            <p:ph type="pic" sz="quarter" idx="133"/>
          </p:nvPr>
        </p:nvSpPr>
        <p:spPr/>
      </p:sp>
      <p:sp>
        <p:nvSpPr>
          <p:cNvPr id="94" name="Picture Placeholder 93"/>
          <p:cNvSpPr>
            <a:spLocks noGrp="1"/>
          </p:cNvSpPr>
          <p:nvPr>
            <p:ph type="pic" sz="quarter" idx="134"/>
          </p:nvPr>
        </p:nvSpPr>
        <p:spPr/>
      </p:sp>
      <p:sp>
        <p:nvSpPr>
          <p:cNvPr id="95" name="Picture Placeholder 94"/>
          <p:cNvSpPr>
            <a:spLocks noGrp="1"/>
          </p:cNvSpPr>
          <p:nvPr>
            <p:ph type="pic" sz="quarter" idx="135"/>
          </p:nvPr>
        </p:nvSpPr>
        <p:spPr/>
      </p:sp>
      <p:sp>
        <p:nvSpPr>
          <p:cNvPr id="96" name="Text Placeholder 95"/>
          <p:cNvSpPr>
            <a:spLocks noGrp="1"/>
          </p:cNvSpPr>
          <p:nvPr>
            <p:ph type="body" sz="quarter" idx="136"/>
          </p:nvPr>
        </p:nvSpPr>
        <p:spPr/>
        <p:txBody>
          <a:bodyPr/>
          <a:lstStyle/>
          <a:p>
            <a:endParaRPr lang="en-US"/>
          </a:p>
        </p:txBody>
      </p:sp>
      <p:sp>
        <p:nvSpPr>
          <p:cNvPr id="97" name="Text Placeholder 96"/>
          <p:cNvSpPr>
            <a:spLocks noGrp="1"/>
          </p:cNvSpPr>
          <p:nvPr>
            <p:ph type="body" sz="quarter" idx="137"/>
          </p:nvPr>
        </p:nvSpPr>
        <p:spPr/>
        <p:txBody>
          <a:bodyPr/>
          <a:lstStyle/>
          <a:p>
            <a:endParaRPr lang="en-US"/>
          </a:p>
        </p:txBody>
      </p:sp>
      <p:sp>
        <p:nvSpPr>
          <p:cNvPr id="98" name="Text Placeholder 97"/>
          <p:cNvSpPr>
            <a:spLocks noGrp="1"/>
          </p:cNvSpPr>
          <p:nvPr>
            <p:ph type="body" sz="quarter" idx="138"/>
          </p:nvPr>
        </p:nvSpPr>
        <p:spPr/>
        <p:txBody>
          <a:bodyPr/>
          <a:lstStyle/>
          <a:p>
            <a:endParaRPr lang="en-US"/>
          </a:p>
        </p:txBody>
      </p:sp>
      <p:sp>
        <p:nvSpPr>
          <p:cNvPr id="99" name="Text Placeholder 98"/>
          <p:cNvSpPr>
            <a:spLocks noGrp="1"/>
          </p:cNvSpPr>
          <p:nvPr>
            <p:ph type="body" sz="quarter" idx="139"/>
          </p:nvPr>
        </p:nvSpPr>
        <p:spPr/>
        <p:txBody>
          <a:bodyPr/>
          <a:lstStyle/>
          <a:p>
            <a:endParaRPr lang="en-US"/>
          </a:p>
        </p:txBody>
      </p:sp>
      <p:sp>
        <p:nvSpPr>
          <p:cNvPr id="100" name="Text Placeholder 99"/>
          <p:cNvSpPr>
            <a:spLocks noGrp="1"/>
          </p:cNvSpPr>
          <p:nvPr>
            <p:ph type="body" sz="quarter" idx="140"/>
          </p:nvPr>
        </p:nvSpPr>
        <p:spPr/>
        <p:txBody>
          <a:bodyPr/>
          <a:lstStyle/>
          <a:p>
            <a:endParaRPr lang="en-US"/>
          </a:p>
        </p:txBody>
      </p:sp>
      <p:sp>
        <p:nvSpPr>
          <p:cNvPr id="101" name="Text Placeholder 100"/>
          <p:cNvSpPr>
            <a:spLocks noGrp="1"/>
          </p:cNvSpPr>
          <p:nvPr>
            <p:ph type="body" sz="quarter" idx="141"/>
          </p:nvPr>
        </p:nvSpPr>
        <p:spPr/>
        <p:txBody>
          <a:bodyPr/>
          <a:lstStyle/>
          <a:p>
            <a:endParaRPr lang="en-US"/>
          </a:p>
        </p:txBody>
      </p:sp>
      <p:sp>
        <p:nvSpPr>
          <p:cNvPr id="102" name="Text Placeholder 101"/>
          <p:cNvSpPr>
            <a:spLocks noGrp="1"/>
          </p:cNvSpPr>
          <p:nvPr>
            <p:ph type="body" sz="quarter" idx="142"/>
          </p:nvPr>
        </p:nvSpPr>
        <p:spPr/>
        <p:txBody>
          <a:bodyPr/>
          <a:lstStyle/>
          <a:p>
            <a:endParaRPr lang="en-US"/>
          </a:p>
        </p:txBody>
      </p:sp>
      <p:sp>
        <p:nvSpPr>
          <p:cNvPr id="103" name="Text Placeholder 102"/>
          <p:cNvSpPr>
            <a:spLocks noGrp="1"/>
          </p:cNvSpPr>
          <p:nvPr>
            <p:ph type="body" sz="quarter" idx="143"/>
          </p:nvPr>
        </p:nvSpPr>
        <p:spPr/>
        <p:txBody>
          <a:bodyPr/>
          <a:lstStyle/>
          <a:p>
            <a:endParaRPr lang="en-US"/>
          </a:p>
        </p:txBody>
      </p:sp>
      <p:sp>
        <p:nvSpPr>
          <p:cNvPr id="104" name="Text Placeholder 103"/>
          <p:cNvSpPr>
            <a:spLocks noGrp="1"/>
          </p:cNvSpPr>
          <p:nvPr>
            <p:ph type="body" sz="quarter" idx="144"/>
          </p:nvPr>
        </p:nvSpPr>
        <p:spPr/>
        <p:txBody>
          <a:bodyPr/>
          <a:lstStyle/>
          <a:p>
            <a:endParaRPr lang="en-US"/>
          </a:p>
        </p:txBody>
      </p:sp>
      <p:sp>
        <p:nvSpPr>
          <p:cNvPr id="105" name="Text Placeholder 104"/>
          <p:cNvSpPr>
            <a:spLocks noGrp="1"/>
          </p:cNvSpPr>
          <p:nvPr>
            <p:ph type="body" sz="quarter" idx="145"/>
          </p:nvPr>
        </p:nvSpPr>
        <p:spPr/>
        <p:txBody>
          <a:bodyPr/>
          <a:lstStyle/>
          <a:p>
            <a:endParaRPr lang="en-US"/>
          </a:p>
        </p:txBody>
      </p:sp>
      <p:sp>
        <p:nvSpPr>
          <p:cNvPr id="106" name="Text Placeholder 105"/>
          <p:cNvSpPr>
            <a:spLocks noGrp="1"/>
          </p:cNvSpPr>
          <p:nvPr>
            <p:ph type="body" sz="quarter" idx="146"/>
          </p:nvPr>
        </p:nvSpPr>
        <p:spPr/>
        <p:txBody>
          <a:bodyPr/>
          <a:lstStyle/>
          <a:p>
            <a:endParaRPr lang="en-US"/>
          </a:p>
        </p:txBody>
      </p:sp>
      <p:sp>
        <p:nvSpPr>
          <p:cNvPr id="107" name="Text Placeholder 106"/>
          <p:cNvSpPr>
            <a:spLocks noGrp="1"/>
          </p:cNvSpPr>
          <p:nvPr>
            <p:ph type="body" sz="quarter" idx="147"/>
          </p:nvPr>
        </p:nvSpPr>
        <p:spPr/>
        <p:txBody>
          <a:bodyPr/>
          <a:lstStyle/>
          <a:p>
            <a:endParaRPr lang="en-US"/>
          </a:p>
        </p:txBody>
      </p:sp>
      <p:sp>
        <p:nvSpPr>
          <p:cNvPr id="108" name="Text Placeholder 107"/>
          <p:cNvSpPr>
            <a:spLocks noGrp="1"/>
          </p:cNvSpPr>
          <p:nvPr>
            <p:ph type="body" sz="quarter" idx="148"/>
          </p:nvPr>
        </p:nvSpPr>
        <p:spPr/>
        <p:txBody>
          <a:bodyPr/>
          <a:lstStyle/>
          <a:p>
            <a:endParaRPr lang="en-US"/>
          </a:p>
        </p:txBody>
      </p:sp>
      <p:sp>
        <p:nvSpPr>
          <p:cNvPr id="109" name="Text Placeholder 108"/>
          <p:cNvSpPr>
            <a:spLocks noGrp="1"/>
          </p:cNvSpPr>
          <p:nvPr>
            <p:ph type="body" sz="quarter" idx="149"/>
          </p:nvPr>
        </p:nvSpPr>
        <p:spPr/>
        <p:txBody>
          <a:bodyPr/>
          <a:lstStyle/>
          <a:p>
            <a:endParaRPr lang="en-US"/>
          </a:p>
        </p:txBody>
      </p:sp>
      <p:sp>
        <p:nvSpPr>
          <p:cNvPr id="56" name="Title 55"/>
          <p:cNvSpPr>
            <a:spLocks noGrp="1"/>
          </p:cNvSpPr>
          <p:nvPr>
            <p:ph type="title"/>
          </p:nvPr>
        </p:nvSpPr>
        <p:spPr/>
        <p:txBody>
          <a:bodyPr/>
          <a:lstStyle/>
          <a:p>
            <a:endParaRPr lang="en-US"/>
          </a:p>
        </p:txBody>
      </p:sp>
      <p:sp>
        <p:nvSpPr>
          <p:cNvPr id="59" name="Text Placeholder 58"/>
          <p:cNvSpPr>
            <a:spLocks noGrp="1"/>
          </p:cNvSpPr>
          <p:nvPr>
            <p:ph type="body" sz="quarter" idx="12"/>
          </p:nvPr>
        </p:nvSpPr>
        <p:spPr/>
        <p:txBody>
          <a:bodyPr/>
          <a:lstStyle/>
          <a:p>
            <a:endParaRPr lang="en-US"/>
          </a:p>
        </p:txBody>
      </p:sp>
      <p:sp>
        <p:nvSpPr>
          <p:cNvPr id="60" name="Text Placeholder 59"/>
          <p:cNvSpPr>
            <a:spLocks noGrp="1"/>
          </p:cNvSpPr>
          <p:nvPr>
            <p:ph type="body" sz="quarter" idx="16"/>
          </p:nvPr>
        </p:nvSpPr>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 Placeholder 56"/>
          <p:cNvSpPr>
            <a:spLocks noGrp="1"/>
          </p:cNvSpPr>
          <p:nvPr>
            <p:ph type="body" sz="quarter" idx="10"/>
          </p:nvPr>
        </p:nvSpPr>
        <p:spPr/>
        <p:txBody>
          <a:bodyPr/>
          <a:lstStyle/>
          <a:p>
            <a:endParaRPr lang="en-US"/>
          </a:p>
        </p:txBody>
      </p:sp>
      <p:sp>
        <p:nvSpPr>
          <p:cNvPr id="58" name="Text Placeholder 57"/>
          <p:cNvSpPr>
            <a:spLocks noGrp="1"/>
          </p:cNvSpPr>
          <p:nvPr>
            <p:ph type="body" sz="quarter" idx="11"/>
          </p:nvPr>
        </p:nvSpPr>
        <p:spPr/>
        <p:txBody>
          <a:bodyPr/>
          <a:lstStyle/>
          <a:p>
            <a:endParaRPr lang="en-US"/>
          </a:p>
        </p:txBody>
      </p:sp>
      <p:sp>
        <p:nvSpPr>
          <p:cNvPr id="61" name="Text Placeholder 60"/>
          <p:cNvSpPr>
            <a:spLocks noGrp="1"/>
          </p:cNvSpPr>
          <p:nvPr>
            <p:ph type="body" sz="quarter" idx="19"/>
          </p:nvPr>
        </p:nvSpPr>
        <p:spPr/>
        <p:txBody>
          <a:bodyPr/>
          <a:lstStyle/>
          <a:p>
            <a:endParaRPr lang="en-US"/>
          </a:p>
        </p:txBody>
      </p:sp>
      <p:sp>
        <p:nvSpPr>
          <p:cNvPr id="62" name="Text Placeholder 61"/>
          <p:cNvSpPr>
            <a:spLocks noGrp="1"/>
          </p:cNvSpPr>
          <p:nvPr>
            <p:ph type="body" sz="quarter" idx="20"/>
          </p:nvPr>
        </p:nvSpPr>
        <p:spPr/>
        <p:txBody>
          <a:bodyPr/>
          <a:lstStyle/>
          <a:p>
            <a:endParaRPr lang="en-US"/>
          </a:p>
        </p:txBody>
      </p:sp>
      <p:sp>
        <p:nvSpPr>
          <p:cNvPr id="63" name="Text Placeholder 62"/>
          <p:cNvSpPr>
            <a:spLocks noGrp="1"/>
          </p:cNvSpPr>
          <p:nvPr>
            <p:ph type="body" sz="quarter" idx="21"/>
          </p:nvPr>
        </p:nvSpPr>
        <p:spPr/>
        <p:txBody>
          <a:bodyPr/>
          <a:lstStyle/>
          <a:p>
            <a:endParaRPr lang="en-US"/>
          </a:p>
        </p:txBody>
      </p:sp>
      <p:sp>
        <p:nvSpPr>
          <p:cNvPr id="64" name="Text Placeholder 63"/>
          <p:cNvSpPr>
            <a:spLocks noGrp="1"/>
          </p:cNvSpPr>
          <p:nvPr>
            <p:ph type="body" sz="quarter" idx="22"/>
          </p:nvPr>
        </p:nvSpPr>
        <p:spPr/>
        <p:txBody>
          <a:bodyPr/>
          <a:lstStyle/>
          <a:p>
            <a:endParaRPr lang="en-US"/>
          </a:p>
        </p:txBody>
      </p:sp>
      <p:sp>
        <p:nvSpPr>
          <p:cNvPr id="65" name="Text Placeholder 64"/>
          <p:cNvSpPr>
            <a:spLocks noGrp="1"/>
          </p:cNvSpPr>
          <p:nvPr>
            <p:ph type="body" sz="quarter" idx="23"/>
          </p:nvPr>
        </p:nvSpPr>
        <p:spPr/>
        <p:txBody>
          <a:bodyPr/>
          <a:lstStyle/>
          <a:p>
            <a:endParaRPr lang="en-US"/>
          </a:p>
        </p:txBody>
      </p:sp>
      <p:sp>
        <p:nvSpPr>
          <p:cNvPr id="66" name="Text Placeholder 65"/>
          <p:cNvSpPr>
            <a:spLocks noGrp="1"/>
          </p:cNvSpPr>
          <p:nvPr>
            <p:ph type="body" sz="quarter" idx="24"/>
          </p:nvPr>
        </p:nvSpPr>
        <p:spPr/>
        <p:txBody>
          <a:bodyPr/>
          <a:lstStyle/>
          <a:p>
            <a:endParaRPr lang="en-US"/>
          </a:p>
        </p:txBody>
      </p:sp>
      <p:sp>
        <p:nvSpPr>
          <p:cNvPr id="67" name="Text Placeholder 66"/>
          <p:cNvSpPr>
            <a:spLocks noGrp="1"/>
          </p:cNvSpPr>
          <p:nvPr>
            <p:ph type="body" sz="quarter" idx="25"/>
          </p:nvPr>
        </p:nvSpPr>
        <p:spPr/>
        <p:txBody>
          <a:bodyPr/>
          <a:lstStyle/>
          <a:p>
            <a:endParaRPr lang="en-US"/>
          </a:p>
        </p:txBody>
      </p:sp>
      <p:sp>
        <p:nvSpPr>
          <p:cNvPr id="68" name="Text Placeholder 67"/>
          <p:cNvSpPr>
            <a:spLocks noGrp="1"/>
          </p:cNvSpPr>
          <p:nvPr>
            <p:ph type="body" sz="quarter" idx="26"/>
          </p:nvPr>
        </p:nvSpPr>
        <p:spPr/>
        <p:txBody>
          <a:bodyPr/>
          <a:lstStyle/>
          <a:p>
            <a:endParaRPr lang="en-US"/>
          </a:p>
        </p:txBody>
      </p:sp>
      <p:sp>
        <p:nvSpPr>
          <p:cNvPr id="69" name="Text Placeholder 68"/>
          <p:cNvSpPr>
            <a:spLocks noGrp="1"/>
          </p:cNvSpPr>
          <p:nvPr>
            <p:ph type="body" sz="quarter" idx="27"/>
          </p:nvPr>
        </p:nvSpPr>
        <p:spPr/>
        <p:txBody>
          <a:bodyPr/>
          <a:lstStyle/>
          <a:p>
            <a:endParaRPr lang="en-US"/>
          </a:p>
        </p:txBody>
      </p:sp>
      <p:sp>
        <p:nvSpPr>
          <p:cNvPr id="70" name="Text Placeholder 69"/>
          <p:cNvSpPr>
            <a:spLocks noGrp="1"/>
          </p:cNvSpPr>
          <p:nvPr>
            <p:ph type="body" sz="quarter" idx="28"/>
          </p:nvPr>
        </p:nvSpPr>
        <p:spPr/>
        <p:txBody>
          <a:bodyPr/>
          <a:lstStyle/>
          <a:p>
            <a:endParaRPr lang="en-US"/>
          </a:p>
        </p:txBody>
      </p:sp>
      <p:sp>
        <p:nvSpPr>
          <p:cNvPr id="71" name="Text Placeholder 70"/>
          <p:cNvSpPr>
            <a:spLocks noGrp="1"/>
          </p:cNvSpPr>
          <p:nvPr>
            <p:ph type="body" sz="quarter" idx="29"/>
          </p:nvPr>
        </p:nvSpPr>
        <p:spPr/>
        <p:txBody>
          <a:bodyPr/>
          <a:lstStyle/>
          <a:p>
            <a:endParaRPr lang="en-US"/>
          </a:p>
        </p:txBody>
      </p:sp>
      <p:sp>
        <p:nvSpPr>
          <p:cNvPr id="72" name="Text Placeholder 71"/>
          <p:cNvSpPr>
            <a:spLocks noGrp="1"/>
          </p:cNvSpPr>
          <p:nvPr>
            <p:ph type="body" sz="quarter" idx="30"/>
          </p:nvPr>
        </p:nvSpPr>
        <p:spPr/>
        <p:txBody>
          <a:bodyPr/>
          <a:lstStyle/>
          <a:p>
            <a:endParaRPr lang="en-US"/>
          </a:p>
        </p:txBody>
      </p:sp>
      <p:sp>
        <p:nvSpPr>
          <p:cNvPr id="73" name="Text Placeholder 72"/>
          <p:cNvSpPr>
            <a:spLocks noGrp="1"/>
          </p:cNvSpPr>
          <p:nvPr>
            <p:ph type="body" sz="quarter" idx="95"/>
          </p:nvPr>
        </p:nvSpPr>
        <p:spPr/>
        <p:txBody>
          <a:bodyPr/>
          <a:lstStyle/>
          <a:p>
            <a:endParaRPr lang="en-US"/>
          </a:p>
        </p:txBody>
      </p:sp>
      <p:sp>
        <p:nvSpPr>
          <p:cNvPr id="74" name="Text Placeholder 73"/>
          <p:cNvSpPr>
            <a:spLocks noGrp="1"/>
          </p:cNvSpPr>
          <p:nvPr>
            <p:ph type="body" sz="quarter" idx="107"/>
          </p:nvPr>
        </p:nvSpPr>
        <p:spPr/>
        <p:txBody>
          <a:bodyPr/>
          <a:lstStyle/>
          <a:p>
            <a:endParaRPr lang="en-US"/>
          </a:p>
        </p:txBody>
      </p:sp>
      <p:sp>
        <p:nvSpPr>
          <p:cNvPr id="76" name="Text Placeholder 75"/>
          <p:cNvSpPr>
            <a:spLocks noGrp="1"/>
          </p:cNvSpPr>
          <p:nvPr>
            <p:ph type="body" sz="quarter" idx="116"/>
          </p:nvPr>
        </p:nvSpPr>
        <p:spPr/>
        <p:txBody>
          <a:bodyPr/>
          <a:lstStyle/>
          <a:p>
            <a:endParaRPr lang="en-US"/>
          </a:p>
        </p:txBody>
      </p:sp>
      <p:sp>
        <p:nvSpPr>
          <p:cNvPr id="77" name="Text Placeholder 76"/>
          <p:cNvSpPr>
            <a:spLocks noGrp="1"/>
          </p:cNvSpPr>
          <p:nvPr>
            <p:ph type="body" sz="quarter" idx="117"/>
          </p:nvPr>
        </p:nvSpPr>
        <p:spPr/>
        <p:txBody>
          <a:bodyPr/>
          <a:lstStyle/>
          <a:p>
            <a:endParaRPr lang="en-US"/>
          </a:p>
        </p:txBody>
      </p:sp>
      <p:sp>
        <p:nvSpPr>
          <p:cNvPr id="78" name="Text Placeholder 77"/>
          <p:cNvSpPr>
            <a:spLocks noGrp="1"/>
          </p:cNvSpPr>
          <p:nvPr>
            <p:ph type="body" sz="quarter" idx="118"/>
          </p:nvPr>
        </p:nvSpPr>
        <p:spPr/>
        <p:txBody>
          <a:bodyPr/>
          <a:lstStyle/>
          <a:p>
            <a:endParaRPr lang="en-US"/>
          </a:p>
        </p:txBody>
      </p:sp>
      <p:sp>
        <p:nvSpPr>
          <p:cNvPr id="79" name="Text Placeholder 78"/>
          <p:cNvSpPr>
            <a:spLocks noGrp="1"/>
          </p:cNvSpPr>
          <p:nvPr>
            <p:ph type="body" sz="quarter" idx="119"/>
          </p:nvPr>
        </p:nvSpPr>
        <p:spPr/>
        <p:txBody>
          <a:bodyPr/>
          <a:lstStyle/>
          <a:p>
            <a:endParaRPr lang="en-US"/>
          </a:p>
        </p:txBody>
      </p:sp>
      <p:sp>
        <p:nvSpPr>
          <p:cNvPr id="80" name="Text Placeholder 79"/>
          <p:cNvSpPr>
            <a:spLocks noGrp="1"/>
          </p:cNvSpPr>
          <p:nvPr>
            <p:ph type="body" sz="quarter" idx="120"/>
          </p:nvPr>
        </p:nvSpPr>
        <p:spPr/>
        <p:txBody>
          <a:bodyPr/>
          <a:lstStyle/>
          <a:p>
            <a:endParaRPr lang="en-US"/>
          </a:p>
        </p:txBody>
      </p:sp>
      <p:sp>
        <p:nvSpPr>
          <p:cNvPr id="81" name="Text Placeholder 80"/>
          <p:cNvSpPr>
            <a:spLocks noGrp="1"/>
          </p:cNvSpPr>
          <p:nvPr>
            <p:ph type="body" sz="quarter" idx="121"/>
          </p:nvPr>
        </p:nvSpPr>
        <p:spPr/>
        <p:txBody>
          <a:bodyPr/>
          <a:lstStyle/>
          <a:p>
            <a:endParaRPr lang="en-US"/>
          </a:p>
        </p:txBody>
      </p:sp>
      <p:sp>
        <p:nvSpPr>
          <p:cNvPr id="82" name="Text Placeholder 81"/>
          <p:cNvSpPr>
            <a:spLocks noGrp="1"/>
          </p:cNvSpPr>
          <p:nvPr>
            <p:ph type="body" sz="quarter" idx="122"/>
          </p:nvPr>
        </p:nvSpPr>
        <p:spPr/>
        <p:txBody>
          <a:bodyPr/>
          <a:lstStyle/>
          <a:p>
            <a:endParaRPr lang="en-US"/>
          </a:p>
        </p:txBody>
      </p:sp>
      <p:sp>
        <p:nvSpPr>
          <p:cNvPr id="83" name="Text Placeholder 82"/>
          <p:cNvSpPr>
            <a:spLocks noGrp="1"/>
          </p:cNvSpPr>
          <p:nvPr>
            <p:ph type="body" sz="quarter" idx="123"/>
          </p:nvPr>
        </p:nvSpPr>
        <p:spPr/>
        <p:txBody>
          <a:bodyPr/>
          <a:lstStyle/>
          <a:p>
            <a:endParaRPr lang="en-US"/>
          </a:p>
        </p:txBody>
      </p:sp>
      <p:sp>
        <p:nvSpPr>
          <p:cNvPr id="84" name="Text Placeholder 83"/>
          <p:cNvSpPr>
            <a:spLocks noGrp="1"/>
          </p:cNvSpPr>
          <p:nvPr>
            <p:ph type="body" sz="quarter" idx="124"/>
          </p:nvPr>
        </p:nvSpPr>
        <p:spPr/>
        <p:txBody>
          <a:bodyPr/>
          <a:lstStyle/>
          <a:p>
            <a:endParaRPr lang="en-US"/>
          </a:p>
        </p:txBody>
      </p:sp>
      <p:sp>
        <p:nvSpPr>
          <p:cNvPr id="85" name="Text Placeholder 84"/>
          <p:cNvSpPr>
            <a:spLocks noGrp="1"/>
          </p:cNvSpPr>
          <p:nvPr>
            <p:ph type="body" sz="quarter" idx="125"/>
          </p:nvPr>
        </p:nvSpPr>
        <p:spPr/>
        <p:txBody>
          <a:bodyPr/>
          <a:lstStyle/>
          <a:p>
            <a:endParaRPr lang="en-US"/>
          </a:p>
        </p:txBody>
      </p:sp>
      <p:sp>
        <p:nvSpPr>
          <p:cNvPr id="75" name="Picture Placeholder 74"/>
          <p:cNvSpPr>
            <a:spLocks noGrp="1"/>
          </p:cNvSpPr>
          <p:nvPr>
            <p:ph type="pic" sz="quarter" idx="115"/>
          </p:nvPr>
        </p:nvSpPr>
        <p:spPr/>
      </p:sp>
      <p:sp>
        <p:nvSpPr>
          <p:cNvPr id="86" name="Picture Placeholder 85"/>
          <p:cNvSpPr>
            <a:spLocks noGrp="1"/>
          </p:cNvSpPr>
          <p:nvPr>
            <p:ph type="pic" sz="quarter" idx="126"/>
          </p:nvPr>
        </p:nvSpPr>
        <p:spPr/>
      </p:sp>
      <p:sp>
        <p:nvSpPr>
          <p:cNvPr id="87" name="Picture Placeholder 86"/>
          <p:cNvSpPr>
            <a:spLocks noGrp="1"/>
          </p:cNvSpPr>
          <p:nvPr>
            <p:ph type="pic" sz="quarter" idx="127"/>
          </p:nvPr>
        </p:nvSpPr>
        <p:spPr/>
      </p:sp>
      <p:sp>
        <p:nvSpPr>
          <p:cNvPr id="88" name="Picture Placeholder 87"/>
          <p:cNvSpPr>
            <a:spLocks noGrp="1"/>
          </p:cNvSpPr>
          <p:nvPr>
            <p:ph type="pic" sz="quarter" idx="128"/>
          </p:nvPr>
        </p:nvSpPr>
        <p:spPr/>
      </p:sp>
      <p:sp>
        <p:nvSpPr>
          <p:cNvPr id="89" name="Picture Placeholder 88"/>
          <p:cNvSpPr>
            <a:spLocks noGrp="1"/>
          </p:cNvSpPr>
          <p:nvPr>
            <p:ph type="pic" sz="quarter" idx="129"/>
          </p:nvPr>
        </p:nvSpPr>
        <p:spPr/>
      </p:sp>
      <p:sp>
        <p:nvSpPr>
          <p:cNvPr id="90" name="Picture Placeholder 89"/>
          <p:cNvSpPr>
            <a:spLocks noGrp="1"/>
          </p:cNvSpPr>
          <p:nvPr>
            <p:ph type="pic" sz="quarter" idx="130"/>
          </p:nvPr>
        </p:nvSpPr>
        <p:spPr/>
      </p:sp>
      <p:sp>
        <p:nvSpPr>
          <p:cNvPr id="91" name="Picture Placeholder 90"/>
          <p:cNvSpPr>
            <a:spLocks noGrp="1"/>
          </p:cNvSpPr>
          <p:nvPr>
            <p:ph type="pic" sz="quarter" idx="131"/>
          </p:nvPr>
        </p:nvSpPr>
        <p:spPr/>
      </p:sp>
      <p:sp>
        <p:nvSpPr>
          <p:cNvPr id="92" name="Picture Placeholder 91"/>
          <p:cNvSpPr>
            <a:spLocks noGrp="1"/>
          </p:cNvSpPr>
          <p:nvPr>
            <p:ph type="pic" sz="quarter" idx="132"/>
          </p:nvPr>
        </p:nvSpPr>
        <p:spPr/>
      </p:sp>
      <p:sp>
        <p:nvSpPr>
          <p:cNvPr id="93" name="Picture Placeholder 92"/>
          <p:cNvSpPr>
            <a:spLocks noGrp="1"/>
          </p:cNvSpPr>
          <p:nvPr>
            <p:ph type="pic" sz="quarter" idx="133"/>
          </p:nvPr>
        </p:nvSpPr>
        <p:spPr/>
      </p:sp>
      <p:sp>
        <p:nvSpPr>
          <p:cNvPr id="94" name="Picture Placeholder 93"/>
          <p:cNvSpPr>
            <a:spLocks noGrp="1"/>
          </p:cNvSpPr>
          <p:nvPr>
            <p:ph type="pic" sz="quarter" idx="134"/>
          </p:nvPr>
        </p:nvSpPr>
        <p:spPr/>
      </p:sp>
      <p:sp>
        <p:nvSpPr>
          <p:cNvPr id="95" name="Picture Placeholder 94"/>
          <p:cNvSpPr>
            <a:spLocks noGrp="1"/>
          </p:cNvSpPr>
          <p:nvPr>
            <p:ph type="pic" sz="quarter" idx="135"/>
          </p:nvPr>
        </p:nvSpPr>
        <p:spPr/>
      </p:sp>
      <p:sp>
        <p:nvSpPr>
          <p:cNvPr id="96" name="Text Placeholder 95"/>
          <p:cNvSpPr>
            <a:spLocks noGrp="1"/>
          </p:cNvSpPr>
          <p:nvPr>
            <p:ph type="body" sz="quarter" idx="136"/>
          </p:nvPr>
        </p:nvSpPr>
        <p:spPr/>
        <p:txBody>
          <a:bodyPr/>
          <a:lstStyle/>
          <a:p>
            <a:endParaRPr lang="en-US"/>
          </a:p>
        </p:txBody>
      </p:sp>
      <p:sp>
        <p:nvSpPr>
          <p:cNvPr id="97" name="Text Placeholder 96"/>
          <p:cNvSpPr>
            <a:spLocks noGrp="1"/>
          </p:cNvSpPr>
          <p:nvPr>
            <p:ph type="body" sz="quarter" idx="137"/>
          </p:nvPr>
        </p:nvSpPr>
        <p:spPr/>
        <p:txBody>
          <a:bodyPr/>
          <a:lstStyle/>
          <a:p>
            <a:endParaRPr lang="en-US"/>
          </a:p>
        </p:txBody>
      </p:sp>
      <p:sp>
        <p:nvSpPr>
          <p:cNvPr id="98" name="Text Placeholder 97"/>
          <p:cNvSpPr>
            <a:spLocks noGrp="1"/>
          </p:cNvSpPr>
          <p:nvPr>
            <p:ph type="body" sz="quarter" idx="138"/>
          </p:nvPr>
        </p:nvSpPr>
        <p:spPr/>
        <p:txBody>
          <a:bodyPr/>
          <a:lstStyle/>
          <a:p>
            <a:endParaRPr lang="en-US"/>
          </a:p>
        </p:txBody>
      </p:sp>
      <p:sp>
        <p:nvSpPr>
          <p:cNvPr id="99" name="Text Placeholder 98"/>
          <p:cNvSpPr>
            <a:spLocks noGrp="1"/>
          </p:cNvSpPr>
          <p:nvPr>
            <p:ph type="body" sz="quarter" idx="139"/>
          </p:nvPr>
        </p:nvSpPr>
        <p:spPr/>
        <p:txBody>
          <a:bodyPr/>
          <a:lstStyle/>
          <a:p>
            <a:endParaRPr lang="en-US"/>
          </a:p>
        </p:txBody>
      </p:sp>
      <p:sp>
        <p:nvSpPr>
          <p:cNvPr id="100" name="Text Placeholder 99"/>
          <p:cNvSpPr>
            <a:spLocks noGrp="1"/>
          </p:cNvSpPr>
          <p:nvPr>
            <p:ph type="body" sz="quarter" idx="140"/>
          </p:nvPr>
        </p:nvSpPr>
        <p:spPr/>
        <p:txBody>
          <a:bodyPr/>
          <a:lstStyle/>
          <a:p>
            <a:endParaRPr lang="en-US"/>
          </a:p>
        </p:txBody>
      </p:sp>
      <p:sp>
        <p:nvSpPr>
          <p:cNvPr id="101" name="Text Placeholder 100"/>
          <p:cNvSpPr>
            <a:spLocks noGrp="1"/>
          </p:cNvSpPr>
          <p:nvPr>
            <p:ph type="body" sz="quarter" idx="141"/>
          </p:nvPr>
        </p:nvSpPr>
        <p:spPr/>
        <p:txBody>
          <a:bodyPr/>
          <a:lstStyle/>
          <a:p>
            <a:endParaRPr lang="en-US"/>
          </a:p>
        </p:txBody>
      </p:sp>
      <p:sp>
        <p:nvSpPr>
          <p:cNvPr id="102" name="Text Placeholder 101"/>
          <p:cNvSpPr>
            <a:spLocks noGrp="1"/>
          </p:cNvSpPr>
          <p:nvPr>
            <p:ph type="body" sz="quarter" idx="142"/>
          </p:nvPr>
        </p:nvSpPr>
        <p:spPr/>
        <p:txBody>
          <a:bodyPr/>
          <a:lstStyle/>
          <a:p>
            <a:endParaRPr lang="en-US"/>
          </a:p>
        </p:txBody>
      </p:sp>
      <p:sp>
        <p:nvSpPr>
          <p:cNvPr id="103" name="Text Placeholder 102"/>
          <p:cNvSpPr>
            <a:spLocks noGrp="1"/>
          </p:cNvSpPr>
          <p:nvPr>
            <p:ph type="body" sz="quarter" idx="143"/>
          </p:nvPr>
        </p:nvSpPr>
        <p:spPr/>
        <p:txBody>
          <a:bodyPr/>
          <a:lstStyle/>
          <a:p>
            <a:endParaRPr lang="en-US"/>
          </a:p>
        </p:txBody>
      </p:sp>
      <p:sp>
        <p:nvSpPr>
          <p:cNvPr id="104" name="Text Placeholder 103"/>
          <p:cNvSpPr>
            <a:spLocks noGrp="1"/>
          </p:cNvSpPr>
          <p:nvPr>
            <p:ph type="body" sz="quarter" idx="144"/>
          </p:nvPr>
        </p:nvSpPr>
        <p:spPr/>
        <p:txBody>
          <a:bodyPr/>
          <a:lstStyle/>
          <a:p>
            <a:endParaRPr lang="en-US"/>
          </a:p>
        </p:txBody>
      </p:sp>
      <p:sp>
        <p:nvSpPr>
          <p:cNvPr id="105" name="Text Placeholder 104"/>
          <p:cNvSpPr>
            <a:spLocks noGrp="1"/>
          </p:cNvSpPr>
          <p:nvPr>
            <p:ph type="body" sz="quarter" idx="145"/>
          </p:nvPr>
        </p:nvSpPr>
        <p:spPr/>
        <p:txBody>
          <a:bodyPr/>
          <a:lstStyle/>
          <a:p>
            <a:endParaRPr lang="en-US"/>
          </a:p>
        </p:txBody>
      </p:sp>
      <p:sp>
        <p:nvSpPr>
          <p:cNvPr id="106" name="Text Placeholder 105"/>
          <p:cNvSpPr>
            <a:spLocks noGrp="1"/>
          </p:cNvSpPr>
          <p:nvPr>
            <p:ph type="body" sz="quarter" idx="146"/>
          </p:nvPr>
        </p:nvSpPr>
        <p:spPr/>
        <p:txBody>
          <a:bodyPr/>
          <a:lstStyle/>
          <a:p>
            <a:endParaRPr lang="en-US"/>
          </a:p>
        </p:txBody>
      </p:sp>
      <p:sp>
        <p:nvSpPr>
          <p:cNvPr id="107" name="Text Placeholder 106"/>
          <p:cNvSpPr>
            <a:spLocks noGrp="1"/>
          </p:cNvSpPr>
          <p:nvPr>
            <p:ph type="body" sz="quarter" idx="147"/>
          </p:nvPr>
        </p:nvSpPr>
        <p:spPr/>
        <p:txBody>
          <a:bodyPr/>
          <a:lstStyle/>
          <a:p>
            <a:endParaRPr lang="en-US"/>
          </a:p>
        </p:txBody>
      </p:sp>
      <p:sp>
        <p:nvSpPr>
          <p:cNvPr id="108" name="Text Placeholder 107"/>
          <p:cNvSpPr>
            <a:spLocks noGrp="1"/>
          </p:cNvSpPr>
          <p:nvPr>
            <p:ph type="body" sz="quarter" idx="148"/>
          </p:nvPr>
        </p:nvSpPr>
        <p:spPr/>
        <p:txBody>
          <a:bodyPr/>
          <a:lstStyle/>
          <a:p>
            <a:endParaRPr lang="en-US"/>
          </a:p>
        </p:txBody>
      </p:sp>
      <p:sp>
        <p:nvSpPr>
          <p:cNvPr id="109" name="Text Placeholder 108"/>
          <p:cNvSpPr>
            <a:spLocks noGrp="1"/>
          </p:cNvSpPr>
          <p:nvPr>
            <p:ph type="body" sz="quarter" idx="149"/>
          </p:nvPr>
        </p:nvSpPr>
        <p:spPr/>
        <p:txBody>
          <a:bodyPr/>
          <a:lstStyle/>
          <a:p>
            <a:endParaRPr lang="en-US"/>
          </a:p>
        </p:txBody>
      </p:sp>
      <p:sp>
        <p:nvSpPr>
          <p:cNvPr id="56" name="Title 55"/>
          <p:cNvSpPr>
            <a:spLocks noGrp="1"/>
          </p:cNvSpPr>
          <p:nvPr>
            <p:ph type="title"/>
          </p:nvPr>
        </p:nvSpPr>
        <p:spPr/>
        <p:txBody>
          <a:bodyPr/>
          <a:lstStyle/>
          <a:p>
            <a:endParaRPr lang="en-US"/>
          </a:p>
        </p:txBody>
      </p:sp>
      <p:sp>
        <p:nvSpPr>
          <p:cNvPr id="59" name="Text Placeholder 58"/>
          <p:cNvSpPr>
            <a:spLocks noGrp="1"/>
          </p:cNvSpPr>
          <p:nvPr>
            <p:ph type="body" sz="quarter" idx="12"/>
          </p:nvPr>
        </p:nvSpPr>
        <p:spPr/>
        <p:txBody>
          <a:bodyPr/>
          <a:lstStyle/>
          <a:p>
            <a:endParaRPr lang="en-US"/>
          </a:p>
        </p:txBody>
      </p:sp>
      <p:sp>
        <p:nvSpPr>
          <p:cNvPr id="60" name="Text Placeholder 59"/>
          <p:cNvSpPr>
            <a:spLocks noGrp="1"/>
          </p:cNvSpPr>
          <p:nvPr>
            <p:ph type="body" sz="quarter" idx="16"/>
          </p:nvPr>
        </p:nvSpPr>
        <p:spPr/>
        <p:txBody>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 com-36x60-Template-V2b">
  <a:themeElements>
    <a:clrScheme name="NUCATS">
      <a:dk1>
        <a:sysClr val="windowText" lastClr="000000"/>
      </a:dk1>
      <a:lt1>
        <a:sysClr val="window" lastClr="FFFFFF"/>
      </a:lt1>
      <a:dk2>
        <a:srgbClr val="4E5B6F"/>
      </a:dk2>
      <a:lt2>
        <a:srgbClr val="D6ECFF"/>
      </a:lt2>
      <a:accent1>
        <a:srgbClr val="007C8B"/>
      </a:accent1>
      <a:accent2>
        <a:srgbClr val="6B702B"/>
      </a:accent2>
      <a:accent3>
        <a:srgbClr val="B66E19"/>
      </a:accent3>
      <a:accent4>
        <a:srgbClr val="520063"/>
      </a:accent4>
      <a:accent5>
        <a:srgbClr val="A6A6A6"/>
      </a:accent5>
      <a:accent6>
        <a:srgbClr val="1AB39F"/>
      </a:accent6>
      <a:hlink>
        <a:srgbClr val="007C8B"/>
      </a:hlink>
      <a:folHlink>
        <a:srgbClr val="B66E1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Right Highlight">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 com-36x60-Template-V2b</Template>
  <TotalTime>581</TotalTime>
  <Words>640</Words>
  <Application>Microsoft Office PowerPoint</Application>
  <PresentationFormat>Custom</PresentationFormat>
  <Paragraphs>63</Paragraphs>
  <Slides>4</Slides>
  <Notes>1</Notes>
  <HiddenSlides>0</HiddenSlides>
  <MMClips>0</MMClips>
  <ScaleCrop>false</ScaleCrop>
  <HeadingPairs>
    <vt:vector size="4" baseType="variant">
      <vt:variant>
        <vt:lpstr>Theme</vt:lpstr>
      </vt:variant>
      <vt:variant>
        <vt:i4>4</vt:i4>
      </vt:variant>
      <vt:variant>
        <vt:lpstr>Slide Titles</vt:lpstr>
      </vt:variant>
      <vt:variant>
        <vt:i4>4</vt:i4>
      </vt:variant>
    </vt:vector>
  </HeadingPairs>
  <TitlesOfParts>
    <vt:vector size="8" baseType="lpstr">
      <vt:lpstr>PosterPresentations com-36x60-Template-V2b</vt:lpstr>
      <vt:lpstr>1_Classic 3 Columns</vt:lpstr>
      <vt:lpstr>Classic - Wide Center</vt:lpstr>
      <vt:lpstr>Right Highlight</vt:lpstr>
      <vt:lpstr>Sh</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Ruth Reingold</dc:creator>
  <cp:lastModifiedBy>Ruth Reingold</cp:lastModifiedBy>
  <cp:revision>108</cp:revision>
  <cp:lastPrinted>2012-10-18T18:41:15Z</cp:lastPrinted>
  <dcterms:created xsi:type="dcterms:W3CDTF">2011-03-11T18:06:55Z</dcterms:created>
  <dcterms:modified xsi:type="dcterms:W3CDTF">2012-10-18T18:53:21Z</dcterms:modified>
</cp:coreProperties>
</file>