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8" r:id="rId5"/>
    <p:sldId id="264" r:id="rId6"/>
    <p:sldId id="267" r:id="rId7"/>
    <p:sldId id="257" r:id="rId8"/>
    <p:sldId id="258" r:id="rId9"/>
    <p:sldId id="259" r:id="rId10"/>
    <p:sldId id="262" r:id="rId11"/>
    <p:sldId id="263" r:id="rId12"/>
    <p:sldId id="266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92250-64D4-476A-8821-8B3D2B9FC806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92019-33A7-4CBE-B324-62E4E5C57ADB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165FA062-9B68-485F-A8DD-4EAA1CA9E5C2}" type="parTrans" cxnId="{41127102-3131-43DB-AFD6-6B4B63F9F71D}">
      <dgm:prSet/>
      <dgm:spPr/>
      <dgm:t>
        <a:bodyPr/>
        <a:lstStyle/>
        <a:p>
          <a:endParaRPr lang="en-US"/>
        </a:p>
      </dgm:t>
    </dgm:pt>
    <dgm:pt modelId="{3C4124F6-69DE-4D22-8F35-DD1FDABC9DEC}" type="sibTrans" cxnId="{41127102-3131-43DB-AFD6-6B4B63F9F71D}">
      <dgm:prSet/>
      <dgm:spPr/>
      <dgm:t>
        <a:bodyPr/>
        <a:lstStyle/>
        <a:p>
          <a:endParaRPr lang="en-US"/>
        </a:p>
      </dgm:t>
    </dgm:pt>
    <dgm:pt modelId="{971144DF-0FDB-4984-9965-75C1B27C2CA6}">
      <dgm:prSet phldrT="[Text]"/>
      <dgm:spPr/>
      <dgm:t>
        <a:bodyPr/>
        <a:lstStyle/>
        <a:p>
          <a:r>
            <a:rPr lang="en-US" dirty="0" smtClean="0"/>
            <a:t>Tech Staff Groundswell</a:t>
          </a:r>
          <a:endParaRPr lang="en-US" dirty="0"/>
        </a:p>
      </dgm:t>
    </dgm:pt>
    <dgm:pt modelId="{1305810B-F349-4C18-9144-0BD9E8DA0EEC}" type="parTrans" cxnId="{9167F05F-6A1C-491C-9F94-F34C47B83DFD}">
      <dgm:prSet/>
      <dgm:spPr/>
      <dgm:t>
        <a:bodyPr/>
        <a:lstStyle/>
        <a:p>
          <a:endParaRPr lang="en-US"/>
        </a:p>
      </dgm:t>
    </dgm:pt>
    <dgm:pt modelId="{04E31D51-F2A7-4215-B00C-57F19227C619}" type="sibTrans" cxnId="{9167F05F-6A1C-491C-9F94-F34C47B83DFD}">
      <dgm:prSet/>
      <dgm:spPr/>
      <dgm:t>
        <a:bodyPr/>
        <a:lstStyle/>
        <a:p>
          <a:endParaRPr lang="en-US"/>
        </a:p>
      </dgm:t>
    </dgm:pt>
    <dgm:pt modelId="{A838570C-8614-4F28-8B08-18A8F1E17CD5}">
      <dgm:prSet phldrT="[Text]"/>
      <dgm:spPr/>
      <dgm:t>
        <a:bodyPr/>
        <a:lstStyle/>
        <a:p>
          <a:r>
            <a:rPr lang="en-US" dirty="0" smtClean="0"/>
            <a:t>Management Commitment</a:t>
          </a:r>
          <a:endParaRPr lang="en-US" dirty="0"/>
        </a:p>
      </dgm:t>
    </dgm:pt>
    <dgm:pt modelId="{C1C1B8B9-F992-4DE6-AE28-D19C03DE8518}" type="parTrans" cxnId="{0EF9201F-DF1C-455A-83D3-B49DCB77F4DC}">
      <dgm:prSet/>
      <dgm:spPr/>
      <dgm:t>
        <a:bodyPr/>
        <a:lstStyle/>
        <a:p>
          <a:endParaRPr lang="en-US"/>
        </a:p>
      </dgm:t>
    </dgm:pt>
    <dgm:pt modelId="{ED5B6DB2-E6BA-4DD1-A62B-73298D6A250F}" type="sibTrans" cxnId="{0EF9201F-DF1C-455A-83D3-B49DCB77F4DC}">
      <dgm:prSet/>
      <dgm:spPr/>
      <dgm:t>
        <a:bodyPr/>
        <a:lstStyle/>
        <a:p>
          <a:endParaRPr lang="en-US"/>
        </a:p>
      </dgm:t>
    </dgm:pt>
    <dgm:pt modelId="{37694CB0-8254-4A06-9A07-8350D09F224A}">
      <dgm:prSet phldrT="[Text]"/>
      <dgm:spPr/>
      <dgm:t>
        <a:bodyPr/>
        <a:lstStyle/>
        <a:p>
          <a:r>
            <a:rPr lang="en-US" dirty="0" smtClean="0"/>
            <a:t>2008</a:t>
          </a:r>
          <a:endParaRPr lang="en-US" dirty="0"/>
        </a:p>
      </dgm:t>
    </dgm:pt>
    <dgm:pt modelId="{39958BAE-5B63-4CB3-87A3-D8855A1E7F3E}" type="parTrans" cxnId="{F1CBFE7F-F2C9-4D96-AE50-397E713E634A}">
      <dgm:prSet/>
      <dgm:spPr/>
      <dgm:t>
        <a:bodyPr/>
        <a:lstStyle/>
        <a:p>
          <a:endParaRPr lang="en-US"/>
        </a:p>
      </dgm:t>
    </dgm:pt>
    <dgm:pt modelId="{8C889955-03BA-4D6C-A3F1-AA50913998A7}" type="sibTrans" cxnId="{F1CBFE7F-F2C9-4D96-AE50-397E713E634A}">
      <dgm:prSet/>
      <dgm:spPr/>
      <dgm:t>
        <a:bodyPr/>
        <a:lstStyle/>
        <a:p>
          <a:endParaRPr lang="en-US"/>
        </a:p>
      </dgm:t>
    </dgm:pt>
    <dgm:pt modelId="{E7812644-0E51-42CB-AF2A-1D0C6F088555}">
      <dgm:prSet phldrT="[Text]"/>
      <dgm:spPr/>
      <dgm:t>
        <a:bodyPr/>
        <a:lstStyle/>
        <a:p>
          <a:r>
            <a:rPr lang="en-US" dirty="0" smtClean="0"/>
            <a:t>Incident Management</a:t>
          </a:r>
          <a:endParaRPr lang="en-US" dirty="0"/>
        </a:p>
      </dgm:t>
    </dgm:pt>
    <dgm:pt modelId="{F7A01E63-AB10-4D96-AEF8-CB83DED4D330}" type="parTrans" cxnId="{99D45C0C-E8BA-42AE-80F3-D23CA8071D7C}">
      <dgm:prSet/>
      <dgm:spPr/>
      <dgm:t>
        <a:bodyPr/>
        <a:lstStyle/>
        <a:p>
          <a:endParaRPr lang="en-US"/>
        </a:p>
      </dgm:t>
    </dgm:pt>
    <dgm:pt modelId="{F7656D96-1911-4EE5-97A8-2659BC6C8829}" type="sibTrans" cxnId="{99D45C0C-E8BA-42AE-80F3-D23CA8071D7C}">
      <dgm:prSet/>
      <dgm:spPr/>
      <dgm:t>
        <a:bodyPr/>
        <a:lstStyle/>
        <a:p>
          <a:endParaRPr lang="en-US"/>
        </a:p>
      </dgm:t>
    </dgm:pt>
    <dgm:pt modelId="{4D47D85F-6D54-4101-AC2B-A8F1F1A844B5}">
      <dgm:prSet phldrT="[Text]"/>
      <dgm:spPr/>
      <dgm:t>
        <a:bodyPr/>
        <a:lstStyle/>
        <a:p>
          <a:r>
            <a:rPr lang="en-US" dirty="0" smtClean="0"/>
            <a:t>Training Requirement</a:t>
          </a:r>
          <a:endParaRPr lang="en-US" dirty="0"/>
        </a:p>
      </dgm:t>
    </dgm:pt>
    <dgm:pt modelId="{1F5A46BB-A21A-4B10-8134-5B80E835B705}" type="parTrans" cxnId="{359D7FF0-84A6-4093-9F3C-4FDA16E26A2A}">
      <dgm:prSet/>
      <dgm:spPr/>
      <dgm:t>
        <a:bodyPr/>
        <a:lstStyle/>
        <a:p>
          <a:endParaRPr lang="en-US"/>
        </a:p>
      </dgm:t>
    </dgm:pt>
    <dgm:pt modelId="{33BB2D44-81B2-4014-8440-14B8F4673CE5}" type="sibTrans" cxnId="{359D7FF0-84A6-4093-9F3C-4FDA16E26A2A}">
      <dgm:prSet/>
      <dgm:spPr/>
      <dgm:t>
        <a:bodyPr/>
        <a:lstStyle/>
        <a:p>
          <a:endParaRPr lang="en-US"/>
        </a:p>
      </dgm:t>
    </dgm:pt>
    <dgm:pt modelId="{4FF4E5D5-5C1A-46F3-8D0E-9CF0B146DFDD}">
      <dgm:prSet phldrT="[Text]"/>
      <dgm:spPr/>
      <dgm:t>
        <a:bodyPr/>
        <a:lstStyle/>
        <a:p>
          <a:r>
            <a:rPr lang="en-US" dirty="0" smtClean="0"/>
            <a:t>2009</a:t>
          </a:r>
          <a:endParaRPr lang="en-US" dirty="0"/>
        </a:p>
      </dgm:t>
    </dgm:pt>
    <dgm:pt modelId="{3341FE1B-5ED2-4BFA-B817-149542D692D5}" type="parTrans" cxnId="{67BF23FA-E947-49E2-B9FC-C02B2AC5846F}">
      <dgm:prSet/>
      <dgm:spPr/>
      <dgm:t>
        <a:bodyPr/>
        <a:lstStyle/>
        <a:p>
          <a:endParaRPr lang="en-US"/>
        </a:p>
      </dgm:t>
    </dgm:pt>
    <dgm:pt modelId="{556F5DE5-DA48-4B02-B1AE-3B1263192211}" type="sibTrans" cxnId="{67BF23FA-E947-49E2-B9FC-C02B2AC5846F}">
      <dgm:prSet/>
      <dgm:spPr/>
      <dgm:t>
        <a:bodyPr/>
        <a:lstStyle/>
        <a:p>
          <a:endParaRPr lang="en-US"/>
        </a:p>
      </dgm:t>
    </dgm:pt>
    <dgm:pt modelId="{F1165F7B-5969-48E9-8858-4278726A1A59}">
      <dgm:prSet phldrT="[Text]"/>
      <dgm:spPr/>
      <dgm:t>
        <a:bodyPr/>
        <a:lstStyle/>
        <a:p>
          <a:r>
            <a:rPr lang="en-US" dirty="0" smtClean="0"/>
            <a:t>Change Management</a:t>
          </a:r>
          <a:endParaRPr lang="en-US" dirty="0"/>
        </a:p>
      </dgm:t>
    </dgm:pt>
    <dgm:pt modelId="{85822B0E-3805-4810-BB30-F33356BB8B0B}" type="parTrans" cxnId="{1F1E9B91-2D41-4A3F-8C57-605E1AA36282}">
      <dgm:prSet/>
      <dgm:spPr/>
      <dgm:t>
        <a:bodyPr/>
        <a:lstStyle/>
        <a:p>
          <a:endParaRPr lang="en-US"/>
        </a:p>
      </dgm:t>
    </dgm:pt>
    <dgm:pt modelId="{F53165CC-23AD-4A6D-B614-3B3FC699CC25}" type="sibTrans" cxnId="{1F1E9B91-2D41-4A3F-8C57-605E1AA36282}">
      <dgm:prSet/>
      <dgm:spPr/>
      <dgm:t>
        <a:bodyPr/>
        <a:lstStyle/>
        <a:p>
          <a:endParaRPr lang="en-US"/>
        </a:p>
      </dgm:t>
    </dgm:pt>
    <dgm:pt modelId="{B65E9052-0AE8-4D45-BBAB-7CCA70DAA9A5}">
      <dgm:prSet phldrT="[Text]"/>
      <dgm:spPr/>
      <dgm:t>
        <a:bodyPr/>
        <a:lstStyle/>
        <a:p>
          <a:r>
            <a:rPr lang="en-US" dirty="0" smtClean="0"/>
            <a:t>Tool RFP</a:t>
          </a:r>
          <a:endParaRPr lang="en-US" dirty="0"/>
        </a:p>
      </dgm:t>
    </dgm:pt>
    <dgm:pt modelId="{41C2B2E9-3DDA-4D0D-8CC7-B532CECAB0E1}" type="parTrans" cxnId="{97878266-F1C0-46A3-A47E-0EBEC5C07D18}">
      <dgm:prSet/>
      <dgm:spPr/>
      <dgm:t>
        <a:bodyPr/>
        <a:lstStyle/>
        <a:p>
          <a:endParaRPr lang="en-US"/>
        </a:p>
      </dgm:t>
    </dgm:pt>
    <dgm:pt modelId="{DF8B6FED-6648-4262-A425-1C2E0FF50D4A}" type="sibTrans" cxnId="{97878266-F1C0-46A3-A47E-0EBEC5C07D18}">
      <dgm:prSet/>
      <dgm:spPr/>
      <dgm:t>
        <a:bodyPr/>
        <a:lstStyle/>
        <a:p>
          <a:endParaRPr lang="en-US"/>
        </a:p>
      </dgm:t>
    </dgm:pt>
    <dgm:pt modelId="{A5EC7231-F065-4438-9336-5536252255C8}">
      <dgm:prSet phldrT="[Text]"/>
      <dgm:spPr/>
      <dgm:t>
        <a:bodyPr/>
        <a:lstStyle/>
        <a:p>
          <a:r>
            <a:rPr lang="en-US" dirty="0" smtClean="0"/>
            <a:t>Assessment on Incident</a:t>
          </a:r>
          <a:endParaRPr lang="en-US" dirty="0"/>
        </a:p>
      </dgm:t>
    </dgm:pt>
    <dgm:pt modelId="{7CE7173A-903C-42D4-934A-5501074CD328}" type="parTrans" cxnId="{6E6F8AEE-6635-4995-8CDC-3B0915BEE557}">
      <dgm:prSet/>
      <dgm:spPr/>
      <dgm:t>
        <a:bodyPr/>
        <a:lstStyle/>
        <a:p>
          <a:endParaRPr lang="en-US"/>
        </a:p>
      </dgm:t>
    </dgm:pt>
    <dgm:pt modelId="{31098542-D0EF-45D2-8A40-A1D135E14EFA}" type="sibTrans" cxnId="{6E6F8AEE-6635-4995-8CDC-3B0915BEE557}">
      <dgm:prSet/>
      <dgm:spPr/>
      <dgm:t>
        <a:bodyPr/>
        <a:lstStyle/>
        <a:p>
          <a:endParaRPr lang="en-US"/>
        </a:p>
      </dgm:t>
    </dgm:pt>
    <dgm:pt modelId="{0A9D146E-1E88-4C46-AD53-D63EB7CAE70D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52C06A65-9626-4BBF-BEC4-EEA389BDAE7E}" type="parTrans" cxnId="{3171DED0-61FE-4AE3-B339-39BD72FEBD1E}">
      <dgm:prSet/>
      <dgm:spPr/>
      <dgm:t>
        <a:bodyPr/>
        <a:lstStyle/>
        <a:p>
          <a:endParaRPr lang="en-US"/>
        </a:p>
      </dgm:t>
    </dgm:pt>
    <dgm:pt modelId="{8C661C44-B662-4BCA-A0B2-7478D8D0FB52}" type="sibTrans" cxnId="{3171DED0-61FE-4AE3-B339-39BD72FEBD1E}">
      <dgm:prSet/>
      <dgm:spPr/>
      <dgm:t>
        <a:bodyPr/>
        <a:lstStyle/>
        <a:p>
          <a:endParaRPr lang="en-US"/>
        </a:p>
      </dgm:t>
    </dgm:pt>
    <dgm:pt modelId="{149B8F1F-997B-4743-8736-EC2D814C07B6}">
      <dgm:prSet phldrT="[Text]"/>
      <dgm:spPr/>
      <dgm:t>
        <a:bodyPr/>
        <a:lstStyle/>
        <a:p>
          <a:r>
            <a:rPr lang="en-US" dirty="0" smtClean="0"/>
            <a:t>HSC Collaboration</a:t>
          </a:r>
          <a:endParaRPr lang="en-US" dirty="0"/>
        </a:p>
      </dgm:t>
    </dgm:pt>
    <dgm:pt modelId="{8896C851-4966-478C-8E86-8FB148F3F284}" type="parTrans" cxnId="{A7748C19-E7B2-4A8B-8E05-DEDF4FC898B1}">
      <dgm:prSet/>
      <dgm:spPr/>
      <dgm:t>
        <a:bodyPr/>
        <a:lstStyle/>
        <a:p>
          <a:endParaRPr lang="en-US"/>
        </a:p>
      </dgm:t>
    </dgm:pt>
    <dgm:pt modelId="{0CA21049-7FAC-4552-B8E3-16E193245136}" type="sibTrans" cxnId="{A7748C19-E7B2-4A8B-8E05-DEDF4FC898B1}">
      <dgm:prSet/>
      <dgm:spPr/>
      <dgm:t>
        <a:bodyPr/>
        <a:lstStyle/>
        <a:p>
          <a:endParaRPr lang="en-US"/>
        </a:p>
      </dgm:t>
    </dgm:pt>
    <dgm:pt modelId="{83CE48F8-45D1-4135-9D7F-66093FE6FFAB}">
      <dgm:prSet phldrT="[Text]"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B6173AEA-8BC5-4022-8612-AFF8C621B680}" type="parTrans" cxnId="{B9540692-E687-47A8-BA2E-36D288A7EAE2}">
      <dgm:prSet/>
      <dgm:spPr/>
      <dgm:t>
        <a:bodyPr/>
        <a:lstStyle/>
        <a:p>
          <a:endParaRPr lang="en-US"/>
        </a:p>
      </dgm:t>
    </dgm:pt>
    <dgm:pt modelId="{30641A8B-5242-4A3D-9223-801462EA9DDA}" type="sibTrans" cxnId="{B9540692-E687-47A8-BA2E-36D288A7EAE2}">
      <dgm:prSet/>
      <dgm:spPr/>
      <dgm:t>
        <a:bodyPr/>
        <a:lstStyle/>
        <a:p>
          <a:endParaRPr lang="en-US"/>
        </a:p>
      </dgm:t>
    </dgm:pt>
    <dgm:pt modelId="{63A1C824-4AAF-4929-9E51-DA83CDABD61A}">
      <dgm:prSet phldrT="[Text]"/>
      <dgm:spPr/>
      <dgm:t>
        <a:bodyPr/>
        <a:lstStyle/>
        <a:p>
          <a:r>
            <a:rPr lang="en-US" dirty="0" smtClean="0"/>
            <a:t>Service Management Tool Implementation</a:t>
          </a:r>
          <a:endParaRPr lang="en-US" dirty="0"/>
        </a:p>
      </dgm:t>
    </dgm:pt>
    <dgm:pt modelId="{ED454CF8-12CD-402C-90AE-CF71B8F2BA94}" type="parTrans" cxnId="{BBC7495F-5CFC-4388-A690-96A56C6AF49F}">
      <dgm:prSet/>
      <dgm:spPr/>
      <dgm:t>
        <a:bodyPr/>
        <a:lstStyle/>
        <a:p>
          <a:endParaRPr lang="en-US"/>
        </a:p>
      </dgm:t>
    </dgm:pt>
    <dgm:pt modelId="{2DFFDAEA-140D-41A7-9BCB-1560BB5A38C3}" type="sibTrans" cxnId="{BBC7495F-5CFC-4388-A690-96A56C6AF49F}">
      <dgm:prSet/>
      <dgm:spPr/>
      <dgm:t>
        <a:bodyPr/>
        <a:lstStyle/>
        <a:p>
          <a:endParaRPr lang="en-US"/>
        </a:p>
      </dgm:t>
    </dgm:pt>
    <dgm:pt modelId="{D5EAAD79-D588-4EA8-AB39-11F07E28EDB2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8F171C24-018A-4E14-9892-16CD7AC5950D}" type="parTrans" cxnId="{09216A50-DC62-4130-A674-6D71D27ECA4E}">
      <dgm:prSet/>
      <dgm:spPr/>
      <dgm:t>
        <a:bodyPr/>
        <a:lstStyle/>
        <a:p>
          <a:endParaRPr lang="en-US"/>
        </a:p>
      </dgm:t>
    </dgm:pt>
    <dgm:pt modelId="{ECEB0483-3412-4F42-9AE2-B630CFBE1D0F}" type="sibTrans" cxnId="{09216A50-DC62-4130-A674-6D71D27ECA4E}">
      <dgm:prSet/>
      <dgm:spPr/>
      <dgm:t>
        <a:bodyPr/>
        <a:lstStyle/>
        <a:p>
          <a:endParaRPr lang="en-US"/>
        </a:p>
      </dgm:t>
    </dgm:pt>
    <dgm:pt modelId="{21AFC299-5ED5-4D7F-9BDB-441F11E1E916}">
      <dgm:prSet phldrT="[Text]"/>
      <dgm:spPr/>
      <dgm:t>
        <a:bodyPr/>
        <a:lstStyle/>
        <a:p>
          <a:r>
            <a:rPr lang="en-US" dirty="0" err="1" smtClean="0"/>
            <a:t>Config</a:t>
          </a:r>
          <a:r>
            <a:rPr lang="en-US" dirty="0" smtClean="0"/>
            <a:t> Management</a:t>
          </a:r>
          <a:endParaRPr lang="en-US" dirty="0"/>
        </a:p>
      </dgm:t>
    </dgm:pt>
    <dgm:pt modelId="{768D0B6B-76B8-45C2-9E58-34D568AB3545}" type="parTrans" cxnId="{E92F41C2-0C42-44EB-BEF9-0B493A578B54}">
      <dgm:prSet/>
      <dgm:spPr/>
      <dgm:t>
        <a:bodyPr/>
        <a:lstStyle/>
        <a:p>
          <a:endParaRPr lang="en-US"/>
        </a:p>
      </dgm:t>
    </dgm:pt>
    <dgm:pt modelId="{7B668DE7-E664-4E79-8A09-4F26461D2F15}" type="sibTrans" cxnId="{E92F41C2-0C42-44EB-BEF9-0B493A578B54}">
      <dgm:prSet/>
      <dgm:spPr/>
      <dgm:t>
        <a:bodyPr/>
        <a:lstStyle/>
        <a:p>
          <a:endParaRPr lang="en-US"/>
        </a:p>
      </dgm:t>
    </dgm:pt>
    <dgm:pt modelId="{FDAF4A5B-DAF5-4870-9C22-CB1D941044A6}">
      <dgm:prSet phldrT="[Text]"/>
      <dgm:spPr/>
      <dgm:t>
        <a:bodyPr/>
        <a:lstStyle/>
        <a:p>
          <a:r>
            <a:rPr lang="en-US" dirty="0" smtClean="0"/>
            <a:t>Service Level Agreements</a:t>
          </a:r>
          <a:endParaRPr lang="en-US" dirty="0"/>
        </a:p>
      </dgm:t>
    </dgm:pt>
    <dgm:pt modelId="{F1B3B776-9148-441E-A9EA-2AC343DE4058}" type="parTrans" cxnId="{CD69D3AD-5516-423C-B4FB-C298DD56338C}">
      <dgm:prSet/>
      <dgm:spPr/>
      <dgm:t>
        <a:bodyPr/>
        <a:lstStyle/>
        <a:p>
          <a:endParaRPr lang="en-US"/>
        </a:p>
      </dgm:t>
    </dgm:pt>
    <dgm:pt modelId="{635D4A31-96F7-4318-A9F3-3D91759B057D}" type="sibTrans" cxnId="{CD69D3AD-5516-423C-B4FB-C298DD56338C}">
      <dgm:prSet/>
      <dgm:spPr/>
      <dgm:t>
        <a:bodyPr/>
        <a:lstStyle/>
        <a:p>
          <a:endParaRPr lang="en-US"/>
        </a:p>
      </dgm:t>
    </dgm:pt>
    <dgm:pt modelId="{08EE6713-301C-48EF-BAD1-AC0E767D89F0}">
      <dgm:prSet phldrT="[Text]"/>
      <dgm:spPr/>
      <dgm:t>
        <a:bodyPr/>
        <a:lstStyle/>
        <a:p>
          <a:r>
            <a:rPr lang="en-US" dirty="0" smtClean="0"/>
            <a:t>Continuous Improvement</a:t>
          </a:r>
          <a:endParaRPr lang="en-US" dirty="0"/>
        </a:p>
      </dgm:t>
    </dgm:pt>
    <dgm:pt modelId="{625AFDF9-0401-4C4B-9C24-6E48F15A9184}" type="parTrans" cxnId="{0DE6A838-CA3C-4D5F-8772-52E1827133B5}">
      <dgm:prSet/>
      <dgm:spPr/>
      <dgm:t>
        <a:bodyPr/>
        <a:lstStyle/>
        <a:p>
          <a:endParaRPr lang="en-US"/>
        </a:p>
      </dgm:t>
    </dgm:pt>
    <dgm:pt modelId="{A1FD8AF1-A7B6-4942-8737-0F0BF8D6F07C}" type="sibTrans" cxnId="{0DE6A838-CA3C-4D5F-8772-52E1827133B5}">
      <dgm:prSet/>
      <dgm:spPr/>
      <dgm:t>
        <a:bodyPr/>
        <a:lstStyle/>
        <a:p>
          <a:endParaRPr lang="en-US"/>
        </a:p>
      </dgm:t>
    </dgm:pt>
    <dgm:pt modelId="{3EA518A3-35C8-4D5D-A186-BA329DD89927}">
      <dgm:prSet phldrT="[Text]"/>
      <dgm:spPr/>
      <dgm:t>
        <a:bodyPr/>
        <a:lstStyle/>
        <a:p>
          <a:r>
            <a:rPr lang="en-US" dirty="0" smtClean="0"/>
            <a:t>Service Design</a:t>
          </a:r>
          <a:endParaRPr lang="en-US" dirty="0"/>
        </a:p>
      </dgm:t>
    </dgm:pt>
    <dgm:pt modelId="{9E3E05C7-D23A-40D4-B6CD-D3479674A46C}" type="parTrans" cxnId="{BC7E6DAD-0AAE-4BA4-A925-ECC4E9E11C95}">
      <dgm:prSet/>
      <dgm:spPr/>
      <dgm:t>
        <a:bodyPr/>
        <a:lstStyle/>
        <a:p>
          <a:endParaRPr lang="en-US"/>
        </a:p>
      </dgm:t>
    </dgm:pt>
    <dgm:pt modelId="{3EBE32F0-D07F-41C8-A638-DA3C169C7E6F}" type="sibTrans" cxnId="{BC7E6DAD-0AAE-4BA4-A925-ECC4E9E11C95}">
      <dgm:prSet/>
      <dgm:spPr/>
      <dgm:t>
        <a:bodyPr/>
        <a:lstStyle/>
        <a:p>
          <a:endParaRPr lang="en-US"/>
        </a:p>
      </dgm:t>
    </dgm:pt>
    <dgm:pt modelId="{DE24FE56-A807-4FFE-A013-B0EAD73D7878}">
      <dgm:prSet phldrT="[Text]"/>
      <dgm:spPr/>
      <dgm:t>
        <a:bodyPr/>
        <a:lstStyle/>
        <a:p>
          <a:r>
            <a:rPr lang="en-US" dirty="0" smtClean="0"/>
            <a:t>V3 Training</a:t>
          </a:r>
          <a:endParaRPr lang="en-US" dirty="0"/>
        </a:p>
      </dgm:t>
    </dgm:pt>
    <dgm:pt modelId="{4BE907CE-B052-4495-B2F4-191DEB0B1500}" type="parTrans" cxnId="{DA8E5256-D59C-4BDC-A508-97D41E358780}">
      <dgm:prSet/>
      <dgm:spPr/>
      <dgm:t>
        <a:bodyPr/>
        <a:lstStyle/>
        <a:p>
          <a:endParaRPr lang="en-US"/>
        </a:p>
      </dgm:t>
    </dgm:pt>
    <dgm:pt modelId="{4CE7D7B3-99D3-42F4-BCD8-D253375937CE}" type="sibTrans" cxnId="{DA8E5256-D59C-4BDC-A508-97D41E358780}">
      <dgm:prSet/>
      <dgm:spPr/>
      <dgm:t>
        <a:bodyPr/>
        <a:lstStyle/>
        <a:p>
          <a:endParaRPr lang="en-US"/>
        </a:p>
      </dgm:t>
    </dgm:pt>
    <dgm:pt modelId="{A0122BEA-DB40-4360-BE64-095F01AE44DE}">
      <dgm:prSet phldrT="[Text]"/>
      <dgm:spPr/>
      <dgm:t>
        <a:bodyPr/>
        <a:lstStyle/>
        <a:p>
          <a:endParaRPr lang="en-US" dirty="0"/>
        </a:p>
      </dgm:t>
    </dgm:pt>
    <dgm:pt modelId="{0B14954A-23CD-44F1-8BC9-36E90FA5B21C}" type="parTrans" cxnId="{C8E9BAD4-79C3-42A3-A921-4F7987C4FDAD}">
      <dgm:prSet/>
      <dgm:spPr/>
      <dgm:t>
        <a:bodyPr/>
        <a:lstStyle/>
        <a:p>
          <a:endParaRPr lang="en-US"/>
        </a:p>
      </dgm:t>
    </dgm:pt>
    <dgm:pt modelId="{A937DCEB-D2B4-4459-A59D-8477B6D744DE}" type="sibTrans" cxnId="{C8E9BAD4-79C3-42A3-A921-4F7987C4FDAD}">
      <dgm:prSet/>
      <dgm:spPr/>
      <dgm:t>
        <a:bodyPr/>
        <a:lstStyle/>
        <a:p>
          <a:endParaRPr lang="en-US"/>
        </a:p>
      </dgm:t>
    </dgm:pt>
    <dgm:pt modelId="{691AFB7F-C9A7-4F4A-9F66-94C1B20C75D6}" type="pres">
      <dgm:prSet presAssocID="{B6292250-64D4-476A-8821-8B3D2B9FC8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3A554-5709-4159-8224-754465147D05}" type="pres">
      <dgm:prSet presAssocID="{A6792019-33A7-4CBE-B324-62E4E5C57A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90DAE-471F-442F-A922-573D6C16E332}" type="pres">
      <dgm:prSet presAssocID="{3C4124F6-69DE-4D22-8F35-DD1FDABC9DEC}" presName="sibTrans" presStyleCnt="0"/>
      <dgm:spPr/>
    </dgm:pt>
    <dgm:pt modelId="{1D49A967-CB74-4623-8DF5-9325AEDDFE33}" type="pres">
      <dgm:prSet presAssocID="{37694CB0-8254-4A06-9A07-8350D09F224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DA658-6D9E-4055-B5D2-78052EB719D2}" type="pres">
      <dgm:prSet presAssocID="{8C889955-03BA-4D6C-A3F1-AA50913998A7}" presName="sibTrans" presStyleCnt="0"/>
      <dgm:spPr/>
    </dgm:pt>
    <dgm:pt modelId="{DF72B534-E6BC-4924-9958-401F798ACC79}" type="pres">
      <dgm:prSet presAssocID="{4FF4E5D5-5C1A-46F3-8D0E-9CF0B146DF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A0DBF-C68E-4C12-BFD1-98B0A0EC0E98}" type="pres">
      <dgm:prSet presAssocID="{556F5DE5-DA48-4B02-B1AE-3B1263192211}" presName="sibTrans" presStyleCnt="0"/>
      <dgm:spPr/>
    </dgm:pt>
    <dgm:pt modelId="{902CB1A2-A6E1-44D5-9F85-CA72A114C507}" type="pres">
      <dgm:prSet presAssocID="{0A9D146E-1E88-4C46-AD53-D63EB7CAE70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40169-E588-4F45-A3D3-1382C640D0C7}" type="pres">
      <dgm:prSet presAssocID="{8C661C44-B662-4BCA-A0B2-7478D8D0FB52}" presName="sibTrans" presStyleCnt="0"/>
      <dgm:spPr/>
    </dgm:pt>
    <dgm:pt modelId="{CC60B369-A85F-4218-921F-0B4CE6DE64D9}" type="pres">
      <dgm:prSet presAssocID="{83CE48F8-45D1-4135-9D7F-66093FE6FF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1864F-F835-45D4-87F3-9A9215049F34}" type="pres">
      <dgm:prSet presAssocID="{30641A8B-5242-4A3D-9223-801462EA9DDA}" presName="sibTrans" presStyleCnt="0"/>
      <dgm:spPr/>
    </dgm:pt>
    <dgm:pt modelId="{A1991B83-05E0-4D98-A132-2FA1F78D396D}" type="pres">
      <dgm:prSet presAssocID="{D5EAAD79-D588-4EA8-AB39-11F07E28ED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64A71-B947-4210-9F50-918EBC0EBA4F}" type="presOf" srcId="{149B8F1F-997B-4743-8736-EC2D814C07B6}" destId="{902CB1A2-A6E1-44D5-9F85-CA72A114C507}" srcOrd="0" destOrd="2" presId="urn:microsoft.com/office/officeart/2005/8/layout/hList6"/>
    <dgm:cxn modelId="{F1CBFE7F-F2C9-4D96-AE50-397E713E634A}" srcId="{B6292250-64D4-476A-8821-8B3D2B9FC806}" destId="{37694CB0-8254-4A06-9A07-8350D09F224A}" srcOrd="1" destOrd="0" parTransId="{39958BAE-5B63-4CB3-87A3-D8855A1E7F3E}" sibTransId="{8C889955-03BA-4D6C-A3F1-AA50913998A7}"/>
    <dgm:cxn modelId="{09216A50-DC62-4130-A674-6D71D27ECA4E}" srcId="{B6292250-64D4-476A-8821-8B3D2B9FC806}" destId="{D5EAAD79-D588-4EA8-AB39-11F07E28EDB2}" srcOrd="5" destOrd="0" parTransId="{8F171C24-018A-4E14-9892-16CD7AC5950D}" sibTransId="{ECEB0483-3412-4F42-9AE2-B630CFBE1D0F}"/>
    <dgm:cxn modelId="{9B4C9FD3-F44C-4954-959B-0B56A09F2D1B}" type="presOf" srcId="{37694CB0-8254-4A06-9A07-8350D09F224A}" destId="{1D49A967-CB74-4623-8DF5-9325AEDDFE33}" srcOrd="0" destOrd="0" presId="urn:microsoft.com/office/officeart/2005/8/layout/hList6"/>
    <dgm:cxn modelId="{CD69D3AD-5516-423C-B4FB-C298DD56338C}" srcId="{83CE48F8-45D1-4135-9D7F-66093FE6FFAB}" destId="{FDAF4A5B-DAF5-4870-9C22-CB1D941044A6}" srcOrd="1" destOrd="0" parTransId="{F1B3B776-9148-441E-A9EA-2AC343DE4058}" sibTransId="{635D4A31-96F7-4318-A9F3-3D91759B057D}"/>
    <dgm:cxn modelId="{18744CB9-C4A8-433F-942D-A4397CDF5791}" type="presOf" srcId="{0A9D146E-1E88-4C46-AD53-D63EB7CAE70D}" destId="{902CB1A2-A6E1-44D5-9F85-CA72A114C507}" srcOrd="0" destOrd="0" presId="urn:microsoft.com/office/officeart/2005/8/layout/hList6"/>
    <dgm:cxn modelId="{6569FB57-D383-4E9E-8BFF-ADF5B568FDC4}" type="presOf" srcId="{971144DF-0FDB-4984-9965-75C1B27C2CA6}" destId="{8203A554-5709-4159-8224-754465147D05}" srcOrd="0" destOrd="1" presId="urn:microsoft.com/office/officeart/2005/8/layout/hList6"/>
    <dgm:cxn modelId="{3171DED0-61FE-4AE3-B339-39BD72FEBD1E}" srcId="{B6292250-64D4-476A-8821-8B3D2B9FC806}" destId="{0A9D146E-1E88-4C46-AD53-D63EB7CAE70D}" srcOrd="3" destOrd="0" parTransId="{52C06A65-9626-4BBF-BEC4-EEA389BDAE7E}" sibTransId="{8C661C44-B662-4BCA-A0B2-7478D8D0FB52}"/>
    <dgm:cxn modelId="{7C683401-BFA4-4393-8FC4-143A0332FA40}" type="presOf" srcId="{63A1C824-4AAF-4929-9E51-DA83CDABD61A}" destId="{CC60B369-A85F-4218-921F-0B4CE6DE64D9}" srcOrd="0" destOrd="1" presId="urn:microsoft.com/office/officeart/2005/8/layout/hList6"/>
    <dgm:cxn modelId="{359D7FF0-84A6-4093-9F3C-4FDA16E26A2A}" srcId="{37694CB0-8254-4A06-9A07-8350D09F224A}" destId="{4D47D85F-6D54-4101-AC2B-A8F1F1A844B5}" srcOrd="1" destOrd="0" parTransId="{1F5A46BB-A21A-4B10-8134-5B80E835B705}" sibTransId="{33BB2D44-81B2-4014-8440-14B8F4673CE5}"/>
    <dgm:cxn modelId="{97878266-F1C0-46A3-A47E-0EBEC5C07D18}" srcId="{0A9D146E-1E88-4C46-AD53-D63EB7CAE70D}" destId="{B65E9052-0AE8-4D45-BBAB-7CCA70DAA9A5}" srcOrd="0" destOrd="0" parTransId="{41C2B2E9-3DDA-4D0D-8CC7-B532CECAB0E1}" sibTransId="{DF8B6FED-6648-4262-A425-1C2E0FF50D4A}"/>
    <dgm:cxn modelId="{94D57713-9E30-4BEB-89F6-DAA835E7F26D}" type="presOf" srcId="{B65E9052-0AE8-4D45-BBAB-7CCA70DAA9A5}" destId="{902CB1A2-A6E1-44D5-9F85-CA72A114C507}" srcOrd="0" destOrd="1" presId="urn:microsoft.com/office/officeart/2005/8/layout/hList6"/>
    <dgm:cxn modelId="{7B862722-6034-46EB-AABE-53160DDEBD68}" type="presOf" srcId="{FDAF4A5B-DAF5-4870-9C22-CB1D941044A6}" destId="{CC60B369-A85F-4218-921F-0B4CE6DE64D9}" srcOrd="0" destOrd="2" presId="urn:microsoft.com/office/officeart/2005/8/layout/hList6"/>
    <dgm:cxn modelId="{0C26855E-788E-41D5-9C7C-0378252F841B}" type="presOf" srcId="{3EA518A3-35C8-4D5D-A186-BA329DD89927}" destId="{A1991B83-05E0-4D98-A132-2FA1F78D396D}" srcOrd="0" destOrd="3" presId="urn:microsoft.com/office/officeart/2005/8/layout/hList6"/>
    <dgm:cxn modelId="{41127102-3131-43DB-AFD6-6B4B63F9F71D}" srcId="{B6292250-64D4-476A-8821-8B3D2B9FC806}" destId="{A6792019-33A7-4CBE-B324-62E4E5C57ADB}" srcOrd="0" destOrd="0" parTransId="{165FA062-9B68-485F-A8DD-4EAA1CA9E5C2}" sibTransId="{3C4124F6-69DE-4D22-8F35-DD1FDABC9DEC}"/>
    <dgm:cxn modelId="{1F232C3E-0B54-4473-A955-02FBDADB2CFE}" type="presOf" srcId="{A838570C-8614-4F28-8B08-18A8F1E17CD5}" destId="{8203A554-5709-4159-8224-754465147D05}" srcOrd="0" destOrd="2" presId="urn:microsoft.com/office/officeart/2005/8/layout/hList6"/>
    <dgm:cxn modelId="{309822DD-3C44-4667-B954-E949B7A6763D}" type="presOf" srcId="{4D47D85F-6D54-4101-AC2B-A8F1F1A844B5}" destId="{1D49A967-CB74-4623-8DF5-9325AEDDFE33}" srcOrd="0" destOrd="2" presId="urn:microsoft.com/office/officeart/2005/8/layout/hList6"/>
    <dgm:cxn modelId="{BC7E6DAD-0AAE-4BA4-A925-ECC4E9E11C95}" srcId="{D5EAAD79-D588-4EA8-AB39-11F07E28EDB2}" destId="{3EA518A3-35C8-4D5D-A186-BA329DD89927}" srcOrd="2" destOrd="0" parTransId="{9E3E05C7-D23A-40D4-B6CD-D3479674A46C}" sibTransId="{3EBE32F0-D07F-41C8-A638-DA3C169C7E6F}"/>
    <dgm:cxn modelId="{B9540692-E687-47A8-BA2E-36D288A7EAE2}" srcId="{B6292250-64D4-476A-8821-8B3D2B9FC806}" destId="{83CE48F8-45D1-4135-9D7F-66093FE6FFAB}" srcOrd="4" destOrd="0" parTransId="{B6173AEA-8BC5-4022-8612-AFF8C621B680}" sibTransId="{30641A8B-5242-4A3D-9223-801462EA9DDA}"/>
    <dgm:cxn modelId="{7F762293-CAF0-4475-8CED-D22E158FABA0}" type="presOf" srcId="{E7812644-0E51-42CB-AF2A-1D0C6F088555}" destId="{1D49A967-CB74-4623-8DF5-9325AEDDFE33}" srcOrd="0" destOrd="1" presId="urn:microsoft.com/office/officeart/2005/8/layout/hList6"/>
    <dgm:cxn modelId="{E92F41C2-0C42-44EB-BEF9-0B493A578B54}" srcId="{D5EAAD79-D588-4EA8-AB39-11F07E28EDB2}" destId="{21AFC299-5ED5-4D7F-9BDB-441F11E1E916}" srcOrd="0" destOrd="0" parTransId="{768D0B6B-76B8-45C2-9E58-34D568AB3545}" sibTransId="{7B668DE7-E664-4E79-8A09-4F26461D2F15}"/>
    <dgm:cxn modelId="{A7748C19-E7B2-4A8B-8E05-DEDF4FC898B1}" srcId="{0A9D146E-1E88-4C46-AD53-D63EB7CAE70D}" destId="{149B8F1F-997B-4743-8736-EC2D814C07B6}" srcOrd="1" destOrd="0" parTransId="{8896C851-4966-478C-8E86-8FB148F3F284}" sibTransId="{0CA21049-7FAC-4552-B8E3-16E193245136}"/>
    <dgm:cxn modelId="{6E6F8AEE-6635-4995-8CDC-3B0915BEE557}" srcId="{A6792019-33A7-4CBE-B324-62E4E5C57ADB}" destId="{A5EC7231-F065-4438-9336-5536252255C8}" srcOrd="2" destOrd="0" parTransId="{7CE7173A-903C-42D4-934A-5501074CD328}" sibTransId="{31098542-D0EF-45D2-8A40-A1D135E14EFA}"/>
    <dgm:cxn modelId="{2A41AD2F-75BA-40BF-A3B3-5FC79C2B9D0A}" type="presOf" srcId="{A5EC7231-F065-4438-9336-5536252255C8}" destId="{8203A554-5709-4159-8224-754465147D05}" srcOrd="0" destOrd="3" presId="urn:microsoft.com/office/officeart/2005/8/layout/hList6"/>
    <dgm:cxn modelId="{9167F05F-6A1C-491C-9F94-F34C47B83DFD}" srcId="{A6792019-33A7-4CBE-B324-62E4E5C57ADB}" destId="{971144DF-0FDB-4984-9965-75C1B27C2CA6}" srcOrd="0" destOrd="0" parTransId="{1305810B-F349-4C18-9144-0BD9E8DA0EEC}" sibTransId="{04E31D51-F2A7-4215-B00C-57F19227C619}"/>
    <dgm:cxn modelId="{1F1E9B91-2D41-4A3F-8C57-605E1AA36282}" srcId="{4FF4E5D5-5C1A-46F3-8D0E-9CF0B146DFDD}" destId="{F1165F7B-5969-48E9-8858-4278726A1A59}" srcOrd="0" destOrd="0" parTransId="{85822B0E-3805-4810-BB30-F33356BB8B0B}" sibTransId="{F53165CC-23AD-4A6D-B614-3B3FC699CC25}"/>
    <dgm:cxn modelId="{14FEC0E2-3E5A-4273-88B2-4DCE3C0722D3}" type="presOf" srcId="{DE24FE56-A807-4FFE-A013-B0EAD73D7878}" destId="{A1991B83-05E0-4D98-A132-2FA1F78D396D}" srcOrd="0" destOrd="4" presId="urn:microsoft.com/office/officeart/2005/8/layout/hList6"/>
    <dgm:cxn modelId="{63FE7E35-699D-48AC-A7CB-88069BC71669}" type="presOf" srcId="{21AFC299-5ED5-4D7F-9BDB-441F11E1E916}" destId="{A1991B83-05E0-4D98-A132-2FA1F78D396D}" srcOrd="0" destOrd="1" presId="urn:microsoft.com/office/officeart/2005/8/layout/hList6"/>
    <dgm:cxn modelId="{4A1AD5DD-8BD6-4B3A-8818-9C772C310B09}" type="presOf" srcId="{4FF4E5D5-5C1A-46F3-8D0E-9CF0B146DFDD}" destId="{DF72B534-E6BC-4924-9958-401F798ACC79}" srcOrd="0" destOrd="0" presId="urn:microsoft.com/office/officeart/2005/8/layout/hList6"/>
    <dgm:cxn modelId="{39220E54-1F99-4574-B42C-1576F2141666}" type="presOf" srcId="{A6792019-33A7-4CBE-B324-62E4E5C57ADB}" destId="{8203A554-5709-4159-8224-754465147D05}" srcOrd="0" destOrd="0" presId="urn:microsoft.com/office/officeart/2005/8/layout/hList6"/>
    <dgm:cxn modelId="{388261C1-8CA6-44CC-866F-6AE80685C1D8}" type="presOf" srcId="{D5EAAD79-D588-4EA8-AB39-11F07E28EDB2}" destId="{A1991B83-05E0-4D98-A132-2FA1F78D396D}" srcOrd="0" destOrd="0" presId="urn:microsoft.com/office/officeart/2005/8/layout/hList6"/>
    <dgm:cxn modelId="{BBC7495F-5CFC-4388-A690-96A56C6AF49F}" srcId="{83CE48F8-45D1-4135-9D7F-66093FE6FFAB}" destId="{63A1C824-4AAF-4929-9E51-DA83CDABD61A}" srcOrd="0" destOrd="0" parTransId="{ED454CF8-12CD-402C-90AE-CF71B8F2BA94}" sibTransId="{2DFFDAEA-140D-41A7-9BCB-1560BB5A38C3}"/>
    <dgm:cxn modelId="{C8209156-0F5D-4542-9609-CA54BC8D2944}" type="presOf" srcId="{A0122BEA-DB40-4360-BE64-095F01AE44DE}" destId="{A1991B83-05E0-4D98-A132-2FA1F78D396D}" srcOrd="0" destOrd="5" presId="urn:microsoft.com/office/officeart/2005/8/layout/hList6"/>
    <dgm:cxn modelId="{0EF9201F-DF1C-455A-83D3-B49DCB77F4DC}" srcId="{A6792019-33A7-4CBE-B324-62E4E5C57ADB}" destId="{A838570C-8614-4F28-8B08-18A8F1E17CD5}" srcOrd="1" destOrd="0" parTransId="{C1C1B8B9-F992-4DE6-AE28-D19C03DE8518}" sibTransId="{ED5B6DB2-E6BA-4DD1-A62B-73298D6A250F}"/>
    <dgm:cxn modelId="{99D45C0C-E8BA-42AE-80F3-D23CA8071D7C}" srcId="{37694CB0-8254-4A06-9A07-8350D09F224A}" destId="{E7812644-0E51-42CB-AF2A-1D0C6F088555}" srcOrd="0" destOrd="0" parTransId="{F7A01E63-AB10-4D96-AEF8-CB83DED4D330}" sibTransId="{F7656D96-1911-4EE5-97A8-2659BC6C8829}"/>
    <dgm:cxn modelId="{C8E9BAD4-79C3-42A3-A921-4F7987C4FDAD}" srcId="{D5EAAD79-D588-4EA8-AB39-11F07E28EDB2}" destId="{A0122BEA-DB40-4360-BE64-095F01AE44DE}" srcOrd="4" destOrd="0" parTransId="{0B14954A-23CD-44F1-8BC9-36E90FA5B21C}" sibTransId="{A937DCEB-D2B4-4459-A59D-8477B6D744DE}"/>
    <dgm:cxn modelId="{0DE6A838-CA3C-4D5F-8772-52E1827133B5}" srcId="{D5EAAD79-D588-4EA8-AB39-11F07E28EDB2}" destId="{08EE6713-301C-48EF-BAD1-AC0E767D89F0}" srcOrd="1" destOrd="0" parTransId="{625AFDF9-0401-4C4B-9C24-6E48F15A9184}" sibTransId="{A1FD8AF1-A7B6-4942-8737-0F0BF8D6F07C}"/>
    <dgm:cxn modelId="{BEFAC0C8-A10B-4920-BE93-16E0A8607A9D}" type="presOf" srcId="{F1165F7B-5969-48E9-8858-4278726A1A59}" destId="{DF72B534-E6BC-4924-9958-401F798ACC79}" srcOrd="0" destOrd="1" presId="urn:microsoft.com/office/officeart/2005/8/layout/hList6"/>
    <dgm:cxn modelId="{F034FE81-1CEE-4773-9FB2-4348627AF9C4}" type="presOf" srcId="{B6292250-64D4-476A-8821-8B3D2B9FC806}" destId="{691AFB7F-C9A7-4F4A-9F66-94C1B20C75D6}" srcOrd="0" destOrd="0" presId="urn:microsoft.com/office/officeart/2005/8/layout/hList6"/>
    <dgm:cxn modelId="{4E010EBE-9C18-42A8-8352-4A90003A6E70}" type="presOf" srcId="{83CE48F8-45D1-4135-9D7F-66093FE6FFAB}" destId="{CC60B369-A85F-4218-921F-0B4CE6DE64D9}" srcOrd="0" destOrd="0" presId="urn:microsoft.com/office/officeart/2005/8/layout/hList6"/>
    <dgm:cxn modelId="{67BF23FA-E947-49E2-B9FC-C02B2AC5846F}" srcId="{B6292250-64D4-476A-8821-8B3D2B9FC806}" destId="{4FF4E5D5-5C1A-46F3-8D0E-9CF0B146DFDD}" srcOrd="2" destOrd="0" parTransId="{3341FE1B-5ED2-4BFA-B817-149542D692D5}" sibTransId="{556F5DE5-DA48-4B02-B1AE-3B1263192211}"/>
    <dgm:cxn modelId="{B261624D-882E-4363-914C-FD9B5E5A29D6}" type="presOf" srcId="{08EE6713-301C-48EF-BAD1-AC0E767D89F0}" destId="{A1991B83-05E0-4D98-A132-2FA1F78D396D}" srcOrd="0" destOrd="2" presId="urn:microsoft.com/office/officeart/2005/8/layout/hList6"/>
    <dgm:cxn modelId="{DA8E5256-D59C-4BDC-A508-97D41E358780}" srcId="{D5EAAD79-D588-4EA8-AB39-11F07E28EDB2}" destId="{DE24FE56-A807-4FFE-A013-B0EAD73D7878}" srcOrd="3" destOrd="0" parTransId="{4BE907CE-B052-4495-B2F4-191DEB0B1500}" sibTransId="{4CE7D7B3-99D3-42F4-BCD8-D253375937CE}"/>
    <dgm:cxn modelId="{32271F7C-82CF-4D53-82B4-F81E205A4E4B}" type="presParOf" srcId="{691AFB7F-C9A7-4F4A-9F66-94C1B20C75D6}" destId="{8203A554-5709-4159-8224-754465147D05}" srcOrd="0" destOrd="0" presId="urn:microsoft.com/office/officeart/2005/8/layout/hList6"/>
    <dgm:cxn modelId="{42BBC59A-2B25-4225-813C-A158F451FF63}" type="presParOf" srcId="{691AFB7F-C9A7-4F4A-9F66-94C1B20C75D6}" destId="{50E90DAE-471F-442F-A922-573D6C16E332}" srcOrd="1" destOrd="0" presId="urn:microsoft.com/office/officeart/2005/8/layout/hList6"/>
    <dgm:cxn modelId="{A338389E-BB93-4F24-9EA9-1BB1073EAE44}" type="presParOf" srcId="{691AFB7F-C9A7-4F4A-9F66-94C1B20C75D6}" destId="{1D49A967-CB74-4623-8DF5-9325AEDDFE33}" srcOrd="2" destOrd="0" presId="urn:microsoft.com/office/officeart/2005/8/layout/hList6"/>
    <dgm:cxn modelId="{951AE375-A461-441E-A64E-13FEEFCADAC5}" type="presParOf" srcId="{691AFB7F-C9A7-4F4A-9F66-94C1B20C75D6}" destId="{87ADA658-6D9E-4055-B5D2-78052EB719D2}" srcOrd="3" destOrd="0" presId="urn:microsoft.com/office/officeart/2005/8/layout/hList6"/>
    <dgm:cxn modelId="{15B03E71-14BB-4804-93CB-F1D3C99A0926}" type="presParOf" srcId="{691AFB7F-C9A7-4F4A-9F66-94C1B20C75D6}" destId="{DF72B534-E6BC-4924-9958-401F798ACC79}" srcOrd="4" destOrd="0" presId="urn:microsoft.com/office/officeart/2005/8/layout/hList6"/>
    <dgm:cxn modelId="{F6DD265B-F55F-4578-B7C7-8894C4E5A7D5}" type="presParOf" srcId="{691AFB7F-C9A7-4F4A-9F66-94C1B20C75D6}" destId="{54AA0DBF-C68E-4C12-BFD1-98B0A0EC0E98}" srcOrd="5" destOrd="0" presId="urn:microsoft.com/office/officeart/2005/8/layout/hList6"/>
    <dgm:cxn modelId="{7EB1DEDB-280D-46C3-92C8-F5EAF4FBF03B}" type="presParOf" srcId="{691AFB7F-C9A7-4F4A-9F66-94C1B20C75D6}" destId="{902CB1A2-A6E1-44D5-9F85-CA72A114C507}" srcOrd="6" destOrd="0" presId="urn:microsoft.com/office/officeart/2005/8/layout/hList6"/>
    <dgm:cxn modelId="{84729E91-2E33-4746-BD98-A445AAC3FA2D}" type="presParOf" srcId="{691AFB7F-C9A7-4F4A-9F66-94C1B20C75D6}" destId="{CA540169-E588-4F45-A3D3-1382C640D0C7}" srcOrd="7" destOrd="0" presId="urn:microsoft.com/office/officeart/2005/8/layout/hList6"/>
    <dgm:cxn modelId="{1C7D249A-7A24-4F12-85A7-9446D5D0DD92}" type="presParOf" srcId="{691AFB7F-C9A7-4F4A-9F66-94C1B20C75D6}" destId="{CC60B369-A85F-4218-921F-0B4CE6DE64D9}" srcOrd="8" destOrd="0" presId="urn:microsoft.com/office/officeart/2005/8/layout/hList6"/>
    <dgm:cxn modelId="{DF37F8DD-2FAD-43AB-A6C2-4DBC308F83A8}" type="presParOf" srcId="{691AFB7F-C9A7-4F4A-9F66-94C1B20C75D6}" destId="{5521864F-F835-45D4-87F3-9A9215049F34}" srcOrd="9" destOrd="0" presId="urn:microsoft.com/office/officeart/2005/8/layout/hList6"/>
    <dgm:cxn modelId="{00986541-CA24-46F6-B0D3-28FD6FBA7E43}" type="presParOf" srcId="{691AFB7F-C9A7-4F4A-9F66-94C1B20C75D6}" destId="{A1991B83-05E0-4D98-A132-2FA1F78D396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B6F1D-36AE-4D84-A92F-93C3BC47E9AD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98F0B-1A6D-4CE8-B359-FA56F284D5C8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B3C31C69-831A-41F1-9FAC-425BEC3D6066}" type="parTrans" cxnId="{DA2352FC-11C2-40EF-BB52-494096B461E5}">
      <dgm:prSet/>
      <dgm:spPr/>
      <dgm:t>
        <a:bodyPr/>
        <a:lstStyle/>
        <a:p>
          <a:endParaRPr lang="en-US"/>
        </a:p>
      </dgm:t>
    </dgm:pt>
    <dgm:pt modelId="{AC25D821-21F6-49C6-8FD7-D317559960D3}" type="sibTrans" cxnId="{DA2352FC-11C2-40EF-BB52-494096B461E5}">
      <dgm:prSet/>
      <dgm:spPr/>
      <dgm:t>
        <a:bodyPr/>
        <a:lstStyle/>
        <a:p>
          <a:endParaRPr lang="en-US"/>
        </a:p>
      </dgm:t>
    </dgm:pt>
    <dgm:pt modelId="{A3510E83-CC69-4A86-99D4-E65CC06CAFF7}">
      <dgm:prSet phldrT="[Text]"/>
      <dgm:spPr/>
      <dgm:t>
        <a:bodyPr/>
        <a:lstStyle/>
        <a:p>
          <a:r>
            <a:rPr lang="en-US" dirty="0" smtClean="0"/>
            <a:t>Write Application for mid-level recognition in State Baldrige Quality Program</a:t>
          </a:r>
          <a:endParaRPr lang="en-US" dirty="0"/>
        </a:p>
      </dgm:t>
    </dgm:pt>
    <dgm:pt modelId="{510D386F-8B97-48EB-8563-8DC05FED6FB6}" type="parTrans" cxnId="{DC4FA82A-C62F-43DC-9985-928D9B35B3B5}">
      <dgm:prSet/>
      <dgm:spPr/>
      <dgm:t>
        <a:bodyPr/>
        <a:lstStyle/>
        <a:p>
          <a:endParaRPr lang="en-US"/>
        </a:p>
      </dgm:t>
    </dgm:pt>
    <dgm:pt modelId="{5B954883-0B87-4856-860C-BB1BF3AFBEB4}" type="sibTrans" cxnId="{DC4FA82A-C62F-43DC-9985-928D9B35B3B5}">
      <dgm:prSet/>
      <dgm:spPr/>
      <dgm:t>
        <a:bodyPr/>
        <a:lstStyle/>
        <a:p>
          <a:endParaRPr lang="en-US"/>
        </a:p>
      </dgm:t>
    </dgm:pt>
    <dgm:pt modelId="{85645B43-EA03-404C-8D0A-269DEFBF5EBA}">
      <dgm:prSet phldrT="[Text]"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75064A85-0821-45C1-B230-E5AA1966B795}" type="parTrans" cxnId="{7CD22D5C-7CD7-479E-B4F8-448D46413735}">
      <dgm:prSet/>
      <dgm:spPr/>
      <dgm:t>
        <a:bodyPr/>
        <a:lstStyle/>
        <a:p>
          <a:endParaRPr lang="en-US"/>
        </a:p>
      </dgm:t>
    </dgm:pt>
    <dgm:pt modelId="{C3D45E37-12B0-45FE-A30F-B50A5ECA7C76}" type="sibTrans" cxnId="{7CD22D5C-7CD7-479E-B4F8-448D46413735}">
      <dgm:prSet/>
      <dgm:spPr/>
      <dgm:t>
        <a:bodyPr/>
        <a:lstStyle/>
        <a:p>
          <a:endParaRPr lang="en-US"/>
        </a:p>
      </dgm:t>
    </dgm:pt>
    <dgm:pt modelId="{6FF3CB1A-206D-4F87-92E3-15CFA04AAE80}">
      <dgm:prSet phldrT="[Text]"/>
      <dgm:spPr/>
      <dgm:t>
        <a:bodyPr/>
        <a:lstStyle/>
        <a:p>
          <a:r>
            <a:rPr lang="en-US" dirty="0" err="1" smtClean="0"/>
            <a:t>Pinon</a:t>
          </a:r>
          <a:r>
            <a:rPr lang="en-US" dirty="0" smtClean="0"/>
            <a:t> Recognition of Management Commitment</a:t>
          </a:r>
          <a:endParaRPr lang="en-US" dirty="0"/>
        </a:p>
      </dgm:t>
    </dgm:pt>
    <dgm:pt modelId="{1722D69C-11A5-4D37-9BB6-A51A3722D91D}" type="parTrans" cxnId="{CC220831-0D0D-4062-84D7-3F3A766394DF}">
      <dgm:prSet/>
      <dgm:spPr/>
      <dgm:t>
        <a:bodyPr/>
        <a:lstStyle/>
        <a:p>
          <a:endParaRPr lang="en-US"/>
        </a:p>
      </dgm:t>
    </dgm:pt>
    <dgm:pt modelId="{80ECA7FE-BF8F-4CE2-977A-E1DFE12CD648}" type="sibTrans" cxnId="{CC220831-0D0D-4062-84D7-3F3A766394DF}">
      <dgm:prSet/>
      <dgm:spPr/>
      <dgm:t>
        <a:bodyPr/>
        <a:lstStyle/>
        <a:p>
          <a:endParaRPr lang="en-US"/>
        </a:p>
      </dgm:t>
    </dgm:pt>
    <dgm:pt modelId="{7267868E-BBAE-4B06-8B9E-84207B012890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9B7B533D-D49F-4C6D-9AE1-A336D5F526A5}" type="parTrans" cxnId="{9E9BB879-48DE-4366-A804-9140C992575D}">
      <dgm:prSet/>
      <dgm:spPr/>
      <dgm:t>
        <a:bodyPr/>
        <a:lstStyle/>
        <a:p>
          <a:endParaRPr lang="en-US"/>
        </a:p>
      </dgm:t>
    </dgm:pt>
    <dgm:pt modelId="{4ED312F8-49BD-4A6C-954E-D1CA36D784EB}" type="sibTrans" cxnId="{9E9BB879-48DE-4366-A804-9140C992575D}">
      <dgm:prSet/>
      <dgm:spPr/>
      <dgm:t>
        <a:bodyPr/>
        <a:lstStyle/>
        <a:p>
          <a:endParaRPr lang="en-US"/>
        </a:p>
      </dgm:t>
    </dgm:pt>
    <dgm:pt modelId="{6734DAED-3AC7-4F01-BE00-BCB48EBCAE76}">
      <dgm:prSet phldrT="[Text]"/>
      <dgm:spPr/>
      <dgm:t>
        <a:bodyPr/>
        <a:lstStyle/>
        <a:p>
          <a:r>
            <a:rPr lang="en-US" dirty="0" smtClean="0"/>
            <a:t>Readdress processes</a:t>
          </a:r>
          <a:endParaRPr lang="en-US" dirty="0"/>
        </a:p>
      </dgm:t>
    </dgm:pt>
    <dgm:pt modelId="{202475B5-0429-40EE-BDFE-A3383B7E4A9E}" type="parTrans" cxnId="{B0A80D82-0F7B-4558-8058-DCBF5CA0D898}">
      <dgm:prSet/>
      <dgm:spPr/>
      <dgm:t>
        <a:bodyPr/>
        <a:lstStyle/>
        <a:p>
          <a:endParaRPr lang="en-US"/>
        </a:p>
      </dgm:t>
    </dgm:pt>
    <dgm:pt modelId="{B7EB242F-744C-413A-BBAC-6FC0B45084F1}" type="sibTrans" cxnId="{B0A80D82-0F7B-4558-8058-DCBF5CA0D898}">
      <dgm:prSet/>
      <dgm:spPr/>
      <dgm:t>
        <a:bodyPr/>
        <a:lstStyle/>
        <a:p>
          <a:endParaRPr lang="en-US"/>
        </a:p>
      </dgm:t>
    </dgm:pt>
    <dgm:pt modelId="{256918A9-0B57-4917-AEB9-14B5D4D55396}">
      <dgm:prSet phldrT="[Text]"/>
      <dgm:spPr/>
      <dgm:t>
        <a:bodyPr/>
        <a:lstStyle/>
        <a:p>
          <a:r>
            <a:rPr lang="en-US" dirty="0" smtClean="0"/>
            <a:t>Redevelop Profile</a:t>
          </a:r>
          <a:endParaRPr lang="en-US" dirty="0"/>
        </a:p>
      </dgm:t>
    </dgm:pt>
    <dgm:pt modelId="{D2BC3FFE-A7A9-4E31-9075-D51EC373342C}" type="parTrans" cxnId="{5A4476A5-6BE9-4B91-BC4A-8B124BF73695}">
      <dgm:prSet/>
      <dgm:spPr/>
      <dgm:t>
        <a:bodyPr/>
        <a:lstStyle/>
        <a:p>
          <a:endParaRPr lang="en-US"/>
        </a:p>
      </dgm:t>
    </dgm:pt>
    <dgm:pt modelId="{CCED40D1-0897-44DC-98A9-9E3A2C3516AF}" type="sibTrans" cxnId="{5A4476A5-6BE9-4B91-BC4A-8B124BF73695}">
      <dgm:prSet/>
      <dgm:spPr/>
      <dgm:t>
        <a:bodyPr/>
        <a:lstStyle/>
        <a:p>
          <a:endParaRPr lang="en-US"/>
        </a:p>
      </dgm:t>
    </dgm:pt>
    <dgm:pt modelId="{9925EA60-495C-414E-AECF-5CDDC7EFE2C9}">
      <dgm:prSet phldrT="[Text]"/>
      <dgm:spPr/>
      <dgm:t>
        <a:bodyPr/>
        <a:lstStyle/>
        <a:p>
          <a:r>
            <a:rPr lang="en-US" dirty="0" smtClean="0"/>
            <a:t>Feedback Report</a:t>
          </a:r>
          <a:endParaRPr lang="en-US" dirty="0"/>
        </a:p>
      </dgm:t>
    </dgm:pt>
    <dgm:pt modelId="{C2802E49-71CC-45CB-8357-0F92FD10E8DD}" type="parTrans" cxnId="{22E95D88-1EE5-41CA-9AA9-84862946B398}">
      <dgm:prSet/>
      <dgm:spPr/>
      <dgm:t>
        <a:bodyPr/>
        <a:lstStyle/>
        <a:p>
          <a:endParaRPr lang="en-US"/>
        </a:p>
      </dgm:t>
    </dgm:pt>
    <dgm:pt modelId="{A6D00156-7DD6-427D-98E6-C84A0A62D395}" type="sibTrans" cxnId="{22E95D88-1EE5-41CA-9AA9-84862946B398}">
      <dgm:prSet/>
      <dgm:spPr/>
      <dgm:t>
        <a:bodyPr/>
        <a:lstStyle/>
        <a:p>
          <a:endParaRPr lang="en-US"/>
        </a:p>
      </dgm:t>
    </dgm:pt>
    <dgm:pt modelId="{D63F348B-E4AB-48B2-A338-14DBCDCCC29F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2D8A8576-2DA3-4DE3-A179-213FEC47C929}" type="parTrans" cxnId="{A76E9331-9FB8-48EC-B9EE-4691844D1B2C}">
      <dgm:prSet/>
      <dgm:spPr/>
      <dgm:t>
        <a:bodyPr/>
        <a:lstStyle/>
        <a:p>
          <a:endParaRPr lang="en-US"/>
        </a:p>
      </dgm:t>
    </dgm:pt>
    <dgm:pt modelId="{0D755767-94BA-4B08-9070-AC7B9EF9745B}" type="sibTrans" cxnId="{A76E9331-9FB8-48EC-B9EE-4691844D1B2C}">
      <dgm:prSet/>
      <dgm:spPr/>
      <dgm:t>
        <a:bodyPr/>
        <a:lstStyle/>
        <a:p>
          <a:endParaRPr lang="en-US"/>
        </a:p>
      </dgm:t>
    </dgm:pt>
    <dgm:pt modelId="{58BCA790-48A0-44B5-8E9A-1DAD2E9BB362}">
      <dgm:prSet phldrT="[Text]"/>
      <dgm:spPr/>
      <dgm:t>
        <a:bodyPr/>
        <a:lstStyle/>
        <a:p>
          <a:r>
            <a:rPr lang="en-US" dirty="0" smtClean="0"/>
            <a:t>Reapply?</a:t>
          </a:r>
          <a:endParaRPr lang="en-US" dirty="0"/>
        </a:p>
      </dgm:t>
    </dgm:pt>
    <dgm:pt modelId="{DCDB3A68-E4C7-4154-ADE0-BD3FFB930410}" type="parTrans" cxnId="{6A9F7215-076F-4BF8-96AD-001DC6C1FAD5}">
      <dgm:prSet/>
      <dgm:spPr/>
      <dgm:t>
        <a:bodyPr/>
        <a:lstStyle/>
        <a:p>
          <a:endParaRPr lang="en-US"/>
        </a:p>
      </dgm:t>
    </dgm:pt>
    <dgm:pt modelId="{5924F88A-5CCC-42F3-BF48-1910C110A975}" type="sibTrans" cxnId="{6A9F7215-076F-4BF8-96AD-001DC6C1FAD5}">
      <dgm:prSet/>
      <dgm:spPr/>
      <dgm:t>
        <a:bodyPr/>
        <a:lstStyle/>
        <a:p>
          <a:endParaRPr lang="en-US"/>
        </a:p>
      </dgm:t>
    </dgm:pt>
    <dgm:pt modelId="{99CD23F3-A0F3-42D5-84F9-484253299965}" type="pres">
      <dgm:prSet presAssocID="{D4FB6F1D-36AE-4D84-A92F-93C3BC47E9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1DDC8-2397-448C-9A47-79676C4C061D}" type="pres">
      <dgm:prSet presAssocID="{9BE98F0B-1A6D-4CE8-B359-FA56F284D5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63681-AB27-46BA-B0C1-0139989EC053}" type="pres">
      <dgm:prSet presAssocID="{AC25D821-21F6-49C6-8FD7-D317559960D3}" presName="sibTrans" presStyleCnt="0"/>
      <dgm:spPr/>
    </dgm:pt>
    <dgm:pt modelId="{0CEFABAF-AE89-4F54-B07C-BA0476097C88}" type="pres">
      <dgm:prSet presAssocID="{85645B43-EA03-404C-8D0A-269DEFBF5E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58F07-C342-4925-9049-18F51F24CCE2}" type="pres">
      <dgm:prSet presAssocID="{C3D45E37-12B0-45FE-A30F-B50A5ECA7C76}" presName="sibTrans" presStyleCnt="0"/>
      <dgm:spPr/>
    </dgm:pt>
    <dgm:pt modelId="{AB653618-C34A-40FB-BB73-F7D5D9560449}" type="pres">
      <dgm:prSet presAssocID="{7267868E-BBAE-4B06-8B9E-84207B0128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875C9-E900-478F-AA9D-30F8193E894A}" type="pres">
      <dgm:prSet presAssocID="{4ED312F8-49BD-4A6C-954E-D1CA36D784EB}" presName="sibTrans" presStyleCnt="0"/>
      <dgm:spPr/>
    </dgm:pt>
    <dgm:pt modelId="{9405F5F2-0EB6-41F7-9F2F-883D4A66FE5F}" type="pres">
      <dgm:prSet presAssocID="{D63F348B-E4AB-48B2-A338-14DBCDCCC2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350E22-8EC3-40F1-9147-95244712287F}" type="presOf" srcId="{9925EA60-495C-414E-AECF-5CDDC7EFE2C9}" destId="{0CEFABAF-AE89-4F54-B07C-BA0476097C88}" srcOrd="0" destOrd="2" presId="urn:microsoft.com/office/officeart/2005/8/layout/hList6"/>
    <dgm:cxn modelId="{22E95D88-1EE5-41CA-9AA9-84862946B398}" srcId="{85645B43-EA03-404C-8D0A-269DEFBF5EBA}" destId="{9925EA60-495C-414E-AECF-5CDDC7EFE2C9}" srcOrd="1" destOrd="0" parTransId="{C2802E49-71CC-45CB-8357-0F92FD10E8DD}" sibTransId="{A6D00156-7DD6-427D-98E6-C84A0A62D395}"/>
    <dgm:cxn modelId="{6A9F7215-076F-4BF8-96AD-001DC6C1FAD5}" srcId="{D63F348B-E4AB-48B2-A338-14DBCDCCC29F}" destId="{58BCA790-48A0-44B5-8E9A-1DAD2E9BB362}" srcOrd="0" destOrd="0" parTransId="{DCDB3A68-E4C7-4154-ADE0-BD3FFB930410}" sibTransId="{5924F88A-5CCC-42F3-BF48-1910C110A975}"/>
    <dgm:cxn modelId="{B3EAE009-F323-4D81-A43A-06B8F15EF1F8}" type="presOf" srcId="{256918A9-0B57-4917-AEB9-14B5D4D55396}" destId="{AB653618-C34A-40FB-BB73-F7D5D9560449}" srcOrd="0" destOrd="2" presId="urn:microsoft.com/office/officeart/2005/8/layout/hList6"/>
    <dgm:cxn modelId="{8A049A4A-FD5D-40EB-9A8B-701E1DF09D76}" type="presOf" srcId="{85645B43-EA03-404C-8D0A-269DEFBF5EBA}" destId="{0CEFABAF-AE89-4F54-B07C-BA0476097C88}" srcOrd="0" destOrd="0" presId="urn:microsoft.com/office/officeart/2005/8/layout/hList6"/>
    <dgm:cxn modelId="{9E9BB879-48DE-4366-A804-9140C992575D}" srcId="{D4FB6F1D-36AE-4D84-A92F-93C3BC47E9AD}" destId="{7267868E-BBAE-4B06-8B9E-84207B012890}" srcOrd="2" destOrd="0" parTransId="{9B7B533D-D49F-4C6D-9AE1-A336D5F526A5}" sibTransId="{4ED312F8-49BD-4A6C-954E-D1CA36D784EB}"/>
    <dgm:cxn modelId="{B0A80D82-0F7B-4558-8058-DCBF5CA0D898}" srcId="{7267868E-BBAE-4B06-8B9E-84207B012890}" destId="{6734DAED-3AC7-4F01-BE00-BCB48EBCAE76}" srcOrd="0" destOrd="0" parTransId="{202475B5-0429-40EE-BDFE-A3383B7E4A9E}" sibTransId="{B7EB242F-744C-413A-BBAC-6FC0B45084F1}"/>
    <dgm:cxn modelId="{E3167E3D-C98F-428B-B23A-24CF31D50361}" type="presOf" srcId="{9BE98F0B-1A6D-4CE8-B359-FA56F284D5C8}" destId="{F741DDC8-2397-448C-9A47-79676C4C061D}" srcOrd="0" destOrd="0" presId="urn:microsoft.com/office/officeart/2005/8/layout/hList6"/>
    <dgm:cxn modelId="{A76E9331-9FB8-48EC-B9EE-4691844D1B2C}" srcId="{D4FB6F1D-36AE-4D84-A92F-93C3BC47E9AD}" destId="{D63F348B-E4AB-48B2-A338-14DBCDCCC29F}" srcOrd="3" destOrd="0" parTransId="{2D8A8576-2DA3-4DE3-A179-213FEC47C929}" sibTransId="{0D755767-94BA-4B08-9070-AC7B9EF9745B}"/>
    <dgm:cxn modelId="{A8EAAB27-54B5-4D48-AD05-F7E30907AAB6}" type="presOf" srcId="{58BCA790-48A0-44B5-8E9A-1DAD2E9BB362}" destId="{9405F5F2-0EB6-41F7-9F2F-883D4A66FE5F}" srcOrd="0" destOrd="1" presId="urn:microsoft.com/office/officeart/2005/8/layout/hList6"/>
    <dgm:cxn modelId="{D4B0923A-2137-4BA3-8AAF-A9061C9D7A2D}" type="presOf" srcId="{6FF3CB1A-206D-4F87-92E3-15CFA04AAE80}" destId="{0CEFABAF-AE89-4F54-B07C-BA0476097C88}" srcOrd="0" destOrd="1" presId="urn:microsoft.com/office/officeart/2005/8/layout/hList6"/>
    <dgm:cxn modelId="{7CD22D5C-7CD7-479E-B4F8-448D46413735}" srcId="{D4FB6F1D-36AE-4D84-A92F-93C3BC47E9AD}" destId="{85645B43-EA03-404C-8D0A-269DEFBF5EBA}" srcOrd="1" destOrd="0" parTransId="{75064A85-0821-45C1-B230-E5AA1966B795}" sibTransId="{C3D45E37-12B0-45FE-A30F-B50A5ECA7C76}"/>
    <dgm:cxn modelId="{DC4FA82A-C62F-43DC-9985-928D9B35B3B5}" srcId="{9BE98F0B-1A6D-4CE8-B359-FA56F284D5C8}" destId="{A3510E83-CC69-4A86-99D4-E65CC06CAFF7}" srcOrd="0" destOrd="0" parTransId="{510D386F-8B97-48EB-8563-8DC05FED6FB6}" sibTransId="{5B954883-0B87-4856-860C-BB1BF3AFBEB4}"/>
    <dgm:cxn modelId="{68B08679-6F6E-4E87-9BA4-4658FB8CD55C}" type="presOf" srcId="{6734DAED-3AC7-4F01-BE00-BCB48EBCAE76}" destId="{AB653618-C34A-40FB-BB73-F7D5D9560449}" srcOrd="0" destOrd="1" presId="urn:microsoft.com/office/officeart/2005/8/layout/hList6"/>
    <dgm:cxn modelId="{0D49BC02-9E61-4E4A-88E9-1B2E42E4307F}" type="presOf" srcId="{D4FB6F1D-36AE-4D84-A92F-93C3BC47E9AD}" destId="{99CD23F3-A0F3-42D5-84F9-484253299965}" srcOrd="0" destOrd="0" presId="urn:microsoft.com/office/officeart/2005/8/layout/hList6"/>
    <dgm:cxn modelId="{DA2352FC-11C2-40EF-BB52-494096B461E5}" srcId="{D4FB6F1D-36AE-4D84-A92F-93C3BC47E9AD}" destId="{9BE98F0B-1A6D-4CE8-B359-FA56F284D5C8}" srcOrd="0" destOrd="0" parTransId="{B3C31C69-831A-41F1-9FAC-425BEC3D6066}" sibTransId="{AC25D821-21F6-49C6-8FD7-D317559960D3}"/>
    <dgm:cxn modelId="{0D9FA7B2-F662-4B4F-B125-E3C0486B3CD2}" type="presOf" srcId="{A3510E83-CC69-4A86-99D4-E65CC06CAFF7}" destId="{F741DDC8-2397-448C-9A47-79676C4C061D}" srcOrd="0" destOrd="1" presId="urn:microsoft.com/office/officeart/2005/8/layout/hList6"/>
    <dgm:cxn modelId="{6FA1E2AB-A411-4237-A559-553F667051D8}" type="presOf" srcId="{D63F348B-E4AB-48B2-A338-14DBCDCCC29F}" destId="{9405F5F2-0EB6-41F7-9F2F-883D4A66FE5F}" srcOrd="0" destOrd="0" presId="urn:microsoft.com/office/officeart/2005/8/layout/hList6"/>
    <dgm:cxn modelId="{07B7C590-9667-48E4-9F26-0370C6938224}" type="presOf" srcId="{7267868E-BBAE-4B06-8B9E-84207B012890}" destId="{AB653618-C34A-40FB-BB73-F7D5D9560449}" srcOrd="0" destOrd="0" presId="urn:microsoft.com/office/officeart/2005/8/layout/hList6"/>
    <dgm:cxn modelId="{5A4476A5-6BE9-4B91-BC4A-8B124BF73695}" srcId="{7267868E-BBAE-4B06-8B9E-84207B012890}" destId="{256918A9-0B57-4917-AEB9-14B5D4D55396}" srcOrd="1" destOrd="0" parTransId="{D2BC3FFE-A7A9-4E31-9075-D51EC373342C}" sibTransId="{CCED40D1-0897-44DC-98A9-9E3A2C3516AF}"/>
    <dgm:cxn modelId="{CC220831-0D0D-4062-84D7-3F3A766394DF}" srcId="{85645B43-EA03-404C-8D0A-269DEFBF5EBA}" destId="{6FF3CB1A-206D-4F87-92E3-15CFA04AAE80}" srcOrd="0" destOrd="0" parTransId="{1722D69C-11A5-4D37-9BB6-A51A3722D91D}" sibTransId="{80ECA7FE-BF8F-4CE2-977A-E1DFE12CD648}"/>
    <dgm:cxn modelId="{F3A6A9F5-26C2-4A71-987D-FCB690F67060}" type="presParOf" srcId="{99CD23F3-A0F3-42D5-84F9-484253299965}" destId="{F741DDC8-2397-448C-9A47-79676C4C061D}" srcOrd="0" destOrd="0" presId="urn:microsoft.com/office/officeart/2005/8/layout/hList6"/>
    <dgm:cxn modelId="{C817A9D4-B13A-4203-A47C-FED6629CCA17}" type="presParOf" srcId="{99CD23F3-A0F3-42D5-84F9-484253299965}" destId="{E9C63681-AB27-46BA-B0C1-0139989EC053}" srcOrd="1" destOrd="0" presId="urn:microsoft.com/office/officeart/2005/8/layout/hList6"/>
    <dgm:cxn modelId="{F13B15D3-2E68-4A26-976B-581A95E8215A}" type="presParOf" srcId="{99CD23F3-A0F3-42D5-84F9-484253299965}" destId="{0CEFABAF-AE89-4F54-B07C-BA0476097C88}" srcOrd="2" destOrd="0" presId="urn:microsoft.com/office/officeart/2005/8/layout/hList6"/>
    <dgm:cxn modelId="{EBD3222F-B6FF-447F-AAFA-8BFBFAFFDB1D}" type="presParOf" srcId="{99CD23F3-A0F3-42D5-84F9-484253299965}" destId="{DF658F07-C342-4925-9049-18F51F24CCE2}" srcOrd="3" destOrd="0" presId="urn:microsoft.com/office/officeart/2005/8/layout/hList6"/>
    <dgm:cxn modelId="{A41F74EB-8050-46C3-A7B1-779A5A4AECC9}" type="presParOf" srcId="{99CD23F3-A0F3-42D5-84F9-484253299965}" destId="{AB653618-C34A-40FB-BB73-F7D5D9560449}" srcOrd="4" destOrd="0" presId="urn:microsoft.com/office/officeart/2005/8/layout/hList6"/>
    <dgm:cxn modelId="{E8440698-DDD0-49BC-B1E8-7562D71E1FEF}" type="presParOf" srcId="{99CD23F3-A0F3-42D5-84F9-484253299965}" destId="{7C0875C9-E900-478F-AA9D-30F8193E894A}" srcOrd="5" destOrd="0" presId="urn:microsoft.com/office/officeart/2005/8/layout/hList6"/>
    <dgm:cxn modelId="{C0B36221-294A-44A2-A478-F4C7260601A6}" type="presParOf" srcId="{99CD23F3-A0F3-42D5-84F9-484253299965}" destId="{9405F5F2-0EB6-41F7-9F2F-883D4A66FE5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3A554-5709-4159-8224-754465147D05}">
      <dsp:nvSpPr>
        <dsp:cNvPr id="0" name=""/>
        <dsp:cNvSpPr/>
      </dsp:nvSpPr>
      <dsp:spPr>
        <a:xfrm rot="16200000">
          <a:off x="-1143444" y="1146701"/>
          <a:ext cx="3579812" cy="128640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0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2007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Tech Staff Groundswell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Management Commitment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Assessment on Incident</a:t>
          </a:r>
          <a:endParaRPr lang="en-US" sz="1100" kern="1200" dirty="0"/>
        </a:p>
      </dsp:txBody>
      <dsp:txXfrm rot="5400000">
        <a:off x="3257" y="715962"/>
        <a:ext cx="1286409" cy="2147888"/>
      </dsp:txXfrm>
    </dsp:sp>
    <dsp:sp modelId="{1D49A967-CB74-4623-8DF5-9325AEDDFE33}">
      <dsp:nvSpPr>
        <dsp:cNvPr id="0" name=""/>
        <dsp:cNvSpPr/>
      </dsp:nvSpPr>
      <dsp:spPr>
        <a:xfrm rot="16200000">
          <a:off x="239445" y="1146701"/>
          <a:ext cx="3579812" cy="128640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0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2008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Incident Management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Training Requirement</a:t>
          </a:r>
          <a:endParaRPr lang="en-US" sz="1100" kern="1200" dirty="0"/>
        </a:p>
      </dsp:txBody>
      <dsp:txXfrm rot="5400000">
        <a:off x="1386146" y="715962"/>
        <a:ext cx="1286409" cy="2147888"/>
      </dsp:txXfrm>
    </dsp:sp>
    <dsp:sp modelId="{DF72B534-E6BC-4924-9958-401F798ACC79}">
      <dsp:nvSpPr>
        <dsp:cNvPr id="0" name=""/>
        <dsp:cNvSpPr/>
      </dsp:nvSpPr>
      <dsp:spPr>
        <a:xfrm rot="16200000">
          <a:off x="1622336" y="1146701"/>
          <a:ext cx="3579812" cy="128640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0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2009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Change Management</a:t>
          </a:r>
          <a:endParaRPr lang="en-US" sz="1100" kern="1200" dirty="0"/>
        </a:p>
      </dsp:txBody>
      <dsp:txXfrm rot="5400000">
        <a:off x="2769037" y="715962"/>
        <a:ext cx="1286409" cy="2147888"/>
      </dsp:txXfrm>
    </dsp:sp>
    <dsp:sp modelId="{902CB1A2-A6E1-44D5-9F85-CA72A114C507}">
      <dsp:nvSpPr>
        <dsp:cNvPr id="0" name=""/>
        <dsp:cNvSpPr/>
      </dsp:nvSpPr>
      <dsp:spPr>
        <a:xfrm rot="16200000">
          <a:off x="3005226" y="1146701"/>
          <a:ext cx="3579812" cy="128640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0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2010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Tool RFP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HSC Collaboration</a:t>
          </a:r>
          <a:endParaRPr lang="en-US" sz="1100" kern="1200" dirty="0"/>
        </a:p>
      </dsp:txBody>
      <dsp:txXfrm rot="5400000">
        <a:off x="4151927" y="715962"/>
        <a:ext cx="1286409" cy="2147888"/>
      </dsp:txXfrm>
    </dsp:sp>
    <dsp:sp modelId="{CC60B369-A85F-4218-921F-0B4CE6DE64D9}">
      <dsp:nvSpPr>
        <dsp:cNvPr id="0" name=""/>
        <dsp:cNvSpPr/>
      </dsp:nvSpPr>
      <dsp:spPr>
        <a:xfrm rot="16200000">
          <a:off x="4388117" y="1146701"/>
          <a:ext cx="3579812" cy="128640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0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2011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Service Management Tool Implementation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Service Level Agreements</a:t>
          </a:r>
          <a:endParaRPr lang="en-US" sz="1100" kern="1200" dirty="0"/>
        </a:p>
      </dsp:txBody>
      <dsp:txXfrm rot="5400000">
        <a:off x="5534818" y="715962"/>
        <a:ext cx="1286409" cy="2147888"/>
      </dsp:txXfrm>
    </dsp:sp>
    <dsp:sp modelId="{A1991B83-05E0-4D98-A132-2FA1F78D396D}">
      <dsp:nvSpPr>
        <dsp:cNvPr id="0" name=""/>
        <dsp:cNvSpPr/>
      </dsp:nvSpPr>
      <dsp:spPr>
        <a:xfrm rot="16200000">
          <a:off x="5771007" y="1146701"/>
          <a:ext cx="3579812" cy="128640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90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2012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Config</a:t>
          </a:r>
          <a:r>
            <a:rPr lang="en-US" sz="1100" kern="1200" dirty="0" smtClean="0"/>
            <a:t> Management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Continuous Improvement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Service Design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V3 Training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5400000">
        <a:off x="6917708" y="715962"/>
        <a:ext cx="1286409" cy="2147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1DDC8-2397-448C-9A47-79676C4C061D}">
      <dsp:nvSpPr>
        <dsp:cNvPr id="0" name=""/>
        <dsp:cNvSpPr/>
      </dsp:nvSpPr>
      <dsp:spPr>
        <a:xfrm rot="16200000">
          <a:off x="-787379" y="789418"/>
          <a:ext cx="3579812" cy="20009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2010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Write Application for mid-level recognition in State Baldrige Quality Program</a:t>
          </a:r>
          <a:endParaRPr lang="en-US" sz="1800" kern="1200" dirty="0"/>
        </a:p>
      </dsp:txBody>
      <dsp:txXfrm rot="5400000">
        <a:off x="2039" y="715962"/>
        <a:ext cx="2000975" cy="2147888"/>
      </dsp:txXfrm>
    </dsp:sp>
    <dsp:sp modelId="{0CEFABAF-AE89-4F54-B07C-BA0476097C88}">
      <dsp:nvSpPr>
        <dsp:cNvPr id="0" name=""/>
        <dsp:cNvSpPr/>
      </dsp:nvSpPr>
      <dsp:spPr>
        <a:xfrm rot="16200000">
          <a:off x="1363669" y="789418"/>
          <a:ext cx="3579812" cy="20009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2011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Pinon</a:t>
          </a:r>
          <a:r>
            <a:rPr lang="en-US" sz="1800" kern="1200" dirty="0" smtClean="0"/>
            <a:t> Recognition of Management Commitment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Feedback Report</a:t>
          </a:r>
          <a:endParaRPr lang="en-US" sz="1800" kern="1200" dirty="0"/>
        </a:p>
      </dsp:txBody>
      <dsp:txXfrm rot="5400000">
        <a:off x="2153087" y="715962"/>
        <a:ext cx="2000975" cy="2147888"/>
      </dsp:txXfrm>
    </dsp:sp>
    <dsp:sp modelId="{AB653618-C34A-40FB-BB73-F7D5D9560449}">
      <dsp:nvSpPr>
        <dsp:cNvPr id="0" name=""/>
        <dsp:cNvSpPr/>
      </dsp:nvSpPr>
      <dsp:spPr>
        <a:xfrm rot="16200000">
          <a:off x="3514718" y="789418"/>
          <a:ext cx="3579812" cy="20009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2012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Readdress processes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Redevelop Profile</a:t>
          </a:r>
          <a:endParaRPr lang="en-US" sz="1800" kern="1200" dirty="0"/>
        </a:p>
      </dsp:txBody>
      <dsp:txXfrm rot="5400000">
        <a:off x="4304136" y="715962"/>
        <a:ext cx="2000975" cy="2147888"/>
      </dsp:txXfrm>
    </dsp:sp>
    <dsp:sp modelId="{9405F5F2-0EB6-41F7-9F2F-883D4A66FE5F}">
      <dsp:nvSpPr>
        <dsp:cNvPr id="0" name=""/>
        <dsp:cNvSpPr/>
      </dsp:nvSpPr>
      <dsp:spPr>
        <a:xfrm rot="16200000">
          <a:off x="5665767" y="789418"/>
          <a:ext cx="3579812" cy="20009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2013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Reapply?</a:t>
          </a:r>
          <a:endParaRPr lang="en-US" sz="1800" kern="1200" dirty="0"/>
        </a:p>
      </dsp:txBody>
      <dsp:txXfrm rot="5400000">
        <a:off x="6455185" y="715962"/>
        <a:ext cx="2000975" cy="2147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240EF5-DA39-493B-91A0-7473353FDB69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6E15AA-FE15-43A4-A57E-D5726942B4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 advTm="7000"/>
    </mc:Choice>
    <mc:Fallback>
      <p:transition spd="slow" advTm="7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jmcguire@unm.edu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51566" y="1556370"/>
            <a:ext cx="6380119" cy="1204306"/>
          </a:xfrm>
        </p:spPr>
        <p:txBody>
          <a:bodyPr/>
          <a:lstStyle/>
          <a:p>
            <a:r>
              <a:rPr lang="en-US" dirty="0" smtClean="0"/>
              <a:t>Using ITIL to become a Baldrige Quality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Jane McGuire		University of New Mexico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948">
            <a:off x="4248326" y="2211905"/>
            <a:ext cx="4306268" cy="36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ITIL TIMELINE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781117"/>
              </p:ext>
            </p:extLst>
          </p:nvPr>
        </p:nvGraphicFramePr>
        <p:xfrm>
          <a:off x="304800" y="1066800"/>
          <a:ext cx="82073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43041"/>
            <a:ext cx="2514600" cy="18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70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Quality Journey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15834"/>
              </p:ext>
            </p:extLst>
          </p:nvPr>
        </p:nvGraphicFramePr>
        <p:xfrm>
          <a:off x="228601" y="1100138"/>
          <a:ext cx="8458200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82" y="4800599"/>
            <a:ext cx="3471918" cy="206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0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4931751"/>
            <a:ext cx="2200275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229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4009"/>
            <a:ext cx="1651840" cy="9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</a:t>
            </a:r>
            <a:r>
              <a:rPr lang="en-US" dirty="0" err="1" smtClean="0"/>
              <a:t>Mcguire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Strategic Planner</a:t>
            </a:r>
          </a:p>
          <a:p>
            <a:r>
              <a:rPr lang="en-US" dirty="0" smtClean="0"/>
              <a:t>Office of the CIO, University of New Mexico</a:t>
            </a:r>
          </a:p>
          <a:p>
            <a:r>
              <a:rPr lang="en-US" dirty="0" smtClean="0">
                <a:hlinkClick r:id="rId2"/>
              </a:rPr>
              <a:t>jmcguire@unm.edu</a:t>
            </a:r>
            <a:r>
              <a:rPr lang="en-US" dirty="0" smtClean="0"/>
              <a:t>     505 277-3378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04441" y="0"/>
            <a:ext cx="7115175" cy="6858000"/>
          </a:xfrm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799">
            <a:off x="3758848" y="1994912"/>
            <a:ext cx="4819716" cy="37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66" y="2286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/>
              <a:t>University of New Mexico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079711"/>
            <a:ext cx="6096000" cy="1792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2" y="5079711"/>
            <a:ext cx="2518458" cy="179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407" y="999476"/>
            <a:ext cx="869065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Research Extensive University – New Mexico’s Flagship Institution</a:t>
            </a:r>
          </a:p>
          <a:p>
            <a:r>
              <a:rPr lang="en-US" sz="800" dirty="0" smtClean="0"/>
              <a:t>    </a:t>
            </a:r>
          </a:p>
          <a:p>
            <a:r>
              <a:rPr lang="en-US" b="1" dirty="0" smtClean="0"/>
              <a:t>30,000 </a:t>
            </a:r>
            <a:r>
              <a:rPr lang="en-US" dirty="0" smtClean="0"/>
              <a:t>Albuquerque Main campus Students</a:t>
            </a:r>
          </a:p>
          <a:p>
            <a:r>
              <a:rPr lang="en-US" dirty="0"/>
              <a:t>	</a:t>
            </a:r>
            <a:r>
              <a:rPr lang="en-US" b="1" dirty="0" smtClean="0"/>
              <a:t>Branches:</a:t>
            </a:r>
            <a:r>
              <a:rPr lang="en-US" dirty="0" smtClean="0"/>
              <a:t> </a:t>
            </a:r>
            <a:r>
              <a:rPr lang="en-US" dirty="0" smtClean="0">
                <a:latin typeface="Bodoni MT Black" pitchFamily="18" charset="0"/>
              </a:rPr>
              <a:t>Taos, Los Alamos, Valencia, Gallup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Medicine,</a:t>
            </a:r>
            <a:r>
              <a:rPr lang="en-US" dirty="0" smtClean="0"/>
              <a:t> Nursing, Pharmacy Schools</a:t>
            </a:r>
          </a:p>
          <a:p>
            <a:r>
              <a:rPr lang="en-US" dirty="0"/>
              <a:t>	</a:t>
            </a:r>
            <a:r>
              <a:rPr lang="en-US" dirty="0" smtClean="0"/>
              <a:t>Rural telemedicine, midwifery, family &amp; community medicine, </a:t>
            </a:r>
          </a:p>
          <a:p>
            <a:r>
              <a:rPr lang="en-US" dirty="0"/>
              <a:t>	</a:t>
            </a:r>
            <a:r>
              <a:rPr lang="en-US" dirty="0" smtClean="0"/>
              <a:t>Cancer Center, Mind Research Center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Teaching Hospital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Law School</a:t>
            </a:r>
          </a:p>
          <a:p>
            <a:r>
              <a:rPr lang="en-US" b="1" dirty="0" smtClean="0"/>
              <a:t>    Anderson School of Management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School of Engineering </a:t>
            </a:r>
            <a:r>
              <a:rPr lang="en-US" dirty="0" smtClean="0"/>
              <a:t> ECE, CS, Mechanical</a:t>
            </a:r>
          </a:p>
          <a:p>
            <a:r>
              <a:rPr lang="en-US" b="1" dirty="0" smtClean="0"/>
              <a:t>    Center for Advanced Research Computing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Architecture, Anthropology, Art &amp; Photography, Dance</a:t>
            </a:r>
          </a:p>
          <a:p>
            <a:endParaRPr lang="en-US" dirty="0" smtClean="0"/>
          </a:p>
          <a:p>
            <a:r>
              <a:rPr lang="en-US" i="1" dirty="0" smtClean="0">
                <a:latin typeface="Adobe Caslon Pro" pitchFamily="18" charset="0"/>
              </a:rPr>
              <a:t>Collaborations with Los Alamos and Sandia National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4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20" y="228600"/>
            <a:ext cx="7520940" cy="548640"/>
          </a:xfrm>
        </p:spPr>
        <p:txBody>
          <a:bodyPr/>
          <a:lstStyle/>
          <a:p>
            <a:r>
              <a:rPr lang="en-US" sz="3600" b="1" dirty="0" smtClean="0">
                <a:latin typeface="BankGothic Lt BT" pitchFamily="34" charset="0"/>
              </a:rPr>
              <a:t>Today’s IT World</a:t>
            </a:r>
            <a:endParaRPr lang="en-US" sz="3600" b="1" dirty="0">
              <a:latin typeface="BankGothic Lt B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048250"/>
            <a:ext cx="8953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76177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Raises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9775" y="4216539"/>
            <a:ext cx="26384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Bandwidth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68514"/>
            <a:ext cx="143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SPAM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20" y="3276600"/>
            <a:ext cx="1516280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" y="2971799"/>
            <a:ext cx="21907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08" y="228600"/>
            <a:ext cx="3062142" cy="204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1619" y="2414676"/>
            <a:ext cx="37417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Obsolescence planning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13" y="1045309"/>
            <a:ext cx="2400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45508"/>
            <a:ext cx="266440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3539788"/>
            <a:ext cx="16433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Bigger</a:t>
            </a:r>
          </a:p>
          <a:p>
            <a:pPr algn="ctr"/>
            <a:r>
              <a:rPr lang="en-U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Faster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Cheaper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90" y="760508"/>
            <a:ext cx="1914094" cy="151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77" y="2990850"/>
            <a:ext cx="1301602" cy="8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7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7734300" cy="548640"/>
          </a:xfrm>
        </p:spPr>
        <p:txBody>
          <a:bodyPr/>
          <a:lstStyle/>
          <a:p>
            <a:r>
              <a:rPr lang="en-US" sz="3200" b="1" dirty="0" smtClean="0"/>
              <a:t>Today’s University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Threatened or declining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State Formula changes from enrollment to retention &amp; graduation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Granting agencies changing from inputs to outcomes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From counting books or patrons or computers to measuring competencies, meeting SLAs, compliance</a:t>
            </a:r>
          </a:p>
          <a:p>
            <a:r>
              <a:rPr lang="en-US" sz="2800" b="1" dirty="0" smtClean="0"/>
              <a:t>University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Driven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Mobile, multi-media instruction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Quality academics &amp; extensive research</a:t>
            </a:r>
          </a:p>
          <a:p>
            <a:r>
              <a:rPr lang="en-US" sz="2800" b="1" dirty="0" smtClean="0"/>
              <a:t>User Needs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Authenticated &amp; authorized – independent of place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Self-configured, on-demand, elastic, bundled pricing</a:t>
            </a:r>
          </a:p>
        </p:txBody>
      </p:sp>
    </p:spTree>
    <p:extLst>
      <p:ext uri="{BB962C8B-B14F-4D97-AF65-F5344CB8AC3E}">
        <p14:creationId xmlns:p14="http://schemas.microsoft.com/office/powerpoint/2010/main" val="70614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IT Objective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220751"/>
            <a:ext cx="7520940" cy="3579849"/>
          </a:xfrm>
        </p:spPr>
        <p:txBody>
          <a:bodyPr/>
          <a:lstStyle/>
          <a:p>
            <a:pPr algn="ctr"/>
            <a:r>
              <a:rPr lang="en-US" sz="3600" dirty="0" smtClean="0"/>
              <a:t>Validation of IT service management and organizational performance approaches and deployment as measured against an objective, non-institutional, non-IT criteria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133850"/>
            <a:ext cx="3990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1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Strategy without tactics </a:t>
            </a:r>
            <a:br>
              <a:rPr lang="en-US" sz="2400" dirty="0" smtClean="0"/>
            </a:br>
            <a:r>
              <a:rPr lang="en-US" sz="2400" dirty="0" smtClean="0"/>
              <a:t>is the slowest route to victory. </a:t>
            </a:r>
            <a:br>
              <a:rPr lang="en-US" sz="2400" dirty="0" smtClean="0"/>
            </a:br>
            <a:r>
              <a:rPr lang="en-US" sz="2400" dirty="0" smtClean="0"/>
              <a:t>Tactics without strategy </a:t>
            </a:r>
            <a:br>
              <a:rPr lang="en-US" sz="2400" dirty="0" smtClean="0"/>
            </a:br>
            <a:r>
              <a:rPr lang="en-US" sz="2400" dirty="0" smtClean="0"/>
              <a:t>is the noise before Defeat (Failure)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Tsu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895600" cy="433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71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Why </a:t>
            </a:r>
            <a:r>
              <a:rPr lang="en-US" sz="4400" dirty="0" err="1" smtClean="0"/>
              <a:t>itil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458200" cy="1905000"/>
          </a:xfrm>
        </p:spPr>
        <p:txBody>
          <a:bodyPr/>
          <a:lstStyle/>
          <a:p>
            <a:r>
              <a:rPr lang="en-US" sz="2800" dirty="0" smtClean="0"/>
              <a:t>IT Industry Standard Service Management Framework</a:t>
            </a:r>
          </a:p>
          <a:p>
            <a:r>
              <a:rPr lang="en-US" dirty="0"/>
              <a:t>	</a:t>
            </a:r>
            <a:r>
              <a:rPr lang="en-US" sz="2000" dirty="0" smtClean="0"/>
              <a:t>Effective and Efficient Processes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Growth Paths / Maturity Models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Objective Criteria Assessments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90" y="2590800"/>
            <a:ext cx="496951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980455"/>
            <a:ext cx="40909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  <a:effectLst/>
              </a:rPr>
              <a:t>Improve IT Services</a:t>
            </a:r>
          </a:p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</a:rPr>
              <a:t>Reduce Costs</a:t>
            </a:r>
          </a:p>
          <a:p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  <a:effectLst/>
              </a:rPr>
              <a:t>Improve Customer Satisfaction</a:t>
            </a:r>
          </a:p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</a:rPr>
              <a:t>Improve Productivity</a:t>
            </a:r>
          </a:p>
          <a:p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  <a:effectLst/>
              </a:rPr>
              <a:t>Improve Skill Use</a:t>
            </a:r>
          </a:p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</a:rPr>
              <a:t>Improve Delivery of 3</a:t>
            </a:r>
            <a:r>
              <a:rPr lang="en-US" sz="2000" b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</a:rPr>
              <a:t>rd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66"/>
                </a:solidFill>
              </a:rPr>
              <a:t> Party Service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45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20940" cy="548640"/>
          </a:xfrm>
        </p:spPr>
        <p:txBody>
          <a:bodyPr/>
          <a:lstStyle/>
          <a:p>
            <a:pPr algn="ctr"/>
            <a:r>
              <a:rPr lang="en-US" sz="4400" dirty="0" smtClean="0"/>
              <a:t>Why Baldrige?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990600"/>
            <a:ext cx="8634046" cy="168931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External National Quality Standard </a:t>
            </a:r>
          </a:p>
          <a:p>
            <a:r>
              <a:rPr lang="en-US" sz="2400" dirty="0" smtClean="0"/>
              <a:t>Improve Competitiveness &amp; Performance of US Organizations</a:t>
            </a:r>
            <a:endParaRPr lang="en-US" sz="2000" dirty="0" smtClean="0"/>
          </a:p>
          <a:p>
            <a:r>
              <a:rPr lang="en-US" dirty="0"/>
              <a:t>	</a:t>
            </a:r>
            <a:r>
              <a:rPr lang="en-US" dirty="0" smtClean="0"/>
              <a:t>Criteria for Business &amp; Non-Profits, Education &amp; Health Care</a:t>
            </a:r>
          </a:p>
          <a:p>
            <a:r>
              <a:rPr lang="en-US" sz="2400" dirty="0" smtClean="0"/>
              <a:t>Beyond IT: Addresses Workforce Management, Strategy and Outcomes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8954" y="2832318"/>
            <a:ext cx="4724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905"/>
                <a:solidFill>
                  <a:srgbClr val="99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Synthesis </a:t>
            </a:r>
            <a:r>
              <a:rPr lang="en-US" b="1" cap="none" spc="0" dirty="0" smtClean="0">
                <a:ln w="1905"/>
                <a:solidFill>
                  <a:srgbClr val="99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Approach &amp; Deployment</a:t>
            </a:r>
          </a:p>
          <a:p>
            <a:r>
              <a:rPr lang="en-US" sz="2800" b="1" dirty="0" smtClean="0">
                <a:ln w="1905"/>
                <a:solidFill>
                  <a:srgbClr val="99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Alignment</a:t>
            </a:r>
          </a:p>
          <a:p>
            <a:r>
              <a:rPr lang="en-US" sz="2800" b="1" cap="none" spc="0" dirty="0" smtClean="0">
                <a:ln w="1905"/>
                <a:solidFill>
                  <a:srgbClr val="99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Integration</a:t>
            </a:r>
          </a:p>
          <a:p>
            <a:r>
              <a:rPr lang="en-US" sz="2800" b="1" dirty="0" smtClean="0">
                <a:ln w="1905"/>
                <a:solidFill>
                  <a:srgbClr val="99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Organizational Learning</a:t>
            </a:r>
            <a:endParaRPr lang="en-US" sz="2800" b="1" cap="none" spc="0" dirty="0">
              <a:ln w="1905"/>
              <a:solidFill>
                <a:srgbClr val="99CC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50" y="3352800"/>
            <a:ext cx="52279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8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3995" y="1413127"/>
            <a:ext cx="5708915" cy="1089427"/>
          </a:xfrm>
        </p:spPr>
        <p:txBody>
          <a:bodyPr/>
          <a:lstStyle/>
          <a:p>
            <a:r>
              <a:rPr lang="en-US" sz="4400" dirty="0" smtClean="0"/>
              <a:t>ITIL quality Journey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1727">
            <a:off x="3359518" y="2664108"/>
            <a:ext cx="5092298" cy="305537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2007 through Tomorrow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567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1129</TotalTime>
  <Words>279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Using ITIL to become a Baldrige Quality Organization</vt:lpstr>
      <vt:lpstr>University of New Mexico</vt:lpstr>
      <vt:lpstr>Today’s IT World</vt:lpstr>
      <vt:lpstr>Today’s University</vt:lpstr>
      <vt:lpstr>IT Objective</vt:lpstr>
      <vt:lpstr>Strategy without tactics  is the slowest route to victory.  Tactics without strategy  is the noise before Defeat (Failure)</vt:lpstr>
      <vt:lpstr>Why itil?</vt:lpstr>
      <vt:lpstr>Why Baldrige?</vt:lpstr>
      <vt:lpstr>ITIL quality Journey</vt:lpstr>
      <vt:lpstr>ITIL TIMELINE</vt:lpstr>
      <vt:lpstr>Quality Journey</vt:lpstr>
      <vt:lpstr>PowerPoint Presentation</vt:lpstr>
      <vt:lpstr>Jane Mcguire</vt:lpstr>
    </vt:vector>
  </TitlesOfParts>
  <Company>UNM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ITIL to become a Baldrige Quality Organization</dc:title>
  <dc:creator>jmcguire</dc:creator>
  <cp:lastModifiedBy>jmcguire</cp:lastModifiedBy>
  <cp:revision>26</cp:revision>
  <cp:lastPrinted>2012-11-02T17:19:19Z</cp:lastPrinted>
  <dcterms:created xsi:type="dcterms:W3CDTF">2012-11-02T03:00:49Z</dcterms:created>
  <dcterms:modified xsi:type="dcterms:W3CDTF">2012-11-02T21:58:41Z</dcterms:modified>
</cp:coreProperties>
</file>