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8"/>
  </p:notesMasterIdLst>
  <p:sldIdLst>
    <p:sldId id="256" r:id="rId2"/>
    <p:sldId id="285" r:id="rId3"/>
    <p:sldId id="288" r:id="rId4"/>
    <p:sldId id="286" r:id="rId5"/>
    <p:sldId id="269" r:id="rId6"/>
    <p:sldId id="263" r:id="rId7"/>
    <p:sldId id="262" r:id="rId8"/>
    <p:sldId id="268" r:id="rId9"/>
    <p:sldId id="290" r:id="rId10"/>
    <p:sldId id="266" r:id="rId11"/>
    <p:sldId id="267" r:id="rId12"/>
    <p:sldId id="264" r:id="rId13"/>
    <p:sldId id="259" r:id="rId14"/>
    <p:sldId id="261" r:id="rId15"/>
    <p:sldId id="273" r:id="rId16"/>
    <p:sldId id="271" r:id="rId17"/>
    <p:sldId id="275" r:id="rId18"/>
    <p:sldId id="274" r:id="rId19"/>
    <p:sldId id="284" r:id="rId20"/>
    <p:sldId id="276" r:id="rId21"/>
    <p:sldId id="289" r:id="rId22"/>
    <p:sldId id="291" r:id="rId23"/>
    <p:sldId id="283" r:id="rId24"/>
    <p:sldId id="292" r:id="rId25"/>
    <p:sldId id="293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86525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129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1F097D-840F-4793-A98D-998922E6C50D}" type="doc">
      <dgm:prSet loTypeId="urn:microsoft.com/office/officeart/2005/8/layout/hProcess9" loCatId="process" qsTypeId="urn:microsoft.com/office/officeart/2005/8/quickstyle/3d1" qsCatId="3D" csTypeId="urn:microsoft.com/office/officeart/2005/8/colors/colorful1" csCatId="colorful" phldr="1"/>
      <dgm:spPr/>
    </dgm:pt>
    <dgm:pt modelId="{09099617-B2AE-429B-BCC1-A8EC2240C29D}">
      <dgm:prSet phldrT="[Text]"/>
      <dgm:spPr/>
      <dgm:t>
        <a:bodyPr/>
        <a:lstStyle/>
        <a:p>
          <a:r>
            <a:rPr lang="en-US" dirty="0" smtClean="0"/>
            <a:t>Level 1: Informal</a:t>
          </a:r>
          <a:endParaRPr lang="en-US" dirty="0"/>
        </a:p>
      </dgm:t>
    </dgm:pt>
    <dgm:pt modelId="{430284ED-4638-44A9-B915-CECD9D3EC67F}" type="parTrans" cxnId="{D04D5930-1D5D-4A38-B008-FA3DBF8D1514}">
      <dgm:prSet/>
      <dgm:spPr/>
      <dgm:t>
        <a:bodyPr/>
        <a:lstStyle/>
        <a:p>
          <a:endParaRPr lang="en-US"/>
        </a:p>
      </dgm:t>
    </dgm:pt>
    <dgm:pt modelId="{9AB6FE10-93B9-4AEA-84E7-9AB677A53A3D}" type="sibTrans" cxnId="{D04D5930-1D5D-4A38-B008-FA3DBF8D1514}">
      <dgm:prSet/>
      <dgm:spPr/>
      <dgm:t>
        <a:bodyPr/>
        <a:lstStyle/>
        <a:p>
          <a:endParaRPr lang="en-US"/>
        </a:p>
      </dgm:t>
    </dgm:pt>
    <dgm:pt modelId="{B5328E5B-883E-48B8-9F6A-11BC1B56C5C0}">
      <dgm:prSet/>
      <dgm:spPr/>
      <dgm:t>
        <a:bodyPr/>
        <a:lstStyle/>
        <a:p>
          <a:r>
            <a:rPr lang="en-US" dirty="0" smtClean="0"/>
            <a:t>Level 2: Defined</a:t>
          </a:r>
        </a:p>
      </dgm:t>
    </dgm:pt>
    <dgm:pt modelId="{3DF564C9-AA4E-4E0F-9666-71F492F3C97E}" type="parTrans" cxnId="{C102279C-43F1-469E-A815-14836D9C69A3}">
      <dgm:prSet/>
      <dgm:spPr/>
      <dgm:t>
        <a:bodyPr/>
        <a:lstStyle/>
        <a:p>
          <a:endParaRPr lang="en-US"/>
        </a:p>
      </dgm:t>
    </dgm:pt>
    <dgm:pt modelId="{CC5D1D8C-4D47-4D0D-ADE1-DD5535850591}" type="sibTrans" cxnId="{C102279C-43F1-469E-A815-14836D9C69A3}">
      <dgm:prSet/>
      <dgm:spPr/>
      <dgm:t>
        <a:bodyPr/>
        <a:lstStyle/>
        <a:p>
          <a:endParaRPr lang="en-US"/>
        </a:p>
      </dgm:t>
    </dgm:pt>
    <dgm:pt modelId="{F55945F4-4608-4466-BD7E-826A24FB0CDB}">
      <dgm:prSet/>
      <dgm:spPr/>
      <dgm:t>
        <a:bodyPr/>
        <a:lstStyle/>
        <a:p>
          <a:r>
            <a:rPr lang="en-US" dirty="0" smtClean="0"/>
            <a:t>Level 3: Repeatable </a:t>
          </a:r>
        </a:p>
      </dgm:t>
    </dgm:pt>
    <dgm:pt modelId="{213992D0-8819-4E74-A3FA-95FA23A00D71}" type="parTrans" cxnId="{A1E38E8D-F553-495C-AFF1-F77739D3BD49}">
      <dgm:prSet/>
      <dgm:spPr/>
      <dgm:t>
        <a:bodyPr/>
        <a:lstStyle/>
        <a:p>
          <a:endParaRPr lang="en-US"/>
        </a:p>
      </dgm:t>
    </dgm:pt>
    <dgm:pt modelId="{29F0EE12-8F15-4075-90AF-7CF7A93E2344}" type="sibTrans" cxnId="{A1E38E8D-F553-495C-AFF1-F77739D3BD49}">
      <dgm:prSet/>
      <dgm:spPr/>
      <dgm:t>
        <a:bodyPr/>
        <a:lstStyle/>
        <a:p>
          <a:endParaRPr lang="en-US"/>
        </a:p>
      </dgm:t>
    </dgm:pt>
    <dgm:pt modelId="{D9AF5214-C5AD-469B-968B-89AB75D47C73}">
      <dgm:prSet/>
      <dgm:spPr/>
      <dgm:t>
        <a:bodyPr/>
        <a:lstStyle/>
        <a:p>
          <a:r>
            <a:rPr lang="en-US" dirty="0" smtClean="0"/>
            <a:t>Level 4: Managed</a:t>
          </a:r>
        </a:p>
      </dgm:t>
    </dgm:pt>
    <dgm:pt modelId="{935E672C-EFE3-485A-88C6-6E1327D2EAF1}" type="parTrans" cxnId="{01CD7F9A-5F31-452D-AAB1-1E922E9B084B}">
      <dgm:prSet/>
      <dgm:spPr/>
      <dgm:t>
        <a:bodyPr/>
        <a:lstStyle/>
        <a:p>
          <a:endParaRPr lang="en-US"/>
        </a:p>
      </dgm:t>
    </dgm:pt>
    <dgm:pt modelId="{DA1D0F86-0D6E-49EB-9C64-C14A1A3CF056}" type="sibTrans" cxnId="{01CD7F9A-5F31-452D-AAB1-1E922E9B084B}">
      <dgm:prSet/>
      <dgm:spPr/>
      <dgm:t>
        <a:bodyPr/>
        <a:lstStyle/>
        <a:p>
          <a:endParaRPr lang="en-US"/>
        </a:p>
      </dgm:t>
    </dgm:pt>
    <dgm:pt modelId="{AF69391D-2B44-4AB2-9D65-D42B301FC8BA}">
      <dgm:prSet/>
      <dgm:spPr/>
      <dgm:t>
        <a:bodyPr/>
        <a:lstStyle/>
        <a:p>
          <a:r>
            <a:rPr lang="en-US" dirty="0" smtClean="0"/>
            <a:t>Level 5: Optimized</a:t>
          </a:r>
          <a:endParaRPr lang="en-US" dirty="0"/>
        </a:p>
      </dgm:t>
    </dgm:pt>
    <dgm:pt modelId="{DC1EF89F-4B1E-42F8-9E47-A5E83492AAE2}" type="parTrans" cxnId="{8C123B1F-AE30-46D9-A733-9BD0AA06CF37}">
      <dgm:prSet/>
      <dgm:spPr/>
      <dgm:t>
        <a:bodyPr/>
        <a:lstStyle/>
        <a:p>
          <a:endParaRPr lang="en-US"/>
        </a:p>
      </dgm:t>
    </dgm:pt>
    <dgm:pt modelId="{F7E0DCA6-2EDE-4D2C-972C-BCAC234D9D2D}" type="sibTrans" cxnId="{8C123B1F-AE30-46D9-A733-9BD0AA06CF37}">
      <dgm:prSet/>
      <dgm:spPr/>
      <dgm:t>
        <a:bodyPr/>
        <a:lstStyle/>
        <a:p>
          <a:endParaRPr lang="en-US"/>
        </a:p>
      </dgm:t>
    </dgm:pt>
    <dgm:pt modelId="{F687B778-FD5F-4680-9B39-74610BBE02E8}" type="pres">
      <dgm:prSet presAssocID="{BD1F097D-840F-4793-A98D-998922E6C50D}" presName="CompostProcess" presStyleCnt="0">
        <dgm:presLayoutVars>
          <dgm:dir/>
          <dgm:resizeHandles val="exact"/>
        </dgm:presLayoutVars>
      </dgm:prSet>
      <dgm:spPr/>
    </dgm:pt>
    <dgm:pt modelId="{64B2A169-708D-418E-96CE-D37B8D92BE14}" type="pres">
      <dgm:prSet presAssocID="{BD1F097D-840F-4793-A98D-998922E6C50D}" presName="arrow" presStyleLbl="bgShp" presStyleIdx="0" presStyleCnt="1"/>
      <dgm:spPr/>
    </dgm:pt>
    <dgm:pt modelId="{A9E98120-DB92-480B-B217-B87A1FF877BE}" type="pres">
      <dgm:prSet presAssocID="{BD1F097D-840F-4793-A98D-998922E6C50D}" presName="linearProcess" presStyleCnt="0"/>
      <dgm:spPr/>
    </dgm:pt>
    <dgm:pt modelId="{51C5ACD3-0D5E-4834-92CD-C1443D421570}" type="pres">
      <dgm:prSet presAssocID="{09099617-B2AE-429B-BCC1-A8EC2240C29D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FD49AB-CA0F-4847-AC02-8A7C4DBFF61B}" type="pres">
      <dgm:prSet presAssocID="{9AB6FE10-93B9-4AEA-84E7-9AB677A53A3D}" presName="sibTrans" presStyleCnt="0"/>
      <dgm:spPr/>
    </dgm:pt>
    <dgm:pt modelId="{E46A23D5-A2B4-4288-8AF5-875B83D66C7A}" type="pres">
      <dgm:prSet presAssocID="{B5328E5B-883E-48B8-9F6A-11BC1B56C5C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E6000-EBE4-4F04-932E-1133EDFEA21A}" type="pres">
      <dgm:prSet presAssocID="{CC5D1D8C-4D47-4D0D-ADE1-DD5535850591}" presName="sibTrans" presStyleCnt="0"/>
      <dgm:spPr/>
    </dgm:pt>
    <dgm:pt modelId="{500E0872-5F1E-43BA-BD32-78167FA5D47C}" type="pres">
      <dgm:prSet presAssocID="{F55945F4-4608-4466-BD7E-826A24FB0CDB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4D031B-640F-49C8-BCCD-EDBACB910E49}" type="pres">
      <dgm:prSet presAssocID="{29F0EE12-8F15-4075-90AF-7CF7A93E2344}" presName="sibTrans" presStyleCnt="0"/>
      <dgm:spPr/>
    </dgm:pt>
    <dgm:pt modelId="{7439735A-870A-49D0-9669-338CE7A73BBF}" type="pres">
      <dgm:prSet presAssocID="{D9AF5214-C5AD-469B-968B-89AB75D47C7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2E4FF-813F-479D-91C6-209223AD56D5}" type="pres">
      <dgm:prSet presAssocID="{DA1D0F86-0D6E-49EB-9C64-C14A1A3CF056}" presName="sibTrans" presStyleCnt="0"/>
      <dgm:spPr/>
    </dgm:pt>
    <dgm:pt modelId="{336A5BBA-AA87-4B93-9152-3F61A96ABDF0}" type="pres">
      <dgm:prSet presAssocID="{AF69391D-2B44-4AB2-9D65-D42B301FC8B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63997D-C886-4A97-A0E4-EF23ADB32F62}" type="presOf" srcId="{BD1F097D-840F-4793-A98D-998922E6C50D}" destId="{F687B778-FD5F-4680-9B39-74610BBE02E8}" srcOrd="0" destOrd="0" presId="urn:microsoft.com/office/officeart/2005/8/layout/hProcess9"/>
    <dgm:cxn modelId="{07DF7788-F8A7-4AD9-BADA-516514DADBEB}" type="presOf" srcId="{F55945F4-4608-4466-BD7E-826A24FB0CDB}" destId="{500E0872-5F1E-43BA-BD32-78167FA5D47C}" srcOrd="0" destOrd="0" presId="urn:microsoft.com/office/officeart/2005/8/layout/hProcess9"/>
    <dgm:cxn modelId="{C102279C-43F1-469E-A815-14836D9C69A3}" srcId="{BD1F097D-840F-4793-A98D-998922E6C50D}" destId="{B5328E5B-883E-48B8-9F6A-11BC1B56C5C0}" srcOrd="1" destOrd="0" parTransId="{3DF564C9-AA4E-4E0F-9666-71F492F3C97E}" sibTransId="{CC5D1D8C-4D47-4D0D-ADE1-DD5535850591}"/>
    <dgm:cxn modelId="{6A1037D3-7327-4856-82EC-805C510015D6}" type="presOf" srcId="{09099617-B2AE-429B-BCC1-A8EC2240C29D}" destId="{51C5ACD3-0D5E-4834-92CD-C1443D421570}" srcOrd="0" destOrd="0" presId="urn:microsoft.com/office/officeart/2005/8/layout/hProcess9"/>
    <dgm:cxn modelId="{A0C8CA73-DDB8-468E-8CA7-F9C427260C4E}" type="presOf" srcId="{B5328E5B-883E-48B8-9F6A-11BC1B56C5C0}" destId="{E46A23D5-A2B4-4288-8AF5-875B83D66C7A}" srcOrd="0" destOrd="0" presId="urn:microsoft.com/office/officeart/2005/8/layout/hProcess9"/>
    <dgm:cxn modelId="{30C3A46D-F160-4B4D-BCA3-57F8ABC0160B}" type="presOf" srcId="{D9AF5214-C5AD-469B-968B-89AB75D47C73}" destId="{7439735A-870A-49D0-9669-338CE7A73BBF}" srcOrd="0" destOrd="0" presId="urn:microsoft.com/office/officeart/2005/8/layout/hProcess9"/>
    <dgm:cxn modelId="{C2057387-B257-45B9-B36A-E9D18AE4C01D}" type="presOf" srcId="{AF69391D-2B44-4AB2-9D65-D42B301FC8BA}" destId="{336A5BBA-AA87-4B93-9152-3F61A96ABDF0}" srcOrd="0" destOrd="0" presId="urn:microsoft.com/office/officeart/2005/8/layout/hProcess9"/>
    <dgm:cxn modelId="{D04D5930-1D5D-4A38-B008-FA3DBF8D1514}" srcId="{BD1F097D-840F-4793-A98D-998922E6C50D}" destId="{09099617-B2AE-429B-BCC1-A8EC2240C29D}" srcOrd="0" destOrd="0" parTransId="{430284ED-4638-44A9-B915-CECD9D3EC67F}" sibTransId="{9AB6FE10-93B9-4AEA-84E7-9AB677A53A3D}"/>
    <dgm:cxn modelId="{01CD7F9A-5F31-452D-AAB1-1E922E9B084B}" srcId="{BD1F097D-840F-4793-A98D-998922E6C50D}" destId="{D9AF5214-C5AD-469B-968B-89AB75D47C73}" srcOrd="3" destOrd="0" parTransId="{935E672C-EFE3-485A-88C6-6E1327D2EAF1}" sibTransId="{DA1D0F86-0D6E-49EB-9C64-C14A1A3CF056}"/>
    <dgm:cxn modelId="{8C123B1F-AE30-46D9-A733-9BD0AA06CF37}" srcId="{BD1F097D-840F-4793-A98D-998922E6C50D}" destId="{AF69391D-2B44-4AB2-9D65-D42B301FC8BA}" srcOrd="4" destOrd="0" parTransId="{DC1EF89F-4B1E-42F8-9E47-A5E83492AAE2}" sibTransId="{F7E0DCA6-2EDE-4D2C-972C-BCAC234D9D2D}"/>
    <dgm:cxn modelId="{A1E38E8D-F553-495C-AFF1-F77739D3BD49}" srcId="{BD1F097D-840F-4793-A98D-998922E6C50D}" destId="{F55945F4-4608-4466-BD7E-826A24FB0CDB}" srcOrd="2" destOrd="0" parTransId="{213992D0-8819-4E74-A3FA-95FA23A00D71}" sibTransId="{29F0EE12-8F15-4075-90AF-7CF7A93E2344}"/>
    <dgm:cxn modelId="{6FB60B74-D1C5-4E73-8376-6B9F0873E982}" type="presParOf" srcId="{F687B778-FD5F-4680-9B39-74610BBE02E8}" destId="{64B2A169-708D-418E-96CE-D37B8D92BE14}" srcOrd="0" destOrd="0" presId="urn:microsoft.com/office/officeart/2005/8/layout/hProcess9"/>
    <dgm:cxn modelId="{284F23E7-AC9C-48D5-9DE9-16EBD856781A}" type="presParOf" srcId="{F687B778-FD5F-4680-9B39-74610BBE02E8}" destId="{A9E98120-DB92-480B-B217-B87A1FF877BE}" srcOrd="1" destOrd="0" presId="urn:microsoft.com/office/officeart/2005/8/layout/hProcess9"/>
    <dgm:cxn modelId="{99AFEE18-FDB8-4E27-B10A-8C6194E884FF}" type="presParOf" srcId="{A9E98120-DB92-480B-B217-B87A1FF877BE}" destId="{51C5ACD3-0D5E-4834-92CD-C1443D421570}" srcOrd="0" destOrd="0" presId="urn:microsoft.com/office/officeart/2005/8/layout/hProcess9"/>
    <dgm:cxn modelId="{71B4B1A3-573A-4FA6-9576-56DE3807AD5F}" type="presParOf" srcId="{A9E98120-DB92-480B-B217-B87A1FF877BE}" destId="{D7FD49AB-CA0F-4847-AC02-8A7C4DBFF61B}" srcOrd="1" destOrd="0" presId="urn:microsoft.com/office/officeart/2005/8/layout/hProcess9"/>
    <dgm:cxn modelId="{9580B5BC-0573-4C4B-A1E2-62B0C4D439DE}" type="presParOf" srcId="{A9E98120-DB92-480B-B217-B87A1FF877BE}" destId="{E46A23D5-A2B4-4288-8AF5-875B83D66C7A}" srcOrd="2" destOrd="0" presId="urn:microsoft.com/office/officeart/2005/8/layout/hProcess9"/>
    <dgm:cxn modelId="{B6283461-BB06-4B28-AE22-60944420F9CF}" type="presParOf" srcId="{A9E98120-DB92-480B-B217-B87A1FF877BE}" destId="{FF8E6000-EBE4-4F04-932E-1133EDFEA21A}" srcOrd="3" destOrd="0" presId="urn:microsoft.com/office/officeart/2005/8/layout/hProcess9"/>
    <dgm:cxn modelId="{700A1AFC-C200-4123-B6B0-CA8B4E5E3639}" type="presParOf" srcId="{A9E98120-DB92-480B-B217-B87A1FF877BE}" destId="{500E0872-5F1E-43BA-BD32-78167FA5D47C}" srcOrd="4" destOrd="0" presId="urn:microsoft.com/office/officeart/2005/8/layout/hProcess9"/>
    <dgm:cxn modelId="{AA192D20-F073-44A1-B33A-FDF4902914A5}" type="presParOf" srcId="{A9E98120-DB92-480B-B217-B87A1FF877BE}" destId="{BA4D031B-640F-49C8-BCCD-EDBACB910E49}" srcOrd="5" destOrd="0" presId="urn:microsoft.com/office/officeart/2005/8/layout/hProcess9"/>
    <dgm:cxn modelId="{FF3640ED-8535-4DAC-9451-A92059008139}" type="presParOf" srcId="{A9E98120-DB92-480B-B217-B87A1FF877BE}" destId="{7439735A-870A-49D0-9669-338CE7A73BBF}" srcOrd="6" destOrd="0" presId="urn:microsoft.com/office/officeart/2005/8/layout/hProcess9"/>
    <dgm:cxn modelId="{5CC648A4-89A9-49C8-8F57-CD144D354A1D}" type="presParOf" srcId="{A9E98120-DB92-480B-B217-B87A1FF877BE}" destId="{6992E4FF-813F-479D-91C6-209223AD56D5}" srcOrd="7" destOrd="0" presId="urn:microsoft.com/office/officeart/2005/8/layout/hProcess9"/>
    <dgm:cxn modelId="{2E6806E5-3B4F-47E9-9678-6ABF88496047}" type="presParOf" srcId="{A9E98120-DB92-480B-B217-B87A1FF877BE}" destId="{336A5BBA-AA87-4B93-9152-3F61A96ABDF0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B8C084-0799-40FF-A8A4-15CF5DCAF2F6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B8D8095-57A4-4FE4-A46E-D465E650EEA3}">
      <dgm:prSet phldrT="[Text]"/>
      <dgm:spPr/>
      <dgm:t>
        <a:bodyPr/>
        <a:lstStyle/>
        <a:p>
          <a:r>
            <a:rPr lang="en-US" dirty="0" smtClean="0"/>
            <a:t>Leadership</a:t>
          </a:r>
          <a:endParaRPr lang="en-US" dirty="0"/>
        </a:p>
      </dgm:t>
    </dgm:pt>
    <dgm:pt modelId="{8EE547EE-601F-4988-BF8A-11C3103F947F}" type="parTrans" cxnId="{547F1D8D-6EC0-4642-A4ED-035B0E4153C9}">
      <dgm:prSet/>
      <dgm:spPr/>
      <dgm:t>
        <a:bodyPr/>
        <a:lstStyle/>
        <a:p>
          <a:endParaRPr lang="en-US"/>
        </a:p>
      </dgm:t>
    </dgm:pt>
    <dgm:pt modelId="{0C37AFEC-7B9E-4756-8FD0-0D85FDF5E376}" type="sibTrans" cxnId="{547F1D8D-6EC0-4642-A4ED-035B0E4153C9}">
      <dgm:prSet/>
      <dgm:spPr/>
      <dgm:t>
        <a:bodyPr/>
        <a:lstStyle/>
        <a:p>
          <a:endParaRPr lang="en-US"/>
        </a:p>
      </dgm:t>
    </dgm:pt>
    <dgm:pt modelId="{41EE03C2-8931-405A-8C4D-ADF699FE2B45}">
      <dgm:prSet/>
      <dgm:spPr/>
      <dgm:t>
        <a:bodyPr/>
        <a:lstStyle/>
        <a:p>
          <a:r>
            <a:rPr lang="en-US" dirty="0" smtClean="0">
              <a:ea typeface="Times New Roman"/>
              <a:cs typeface="Calibri"/>
            </a:rPr>
            <a:t>Standards and Implementation</a:t>
          </a:r>
          <a:endParaRPr lang="en-US" dirty="0">
            <a:ea typeface="Calibri"/>
            <a:cs typeface="Times New Roman"/>
          </a:endParaRPr>
        </a:p>
      </dgm:t>
    </dgm:pt>
    <dgm:pt modelId="{29EFE340-C4E2-4529-AD7F-2196E7366C66}" type="parTrans" cxnId="{3B8E4613-8C65-45AD-98D1-C598C0EEA330}">
      <dgm:prSet/>
      <dgm:spPr/>
      <dgm:t>
        <a:bodyPr/>
        <a:lstStyle/>
        <a:p>
          <a:endParaRPr lang="en-US"/>
        </a:p>
      </dgm:t>
    </dgm:pt>
    <dgm:pt modelId="{D7093990-31BB-455D-A9A3-D1771680589E}" type="sibTrans" cxnId="{3B8E4613-8C65-45AD-98D1-C598C0EEA330}">
      <dgm:prSet/>
      <dgm:spPr/>
      <dgm:t>
        <a:bodyPr/>
        <a:lstStyle/>
        <a:p>
          <a:endParaRPr lang="en-US"/>
        </a:p>
      </dgm:t>
    </dgm:pt>
    <dgm:pt modelId="{F2A90ED4-4577-4F63-9FF2-C350E1BF90EA}">
      <dgm:prSet/>
      <dgm:spPr/>
      <dgm:t>
        <a:bodyPr/>
        <a:lstStyle/>
        <a:p>
          <a:r>
            <a:rPr lang="en-US" dirty="0" smtClean="0">
              <a:ea typeface="Times New Roman"/>
              <a:cs typeface="Calibri"/>
            </a:rPr>
            <a:t>Governance and risk management process</a:t>
          </a:r>
          <a:endParaRPr lang="en-US" dirty="0">
            <a:ea typeface="Calibri"/>
            <a:cs typeface="Times New Roman"/>
          </a:endParaRPr>
        </a:p>
      </dgm:t>
    </dgm:pt>
    <dgm:pt modelId="{5243E148-42D7-412F-998D-E8C8C0529E0C}" type="parTrans" cxnId="{0FF571B4-15C1-45AC-9A51-73CCB7D000CE}">
      <dgm:prSet/>
      <dgm:spPr/>
      <dgm:t>
        <a:bodyPr/>
        <a:lstStyle/>
        <a:p>
          <a:endParaRPr lang="en-US"/>
        </a:p>
      </dgm:t>
    </dgm:pt>
    <dgm:pt modelId="{97A50720-A277-4C34-99D2-8E88FB4C062B}" type="sibTrans" cxnId="{0FF571B4-15C1-45AC-9A51-73CCB7D000CE}">
      <dgm:prSet/>
      <dgm:spPr/>
      <dgm:t>
        <a:bodyPr/>
        <a:lstStyle/>
        <a:p>
          <a:endParaRPr lang="en-US"/>
        </a:p>
      </dgm:t>
    </dgm:pt>
    <dgm:pt modelId="{F51F78FE-63B5-4DC9-B763-FE24AB961C12}">
      <dgm:prSet/>
      <dgm:spPr/>
      <dgm:t>
        <a:bodyPr/>
        <a:lstStyle/>
        <a:p>
          <a:r>
            <a:rPr lang="en-US" dirty="0" smtClean="0">
              <a:ea typeface="Times New Roman"/>
              <a:cs typeface="Calibri"/>
            </a:rPr>
            <a:t>Resources and cost impact</a:t>
          </a:r>
          <a:endParaRPr lang="en-US" dirty="0">
            <a:ea typeface="Calibri"/>
            <a:cs typeface="Times New Roman"/>
          </a:endParaRPr>
        </a:p>
      </dgm:t>
    </dgm:pt>
    <dgm:pt modelId="{9322FD8D-2F96-483A-906B-83A9B85E515B}" type="parTrans" cxnId="{E3C4FF3A-76EE-49C7-9A8E-6A43462829C1}">
      <dgm:prSet/>
      <dgm:spPr/>
      <dgm:t>
        <a:bodyPr/>
        <a:lstStyle/>
        <a:p>
          <a:endParaRPr lang="en-US"/>
        </a:p>
      </dgm:t>
    </dgm:pt>
    <dgm:pt modelId="{1674B396-A87B-4A8F-AC82-88ABAE5A7F7D}" type="sibTrans" cxnId="{E3C4FF3A-76EE-49C7-9A8E-6A43462829C1}">
      <dgm:prSet/>
      <dgm:spPr/>
      <dgm:t>
        <a:bodyPr/>
        <a:lstStyle/>
        <a:p>
          <a:endParaRPr lang="en-US"/>
        </a:p>
      </dgm:t>
    </dgm:pt>
    <dgm:pt modelId="{81C4906A-8010-4F09-BCC4-A5A5821C36AC}">
      <dgm:prSet/>
      <dgm:spPr/>
      <dgm:t>
        <a:bodyPr/>
        <a:lstStyle/>
        <a:p>
          <a:r>
            <a:rPr lang="en-US" dirty="0" smtClean="0">
              <a:ea typeface="Times New Roman"/>
              <a:cs typeface="Calibri"/>
            </a:rPr>
            <a:t>Education and communication</a:t>
          </a:r>
          <a:endParaRPr lang="en-US" dirty="0">
            <a:ea typeface="Calibri"/>
            <a:cs typeface="Times New Roman"/>
          </a:endParaRPr>
        </a:p>
      </dgm:t>
    </dgm:pt>
    <dgm:pt modelId="{741C5F83-1F9F-4E47-A9B5-AC3C20407B2B}" type="parTrans" cxnId="{1E6927C3-8A51-4278-9F78-B2BC0550C6DD}">
      <dgm:prSet/>
      <dgm:spPr/>
      <dgm:t>
        <a:bodyPr/>
        <a:lstStyle/>
        <a:p>
          <a:endParaRPr lang="en-US"/>
        </a:p>
      </dgm:t>
    </dgm:pt>
    <dgm:pt modelId="{3703A373-E61A-4D08-98D1-5D25AA51D5A2}" type="sibTrans" cxnId="{1E6927C3-8A51-4278-9F78-B2BC0550C6DD}">
      <dgm:prSet/>
      <dgm:spPr/>
      <dgm:t>
        <a:bodyPr/>
        <a:lstStyle/>
        <a:p>
          <a:endParaRPr lang="en-US"/>
        </a:p>
      </dgm:t>
    </dgm:pt>
    <dgm:pt modelId="{4F5BA751-C0F3-4A31-9B09-91F2EFC77238}">
      <dgm:prSet/>
      <dgm:spPr/>
      <dgm:t>
        <a:bodyPr/>
        <a:lstStyle/>
        <a:p>
          <a:r>
            <a:rPr lang="en-US" dirty="0" smtClean="0">
              <a:ea typeface="Times New Roman"/>
              <a:cs typeface="Calibri"/>
            </a:rPr>
            <a:t>Procurement and supplier contracts</a:t>
          </a:r>
          <a:endParaRPr lang="en-US" dirty="0">
            <a:ea typeface="Calibri"/>
            <a:cs typeface="Times New Roman"/>
          </a:endParaRPr>
        </a:p>
      </dgm:t>
    </dgm:pt>
    <dgm:pt modelId="{C39E1644-EFE5-485C-8AD0-495557F1170F}" type="parTrans" cxnId="{5B7FC0F2-DE6E-44BC-BFDC-703679FE4176}">
      <dgm:prSet/>
      <dgm:spPr/>
      <dgm:t>
        <a:bodyPr/>
        <a:lstStyle/>
        <a:p>
          <a:endParaRPr lang="en-US"/>
        </a:p>
      </dgm:t>
    </dgm:pt>
    <dgm:pt modelId="{FDEF7FD0-F955-4351-A034-CB3E81BCA79E}" type="sibTrans" cxnId="{5B7FC0F2-DE6E-44BC-BFDC-703679FE4176}">
      <dgm:prSet/>
      <dgm:spPr/>
      <dgm:t>
        <a:bodyPr/>
        <a:lstStyle/>
        <a:p>
          <a:endParaRPr lang="en-US"/>
        </a:p>
      </dgm:t>
    </dgm:pt>
    <dgm:pt modelId="{D51B6D72-9857-4A3F-AA99-D6321D048335}">
      <dgm:prSet/>
      <dgm:spPr/>
      <dgm:t>
        <a:bodyPr/>
        <a:lstStyle/>
        <a:p>
          <a:r>
            <a:rPr lang="en-US" dirty="0" smtClean="0">
              <a:ea typeface="Times New Roman"/>
              <a:cs typeface="Calibri"/>
            </a:rPr>
            <a:t>Application Systems</a:t>
          </a:r>
          <a:endParaRPr lang="en-US" dirty="0">
            <a:ea typeface="Calibri"/>
            <a:cs typeface="Times New Roman"/>
          </a:endParaRPr>
        </a:p>
      </dgm:t>
    </dgm:pt>
    <dgm:pt modelId="{F26B3475-C394-499A-8FCF-1177DB4495AA}" type="parTrans" cxnId="{D41A33F2-80C1-4D32-BA15-2A0DA90C28B3}">
      <dgm:prSet/>
      <dgm:spPr/>
      <dgm:t>
        <a:bodyPr/>
        <a:lstStyle/>
        <a:p>
          <a:endParaRPr lang="en-US"/>
        </a:p>
      </dgm:t>
    </dgm:pt>
    <dgm:pt modelId="{C22AA64C-28F2-468A-91E3-A189CAB20EBE}" type="sibTrans" cxnId="{D41A33F2-80C1-4D32-BA15-2A0DA90C28B3}">
      <dgm:prSet/>
      <dgm:spPr/>
      <dgm:t>
        <a:bodyPr/>
        <a:lstStyle/>
        <a:p>
          <a:endParaRPr lang="en-US"/>
        </a:p>
      </dgm:t>
    </dgm:pt>
    <dgm:pt modelId="{64497516-3C09-4213-AECE-9AB6824C351D}">
      <dgm:prSet/>
      <dgm:spPr/>
      <dgm:t>
        <a:bodyPr/>
        <a:lstStyle/>
        <a:p>
          <a:r>
            <a:rPr lang="en-US" dirty="0" smtClean="0">
              <a:ea typeface="Times New Roman"/>
              <a:cs typeface="Calibri"/>
            </a:rPr>
            <a:t>Reasonable adjustments process</a:t>
          </a:r>
          <a:endParaRPr lang="en-US" dirty="0">
            <a:ea typeface="Calibri"/>
            <a:cs typeface="Times New Roman"/>
          </a:endParaRPr>
        </a:p>
      </dgm:t>
    </dgm:pt>
    <dgm:pt modelId="{9C6D353B-C057-4A5E-80C9-F8D51090B196}" type="parTrans" cxnId="{1AE8F080-9A04-4FBA-9BFA-25F87DF9D4D3}">
      <dgm:prSet/>
      <dgm:spPr/>
      <dgm:t>
        <a:bodyPr/>
        <a:lstStyle/>
        <a:p>
          <a:endParaRPr lang="en-US"/>
        </a:p>
      </dgm:t>
    </dgm:pt>
    <dgm:pt modelId="{7416BDC3-64B2-486B-A7E8-5084E1225260}" type="sibTrans" cxnId="{1AE8F080-9A04-4FBA-9BFA-25F87DF9D4D3}">
      <dgm:prSet/>
      <dgm:spPr/>
      <dgm:t>
        <a:bodyPr/>
        <a:lstStyle/>
        <a:p>
          <a:endParaRPr lang="en-US"/>
        </a:p>
      </dgm:t>
    </dgm:pt>
    <dgm:pt modelId="{005E34F1-90DB-4702-945D-5DFA05D2B4F5}" type="pres">
      <dgm:prSet presAssocID="{33B8C084-0799-40FF-A8A4-15CF5DCAF2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EB93A6-E787-4E30-B7AE-ED858F0DDEB3}" type="pres">
      <dgm:prSet presAssocID="{8B8D8095-57A4-4FE4-A46E-D465E650EEA3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9E82A-C2B6-4ED0-A5C9-E2E44BAB85DD}" type="pres">
      <dgm:prSet presAssocID="{0C37AFEC-7B9E-4756-8FD0-0D85FDF5E376}" presName="sibTrans" presStyleCnt="0"/>
      <dgm:spPr/>
    </dgm:pt>
    <dgm:pt modelId="{99E0E12C-FD9B-4047-80D9-06DD5F9B5EA5}" type="pres">
      <dgm:prSet presAssocID="{41EE03C2-8931-405A-8C4D-ADF699FE2B4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DD15D-7715-4B9D-8042-DE818B1EE681}" type="pres">
      <dgm:prSet presAssocID="{D7093990-31BB-455D-A9A3-D1771680589E}" presName="sibTrans" presStyleCnt="0"/>
      <dgm:spPr/>
    </dgm:pt>
    <dgm:pt modelId="{44655A18-2F98-4D45-966E-A5A0F26CDEBA}" type="pres">
      <dgm:prSet presAssocID="{F2A90ED4-4577-4F63-9FF2-C350E1BF90E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5F4BA-935E-47CF-BC88-8B4269586B86}" type="pres">
      <dgm:prSet presAssocID="{97A50720-A277-4C34-99D2-8E88FB4C062B}" presName="sibTrans" presStyleCnt="0"/>
      <dgm:spPr/>
    </dgm:pt>
    <dgm:pt modelId="{F4141464-7936-4CBD-91A3-9E6DF1733F02}" type="pres">
      <dgm:prSet presAssocID="{F51F78FE-63B5-4DC9-B763-FE24AB961C1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C129E-429C-4D2D-AE48-116396D5A4A2}" type="pres">
      <dgm:prSet presAssocID="{1674B396-A87B-4A8F-AC82-88ABAE5A7F7D}" presName="sibTrans" presStyleCnt="0"/>
      <dgm:spPr/>
    </dgm:pt>
    <dgm:pt modelId="{6660AE53-6169-4106-B613-41D3CFF371F0}" type="pres">
      <dgm:prSet presAssocID="{81C4906A-8010-4F09-BCC4-A5A5821C36A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DDA13-C3EA-427A-A22B-2F4F0E89C7B4}" type="pres">
      <dgm:prSet presAssocID="{3703A373-E61A-4D08-98D1-5D25AA51D5A2}" presName="sibTrans" presStyleCnt="0"/>
      <dgm:spPr/>
    </dgm:pt>
    <dgm:pt modelId="{E6BD6C10-0006-424D-A75C-28B4566AB3EC}" type="pres">
      <dgm:prSet presAssocID="{4F5BA751-C0F3-4A31-9B09-91F2EFC7723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00FFEE-B2C5-4EF7-8F99-0B2E86EB2C0C}" type="pres">
      <dgm:prSet presAssocID="{FDEF7FD0-F955-4351-A034-CB3E81BCA79E}" presName="sibTrans" presStyleCnt="0"/>
      <dgm:spPr/>
    </dgm:pt>
    <dgm:pt modelId="{205FA956-2C21-48A7-9F1F-DC33ADC39AB9}" type="pres">
      <dgm:prSet presAssocID="{D51B6D72-9857-4A3F-AA99-D6321D04833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AF0B2-E931-4EBC-975C-C59310964A46}" type="pres">
      <dgm:prSet presAssocID="{C22AA64C-28F2-468A-91E3-A189CAB20EBE}" presName="sibTrans" presStyleCnt="0"/>
      <dgm:spPr/>
    </dgm:pt>
    <dgm:pt modelId="{2548DAD7-C347-45C5-AB18-BB97AB3D38FB}" type="pres">
      <dgm:prSet presAssocID="{64497516-3C09-4213-AECE-9AB6824C351D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950E97-FBD4-4DD3-ABB1-5F19ED526805}" type="presOf" srcId="{33B8C084-0799-40FF-A8A4-15CF5DCAF2F6}" destId="{005E34F1-90DB-4702-945D-5DFA05D2B4F5}" srcOrd="0" destOrd="0" presId="urn:microsoft.com/office/officeart/2005/8/layout/default"/>
    <dgm:cxn modelId="{A18E2039-4A6F-49F5-944B-D9123C9AA3F7}" type="presOf" srcId="{4F5BA751-C0F3-4A31-9B09-91F2EFC77238}" destId="{E6BD6C10-0006-424D-A75C-28B4566AB3EC}" srcOrd="0" destOrd="0" presId="urn:microsoft.com/office/officeart/2005/8/layout/default"/>
    <dgm:cxn modelId="{547F1D8D-6EC0-4642-A4ED-035B0E4153C9}" srcId="{33B8C084-0799-40FF-A8A4-15CF5DCAF2F6}" destId="{8B8D8095-57A4-4FE4-A46E-D465E650EEA3}" srcOrd="0" destOrd="0" parTransId="{8EE547EE-601F-4988-BF8A-11C3103F947F}" sibTransId="{0C37AFEC-7B9E-4756-8FD0-0D85FDF5E376}"/>
    <dgm:cxn modelId="{D41A33F2-80C1-4D32-BA15-2A0DA90C28B3}" srcId="{33B8C084-0799-40FF-A8A4-15CF5DCAF2F6}" destId="{D51B6D72-9857-4A3F-AA99-D6321D048335}" srcOrd="6" destOrd="0" parTransId="{F26B3475-C394-499A-8FCF-1177DB4495AA}" sibTransId="{C22AA64C-28F2-468A-91E3-A189CAB20EBE}"/>
    <dgm:cxn modelId="{01E9C277-3BBA-42A5-95AD-94C767452214}" type="presOf" srcId="{8B8D8095-57A4-4FE4-A46E-D465E650EEA3}" destId="{E4EB93A6-E787-4E30-B7AE-ED858F0DDEB3}" srcOrd="0" destOrd="0" presId="urn:microsoft.com/office/officeart/2005/8/layout/default"/>
    <dgm:cxn modelId="{222BB5DB-AF8D-4E0C-9293-6C7F7BB31E17}" type="presOf" srcId="{41EE03C2-8931-405A-8C4D-ADF699FE2B45}" destId="{99E0E12C-FD9B-4047-80D9-06DD5F9B5EA5}" srcOrd="0" destOrd="0" presId="urn:microsoft.com/office/officeart/2005/8/layout/default"/>
    <dgm:cxn modelId="{3B8E4613-8C65-45AD-98D1-C598C0EEA330}" srcId="{33B8C084-0799-40FF-A8A4-15CF5DCAF2F6}" destId="{41EE03C2-8931-405A-8C4D-ADF699FE2B45}" srcOrd="1" destOrd="0" parTransId="{29EFE340-C4E2-4529-AD7F-2196E7366C66}" sibTransId="{D7093990-31BB-455D-A9A3-D1771680589E}"/>
    <dgm:cxn modelId="{E948B369-F305-4EE9-8264-7CF55F39BF4E}" type="presOf" srcId="{F51F78FE-63B5-4DC9-B763-FE24AB961C12}" destId="{F4141464-7936-4CBD-91A3-9E6DF1733F02}" srcOrd="0" destOrd="0" presId="urn:microsoft.com/office/officeart/2005/8/layout/default"/>
    <dgm:cxn modelId="{EE689B63-A6A9-4AEB-9B39-000EB93F90DB}" type="presOf" srcId="{D51B6D72-9857-4A3F-AA99-D6321D048335}" destId="{205FA956-2C21-48A7-9F1F-DC33ADC39AB9}" srcOrd="0" destOrd="0" presId="urn:microsoft.com/office/officeart/2005/8/layout/default"/>
    <dgm:cxn modelId="{E3C4FF3A-76EE-49C7-9A8E-6A43462829C1}" srcId="{33B8C084-0799-40FF-A8A4-15CF5DCAF2F6}" destId="{F51F78FE-63B5-4DC9-B763-FE24AB961C12}" srcOrd="3" destOrd="0" parTransId="{9322FD8D-2F96-483A-906B-83A9B85E515B}" sibTransId="{1674B396-A87B-4A8F-AC82-88ABAE5A7F7D}"/>
    <dgm:cxn modelId="{F6F6DC9C-3358-42E9-B0E9-82E4609CDE8D}" type="presOf" srcId="{F2A90ED4-4577-4F63-9FF2-C350E1BF90EA}" destId="{44655A18-2F98-4D45-966E-A5A0F26CDEBA}" srcOrd="0" destOrd="0" presId="urn:microsoft.com/office/officeart/2005/8/layout/default"/>
    <dgm:cxn modelId="{46C9A670-60A9-4C86-9395-5AEF62EA897C}" type="presOf" srcId="{81C4906A-8010-4F09-BCC4-A5A5821C36AC}" destId="{6660AE53-6169-4106-B613-41D3CFF371F0}" srcOrd="0" destOrd="0" presId="urn:microsoft.com/office/officeart/2005/8/layout/default"/>
    <dgm:cxn modelId="{1AE8F080-9A04-4FBA-9BFA-25F87DF9D4D3}" srcId="{33B8C084-0799-40FF-A8A4-15CF5DCAF2F6}" destId="{64497516-3C09-4213-AECE-9AB6824C351D}" srcOrd="7" destOrd="0" parTransId="{9C6D353B-C057-4A5E-80C9-F8D51090B196}" sibTransId="{7416BDC3-64B2-486B-A7E8-5084E1225260}"/>
    <dgm:cxn modelId="{5B7FC0F2-DE6E-44BC-BFDC-703679FE4176}" srcId="{33B8C084-0799-40FF-A8A4-15CF5DCAF2F6}" destId="{4F5BA751-C0F3-4A31-9B09-91F2EFC77238}" srcOrd="5" destOrd="0" parTransId="{C39E1644-EFE5-485C-8AD0-495557F1170F}" sibTransId="{FDEF7FD0-F955-4351-A034-CB3E81BCA79E}"/>
    <dgm:cxn modelId="{C9384601-315B-46A2-A16F-B15FA449F6F4}" type="presOf" srcId="{64497516-3C09-4213-AECE-9AB6824C351D}" destId="{2548DAD7-C347-45C5-AB18-BB97AB3D38FB}" srcOrd="0" destOrd="0" presId="urn:microsoft.com/office/officeart/2005/8/layout/default"/>
    <dgm:cxn modelId="{1E6927C3-8A51-4278-9F78-B2BC0550C6DD}" srcId="{33B8C084-0799-40FF-A8A4-15CF5DCAF2F6}" destId="{81C4906A-8010-4F09-BCC4-A5A5821C36AC}" srcOrd="4" destOrd="0" parTransId="{741C5F83-1F9F-4E47-A9B5-AC3C20407B2B}" sibTransId="{3703A373-E61A-4D08-98D1-5D25AA51D5A2}"/>
    <dgm:cxn modelId="{0FF571B4-15C1-45AC-9A51-73CCB7D000CE}" srcId="{33B8C084-0799-40FF-A8A4-15CF5DCAF2F6}" destId="{F2A90ED4-4577-4F63-9FF2-C350E1BF90EA}" srcOrd="2" destOrd="0" parTransId="{5243E148-42D7-412F-998D-E8C8C0529E0C}" sibTransId="{97A50720-A277-4C34-99D2-8E88FB4C062B}"/>
    <dgm:cxn modelId="{8AD82E72-8B8F-42CE-B03E-8E489EA1B651}" type="presParOf" srcId="{005E34F1-90DB-4702-945D-5DFA05D2B4F5}" destId="{E4EB93A6-E787-4E30-B7AE-ED858F0DDEB3}" srcOrd="0" destOrd="0" presId="urn:microsoft.com/office/officeart/2005/8/layout/default"/>
    <dgm:cxn modelId="{7E565F81-A54B-4291-82EC-03238E35493D}" type="presParOf" srcId="{005E34F1-90DB-4702-945D-5DFA05D2B4F5}" destId="{4A79E82A-C2B6-4ED0-A5C9-E2E44BAB85DD}" srcOrd="1" destOrd="0" presId="urn:microsoft.com/office/officeart/2005/8/layout/default"/>
    <dgm:cxn modelId="{A3B193CB-455B-4E2D-BE7E-63ED8657EA8E}" type="presParOf" srcId="{005E34F1-90DB-4702-945D-5DFA05D2B4F5}" destId="{99E0E12C-FD9B-4047-80D9-06DD5F9B5EA5}" srcOrd="2" destOrd="0" presId="urn:microsoft.com/office/officeart/2005/8/layout/default"/>
    <dgm:cxn modelId="{D2AE50B3-B3F0-4C3B-97C8-1C47F2653E18}" type="presParOf" srcId="{005E34F1-90DB-4702-945D-5DFA05D2B4F5}" destId="{C8ADD15D-7715-4B9D-8042-DE818B1EE681}" srcOrd="3" destOrd="0" presId="urn:microsoft.com/office/officeart/2005/8/layout/default"/>
    <dgm:cxn modelId="{8E1902C2-7674-4332-B325-76D58E77ACD6}" type="presParOf" srcId="{005E34F1-90DB-4702-945D-5DFA05D2B4F5}" destId="{44655A18-2F98-4D45-966E-A5A0F26CDEBA}" srcOrd="4" destOrd="0" presId="urn:microsoft.com/office/officeart/2005/8/layout/default"/>
    <dgm:cxn modelId="{F8075EDF-0A47-4280-88B6-AF59D1A582A8}" type="presParOf" srcId="{005E34F1-90DB-4702-945D-5DFA05D2B4F5}" destId="{EF35F4BA-935E-47CF-BC88-8B4269586B86}" srcOrd="5" destOrd="0" presId="urn:microsoft.com/office/officeart/2005/8/layout/default"/>
    <dgm:cxn modelId="{E40957F7-46C6-4A1E-B65F-1401E594045C}" type="presParOf" srcId="{005E34F1-90DB-4702-945D-5DFA05D2B4F5}" destId="{F4141464-7936-4CBD-91A3-9E6DF1733F02}" srcOrd="6" destOrd="0" presId="urn:microsoft.com/office/officeart/2005/8/layout/default"/>
    <dgm:cxn modelId="{ACF85E29-06AE-4C47-88B3-D6EFA3BEAC04}" type="presParOf" srcId="{005E34F1-90DB-4702-945D-5DFA05D2B4F5}" destId="{6D0C129E-429C-4D2D-AE48-116396D5A4A2}" srcOrd="7" destOrd="0" presId="urn:microsoft.com/office/officeart/2005/8/layout/default"/>
    <dgm:cxn modelId="{E7BF7C3A-382A-4A73-9D68-D98CDE1392D7}" type="presParOf" srcId="{005E34F1-90DB-4702-945D-5DFA05D2B4F5}" destId="{6660AE53-6169-4106-B613-41D3CFF371F0}" srcOrd="8" destOrd="0" presId="urn:microsoft.com/office/officeart/2005/8/layout/default"/>
    <dgm:cxn modelId="{A48479F4-8594-47B7-900D-FCFEE7484F1C}" type="presParOf" srcId="{005E34F1-90DB-4702-945D-5DFA05D2B4F5}" destId="{40CDDA13-C3EA-427A-A22B-2F4F0E89C7B4}" srcOrd="9" destOrd="0" presId="urn:microsoft.com/office/officeart/2005/8/layout/default"/>
    <dgm:cxn modelId="{D4ABDD55-70EE-4009-A8D0-8BE07285507A}" type="presParOf" srcId="{005E34F1-90DB-4702-945D-5DFA05D2B4F5}" destId="{E6BD6C10-0006-424D-A75C-28B4566AB3EC}" srcOrd="10" destOrd="0" presId="urn:microsoft.com/office/officeart/2005/8/layout/default"/>
    <dgm:cxn modelId="{F6596568-EDDE-4EB5-AD4D-54DC2E2BDE02}" type="presParOf" srcId="{005E34F1-90DB-4702-945D-5DFA05D2B4F5}" destId="{7800FFEE-B2C5-4EF7-8F99-0B2E86EB2C0C}" srcOrd="11" destOrd="0" presId="urn:microsoft.com/office/officeart/2005/8/layout/default"/>
    <dgm:cxn modelId="{37F91ADC-9EAA-4E98-AE44-2B8133C6C9E0}" type="presParOf" srcId="{005E34F1-90DB-4702-945D-5DFA05D2B4F5}" destId="{205FA956-2C21-48A7-9F1F-DC33ADC39AB9}" srcOrd="12" destOrd="0" presId="urn:microsoft.com/office/officeart/2005/8/layout/default"/>
    <dgm:cxn modelId="{091B10A1-CEFF-4E74-B4F3-EA61DB0A0D28}" type="presParOf" srcId="{005E34F1-90DB-4702-945D-5DFA05D2B4F5}" destId="{DBFAF0B2-E931-4EBC-975C-C59310964A46}" srcOrd="13" destOrd="0" presId="urn:microsoft.com/office/officeart/2005/8/layout/default"/>
    <dgm:cxn modelId="{CE7C7000-9448-43A8-A9A8-A7CB7D556653}" type="presParOf" srcId="{005E34F1-90DB-4702-945D-5DFA05D2B4F5}" destId="{2548DAD7-C347-45C5-AB18-BB97AB3D38F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89563C-C0E6-451D-872C-B3FE57C98476}" type="doc">
      <dgm:prSet loTypeId="urn:microsoft.com/office/officeart/2005/8/layout/chevron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B7C4191-46A5-4422-9F39-7C19DDCCFEF3}">
      <dgm:prSet phldrT="[Text]"/>
      <dgm:spPr/>
      <dgm:t>
        <a:bodyPr/>
        <a:lstStyle/>
        <a:p>
          <a:r>
            <a:rPr lang="en-US" dirty="0" smtClean="0"/>
            <a:t>Level 1</a:t>
          </a:r>
          <a:endParaRPr lang="en-US" dirty="0"/>
        </a:p>
      </dgm:t>
    </dgm:pt>
    <dgm:pt modelId="{81237F64-846E-4893-A82A-B5CF8C652A08}" type="parTrans" cxnId="{8CAAF3AA-A52A-48AE-9838-A06613EAD089}">
      <dgm:prSet/>
      <dgm:spPr/>
      <dgm:t>
        <a:bodyPr/>
        <a:lstStyle/>
        <a:p>
          <a:endParaRPr lang="en-US"/>
        </a:p>
      </dgm:t>
    </dgm:pt>
    <dgm:pt modelId="{29EE597C-3D8A-4AD6-A3E7-0B173403AFE8}" type="sibTrans" cxnId="{8CAAF3AA-A52A-48AE-9838-A06613EAD089}">
      <dgm:prSet/>
      <dgm:spPr/>
      <dgm:t>
        <a:bodyPr/>
        <a:lstStyle/>
        <a:p>
          <a:endParaRPr lang="en-US"/>
        </a:p>
      </dgm:t>
    </dgm:pt>
    <dgm:pt modelId="{12D0C083-F93D-4EC6-8692-9288557A3FFB}">
      <dgm:prSet phldrT="[Text]"/>
      <dgm:spPr/>
      <dgm:t>
        <a:bodyPr/>
        <a:lstStyle/>
        <a:p>
          <a:r>
            <a:rPr lang="en-US" b="1" i="0" u="none" strike="noStrike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Minimal / reactive</a:t>
          </a:r>
          <a:r>
            <a:rPr lang="en-US" b="1" dirty="0" smtClean="0"/>
            <a:t> </a:t>
          </a:r>
          <a:endParaRPr lang="en-US" b="1" dirty="0"/>
        </a:p>
      </dgm:t>
    </dgm:pt>
    <dgm:pt modelId="{73B95D05-B7B7-4357-991E-A34EB25824D0}" type="parTrans" cxnId="{48E8048B-7FDF-4C42-966E-660A2224A8E7}">
      <dgm:prSet/>
      <dgm:spPr/>
      <dgm:t>
        <a:bodyPr/>
        <a:lstStyle/>
        <a:p>
          <a:endParaRPr lang="en-US"/>
        </a:p>
      </dgm:t>
    </dgm:pt>
    <dgm:pt modelId="{6D06A4F7-C76D-418B-94C2-DF5A292CC55B}" type="sibTrans" cxnId="{48E8048B-7FDF-4C42-966E-660A2224A8E7}">
      <dgm:prSet/>
      <dgm:spPr/>
      <dgm:t>
        <a:bodyPr/>
        <a:lstStyle/>
        <a:p>
          <a:endParaRPr lang="en-US"/>
        </a:p>
      </dgm:t>
    </dgm:pt>
    <dgm:pt modelId="{70644A5A-C02A-4D8F-BB49-F4728612C989}">
      <dgm:prSet phldrT="[Text]"/>
      <dgm:spPr/>
      <dgm:t>
        <a:bodyPr/>
        <a:lstStyle/>
        <a:p>
          <a:r>
            <a:rPr lang="en-US" dirty="0" smtClean="0"/>
            <a:t>Level 2</a:t>
          </a:r>
          <a:endParaRPr lang="en-US" dirty="0"/>
        </a:p>
      </dgm:t>
    </dgm:pt>
    <dgm:pt modelId="{0279457B-8DCD-4976-8820-51C85B2DC0A6}" type="parTrans" cxnId="{0700C791-6856-4979-AD05-DE577D197810}">
      <dgm:prSet/>
      <dgm:spPr/>
      <dgm:t>
        <a:bodyPr/>
        <a:lstStyle/>
        <a:p>
          <a:endParaRPr lang="en-US"/>
        </a:p>
      </dgm:t>
    </dgm:pt>
    <dgm:pt modelId="{BC6DFF16-99E6-4008-AE2A-29726EC06FBF}" type="sibTrans" cxnId="{0700C791-6856-4979-AD05-DE577D197810}">
      <dgm:prSet/>
      <dgm:spPr/>
      <dgm:t>
        <a:bodyPr/>
        <a:lstStyle/>
        <a:p>
          <a:endParaRPr lang="en-US"/>
        </a:p>
      </dgm:t>
    </dgm:pt>
    <dgm:pt modelId="{2FC8CB8A-153C-4CDB-A3D4-281C3B864F89}">
      <dgm:prSet phldrT="[Text]"/>
      <dgm:spPr/>
      <dgm:t>
        <a:bodyPr/>
        <a:lstStyle/>
        <a:p>
          <a:r>
            <a:rPr lang="en-US" b="1" i="0" u="none" strike="noStrike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Basic process / used ad hoc</a:t>
          </a:r>
          <a:endParaRPr lang="en-US" b="1" dirty="0"/>
        </a:p>
      </dgm:t>
    </dgm:pt>
    <dgm:pt modelId="{97900DF8-777F-4A5C-8609-E189CD4C5987}" type="parTrans" cxnId="{94989A26-FFA1-48E8-AF34-324D1FCB88D6}">
      <dgm:prSet/>
      <dgm:spPr/>
      <dgm:t>
        <a:bodyPr/>
        <a:lstStyle/>
        <a:p>
          <a:endParaRPr lang="en-US"/>
        </a:p>
      </dgm:t>
    </dgm:pt>
    <dgm:pt modelId="{9F67D92C-0678-4DD5-82A7-18AF67E44AB0}" type="sibTrans" cxnId="{94989A26-FFA1-48E8-AF34-324D1FCB88D6}">
      <dgm:prSet/>
      <dgm:spPr/>
      <dgm:t>
        <a:bodyPr/>
        <a:lstStyle/>
        <a:p>
          <a:endParaRPr lang="en-US"/>
        </a:p>
      </dgm:t>
    </dgm:pt>
    <dgm:pt modelId="{FC13220E-A408-4347-9F37-35AE9A7B44B3}">
      <dgm:prSet phldrT="[Text]"/>
      <dgm:spPr/>
      <dgm:t>
        <a:bodyPr/>
        <a:lstStyle/>
        <a:p>
          <a:r>
            <a:rPr lang="en-US" dirty="0" smtClean="0"/>
            <a:t>Level 3</a:t>
          </a:r>
          <a:endParaRPr lang="en-US" dirty="0"/>
        </a:p>
      </dgm:t>
    </dgm:pt>
    <dgm:pt modelId="{F6A18992-A8F5-4B0E-A4BE-AED03FC9617E}" type="parTrans" cxnId="{E88F339F-C3E6-4850-9565-84E2D944CE84}">
      <dgm:prSet/>
      <dgm:spPr/>
      <dgm:t>
        <a:bodyPr/>
        <a:lstStyle/>
        <a:p>
          <a:endParaRPr lang="en-US"/>
        </a:p>
      </dgm:t>
    </dgm:pt>
    <dgm:pt modelId="{FC52A1D4-DA2B-46B7-BC73-D2D0FDFABBD0}" type="sibTrans" cxnId="{E88F339F-C3E6-4850-9565-84E2D944CE84}">
      <dgm:prSet/>
      <dgm:spPr/>
      <dgm:t>
        <a:bodyPr/>
        <a:lstStyle/>
        <a:p>
          <a:endParaRPr lang="en-US"/>
        </a:p>
      </dgm:t>
    </dgm:pt>
    <dgm:pt modelId="{60E66686-6D7A-46FC-A4DA-F3D5FA6F2526}">
      <dgm:prSet phldrT="[Text]"/>
      <dgm:spPr/>
      <dgm:t>
        <a:bodyPr/>
        <a:lstStyle/>
        <a:p>
          <a:r>
            <a:rPr lang="en-US" b="1" i="0" u="none" strike="noStrike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Integrated process promoted / in regular use</a:t>
          </a:r>
          <a:endParaRPr lang="en-US" b="1" dirty="0"/>
        </a:p>
      </dgm:t>
    </dgm:pt>
    <dgm:pt modelId="{A39B7717-171C-4953-9DF5-B639B37045E1}" type="parTrans" cxnId="{C35CE939-F678-4B8A-9B1B-8BE57473B4B2}">
      <dgm:prSet/>
      <dgm:spPr/>
      <dgm:t>
        <a:bodyPr/>
        <a:lstStyle/>
        <a:p>
          <a:endParaRPr lang="en-US"/>
        </a:p>
      </dgm:t>
    </dgm:pt>
    <dgm:pt modelId="{1497CAE6-3328-46AE-8607-F2D9B3514A1F}" type="sibTrans" cxnId="{C35CE939-F678-4B8A-9B1B-8BE57473B4B2}">
      <dgm:prSet/>
      <dgm:spPr/>
      <dgm:t>
        <a:bodyPr/>
        <a:lstStyle/>
        <a:p>
          <a:endParaRPr lang="en-US"/>
        </a:p>
      </dgm:t>
    </dgm:pt>
    <dgm:pt modelId="{4574C23F-A79A-4258-A130-AB11C441DDA7}">
      <dgm:prSet/>
      <dgm:spPr/>
      <dgm:t>
        <a:bodyPr/>
        <a:lstStyle/>
        <a:p>
          <a:r>
            <a:rPr lang="en-US" dirty="0" smtClean="0"/>
            <a:t>Level 4</a:t>
          </a:r>
          <a:endParaRPr lang="en-US" dirty="0"/>
        </a:p>
      </dgm:t>
    </dgm:pt>
    <dgm:pt modelId="{D47B88FD-E965-48DE-A8D7-C5A174EAD706}" type="parTrans" cxnId="{4BDF9143-A503-4881-A5E7-3727DCDA7F87}">
      <dgm:prSet/>
      <dgm:spPr/>
      <dgm:t>
        <a:bodyPr/>
        <a:lstStyle/>
        <a:p>
          <a:endParaRPr lang="en-US"/>
        </a:p>
      </dgm:t>
    </dgm:pt>
    <dgm:pt modelId="{A3ADFEE3-319B-4634-8800-5134A6D1F6BD}" type="sibTrans" cxnId="{4BDF9143-A503-4881-A5E7-3727DCDA7F87}">
      <dgm:prSet/>
      <dgm:spPr/>
      <dgm:t>
        <a:bodyPr/>
        <a:lstStyle/>
        <a:p>
          <a:endParaRPr lang="en-US"/>
        </a:p>
      </dgm:t>
    </dgm:pt>
    <dgm:pt modelId="{2E542E63-5CA3-4C17-873B-9E9B7639F25D}">
      <dgm:prSet/>
      <dgm:spPr/>
      <dgm:t>
        <a:bodyPr/>
        <a:lstStyle/>
        <a:p>
          <a:r>
            <a:rPr lang="en-US" dirty="0" smtClean="0"/>
            <a:t>Level 5</a:t>
          </a:r>
          <a:endParaRPr lang="en-US" dirty="0"/>
        </a:p>
      </dgm:t>
    </dgm:pt>
    <dgm:pt modelId="{1293EDD7-7BD5-40CE-9E6A-556A24C54DCF}" type="parTrans" cxnId="{0224DDBA-00B1-4BD7-A702-BBEC5327EFA2}">
      <dgm:prSet/>
      <dgm:spPr/>
      <dgm:t>
        <a:bodyPr/>
        <a:lstStyle/>
        <a:p>
          <a:endParaRPr lang="en-US"/>
        </a:p>
      </dgm:t>
    </dgm:pt>
    <dgm:pt modelId="{87BCF2BF-2B47-4CE9-B389-3060B1677E6A}" type="sibTrans" cxnId="{0224DDBA-00B1-4BD7-A702-BBEC5327EFA2}">
      <dgm:prSet/>
      <dgm:spPr/>
      <dgm:t>
        <a:bodyPr/>
        <a:lstStyle/>
        <a:p>
          <a:endParaRPr lang="en-US"/>
        </a:p>
      </dgm:t>
    </dgm:pt>
    <dgm:pt modelId="{0ED5DD81-1EEB-4C4D-A6CE-E1515E33EE79}">
      <dgm:prSet/>
      <dgm:spPr/>
      <dgm:t>
        <a:bodyPr/>
        <a:lstStyle/>
        <a:p>
          <a:r>
            <a:rPr lang="en-US" b="1" dirty="0" smtClean="0"/>
            <a:t>High standards / continuous improvement; proven standards compliance / metrics collected</a:t>
          </a:r>
          <a:endParaRPr lang="en-US" b="1" dirty="0"/>
        </a:p>
      </dgm:t>
    </dgm:pt>
    <dgm:pt modelId="{01B78C49-B21F-4DD0-9D0D-43EBE96FB9A9}" type="parTrans" cxnId="{995775F0-F720-4FB8-B57D-C059B8CD2521}">
      <dgm:prSet/>
      <dgm:spPr/>
      <dgm:t>
        <a:bodyPr/>
        <a:lstStyle/>
        <a:p>
          <a:endParaRPr lang="en-US"/>
        </a:p>
      </dgm:t>
    </dgm:pt>
    <dgm:pt modelId="{EB971235-76AB-4C17-99BE-CBA7719DEF77}" type="sibTrans" cxnId="{995775F0-F720-4FB8-B57D-C059B8CD2521}">
      <dgm:prSet/>
      <dgm:spPr/>
      <dgm:t>
        <a:bodyPr/>
        <a:lstStyle/>
        <a:p>
          <a:endParaRPr lang="en-US"/>
        </a:p>
      </dgm:t>
    </dgm:pt>
    <dgm:pt modelId="{6259DBBC-E457-49CE-8719-EFDE2C049C4C}">
      <dgm:prSet/>
      <dgm:spPr/>
      <dgm:t>
        <a:bodyPr/>
        <a:lstStyle/>
        <a:p>
          <a:r>
            <a:rPr lang="en-US" b="1" i="0" u="none" strike="noStrike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Innovation / sharing of best practice</a:t>
          </a:r>
          <a:endParaRPr lang="en-US" b="1" dirty="0"/>
        </a:p>
      </dgm:t>
    </dgm:pt>
    <dgm:pt modelId="{7D7E0273-C55E-4D42-A631-BF30FE035A0D}" type="parTrans" cxnId="{883045FC-767F-44B5-B9B5-11DA24F50754}">
      <dgm:prSet/>
      <dgm:spPr/>
      <dgm:t>
        <a:bodyPr/>
        <a:lstStyle/>
        <a:p>
          <a:endParaRPr lang="en-US"/>
        </a:p>
      </dgm:t>
    </dgm:pt>
    <dgm:pt modelId="{7D4E74C0-B563-43FE-9CD0-12D0E77C1DCF}" type="sibTrans" cxnId="{883045FC-767F-44B5-B9B5-11DA24F50754}">
      <dgm:prSet/>
      <dgm:spPr/>
      <dgm:t>
        <a:bodyPr/>
        <a:lstStyle/>
        <a:p>
          <a:endParaRPr lang="en-US"/>
        </a:p>
      </dgm:t>
    </dgm:pt>
    <dgm:pt modelId="{4C7B7466-6B3E-49A6-AA46-17A61853AB98}" type="pres">
      <dgm:prSet presAssocID="{B289563C-C0E6-451D-872C-B3FE57C984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CB5600-FEBE-4A43-8977-93E8E1C10E62}" type="pres">
      <dgm:prSet presAssocID="{2B7C4191-46A5-4422-9F39-7C19DDCCFEF3}" presName="composite" presStyleCnt="0"/>
      <dgm:spPr/>
    </dgm:pt>
    <dgm:pt modelId="{036A59A5-EF8D-483C-8D40-F8E5702F98AB}" type="pres">
      <dgm:prSet presAssocID="{2B7C4191-46A5-4422-9F39-7C19DDCCFEF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C2B1E-9328-4D41-8A5B-EF27DE3A7122}" type="pres">
      <dgm:prSet presAssocID="{2B7C4191-46A5-4422-9F39-7C19DDCCFEF3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2033D9-28DD-4504-AF0A-67D5FABDD266}" type="pres">
      <dgm:prSet presAssocID="{29EE597C-3D8A-4AD6-A3E7-0B173403AFE8}" presName="sp" presStyleCnt="0"/>
      <dgm:spPr/>
    </dgm:pt>
    <dgm:pt modelId="{F19348B1-78D9-4A31-BC8B-5E44FF5D37B3}" type="pres">
      <dgm:prSet presAssocID="{70644A5A-C02A-4D8F-BB49-F4728612C989}" presName="composite" presStyleCnt="0"/>
      <dgm:spPr/>
    </dgm:pt>
    <dgm:pt modelId="{FD13C803-A40E-482F-AB5C-BDEF26F7BB1B}" type="pres">
      <dgm:prSet presAssocID="{70644A5A-C02A-4D8F-BB49-F4728612C989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6BD0F-FB01-4621-B038-1F6EA140B8B0}" type="pres">
      <dgm:prSet presAssocID="{70644A5A-C02A-4D8F-BB49-F4728612C989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A95BC4-938C-4E57-97B2-2D6E6CC90832}" type="pres">
      <dgm:prSet presAssocID="{BC6DFF16-99E6-4008-AE2A-29726EC06FBF}" presName="sp" presStyleCnt="0"/>
      <dgm:spPr/>
    </dgm:pt>
    <dgm:pt modelId="{1B9C851B-5212-4D6F-BE75-47A4DB7251C9}" type="pres">
      <dgm:prSet presAssocID="{FC13220E-A408-4347-9F37-35AE9A7B44B3}" presName="composite" presStyleCnt="0"/>
      <dgm:spPr/>
    </dgm:pt>
    <dgm:pt modelId="{79DE78C9-BEA3-47E7-B3A6-16F199FF08E9}" type="pres">
      <dgm:prSet presAssocID="{FC13220E-A408-4347-9F37-35AE9A7B44B3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ACA3FB-1318-455C-813C-6227F7CCD453}" type="pres">
      <dgm:prSet presAssocID="{FC13220E-A408-4347-9F37-35AE9A7B44B3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9ED8EF-003C-4E16-819F-E9B7B4D618C5}" type="pres">
      <dgm:prSet presAssocID="{FC52A1D4-DA2B-46B7-BC73-D2D0FDFABBD0}" presName="sp" presStyleCnt="0"/>
      <dgm:spPr/>
    </dgm:pt>
    <dgm:pt modelId="{6AF78CE2-A6A9-4EF1-A021-CCDC8221E8B5}" type="pres">
      <dgm:prSet presAssocID="{4574C23F-A79A-4258-A130-AB11C441DDA7}" presName="composite" presStyleCnt="0"/>
      <dgm:spPr/>
    </dgm:pt>
    <dgm:pt modelId="{3CA87FB3-BEE5-4360-B4AE-7D44A167AE5F}" type="pres">
      <dgm:prSet presAssocID="{4574C23F-A79A-4258-A130-AB11C441DDA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516C94-07F8-4EE6-A130-0D8FED915EE8}" type="pres">
      <dgm:prSet presAssocID="{4574C23F-A79A-4258-A130-AB11C441DDA7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71904-E18F-446E-84D0-AF6B0C9B70F0}" type="pres">
      <dgm:prSet presAssocID="{A3ADFEE3-319B-4634-8800-5134A6D1F6BD}" presName="sp" presStyleCnt="0"/>
      <dgm:spPr/>
    </dgm:pt>
    <dgm:pt modelId="{5131EC17-B595-4BAB-83D1-65167A4C1A4D}" type="pres">
      <dgm:prSet presAssocID="{2E542E63-5CA3-4C17-873B-9E9B7639F25D}" presName="composite" presStyleCnt="0"/>
      <dgm:spPr/>
    </dgm:pt>
    <dgm:pt modelId="{8C645D49-9C7B-4CFF-8388-A7E4C1184545}" type="pres">
      <dgm:prSet presAssocID="{2E542E63-5CA3-4C17-873B-9E9B7639F25D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5965E7-26FA-4E5F-B3F4-9875132CF6DA}" type="pres">
      <dgm:prSet presAssocID="{2E542E63-5CA3-4C17-873B-9E9B7639F25D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E8048B-7FDF-4C42-966E-660A2224A8E7}" srcId="{2B7C4191-46A5-4422-9F39-7C19DDCCFEF3}" destId="{12D0C083-F93D-4EC6-8692-9288557A3FFB}" srcOrd="0" destOrd="0" parTransId="{73B95D05-B7B7-4357-991E-A34EB25824D0}" sibTransId="{6D06A4F7-C76D-418B-94C2-DF5A292CC55B}"/>
    <dgm:cxn modelId="{CF561147-952B-4960-8484-CCAFD3EFF4EF}" type="presOf" srcId="{FC13220E-A408-4347-9F37-35AE9A7B44B3}" destId="{79DE78C9-BEA3-47E7-B3A6-16F199FF08E9}" srcOrd="0" destOrd="0" presId="urn:microsoft.com/office/officeart/2005/8/layout/chevron2"/>
    <dgm:cxn modelId="{C35CE939-F678-4B8A-9B1B-8BE57473B4B2}" srcId="{FC13220E-A408-4347-9F37-35AE9A7B44B3}" destId="{60E66686-6D7A-46FC-A4DA-F3D5FA6F2526}" srcOrd="0" destOrd="0" parTransId="{A39B7717-171C-4953-9DF5-B639B37045E1}" sibTransId="{1497CAE6-3328-46AE-8607-F2D9B3514A1F}"/>
    <dgm:cxn modelId="{8CAAF3AA-A52A-48AE-9838-A06613EAD089}" srcId="{B289563C-C0E6-451D-872C-B3FE57C98476}" destId="{2B7C4191-46A5-4422-9F39-7C19DDCCFEF3}" srcOrd="0" destOrd="0" parTransId="{81237F64-846E-4893-A82A-B5CF8C652A08}" sibTransId="{29EE597C-3D8A-4AD6-A3E7-0B173403AFE8}"/>
    <dgm:cxn modelId="{94989A26-FFA1-48E8-AF34-324D1FCB88D6}" srcId="{70644A5A-C02A-4D8F-BB49-F4728612C989}" destId="{2FC8CB8A-153C-4CDB-A3D4-281C3B864F89}" srcOrd="0" destOrd="0" parTransId="{97900DF8-777F-4A5C-8609-E189CD4C5987}" sibTransId="{9F67D92C-0678-4DD5-82A7-18AF67E44AB0}"/>
    <dgm:cxn modelId="{0700C791-6856-4979-AD05-DE577D197810}" srcId="{B289563C-C0E6-451D-872C-B3FE57C98476}" destId="{70644A5A-C02A-4D8F-BB49-F4728612C989}" srcOrd="1" destOrd="0" parTransId="{0279457B-8DCD-4976-8820-51C85B2DC0A6}" sibTransId="{BC6DFF16-99E6-4008-AE2A-29726EC06FBF}"/>
    <dgm:cxn modelId="{215B2D14-1153-4408-A48E-5F697E33271A}" type="presOf" srcId="{60E66686-6D7A-46FC-A4DA-F3D5FA6F2526}" destId="{75ACA3FB-1318-455C-813C-6227F7CCD453}" srcOrd="0" destOrd="0" presId="urn:microsoft.com/office/officeart/2005/8/layout/chevron2"/>
    <dgm:cxn modelId="{1DC2B420-E83A-41ED-89A6-275A8D6D92EE}" type="presOf" srcId="{4574C23F-A79A-4258-A130-AB11C441DDA7}" destId="{3CA87FB3-BEE5-4360-B4AE-7D44A167AE5F}" srcOrd="0" destOrd="0" presId="urn:microsoft.com/office/officeart/2005/8/layout/chevron2"/>
    <dgm:cxn modelId="{555CBC0C-8715-428B-BAD5-770EC5297623}" type="presOf" srcId="{12D0C083-F93D-4EC6-8692-9288557A3FFB}" destId="{05CC2B1E-9328-4D41-8A5B-EF27DE3A7122}" srcOrd="0" destOrd="0" presId="urn:microsoft.com/office/officeart/2005/8/layout/chevron2"/>
    <dgm:cxn modelId="{4BDF9143-A503-4881-A5E7-3727DCDA7F87}" srcId="{B289563C-C0E6-451D-872C-B3FE57C98476}" destId="{4574C23F-A79A-4258-A130-AB11C441DDA7}" srcOrd="3" destOrd="0" parTransId="{D47B88FD-E965-48DE-A8D7-C5A174EAD706}" sibTransId="{A3ADFEE3-319B-4634-8800-5134A6D1F6BD}"/>
    <dgm:cxn modelId="{883045FC-767F-44B5-B9B5-11DA24F50754}" srcId="{2E542E63-5CA3-4C17-873B-9E9B7639F25D}" destId="{6259DBBC-E457-49CE-8719-EFDE2C049C4C}" srcOrd="0" destOrd="0" parTransId="{7D7E0273-C55E-4D42-A631-BF30FE035A0D}" sibTransId="{7D4E74C0-B563-43FE-9CD0-12D0E77C1DCF}"/>
    <dgm:cxn modelId="{B865294E-BBC9-4FC7-BEA8-4EAA5E03EF7C}" type="presOf" srcId="{B289563C-C0E6-451D-872C-B3FE57C98476}" destId="{4C7B7466-6B3E-49A6-AA46-17A61853AB98}" srcOrd="0" destOrd="0" presId="urn:microsoft.com/office/officeart/2005/8/layout/chevron2"/>
    <dgm:cxn modelId="{D1820706-24EB-4969-ACD2-B225B56707E5}" type="presOf" srcId="{70644A5A-C02A-4D8F-BB49-F4728612C989}" destId="{FD13C803-A40E-482F-AB5C-BDEF26F7BB1B}" srcOrd="0" destOrd="0" presId="urn:microsoft.com/office/officeart/2005/8/layout/chevron2"/>
    <dgm:cxn modelId="{0224DDBA-00B1-4BD7-A702-BBEC5327EFA2}" srcId="{B289563C-C0E6-451D-872C-B3FE57C98476}" destId="{2E542E63-5CA3-4C17-873B-9E9B7639F25D}" srcOrd="4" destOrd="0" parTransId="{1293EDD7-7BD5-40CE-9E6A-556A24C54DCF}" sibTransId="{87BCF2BF-2B47-4CE9-B389-3060B1677E6A}"/>
    <dgm:cxn modelId="{AD4FA1F6-7593-4E39-95D3-5524C9644E55}" type="presOf" srcId="{2E542E63-5CA3-4C17-873B-9E9B7639F25D}" destId="{8C645D49-9C7B-4CFF-8388-A7E4C1184545}" srcOrd="0" destOrd="0" presId="urn:microsoft.com/office/officeart/2005/8/layout/chevron2"/>
    <dgm:cxn modelId="{E88F339F-C3E6-4850-9565-84E2D944CE84}" srcId="{B289563C-C0E6-451D-872C-B3FE57C98476}" destId="{FC13220E-A408-4347-9F37-35AE9A7B44B3}" srcOrd="2" destOrd="0" parTransId="{F6A18992-A8F5-4B0E-A4BE-AED03FC9617E}" sibTransId="{FC52A1D4-DA2B-46B7-BC73-D2D0FDFABBD0}"/>
    <dgm:cxn modelId="{F59A27B2-18E8-44EA-AAC8-B57EC962A96B}" type="presOf" srcId="{0ED5DD81-1EEB-4C4D-A6CE-E1515E33EE79}" destId="{51516C94-07F8-4EE6-A130-0D8FED915EE8}" srcOrd="0" destOrd="0" presId="urn:microsoft.com/office/officeart/2005/8/layout/chevron2"/>
    <dgm:cxn modelId="{937770CB-0A52-47E7-80EC-3C313386A2C9}" type="presOf" srcId="{2B7C4191-46A5-4422-9F39-7C19DDCCFEF3}" destId="{036A59A5-EF8D-483C-8D40-F8E5702F98AB}" srcOrd="0" destOrd="0" presId="urn:microsoft.com/office/officeart/2005/8/layout/chevron2"/>
    <dgm:cxn modelId="{48B31728-3258-489C-95E9-B87B08101856}" type="presOf" srcId="{6259DBBC-E457-49CE-8719-EFDE2C049C4C}" destId="{8D5965E7-26FA-4E5F-B3F4-9875132CF6DA}" srcOrd="0" destOrd="0" presId="urn:microsoft.com/office/officeart/2005/8/layout/chevron2"/>
    <dgm:cxn modelId="{995775F0-F720-4FB8-B57D-C059B8CD2521}" srcId="{4574C23F-A79A-4258-A130-AB11C441DDA7}" destId="{0ED5DD81-1EEB-4C4D-A6CE-E1515E33EE79}" srcOrd="0" destOrd="0" parTransId="{01B78C49-B21F-4DD0-9D0D-43EBE96FB9A9}" sibTransId="{EB971235-76AB-4C17-99BE-CBA7719DEF77}"/>
    <dgm:cxn modelId="{8509A929-1C2D-41F3-8F8F-6D6CCF742F9F}" type="presOf" srcId="{2FC8CB8A-153C-4CDB-A3D4-281C3B864F89}" destId="{FDF6BD0F-FB01-4621-B038-1F6EA140B8B0}" srcOrd="0" destOrd="0" presId="urn:microsoft.com/office/officeart/2005/8/layout/chevron2"/>
    <dgm:cxn modelId="{6E964EC8-79D2-4798-B8BD-410B392D134D}" type="presParOf" srcId="{4C7B7466-6B3E-49A6-AA46-17A61853AB98}" destId="{15CB5600-FEBE-4A43-8977-93E8E1C10E62}" srcOrd="0" destOrd="0" presId="urn:microsoft.com/office/officeart/2005/8/layout/chevron2"/>
    <dgm:cxn modelId="{E5D6D6BD-4410-44B0-8D29-B753D8BE836B}" type="presParOf" srcId="{15CB5600-FEBE-4A43-8977-93E8E1C10E62}" destId="{036A59A5-EF8D-483C-8D40-F8E5702F98AB}" srcOrd="0" destOrd="0" presId="urn:microsoft.com/office/officeart/2005/8/layout/chevron2"/>
    <dgm:cxn modelId="{013E534F-191A-4845-9BA2-9DE11B37E707}" type="presParOf" srcId="{15CB5600-FEBE-4A43-8977-93E8E1C10E62}" destId="{05CC2B1E-9328-4D41-8A5B-EF27DE3A7122}" srcOrd="1" destOrd="0" presId="urn:microsoft.com/office/officeart/2005/8/layout/chevron2"/>
    <dgm:cxn modelId="{134F2F73-4C2A-49F8-AA8E-DC06DDD9B1A7}" type="presParOf" srcId="{4C7B7466-6B3E-49A6-AA46-17A61853AB98}" destId="{652033D9-28DD-4504-AF0A-67D5FABDD266}" srcOrd="1" destOrd="0" presId="urn:microsoft.com/office/officeart/2005/8/layout/chevron2"/>
    <dgm:cxn modelId="{5C6C4B9A-38E9-48FE-9CCA-AFCB6DDFD98E}" type="presParOf" srcId="{4C7B7466-6B3E-49A6-AA46-17A61853AB98}" destId="{F19348B1-78D9-4A31-BC8B-5E44FF5D37B3}" srcOrd="2" destOrd="0" presId="urn:microsoft.com/office/officeart/2005/8/layout/chevron2"/>
    <dgm:cxn modelId="{031E0367-3938-4470-B762-0BCD9035C80A}" type="presParOf" srcId="{F19348B1-78D9-4A31-BC8B-5E44FF5D37B3}" destId="{FD13C803-A40E-482F-AB5C-BDEF26F7BB1B}" srcOrd="0" destOrd="0" presId="urn:microsoft.com/office/officeart/2005/8/layout/chevron2"/>
    <dgm:cxn modelId="{A0F59508-4B9F-4733-8A40-92D9FF71A0B1}" type="presParOf" srcId="{F19348B1-78D9-4A31-BC8B-5E44FF5D37B3}" destId="{FDF6BD0F-FB01-4621-B038-1F6EA140B8B0}" srcOrd="1" destOrd="0" presId="urn:microsoft.com/office/officeart/2005/8/layout/chevron2"/>
    <dgm:cxn modelId="{2E0E4AE7-D63E-4C31-92CB-15A86AE6ACBB}" type="presParOf" srcId="{4C7B7466-6B3E-49A6-AA46-17A61853AB98}" destId="{00A95BC4-938C-4E57-97B2-2D6E6CC90832}" srcOrd="3" destOrd="0" presId="urn:microsoft.com/office/officeart/2005/8/layout/chevron2"/>
    <dgm:cxn modelId="{403850B1-763F-4C5B-A2B1-F401103AC4B4}" type="presParOf" srcId="{4C7B7466-6B3E-49A6-AA46-17A61853AB98}" destId="{1B9C851B-5212-4D6F-BE75-47A4DB7251C9}" srcOrd="4" destOrd="0" presId="urn:microsoft.com/office/officeart/2005/8/layout/chevron2"/>
    <dgm:cxn modelId="{E49DB056-31FF-4882-A982-39B1BC09862B}" type="presParOf" srcId="{1B9C851B-5212-4D6F-BE75-47A4DB7251C9}" destId="{79DE78C9-BEA3-47E7-B3A6-16F199FF08E9}" srcOrd="0" destOrd="0" presId="urn:microsoft.com/office/officeart/2005/8/layout/chevron2"/>
    <dgm:cxn modelId="{C22CDCEB-AD78-4449-992A-C05EEB27CC10}" type="presParOf" srcId="{1B9C851B-5212-4D6F-BE75-47A4DB7251C9}" destId="{75ACA3FB-1318-455C-813C-6227F7CCD453}" srcOrd="1" destOrd="0" presId="urn:microsoft.com/office/officeart/2005/8/layout/chevron2"/>
    <dgm:cxn modelId="{54AC968F-CC6F-4124-9856-B17D5FACD883}" type="presParOf" srcId="{4C7B7466-6B3E-49A6-AA46-17A61853AB98}" destId="{1E9ED8EF-003C-4E16-819F-E9B7B4D618C5}" srcOrd="5" destOrd="0" presId="urn:microsoft.com/office/officeart/2005/8/layout/chevron2"/>
    <dgm:cxn modelId="{1133D0B0-D440-4F75-B2B4-D547ADDCB3C2}" type="presParOf" srcId="{4C7B7466-6B3E-49A6-AA46-17A61853AB98}" destId="{6AF78CE2-A6A9-4EF1-A021-CCDC8221E8B5}" srcOrd="6" destOrd="0" presId="urn:microsoft.com/office/officeart/2005/8/layout/chevron2"/>
    <dgm:cxn modelId="{54B16681-FF23-476F-BB6D-729A9593F6D3}" type="presParOf" srcId="{6AF78CE2-A6A9-4EF1-A021-CCDC8221E8B5}" destId="{3CA87FB3-BEE5-4360-B4AE-7D44A167AE5F}" srcOrd="0" destOrd="0" presId="urn:microsoft.com/office/officeart/2005/8/layout/chevron2"/>
    <dgm:cxn modelId="{7511C1AC-9FB4-43AD-A071-8EE76A5C4AAF}" type="presParOf" srcId="{6AF78CE2-A6A9-4EF1-A021-CCDC8221E8B5}" destId="{51516C94-07F8-4EE6-A130-0D8FED915EE8}" srcOrd="1" destOrd="0" presId="urn:microsoft.com/office/officeart/2005/8/layout/chevron2"/>
    <dgm:cxn modelId="{BCC70437-6F24-48F7-B156-A2DB0212F178}" type="presParOf" srcId="{4C7B7466-6B3E-49A6-AA46-17A61853AB98}" destId="{5F971904-E18F-446E-84D0-AF6B0C9B70F0}" srcOrd="7" destOrd="0" presId="urn:microsoft.com/office/officeart/2005/8/layout/chevron2"/>
    <dgm:cxn modelId="{B54FE4DC-7F0C-44CD-91BC-42B984CCEFFE}" type="presParOf" srcId="{4C7B7466-6B3E-49A6-AA46-17A61853AB98}" destId="{5131EC17-B595-4BAB-83D1-65167A4C1A4D}" srcOrd="8" destOrd="0" presId="urn:microsoft.com/office/officeart/2005/8/layout/chevron2"/>
    <dgm:cxn modelId="{906ED7B6-E80A-488D-BB20-140BC69AD0C8}" type="presParOf" srcId="{5131EC17-B595-4BAB-83D1-65167A4C1A4D}" destId="{8C645D49-9C7B-4CFF-8388-A7E4C1184545}" srcOrd="0" destOrd="0" presId="urn:microsoft.com/office/officeart/2005/8/layout/chevron2"/>
    <dgm:cxn modelId="{B8D61252-6A03-4D48-96C1-4FF7E7A21F4D}" type="presParOf" srcId="{5131EC17-B595-4BAB-83D1-65167A4C1A4D}" destId="{8D5965E7-26FA-4E5F-B3F4-9875132CF6D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2E8DE1-0BAF-42C2-A0D4-51DFE55410ED}" type="doc">
      <dgm:prSet loTypeId="urn:microsoft.com/office/officeart/2005/8/layout/chevron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57D4F0-CD95-4D6D-9008-6DC74A47F19D}">
      <dgm:prSet phldrT="[Text]"/>
      <dgm:spPr/>
      <dgm:t>
        <a:bodyPr/>
        <a:lstStyle/>
        <a:p>
          <a:r>
            <a:rPr lang="en-US" dirty="0" smtClean="0"/>
            <a:t>Level 1</a:t>
          </a:r>
          <a:endParaRPr lang="en-US" dirty="0"/>
        </a:p>
      </dgm:t>
    </dgm:pt>
    <dgm:pt modelId="{06230D37-8D70-4C70-A76A-856303575871}" type="parTrans" cxnId="{6B1F403B-AFC8-42D7-B352-5EA13F552C46}">
      <dgm:prSet/>
      <dgm:spPr/>
      <dgm:t>
        <a:bodyPr/>
        <a:lstStyle/>
        <a:p>
          <a:endParaRPr lang="en-US"/>
        </a:p>
      </dgm:t>
    </dgm:pt>
    <dgm:pt modelId="{094FB282-F387-40F3-A321-999D734A91BC}" type="sibTrans" cxnId="{6B1F403B-AFC8-42D7-B352-5EA13F552C46}">
      <dgm:prSet/>
      <dgm:spPr/>
      <dgm:t>
        <a:bodyPr/>
        <a:lstStyle/>
        <a:p>
          <a:endParaRPr lang="en-US"/>
        </a:p>
      </dgm:t>
    </dgm:pt>
    <dgm:pt modelId="{4225D9E9-B33E-4EDE-9DB8-C724C9FB7D26}">
      <dgm:prSet phldrT="[Text]"/>
      <dgm:spPr/>
      <dgm:t>
        <a:bodyPr/>
        <a:lstStyle/>
        <a:p>
          <a:r>
            <a:rPr lang="en-US" b="1" dirty="0" smtClean="0"/>
            <a:t>Minimal resources available</a:t>
          </a:r>
          <a:endParaRPr lang="en-US" b="1" dirty="0"/>
        </a:p>
      </dgm:t>
    </dgm:pt>
    <dgm:pt modelId="{311D4943-DE35-4698-B3AD-48F2A782ADDF}" type="parTrans" cxnId="{58B62FFD-61A6-40FD-9FB8-A44B43D4FCDA}">
      <dgm:prSet/>
      <dgm:spPr/>
      <dgm:t>
        <a:bodyPr/>
        <a:lstStyle/>
        <a:p>
          <a:endParaRPr lang="en-US"/>
        </a:p>
      </dgm:t>
    </dgm:pt>
    <dgm:pt modelId="{0DB2F692-42F6-459A-AB0A-8CA98AE96F45}" type="sibTrans" cxnId="{58B62FFD-61A6-40FD-9FB8-A44B43D4FCDA}">
      <dgm:prSet/>
      <dgm:spPr/>
      <dgm:t>
        <a:bodyPr/>
        <a:lstStyle/>
        <a:p>
          <a:endParaRPr lang="en-US"/>
        </a:p>
      </dgm:t>
    </dgm:pt>
    <dgm:pt modelId="{59207F4D-3AAF-474D-8997-2F684AED83C1}">
      <dgm:prSet phldrT="[Text]"/>
      <dgm:spPr/>
      <dgm:t>
        <a:bodyPr/>
        <a:lstStyle/>
        <a:p>
          <a:r>
            <a:rPr lang="en-US" dirty="0" smtClean="0"/>
            <a:t>Level 2</a:t>
          </a:r>
          <a:endParaRPr lang="en-US" dirty="0"/>
        </a:p>
      </dgm:t>
    </dgm:pt>
    <dgm:pt modelId="{7AB86D70-9562-4B32-A58E-E819D7486AC9}" type="parTrans" cxnId="{529171E6-7DA3-4FD6-B861-0653974BE69D}">
      <dgm:prSet/>
      <dgm:spPr/>
      <dgm:t>
        <a:bodyPr/>
        <a:lstStyle/>
        <a:p>
          <a:endParaRPr lang="en-US"/>
        </a:p>
      </dgm:t>
    </dgm:pt>
    <dgm:pt modelId="{F60C8E64-F2AC-4B0A-92B9-98C80F4D34AA}" type="sibTrans" cxnId="{529171E6-7DA3-4FD6-B861-0653974BE69D}">
      <dgm:prSet/>
      <dgm:spPr/>
      <dgm:t>
        <a:bodyPr/>
        <a:lstStyle/>
        <a:p>
          <a:endParaRPr lang="en-US"/>
        </a:p>
      </dgm:t>
    </dgm:pt>
    <dgm:pt modelId="{B62E631C-CB95-4511-82D6-630AE098A65C}">
      <dgm:prSet phldrT="[Text]"/>
      <dgm:spPr/>
      <dgm:t>
        <a:bodyPr/>
        <a:lstStyle/>
        <a:p>
          <a:r>
            <a:rPr lang="en-US" dirty="0" smtClean="0"/>
            <a:t>Level 4</a:t>
          </a:r>
          <a:endParaRPr lang="en-US" dirty="0"/>
        </a:p>
      </dgm:t>
    </dgm:pt>
    <dgm:pt modelId="{4AF04DF1-9A7E-4C9F-BEB0-3D50DF261C14}" type="parTrans" cxnId="{9BE3EE82-2D91-4666-B6FD-2806C0AB0345}">
      <dgm:prSet/>
      <dgm:spPr/>
      <dgm:t>
        <a:bodyPr/>
        <a:lstStyle/>
        <a:p>
          <a:endParaRPr lang="en-US"/>
        </a:p>
      </dgm:t>
    </dgm:pt>
    <dgm:pt modelId="{E37B261B-FED6-49B5-BB4C-69C786E295EA}" type="sibTrans" cxnId="{9BE3EE82-2D91-4666-B6FD-2806C0AB0345}">
      <dgm:prSet/>
      <dgm:spPr/>
      <dgm:t>
        <a:bodyPr/>
        <a:lstStyle/>
        <a:p>
          <a:endParaRPr lang="en-US"/>
        </a:p>
      </dgm:t>
    </dgm:pt>
    <dgm:pt modelId="{F9C825D0-A73A-4427-9284-007540473C84}">
      <dgm:prSet phldrT="[Text]"/>
      <dgm:spPr/>
      <dgm:t>
        <a:bodyPr/>
        <a:lstStyle/>
        <a:p>
          <a:r>
            <a:rPr lang="en-US" dirty="0" smtClean="0"/>
            <a:t>Level 5</a:t>
          </a:r>
          <a:endParaRPr lang="en-US" dirty="0"/>
        </a:p>
      </dgm:t>
    </dgm:pt>
    <dgm:pt modelId="{584A7749-1D78-4610-BED9-094A81FFA5C3}" type="parTrans" cxnId="{3A1A7D75-D27A-4AAA-B13A-D53615CDFEA4}">
      <dgm:prSet/>
      <dgm:spPr/>
      <dgm:t>
        <a:bodyPr/>
        <a:lstStyle/>
        <a:p>
          <a:endParaRPr lang="en-US"/>
        </a:p>
      </dgm:t>
    </dgm:pt>
    <dgm:pt modelId="{6989530C-26B6-4D4F-95AF-1C91D720D98F}" type="sibTrans" cxnId="{3A1A7D75-D27A-4AAA-B13A-D53615CDFEA4}">
      <dgm:prSet/>
      <dgm:spPr/>
      <dgm:t>
        <a:bodyPr/>
        <a:lstStyle/>
        <a:p>
          <a:endParaRPr lang="en-US"/>
        </a:p>
      </dgm:t>
    </dgm:pt>
    <dgm:pt modelId="{7FDB7703-282B-4EBD-B399-E9F6A75F62A2}">
      <dgm:prSet phldrT="[Text]"/>
      <dgm:spPr/>
      <dgm:t>
        <a:bodyPr/>
        <a:lstStyle/>
        <a:p>
          <a:r>
            <a:rPr lang="en-US" dirty="0" smtClean="0"/>
            <a:t>Level 3</a:t>
          </a:r>
          <a:endParaRPr lang="en-US" dirty="0"/>
        </a:p>
      </dgm:t>
    </dgm:pt>
    <dgm:pt modelId="{6A58ECDE-0FA7-4A11-A321-493762F32B26}" type="parTrans" cxnId="{E5B1391E-3ECE-4421-BC11-4C722ED7D646}">
      <dgm:prSet/>
      <dgm:spPr/>
      <dgm:t>
        <a:bodyPr/>
        <a:lstStyle/>
        <a:p>
          <a:endParaRPr lang="en-US"/>
        </a:p>
      </dgm:t>
    </dgm:pt>
    <dgm:pt modelId="{5C7483AE-BEB1-4019-9AF8-FE92F7A7E38C}" type="sibTrans" cxnId="{E5B1391E-3ECE-4421-BC11-4C722ED7D646}">
      <dgm:prSet/>
      <dgm:spPr/>
      <dgm:t>
        <a:bodyPr/>
        <a:lstStyle/>
        <a:p>
          <a:endParaRPr lang="en-US"/>
        </a:p>
      </dgm:t>
    </dgm:pt>
    <dgm:pt modelId="{67D9CB26-0D91-422C-B87F-5CEB1591CCD3}">
      <dgm:prSet phldrT="[Text]"/>
      <dgm:spPr/>
      <dgm:t>
        <a:bodyPr/>
        <a:lstStyle/>
        <a:p>
          <a:r>
            <a:rPr lang="en-US" b="1" dirty="0" smtClean="0"/>
            <a:t>Workshops provided, basic Web resources, individual consultation</a:t>
          </a:r>
          <a:endParaRPr lang="en-US" b="1" dirty="0"/>
        </a:p>
      </dgm:t>
    </dgm:pt>
    <dgm:pt modelId="{1247A53D-631D-4650-B4D5-F829CEBE2001}" type="parTrans" cxnId="{64B000B9-37F1-4FF0-B932-0476B3C76C5B}">
      <dgm:prSet/>
      <dgm:spPr/>
      <dgm:t>
        <a:bodyPr/>
        <a:lstStyle/>
        <a:p>
          <a:endParaRPr lang="en-US"/>
        </a:p>
      </dgm:t>
    </dgm:pt>
    <dgm:pt modelId="{72003F91-8E7D-4BCD-B568-A1A220A73430}" type="sibTrans" cxnId="{64B000B9-37F1-4FF0-B932-0476B3C76C5B}">
      <dgm:prSet/>
      <dgm:spPr/>
      <dgm:t>
        <a:bodyPr/>
        <a:lstStyle/>
        <a:p>
          <a:endParaRPr lang="en-US"/>
        </a:p>
      </dgm:t>
    </dgm:pt>
    <dgm:pt modelId="{93018153-0EA5-4563-9D38-8B212439215F}">
      <dgm:prSet phldrT="[Text]"/>
      <dgm:spPr/>
      <dgm:t>
        <a:bodyPr/>
        <a:lstStyle/>
        <a:p>
          <a:r>
            <a:rPr lang="en-US" b="1" dirty="0" smtClean="0"/>
            <a:t>Department liaisons, Toolkits</a:t>
          </a:r>
          <a:endParaRPr lang="en-US" b="1" dirty="0"/>
        </a:p>
      </dgm:t>
    </dgm:pt>
    <dgm:pt modelId="{C0B6F687-4541-4277-BBCF-A2A9739BFBB3}" type="parTrans" cxnId="{72D0AA69-C2F9-4CCA-AA4F-3DD39C4983B7}">
      <dgm:prSet/>
      <dgm:spPr/>
      <dgm:t>
        <a:bodyPr/>
        <a:lstStyle/>
        <a:p>
          <a:endParaRPr lang="en-US"/>
        </a:p>
      </dgm:t>
    </dgm:pt>
    <dgm:pt modelId="{E8A0A29B-F5B8-43EE-B34F-BD89676B67D2}" type="sibTrans" cxnId="{72D0AA69-C2F9-4CCA-AA4F-3DD39C4983B7}">
      <dgm:prSet/>
      <dgm:spPr/>
      <dgm:t>
        <a:bodyPr/>
        <a:lstStyle/>
        <a:p>
          <a:endParaRPr lang="en-US"/>
        </a:p>
      </dgm:t>
    </dgm:pt>
    <dgm:pt modelId="{83C61C63-09ED-4AA1-A8C9-EF93B8011D33}">
      <dgm:prSet phldrT="[Text]"/>
      <dgm:spPr/>
      <dgm:t>
        <a:bodyPr/>
        <a:lstStyle/>
        <a:p>
          <a:r>
            <a:rPr lang="en-US" b="1" dirty="0" smtClean="0"/>
            <a:t>Formalized workshops / role-based training, “train the trainer” comprehensive Web resources and toolkits,</a:t>
          </a:r>
          <a:endParaRPr lang="en-US" b="1" dirty="0"/>
        </a:p>
      </dgm:t>
    </dgm:pt>
    <dgm:pt modelId="{D36C2F29-288C-4DCA-91CE-ED6D1B4BFA49}" type="parTrans" cxnId="{3777C840-6F60-434F-8A41-BF68DF0DF160}">
      <dgm:prSet/>
      <dgm:spPr/>
      <dgm:t>
        <a:bodyPr/>
        <a:lstStyle/>
        <a:p>
          <a:endParaRPr lang="en-US"/>
        </a:p>
      </dgm:t>
    </dgm:pt>
    <dgm:pt modelId="{D158C550-F27E-4289-BF9B-147F625FE072}" type="sibTrans" cxnId="{3777C840-6F60-434F-8A41-BF68DF0DF160}">
      <dgm:prSet/>
      <dgm:spPr/>
      <dgm:t>
        <a:bodyPr/>
        <a:lstStyle/>
        <a:p>
          <a:endParaRPr lang="en-US"/>
        </a:p>
      </dgm:t>
    </dgm:pt>
    <dgm:pt modelId="{99EB1755-22CC-4FD3-9ADD-A5EB12481D81}">
      <dgm:prSet phldrT="[Text]"/>
      <dgm:spPr/>
      <dgm:t>
        <a:bodyPr/>
        <a:lstStyle/>
        <a:p>
          <a:r>
            <a:rPr lang="en-US" b="1" dirty="0" smtClean="0"/>
            <a:t>Mandatory role-based training, ISM Model</a:t>
          </a:r>
          <a:endParaRPr lang="en-US" b="1" dirty="0"/>
        </a:p>
      </dgm:t>
    </dgm:pt>
    <dgm:pt modelId="{2F058CBE-39D1-403D-8FDA-B54448D44BCB}" type="parTrans" cxnId="{38F10A46-A434-4C10-B3CC-6DC1916F3DAF}">
      <dgm:prSet/>
      <dgm:spPr/>
      <dgm:t>
        <a:bodyPr/>
        <a:lstStyle/>
        <a:p>
          <a:endParaRPr lang="en-US"/>
        </a:p>
      </dgm:t>
    </dgm:pt>
    <dgm:pt modelId="{8A87EA76-0703-4D0F-99A3-62B603BA4F81}" type="sibTrans" cxnId="{38F10A46-A434-4C10-B3CC-6DC1916F3DAF}">
      <dgm:prSet/>
      <dgm:spPr/>
      <dgm:t>
        <a:bodyPr/>
        <a:lstStyle/>
        <a:p>
          <a:endParaRPr lang="en-US"/>
        </a:p>
      </dgm:t>
    </dgm:pt>
    <dgm:pt modelId="{638ADB88-279E-4973-9C6E-8DC683957B47}" type="pres">
      <dgm:prSet presAssocID="{522E8DE1-0BAF-42C2-A0D4-51DFE55410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4E1384-05C2-44FC-BBC5-53EB5013C132}" type="pres">
      <dgm:prSet presAssocID="{2A57D4F0-CD95-4D6D-9008-6DC74A47F19D}" presName="composite" presStyleCnt="0"/>
      <dgm:spPr/>
    </dgm:pt>
    <dgm:pt modelId="{F18FFFDE-904E-4EF5-9CD9-7BA8C7418450}" type="pres">
      <dgm:prSet presAssocID="{2A57D4F0-CD95-4D6D-9008-6DC74A47F19D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881729-08B3-41E3-986D-B39A5B2B213C}" type="pres">
      <dgm:prSet presAssocID="{2A57D4F0-CD95-4D6D-9008-6DC74A47F19D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564EB2-3751-4D19-9822-2F9E1D54D827}" type="pres">
      <dgm:prSet presAssocID="{094FB282-F387-40F3-A321-999D734A91BC}" presName="sp" presStyleCnt="0"/>
      <dgm:spPr/>
    </dgm:pt>
    <dgm:pt modelId="{2F542E19-E1C5-4FED-832B-1CA492F6BB29}" type="pres">
      <dgm:prSet presAssocID="{59207F4D-3AAF-474D-8997-2F684AED83C1}" presName="composite" presStyleCnt="0"/>
      <dgm:spPr/>
    </dgm:pt>
    <dgm:pt modelId="{2FB8F0A0-E080-452B-B8DC-7EC95F1B9D74}" type="pres">
      <dgm:prSet presAssocID="{59207F4D-3AAF-474D-8997-2F684AED83C1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4EDBD-E5ED-4BC5-AF4D-3CB8A447685F}" type="pres">
      <dgm:prSet presAssocID="{59207F4D-3AAF-474D-8997-2F684AED83C1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D36EC-515E-40AF-8577-15D5B333D2F6}" type="pres">
      <dgm:prSet presAssocID="{F60C8E64-F2AC-4B0A-92B9-98C80F4D34AA}" presName="sp" presStyleCnt="0"/>
      <dgm:spPr/>
    </dgm:pt>
    <dgm:pt modelId="{DAC481FF-96D1-45D5-85C2-2F13F5E2FECE}" type="pres">
      <dgm:prSet presAssocID="{7FDB7703-282B-4EBD-B399-E9F6A75F62A2}" presName="composite" presStyleCnt="0"/>
      <dgm:spPr/>
    </dgm:pt>
    <dgm:pt modelId="{D080E451-0272-4EFA-A674-65126A85B6D3}" type="pres">
      <dgm:prSet presAssocID="{7FDB7703-282B-4EBD-B399-E9F6A75F62A2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52FA5-62C9-43E6-BD3E-38115E2530EC}" type="pres">
      <dgm:prSet presAssocID="{7FDB7703-282B-4EBD-B399-E9F6A75F62A2}" presName="descendantText" presStyleLbl="alignAcc1" presStyleIdx="2" presStyleCnt="5" custLinFactNeighborY="70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E079C8-5DD3-4C9F-AE56-C090C42F73CC}" type="pres">
      <dgm:prSet presAssocID="{5C7483AE-BEB1-4019-9AF8-FE92F7A7E38C}" presName="sp" presStyleCnt="0"/>
      <dgm:spPr/>
    </dgm:pt>
    <dgm:pt modelId="{106092FA-EF9E-4674-B323-B727A04728ED}" type="pres">
      <dgm:prSet presAssocID="{B62E631C-CB95-4511-82D6-630AE098A65C}" presName="composite" presStyleCnt="0"/>
      <dgm:spPr/>
    </dgm:pt>
    <dgm:pt modelId="{75999E54-57DA-4545-BDA8-410FB732BD31}" type="pres">
      <dgm:prSet presAssocID="{B62E631C-CB95-4511-82D6-630AE098A65C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E24FF-67BC-4B0E-893D-1C4D368FB993}" type="pres">
      <dgm:prSet presAssocID="{B62E631C-CB95-4511-82D6-630AE098A65C}" presName="descendantText" presStyleLbl="alignAcc1" presStyleIdx="3" presStyleCnt="5" custLinFactNeighborX="10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D7A412-9693-4DA7-BD83-13DFBA9EE754}" type="pres">
      <dgm:prSet presAssocID="{E37B261B-FED6-49B5-BB4C-69C786E295EA}" presName="sp" presStyleCnt="0"/>
      <dgm:spPr/>
    </dgm:pt>
    <dgm:pt modelId="{951903DF-8E1D-4BA3-BA78-74C83961DC78}" type="pres">
      <dgm:prSet presAssocID="{F9C825D0-A73A-4427-9284-007540473C84}" presName="composite" presStyleCnt="0"/>
      <dgm:spPr/>
    </dgm:pt>
    <dgm:pt modelId="{9CE01E9A-2651-4F17-A24B-18B90AD5750E}" type="pres">
      <dgm:prSet presAssocID="{F9C825D0-A73A-4427-9284-007540473C84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E08C5D-C8D0-402E-891E-997CD077B21F}" type="pres">
      <dgm:prSet presAssocID="{F9C825D0-A73A-4427-9284-007540473C84}" presName="descendantText" presStyleLbl="alignAcc1" presStyleIdx="4" presStyleCnt="5" custLinFactNeighborX="1045" custLinFactNeighborY="-51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77C840-6F60-434F-8A41-BF68DF0DF160}" srcId="{B62E631C-CB95-4511-82D6-630AE098A65C}" destId="{83C61C63-09ED-4AA1-A8C9-EF93B8011D33}" srcOrd="0" destOrd="0" parTransId="{D36C2F29-288C-4DCA-91CE-ED6D1B4BFA49}" sibTransId="{D158C550-F27E-4289-BF9B-147F625FE072}"/>
    <dgm:cxn modelId="{64B000B9-37F1-4FF0-B932-0476B3C76C5B}" srcId="{59207F4D-3AAF-474D-8997-2F684AED83C1}" destId="{67D9CB26-0D91-422C-B87F-5CEB1591CCD3}" srcOrd="0" destOrd="0" parTransId="{1247A53D-631D-4650-B4D5-F829CEBE2001}" sibTransId="{72003F91-8E7D-4BCD-B568-A1A220A73430}"/>
    <dgm:cxn modelId="{0779EE35-2F94-44ED-AAE3-5F0E97A5FFD7}" type="presOf" srcId="{7FDB7703-282B-4EBD-B399-E9F6A75F62A2}" destId="{D080E451-0272-4EFA-A674-65126A85B6D3}" srcOrd="0" destOrd="0" presId="urn:microsoft.com/office/officeart/2005/8/layout/chevron2"/>
    <dgm:cxn modelId="{38F10A46-A434-4C10-B3CC-6DC1916F3DAF}" srcId="{F9C825D0-A73A-4427-9284-007540473C84}" destId="{99EB1755-22CC-4FD3-9ADD-A5EB12481D81}" srcOrd="0" destOrd="0" parTransId="{2F058CBE-39D1-403D-8FDA-B54448D44BCB}" sibTransId="{8A87EA76-0703-4D0F-99A3-62B603BA4F81}"/>
    <dgm:cxn modelId="{9BE3EE82-2D91-4666-B6FD-2806C0AB0345}" srcId="{522E8DE1-0BAF-42C2-A0D4-51DFE55410ED}" destId="{B62E631C-CB95-4511-82D6-630AE098A65C}" srcOrd="3" destOrd="0" parTransId="{4AF04DF1-9A7E-4C9F-BEB0-3D50DF261C14}" sibTransId="{E37B261B-FED6-49B5-BB4C-69C786E295EA}"/>
    <dgm:cxn modelId="{58B62FFD-61A6-40FD-9FB8-A44B43D4FCDA}" srcId="{2A57D4F0-CD95-4D6D-9008-6DC74A47F19D}" destId="{4225D9E9-B33E-4EDE-9DB8-C724C9FB7D26}" srcOrd="0" destOrd="0" parTransId="{311D4943-DE35-4698-B3AD-48F2A782ADDF}" sibTransId="{0DB2F692-42F6-459A-AB0A-8CA98AE96F45}"/>
    <dgm:cxn modelId="{529171E6-7DA3-4FD6-B861-0653974BE69D}" srcId="{522E8DE1-0BAF-42C2-A0D4-51DFE55410ED}" destId="{59207F4D-3AAF-474D-8997-2F684AED83C1}" srcOrd="1" destOrd="0" parTransId="{7AB86D70-9562-4B32-A58E-E819D7486AC9}" sibTransId="{F60C8E64-F2AC-4B0A-92B9-98C80F4D34AA}"/>
    <dgm:cxn modelId="{2651A71B-7C88-4289-A32D-C08568569AB1}" type="presOf" srcId="{67D9CB26-0D91-422C-B87F-5CEB1591CCD3}" destId="{2B34EDBD-E5ED-4BC5-AF4D-3CB8A447685F}" srcOrd="0" destOrd="0" presId="urn:microsoft.com/office/officeart/2005/8/layout/chevron2"/>
    <dgm:cxn modelId="{6B1F403B-AFC8-42D7-B352-5EA13F552C46}" srcId="{522E8DE1-0BAF-42C2-A0D4-51DFE55410ED}" destId="{2A57D4F0-CD95-4D6D-9008-6DC74A47F19D}" srcOrd="0" destOrd="0" parTransId="{06230D37-8D70-4C70-A76A-856303575871}" sibTransId="{094FB282-F387-40F3-A321-999D734A91BC}"/>
    <dgm:cxn modelId="{57F40026-7D9D-456A-9B91-612EA98E9F92}" type="presOf" srcId="{99EB1755-22CC-4FD3-9ADD-A5EB12481D81}" destId="{FCE08C5D-C8D0-402E-891E-997CD077B21F}" srcOrd="0" destOrd="0" presId="urn:microsoft.com/office/officeart/2005/8/layout/chevron2"/>
    <dgm:cxn modelId="{9753DCD8-46AD-4F74-B5CE-83B7514A7737}" type="presOf" srcId="{4225D9E9-B33E-4EDE-9DB8-C724C9FB7D26}" destId="{14881729-08B3-41E3-986D-B39A5B2B213C}" srcOrd="0" destOrd="0" presId="urn:microsoft.com/office/officeart/2005/8/layout/chevron2"/>
    <dgm:cxn modelId="{661D325B-6DED-4BA7-B10A-1F5654BE3D34}" type="presOf" srcId="{59207F4D-3AAF-474D-8997-2F684AED83C1}" destId="{2FB8F0A0-E080-452B-B8DC-7EC95F1B9D74}" srcOrd="0" destOrd="0" presId="urn:microsoft.com/office/officeart/2005/8/layout/chevron2"/>
    <dgm:cxn modelId="{3A1A7D75-D27A-4AAA-B13A-D53615CDFEA4}" srcId="{522E8DE1-0BAF-42C2-A0D4-51DFE55410ED}" destId="{F9C825D0-A73A-4427-9284-007540473C84}" srcOrd="4" destOrd="0" parTransId="{584A7749-1D78-4610-BED9-094A81FFA5C3}" sibTransId="{6989530C-26B6-4D4F-95AF-1C91D720D98F}"/>
    <dgm:cxn modelId="{33B510D7-0D1C-466C-8E40-BA99439AD63A}" type="presOf" srcId="{83C61C63-09ED-4AA1-A8C9-EF93B8011D33}" destId="{D4DE24FF-67BC-4B0E-893D-1C4D368FB993}" srcOrd="0" destOrd="0" presId="urn:microsoft.com/office/officeart/2005/8/layout/chevron2"/>
    <dgm:cxn modelId="{A727448B-3094-48E6-B646-C44F2A8C8D9F}" type="presOf" srcId="{522E8DE1-0BAF-42C2-A0D4-51DFE55410ED}" destId="{638ADB88-279E-4973-9C6E-8DC683957B47}" srcOrd="0" destOrd="0" presId="urn:microsoft.com/office/officeart/2005/8/layout/chevron2"/>
    <dgm:cxn modelId="{AFCF5EBA-C37A-4800-80BF-E8565BE2C049}" type="presOf" srcId="{F9C825D0-A73A-4427-9284-007540473C84}" destId="{9CE01E9A-2651-4F17-A24B-18B90AD5750E}" srcOrd="0" destOrd="0" presId="urn:microsoft.com/office/officeart/2005/8/layout/chevron2"/>
    <dgm:cxn modelId="{72D0AA69-C2F9-4CCA-AA4F-3DD39C4983B7}" srcId="{7FDB7703-282B-4EBD-B399-E9F6A75F62A2}" destId="{93018153-0EA5-4563-9D38-8B212439215F}" srcOrd="0" destOrd="0" parTransId="{C0B6F687-4541-4277-BBCF-A2A9739BFBB3}" sibTransId="{E8A0A29B-F5B8-43EE-B34F-BD89676B67D2}"/>
    <dgm:cxn modelId="{B26B9C8A-5115-41C8-88A6-2B52B36EADE1}" type="presOf" srcId="{93018153-0EA5-4563-9D38-8B212439215F}" destId="{4FD52FA5-62C9-43E6-BD3E-38115E2530EC}" srcOrd="0" destOrd="0" presId="urn:microsoft.com/office/officeart/2005/8/layout/chevron2"/>
    <dgm:cxn modelId="{E5B1391E-3ECE-4421-BC11-4C722ED7D646}" srcId="{522E8DE1-0BAF-42C2-A0D4-51DFE55410ED}" destId="{7FDB7703-282B-4EBD-B399-E9F6A75F62A2}" srcOrd="2" destOrd="0" parTransId="{6A58ECDE-0FA7-4A11-A321-493762F32B26}" sibTransId="{5C7483AE-BEB1-4019-9AF8-FE92F7A7E38C}"/>
    <dgm:cxn modelId="{45E6153A-B846-4926-AAEB-6C4FFBFE2E70}" type="presOf" srcId="{B62E631C-CB95-4511-82D6-630AE098A65C}" destId="{75999E54-57DA-4545-BDA8-410FB732BD31}" srcOrd="0" destOrd="0" presId="urn:microsoft.com/office/officeart/2005/8/layout/chevron2"/>
    <dgm:cxn modelId="{30553743-4D04-4B0D-BE93-079D9BCA252C}" type="presOf" srcId="{2A57D4F0-CD95-4D6D-9008-6DC74A47F19D}" destId="{F18FFFDE-904E-4EF5-9CD9-7BA8C7418450}" srcOrd="0" destOrd="0" presId="urn:microsoft.com/office/officeart/2005/8/layout/chevron2"/>
    <dgm:cxn modelId="{633DA8DD-5643-40DE-A1BE-7A2AD1F5601A}" type="presParOf" srcId="{638ADB88-279E-4973-9C6E-8DC683957B47}" destId="{A74E1384-05C2-44FC-BBC5-53EB5013C132}" srcOrd="0" destOrd="0" presId="urn:microsoft.com/office/officeart/2005/8/layout/chevron2"/>
    <dgm:cxn modelId="{47824DFF-A6E8-4396-A4C4-9B500F042E2F}" type="presParOf" srcId="{A74E1384-05C2-44FC-BBC5-53EB5013C132}" destId="{F18FFFDE-904E-4EF5-9CD9-7BA8C7418450}" srcOrd="0" destOrd="0" presId="urn:microsoft.com/office/officeart/2005/8/layout/chevron2"/>
    <dgm:cxn modelId="{0865EF9A-3EA1-4D27-B0C3-1C45205E80DD}" type="presParOf" srcId="{A74E1384-05C2-44FC-BBC5-53EB5013C132}" destId="{14881729-08B3-41E3-986D-B39A5B2B213C}" srcOrd="1" destOrd="0" presId="urn:microsoft.com/office/officeart/2005/8/layout/chevron2"/>
    <dgm:cxn modelId="{58848A3E-A72E-4FE3-97F4-D4C168EFF73A}" type="presParOf" srcId="{638ADB88-279E-4973-9C6E-8DC683957B47}" destId="{96564EB2-3751-4D19-9822-2F9E1D54D827}" srcOrd="1" destOrd="0" presId="urn:microsoft.com/office/officeart/2005/8/layout/chevron2"/>
    <dgm:cxn modelId="{B43A1D41-7BAF-45DB-AD78-541EACC27134}" type="presParOf" srcId="{638ADB88-279E-4973-9C6E-8DC683957B47}" destId="{2F542E19-E1C5-4FED-832B-1CA492F6BB29}" srcOrd="2" destOrd="0" presId="urn:microsoft.com/office/officeart/2005/8/layout/chevron2"/>
    <dgm:cxn modelId="{852C4198-E390-4604-83A0-47EAF544C751}" type="presParOf" srcId="{2F542E19-E1C5-4FED-832B-1CA492F6BB29}" destId="{2FB8F0A0-E080-452B-B8DC-7EC95F1B9D74}" srcOrd="0" destOrd="0" presId="urn:microsoft.com/office/officeart/2005/8/layout/chevron2"/>
    <dgm:cxn modelId="{39F8667D-C765-433F-9A11-D622F827A78E}" type="presParOf" srcId="{2F542E19-E1C5-4FED-832B-1CA492F6BB29}" destId="{2B34EDBD-E5ED-4BC5-AF4D-3CB8A447685F}" srcOrd="1" destOrd="0" presId="urn:microsoft.com/office/officeart/2005/8/layout/chevron2"/>
    <dgm:cxn modelId="{7942F39A-37AE-4421-832C-BA945684601A}" type="presParOf" srcId="{638ADB88-279E-4973-9C6E-8DC683957B47}" destId="{2B5D36EC-515E-40AF-8577-15D5B333D2F6}" srcOrd="3" destOrd="0" presId="urn:microsoft.com/office/officeart/2005/8/layout/chevron2"/>
    <dgm:cxn modelId="{EE392673-893E-46DF-8A56-8FCA35A4BAB7}" type="presParOf" srcId="{638ADB88-279E-4973-9C6E-8DC683957B47}" destId="{DAC481FF-96D1-45D5-85C2-2F13F5E2FECE}" srcOrd="4" destOrd="0" presId="urn:microsoft.com/office/officeart/2005/8/layout/chevron2"/>
    <dgm:cxn modelId="{6B99672C-A789-49B3-A6D0-0F2BDBAC7E9F}" type="presParOf" srcId="{DAC481FF-96D1-45D5-85C2-2F13F5E2FECE}" destId="{D080E451-0272-4EFA-A674-65126A85B6D3}" srcOrd="0" destOrd="0" presId="urn:microsoft.com/office/officeart/2005/8/layout/chevron2"/>
    <dgm:cxn modelId="{61BF9FFF-D1EE-4B0F-8D1C-8CFC318D123E}" type="presParOf" srcId="{DAC481FF-96D1-45D5-85C2-2F13F5E2FECE}" destId="{4FD52FA5-62C9-43E6-BD3E-38115E2530EC}" srcOrd="1" destOrd="0" presId="urn:microsoft.com/office/officeart/2005/8/layout/chevron2"/>
    <dgm:cxn modelId="{E5F12E28-0DC9-4DF6-B0D2-53D8C5EC3836}" type="presParOf" srcId="{638ADB88-279E-4973-9C6E-8DC683957B47}" destId="{1BE079C8-5DD3-4C9F-AE56-C090C42F73CC}" srcOrd="5" destOrd="0" presId="urn:microsoft.com/office/officeart/2005/8/layout/chevron2"/>
    <dgm:cxn modelId="{A9972454-F016-4C58-8E1B-B7D16C4D8B77}" type="presParOf" srcId="{638ADB88-279E-4973-9C6E-8DC683957B47}" destId="{106092FA-EF9E-4674-B323-B727A04728ED}" srcOrd="6" destOrd="0" presId="urn:microsoft.com/office/officeart/2005/8/layout/chevron2"/>
    <dgm:cxn modelId="{1101F64A-9701-4657-8A86-FDD4FDB91810}" type="presParOf" srcId="{106092FA-EF9E-4674-B323-B727A04728ED}" destId="{75999E54-57DA-4545-BDA8-410FB732BD31}" srcOrd="0" destOrd="0" presId="urn:microsoft.com/office/officeart/2005/8/layout/chevron2"/>
    <dgm:cxn modelId="{986AAB19-573D-4A0F-A12F-B2D485E8033F}" type="presParOf" srcId="{106092FA-EF9E-4674-B323-B727A04728ED}" destId="{D4DE24FF-67BC-4B0E-893D-1C4D368FB993}" srcOrd="1" destOrd="0" presId="urn:microsoft.com/office/officeart/2005/8/layout/chevron2"/>
    <dgm:cxn modelId="{8605310E-A6FF-486C-BBC3-8FFC874A55F6}" type="presParOf" srcId="{638ADB88-279E-4973-9C6E-8DC683957B47}" destId="{E5D7A412-9693-4DA7-BD83-13DFBA9EE754}" srcOrd="7" destOrd="0" presId="urn:microsoft.com/office/officeart/2005/8/layout/chevron2"/>
    <dgm:cxn modelId="{0DEB9986-50AD-4F4E-ACD4-64C6E1A60B81}" type="presParOf" srcId="{638ADB88-279E-4973-9C6E-8DC683957B47}" destId="{951903DF-8E1D-4BA3-BA78-74C83961DC78}" srcOrd="8" destOrd="0" presId="urn:microsoft.com/office/officeart/2005/8/layout/chevron2"/>
    <dgm:cxn modelId="{AC02205E-B387-4A82-859F-FA3F370D9840}" type="presParOf" srcId="{951903DF-8E1D-4BA3-BA78-74C83961DC78}" destId="{9CE01E9A-2651-4F17-A24B-18B90AD5750E}" srcOrd="0" destOrd="0" presId="urn:microsoft.com/office/officeart/2005/8/layout/chevron2"/>
    <dgm:cxn modelId="{37EA96F4-838E-4C09-A66F-E388A144816A}" type="presParOf" srcId="{951903DF-8E1D-4BA3-BA78-74C83961DC78}" destId="{FCE08C5D-C8D0-402E-891E-997CD077B21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3870CE-C923-4EC1-BC5A-28EE54B31797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013D716-CDB8-4792-9D3D-B990A4C2A02A}">
      <dgm:prSet phldrT="[Text]"/>
      <dgm:spPr>
        <a:xfrm>
          <a:off x="1927" y="30316"/>
          <a:ext cx="1715318" cy="686127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Level 1 Informal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DDC6DF83-4942-4C10-9B26-8F4F0CC0B357}" type="parTrans" cxnId="{B6B4D881-2362-4680-B673-0F2E9AEC8975}">
      <dgm:prSet/>
      <dgm:spPr/>
      <dgm:t>
        <a:bodyPr/>
        <a:lstStyle/>
        <a:p>
          <a:endParaRPr lang="en-US"/>
        </a:p>
      </dgm:t>
    </dgm:pt>
    <dgm:pt modelId="{574E2507-971F-4C47-B627-A6FD56AC6118}" type="sibTrans" cxnId="{B6B4D881-2362-4680-B673-0F2E9AEC8975}">
      <dgm:prSet/>
      <dgm:spPr/>
      <dgm:t>
        <a:bodyPr/>
        <a:lstStyle/>
        <a:p>
          <a:endParaRPr lang="en-US"/>
        </a:p>
      </dgm:t>
    </dgm:pt>
    <dgm:pt modelId="{7A1048FD-B8DB-4F5B-BF26-37F8D897F4DA}">
      <dgm:prSet phldrT="[Text]"/>
      <dgm:spPr>
        <a:xfrm>
          <a:off x="1545714" y="30316"/>
          <a:ext cx="1715318" cy="686127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Level 2 Defined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D036F4E-8DA1-4EFD-9DEE-2479DF14616D}" type="parTrans" cxnId="{16B083FF-7B5D-4E0D-82B6-172D238FA308}">
      <dgm:prSet/>
      <dgm:spPr/>
      <dgm:t>
        <a:bodyPr/>
        <a:lstStyle/>
        <a:p>
          <a:endParaRPr lang="en-US"/>
        </a:p>
      </dgm:t>
    </dgm:pt>
    <dgm:pt modelId="{3A29EB3D-1575-4514-A597-DE9AF564735C}" type="sibTrans" cxnId="{16B083FF-7B5D-4E0D-82B6-172D238FA308}">
      <dgm:prSet/>
      <dgm:spPr/>
      <dgm:t>
        <a:bodyPr/>
        <a:lstStyle/>
        <a:p>
          <a:endParaRPr lang="en-US"/>
        </a:p>
      </dgm:t>
    </dgm:pt>
    <dgm:pt modelId="{C0B26ADC-A576-4E80-9BDF-7CD41A190E31}">
      <dgm:prSet phldrT="[Text]"/>
      <dgm:spPr>
        <a:xfrm>
          <a:off x="3089500" y="30316"/>
          <a:ext cx="1715318" cy="686127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Level 3 Repeatable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922AB583-E4CE-4F88-8E5E-3A9C9B3EDA35}" type="parTrans" cxnId="{E3985BB3-9CD7-4BB9-9256-43B35B18961A}">
      <dgm:prSet/>
      <dgm:spPr/>
      <dgm:t>
        <a:bodyPr/>
        <a:lstStyle/>
        <a:p>
          <a:endParaRPr lang="en-US"/>
        </a:p>
      </dgm:t>
    </dgm:pt>
    <dgm:pt modelId="{C6973442-5664-4663-8C71-F15911A5673B}" type="sibTrans" cxnId="{E3985BB3-9CD7-4BB9-9256-43B35B18961A}">
      <dgm:prSet/>
      <dgm:spPr/>
      <dgm:t>
        <a:bodyPr/>
        <a:lstStyle/>
        <a:p>
          <a:endParaRPr lang="en-US"/>
        </a:p>
      </dgm:t>
    </dgm:pt>
    <dgm:pt modelId="{615A9FCA-9265-424D-B250-CCBD20A868CC}">
      <dgm:prSet/>
      <dgm:spPr>
        <a:xfrm>
          <a:off x="4633287" y="30316"/>
          <a:ext cx="1715318" cy="686127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Level 4 Managed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A537AB6-5098-4BE3-947B-F5FDE5024BF7}" type="parTrans" cxnId="{D90D18C9-AE97-428D-A768-CC8E5897AD0B}">
      <dgm:prSet/>
      <dgm:spPr/>
      <dgm:t>
        <a:bodyPr/>
        <a:lstStyle/>
        <a:p>
          <a:endParaRPr lang="en-US"/>
        </a:p>
      </dgm:t>
    </dgm:pt>
    <dgm:pt modelId="{FF17340B-1A0F-42A7-8996-8B9B46DB9746}" type="sibTrans" cxnId="{D90D18C9-AE97-428D-A768-CC8E5897AD0B}">
      <dgm:prSet/>
      <dgm:spPr/>
      <dgm:t>
        <a:bodyPr/>
        <a:lstStyle/>
        <a:p>
          <a:endParaRPr lang="en-US"/>
        </a:p>
      </dgm:t>
    </dgm:pt>
    <dgm:pt modelId="{9AFE2C0F-D9FF-4D5D-8DE4-61D6DF7E53F9}">
      <dgm:prSet/>
      <dgm:spPr>
        <a:xfrm>
          <a:off x="6177074" y="30316"/>
          <a:ext cx="1715318" cy="686127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Level 5 Optimized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ED04E0FC-B395-4E28-8D58-9A60747F0561}" type="parTrans" cxnId="{2AE59627-FDCD-4273-9C9A-E8B695E2F0B1}">
      <dgm:prSet/>
      <dgm:spPr/>
      <dgm:t>
        <a:bodyPr/>
        <a:lstStyle/>
        <a:p>
          <a:endParaRPr lang="en-US"/>
        </a:p>
      </dgm:t>
    </dgm:pt>
    <dgm:pt modelId="{39703B8D-7DD8-48DA-BF6A-67878AC12613}" type="sibTrans" cxnId="{2AE59627-FDCD-4273-9C9A-E8B695E2F0B1}">
      <dgm:prSet/>
      <dgm:spPr/>
      <dgm:t>
        <a:bodyPr/>
        <a:lstStyle/>
        <a:p>
          <a:endParaRPr lang="en-US"/>
        </a:p>
      </dgm:t>
    </dgm:pt>
    <dgm:pt modelId="{9B049A03-5A97-4F75-9A6B-859D6D5A1F3D}" type="pres">
      <dgm:prSet presAssocID="{4E3870CE-C923-4EC1-BC5A-28EE54B3179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DBA6DD-77AC-4B7E-A704-9FD0243C62C5}" type="pres">
      <dgm:prSet presAssocID="{1013D716-CDB8-4792-9D3D-B990A4C2A02A}" presName="parTxOnly" presStyleLbl="node1" presStyleIdx="0" presStyleCnt="5" custLinFactNeighborY="-2827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46BCF380-4E8F-4BE8-ABED-E60C5E296D5D}" type="pres">
      <dgm:prSet presAssocID="{574E2507-971F-4C47-B627-A6FD56AC6118}" presName="parTxOnlySpace" presStyleCnt="0"/>
      <dgm:spPr/>
      <dgm:t>
        <a:bodyPr/>
        <a:lstStyle/>
        <a:p>
          <a:endParaRPr lang="en-US"/>
        </a:p>
      </dgm:t>
    </dgm:pt>
    <dgm:pt modelId="{8288B95B-E22C-4281-B933-805337E18F42}" type="pres">
      <dgm:prSet presAssocID="{7A1048FD-B8DB-4F5B-BF26-37F8D897F4DA}" presName="parTxOnly" presStyleLbl="node1" presStyleIdx="1" presStyleCnt="5" custLinFactNeighborY="-2350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3C0DE0EC-4ACB-44DE-ADA9-D8789C71C6CB}" type="pres">
      <dgm:prSet presAssocID="{3A29EB3D-1575-4514-A597-DE9AF564735C}" presName="parTxOnlySpace" presStyleCnt="0"/>
      <dgm:spPr/>
      <dgm:t>
        <a:bodyPr/>
        <a:lstStyle/>
        <a:p>
          <a:endParaRPr lang="en-US"/>
        </a:p>
      </dgm:t>
    </dgm:pt>
    <dgm:pt modelId="{D58B6CEC-10AB-4D90-A974-9590E78A1560}" type="pres">
      <dgm:prSet presAssocID="{C0B26ADC-A576-4E80-9BDF-7CD41A190E31}" presName="parTxOnly" presStyleLbl="node1" presStyleIdx="2" presStyleCnt="5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63D58EB5-2E44-4E14-8946-F4998D6405D1}" type="pres">
      <dgm:prSet presAssocID="{C6973442-5664-4663-8C71-F15911A5673B}" presName="parTxOnlySpace" presStyleCnt="0"/>
      <dgm:spPr/>
      <dgm:t>
        <a:bodyPr/>
        <a:lstStyle/>
        <a:p>
          <a:endParaRPr lang="en-US"/>
        </a:p>
      </dgm:t>
    </dgm:pt>
    <dgm:pt modelId="{F37D0CC4-B26E-487E-920C-5B487CC60880}" type="pres">
      <dgm:prSet presAssocID="{615A9FCA-9265-424D-B250-CCBD20A868CC}" presName="parTxOnly" presStyleLbl="node1" presStyleIdx="3" presStyleCnt="5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4004CA5F-326C-4707-A688-64342107D29F}" type="pres">
      <dgm:prSet presAssocID="{FF17340B-1A0F-42A7-8996-8B9B46DB9746}" presName="parTxOnlySpace" presStyleCnt="0"/>
      <dgm:spPr/>
      <dgm:t>
        <a:bodyPr/>
        <a:lstStyle/>
        <a:p>
          <a:endParaRPr lang="en-US"/>
        </a:p>
      </dgm:t>
    </dgm:pt>
    <dgm:pt modelId="{E06F7723-6C5B-4711-9A9E-D7EBD31D6B0E}" type="pres">
      <dgm:prSet presAssocID="{9AFE2C0F-D9FF-4D5D-8DE4-61D6DF7E53F9}" presName="parTxOnly" presStyleLbl="node1" presStyleIdx="4" presStyleCnt="5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</dgm:ptLst>
  <dgm:cxnLst>
    <dgm:cxn modelId="{A47BC5B8-B1E4-49B1-B4F4-B04FFF6F30DB}" type="presOf" srcId="{4E3870CE-C923-4EC1-BC5A-28EE54B31797}" destId="{9B049A03-5A97-4F75-9A6B-859D6D5A1F3D}" srcOrd="0" destOrd="0" presId="urn:microsoft.com/office/officeart/2005/8/layout/chevron1"/>
    <dgm:cxn modelId="{16B083FF-7B5D-4E0D-82B6-172D238FA308}" srcId="{4E3870CE-C923-4EC1-BC5A-28EE54B31797}" destId="{7A1048FD-B8DB-4F5B-BF26-37F8D897F4DA}" srcOrd="1" destOrd="0" parTransId="{8D036F4E-8DA1-4EFD-9DEE-2479DF14616D}" sibTransId="{3A29EB3D-1575-4514-A597-DE9AF564735C}"/>
    <dgm:cxn modelId="{E4C780B4-311C-402E-97CB-AFB6554483DF}" type="presOf" srcId="{C0B26ADC-A576-4E80-9BDF-7CD41A190E31}" destId="{D58B6CEC-10AB-4D90-A974-9590E78A1560}" srcOrd="0" destOrd="0" presId="urn:microsoft.com/office/officeart/2005/8/layout/chevron1"/>
    <dgm:cxn modelId="{D90D18C9-AE97-428D-A768-CC8E5897AD0B}" srcId="{4E3870CE-C923-4EC1-BC5A-28EE54B31797}" destId="{615A9FCA-9265-424D-B250-CCBD20A868CC}" srcOrd="3" destOrd="0" parTransId="{8A537AB6-5098-4BE3-947B-F5FDE5024BF7}" sibTransId="{FF17340B-1A0F-42A7-8996-8B9B46DB9746}"/>
    <dgm:cxn modelId="{2AE59627-FDCD-4273-9C9A-E8B695E2F0B1}" srcId="{4E3870CE-C923-4EC1-BC5A-28EE54B31797}" destId="{9AFE2C0F-D9FF-4D5D-8DE4-61D6DF7E53F9}" srcOrd="4" destOrd="0" parTransId="{ED04E0FC-B395-4E28-8D58-9A60747F0561}" sibTransId="{39703B8D-7DD8-48DA-BF6A-67878AC12613}"/>
    <dgm:cxn modelId="{E885DD1A-F841-4B89-8F85-CF2FAE060389}" type="presOf" srcId="{1013D716-CDB8-4792-9D3D-B990A4C2A02A}" destId="{01DBA6DD-77AC-4B7E-A704-9FD0243C62C5}" srcOrd="0" destOrd="0" presId="urn:microsoft.com/office/officeart/2005/8/layout/chevron1"/>
    <dgm:cxn modelId="{298CD707-3B35-41C2-BAA1-ACC3A833DFF0}" type="presOf" srcId="{615A9FCA-9265-424D-B250-CCBD20A868CC}" destId="{F37D0CC4-B26E-487E-920C-5B487CC60880}" srcOrd="0" destOrd="0" presId="urn:microsoft.com/office/officeart/2005/8/layout/chevron1"/>
    <dgm:cxn modelId="{C692D5A7-1D4A-433F-8B7C-FA40092FB474}" type="presOf" srcId="{9AFE2C0F-D9FF-4D5D-8DE4-61D6DF7E53F9}" destId="{E06F7723-6C5B-4711-9A9E-D7EBD31D6B0E}" srcOrd="0" destOrd="0" presId="urn:microsoft.com/office/officeart/2005/8/layout/chevron1"/>
    <dgm:cxn modelId="{A797C500-1928-4CE2-9938-7910C1563A7E}" type="presOf" srcId="{7A1048FD-B8DB-4F5B-BF26-37F8D897F4DA}" destId="{8288B95B-E22C-4281-B933-805337E18F42}" srcOrd="0" destOrd="0" presId="urn:microsoft.com/office/officeart/2005/8/layout/chevron1"/>
    <dgm:cxn modelId="{E3985BB3-9CD7-4BB9-9256-43B35B18961A}" srcId="{4E3870CE-C923-4EC1-BC5A-28EE54B31797}" destId="{C0B26ADC-A576-4E80-9BDF-7CD41A190E31}" srcOrd="2" destOrd="0" parTransId="{922AB583-E4CE-4F88-8E5E-3A9C9B3EDA35}" sibTransId="{C6973442-5664-4663-8C71-F15911A5673B}"/>
    <dgm:cxn modelId="{B6B4D881-2362-4680-B673-0F2E9AEC8975}" srcId="{4E3870CE-C923-4EC1-BC5A-28EE54B31797}" destId="{1013D716-CDB8-4792-9D3D-B990A4C2A02A}" srcOrd="0" destOrd="0" parTransId="{DDC6DF83-4942-4C10-9B26-8F4F0CC0B357}" sibTransId="{574E2507-971F-4C47-B627-A6FD56AC6118}"/>
    <dgm:cxn modelId="{8608F751-76BC-4CFD-849B-44265E9087E9}" type="presParOf" srcId="{9B049A03-5A97-4F75-9A6B-859D6D5A1F3D}" destId="{01DBA6DD-77AC-4B7E-A704-9FD0243C62C5}" srcOrd="0" destOrd="0" presId="urn:microsoft.com/office/officeart/2005/8/layout/chevron1"/>
    <dgm:cxn modelId="{65861F39-3B39-49E6-B4A0-399118D38314}" type="presParOf" srcId="{9B049A03-5A97-4F75-9A6B-859D6D5A1F3D}" destId="{46BCF380-4E8F-4BE8-ABED-E60C5E296D5D}" srcOrd="1" destOrd="0" presId="urn:microsoft.com/office/officeart/2005/8/layout/chevron1"/>
    <dgm:cxn modelId="{B2461D77-D0EE-467E-8E07-5C9775A5D02B}" type="presParOf" srcId="{9B049A03-5A97-4F75-9A6B-859D6D5A1F3D}" destId="{8288B95B-E22C-4281-B933-805337E18F42}" srcOrd="2" destOrd="0" presId="urn:microsoft.com/office/officeart/2005/8/layout/chevron1"/>
    <dgm:cxn modelId="{014721D1-0476-41EF-A362-092901264D24}" type="presParOf" srcId="{9B049A03-5A97-4F75-9A6B-859D6D5A1F3D}" destId="{3C0DE0EC-4ACB-44DE-ADA9-D8789C71C6CB}" srcOrd="3" destOrd="0" presId="urn:microsoft.com/office/officeart/2005/8/layout/chevron1"/>
    <dgm:cxn modelId="{5E63CF8E-D05A-4EB9-BE04-57A0408233C1}" type="presParOf" srcId="{9B049A03-5A97-4F75-9A6B-859D6D5A1F3D}" destId="{D58B6CEC-10AB-4D90-A974-9590E78A1560}" srcOrd="4" destOrd="0" presId="urn:microsoft.com/office/officeart/2005/8/layout/chevron1"/>
    <dgm:cxn modelId="{2C55CC4B-AAAB-4FB9-85B0-949DC2041E32}" type="presParOf" srcId="{9B049A03-5A97-4F75-9A6B-859D6D5A1F3D}" destId="{63D58EB5-2E44-4E14-8946-F4998D6405D1}" srcOrd="5" destOrd="0" presId="urn:microsoft.com/office/officeart/2005/8/layout/chevron1"/>
    <dgm:cxn modelId="{47A4BDAE-5CA2-4F0C-8FF1-DD78803EC922}" type="presParOf" srcId="{9B049A03-5A97-4F75-9A6B-859D6D5A1F3D}" destId="{F37D0CC4-B26E-487E-920C-5B487CC60880}" srcOrd="6" destOrd="0" presId="urn:microsoft.com/office/officeart/2005/8/layout/chevron1"/>
    <dgm:cxn modelId="{6E261207-C750-4F09-8A3B-20C10F7DE5D8}" type="presParOf" srcId="{9B049A03-5A97-4F75-9A6B-859D6D5A1F3D}" destId="{4004CA5F-326C-4707-A688-64342107D29F}" srcOrd="7" destOrd="0" presId="urn:microsoft.com/office/officeart/2005/8/layout/chevron1"/>
    <dgm:cxn modelId="{B8A7AB3C-9CB8-4CA2-BBB8-B2A746A38C08}" type="presParOf" srcId="{9B049A03-5A97-4F75-9A6B-859D6D5A1F3D}" destId="{E06F7723-6C5B-4711-9A9E-D7EBD31D6B0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2A169-708D-418E-96CE-D37B8D92BE14}">
      <dsp:nvSpPr>
        <dsp:cNvPr id="0" name=""/>
        <dsp:cNvSpPr/>
      </dsp:nvSpPr>
      <dsp:spPr>
        <a:xfrm>
          <a:off x="594359" y="0"/>
          <a:ext cx="6736080" cy="4064000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51C5ACD3-0D5E-4834-92CD-C1443D421570}">
      <dsp:nvSpPr>
        <dsp:cNvPr id="0" name=""/>
        <dsp:cNvSpPr/>
      </dsp:nvSpPr>
      <dsp:spPr>
        <a:xfrm>
          <a:off x="1810" y="1219199"/>
          <a:ext cx="1517370" cy="162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1: Informal</a:t>
          </a:r>
          <a:endParaRPr lang="en-US" sz="2000" kern="1200" dirty="0"/>
        </a:p>
      </dsp:txBody>
      <dsp:txXfrm>
        <a:off x="75882" y="1293271"/>
        <a:ext cx="1369226" cy="1477456"/>
      </dsp:txXfrm>
    </dsp:sp>
    <dsp:sp modelId="{E46A23D5-A2B4-4288-8AF5-875B83D66C7A}">
      <dsp:nvSpPr>
        <dsp:cNvPr id="0" name=""/>
        <dsp:cNvSpPr/>
      </dsp:nvSpPr>
      <dsp:spPr>
        <a:xfrm>
          <a:off x="1602762" y="1219199"/>
          <a:ext cx="1517370" cy="16256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2: Defined</a:t>
          </a:r>
        </a:p>
      </dsp:txBody>
      <dsp:txXfrm>
        <a:off x="1676834" y="1293271"/>
        <a:ext cx="1369226" cy="1477456"/>
      </dsp:txXfrm>
    </dsp:sp>
    <dsp:sp modelId="{500E0872-5F1E-43BA-BD32-78167FA5D47C}">
      <dsp:nvSpPr>
        <dsp:cNvPr id="0" name=""/>
        <dsp:cNvSpPr/>
      </dsp:nvSpPr>
      <dsp:spPr>
        <a:xfrm>
          <a:off x="3203714" y="1219199"/>
          <a:ext cx="1517370" cy="1625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3: Repeatable </a:t>
          </a:r>
        </a:p>
      </dsp:txBody>
      <dsp:txXfrm>
        <a:off x="3277786" y="1293271"/>
        <a:ext cx="1369226" cy="1477456"/>
      </dsp:txXfrm>
    </dsp:sp>
    <dsp:sp modelId="{7439735A-870A-49D0-9669-338CE7A73BBF}">
      <dsp:nvSpPr>
        <dsp:cNvPr id="0" name=""/>
        <dsp:cNvSpPr/>
      </dsp:nvSpPr>
      <dsp:spPr>
        <a:xfrm>
          <a:off x="4804666" y="1219199"/>
          <a:ext cx="1517370" cy="1625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4: Managed</a:t>
          </a:r>
        </a:p>
      </dsp:txBody>
      <dsp:txXfrm>
        <a:off x="4878738" y="1293271"/>
        <a:ext cx="1369226" cy="1477456"/>
      </dsp:txXfrm>
    </dsp:sp>
    <dsp:sp modelId="{336A5BBA-AA87-4B93-9152-3F61A96ABDF0}">
      <dsp:nvSpPr>
        <dsp:cNvPr id="0" name=""/>
        <dsp:cNvSpPr/>
      </dsp:nvSpPr>
      <dsp:spPr>
        <a:xfrm>
          <a:off x="6405619" y="1219199"/>
          <a:ext cx="1517370" cy="16256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Level 5: Optimized</a:t>
          </a:r>
          <a:endParaRPr lang="en-US" sz="2000" kern="1200" dirty="0"/>
        </a:p>
      </dsp:txBody>
      <dsp:txXfrm>
        <a:off x="6479691" y="1293271"/>
        <a:ext cx="1369226" cy="14774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B93A6-E787-4E30-B7AE-ED858F0DDEB3}">
      <dsp:nvSpPr>
        <dsp:cNvPr id="0" name=""/>
        <dsp:cNvSpPr/>
      </dsp:nvSpPr>
      <dsp:spPr>
        <a:xfrm>
          <a:off x="583406" y="2678"/>
          <a:ext cx="2016621" cy="12099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Leadership</a:t>
          </a:r>
          <a:endParaRPr lang="en-US" sz="2000" kern="1200" dirty="0"/>
        </a:p>
      </dsp:txBody>
      <dsp:txXfrm>
        <a:off x="583406" y="2678"/>
        <a:ext cx="2016621" cy="1209972"/>
      </dsp:txXfrm>
    </dsp:sp>
    <dsp:sp modelId="{99E0E12C-FD9B-4047-80D9-06DD5F9B5EA5}">
      <dsp:nvSpPr>
        <dsp:cNvPr id="0" name=""/>
        <dsp:cNvSpPr/>
      </dsp:nvSpPr>
      <dsp:spPr>
        <a:xfrm>
          <a:off x="2801689" y="2678"/>
          <a:ext cx="2016621" cy="120997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a typeface="Times New Roman"/>
              <a:cs typeface="Calibri"/>
            </a:rPr>
            <a:t>Standards and Implementation</a:t>
          </a:r>
          <a:endParaRPr lang="en-US" sz="2000" kern="1200" dirty="0">
            <a:ea typeface="Calibri"/>
            <a:cs typeface="Times New Roman"/>
          </a:endParaRPr>
        </a:p>
      </dsp:txBody>
      <dsp:txXfrm>
        <a:off x="2801689" y="2678"/>
        <a:ext cx="2016621" cy="1209972"/>
      </dsp:txXfrm>
    </dsp:sp>
    <dsp:sp modelId="{44655A18-2F98-4D45-966E-A5A0F26CDEBA}">
      <dsp:nvSpPr>
        <dsp:cNvPr id="0" name=""/>
        <dsp:cNvSpPr/>
      </dsp:nvSpPr>
      <dsp:spPr>
        <a:xfrm>
          <a:off x="5019972" y="2678"/>
          <a:ext cx="2016621" cy="120997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a typeface="Times New Roman"/>
              <a:cs typeface="Calibri"/>
            </a:rPr>
            <a:t>Governance and risk management process</a:t>
          </a:r>
          <a:endParaRPr lang="en-US" sz="2000" kern="1200" dirty="0">
            <a:ea typeface="Calibri"/>
            <a:cs typeface="Times New Roman"/>
          </a:endParaRPr>
        </a:p>
      </dsp:txBody>
      <dsp:txXfrm>
        <a:off x="5019972" y="2678"/>
        <a:ext cx="2016621" cy="1209972"/>
      </dsp:txXfrm>
    </dsp:sp>
    <dsp:sp modelId="{F4141464-7936-4CBD-91A3-9E6DF1733F02}">
      <dsp:nvSpPr>
        <dsp:cNvPr id="0" name=""/>
        <dsp:cNvSpPr/>
      </dsp:nvSpPr>
      <dsp:spPr>
        <a:xfrm>
          <a:off x="583406" y="1414313"/>
          <a:ext cx="2016621" cy="120997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a typeface="Times New Roman"/>
              <a:cs typeface="Calibri"/>
            </a:rPr>
            <a:t>Resources and cost impact</a:t>
          </a:r>
          <a:endParaRPr lang="en-US" sz="2000" kern="1200" dirty="0">
            <a:ea typeface="Calibri"/>
            <a:cs typeface="Times New Roman"/>
          </a:endParaRPr>
        </a:p>
      </dsp:txBody>
      <dsp:txXfrm>
        <a:off x="583406" y="1414313"/>
        <a:ext cx="2016621" cy="1209972"/>
      </dsp:txXfrm>
    </dsp:sp>
    <dsp:sp modelId="{6660AE53-6169-4106-B613-41D3CFF371F0}">
      <dsp:nvSpPr>
        <dsp:cNvPr id="0" name=""/>
        <dsp:cNvSpPr/>
      </dsp:nvSpPr>
      <dsp:spPr>
        <a:xfrm>
          <a:off x="2801689" y="1414313"/>
          <a:ext cx="2016621" cy="120997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a typeface="Times New Roman"/>
              <a:cs typeface="Calibri"/>
            </a:rPr>
            <a:t>Education and communication</a:t>
          </a:r>
          <a:endParaRPr lang="en-US" sz="2000" kern="1200" dirty="0">
            <a:ea typeface="Calibri"/>
            <a:cs typeface="Times New Roman"/>
          </a:endParaRPr>
        </a:p>
      </dsp:txBody>
      <dsp:txXfrm>
        <a:off x="2801689" y="1414313"/>
        <a:ext cx="2016621" cy="1209972"/>
      </dsp:txXfrm>
    </dsp:sp>
    <dsp:sp modelId="{E6BD6C10-0006-424D-A75C-28B4566AB3EC}">
      <dsp:nvSpPr>
        <dsp:cNvPr id="0" name=""/>
        <dsp:cNvSpPr/>
      </dsp:nvSpPr>
      <dsp:spPr>
        <a:xfrm>
          <a:off x="5019972" y="1414313"/>
          <a:ext cx="2016621" cy="12099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a typeface="Times New Roman"/>
              <a:cs typeface="Calibri"/>
            </a:rPr>
            <a:t>Procurement and supplier contracts</a:t>
          </a:r>
          <a:endParaRPr lang="en-US" sz="2000" kern="1200" dirty="0">
            <a:ea typeface="Calibri"/>
            <a:cs typeface="Times New Roman"/>
          </a:endParaRPr>
        </a:p>
      </dsp:txBody>
      <dsp:txXfrm>
        <a:off x="5019972" y="1414313"/>
        <a:ext cx="2016621" cy="1209972"/>
      </dsp:txXfrm>
    </dsp:sp>
    <dsp:sp modelId="{205FA956-2C21-48A7-9F1F-DC33ADC39AB9}">
      <dsp:nvSpPr>
        <dsp:cNvPr id="0" name=""/>
        <dsp:cNvSpPr/>
      </dsp:nvSpPr>
      <dsp:spPr>
        <a:xfrm>
          <a:off x="1692547" y="2825948"/>
          <a:ext cx="2016621" cy="120997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a typeface="Times New Roman"/>
              <a:cs typeface="Calibri"/>
            </a:rPr>
            <a:t>Application Systems</a:t>
          </a:r>
          <a:endParaRPr lang="en-US" sz="2000" kern="1200" dirty="0">
            <a:ea typeface="Calibri"/>
            <a:cs typeface="Times New Roman"/>
          </a:endParaRPr>
        </a:p>
      </dsp:txBody>
      <dsp:txXfrm>
        <a:off x="1692547" y="2825948"/>
        <a:ext cx="2016621" cy="1209972"/>
      </dsp:txXfrm>
    </dsp:sp>
    <dsp:sp modelId="{2548DAD7-C347-45C5-AB18-BB97AB3D38FB}">
      <dsp:nvSpPr>
        <dsp:cNvPr id="0" name=""/>
        <dsp:cNvSpPr/>
      </dsp:nvSpPr>
      <dsp:spPr>
        <a:xfrm>
          <a:off x="3910831" y="2825948"/>
          <a:ext cx="2016621" cy="120997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a typeface="Times New Roman"/>
              <a:cs typeface="Calibri"/>
            </a:rPr>
            <a:t>Reasonable adjustments process</a:t>
          </a:r>
          <a:endParaRPr lang="en-US" sz="2000" kern="1200" dirty="0">
            <a:ea typeface="Calibri"/>
            <a:cs typeface="Times New Roman"/>
          </a:endParaRPr>
        </a:p>
      </dsp:txBody>
      <dsp:txXfrm>
        <a:off x="3910831" y="2825948"/>
        <a:ext cx="2016621" cy="12099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6A59A5-EF8D-483C-8D40-F8E5702F98AB}">
      <dsp:nvSpPr>
        <dsp:cNvPr id="0" name=""/>
        <dsp:cNvSpPr/>
      </dsp:nvSpPr>
      <dsp:spPr>
        <a:xfrm rot="5400000">
          <a:off x="-135474" y="136457"/>
          <a:ext cx="903163" cy="63221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Level 1</a:t>
          </a:r>
          <a:endParaRPr lang="en-US" sz="1700" kern="1200" dirty="0"/>
        </a:p>
      </dsp:txBody>
      <dsp:txXfrm rot="-5400000">
        <a:off x="1" y="317089"/>
        <a:ext cx="632214" cy="270949"/>
      </dsp:txXfrm>
    </dsp:sp>
    <dsp:sp modelId="{05CC2B1E-9328-4D41-8A5B-EF27DE3A7122}">
      <dsp:nvSpPr>
        <dsp:cNvPr id="0" name=""/>
        <dsp:cNvSpPr/>
      </dsp:nvSpPr>
      <dsp:spPr>
        <a:xfrm rot="5400000">
          <a:off x="4213579" y="-3580382"/>
          <a:ext cx="587056" cy="77497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Minimal / reactive</a:t>
          </a:r>
          <a:r>
            <a:rPr lang="en-US" sz="1800" b="1" kern="1200" dirty="0" smtClean="0"/>
            <a:t> </a:t>
          </a:r>
          <a:endParaRPr lang="en-US" sz="1800" b="1" kern="1200" dirty="0"/>
        </a:p>
      </dsp:txBody>
      <dsp:txXfrm rot="-5400000">
        <a:off x="632215" y="29640"/>
        <a:ext cx="7721127" cy="529740"/>
      </dsp:txXfrm>
    </dsp:sp>
    <dsp:sp modelId="{FD13C803-A40E-482F-AB5C-BDEF26F7BB1B}">
      <dsp:nvSpPr>
        <dsp:cNvPr id="0" name=""/>
        <dsp:cNvSpPr/>
      </dsp:nvSpPr>
      <dsp:spPr>
        <a:xfrm rot="5400000">
          <a:off x="-135474" y="919824"/>
          <a:ext cx="903163" cy="63221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3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Level 2</a:t>
          </a:r>
          <a:endParaRPr lang="en-US" sz="1700" kern="1200" dirty="0"/>
        </a:p>
      </dsp:txBody>
      <dsp:txXfrm rot="-5400000">
        <a:off x="1" y="1100456"/>
        <a:ext cx="632214" cy="270949"/>
      </dsp:txXfrm>
    </dsp:sp>
    <dsp:sp modelId="{FDF6BD0F-FB01-4621-B038-1F6EA140B8B0}">
      <dsp:nvSpPr>
        <dsp:cNvPr id="0" name=""/>
        <dsp:cNvSpPr/>
      </dsp:nvSpPr>
      <dsp:spPr>
        <a:xfrm rot="5400000">
          <a:off x="4213579" y="-2797014"/>
          <a:ext cx="587056" cy="77497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Basic process / used ad hoc</a:t>
          </a:r>
          <a:endParaRPr lang="en-US" sz="1800" b="1" kern="1200" dirty="0"/>
        </a:p>
      </dsp:txBody>
      <dsp:txXfrm rot="-5400000">
        <a:off x="632215" y="813008"/>
        <a:ext cx="7721127" cy="529740"/>
      </dsp:txXfrm>
    </dsp:sp>
    <dsp:sp modelId="{79DE78C9-BEA3-47E7-B3A6-16F199FF08E9}">
      <dsp:nvSpPr>
        <dsp:cNvPr id="0" name=""/>
        <dsp:cNvSpPr/>
      </dsp:nvSpPr>
      <dsp:spPr>
        <a:xfrm rot="5400000">
          <a:off x="-135474" y="1703192"/>
          <a:ext cx="903163" cy="63221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4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Level 3</a:t>
          </a:r>
          <a:endParaRPr lang="en-US" sz="1700" kern="1200" dirty="0"/>
        </a:p>
      </dsp:txBody>
      <dsp:txXfrm rot="-5400000">
        <a:off x="1" y="1883824"/>
        <a:ext cx="632214" cy="270949"/>
      </dsp:txXfrm>
    </dsp:sp>
    <dsp:sp modelId="{75ACA3FB-1318-455C-813C-6227F7CCD453}">
      <dsp:nvSpPr>
        <dsp:cNvPr id="0" name=""/>
        <dsp:cNvSpPr/>
      </dsp:nvSpPr>
      <dsp:spPr>
        <a:xfrm rot="5400000">
          <a:off x="4213579" y="-2013646"/>
          <a:ext cx="587056" cy="77497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Integrated process promoted / in regular use</a:t>
          </a:r>
          <a:endParaRPr lang="en-US" sz="1800" b="1" kern="1200" dirty="0"/>
        </a:p>
      </dsp:txBody>
      <dsp:txXfrm rot="-5400000">
        <a:off x="632215" y="1596376"/>
        <a:ext cx="7721127" cy="529740"/>
      </dsp:txXfrm>
    </dsp:sp>
    <dsp:sp modelId="{3CA87FB3-BEE5-4360-B4AE-7D44A167AE5F}">
      <dsp:nvSpPr>
        <dsp:cNvPr id="0" name=""/>
        <dsp:cNvSpPr/>
      </dsp:nvSpPr>
      <dsp:spPr>
        <a:xfrm rot="5400000">
          <a:off x="-135474" y="2486560"/>
          <a:ext cx="903163" cy="63221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5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Level 4</a:t>
          </a:r>
          <a:endParaRPr lang="en-US" sz="1700" kern="1200" dirty="0"/>
        </a:p>
      </dsp:txBody>
      <dsp:txXfrm rot="-5400000">
        <a:off x="1" y="2667192"/>
        <a:ext cx="632214" cy="270949"/>
      </dsp:txXfrm>
    </dsp:sp>
    <dsp:sp modelId="{51516C94-07F8-4EE6-A130-0D8FED915EE8}">
      <dsp:nvSpPr>
        <dsp:cNvPr id="0" name=""/>
        <dsp:cNvSpPr/>
      </dsp:nvSpPr>
      <dsp:spPr>
        <a:xfrm rot="5400000">
          <a:off x="4213579" y="-1230278"/>
          <a:ext cx="587056" cy="77497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High standards / continuous improvement; proven standards compliance / metrics collected</a:t>
          </a:r>
          <a:endParaRPr lang="en-US" sz="1800" b="1" kern="1200" dirty="0"/>
        </a:p>
      </dsp:txBody>
      <dsp:txXfrm rot="-5400000">
        <a:off x="632215" y="2379744"/>
        <a:ext cx="7721127" cy="529740"/>
      </dsp:txXfrm>
    </dsp:sp>
    <dsp:sp modelId="{8C645D49-9C7B-4CFF-8388-A7E4C1184545}">
      <dsp:nvSpPr>
        <dsp:cNvPr id="0" name=""/>
        <dsp:cNvSpPr/>
      </dsp:nvSpPr>
      <dsp:spPr>
        <a:xfrm rot="5400000">
          <a:off x="-135474" y="3269928"/>
          <a:ext cx="903163" cy="632214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Level 5</a:t>
          </a:r>
          <a:endParaRPr lang="en-US" sz="1700" kern="1200" dirty="0"/>
        </a:p>
      </dsp:txBody>
      <dsp:txXfrm rot="-5400000">
        <a:off x="1" y="3450560"/>
        <a:ext cx="632214" cy="270949"/>
      </dsp:txXfrm>
    </dsp:sp>
    <dsp:sp modelId="{8D5965E7-26FA-4E5F-B3F4-9875132CF6DA}">
      <dsp:nvSpPr>
        <dsp:cNvPr id="0" name=""/>
        <dsp:cNvSpPr/>
      </dsp:nvSpPr>
      <dsp:spPr>
        <a:xfrm rot="5400000">
          <a:off x="4213579" y="-446910"/>
          <a:ext cx="587056" cy="77497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Innovation / sharing of best practice</a:t>
          </a:r>
          <a:endParaRPr lang="en-US" sz="1800" b="1" kern="1200" dirty="0"/>
        </a:p>
      </dsp:txBody>
      <dsp:txXfrm rot="-5400000">
        <a:off x="632215" y="3163112"/>
        <a:ext cx="7721127" cy="529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8FFFDE-904E-4EF5-9CD9-7BA8C7418450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Level 1</a:t>
          </a:r>
          <a:endParaRPr lang="en-US" sz="1700" kern="1200" dirty="0"/>
        </a:p>
      </dsp:txBody>
      <dsp:txXfrm rot="-5400000">
        <a:off x="1" y="319448"/>
        <a:ext cx="635496" cy="272355"/>
      </dsp:txXfrm>
    </dsp:sp>
    <dsp:sp modelId="{14881729-08B3-41E3-986D-B39A5B2B213C}">
      <dsp:nvSpPr>
        <dsp:cNvPr id="0" name=""/>
        <dsp:cNvSpPr/>
      </dsp:nvSpPr>
      <dsp:spPr>
        <a:xfrm rot="5400000">
          <a:off x="4213696" y="-3576499"/>
          <a:ext cx="590103" cy="7746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Minimal resources available</a:t>
          </a:r>
          <a:endParaRPr lang="en-US" sz="1800" b="1" kern="1200" dirty="0"/>
        </a:p>
      </dsp:txBody>
      <dsp:txXfrm rot="-5400000">
        <a:off x="635496" y="30507"/>
        <a:ext cx="7717697" cy="532491"/>
      </dsp:txXfrm>
    </dsp:sp>
    <dsp:sp modelId="{2FB8F0A0-E080-452B-B8DC-7EC95F1B9D74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3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Level 2</a:t>
          </a:r>
          <a:endParaRPr lang="en-US" sz="1700" kern="1200" dirty="0"/>
        </a:p>
      </dsp:txBody>
      <dsp:txXfrm rot="-5400000">
        <a:off x="1" y="1107635"/>
        <a:ext cx="635496" cy="272355"/>
      </dsp:txXfrm>
    </dsp:sp>
    <dsp:sp modelId="{2B34EDBD-E5ED-4BC5-AF4D-3CB8A447685F}">
      <dsp:nvSpPr>
        <dsp:cNvPr id="0" name=""/>
        <dsp:cNvSpPr/>
      </dsp:nvSpPr>
      <dsp:spPr>
        <a:xfrm rot="5400000">
          <a:off x="4213696" y="-2788312"/>
          <a:ext cx="590103" cy="7746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Workshops provided, basic Web resources, individual consultation</a:t>
          </a:r>
          <a:endParaRPr lang="en-US" sz="1800" b="1" kern="1200" dirty="0"/>
        </a:p>
      </dsp:txBody>
      <dsp:txXfrm rot="-5400000">
        <a:off x="635496" y="818694"/>
        <a:ext cx="7717697" cy="532491"/>
      </dsp:txXfrm>
    </dsp:sp>
    <dsp:sp modelId="{D080E451-0272-4EFA-A674-65126A85B6D3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4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Level 3</a:t>
          </a:r>
          <a:endParaRPr lang="en-US" sz="1700" kern="1200" dirty="0"/>
        </a:p>
      </dsp:txBody>
      <dsp:txXfrm rot="-5400000">
        <a:off x="1" y="1895821"/>
        <a:ext cx="635496" cy="272355"/>
      </dsp:txXfrm>
    </dsp:sp>
    <dsp:sp modelId="{4FD52FA5-62C9-43E6-BD3E-38115E2530EC}">
      <dsp:nvSpPr>
        <dsp:cNvPr id="0" name=""/>
        <dsp:cNvSpPr/>
      </dsp:nvSpPr>
      <dsp:spPr>
        <a:xfrm rot="5400000">
          <a:off x="4213696" y="-1958505"/>
          <a:ext cx="590103" cy="7746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Department liaisons, Toolkits</a:t>
          </a:r>
          <a:endParaRPr lang="en-US" sz="1800" b="1" kern="1200" dirty="0"/>
        </a:p>
      </dsp:txBody>
      <dsp:txXfrm rot="-5400000">
        <a:off x="635496" y="1648501"/>
        <a:ext cx="7717697" cy="532491"/>
      </dsp:txXfrm>
    </dsp:sp>
    <dsp:sp modelId="{75999E54-57DA-4545-BDA8-410FB732BD31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5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Level 4</a:t>
          </a:r>
          <a:endParaRPr lang="en-US" sz="1700" kern="1200" dirty="0"/>
        </a:p>
      </dsp:txBody>
      <dsp:txXfrm rot="-5400000">
        <a:off x="1" y="2684008"/>
        <a:ext cx="635496" cy="272355"/>
      </dsp:txXfrm>
    </dsp:sp>
    <dsp:sp modelId="{D4DE24FF-67BC-4B0E-893D-1C4D368FB993}">
      <dsp:nvSpPr>
        <dsp:cNvPr id="0" name=""/>
        <dsp:cNvSpPr/>
      </dsp:nvSpPr>
      <dsp:spPr>
        <a:xfrm rot="5400000">
          <a:off x="4213696" y="-1211939"/>
          <a:ext cx="590103" cy="7746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Formalized workshops / role-based training, “train the trainer” comprehensive Web resources and toolkits,</a:t>
          </a:r>
          <a:endParaRPr lang="en-US" sz="1800" b="1" kern="1200" dirty="0"/>
        </a:p>
      </dsp:txBody>
      <dsp:txXfrm rot="-5400000">
        <a:off x="635496" y="2395067"/>
        <a:ext cx="7717697" cy="532491"/>
      </dsp:txXfrm>
    </dsp:sp>
    <dsp:sp modelId="{9CE01E9A-2651-4F17-A24B-18B90AD5750E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Level 5</a:t>
          </a:r>
          <a:endParaRPr lang="en-US" sz="1700" kern="1200" dirty="0"/>
        </a:p>
      </dsp:txBody>
      <dsp:txXfrm rot="-5400000">
        <a:off x="1" y="3472195"/>
        <a:ext cx="635496" cy="272355"/>
      </dsp:txXfrm>
    </dsp:sp>
    <dsp:sp modelId="{FCE08C5D-C8D0-402E-891E-997CD077B21F}">
      <dsp:nvSpPr>
        <dsp:cNvPr id="0" name=""/>
        <dsp:cNvSpPr/>
      </dsp:nvSpPr>
      <dsp:spPr>
        <a:xfrm rot="5400000">
          <a:off x="4213696" y="-454001"/>
          <a:ext cx="590103" cy="7746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Mandatory role-based training, ISM Model</a:t>
          </a:r>
          <a:endParaRPr lang="en-US" sz="1800" b="1" kern="1200" dirty="0"/>
        </a:p>
      </dsp:txBody>
      <dsp:txXfrm rot="-5400000">
        <a:off x="635496" y="3153005"/>
        <a:ext cx="7717697" cy="5324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BA6DD-77AC-4B7E-A704-9FD0243C62C5}">
      <dsp:nvSpPr>
        <dsp:cNvPr id="0" name=""/>
        <dsp:cNvSpPr/>
      </dsp:nvSpPr>
      <dsp:spPr>
        <a:xfrm>
          <a:off x="1841" y="0"/>
          <a:ext cx="1639155" cy="5334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alibri"/>
              <a:ea typeface="+mn-ea"/>
              <a:cs typeface="+mn-cs"/>
            </a:rPr>
            <a:t>Level 1 Informal</a:t>
          </a:r>
          <a:endParaRPr lang="en-US" sz="1700" kern="1200" dirty="0">
            <a:latin typeface="Calibri"/>
            <a:ea typeface="+mn-ea"/>
            <a:cs typeface="+mn-cs"/>
          </a:endParaRPr>
        </a:p>
      </dsp:txBody>
      <dsp:txXfrm>
        <a:off x="268541" y="0"/>
        <a:ext cx="1105755" cy="533400"/>
      </dsp:txXfrm>
    </dsp:sp>
    <dsp:sp modelId="{8288B95B-E22C-4281-B933-805337E18F42}">
      <dsp:nvSpPr>
        <dsp:cNvPr id="0" name=""/>
        <dsp:cNvSpPr/>
      </dsp:nvSpPr>
      <dsp:spPr>
        <a:xfrm>
          <a:off x="1477081" y="0"/>
          <a:ext cx="1639155" cy="5334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alibri"/>
              <a:ea typeface="+mn-ea"/>
              <a:cs typeface="+mn-cs"/>
            </a:rPr>
            <a:t>Level 2 Defined</a:t>
          </a:r>
          <a:endParaRPr lang="en-US" sz="1700" kern="1200" dirty="0">
            <a:latin typeface="Calibri"/>
            <a:ea typeface="+mn-ea"/>
            <a:cs typeface="+mn-cs"/>
          </a:endParaRPr>
        </a:p>
      </dsp:txBody>
      <dsp:txXfrm>
        <a:off x="1743781" y="0"/>
        <a:ext cx="1105755" cy="533400"/>
      </dsp:txXfrm>
    </dsp:sp>
    <dsp:sp modelId="{D58B6CEC-10AB-4D90-A974-9590E78A1560}">
      <dsp:nvSpPr>
        <dsp:cNvPr id="0" name=""/>
        <dsp:cNvSpPr/>
      </dsp:nvSpPr>
      <dsp:spPr>
        <a:xfrm>
          <a:off x="2952322" y="0"/>
          <a:ext cx="1639155" cy="5334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alibri"/>
              <a:ea typeface="+mn-ea"/>
              <a:cs typeface="+mn-cs"/>
            </a:rPr>
            <a:t>Level 3 Repeatable</a:t>
          </a:r>
          <a:endParaRPr lang="en-US" sz="1700" kern="1200" dirty="0">
            <a:latin typeface="Calibri"/>
            <a:ea typeface="+mn-ea"/>
            <a:cs typeface="+mn-cs"/>
          </a:endParaRPr>
        </a:p>
      </dsp:txBody>
      <dsp:txXfrm>
        <a:off x="3219022" y="0"/>
        <a:ext cx="1105755" cy="533400"/>
      </dsp:txXfrm>
    </dsp:sp>
    <dsp:sp modelId="{F37D0CC4-B26E-487E-920C-5B487CC60880}">
      <dsp:nvSpPr>
        <dsp:cNvPr id="0" name=""/>
        <dsp:cNvSpPr/>
      </dsp:nvSpPr>
      <dsp:spPr>
        <a:xfrm>
          <a:off x="4427562" y="0"/>
          <a:ext cx="1639155" cy="5334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alibri"/>
              <a:ea typeface="+mn-ea"/>
              <a:cs typeface="+mn-cs"/>
            </a:rPr>
            <a:t>Level 4 Managed</a:t>
          </a:r>
          <a:endParaRPr lang="en-US" sz="1700" kern="1200" dirty="0">
            <a:latin typeface="Calibri"/>
            <a:ea typeface="+mn-ea"/>
            <a:cs typeface="+mn-cs"/>
          </a:endParaRPr>
        </a:p>
      </dsp:txBody>
      <dsp:txXfrm>
        <a:off x="4694262" y="0"/>
        <a:ext cx="1105755" cy="533400"/>
      </dsp:txXfrm>
    </dsp:sp>
    <dsp:sp modelId="{E06F7723-6C5B-4711-9A9E-D7EBD31D6B0E}">
      <dsp:nvSpPr>
        <dsp:cNvPr id="0" name=""/>
        <dsp:cNvSpPr/>
      </dsp:nvSpPr>
      <dsp:spPr>
        <a:xfrm>
          <a:off x="5902802" y="0"/>
          <a:ext cx="1639155" cy="5334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alibri"/>
              <a:ea typeface="+mn-ea"/>
              <a:cs typeface="+mn-cs"/>
            </a:rPr>
            <a:t>Level 5 Optimized</a:t>
          </a:r>
          <a:endParaRPr lang="en-US" sz="1700" kern="1200" dirty="0">
            <a:latin typeface="Calibri"/>
            <a:ea typeface="+mn-ea"/>
            <a:cs typeface="+mn-cs"/>
          </a:endParaRPr>
        </a:p>
      </dsp:txBody>
      <dsp:txXfrm>
        <a:off x="6169502" y="0"/>
        <a:ext cx="1105755" cy="533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EEDB6-428C-4992-B07A-BCA68DE3F380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664C0-9D88-4BD9-8205-F7671974E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39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24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019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733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51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795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68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2318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3895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217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32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582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071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814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093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1140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416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975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640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5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80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003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64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64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664C0-9D88-4BD9-8205-F7671974EB2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15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FE9C958-AD2C-49B2-9416-FA1815E459A9}" type="datetimeFigureOut">
              <a:rPr lang="en-US" smtClean="0"/>
              <a:t>11/7/2012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7FE95FD-1361-405B-BFB9-73F7D0F1D47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3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 Maturity Assessment Model for your </a:t>
            </a:r>
            <a:r>
              <a:rPr lang="en-US" b="1" dirty="0" smtClean="0"/>
              <a:t>EIT Accessibility Program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 rot="19140000">
            <a:off x="2033162" y="2693806"/>
            <a:ext cx="6511131" cy="1663635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Dawn hunziker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Technology access coordinator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University of Arizona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17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14400"/>
            <a:ext cx="7520940" cy="4038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Guidance Council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Made up of campus leaders at decision-making levels, by invitation of higher administration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Address policy issues and prioritize program goals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Create the strategy for systematically evaluating and improving the accessibility of application systems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Includes representatives from all major campus areas</a:t>
            </a:r>
            <a:endParaRPr lang="en-US" sz="1800" b="1" dirty="0" smtClean="0"/>
          </a:p>
          <a:p>
            <a:pPr marL="347472" lvl="1" indent="-347472">
              <a:buNone/>
            </a:pPr>
            <a:endParaRPr lang="en-US" sz="1800" b="1" dirty="0" smtClean="0"/>
          </a:p>
          <a:p>
            <a:pPr marL="347472" lvl="1" indent="-347472">
              <a:buNone/>
            </a:pPr>
            <a:r>
              <a:rPr lang="en-US" sz="1800" b="1" dirty="0" smtClean="0"/>
              <a:t>Sub-committees: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Appointed by Guidance Council members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Serve </a:t>
            </a:r>
            <a:r>
              <a:rPr lang="en-US" dirty="0"/>
              <a:t>as </a:t>
            </a:r>
            <a:r>
              <a:rPr lang="en-US" dirty="0" smtClean="0"/>
              <a:t>liaisons/worker bees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Assist with research, planning, user feedback, complete tasks, knowledge base, etc.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Report back to Guidance Council with findings/progress</a:t>
            </a:r>
          </a:p>
        </p:txBody>
      </p:sp>
    </p:spTree>
    <p:extLst>
      <p:ext uri="{BB962C8B-B14F-4D97-AF65-F5344CB8AC3E}">
        <p14:creationId xmlns:p14="http://schemas.microsoft.com/office/powerpoint/2010/main" val="346565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campus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48228"/>
            <a:ext cx="7520940" cy="392857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Governance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Develop standards, guidelines, procedures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Create a model of sustainability / scalability to keep up with standards in ever-changing technology environment</a:t>
            </a:r>
          </a:p>
          <a:p>
            <a:r>
              <a:rPr lang="en-US" sz="1800" dirty="0" smtClean="0"/>
              <a:t>Education and Communication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Develop and formalize training programs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Workshops, possibly mandatory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Toolkits / resources</a:t>
            </a:r>
          </a:p>
          <a:p>
            <a:r>
              <a:rPr lang="en-US" sz="1800" dirty="0" smtClean="0"/>
              <a:t>Procurement and Supplier Contracts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Ensure those purchasing technology (including software, course tools, etc.) are aware of accessibility requirements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Request accessibility compliance information from vendors (VPAT)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1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UA’s Maturity Assessment Model for accessibility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6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Program leaders envisioned a method which would: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Systematically outline a program for campus-wide deployment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Provide a baseline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Assist in establishing priorities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Provide a roadmap for tackling multifaceted projects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Demonstrate a process for readily recognizing progress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Support collaboration, dialogue, shared ownership and strategic planning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6600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Maturity Assessment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Maturity Assessment Models 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Facilitate dialogue and strategic planning for a program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Lay out steps to reach best practices</a:t>
            </a:r>
            <a:endParaRPr lang="en-US" sz="1800" dirty="0"/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Acknowledge that a program passes through various stages as it matures towards goals of best practice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Serves as a template to measure current efforts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Allow for strategic planning of a roadmap to improve accessibility</a:t>
            </a:r>
          </a:p>
        </p:txBody>
      </p:sp>
    </p:spTree>
    <p:extLst>
      <p:ext uri="{BB962C8B-B14F-4D97-AF65-F5344CB8AC3E}">
        <p14:creationId xmlns:p14="http://schemas.microsoft.com/office/powerpoint/2010/main" val="37586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levels for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Level 1: Informal</a:t>
            </a:r>
          </a:p>
          <a:p>
            <a:pPr marL="0" indent="0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Level 2: Defined</a:t>
            </a:r>
          </a:p>
          <a:p>
            <a:pPr marL="0" indent="0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Level 3: Repeatable </a:t>
            </a:r>
          </a:p>
          <a:p>
            <a:pPr marL="0" indent="0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Level 4: Managed</a:t>
            </a:r>
          </a:p>
          <a:p>
            <a:pPr marL="0" indent="0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Level 5: Optimized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34343636"/>
              </p:ext>
            </p:extLst>
          </p:nvPr>
        </p:nvGraphicFramePr>
        <p:xfrm>
          <a:off x="685800" y="914400"/>
          <a:ext cx="7924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694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520940" cy="548640"/>
          </a:xfrm>
        </p:spPr>
        <p:txBody>
          <a:bodyPr/>
          <a:lstStyle/>
          <a:p>
            <a:r>
              <a:rPr lang="en-US" dirty="0" smtClean="0"/>
              <a:t>Major categories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Leadership</a:t>
            </a:r>
          </a:p>
          <a:p>
            <a:r>
              <a:rPr lang="en-US" dirty="0">
                <a:solidFill>
                  <a:schemeClr val="bg1"/>
                </a:solidFill>
                <a:ea typeface="Times New Roman"/>
                <a:cs typeface="Calibri"/>
              </a:rPr>
              <a:t>Standards and Implementation</a:t>
            </a:r>
            <a:endParaRPr lang="en-US" dirty="0">
              <a:solidFill>
                <a:schemeClr val="bg1"/>
              </a:solidFill>
              <a:ea typeface="Calibri"/>
              <a:cs typeface="Times New Roman"/>
            </a:endParaRPr>
          </a:p>
          <a:p>
            <a:r>
              <a:rPr lang="en-US" dirty="0">
                <a:solidFill>
                  <a:schemeClr val="bg1"/>
                </a:solidFill>
                <a:ea typeface="Times New Roman"/>
                <a:cs typeface="Calibri"/>
              </a:rPr>
              <a:t>Governance and risk management process</a:t>
            </a:r>
            <a:endParaRPr lang="en-US" dirty="0">
              <a:solidFill>
                <a:schemeClr val="bg1"/>
              </a:solidFill>
              <a:ea typeface="Calibri"/>
              <a:cs typeface="Times New Roman"/>
            </a:endParaRPr>
          </a:p>
          <a:p>
            <a:r>
              <a:rPr lang="en-US" dirty="0">
                <a:solidFill>
                  <a:schemeClr val="bg1"/>
                </a:solidFill>
                <a:ea typeface="Times New Roman"/>
                <a:cs typeface="Calibri"/>
              </a:rPr>
              <a:t>Resources and cost impact</a:t>
            </a:r>
            <a:endParaRPr lang="en-US" dirty="0">
              <a:solidFill>
                <a:schemeClr val="bg1"/>
              </a:solidFill>
              <a:ea typeface="Calibri"/>
              <a:cs typeface="Times New Roman"/>
            </a:endParaRPr>
          </a:p>
          <a:p>
            <a:r>
              <a:rPr lang="en-US" dirty="0">
                <a:solidFill>
                  <a:schemeClr val="bg1"/>
                </a:solidFill>
                <a:ea typeface="Times New Roman"/>
                <a:cs typeface="Calibri"/>
              </a:rPr>
              <a:t>Education and communication</a:t>
            </a:r>
            <a:endParaRPr lang="en-US" dirty="0">
              <a:solidFill>
                <a:schemeClr val="bg1"/>
              </a:solidFill>
              <a:ea typeface="Calibri"/>
              <a:cs typeface="Times New Roman"/>
            </a:endParaRPr>
          </a:p>
          <a:p>
            <a:r>
              <a:rPr lang="en-US" dirty="0">
                <a:solidFill>
                  <a:schemeClr val="bg1"/>
                </a:solidFill>
                <a:ea typeface="Times New Roman"/>
                <a:cs typeface="Calibri"/>
              </a:rPr>
              <a:t>Procurement and supplier contracts</a:t>
            </a:r>
            <a:endParaRPr lang="en-US" dirty="0">
              <a:solidFill>
                <a:schemeClr val="bg1"/>
              </a:solidFill>
              <a:ea typeface="Calibri"/>
              <a:cs typeface="Times New Roman"/>
            </a:endParaRPr>
          </a:p>
          <a:p>
            <a:r>
              <a:rPr lang="en-US" dirty="0">
                <a:solidFill>
                  <a:schemeClr val="bg1"/>
                </a:solidFill>
                <a:ea typeface="Times New Roman"/>
                <a:cs typeface="Calibri"/>
              </a:rPr>
              <a:t>Application Systems</a:t>
            </a:r>
            <a:endParaRPr lang="en-US" dirty="0">
              <a:solidFill>
                <a:schemeClr val="bg1"/>
              </a:solidFill>
              <a:ea typeface="Calibri"/>
              <a:cs typeface="Times New Roman"/>
            </a:endParaRPr>
          </a:p>
          <a:p>
            <a:r>
              <a:rPr lang="en-US" dirty="0">
                <a:solidFill>
                  <a:schemeClr val="bg1"/>
                </a:solidFill>
                <a:ea typeface="Times New Roman"/>
                <a:cs typeface="Calibri"/>
              </a:rPr>
              <a:t>Reasonable adjustments </a:t>
            </a:r>
            <a:r>
              <a:rPr lang="en-US" dirty="0" smtClean="0">
                <a:solidFill>
                  <a:schemeClr val="bg1"/>
                </a:solidFill>
                <a:ea typeface="Times New Roman"/>
                <a:cs typeface="Calibri"/>
              </a:rPr>
              <a:t>process</a:t>
            </a:r>
            <a:endParaRPr lang="en-US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443602362"/>
              </p:ext>
            </p:extLst>
          </p:nvPr>
        </p:nvGraphicFramePr>
        <p:xfrm>
          <a:off x="762000" y="914400"/>
          <a:ext cx="7620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77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28600"/>
            <a:ext cx="7520940" cy="548640"/>
          </a:xfrm>
        </p:spPr>
        <p:txBody>
          <a:bodyPr/>
          <a:lstStyle/>
          <a:p>
            <a:r>
              <a:rPr lang="en-US" dirty="0" smtClean="0"/>
              <a:t>Reasonable Adjustments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7924800" cy="41148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Minimal </a:t>
            </a:r>
            <a:r>
              <a:rPr lang="en-US" sz="1800" dirty="0">
                <a:solidFill>
                  <a:schemeClr val="bg1"/>
                </a:solidFill>
              </a:rPr>
              <a:t>or unclear; Minimal inclusion in development lifecycle </a:t>
            </a:r>
          </a:p>
          <a:p>
            <a:pPr>
              <a:lnSpc>
                <a:spcPct val="16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Basic </a:t>
            </a:r>
            <a:r>
              <a:rPr lang="en-US" sz="1800" dirty="0">
                <a:solidFill>
                  <a:schemeClr val="bg1"/>
                </a:solidFill>
              </a:rPr>
              <a:t>standards documented / used ad hoc; Lifecycle stages document / applied ad hoc</a:t>
            </a:r>
          </a:p>
          <a:p>
            <a:pPr>
              <a:lnSpc>
                <a:spcPct val="16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Standards </a:t>
            </a:r>
            <a:r>
              <a:rPr lang="en-US" sz="1800" dirty="0">
                <a:solidFill>
                  <a:schemeClr val="bg1"/>
                </a:solidFill>
              </a:rPr>
              <a:t>in regular use / actively promoted; Fully integrated including user acceptance testing (UAT) by staff &amp; consumers</a:t>
            </a:r>
          </a:p>
          <a:p>
            <a:pPr>
              <a:lnSpc>
                <a:spcPct val="16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High standards / continuous improvement; Proven standards compliance / metrics collected</a:t>
            </a:r>
          </a:p>
          <a:p>
            <a:pPr>
              <a:lnSpc>
                <a:spcPct val="16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Influencer / early adopter of new standards; Innovation and design </a:t>
            </a:r>
            <a:r>
              <a:rPr lang="en-US" sz="1800" dirty="0" smtClean="0">
                <a:solidFill>
                  <a:schemeClr val="bg1"/>
                </a:solidFill>
              </a:rPr>
              <a:t>excellence</a:t>
            </a:r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05501299"/>
              </p:ext>
            </p:extLst>
          </p:nvPr>
        </p:nvGraphicFramePr>
        <p:xfrm>
          <a:off x="457200" y="914400"/>
          <a:ext cx="8382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00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28600"/>
            <a:ext cx="7520940" cy="548640"/>
          </a:xfrm>
        </p:spPr>
        <p:txBody>
          <a:bodyPr/>
          <a:lstStyle/>
          <a:p>
            <a:r>
              <a:rPr lang="en-US" dirty="0" smtClean="0"/>
              <a:t>Education and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Minimal </a:t>
            </a:r>
            <a:r>
              <a:rPr lang="en-US" sz="1800" dirty="0">
                <a:solidFill>
                  <a:schemeClr val="bg1"/>
                </a:solidFill>
              </a:rPr>
              <a:t>resources available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Workshops </a:t>
            </a:r>
            <a:r>
              <a:rPr lang="en-US" sz="1800" dirty="0">
                <a:solidFill>
                  <a:schemeClr val="bg1"/>
                </a:solidFill>
              </a:rPr>
              <a:t>provided, basic Web resources, individual consultation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Department </a:t>
            </a:r>
            <a:r>
              <a:rPr lang="en-US" sz="1800" dirty="0">
                <a:solidFill>
                  <a:schemeClr val="bg1"/>
                </a:solidFill>
              </a:rPr>
              <a:t>liaisons, Toolkits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Formalized </a:t>
            </a:r>
            <a:r>
              <a:rPr lang="en-US" sz="1800" dirty="0">
                <a:solidFill>
                  <a:schemeClr val="bg1"/>
                </a:solidFill>
              </a:rPr>
              <a:t>workshops / role-based training, “train the trainer” comprehensive Web resources and toolkits,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Mandatory </a:t>
            </a:r>
            <a:r>
              <a:rPr lang="en-US" sz="1800" dirty="0">
                <a:solidFill>
                  <a:schemeClr val="bg1"/>
                </a:solidFill>
              </a:rPr>
              <a:t>role-based training, ISM </a:t>
            </a:r>
            <a:r>
              <a:rPr lang="en-US" sz="1800" dirty="0" smtClean="0">
                <a:solidFill>
                  <a:schemeClr val="bg1"/>
                </a:solidFill>
              </a:rPr>
              <a:t>Model</a:t>
            </a:r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25632555"/>
              </p:ext>
            </p:extLst>
          </p:nvPr>
        </p:nvGraphicFramePr>
        <p:xfrm>
          <a:off x="457200" y="914400"/>
          <a:ext cx="8382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3513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7620000" cy="68580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UA Maturity Assessment for 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550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Level 1: Informal</a:t>
            </a:r>
          </a:p>
          <a:p>
            <a:r>
              <a:rPr lang="en-US" dirty="0">
                <a:solidFill>
                  <a:schemeClr val="bg1"/>
                </a:solidFill>
              </a:rPr>
              <a:t>Level 2: Defined</a:t>
            </a:r>
          </a:p>
          <a:p>
            <a:r>
              <a:rPr lang="en-US" dirty="0">
                <a:solidFill>
                  <a:schemeClr val="bg1"/>
                </a:solidFill>
              </a:rPr>
              <a:t>Level 3: Repeatable</a:t>
            </a:r>
          </a:p>
          <a:p>
            <a:r>
              <a:rPr lang="en-US" dirty="0">
                <a:solidFill>
                  <a:schemeClr val="bg1"/>
                </a:solidFill>
              </a:rPr>
              <a:t>Level 4: Managed</a:t>
            </a:r>
          </a:p>
          <a:p>
            <a:r>
              <a:rPr lang="en-US" dirty="0">
                <a:solidFill>
                  <a:schemeClr val="bg1"/>
                </a:solidFill>
              </a:rPr>
              <a:t>Level 5: Optimized</a:t>
            </a:r>
          </a:p>
          <a:p>
            <a:r>
              <a:rPr lang="en-US" dirty="0">
                <a:solidFill>
                  <a:schemeClr val="bg1"/>
                </a:solidFill>
              </a:rPr>
              <a:t>Leadership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No senior buy in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Strategy in place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Top down commitment / involvement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Active strategy management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Pioneers and leaders</a:t>
            </a:r>
          </a:p>
          <a:p>
            <a:r>
              <a:rPr lang="en-US" dirty="0">
                <a:solidFill>
                  <a:schemeClr val="bg1"/>
                </a:solidFill>
              </a:rPr>
              <a:t>Standards and Implementation</a:t>
            </a: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Minimal or unclear; Minimal inclusion in development lifecycle 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Basic standards documented / used ad hoc; Lifecycle stages document / applied ad hoc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Standards in regular use / actively promoted; Fully integrated including user  testing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High standards / continuous improvement; Proven standards compliance / metrics collected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Influencer / early adopter of new standards; Innovation and design excellence</a:t>
            </a:r>
          </a:p>
          <a:p>
            <a:r>
              <a:rPr lang="en-US" dirty="0">
                <a:solidFill>
                  <a:schemeClr val="bg1"/>
                </a:solidFill>
              </a:rPr>
              <a:t>Reasonable adjustments process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Minimal / reactive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Basic process / used ad hoc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Integrated process promoted / in regular use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Active management within service levels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Innovation / sharing of best practice</a:t>
            </a:r>
          </a:p>
          <a:p>
            <a:r>
              <a:rPr lang="en-US" dirty="0">
                <a:solidFill>
                  <a:schemeClr val="bg1"/>
                </a:solidFill>
              </a:rPr>
              <a:t>Resources and cost impact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Not allocated or controlled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Some budget provided / clear responsibilities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Investment strategy / support services integrated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Effective budget / benefit management</a:t>
            </a:r>
          </a:p>
          <a:p>
            <a:pPr lvl="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Specific funding for innovation / user empowerment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191173"/>
              </p:ext>
            </p:extLst>
          </p:nvPr>
        </p:nvGraphicFramePr>
        <p:xfrm>
          <a:off x="228601" y="152400"/>
          <a:ext cx="8762999" cy="4248912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371600"/>
                <a:gridCol w="1413638"/>
                <a:gridCol w="1494591"/>
                <a:gridCol w="1493988"/>
                <a:gridCol w="1494591"/>
                <a:gridCol w="1494591"/>
              </a:tblGrid>
              <a:tr h="5660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Leadership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 senior buy in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Strategy in place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Top down commitment / involvement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Active strategy management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Pioneers and leaders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</a:tr>
              <a:tr h="15499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Standards and Implementation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Minimal or unclear; Minimal inclusion in development lifecycle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Basic standards documented / used ad hoc; Lifecycle stages document / applied ad hoc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Standards in regular use / actively promoted; Fully integrated including user </a:t>
                      </a:r>
                      <a:r>
                        <a:rPr lang="en-US" sz="1400" dirty="0" smtClean="0">
                          <a:effectLst/>
                        </a:rPr>
                        <a:t> testing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High standards / continuous improvement; Proven standards compliance / metrics collected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Influencer / early adopter of new standards; Innovation and design excellence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934" marR="55934" marT="0" marB="0"/>
                </a:tc>
              </a:tr>
              <a:tr h="8490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Reasonable adjustments process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Minimal / reactive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Basic process / used ad hoc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Integrated process promoted / in regular use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Active management within service levels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Innovation / sharing of best practice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90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Resources and cost impact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Not allocated or controlled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Some budget provided / clear responsibilities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Investment strategy / support services integrated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Effective budget / benefit management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Specific funding for innovation / user empowerment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14891098"/>
              </p:ext>
            </p:extLst>
          </p:nvPr>
        </p:nvGraphicFramePr>
        <p:xfrm>
          <a:off x="1524000" y="4495800"/>
          <a:ext cx="7543800" cy="53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816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1800"/>
              </a:spcBef>
            </a:pPr>
            <a:r>
              <a:rPr lang="en-US" sz="1800" dirty="0" smtClean="0"/>
              <a:t>Be </a:t>
            </a:r>
            <a:r>
              <a:rPr lang="en-US" sz="1800" dirty="0"/>
              <a:t>able to identify key program elements for an Electronic and Information </a:t>
            </a:r>
            <a:r>
              <a:rPr lang="en-US" sz="1800" dirty="0" smtClean="0"/>
              <a:t>Technology (EIT) </a:t>
            </a:r>
            <a:r>
              <a:rPr lang="en-US" sz="1800" dirty="0"/>
              <a:t>Accessibility Program</a:t>
            </a:r>
          </a:p>
          <a:p>
            <a:pPr lvl="0">
              <a:spcBef>
                <a:spcPts val="1800"/>
              </a:spcBef>
            </a:pPr>
            <a:r>
              <a:rPr lang="en-US" sz="1800" dirty="0" smtClean="0"/>
              <a:t>Become familiar with a </a:t>
            </a:r>
            <a:r>
              <a:rPr lang="en-US" sz="1800" dirty="0"/>
              <a:t>maturity assessment </a:t>
            </a:r>
            <a:r>
              <a:rPr lang="en-US" sz="1800" dirty="0" smtClean="0"/>
              <a:t>model</a:t>
            </a:r>
            <a:endParaRPr lang="en-US" sz="1800" dirty="0"/>
          </a:p>
          <a:p>
            <a:pPr lvl="0">
              <a:spcBef>
                <a:spcPts val="1800"/>
              </a:spcBef>
            </a:pPr>
            <a:r>
              <a:rPr lang="en-US" sz="1800" dirty="0" smtClean="0"/>
              <a:t>Gain insight </a:t>
            </a:r>
            <a:r>
              <a:rPr lang="en-US" sz="1800" dirty="0"/>
              <a:t>into using existing technology liaison frameworks to effectively and efficiently grow campus-wide knowledge and avenues for sharing </a:t>
            </a:r>
            <a:r>
              <a:rPr lang="en-US" sz="1800" dirty="0" smtClean="0"/>
              <a:t>information.</a:t>
            </a:r>
          </a:p>
          <a:p>
            <a:pPr lvl="0">
              <a:spcBef>
                <a:spcPts val="1800"/>
              </a:spcBef>
            </a:pPr>
            <a:endParaRPr lang="en-US" sz="1800" dirty="0"/>
          </a:p>
          <a:p>
            <a:pPr lvl="0">
              <a:spcBef>
                <a:spcPts val="1800"/>
              </a:spcBef>
            </a:pPr>
            <a:r>
              <a:rPr lang="en-US" sz="1100" dirty="0"/>
              <a:t>This presentation leaves copyright of the content to the presenter. Unless otherwise noted in the materials, uploaded content carries the </a:t>
            </a:r>
            <a:r>
              <a:rPr lang="en-US" sz="1100" u="sng" dirty="0">
                <a:hlinkClick r:id="rId3"/>
              </a:rPr>
              <a:t>Creative Commons </a:t>
            </a:r>
            <a:r>
              <a:rPr lang="en-US" sz="1100" u="sng" dirty="0" smtClean="0">
                <a:hlinkClick r:id="rId3"/>
              </a:rPr>
              <a:t>Attribution-Non-Commercial-Share-Alike </a:t>
            </a:r>
            <a:r>
              <a:rPr lang="en-US" sz="1100" u="sng" dirty="0">
                <a:hlinkClick r:id="rId3"/>
              </a:rPr>
              <a:t>license</a:t>
            </a:r>
            <a:r>
              <a:rPr lang="en-US" sz="1100" dirty="0"/>
              <a:t>, which grants usage to the general public with the stipulated </a:t>
            </a:r>
            <a:r>
              <a:rPr lang="en-US" sz="1100" dirty="0" smtClean="0"/>
              <a:t>criteria.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10397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 </a:t>
            </a:r>
            <a:br>
              <a:rPr lang="en-US" dirty="0" smtClean="0"/>
            </a:br>
            <a:r>
              <a:rPr lang="en-US" dirty="0" smtClean="0"/>
              <a:t>and next steps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accomplishments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Meetings </a:t>
            </a:r>
            <a:r>
              <a:rPr lang="en-US" sz="1800" dirty="0"/>
              <a:t>with campus governance </a:t>
            </a:r>
            <a:r>
              <a:rPr lang="en-US" sz="1800" dirty="0" smtClean="0"/>
              <a:t>provided </a:t>
            </a:r>
            <a:r>
              <a:rPr lang="en-US" sz="1800" dirty="0"/>
              <a:t>a consistent </a:t>
            </a:r>
            <a:r>
              <a:rPr lang="en-US" sz="1800" dirty="0" smtClean="0"/>
              <a:t> communication </a:t>
            </a:r>
            <a:r>
              <a:rPr lang="en-US" sz="1800" dirty="0"/>
              <a:t>to </a:t>
            </a:r>
            <a:r>
              <a:rPr lang="en-US" sz="1800" dirty="0" smtClean="0"/>
              <a:t>stakeholders </a:t>
            </a:r>
            <a:r>
              <a:rPr lang="en-US" sz="1800" dirty="0"/>
              <a:t>about the program </a:t>
            </a:r>
            <a:r>
              <a:rPr lang="en-US" sz="1800" dirty="0" smtClean="0"/>
              <a:t>initiative</a:t>
            </a:r>
            <a:endParaRPr lang="en-US" sz="1800" dirty="0"/>
          </a:p>
          <a:p>
            <a:pPr lvl="0"/>
            <a:r>
              <a:rPr lang="en-US" sz="1800" dirty="0"/>
              <a:t>Response to the partnership approach has been very </a:t>
            </a:r>
            <a:r>
              <a:rPr lang="en-US" sz="1800" dirty="0" smtClean="0"/>
              <a:t>positive</a:t>
            </a:r>
            <a:endParaRPr lang="en-US" sz="1800" dirty="0"/>
          </a:p>
          <a:p>
            <a:pPr lvl="0"/>
            <a:r>
              <a:rPr lang="en-US" sz="1800" dirty="0" smtClean="0"/>
              <a:t>Partnerships created </a:t>
            </a:r>
            <a:r>
              <a:rPr lang="en-US" sz="1800" dirty="0"/>
              <a:t>and </a:t>
            </a:r>
            <a:r>
              <a:rPr lang="en-US" sz="1800" dirty="0" smtClean="0"/>
              <a:t>actively moving towards campus-wide responsibility</a:t>
            </a:r>
          </a:p>
          <a:p>
            <a:pPr lvl="0"/>
            <a:r>
              <a:rPr lang="en-US" sz="1800" dirty="0" smtClean="0"/>
              <a:t>Departments </a:t>
            </a:r>
            <a:r>
              <a:rPr lang="en-US" sz="1800" dirty="0"/>
              <a:t>are interested in learning how they can collaborate on the project</a:t>
            </a:r>
          </a:p>
          <a:p>
            <a:pPr lvl="0"/>
            <a:r>
              <a:rPr lang="en-US" sz="1800" dirty="0" smtClean="0"/>
              <a:t>The </a:t>
            </a:r>
            <a:r>
              <a:rPr lang="en-US" sz="1800" dirty="0"/>
              <a:t>maturity assessment </a:t>
            </a:r>
            <a:r>
              <a:rPr lang="en-US" sz="1800" dirty="0" smtClean="0"/>
              <a:t>approach is a key component for</a:t>
            </a:r>
          </a:p>
          <a:p>
            <a:pPr lvl="2">
              <a:buFont typeface="Arial" pitchFamily="34" charset="0"/>
              <a:buChar char="•"/>
            </a:pPr>
            <a:r>
              <a:rPr lang="en-US" sz="1800" dirty="0" smtClean="0"/>
              <a:t>organizing </a:t>
            </a:r>
            <a:r>
              <a:rPr lang="en-US" sz="1800" dirty="0"/>
              <a:t>elements of the </a:t>
            </a:r>
            <a:r>
              <a:rPr lang="en-US" sz="1800" dirty="0" smtClean="0"/>
              <a:t>program</a:t>
            </a:r>
          </a:p>
          <a:p>
            <a:pPr lvl="2">
              <a:buFont typeface="Arial" pitchFamily="34" charset="0"/>
              <a:buChar char="•"/>
            </a:pPr>
            <a:r>
              <a:rPr lang="en-US" sz="1800" dirty="0" smtClean="0"/>
              <a:t>evaluating </a:t>
            </a:r>
            <a:r>
              <a:rPr lang="en-US" sz="1800" dirty="0"/>
              <a:t>current state </a:t>
            </a:r>
            <a:endParaRPr lang="en-US" sz="1800" dirty="0" smtClean="0"/>
          </a:p>
          <a:p>
            <a:pPr lvl="2">
              <a:buFont typeface="Arial" pitchFamily="34" charset="0"/>
              <a:buChar char="•"/>
            </a:pPr>
            <a:r>
              <a:rPr lang="en-US" sz="1800" dirty="0" smtClean="0"/>
              <a:t>developing </a:t>
            </a:r>
            <a:r>
              <a:rPr lang="en-US" sz="1800" dirty="0"/>
              <a:t>strategic plans for growing </a:t>
            </a:r>
            <a:r>
              <a:rPr lang="en-US" sz="1800" dirty="0" smtClean="0"/>
              <a:t>maturity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30034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Guidance Council Meeting: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Discuss DRC’s approach to access and frame for understanding disability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Recognize how technology intersects all aspects of environment 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Learn about the </a:t>
            </a:r>
            <a:r>
              <a:rPr lang="en-US" sz="1800" dirty="0"/>
              <a:t>maturity </a:t>
            </a:r>
            <a:r>
              <a:rPr lang="en-US" sz="1800" dirty="0" smtClean="0"/>
              <a:t>assessment model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Revise model to fit UA environment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Assess the current </a:t>
            </a:r>
            <a:r>
              <a:rPr lang="en-US" sz="1800" dirty="0"/>
              <a:t>status in each </a:t>
            </a:r>
            <a:r>
              <a:rPr lang="en-US" sz="1800" dirty="0" smtClean="0"/>
              <a:t>category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Prioritize goals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Strategize implementation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09423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/ discussion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3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“</a:t>
            </a:r>
            <a:r>
              <a:rPr lang="en-US" dirty="0"/>
              <a:t>Dear Colleague Letter” regarding access to accessible technology from </a:t>
            </a:r>
            <a:r>
              <a:rPr lang="en-US" dirty="0" smtClean="0"/>
              <a:t>U.S. </a:t>
            </a:r>
            <a:r>
              <a:rPr lang="en-US" dirty="0"/>
              <a:t>Department of Justice and </a:t>
            </a:r>
            <a:r>
              <a:rPr lang="en-US" dirty="0" smtClean="0"/>
              <a:t>U.S. </a:t>
            </a:r>
            <a:r>
              <a:rPr lang="en-US" dirty="0"/>
              <a:t>Department of Education, </a:t>
            </a:r>
            <a:r>
              <a:rPr lang="en-US" dirty="0" smtClean="0"/>
              <a:t>Office of Civil Rights, June 2010.</a:t>
            </a:r>
            <a:br>
              <a:rPr lang="en-US" dirty="0" smtClean="0"/>
            </a:br>
            <a:r>
              <a:rPr lang="en-US" dirty="0" smtClean="0"/>
              <a:t>http</a:t>
            </a:r>
            <a:r>
              <a:rPr lang="en-US" dirty="0"/>
              <a:t>://www2.ed.gov/about/offices/list/ocr/letters/colleague-20100629.html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Questions </a:t>
            </a:r>
            <a:r>
              <a:rPr lang="en-US" dirty="0"/>
              <a:t>and Answers about the “Dear Colleague </a:t>
            </a:r>
            <a:r>
              <a:rPr lang="en-US" dirty="0" smtClean="0"/>
              <a:t>Letter”</a:t>
            </a:r>
            <a:br>
              <a:rPr lang="en-US" dirty="0" smtClean="0"/>
            </a:br>
            <a:r>
              <a:rPr lang="en-US" dirty="0" smtClean="0"/>
              <a:t>http</a:t>
            </a:r>
            <a:r>
              <a:rPr lang="en-US" dirty="0"/>
              <a:t>://www2.ed.gov/about/offices/list/ocr/docs/504-qa-20100629.html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Accessibility </a:t>
            </a:r>
            <a:r>
              <a:rPr lang="en-US" dirty="0"/>
              <a:t>Maturity Model: http://</a:t>
            </a:r>
            <a:r>
              <a:rPr lang="en-US" dirty="0" smtClean="0"/>
              <a:t>www.btat.org/toolkit/maturity-model</a:t>
            </a:r>
            <a:br>
              <a:rPr lang="en-US" dirty="0" smtClean="0"/>
            </a:br>
            <a:r>
              <a:rPr lang="en-US" dirty="0" smtClean="0"/>
              <a:t>Maturity </a:t>
            </a:r>
            <a:r>
              <a:rPr lang="en-US" dirty="0"/>
              <a:t>Assessment Tool: http://www.btat.org/toolkit/test-assessment 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ATHEN: Access Technology Higher Education Network: http://www.athenpro.org</a:t>
            </a:r>
            <a:endParaRPr lang="en-US" dirty="0"/>
          </a:p>
          <a:p>
            <a:pPr>
              <a:spcBef>
                <a:spcPts val="1800"/>
              </a:spcBef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76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E-Text Pilot </a:t>
            </a:r>
            <a:r>
              <a:rPr lang="en-US" dirty="0"/>
              <a:t>– McGraw Hill Education, </a:t>
            </a:r>
            <a:r>
              <a:rPr lang="en-US" dirty="0" err="1"/>
              <a:t>CourseLoad</a:t>
            </a:r>
            <a:r>
              <a:rPr lang="en-US" dirty="0"/>
              <a:t>, 25 universities, </a:t>
            </a:r>
            <a:r>
              <a:rPr lang="en-US" dirty="0" err="1"/>
              <a:t>Educause</a:t>
            </a:r>
            <a:r>
              <a:rPr lang="en-US" dirty="0"/>
              <a:t> and </a:t>
            </a:r>
            <a:r>
              <a:rPr lang="en-US" dirty="0" smtClean="0"/>
              <a:t>Internet2 http</a:t>
            </a:r>
            <a:r>
              <a:rPr lang="en-US" dirty="0"/>
              <a:t>://campustechnology.com/articles/2012/10/02/national-federation-of-the-blind-takes-on-etext-pilots.aspx</a:t>
            </a:r>
          </a:p>
          <a:p>
            <a:r>
              <a:rPr lang="en-US" dirty="0"/>
              <a:t>CMS </a:t>
            </a:r>
            <a:r>
              <a:rPr lang="en-US" dirty="0" smtClean="0"/>
              <a:t>Content, University of Montana:  </a:t>
            </a:r>
            <a:r>
              <a:rPr lang="en-US" dirty="0"/>
              <a:t>http://</a:t>
            </a:r>
            <a:r>
              <a:rPr lang="en-US" dirty="0" smtClean="0"/>
              <a:t>missoulian.com/news/local/disabled-um-students-file-complaint-over-inaccessible-online-courses/article_d02c27ac-0145-11e2-bc26-001a4bcf887a.html</a:t>
            </a:r>
          </a:p>
          <a:p>
            <a:r>
              <a:rPr lang="en-US" dirty="0" smtClean="0"/>
              <a:t>ATHEN Report on the Accessibility of Gmail, Google Calendar, and Google Documents: http://www.athenpro.org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38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Dawn Hunziker</a:t>
            </a:r>
          </a:p>
          <a:p>
            <a:pPr algn="ctr"/>
            <a:r>
              <a:rPr lang="en-US" sz="2000" dirty="0" smtClean="0"/>
              <a:t>University of Arizona</a:t>
            </a:r>
          </a:p>
          <a:p>
            <a:pPr algn="ctr"/>
            <a:r>
              <a:rPr lang="en-US" sz="2000" dirty="0" smtClean="0"/>
              <a:t>Disability Resources</a:t>
            </a:r>
          </a:p>
          <a:p>
            <a:pPr algn="ctr"/>
            <a:r>
              <a:rPr lang="en-US" sz="2000" dirty="0" smtClean="0"/>
              <a:t>520-626-9409</a:t>
            </a:r>
          </a:p>
          <a:p>
            <a:pPr algn="ctr"/>
            <a:r>
              <a:rPr lang="en-US" sz="2000" dirty="0" smtClean="0"/>
              <a:t>hunziker@email.arizona.edu</a:t>
            </a:r>
          </a:p>
          <a:p>
            <a:pPr algn="ctr"/>
            <a:r>
              <a:rPr lang="en-US" sz="2000" dirty="0" smtClean="0"/>
              <a:t>http://www.arizona.edu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185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9140000">
            <a:off x="846032" y="1857997"/>
            <a:ext cx="5650992" cy="1207509"/>
          </a:xfrm>
        </p:spPr>
        <p:txBody>
          <a:bodyPr/>
          <a:lstStyle/>
          <a:p>
            <a:r>
              <a:rPr lang="en-US" dirty="0" smtClean="0"/>
              <a:t>Background for the ua EIT Accessibility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08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of Arizona (UA)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2960" y="1296951"/>
            <a:ext cx="7520940" cy="3579849"/>
          </a:xfrm>
        </p:spPr>
        <p:txBody>
          <a:bodyPr/>
          <a:lstStyle/>
          <a:p>
            <a:pPr lvl="2">
              <a:spcBef>
                <a:spcPts val="1800"/>
              </a:spcBef>
              <a:buFont typeface="Arial" pitchFamily="34" charset="0"/>
              <a:buChar char="•"/>
            </a:pPr>
            <a:r>
              <a:rPr lang="en-US" sz="1800" dirty="0" smtClean="0"/>
              <a:t>Large </a:t>
            </a:r>
            <a:r>
              <a:rPr lang="en-US" sz="1800" dirty="0"/>
              <a:t>research </a:t>
            </a:r>
            <a:r>
              <a:rPr lang="en-US" sz="1800" dirty="0" smtClean="0"/>
              <a:t>institution </a:t>
            </a:r>
          </a:p>
          <a:p>
            <a:pPr lvl="2">
              <a:spcBef>
                <a:spcPts val="1800"/>
              </a:spcBef>
              <a:buFont typeface="Arial" pitchFamily="34" charset="0"/>
              <a:buChar char="•"/>
            </a:pPr>
            <a:r>
              <a:rPr lang="en-US" sz="1800" dirty="0" smtClean="0"/>
              <a:t>Predominately </a:t>
            </a:r>
            <a:r>
              <a:rPr lang="en-US" sz="1800" dirty="0"/>
              <a:t>decentralized IT </a:t>
            </a:r>
            <a:r>
              <a:rPr lang="en-US" sz="1800" dirty="0" smtClean="0"/>
              <a:t>environment</a:t>
            </a:r>
          </a:p>
          <a:p>
            <a:pPr lvl="2">
              <a:spcBef>
                <a:spcPts val="1800"/>
              </a:spcBef>
              <a:buFont typeface="Arial" pitchFamily="34" charset="0"/>
              <a:buChar char="•"/>
            </a:pPr>
            <a:r>
              <a:rPr lang="en-US" sz="1800" dirty="0" smtClean="0"/>
              <a:t>History </a:t>
            </a:r>
            <a:r>
              <a:rPr lang="en-US" sz="1800" dirty="0"/>
              <a:t>of commitment and excellence in addressing Electronic and Information </a:t>
            </a:r>
            <a:r>
              <a:rPr lang="en-US" sz="1800" dirty="0" smtClean="0"/>
              <a:t>Technology (EIT) Accessibility</a:t>
            </a:r>
          </a:p>
          <a:p>
            <a:pPr lvl="2">
              <a:spcBef>
                <a:spcPts val="1800"/>
              </a:spcBef>
              <a:buFont typeface="Arial" pitchFamily="34" charset="0"/>
              <a:buChar char="•"/>
            </a:pPr>
            <a:r>
              <a:rPr lang="en-US" sz="1800" dirty="0" smtClean="0"/>
              <a:t>Highly successful, campus-wide, department liaisons model </a:t>
            </a:r>
          </a:p>
          <a:p>
            <a:pPr lvl="2">
              <a:spcBef>
                <a:spcPts val="1800"/>
              </a:spcBef>
              <a:buFont typeface="Arial" pitchFamily="34" charset="0"/>
              <a:buChar char="•"/>
            </a:pPr>
            <a:r>
              <a:rPr lang="en-US" sz="1800" dirty="0" smtClean="0"/>
              <a:t>Disability </a:t>
            </a:r>
            <a:r>
              <a:rPr lang="en-US" sz="1800" dirty="0"/>
              <a:t>Resource Center (DRC) </a:t>
            </a:r>
            <a:r>
              <a:rPr lang="en-US" sz="1800" dirty="0" smtClean="0"/>
              <a:t>recognized </a:t>
            </a:r>
            <a:r>
              <a:rPr lang="en-US" sz="1800" dirty="0"/>
              <a:t>as a national leader  in disability services and works proactively </a:t>
            </a:r>
            <a:r>
              <a:rPr lang="en-US" sz="1800" dirty="0" smtClean="0"/>
              <a:t>to </a:t>
            </a:r>
            <a:r>
              <a:rPr lang="en-US" sz="1800" dirty="0"/>
              <a:t>prioritize </a:t>
            </a:r>
            <a:r>
              <a:rPr lang="en-US" sz="1800" dirty="0" smtClean="0"/>
              <a:t>accessibility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0528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UA Networks and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95400"/>
            <a:ext cx="7520940" cy="3581400"/>
          </a:xfrm>
        </p:spPr>
        <p:txBody>
          <a:bodyPr>
            <a:normAutofit/>
          </a:bodyPr>
          <a:lstStyle/>
          <a:p>
            <a:r>
              <a:rPr lang="en-US" sz="1800" dirty="0"/>
              <a:t>DRC efforts and commitment from UA Leadership </a:t>
            </a: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nstrumental </a:t>
            </a:r>
            <a:r>
              <a:rPr lang="en-US" dirty="0"/>
              <a:t>in growing a number of university ‘champions’ </a:t>
            </a:r>
            <a:r>
              <a:rPr lang="en-US" dirty="0" smtClean="0"/>
              <a:t>for accessibility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Web accessibility guidelines, workshops and individual consulting have given the existing </a:t>
            </a:r>
            <a:r>
              <a:rPr lang="en-US" dirty="0" smtClean="0"/>
              <a:t>efforts </a:t>
            </a:r>
            <a:r>
              <a:rPr lang="en-US" dirty="0"/>
              <a:t>frequent success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“Catch-as-Catch-Can</a:t>
            </a:r>
            <a:r>
              <a:rPr lang="en-US" dirty="0" smtClean="0"/>
              <a:t>” vs. EIT Accessibility Program</a:t>
            </a:r>
            <a:endParaRPr lang="en-US" sz="1400" dirty="0"/>
          </a:p>
          <a:p>
            <a:endParaRPr lang="en-US" sz="1800" dirty="0" smtClean="0"/>
          </a:p>
          <a:p>
            <a:r>
              <a:rPr lang="en-US" sz="1800" dirty="0" smtClean="0"/>
              <a:t>Information Security Office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Information Security Liaisons model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Successful entity on campus which facilitates collaboration and knowledge </a:t>
            </a:r>
            <a:r>
              <a:rPr lang="en-US" dirty="0" smtClean="0"/>
              <a:t>sharing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An existing  group that is positioned to be an EIT resource to campus departments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576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an EIT accessibility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000" dirty="0"/>
              <a:t>Increased </a:t>
            </a:r>
            <a:r>
              <a:rPr lang="en-US" sz="2000" dirty="0" smtClean="0"/>
              <a:t>national and campus awareness regarding accessible </a:t>
            </a:r>
            <a:r>
              <a:rPr lang="en-US" sz="2000" dirty="0"/>
              <a:t>electronic environments</a:t>
            </a:r>
          </a:p>
          <a:p>
            <a:pPr lvl="2">
              <a:buFont typeface="Arial" pitchFamily="34" charset="0"/>
              <a:buChar char="•"/>
            </a:pPr>
            <a:r>
              <a:rPr lang="en-US" sz="1800" dirty="0"/>
              <a:t>“Dear Colleague Letter” co-written by </a:t>
            </a:r>
            <a:r>
              <a:rPr lang="en-US" sz="1800" dirty="0" smtClean="0"/>
              <a:t>U.S. </a:t>
            </a:r>
            <a:r>
              <a:rPr lang="en-US" sz="1800" dirty="0"/>
              <a:t>Department of Justice and </a:t>
            </a:r>
            <a:r>
              <a:rPr lang="en-US" sz="1800" dirty="0" smtClean="0"/>
              <a:t>U.S. </a:t>
            </a:r>
            <a:r>
              <a:rPr lang="en-US" sz="1800" dirty="0"/>
              <a:t>Department of </a:t>
            </a:r>
            <a:r>
              <a:rPr lang="en-US" sz="1800" dirty="0" smtClean="0"/>
              <a:t>Education, Office of Civil Rights</a:t>
            </a:r>
            <a:endParaRPr lang="en-US" sz="1800" dirty="0"/>
          </a:p>
          <a:p>
            <a:pPr lvl="2">
              <a:buFont typeface="Arial" pitchFamily="34" charset="0"/>
              <a:buChar char="•"/>
            </a:pPr>
            <a:r>
              <a:rPr lang="en-US" sz="1800" dirty="0" smtClean="0"/>
              <a:t>In the Courts: Kindle, Google Apps for Education</a:t>
            </a:r>
            <a:r>
              <a:rPr lang="en-US" sz="1800" dirty="0"/>
              <a:t>, E-Text </a:t>
            </a:r>
            <a:r>
              <a:rPr lang="en-US" sz="1800" dirty="0" smtClean="0"/>
              <a:t>Pilot, CMS Content </a:t>
            </a:r>
          </a:p>
          <a:p>
            <a:pPr lvl="2">
              <a:buFont typeface="Arial" pitchFamily="34" charset="0"/>
              <a:buChar char="•"/>
            </a:pPr>
            <a:r>
              <a:rPr lang="en-US" sz="1800" dirty="0" smtClean="0"/>
              <a:t>Many post-secondary institutions are evaluating and implementing campus-wide guidelines for accessibility</a:t>
            </a:r>
          </a:p>
          <a:p>
            <a:pPr lvl="2">
              <a:buFont typeface="Arial" pitchFamily="34" charset="0"/>
              <a:buChar char="•"/>
            </a:pPr>
            <a:endParaRPr lang="en-US" sz="1800" dirty="0"/>
          </a:p>
          <a:p>
            <a:pPr lvl="0"/>
            <a:r>
              <a:rPr lang="en-US" sz="1800" dirty="0"/>
              <a:t>Websites, applications and teaching materials are purchased and/or developed by a wide variety of campus members </a:t>
            </a:r>
          </a:p>
          <a:p>
            <a:r>
              <a:rPr lang="en-US" sz="1800" dirty="0"/>
              <a:t>Growing use of technology in </a:t>
            </a:r>
            <a:r>
              <a:rPr lang="en-US" sz="1800" dirty="0" smtClean="0"/>
              <a:t>all higher </a:t>
            </a:r>
            <a:r>
              <a:rPr lang="en-US" sz="1800" dirty="0"/>
              <a:t>education </a:t>
            </a:r>
            <a:r>
              <a:rPr lang="en-US" sz="1800" dirty="0" smtClean="0"/>
              <a:t>environments</a:t>
            </a:r>
            <a:endParaRPr lang="en-US" sz="1800" dirty="0"/>
          </a:p>
          <a:p>
            <a:pPr lvl="2">
              <a:buFont typeface="Arial" pitchFamily="34" charset="0"/>
              <a:buChar char="•"/>
            </a:pPr>
            <a:r>
              <a:rPr lang="en-US" sz="1800" dirty="0"/>
              <a:t>Essential to ensure all users, including users with disabilities, have equitable access.</a:t>
            </a:r>
          </a:p>
          <a:p>
            <a:pPr marL="9144" lvl="1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308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UA </a:t>
            </a:r>
            <a:r>
              <a:rPr lang="en-US" sz="1800" dirty="0"/>
              <a:t>Leaders came </a:t>
            </a:r>
            <a:r>
              <a:rPr lang="en-US" sz="1800" dirty="0" smtClean="0"/>
              <a:t>together</a:t>
            </a:r>
          </a:p>
          <a:p>
            <a:pPr lvl="2">
              <a:buFont typeface="Arial" pitchFamily="34" charset="0"/>
              <a:buChar char="•"/>
            </a:pPr>
            <a:r>
              <a:rPr lang="en-US" sz="1800" dirty="0" smtClean="0"/>
              <a:t>CIO, </a:t>
            </a:r>
            <a:r>
              <a:rPr lang="en-US" sz="1800" dirty="0"/>
              <a:t>ADA/504 Coordinator, Office of Institutional Equity (OIE) and Office of General Counsel (OGC) </a:t>
            </a:r>
            <a:endParaRPr lang="en-US" sz="1800" dirty="0" smtClean="0"/>
          </a:p>
          <a:p>
            <a:pPr lvl="2">
              <a:buFont typeface="Arial" pitchFamily="34" charset="0"/>
              <a:buChar char="•"/>
            </a:pPr>
            <a:r>
              <a:rPr lang="en-US" sz="1800" dirty="0" smtClean="0"/>
              <a:t>Recognized the importance of creating a campus-wide effort rather than centering efforts in DRC Office</a:t>
            </a:r>
          </a:p>
          <a:p>
            <a:pPr marL="237744" lvl="2" indent="0">
              <a:buNone/>
            </a:pPr>
            <a:endParaRPr lang="en-US" sz="1800" dirty="0"/>
          </a:p>
          <a:p>
            <a:r>
              <a:rPr lang="en-US" sz="1800" dirty="0"/>
              <a:t>EIT Accessibility Program Leaders </a:t>
            </a:r>
            <a:endParaRPr lang="en-US" sz="1800" dirty="0" smtClean="0"/>
          </a:p>
          <a:p>
            <a:pPr lvl="2">
              <a:buFont typeface="Arial" pitchFamily="34" charset="0"/>
              <a:buChar char="•"/>
            </a:pPr>
            <a:r>
              <a:rPr lang="en-US" sz="1800" dirty="0"/>
              <a:t>Leaders included staff from Information Security Office (ISO) and Disability Resource Center (DRC)</a:t>
            </a:r>
          </a:p>
          <a:p>
            <a:pPr lvl="2">
              <a:buFont typeface="Arial" pitchFamily="34" charset="0"/>
              <a:buChar char="•"/>
            </a:pPr>
            <a:r>
              <a:rPr lang="en-US" sz="1800" dirty="0" smtClean="0"/>
              <a:t>Charged </a:t>
            </a:r>
            <a:r>
              <a:rPr lang="en-US" sz="1800" dirty="0"/>
              <a:t>with developing </a:t>
            </a:r>
            <a:r>
              <a:rPr lang="en-US" sz="1800" dirty="0" smtClean="0"/>
              <a:t>campus-wide program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89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the EIT Accessibility Program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1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</a:t>
            </a:r>
            <a:r>
              <a:rPr lang="en-US" dirty="0"/>
              <a:t>and </a:t>
            </a:r>
            <a:r>
              <a:rPr lang="en-US" dirty="0" smtClean="0"/>
              <a:t>Goals: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Ensure </a:t>
            </a:r>
            <a:r>
              <a:rPr lang="en-US" sz="2800" dirty="0"/>
              <a:t>accessibility to University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electronic </a:t>
            </a:r>
            <a:r>
              <a:rPr lang="en-US" sz="2800" dirty="0"/>
              <a:t>resources by 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/>
              <a:t>Increasing campus-wide </a:t>
            </a:r>
            <a:r>
              <a:rPr lang="en-US" sz="2800" dirty="0" smtClean="0"/>
              <a:t>ownership</a:t>
            </a:r>
            <a:endParaRPr lang="en-US" sz="2800" dirty="0"/>
          </a:p>
          <a:p>
            <a:pPr lvl="2">
              <a:buFont typeface="Arial" pitchFamily="34" charset="0"/>
              <a:buChar char="•"/>
            </a:pPr>
            <a:r>
              <a:rPr lang="en-US" sz="2800" dirty="0"/>
              <a:t>Developing campus-wide collaborative effort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87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1764</TotalTime>
  <Words>1558</Words>
  <Application>Microsoft Office PowerPoint</Application>
  <PresentationFormat>On-screen Show (4:3)</PresentationFormat>
  <Paragraphs>269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Angles</vt:lpstr>
      <vt:lpstr>A Maturity Assessment Model for your EIT Accessibility Program</vt:lpstr>
      <vt:lpstr>Outcomes for today</vt:lpstr>
      <vt:lpstr>Background for the ua EIT Accessibility program</vt:lpstr>
      <vt:lpstr>University of Arizona (UA)</vt:lpstr>
      <vt:lpstr>UA Networks and Collaboration</vt:lpstr>
      <vt:lpstr>Why an EIT accessibility program?</vt:lpstr>
      <vt:lpstr>Program Development</vt:lpstr>
      <vt:lpstr>Establishing the EIT Accessibility Program</vt:lpstr>
      <vt:lpstr>Challenges and Goals:</vt:lpstr>
      <vt:lpstr>Governance</vt:lpstr>
      <vt:lpstr>building campus infrastructure</vt:lpstr>
      <vt:lpstr>UA’s Maturity Assessment Model for accessibility</vt:lpstr>
      <vt:lpstr>Our Approach</vt:lpstr>
      <vt:lpstr>What is a Maturity Assessment Model?</vt:lpstr>
      <vt:lpstr>5 levels for assessment</vt:lpstr>
      <vt:lpstr>Major categories</vt:lpstr>
      <vt:lpstr>Reasonable Adjustments Process</vt:lpstr>
      <vt:lpstr>Education and communication</vt:lpstr>
      <vt:lpstr>UA Maturity Assessment for accessibility</vt:lpstr>
      <vt:lpstr>achievements  and next steps</vt:lpstr>
      <vt:lpstr>Early accomplishments</vt:lpstr>
      <vt:lpstr>Next steps</vt:lpstr>
      <vt:lpstr>questions / discussion</vt:lpstr>
      <vt:lpstr>Resources</vt:lpstr>
      <vt:lpstr>Additional resources</vt:lpstr>
      <vt:lpstr>Contact Information</vt:lpstr>
    </vt:vector>
  </TitlesOfParts>
  <Company>University of Arizona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Maturity Assessment Model for your EIT Accessibility Program</dc:title>
  <dc:subject>Maturity Assessment, Accessibility/Universal Design</dc:subject>
  <dc:creator>Dawn Hunziker</dc:creator>
  <cp:lastModifiedBy>hunziker</cp:lastModifiedBy>
  <cp:revision>124</cp:revision>
  <cp:lastPrinted>2012-11-06T18:54:33Z</cp:lastPrinted>
  <dcterms:created xsi:type="dcterms:W3CDTF">2012-10-23T21:12:56Z</dcterms:created>
  <dcterms:modified xsi:type="dcterms:W3CDTF">2012-11-08T01:01:52Z</dcterms:modified>
</cp:coreProperties>
</file>