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55" d="100"/>
          <a:sy n="55" d="100"/>
        </p:scale>
        <p:origin x="-288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B17A-7465-344D-BAFB-667E7B5C1219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62D12-DD9B-C240-B363-F96DCB349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4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B17A-7465-344D-BAFB-667E7B5C1219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62D12-DD9B-C240-B363-F96DCB349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88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B17A-7465-344D-BAFB-667E7B5C1219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62D12-DD9B-C240-B363-F96DCB349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55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B17A-7465-344D-BAFB-667E7B5C1219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62D12-DD9B-C240-B363-F96DCB349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5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B17A-7465-344D-BAFB-667E7B5C1219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62D12-DD9B-C240-B363-F96DCB349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7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B17A-7465-344D-BAFB-667E7B5C1219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62D12-DD9B-C240-B363-F96DCB349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7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B17A-7465-344D-BAFB-667E7B5C1219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62D12-DD9B-C240-B363-F96DCB349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5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B17A-7465-344D-BAFB-667E7B5C1219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62D12-DD9B-C240-B363-F96DCB349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72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B17A-7465-344D-BAFB-667E7B5C1219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62D12-DD9B-C240-B363-F96DCB349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20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B17A-7465-344D-BAFB-667E7B5C1219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62D12-DD9B-C240-B363-F96DCB349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4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B17A-7465-344D-BAFB-667E7B5C1219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62D12-DD9B-C240-B363-F96DCB349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34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3B17A-7465-344D-BAFB-667E7B5C1219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62D12-DD9B-C240-B363-F96DCB349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0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nton - 2012 Educause.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6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91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56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52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94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5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79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29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87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99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0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11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26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4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93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31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56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03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13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02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02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9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9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32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31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70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51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4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390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62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52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57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8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570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51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53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390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280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515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786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23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336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7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45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0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28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40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nton - 2012 Educause.0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48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On-screen Show (4:3)</PresentationFormat>
  <Paragraphs>0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Bunton</dc:creator>
  <cp:lastModifiedBy>Loren Benavente</cp:lastModifiedBy>
  <cp:revision>1</cp:revision>
  <dcterms:created xsi:type="dcterms:W3CDTF">2012-11-06T16:52:34Z</dcterms:created>
  <dcterms:modified xsi:type="dcterms:W3CDTF">2012-11-08T04:05:57Z</dcterms:modified>
</cp:coreProperties>
</file>