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1" r:id="rId7"/>
    <p:sldId id="260" r:id="rId8"/>
    <p:sldId id="259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3234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0828-7965-4A4D-A85B-060B21C57CCA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E7313-5EC6-8842-895D-67814C1C2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0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19C37-77BD-254E-B9FF-76C31B36BA4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57B5-9E66-104B-A5BA-7217649F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6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C_PowerPoint_CoverGraphic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4064"/>
            <a:ext cx="7772400" cy="1470025"/>
          </a:xfrm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7005"/>
            <a:ext cx="6400800" cy="88714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yriad Pro Semibold"/>
                <a:cs typeface="Myriad Pro Semi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4104152"/>
            <a:ext cx="2133600" cy="365125"/>
          </a:xfrm>
        </p:spPr>
        <p:txBody>
          <a:bodyPr/>
          <a:lstStyle>
            <a:lvl1pPr algn="ctr">
              <a:defRPr sz="14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fld id="{9D569B07-40D0-0149-B863-CB57F47EF70C}" type="datetime4">
              <a:rPr lang="en-US" smtClean="0"/>
              <a:t>October 8, 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C_PowerPoint_PageGraphic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45311"/>
            <a:ext cx="8229600" cy="854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8B19-EE62-AA48-95E6-AB1C95D1B0F2}" type="datetime4">
              <a:rPr lang="en-US" smtClean="0"/>
              <a:t>October 8, 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Myriad Pro Semibold"/>
          <a:ea typeface="+mj-ea"/>
          <a:cs typeface="Myriad 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KnowU – Where Social Meets Learning </a:t>
            </a:r>
            <a:r>
              <a:rPr lang="en-US" baseline="30000" dirty="0" smtClean="0"/>
              <a:t>SM</a:t>
            </a:r>
            <a:endParaRPr lang="en-US" baseline="30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16,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9970" y="4451230"/>
            <a:ext cx="3502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Presented by: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Dr. Dennis Trinkle, Provost/CAO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Kevin Hesler, VP – Information Services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Jason Stele, Director - EdTech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05" y="2468377"/>
            <a:ext cx="6276190" cy="4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72" y="999446"/>
            <a:ext cx="1438656" cy="11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1149158"/>
            <a:ext cx="8268643" cy="51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1076225"/>
            <a:ext cx="8214447" cy="49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2" y="1065358"/>
            <a:ext cx="8309915" cy="51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3" y="1070041"/>
            <a:ext cx="8188589" cy="5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rrison 2011">
      <a:dk1>
        <a:sysClr val="windowText" lastClr="000000"/>
      </a:dk1>
      <a:lt1>
        <a:sysClr val="window" lastClr="FFFFFF"/>
      </a:lt1>
      <a:dk2>
        <a:srgbClr val="002A42"/>
      </a:dk2>
      <a:lt2>
        <a:srgbClr val="739ABC"/>
      </a:lt2>
      <a:accent1>
        <a:srgbClr val="C2C2A0"/>
      </a:accent1>
      <a:accent2>
        <a:srgbClr val="9A996E"/>
      </a:accent2>
      <a:accent3>
        <a:srgbClr val="C88F42"/>
      </a:accent3>
      <a:accent4>
        <a:srgbClr val="AEA444"/>
      </a:accent4>
      <a:accent5>
        <a:srgbClr val="C3D3DF"/>
      </a:accent5>
      <a:accent6>
        <a:srgbClr val="A5ACA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4EA3AA46B734F8A0D7A05C84FBB3F" ma:contentTypeVersion="0" ma:contentTypeDescription="Create a new document." ma:contentTypeScope="" ma:versionID="b5c8f6972e0002ce26f647085d26b0c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50F76-8389-40FA-9A00-C09ACEA30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055EA97-4AC8-4CE0-9463-C5CBB33D95D6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96AACFC-CA21-4D04-87B7-754036D1D1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33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</vt:lpstr>
      <vt:lpstr>Myriad Pro Semibold</vt:lpstr>
      <vt:lpstr>Office Theme</vt:lpstr>
      <vt:lpstr>KnowU – Where Social Meets Learning 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STUDENT ENGAGEMENT WITH KNOWU, A SOCIAL LEARNING PLATFORM</dc:title>
  <dc:creator>Jason</dc:creator>
  <cp:keywords>Dr. Dennis Trinkle, Kevin Hesler, Jason Stele</cp:keywords>
  <cp:lastModifiedBy>Jason Stele</cp:lastModifiedBy>
  <cp:revision>16</cp:revision>
  <dcterms:created xsi:type="dcterms:W3CDTF">2011-09-19T15:08:38Z</dcterms:created>
  <dcterms:modified xsi:type="dcterms:W3CDTF">2013-10-08T16:54:29Z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0x010100EC54EA3AA46B734F8A0D7A05C84FBB3F</vt:lpwstr>
  </property>
</Properties>
</file>