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7" r:id="rId4"/>
    <p:sldId id="261" r:id="rId5"/>
    <p:sldId id="370" r:id="rId6"/>
    <p:sldId id="352" r:id="rId7"/>
    <p:sldId id="353" r:id="rId8"/>
    <p:sldId id="371" r:id="rId9"/>
    <p:sldId id="360" r:id="rId10"/>
    <p:sldId id="372" r:id="rId11"/>
    <p:sldId id="362" r:id="rId12"/>
    <p:sldId id="383" r:id="rId13"/>
    <p:sldId id="344" r:id="rId14"/>
    <p:sldId id="262" r:id="rId15"/>
    <p:sldId id="313" r:id="rId16"/>
    <p:sldId id="397" r:id="rId17"/>
    <p:sldId id="392" r:id="rId18"/>
    <p:sldId id="393" r:id="rId19"/>
    <p:sldId id="350" r:id="rId20"/>
    <p:sldId id="349" r:id="rId21"/>
    <p:sldId id="346" r:id="rId22"/>
    <p:sldId id="347" r:id="rId23"/>
    <p:sldId id="345" r:id="rId24"/>
    <p:sldId id="348" r:id="rId25"/>
    <p:sldId id="394" r:id="rId26"/>
    <p:sldId id="324" r:id="rId27"/>
    <p:sldId id="325" r:id="rId28"/>
    <p:sldId id="326" r:id="rId29"/>
    <p:sldId id="378" r:id="rId30"/>
    <p:sldId id="328" r:id="rId31"/>
    <p:sldId id="329" r:id="rId32"/>
    <p:sldId id="374" r:id="rId33"/>
    <p:sldId id="398" r:id="rId34"/>
    <p:sldId id="399" r:id="rId35"/>
    <p:sldId id="379" r:id="rId36"/>
    <p:sldId id="396" r:id="rId37"/>
    <p:sldId id="385" r:id="rId38"/>
    <p:sldId id="388" r:id="rId39"/>
    <p:sldId id="390" r:id="rId40"/>
    <p:sldId id="386" r:id="rId41"/>
    <p:sldId id="387" r:id="rId42"/>
    <p:sldId id="389" r:id="rId43"/>
    <p:sldId id="391" r:id="rId44"/>
    <p:sldId id="3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4" autoAdjust="0"/>
  </p:normalViewPr>
  <p:slideViewPr>
    <p:cSldViewPr>
      <p:cViewPr>
        <p:scale>
          <a:sx n="66" d="100"/>
          <a:sy n="66" d="100"/>
        </p:scale>
        <p:origin x="-1464"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4532B-2ACE-4833-8539-BF9EFCF30DF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3123867-2AAC-4EEB-8D73-9108C80A0323}" type="pres">
      <dgm:prSet presAssocID="{F6A4532B-2ACE-4833-8539-BF9EFCF30DF7}" presName="linear" presStyleCnt="0">
        <dgm:presLayoutVars>
          <dgm:dir/>
          <dgm:animLvl val="lvl"/>
          <dgm:resizeHandles val="exact"/>
        </dgm:presLayoutVars>
      </dgm:prSet>
      <dgm:spPr/>
      <dgm:t>
        <a:bodyPr/>
        <a:lstStyle/>
        <a:p>
          <a:endParaRPr lang="en-US"/>
        </a:p>
      </dgm:t>
    </dgm:pt>
  </dgm:ptLst>
  <dgm:cxnLst>
    <dgm:cxn modelId="{BDE3FEDB-CFA3-44E0-9E1A-6B8EF2BA33B7}" type="presOf" srcId="{F6A4532B-2ACE-4833-8539-BF9EFCF30DF7}" destId="{E3123867-2AAC-4EEB-8D73-9108C80A0323}"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BC85AD-1811-4019-AF60-8473276588E9}"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en-US"/>
        </a:p>
      </dgm:t>
    </dgm:pt>
    <dgm:pt modelId="{FCB216A8-374C-4D12-927B-068CC14FFA4A}">
      <dgm:prSet phldrT="[Text]" custT="1"/>
      <dgm:spPr/>
      <dgm:t>
        <a:bodyPr/>
        <a:lstStyle/>
        <a:p>
          <a:r>
            <a:rPr lang="en-US" sz="2400" smtClean="0"/>
            <a:t>Blended</a:t>
          </a:r>
          <a:endParaRPr lang="en-US" sz="2400" dirty="0"/>
        </a:p>
      </dgm:t>
    </dgm:pt>
    <dgm:pt modelId="{3426C88F-6C48-417C-A658-2BBCB68C5D12}" type="parTrans" cxnId="{F812A8E5-129D-41B3-84E7-E521F001EAB2}">
      <dgm:prSet/>
      <dgm:spPr/>
      <dgm:t>
        <a:bodyPr/>
        <a:lstStyle/>
        <a:p>
          <a:endParaRPr lang="en-US">
            <a:solidFill>
              <a:schemeClr val="tx1"/>
            </a:solidFill>
          </a:endParaRPr>
        </a:p>
      </dgm:t>
    </dgm:pt>
    <dgm:pt modelId="{A8C28CE9-E412-4CFE-B922-AB59B0897EA9}" type="sibTrans" cxnId="{F812A8E5-129D-41B3-84E7-E521F001EAB2}">
      <dgm:prSet/>
      <dgm:spPr/>
      <dgm:t>
        <a:bodyPr/>
        <a:lstStyle/>
        <a:p>
          <a:endParaRPr lang="en-US">
            <a:solidFill>
              <a:schemeClr val="tx1"/>
            </a:solidFill>
          </a:endParaRPr>
        </a:p>
      </dgm:t>
    </dgm:pt>
    <dgm:pt modelId="{6B41AB9A-9CC0-41C0-B7EB-8F9085874B03}">
      <dgm:prSet phldrT="[Text]" custT="1"/>
      <dgm:spPr/>
      <dgm:t>
        <a:bodyPr/>
        <a:lstStyle/>
        <a:p>
          <a:r>
            <a:rPr lang="en-US" sz="2400" smtClean="0"/>
            <a:t>Online</a:t>
          </a:r>
          <a:endParaRPr lang="en-US" sz="2400" dirty="0"/>
        </a:p>
      </dgm:t>
    </dgm:pt>
    <dgm:pt modelId="{BDA6B8D0-0ACE-4224-A599-65B2C6F9CC7F}" type="parTrans" cxnId="{FD5942BC-6CFE-4D9F-B4CE-260E8E159ABF}">
      <dgm:prSet/>
      <dgm:spPr/>
      <dgm:t>
        <a:bodyPr/>
        <a:lstStyle/>
        <a:p>
          <a:endParaRPr lang="en-US">
            <a:solidFill>
              <a:schemeClr val="tx1"/>
            </a:solidFill>
          </a:endParaRPr>
        </a:p>
      </dgm:t>
    </dgm:pt>
    <dgm:pt modelId="{FDA503C0-B592-44E3-AEE1-DCED8EC01CF0}" type="sibTrans" cxnId="{FD5942BC-6CFE-4D9F-B4CE-260E8E159ABF}">
      <dgm:prSet/>
      <dgm:spPr/>
      <dgm:t>
        <a:bodyPr/>
        <a:lstStyle/>
        <a:p>
          <a:endParaRPr lang="en-US">
            <a:solidFill>
              <a:schemeClr val="tx1"/>
            </a:solidFill>
          </a:endParaRPr>
        </a:p>
      </dgm:t>
    </dgm:pt>
    <dgm:pt modelId="{895BE0B9-2045-4380-8C0A-475C7E619E1D}">
      <dgm:prSet phldrT="[Text]" custT="1"/>
      <dgm:spPr/>
      <dgm:t>
        <a:bodyPr/>
        <a:lstStyle/>
        <a:p>
          <a:pPr algn="l"/>
          <a:endParaRPr lang="en-US" sz="2000" dirty="0">
            <a:solidFill>
              <a:schemeClr val="tx1"/>
            </a:solidFill>
          </a:endParaRPr>
        </a:p>
      </dgm:t>
    </dgm:pt>
    <dgm:pt modelId="{8360A37E-1D16-431B-B208-471A7BEF0D35}" type="parTrans" cxnId="{8E173E74-67D8-4430-842F-8680B79BE15B}">
      <dgm:prSet/>
      <dgm:spPr/>
      <dgm:t>
        <a:bodyPr/>
        <a:lstStyle/>
        <a:p>
          <a:endParaRPr lang="en-US">
            <a:solidFill>
              <a:schemeClr val="tx1"/>
            </a:solidFill>
          </a:endParaRPr>
        </a:p>
      </dgm:t>
    </dgm:pt>
    <dgm:pt modelId="{F5E4C7D2-CBCD-483C-89D1-F6B3A05D2890}" type="sibTrans" cxnId="{8E173E74-67D8-4430-842F-8680B79BE15B}">
      <dgm:prSet/>
      <dgm:spPr/>
      <dgm:t>
        <a:bodyPr/>
        <a:lstStyle/>
        <a:p>
          <a:endParaRPr lang="en-US">
            <a:solidFill>
              <a:schemeClr val="tx1"/>
            </a:solidFill>
          </a:endParaRPr>
        </a:p>
      </dgm:t>
    </dgm:pt>
    <dgm:pt modelId="{4B5AA57E-E8D5-4376-B8CE-3CAA0B117EDA}">
      <dgm:prSet phldrT="[Text]" custT="1"/>
      <dgm:spPr/>
      <dgm:t>
        <a:bodyPr/>
        <a:lstStyle/>
        <a:p>
          <a:pPr algn="r"/>
          <a:r>
            <a:rPr lang="en-US" sz="1600" dirty="0" smtClean="0"/>
            <a:t>Flex</a:t>
          </a:r>
          <a:endParaRPr lang="en-US" sz="1600" dirty="0"/>
        </a:p>
      </dgm:t>
    </dgm:pt>
    <dgm:pt modelId="{E390B451-C812-4024-8EC1-4892B0D14C0E}" type="sibTrans" cxnId="{FFE2540E-F1EB-4D1C-AB66-86D89C436FF7}">
      <dgm:prSet/>
      <dgm:spPr/>
      <dgm:t>
        <a:bodyPr/>
        <a:lstStyle/>
        <a:p>
          <a:endParaRPr lang="en-US">
            <a:solidFill>
              <a:schemeClr val="tx1"/>
            </a:solidFill>
          </a:endParaRPr>
        </a:p>
      </dgm:t>
    </dgm:pt>
    <dgm:pt modelId="{FB5EF280-6170-4542-8C0B-61878F6D581C}" type="parTrans" cxnId="{FFE2540E-F1EB-4D1C-AB66-86D89C436FF7}">
      <dgm:prSet/>
      <dgm:spPr/>
      <dgm:t>
        <a:bodyPr/>
        <a:lstStyle/>
        <a:p>
          <a:endParaRPr lang="en-US">
            <a:solidFill>
              <a:schemeClr val="tx1"/>
            </a:solidFill>
          </a:endParaRPr>
        </a:p>
      </dgm:t>
    </dgm:pt>
    <dgm:pt modelId="{EFD891B3-0EF2-4083-BBE1-F5B83260F9AD}">
      <dgm:prSet phldrT="[Text]" custT="1"/>
      <dgm:spPr/>
      <dgm:t>
        <a:bodyPr/>
        <a:lstStyle/>
        <a:p>
          <a:pPr algn="r"/>
          <a:r>
            <a:rPr lang="en-US" sz="1600" dirty="0" smtClean="0"/>
            <a:t>MOOCs</a:t>
          </a:r>
          <a:endParaRPr lang="en-US" sz="1600" dirty="0"/>
        </a:p>
      </dgm:t>
    </dgm:pt>
    <dgm:pt modelId="{A15D690C-3686-4DF7-8C12-F1DFEC61E6E6}" type="sibTrans" cxnId="{BDC676DA-1FF4-4B24-9202-4E791FE118B3}">
      <dgm:prSet/>
      <dgm:spPr/>
      <dgm:t>
        <a:bodyPr/>
        <a:lstStyle/>
        <a:p>
          <a:endParaRPr lang="en-US">
            <a:solidFill>
              <a:schemeClr val="tx1"/>
            </a:solidFill>
          </a:endParaRPr>
        </a:p>
      </dgm:t>
    </dgm:pt>
    <dgm:pt modelId="{6E4F8A10-7883-4726-9105-89BB3B2F858E}" type="parTrans" cxnId="{BDC676DA-1FF4-4B24-9202-4E791FE118B3}">
      <dgm:prSet/>
      <dgm:spPr/>
      <dgm:t>
        <a:bodyPr/>
        <a:lstStyle/>
        <a:p>
          <a:endParaRPr lang="en-US">
            <a:solidFill>
              <a:schemeClr val="tx1"/>
            </a:solidFill>
          </a:endParaRPr>
        </a:p>
      </dgm:t>
    </dgm:pt>
    <dgm:pt modelId="{F3712333-3BE1-45E4-B6E3-33AC9D4AB6F3}">
      <dgm:prSet phldrT="[Text]" custT="1"/>
      <dgm:spPr/>
      <dgm:t>
        <a:bodyPr/>
        <a:lstStyle/>
        <a:p>
          <a:pPr algn="r"/>
          <a:r>
            <a:rPr lang="en-US" sz="1600" dirty="0" smtClean="0"/>
            <a:t>Self-paced</a:t>
          </a:r>
          <a:endParaRPr lang="en-US" sz="1600" dirty="0"/>
        </a:p>
      </dgm:t>
    </dgm:pt>
    <dgm:pt modelId="{42BF1FE2-5613-434F-B87F-03F27A46B25F}" type="sibTrans" cxnId="{1A20980E-671D-4408-95E6-00E956348A92}">
      <dgm:prSet/>
      <dgm:spPr/>
      <dgm:t>
        <a:bodyPr/>
        <a:lstStyle/>
        <a:p>
          <a:endParaRPr lang="en-US">
            <a:solidFill>
              <a:schemeClr val="tx1"/>
            </a:solidFill>
          </a:endParaRPr>
        </a:p>
      </dgm:t>
    </dgm:pt>
    <dgm:pt modelId="{3141B60F-AA7C-4888-BE3E-23E5E8144A8A}" type="parTrans" cxnId="{1A20980E-671D-4408-95E6-00E956348A92}">
      <dgm:prSet/>
      <dgm:spPr/>
      <dgm:t>
        <a:bodyPr/>
        <a:lstStyle/>
        <a:p>
          <a:endParaRPr lang="en-US">
            <a:solidFill>
              <a:schemeClr val="tx1"/>
            </a:solidFill>
          </a:endParaRPr>
        </a:p>
      </dgm:t>
    </dgm:pt>
    <dgm:pt modelId="{A0A0AABB-4EEE-45F3-8670-9FE156150367}">
      <dgm:prSet phldrT="[Text]" custT="1"/>
      <dgm:spPr/>
      <dgm:t>
        <a:bodyPr/>
        <a:lstStyle/>
        <a:p>
          <a:pPr algn="r"/>
          <a:endParaRPr lang="en-US" sz="1600" dirty="0" smtClean="0"/>
        </a:p>
        <a:p>
          <a:pPr algn="r"/>
          <a:endParaRPr lang="en-US" sz="1600" dirty="0" smtClean="0"/>
        </a:p>
        <a:p>
          <a:pPr algn="r"/>
          <a:r>
            <a:rPr lang="en-US" sz="1600" dirty="0" smtClean="0"/>
            <a:t>Traditional</a:t>
          </a:r>
          <a:endParaRPr lang="en-US" sz="1600" dirty="0"/>
        </a:p>
      </dgm:t>
    </dgm:pt>
    <dgm:pt modelId="{7DC07E08-A9D5-4390-87B4-BCA86E0068CD}" type="sibTrans" cxnId="{0E1F16FD-CD2B-4FD7-9D64-54B392D59108}">
      <dgm:prSet/>
      <dgm:spPr/>
      <dgm:t>
        <a:bodyPr/>
        <a:lstStyle/>
        <a:p>
          <a:endParaRPr lang="en-US">
            <a:solidFill>
              <a:schemeClr val="tx1"/>
            </a:solidFill>
          </a:endParaRPr>
        </a:p>
      </dgm:t>
    </dgm:pt>
    <dgm:pt modelId="{D9D66549-7873-41B1-9838-766892737053}" type="parTrans" cxnId="{0E1F16FD-CD2B-4FD7-9D64-54B392D59108}">
      <dgm:prSet/>
      <dgm:spPr/>
      <dgm:t>
        <a:bodyPr/>
        <a:lstStyle/>
        <a:p>
          <a:endParaRPr lang="en-US">
            <a:solidFill>
              <a:schemeClr val="tx1"/>
            </a:solidFill>
          </a:endParaRPr>
        </a:p>
      </dgm:t>
    </dgm:pt>
    <dgm:pt modelId="{8DE6B54C-56ED-4F51-973F-C6D35B435563}">
      <dgm:prSet phldrT="[Text]" custT="1"/>
      <dgm:spPr/>
      <dgm:t>
        <a:bodyPr/>
        <a:lstStyle/>
        <a:p>
          <a:r>
            <a:rPr lang="en-US" sz="2400" smtClean="0"/>
            <a:t>Tech Enhanced</a:t>
          </a:r>
          <a:endParaRPr lang="en-US" sz="2400" dirty="0"/>
        </a:p>
      </dgm:t>
    </dgm:pt>
    <dgm:pt modelId="{AEC87D7F-B2B5-4011-94C7-8D8A28AB267E}" type="sibTrans" cxnId="{82CB10A2-5EDB-4054-A657-41E742FEFF6A}">
      <dgm:prSet/>
      <dgm:spPr/>
      <dgm:t>
        <a:bodyPr/>
        <a:lstStyle/>
        <a:p>
          <a:endParaRPr lang="en-US">
            <a:solidFill>
              <a:schemeClr val="tx1"/>
            </a:solidFill>
          </a:endParaRPr>
        </a:p>
      </dgm:t>
    </dgm:pt>
    <dgm:pt modelId="{B97E92C3-2CA6-4B37-AE24-D87E00175530}" type="parTrans" cxnId="{82CB10A2-5EDB-4054-A657-41E742FEFF6A}">
      <dgm:prSet/>
      <dgm:spPr/>
      <dgm:t>
        <a:bodyPr/>
        <a:lstStyle/>
        <a:p>
          <a:endParaRPr lang="en-US">
            <a:solidFill>
              <a:schemeClr val="tx1"/>
            </a:solidFill>
          </a:endParaRPr>
        </a:p>
      </dgm:t>
    </dgm:pt>
    <dgm:pt modelId="{A87B28C8-E76C-45A2-81DE-24529109AB40}" type="pres">
      <dgm:prSet presAssocID="{B0BC85AD-1811-4019-AF60-8473276588E9}" presName="Name0" presStyleCnt="0">
        <dgm:presLayoutVars>
          <dgm:dir/>
          <dgm:animLvl val="lvl"/>
          <dgm:resizeHandles val="exact"/>
        </dgm:presLayoutVars>
      </dgm:prSet>
      <dgm:spPr/>
      <dgm:t>
        <a:bodyPr/>
        <a:lstStyle/>
        <a:p>
          <a:endParaRPr lang="en-US"/>
        </a:p>
      </dgm:t>
    </dgm:pt>
    <dgm:pt modelId="{C40955C6-1BE2-44FA-8813-0788339749D4}" type="pres">
      <dgm:prSet presAssocID="{8DE6B54C-56ED-4F51-973F-C6D35B435563}" presName="compositeNode" presStyleCnt="0">
        <dgm:presLayoutVars>
          <dgm:bulletEnabled val="1"/>
        </dgm:presLayoutVars>
      </dgm:prSet>
      <dgm:spPr/>
      <dgm:t>
        <a:bodyPr/>
        <a:lstStyle/>
        <a:p>
          <a:endParaRPr lang="en-US"/>
        </a:p>
      </dgm:t>
    </dgm:pt>
    <dgm:pt modelId="{4D768FF2-2193-4676-9E07-081F3F333F7D}" type="pres">
      <dgm:prSet presAssocID="{8DE6B54C-56ED-4F51-973F-C6D35B435563}" presName="bgRect" presStyleLbl="node1" presStyleIdx="0" presStyleCnt="3" custScaleY="129312" custLinFactNeighborX="8929"/>
      <dgm:spPr/>
      <dgm:t>
        <a:bodyPr/>
        <a:lstStyle/>
        <a:p>
          <a:endParaRPr lang="en-US"/>
        </a:p>
      </dgm:t>
    </dgm:pt>
    <dgm:pt modelId="{E48E51FC-019F-4B2A-9F18-F043FF48742C}" type="pres">
      <dgm:prSet presAssocID="{8DE6B54C-56ED-4F51-973F-C6D35B435563}" presName="parentNode" presStyleLbl="node1" presStyleIdx="0" presStyleCnt="3">
        <dgm:presLayoutVars>
          <dgm:chMax val="0"/>
          <dgm:bulletEnabled val="1"/>
        </dgm:presLayoutVars>
      </dgm:prSet>
      <dgm:spPr/>
      <dgm:t>
        <a:bodyPr/>
        <a:lstStyle/>
        <a:p>
          <a:endParaRPr lang="en-US"/>
        </a:p>
      </dgm:t>
    </dgm:pt>
    <dgm:pt modelId="{320BB202-4CF5-4536-8571-D6D1E2B04786}" type="pres">
      <dgm:prSet presAssocID="{AEC87D7F-B2B5-4011-94C7-8D8A28AB267E}" presName="hSp" presStyleCnt="0"/>
      <dgm:spPr/>
      <dgm:t>
        <a:bodyPr/>
        <a:lstStyle/>
        <a:p>
          <a:endParaRPr lang="en-US"/>
        </a:p>
      </dgm:t>
    </dgm:pt>
    <dgm:pt modelId="{6C8B62E2-5CA9-4FCE-94AE-0C9ED5622C72}" type="pres">
      <dgm:prSet presAssocID="{AEC87D7F-B2B5-4011-94C7-8D8A28AB267E}" presName="vProcSp" presStyleCnt="0"/>
      <dgm:spPr/>
      <dgm:t>
        <a:bodyPr/>
        <a:lstStyle/>
        <a:p>
          <a:endParaRPr lang="en-US"/>
        </a:p>
      </dgm:t>
    </dgm:pt>
    <dgm:pt modelId="{E2151ADD-A4A3-4724-835D-0365BD831D34}" type="pres">
      <dgm:prSet presAssocID="{AEC87D7F-B2B5-4011-94C7-8D8A28AB267E}" presName="vSp1" presStyleCnt="0"/>
      <dgm:spPr/>
      <dgm:t>
        <a:bodyPr/>
        <a:lstStyle/>
        <a:p>
          <a:endParaRPr lang="en-US"/>
        </a:p>
      </dgm:t>
    </dgm:pt>
    <dgm:pt modelId="{48F42152-FF2E-4BA8-8B63-7BD797978691}" type="pres">
      <dgm:prSet presAssocID="{AEC87D7F-B2B5-4011-94C7-8D8A28AB267E}" presName="simulatedConn" presStyleLbl="solidFgAcc1" presStyleIdx="0" presStyleCnt="2"/>
      <dgm:spPr/>
      <dgm:t>
        <a:bodyPr/>
        <a:lstStyle/>
        <a:p>
          <a:endParaRPr lang="en-US"/>
        </a:p>
      </dgm:t>
    </dgm:pt>
    <dgm:pt modelId="{9372CA6D-FCCD-4DCB-A00C-666810931964}" type="pres">
      <dgm:prSet presAssocID="{AEC87D7F-B2B5-4011-94C7-8D8A28AB267E}" presName="vSp2" presStyleCnt="0"/>
      <dgm:spPr/>
      <dgm:t>
        <a:bodyPr/>
        <a:lstStyle/>
        <a:p>
          <a:endParaRPr lang="en-US"/>
        </a:p>
      </dgm:t>
    </dgm:pt>
    <dgm:pt modelId="{77A99F1C-8FF8-4219-93E0-1BA721830DE3}" type="pres">
      <dgm:prSet presAssocID="{AEC87D7F-B2B5-4011-94C7-8D8A28AB267E}" presName="sibTrans" presStyleCnt="0"/>
      <dgm:spPr/>
      <dgm:t>
        <a:bodyPr/>
        <a:lstStyle/>
        <a:p>
          <a:endParaRPr lang="en-US"/>
        </a:p>
      </dgm:t>
    </dgm:pt>
    <dgm:pt modelId="{A1D4AD00-24AD-478F-994B-A24D70DF9D47}" type="pres">
      <dgm:prSet presAssocID="{FCB216A8-374C-4D12-927B-068CC14FFA4A}" presName="compositeNode" presStyleCnt="0">
        <dgm:presLayoutVars>
          <dgm:bulletEnabled val="1"/>
        </dgm:presLayoutVars>
      </dgm:prSet>
      <dgm:spPr/>
      <dgm:t>
        <a:bodyPr/>
        <a:lstStyle/>
        <a:p>
          <a:endParaRPr lang="en-US"/>
        </a:p>
      </dgm:t>
    </dgm:pt>
    <dgm:pt modelId="{93674A50-3E20-47E4-88A9-DA73E050970A}" type="pres">
      <dgm:prSet presAssocID="{FCB216A8-374C-4D12-927B-068CC14FFA4A}" presName="bgRect" presStyleLbl="node1" presStyleIdx="1" presStyleCnt="3" custScaleY="129312"/>
      <dgm:spPr/>
      <dgm:t>
        <a:bodyPr/>
        <a:lstStyle/>
        <a:p>
          <a:endParaRPr lang="en-US"/>
        </a:p>
      </dgm:t>
    </dgm:pt>
    <dgm:pt modelId="{C376ED1E-CA31-4D1F-B121-69E8D35B0EB5}" type="pres">
      <dgm:prSet presAssocID="{FCB216A8-374C-4D12-927B-068CC14FFA4A}" presName="parentNode" presStyleLbl="node1" presStyleIdx="1" presStyleCnt="3">
        <dgm:presLayoutVars>
          <dgm:chMax val="0"/>
          <dgm:bulletEnabled val="1"/>
        </dgm:presLayoutVars>
      </dgm:prSet>
      <dgm:spPr/>
      <dgm:t>
        <a:bodyPr/>
        <a:lstStyle/>
        <a:p>
          <a:endParaRPr lang="en-US"/>
        </a:p>
      </dgm:t>
    </dgm:pt>
    <dgm:pt modelId="{44D50D78-052E-4487-990C-66BC253D7F28}" type="pres">
      <dgm:prSet presAssocID="{A8C28CE9-E412-4CFE-B922-AB59B0897EA9}" presName="hSp" presStyleCnt="0"/>
      <dgm:spPr/>
      <dgm:t>
        <a:bodyPr/>
        <a:lstStyle/>
        <a:p>
          <a:endParaRPr lang="en-US"/>
        </a:p>
      </dgm:t>
    </dgm:pt>
    <dgm:pt modelId="{732F1C1B-F11C-49F9-9592-B0C2CC8293B1}" type="pres">
      <dgm:prSet presAssocID="{A8C28CE9-E412-4CFE-B922-AB59B0897EA9}" presName="vProcSp" presStyleCnt="0"/>
      <dgm:spPr/>
      <dgm:t>
        <a:bodyPr/>
        <a:lstStyle/>
        <a:p>
          <a:endParaRPr lang="en-US"/>
        </a:p>
      </dgm:t>
    </dgm:pt>
    <dgm:pt modelId="{246725F6-9D54-4112-95B8-638FE5DEE723}" type="pres">
      <dgm:prSet presAssocID="{A8C28CE9-E412-4CFE-B922-AB59B0897EA9}" presName="vSp1" presStyleCnt="0"/>
      <dgm:spPr/>
      <dgm:t>
        <a:bodyPr/>
        <a:lstStyle/>
        <a:p>
          <a:endParaRPr lang="en-US"/>
        </a:p>
      </dgm:t>
    </dgm:pt>
    <dgm:pt modelId="{BFAAB2E1-C6DC-476F-8D7E-D436FAD98FAF}" type="pres">
      <dgm:prSet presAssocID="{A8C28CE9-E412-4CFE-B922-AB59B0897EA9}" presName="simulatedConn" presStyleLbl="solidFgAcc1" presStyleIdx="1" presStyleCnt="2"/>
      <dgm:spPr/>
      <dgm:t>
        <a:bodyPr/>
        <a:lstStyle/>
        <a:p>
          <a:endParaRPr lang="en-US"/>
        </a:p>
      </dgm:t>
    </dgm:pt>
    <dgm:pt modelId="{F4F57654-14E7-4FF6-9E3C-F439143EAC7E}" type="pres">
      <dgm:prSet presAssocID="{A8C28CE9-E412-4CFE-B922-AB59B0897EA9}" presName="vSp2" presStyleCnt="0"/>
      <dgm:spPr/>
      <dgm:t>
        <a:bodyPr/>
        <a:lstStyle/>
        <a:p>
          <a:endParaRPr lang="en-US"/>
        </a:p>
      </dgm:t>
    </dgm:pt>
    <dgm:pt modelId="{46DCD975-4C4E-4DB0-9ECC-F3F032AA2054}" type="pres">
      <dgm:prSet presAssocID="{A8C28CE9-E412-4CFE-B922-AB59B0897EA9}" presName="sibTrans" presStyleCnt="0"/>
      <dgm:spPr/>
      <dgm:t>
        <a:bodyPr/>
        <a:lstStyle/>
        <a:p>
          <a:endParaRPr lang="en-US"/>
        </a:p>
      </dgm:t>
    </dgm:pt>
    <dgm:pt modelId="{91DEC924-AE3C-44E1-92AB-BE09A7351338}" type="pres">
      <dgm:prSet presAssocID="{6B41AB9A-9CC0-41C0-B7EB-8F9085874B03}" presName="compositeNode" presStyleCnt="0">
        <dgm:presLayoutVars>
          <dgm:bulletEnabled val="1"/>
        </dgm:presLayoutVars>
      </dgm:prSet>
      <dgm:spPr/>
      <dgm:t>
        <a:bodyPr/>
        <a:lstStyle/>
        <a:p>
          <a:endParaRPr lang="en-US"/>
        </a:p>
      </dgm:t>
    </dgm:pt>
    <dgm:pt modelId="{C7E54DC0-4B1B-41BB-9F6B-EB047351D79B}" type="pres">
      <dgm:prSet presAssocID="{6B41AB9A-9CC0-41C0-B7EB-8F9085874B03}" presName="bgRect" presStyleLbl="node1" presStyleIdx="2" presStyleCnt="3" custScaleY="129312"/>
      <dgm:spPr/>
      <dgm:t>
        <a:bodyPr/>
        <a:lstStyle/>
        <a:p>
          <a:endParaRPr lang="en-US"/>
        </a:p>
      </dgm:t>
    </dgm:pt>
    <dgm:pt modelId="{256F89D2-E2A5-494D-A34B-650BFB0C178F}" type="pres">
      <dgm:prSet presAssocID="{6B41AB9A-9CC0-41C0-B7EB-8F9085874B03}" presName="parentNode" presStyleLbl="node1" presStyleIdx="2" presStyleCnt="3">
        <dgm:presLayoutVars>
          <dgm:chMax val="0"/>
          <dgm:bulletEnabled val="1"/>
        </dgm:presLayoutVars>
      </dgm:prSet>
      <dgm:spPr/>
      <dgm:t>
        <a:bodyPr/>
        <a:lstStyle/>
        <a:p>
          <a:endParaRPr lang="en-US"/>
        </a:p>
      </dgm:t>
    </dgm:pt>
    <dgm:pt modelId="{700B5548-D20E-49A9-B304-722DED8CB2AD}" type="pres">
      <dgm:prSet presAssocID="{6B41AB9A-9CC0-41C0-B7EB-8F9085874B03}" presName="childNode" presStyleLbl="node1" presStyleIdx="2" presStyleCnt="3">
        <dgm:presLayoutVars>
          <dgm:bulletEnabled val="1"/>
        </dgm:presLayoutVars>
      </dgm:prSet>
      <dgm:spPr/>
      <dgm:t>
        <a:bodyPr/>
        <a:lstStyle/>
        <a:p>
          <a:endParaRPr lang="en-US"/>
        </a:p>
      </dgm:t>
    </dgm:pt>
  </dgm:ptLst>
  <dgm:cxnLst>
    <dgm:cxn modelId="{FFE2540E-F1EB-4D1C-AB66-86D89C436FF7}" srcId="{6B41AB9A-9CC0-41C0-B7EB-8F9085874B03}" destId="{4B5AA57E-E8D5-4376-B8CE-3CAA0B117EDA}" srcOrd="4" destOrd="0" parTransId="{FB5EF280-6170-4542-8C0B-61878F6D581C}" sibTransId="{E390B451-C812-4024-8EC1-4892B0D14C0E}"/>
    <dgm:cxn modelId="{F812A8E5-129D-41B3-84E7-E521F001EAB2}" srcId="{B0BC85AD-1811-4019-AF60-8473276588E9}" destId="{FCB216A8-374C-4D12-927B-068CC14FFA4A}" srcOrd="1" destOrd="0" parTransId="{3426C88F-6C48-417C-A658-2BBCB68C5D12}" sibTransId="{A8C28CE9-E412-4CFE-B922-AB59B0897EA9}"/>
    <dgm:cxn modelId="{0E1F16FD-CD2B-4FD7-9D64-54B392D59108}" srcId="{6B41AB9A-9CC0-41C0-B7EB-8F9085874B03}" destId="{A0A0AABB-4EEE-45F3-8670-9FE156150367}" srcOrd="1" destOrd="0" parTransId="{D9D66549-7873-41B1-9838-766892737053}" sibTransId="{7DC07E08-A9D5-4390-87B4-BCA86E0068CD}"/>
    <dgm:cxn modelId="{85591FDC-0201-4F7F-AF4B-EA9DD206B236}" type="presOf" srcId="{EFD891B3-0EF2-4083-BBE1-F5B83260F9AD}" destId="{700B5548-D20E-49A9-B304-722DED8CB2AD}" srcOrd="0" destOrd="3" presId="urn:microsoft.com/office/officeart/2005/8/layout/hProcess7"/>
    <dgm:cxn modelId="{121F001E-102F-421B-8431-1C1E421066D3}" type="presOf" srcId="{6B41AB9A-9CC0-41C0-B7EB-8F9085874B03}" destId="{C7E54DC0-4B1B-41BB-9F6B-EB047351D79B}" srcOrd="0" destOrd="0" presId="urn:microsoft.com/office/officeart/2005/8/layout/hProcess7"/>
    <dgm:cxn modelId="{001508A1-BC59-47FE-A693-A5F558DA1B48}" type="presOf" srcId="{FCB216A8-374C-4D12-927B-068CC14FFA4A}" destId="{93674A50-3E20-47E4-88A9-DA73E050970A}" srcOrd="0" destOrd="0" presId="urn:microsoft.com/office/officeart/2005/8/layout/hProcess7"/>
    <dgm:cxn modelId="{87B39096-3CEC-4160-A5FF-3CD7DC665CBA}" type="presOf" srcId="{B0BC85AD-1811-4019-AF60-8473276588E9}" destId="{A87B28C8-E76C-45A2-81DE-24529109AB40}" srcOrd="0" destOrd="0" presId="urn:microsoft.com/office/officeart/2005/8/layout/hProcess7"/>
    <dgm:cxn modelId="{1A20980E-671D-4408-95E6-00E956348A92}" srcId="{6B41AB9A-9CC0-41C0-B7EB-8F9085874B03}" destId="{F3712333-3BE1-45E4-B6E3-33AC9D4AB6F3}" srcOrd="2" destOrd="0" parTransId="{3141B60F-AA7C-4888-BE3E-23E5E8144A8A}" sibTransId="{42BF1FE2-5613-434F-B87F-03F27A46B25F}"/>
    <dgm:cxn modelId="{FD5942BC-6CFE-4D9F-B4CE-260E8E159ABF}" srcId="{B0BC85AD-1811-4019-AF60-8473276588E9}" destId="{6B41AB9A-9CC0-41C0-B7EB-8F9085874B03}" srcOrd="2" destOrd="0" parTransId="{BDA6B8D0-0ACE-4224-A599-65B2C6F9CC7F}" sibTransId="{FDA503C0-B592-44E3-AEE1-DCED8EC01CF0}"/>
    <dgm:cxn modelId="{8E173E74-67D8-4430-842F-8680B79BE15B}" srcId="{6B41AB9A-9CC0-41C0-B7EB-8F9085874B03}" destId="{895BE0B9-2045-4380-8C0A-475C7E619E1D}" srcOrd="0" destOrd="0" parTransId="{8360A37E-1D16-431B-B208-471A7BEF0D35}" sibTransId="{F5E4C7D2-CBCD-483C-89D1-F6B3A05D2890}"/>
    <dgm:cxn modelId="{3BFCD5AC-7967-47F0-8EC6-DFBAE7E29944}" type="presOf" srcId="{8DE6B54C-56ED-4F51-973F-C6D35B435563}" destId="{4D768FF2-2193-4676-9E07-081F3F333F7D}" srcOrd="0" destOrd="0" presId="urn:microsoft.com/office/officeart/2005/8/layout/hProcess7"/>
    <dgm:cxn modelId="{6ED8CD96-8300-4498-BA84-340B84CEC884}" type="presOf" srcId="{F3712333-3BE1-45E4-B6E3-33AC9D4AB6F3}" destId="{700B5548-D20E-49A9-B304-722DED8CB2AD}" srcOrd="0" destOrd="2" presId="urn:microsoft.com/office/officeart/2005/8/layout/hProcess7"/>
    <dgm:cxn modelId="{7AD9DBBB-A4FC-45D5-B681-20FD25ED825B}" type="presOf" srcId="{895BE0B9-2045-4380-8C0A-475C7E619E1D}" destId="{700B5548-D20E-49A9-B304-722DED8CB2AD}" srcOrd="0" destOrd="0" presId="urn:microsoft.com/office/officeart/2005/8/layout/hProcess7"/>
    <dgm:cxn modelId="{58125A98-BD21-4E09-9FF8-2B02A4D5B3F9}" type="presOf" srcId="{6B41AB9A-9CC0-41C0-B7EB-8F9085874B03}" destId="{256F89D2-E2A5-494D-A34B-650BFB0C178F}" srcOrd="1" destOrd="0" presId="urn:microsoft.com/office/officeart/2005/8/layout/hProcess7"/>
    <dgm:cxn modelId="{02EA56B8-C217-4585-901E-3F5CADA2A804}" type="presOf" srcId="{4B5AA57E-E8D5-4376-B8CE-3CAA0B117EDA}" destId="{700B5548-D20E-49A9-B304-722DED8CB2AD}" srcOrd="0" destOrd="4" presId="urn:microsoft.com/office/officeart/2005/8/layout/hProcess7"/>
    <dgm:cxn modelId="{82CB10A2-5EDB-4054-A657-41E742FEFF6A}" srcId="{B0BC85AD-1811-4019-AF60-8473276588E9}" destId="{8DE6B54C-56ED-4F51-973F-C6D35B435563}" srcOrd="0" destOrd="0" parTransId="{B97E92C3-2CA6-4B37-AE24-D87E00175530}" sibTransId="{AEC87D7F-B2B5-4011-94C7-8D8A28AB267E}"/>
    <dgm:cxn modelId="{95FAE44E-0054-4F82-BD89-5AA8BA9AC748}" type="presOf" srcId="{A0A0AABB-4EEE-45F3-8670-9FE156150367}" destId="{700B5548-D20E-49A9-B304-722DED8CB2AD}" srcOrd="0" destOrd="1" presId="urn:microsoft.com/office/officeart/2005/8/layout/hProcess7"/>
    <dgm:cxn modelId="{BDC676DA-1FF4-4B24-9202-4E791FE118B3}" srcId="{6B41AB9A-9CC0-41C0-B7EB-8F9085874B03}" destId="{EFD891B3-0EF2-4083-BBE1-F5B83260F9AD}" srcOrd="3" destOrd="0" parTransId="{6E4F8A10-7883-4726-9105-89BB3B2F858E}" sibTransId="{A15D690C-3686-4DF7-8C12-F1DFEC61E6E6}"/>
    <dgm:cxn modelId="{A1DB39DD-7344-4100-835C-E6151B9627AC}" type="presOf" srcId="{FCB216A8-374C-4D12-927B-068CC14FFA4A}" destId="{C376ED1E-CA31-4D1F-B121-69E8D35B0EB5}" srcOrd="1" destOrd="0" presId="urn:microsoft.com/office/officeart/2005/8/layout/hProcess7"/>
    <dgm:cxn modelId="{26AE987C-83FC-417B-B472-65E65E7C637D}" type="presOf" srcId="{8DE6B54C-56ED-4F51-973F-C6D35B435563}" destId="{E48E51FC-019F-4B2A-9F18-F043FF48742C}" srcOrd="1" destOrd="0" presId="urn:microsoft.com/office/officeart/2005/8/layout/hProcess7"/>
    <dgm:cxn modelId="{83C3EE5D-CD96-4659-BFA0-072BDAAD0347}" type="presParOf" srcId="{A87B28C8-E76C-45A2-81DE-24529109AB40}" destId="{C40955C6-1BE2-44FA-8813-0788339749D4}" srcOrd="0" destOrd="0" presId="urn:microsoft.com/office/officeart/2005/8/layout/hProcess7"/>
    <dgm:cxn modelId="{0A64DAE4-E900-42AB-93A6-0F1D5C13D0D0}" type="presParOf" srcId="{C40955C6-1BE2-44FA-8813-0788339749D4}" destId="{4D768FF2-2193-4676-9E07-081F3F333F7D}" srcOrd="0" destOrd="0" presId="urn:microsoft.com/office/officeart/2005/8/layout/hProcess7"/>
    <dgm:cxn modelId="{F30D7B91-4034-4049-9F1F-FCC4A2643058}" type="presParOf" srcId="{C40955C6-1BE2-44FA-8813-0788339749D4}" destId="{E48E51FC-019F-4B2A-9F18-F043FF48742C}" srcOrd="1" destOrd="0" presId="urn:microsoft.com/office/officeart/2005/8/layout/hProcess7"/>
    <dgm:cxn modelId="{05BBCC8A-2129-4C0B-8FBF-2815B70E49CD}" type="presParOf" srcId="{A87B28C8-E76C-45A2-81DE-24529109AB40}" destId="{320BB202-4CF5-4536-8571-D6D1E2B04786}" srcOrd="1" destOrd="0" presId="urn:microsoft.com/office/officeart/2005/8/layout/hProcess7"/>
    <dgm:cxn modelId="{4C25C0F4-BBC1-4819-B231-C182C7C0D780}" type="presParOf" srcId="{A87B28C8-E76C-45A2-81DE-24529109AB40}" destId="{6C8B62E2-5CA9-4FCE-94AE-0C9ED5622C72}" srcOrd="2" destOrd="0" presId="urn:microsoft.com/office/officeart/2005/8/layout/hProcess7"/>
    <dgm:cxn modelId="{EB52A418-933A-4EF6-A156-65D3CE13545B}" type="presParOf" srcId="{6C8B62E2-5CA9-4FCE-94AE-0C9ED5622C72}" destId="{E2151ADD-A4A3-4724-835D-0365BD831D34}" srcOrd="0" destOrd="0" presId="urn:microsoft.com/office/officeart/2005/8/layout/hProcess7"/>
    <dgm:cxn modelId="{6195BA9C-E1BD-4656-AF2E-10D5E0308BAF}" type="presParOf" srcId="{6C8B62E2-5CA9-4FCE-94AE-0C9ED5622C72}" destId="{48F42152-FF2E-4BA8-8B63-7BD797978691}" srcOrd="1" destOrd="0" presId="urn:microsoft.com/office/officeart/2005/8/layout/hProcess7"/>
    <dgm:cxn modelId="{08C27255-7A20-4F45-A84A-F6141C77B5FE}" type="presParOf" srcId="{6C8B62E2-5CA9-4FCE-94AE-0C9ED5622C72}" destId="{9372CA6D-FCCD-4DCB-A00C-666810931964}" srcOrd="2" destOrd="0" presId="urn:microsoft.com/office/officeart/2005/8/layout/hProcess7"/>
    <dgm:cxn modelId="{6C85EC93-CDC4-4438-AADF-2805C0EBF201}" type="presParOf" srcId="{A87B28C8-E76C-45A2-81DE-24529109AB40}" destId="{77A99F1C-8FF8-4219-93E0-1BA721830DE3}" srcOrd="3" destOrd="0" presId="urn:microsoft.com/office/officeart/2005/8/layout/hProcess7"/>
    <dgm:cxn modelId="{D7F1375A-4B6E-4B69-81AD-1C2C15F92EBE}" type="presParOf" srcId="{A87B28C8-E76C-45A2-81DE-24529109AB40}" destId="{A1D4AD00-24AD-478F-994B-A24D70DF9D47}" srcOrd="4" destOrd="0" presId="urn:microsoft.com/office/officeart/2005/8/layout/hProcess7"/>
    <dgm:cxn modelId="{51E2D198-3FB8-44DE-AE01-4CF9A2951545}" type="presParOf" srcId="{A1D4AD00-24AD-478F-994B-A24D70DF9D47}" destId="{93674A50-3E20-47E4-88A9-DA73E050970A}" srcOrd="0" destOrd="0" presId="urn:microsoft.com/office/officeart/2005/8/layout/hProcess7"/>
    <dgm:cxn modelId="{129D6166-1665-4EEA-BF23-E7D2CFB87BA5}" type="presParOf" srcId="{A1D4AD00-24AD-478F-994B-A24D70DF9D47}" destId="{C376ED1E-CA31-4D1F-B121-69E8D35B0EB5}" srcOrd="1" destOrd="0" presId="urn:microsoft.com/office/officeart/2005/8/layout/hProcess7"/>
    <dgm:cxn modelId="{C734DBA4-0CBD-441C-AD1E-7603260838EC}" type="presParOf" srcId="{A87B28C8-E76C-45A2-81DE-24529109AB40}" destId="{44D50D78-052E-4487-990C-66BC253D7F28}" srcOrd="5" destOrd="0" presId="urn:microsoft.com/office/officeart/2005/8/layout/hProcess7"/>
    <dgm:cxn modelId="{79A6409B-BB03-494B-8FEE-DF89775A5D3D}" type="presParOf" srcId="{A87B28C8-E76C-45A2-81DE-24529109AB40}" destId="{732F1C1B-F11C-49F9-9592-B0C2CC8293B1}" srcOrd="6" destOrd="0" presId="urn:microsoft.com/office/officeart/2005/8/layout/hProcess7"/>
    <dgm:cxn modelId="{84271FB5-61D3-4912-8BD0-FE2A806C112F}" type="presParOf" srcId="{732F1C1B-F11C-49F9-9592-B0C2CC8293B1}" destId="{246725F6-9D54-4112-95B8-638FE5DEE723}" srcOrd="0" destOrd="0" presId="urn:microsoft.com/office/officeart/2005/8/layout/hProcess7"/>
    <dgm:cxn modelId="{44A3E9C2-CFD2-43D0-B6C2-2281ABDD0C75}" type="presParOf" srcId="{732F1C1B-F11C-49F9-9592-B0C2CC8293B1}" destId="{BFAAB2E1-C6DC-476F-8D7E-D436FAD98FAF}" srcOrd="1" destOrd="0" presId="urn:microsoft.com/office/officeart/2005/8/layout/hProcess7"/>
    <dgm:cxn modelId="{2ED28519-38A0-43FD-9321-72F27AC42819}" type="presParOf" srcId="{732F1C1B-F11C-49F9-9592-B0C2CC8293B1}" destId="{F4F57654-14E7-4FF6-9E3C-F439143EAC7E}" srcOrd="2" destOrd="0" presId="urn:microsoft.com/office/officeart/2005/8/layout/hProcess7"/>
    <dgm:cxn modelId="{CE01BEE0-BE09-47F7-B23D-6D9FEBB3312B}" type="presParOf" srcId="{A87B28C8-E76C-45A2-81DE-24529109AB40}" destId="{46DCD975-4C4E-4DB0-9ECC-F3F032AA2054}" srcOrd="7" destOrd="0" presId="urn:microsoft.com/office/officeart/2005/8/layout/hProcess7"/>
    <dgm:cxn modelId="{2601DC42-BF36-45A7-9CFA-B8218BDEA6CD}" type="presParOf" srcId="{A87B28C8-E76C-45A2-81DE-24529109AB40}" destId="{91DEC924-AE3C-44E1-92AB-BE09A7351338}" srcOrd="8" destOrd="0" presId="urn:microsoft.com/office/officeart/2005/8/layout/hProcess7"/>
    <dgm:cxn modelId="{E9658C4B-2B85-43AA-BCEA-3754A3842251}" type="presParOf" srcId="{91DEC924-AE3C-44E1-92AB-BE09A7351338}" destId="{C7E54DC0-4B1B-41BB-9F6B-EB047351D79B}" srcOrd="0" destOrd="0" presId="urn:microsoft.com/office/officeart/2005/8/layout/hProcess7"/>
    <dgm:cxn modelId="{0FC471B8-B5E4-4ADE-ADEE-04AFD99DC2CF}" type="presParOf" srcId="{91DEC924-AE3C-44E1-92AB-BE09A7351338}" destId="{256F89D2-E2A5-494D-A34B-650BFB0C178F}" srcOrd="1" destOrd="0" presId="urn:microsoft.com/office/officeart/2005/8/layout/hProcess7"/>
    <dgm:cxn modelId="{28A9BFAC-BE2C-4658-9243-2C77CC4477B9}" type="presParOf" srcId="{91DEC924-AE3C-44E1-92AB-BE09A7351338}" destId="{700B5548-D20E-49A9-B304-722DED8CB2AD}"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AD7E7-9030-4BC6-917A-D4D1C9F05E6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210DF415-1423-4BB2-8145-8530415D3C2D}">
      <dgm:prSet custT="1"/>
      <dgm:spPr/>
      <dgm:t>
        <a:bodyPr/>
        <a:lstStyle/>
        <a:p>
          <a:r>
            <a:rPr lang="en-US" sz="2400" i="0" dirty="0" smtClean="0"/>
            <a:t>Faculty development programs and pedagogical consultation</a:t>
          </a:r>
          <a:endParaRPr lang="en-US" sz="2400" i="0" dirty="0"/>
        </a:p>
      </dgm:t>
    </dgm:pt>
    <dgm:pt modelId="{94DDE55C-233F-4411-874C-BD3BF186989C}" type="parTrans" cxnId="{B7335F1A-3EFB-42BD-932F-34EE3E27A191}">
      <dgm:prSet/>
      <dgm:spPr/>
      <dgm:t>
        <a:bodyPr/>
        <a:lstStyle/>
        <a:p>
          <a:endParaRPr lang="en-US"/>
        </a:p>
      </dgm:t>
    </dgm:pt>
    <dgm:pt modelId="{91019A23-3888-4FD7-A396-788CBC47C23E}" type="sibTrans" cxnId="{B7335F1A-3EFB-42BD-932F-34EE3E27A191}">
      <dgm:prSet/>
      <dgm:spPr/>
      <dgm:t>
        <a:bodyPr/>
        <a:lstStyle/>
        <a:p>
          <a:endParaRPr lang="en-US"/>
        </a:p>
      </dgm:t>
    </dgm:pt>
    <dgm:pt modelId="{70CA10FD-C466-4190-A5BF-54A8C64F0847}">
      <dgm:prSet custT="1"/>
      <dgm:spPr/>
      <dgm:t>
        <a:bodyPr/>
        <a:lstStyle/>
        <a:p>
          <a:r>
            <a:rPr lang="en-US" sz="2400" i="0" smtClean="0"/>
            <a:t>Technology training and support</a:t>
          </a:r>
          <a:endParaRPr lang="en-US" sz="2400" i="0" dirty="0"/>
        </a:p>
      </dgm:t>
    </dgm:pt>
    <dgm:pt modelId="{8318AF4E-F021-4987-89A2-306C1622818B}" type="parTrans" cxnId="{5FC8E4F1-9549-42B2-871C-B2DBA63958A5}">
      <dgm:prSet/>
      <dgm:spPr/>
      <dgm:t>
        <a:bodyPr/>
        <a:lstStyle/>
        <a:p>
          <a:endParaRPr lang="en-US"/>
        </a:p>
      </dgm:t>
    </dgm:pt>
    <dgm:pt modelId="{F2FFB0AA-55F8-4B0D-A481-50F8ACA833C5}" type="sibTrans" cxnId="{5FC8E4F1-9549-42B2-871C-B2DBA63958A5}">
      <dgm:prSet/>
      <dgm:spPr/>
      <dgm:t>
        <a:bodyPr/>
        <a:lstStyle/>
        <a:p>
          <a:endParaRPr lang="en-US"/>
        </a:p>
      </dgm:t>
    </dgm:pt>
    <dgm:pt modelId="{95FF9A6C-6A98-47D8-BF28-06A3F3C4026D}">
      <dgm:prSet custT="1"/>
      <dgm:spPr/>
      <dgm:t>
        <a:bodyPr/>
        <a:lstStyle/>
        <a:p>
          <a:r>
            <a:rPr lang="en-US" sz="2400" i="0" smtClean="0"/>
            <a:t>Evaluation and research</a:t>
          </a:r>
          <a:endParaRPr lang="en-US" sz="2400" i="0" dirty="0"/>
        </a:p>
      </dgm:t>
    </dgm:pt>
    <dgm:pt modelId="{1FAEA5AF-F754-4FAD-9398-7CD453EBA121}" type="parTrans" cxnId="{4E67DA4F-81CB-4264-9DDB-22A23ECF0CC2}">
      <dgm:prSet/>
      <dgm:spPr/>
      <dgm:t>
        <a:bodyPr/>
        <a:lstStyle/>
        <a:p>
          <a:endParaRPr lang="en-US"/>
        </a:p>
      </dgm:t>
    </dgm:pt>
    <dgm:pt modelId="{4F4CF6A0-9221-4527-9582-C000270A5663}" type="sibTrans" cxnId="{4E67DA4F-81CB-4264-9DDB-22A23ECF0CC2}">
      <dgm:prSet/>
      <dgm:spPr/>
      <dgm:t>
        <a:bodyPr/>
        <a:lstStyle/>
        <a:p>
          <a:endParaRPr lang="en-US"/>
        </a:p>
      </dgm:t>
    </dgm:pt>
    <dgm:pt modelId="{FD26F0BA-9CD2-4E20-88B3-9E6E1D19A607}" type="pres">
      <dgm:prSet presAssocID="{179AD7E7-9030-4BC6-917A-D4D1C9F05E68}" presName="linear" presStyleCnt="0">
        <dgm:presLayoutVars>
          <dgm:dir/>
          <dgm:animLvl val="lvl"/>
          <dgm:resizeHandles val="exact"/>
        </dgm:presLayoutVars>
      </dgm:prSet>
      <dgm:spPr/>
      <dgm:t>
        <a:bodyPr/>
        <a:lstStyle/>
        <a:p>
          <a:endParaRPr lang="en-US"/>
        </a:p>
      </dgm:t>
    </dgm:pt>
    <dgm:pt modelId="{27D89AC5-7A55-4B53-AF9C-570737224F98}" type="pres">
      <dgm:prSet presAssocID="{210DF415-1423-4BB2-8145-8530415D3C2D}" presName="parentLin" presStyleCnt="0"/>
      <dgm:spPr/>
      <dgm:t>
        <a:bodyPr/>
        <a:lstStyle/>
        <a:p>
          <a:endParaRPr lang="en-US"/>
        </a:p>
      </dgm:t>
    </dgm:pt>
    <dgm:pt modelId="{5A8B0054-CC29-4A04-A8E2-FD1948C0D5D2}" type="pres">
      <dgm:prSet presAssocID="{210DF415-1423-4BB2-8145-8530415D3C2D}" presName="parentLeftMargin" presStyleLbl="node1" presStyleIdx="0" presStyleCnt="3"/>
      <dgm:spPr/>
      <dgm:t>
        <a:bodyPr/>
        <a:lstStyle/>
        <a:p>
          <a:endParaRPr lang="en-US"/>
        </a:p>
      </dgm:t>
    </dgm:pt>
    <dgm:pt modelId="{95626CBE-C46E-4351-8E74-CE6DFC9FE703}" type="pres">
      <dgm:prSet presAssocID="{210DF415-1423-4BB2-8145-8530415D3C2D}" presName="parentText" presStyleLbl="node1" presStyleIdx="0" presStyleCnt="3" custScaleX="101138" custScaleY="242010">
        <dgm:presLayoutVars>
          <dgm:chMax val="0"/>
          <dgm:bulletEnabled val="1"/>
        </dgm:presLayoutVars>
      </dgm:prSet>
      <dgm:spPr/>
      <dgm:t>
        <a:bodyPr/>
        <a:lstStyle/>
        <a:p>
          <a:endParaRPr lang="en-US"/>
        </a:p>
      </dgm:t>
    </dgm:pt>
    <dgm:pt modelId="{5997E28C-353F-4571-8053-819385CF802D}" type="pres">
      <dgm:prSet presAssocID="{210DF415-1423-4BB2-8145-8530415D3C2D}" presName="negativeSpace" presStyleCnt="0"/>
      <dgm:spPr/>
      <dgm:t>
        <a:bodyPr/>
        <a:lstStyle/>
        <a:p>
          <a:endParaRPr lang="en-US"/>
        </a:p>
      </dgm:t>
    </dgm:pt>
    <dgm:pt modelId="{96DB87CA-3118-4880-8ECC-6AEF521E1FF7}" type="pres">
      <dgm:prSet presAssocID="{210DF415-1423-4BB2-8145-8530415D3C2D}" presName="childText" presStyleLbl="conFgAcc1" presStyleIdx="0" presStyleCnt="3">
        <dgm:presLayoutVars>
          <dgm:bulletEnabled val="1"/>
        </dgm:presLayoutVars>
      </dgm:prSet>
      <dgm:spPr/>
      <dgm:t>
        <a:bodyPr/>
        <a:lstStyle/>
        <a:p>
          <a:endParaRPr lang="en-US"/>
        </a:p>
      </dgm:t>
    </dgm:pt>
    <dgm:pt modelId="{3B92A7BA-B096-4999-90BA-04EF85DDE49C}" type="pres">
      <dgm:prSet presAssocID="{91019A23-3888-4FD7-A396-788CBC47C23E}" presName="spaceBetweenRectangles" presStyleCnt="0"/>
      <dgm:spPr/>
      <dgm:t>
        <a:bodyPr/>
        <a:lstStyle/>
        <a:p>
          <a:endParaRPr lang="en-US"/>
        </a:p>
      </dgm:t>
    </dgm:pt>
    <dgm:pt modelId="{BFC7BD1F-C68F-4CA8-9270-01064FDEC3E1}" type="pres">
      <dgm:prSet presAssocID="{70CA10FD-C466-4190-A5BF-54A8C64F0847}" presName="parentLin" presStyleCnt="0"/>
      <dgm:spPr/>
      <dgm:t>
        <a:bodyPr/>
        <a:lstStyle/>
        <a:p>
          <a:endParaRPr lang="en-US"/>
        </a:p>
      </dgm:t>
    </dgm:pt>
    <dgm:pt modelId="{F61DDAC4-1FBE-4D0E-BB9C-1155B1D7A718}" type="pres">
      <dgm:prSet presAssocID="{70CA10FD-C466-4190-A5BF-54A8C64F0847}" presName="parentLeftMargin" presStyleLbl="node1" presStyleIdx="0" presStyleCnt="3"/>
      <dgm:spPr/>
      <dgm:t>
        <a:bodyPr/>
        <a:lstStyle/>
        <a:p>
          <a:endParaRPr lang="en-US"/>
        </a:p>
      </dgm:t>
    </dgm:pt>
    <dgm:pt modelId="{5AFD3B74-D895-4BA0-A46E-B37591E4B0F9}" type="pres">
      <dgm:prSet presAssocID="{70CA10FD-C466-4190-A5BF-54A8C64F0847}" presName="parentText" presStyleLbl="node1" presStyleIdx="1" presStyleCnt="3" custScaleX="100928" custScaleY="156229">
        <dgm:presLayoutVars>
          <dgm:chMax val="0"/>
          <dgm:bulletEnabled val="1"/>
        </dgm:presLayoutVars>
      </dgm:prSet>
      <dgm:spPr/>
      <dgm:t>
        <a:bodyPr/>
        <a:lstStyle/>
        <a:p>
          <a:endParaRPr lang="en-US"/>
        </a:p>
      </dgm:t>
    </dgm:pt>
    <dgm:pt modelId="{98B8D350-B309-4061-8582-F64420AB4B5D}" type="pres">
      <dgm:prSet presAssocID="{70CA10FD-C466-4190-A5BF-54A8C64F0847}" presName="negativeSpace" presStyleCnt="0"/>
      <dgm:spPr/>
      <dgm:t>
        <a:bodyPr/>
        <a:lstStyle/>
        <a:p>
          <a:endParaRPr lang="en-US"/>
        </a:p>
      </dgm:t>
    </dgm:pt>
    <dgm:pt modelId="{CD1A8D45-1A8F-489C-AD75-7F6789A4987E}" type="pres">
      <dgm:prSet presAssocID="{70CA10FD-C466-4190-A5BF-54A8C64F0847}" presName="childText" presStyleLbl="conFgAcc1" presStyleIdx="1" presStyleCnt="3">
        <dgm:presLayoutVars>
          <dgm:bulletEnabled val="1"/>
        </dgm:presLayoutVars>
      </dgm:prSet>
      <dgm:spPr/>
      <dgm:t>
        <a:bodyPr/>
        <a:lstStyle/>
        <a:p>
          <a:endParaRPr lang="en-US"/>
        </a:p>
      </dgm:t>
    </dgm:pt>
    <dgm:pt modelId="{0D31054D-F62B-45AF-AFE0-96386C97F48C}" type="pres">
      <dgm:prSet presAssocID="{F2FFB0AA-55F8-4B0D-A481-50F8ACA833C5}" presName="spaceBetweenRectangles" presStyleCnt="0"/>
      <dgm:spPr/>
      <dgm:t>
        <a:bodyPr/>
        <a:lstStyle/>
        <a:p>
          <a:endParaRPr lang="en-US"/>
        </a:p>
      </dgm:t>
    </dgm:pt>
    <dgm:pt modelId="{439F5F14-9D5B-490F-BA8C-2A218D7BC34E}" type="pres">
      <dgm:prSet presAssocID="{95FF9A6C-6A98-47D8-BF28-06A3F3C4026D}" presName="parentLin" presStyleCnt="0"/>
      <dgm:spPr/>
      <dgm:t>
        <a:bodyPr/>
        <a:lstStyle/>
        <a:p>
          <a:endParaRPr lang="en-US"/>
        </a:p>
      </dgm:t>
    </dgm:pt>
    <dgm:pt modelId="{250FBDD2-8B11-45A3-B87E-6386BB9F3231}" type="pres">
      <dgm:prSet presAssocID="{95FF9A6C-6A98-47D8-BF28-06A3F3C4026D}" presName="parentLeftMargin" presStyleLbl="node1" presStyleIdx="1" presStyleCnt="3"/>
      <dgm:spPr/>
      <dgm:t>
        <a:bodyPr/>
        <a:lstStyle/>
        <a:p>
          <a:endParaRPr lang="en-US"/>
        </a:p>
      </dgm:t>
    </dgm:pt>
    <dgm:pt modelId="{7E298005-2551-43CE-8E19-BBFA7E6BE0C3}" type="pres">
      <dgm:prSet presAssocID="{95FF9A6C-6A98-47D8-BF28-06A3F3C4026D}" presName="parentText" presStyleLbl="node1" presStyleIdx="2" presStyleCnt="3">
        <dgm:presLayoutVars>
          <dgm:chMax val="0"/>
          <dgm:bulletEnabled val="1"/>
        </dgm:presLayoutVars>
      </dgm:prSet>
      <dgm:spPr/>
      <dgm:t>
        <a:bodyPr/>
        <a:lstStyle/>
        <a:p>
          <a:endParaRPr lang="en-US"/>
        </a:p>
      </dgm:t>
    </dgm:pt>
    <dgm:pt modelId="{1DE373E1-390D-4ACB-B752-38381574F36B}" type="pres">
      <dgm:prSet presAssocID="{95FF9A6C-6A98-47D8-BF28-06A3F3C4026D}" presName="negativeSpace" presStyleCnt="0"/>
      <dgm:spPr/>
      <dgm:t>
        <a:bodyPr/>
        <a:lstStyle/>
        <a:p>
          <a:endParaRPr lang="en-US"/>
        </a:p>
      </dgm:t>
    </dgm:pt>
    <dgm:pt modelId="{79EA5F23-C384-4482-A2FD-A980ABCA81FC}" type="pres">
      <dgm:prSet presAssocID="{95FF9A6C-6A98-47D8-BF28-06A3F3C4026D}" presName="childText" presStyleLbl="conFgAcc1" presStyleIdx="2" presStyleCnt="3">
        <dgm:presLayoutVars>
          <dgm:bulletEnabled val="1"/>
        </dgm:presLayoutVars>
      </dgm:prSet>
      <dgm:spPr/>
      <dgm:t>
        <a:bodyPr/>
        <a:lstStyle/>
        <a:p>
          <a:endParaRPr lang="en-US"/>
        </a:p>
      </dgm:t>
    </dgm:pt>
  </dgm:ptLst>
  <dgm:cxnLst>
    <dgm:cxn modelId="{20E156B6-7F0B-46C0-A433-773D4836F8C0}" type="presOf" srcId="{95FF9A6C-6A98-47D8-BF28-06A3F3C4026D}" destId="{7E298005-2551-43CE-8E19-BBFA7E6BE0C3}" srcOrd="1" destOrd="0" presId="urn:microsoft.com/office/officeart/2005/8/layout/list1"/>
    <dgm:cxn modelId="{79015F61-D323-47DD-91F4-39A2A6DD6C63}" type="presOf" srcId="{210DF415-1423-4BB2-8145-8530415D3C2D}" destId="{5A8B0054-CC29-4A04-A8E2-FD1948C0D5D2}" srcOrd="0" destOrd="0" presId="urn:microsoft.com/office/officeart/2005/8/layout/list1"/>
    <dgm:cxn modelId="{7048854D-2BE1-465F-89F9-285308288188}" type="presOf" srcId="{179AD7E7-9030-4BC6-917A-D4D1C9F05E68}" destId="{FD26F0BA-9CD2-4E20-88B3-9E6E1D19A607}" srcOrd="0" destOrd="0" presId="urn:microsoft.com/office/officeart/2005/8/layout/list1"/>
    <dgm:cxn modelId="{A3226E4C-D77D-4753-A77A-6C6756DEC68F}" type="presOf" srcId="{70CA10FD-C466-4190-A5BF-54A8C64F0847}" destId="{5AFD3B74-D895-4BA0-A46E-B37591E4B0F9}" srcOrd="1" destOrd="0" presId="urn:microsoft.com/office/officeart/2005/8/layout/list1"/>
    <dgm:cxn modelId="{99BA5878-4048-40BF-84E7-93AB90AA4FE2}" type="presOf" srcId="{95FF9A6C-6A98-47D8-BF28-06A3F3C4026D}" destId="{250FBDD2-8B11-45A3-B87E-6386BB9F3231}" srcOrd="0" destOrd="0" presId="urn:microsoft.com/office/officeart/2005/8/layout/list1"/>
    <dgm:cxn modelId="{FF38F2B0-991E-4226-9CC4-37414C6CAC76}" type="presOf" srcId="{70CA10FD-C466-4190-A5BF-54A8C64F0847}" destId="{F61DDAC4-1FBE-4D0E-BB9C-1155B1D7A718}" srcOrd="0" destOrd="0" presId="urn:microsoft.com/office/officeart/2005/8/layout/list1"/>
    <dgm:cxn modelId="{4E67DA4F-81CB-4264-9DDB-22A23ECF0CC2}" srcId="{179AD7E7-9030-4BC6-917A-D4D1C9F05E68}" destId="{95FF9A6C-6A98-47D8-BF28-06A3F3C4026D}" srcOrd="2" destOrd="0" parTransId="{1FAEA5AF-F754-4FAD-9398-7CD453EBA121}" sibTransId="{4F4CF6A0-9221-4527-9582-C000270A5663}"/>
    <dgm:cxn modelId="{AC6F1C79-4DC0-47EE-84AF-49A84ABF2AF4}" type="presOf" srcId="{210DF415-1423-4BB2-8145-8530415D3C2D}" destId="{95626CBE-C46E-4351-8E74-CE6DFC9FE703}" srcOrd="1" destOrd="0" presId="urn:microsoft.com/office/officeart/2005/8/layout/list1"/>
    <dgm:cxn modelId="{B7335F1A-3EFB-42BD-932F-34EE3E27A191}" srcId="{179AD7E7-9030-4BC6-917A-D4D1C9F05E68}" destId="{210DF415-1423-4BB2-8145-8530415D3C2D}" srcOrd="0" destOrd="0" parTransId="{94DDE55C-233F-4411-874C-BD3BF186989C}" sibTransId="{91019A23-3888-4FD7-A396-788CBC47C23E}"/>
    <dgm:cxn modelId="{5FC8E4F1-9549-42B2-871C-B2DBA63958A5}" srcId="{179AD7E7-9030-4BC6-917A-D4D1C9F05E68}" destId="{70CA10FD-C466-4190-A5BF-54A8C64F0847}" srcOrd="1" destOrd="0" parTransId="{8318AF4E-F021-4987-89A2-306C1622818B}" sibTransId="{F2FFB0AA-55F8-4B0D-A481-50F8ACA833C5}"/>
    <dgm:cxn modelId="{6F58D13D-E9FE-4851-BFEC-0B6FC19EBCC9}" type="presParOf" srcId="{FD26F0BA-9CD2-4E20-88B3-9E6E1D19A607}" destId="{27D89AC5-7A55-4B53-AF9C-570737224F98}" srcOrd="0" destOrd="0" presId="urn:microsoft.com/office/officeart/2005/8/layout/list1"/>
    <dgm:cxn modelId="{E7D1D3E5-8351-4F03-921A-FC59E23A9AF1}" type="presParOf" srcId="{27D89AC5-7A55-4B53-AF9C-570737224F98}" destId="{5A8B0054-CC29-4A04-A8E2-FD1948C0D5D2}" srcOrd="0" destOrd="0" presId="urn:microsoft.com/office/officeart/2005/8/layout/list1"/>
    <dgm:cxn modelId="{C3E5C394-E63B-4BCF-A221-B6F3962CAD63}" type="presParOf" srcId="{27D89AC5-7A55-4B53-AF9C-570737224F98}" destId="{95626CBE-C46E-4351-8E74-CE6DFC9FE703}" srcOrd="1" destOrd="0" presId="urn:microsoft.com/office/officeart/2005/8/layout/list1"/>
    <dgm:cxn modelId="{556DEBAD-AEA9-4769-B20D-CF210331539D}" type="presParOf" srcId="{FD26F0BA-9CD2-4E20-88B3-9E6E1D19A607}" destId="{5997E28C-353F-4571-8053-819385CF802D}" srcOrd="1" destOrd="0" presId="urn:microsoft.com/office/officeart/2005/8/layout/list1"/>
    <dgm:cxn modelId="{4E90E8C6-774C-4B73-BC1F-80EF79DDEE23}" type="presParOf" srcId="{FD26F0BA-9CD2-4E20-88B3-9E6E1D19A607}" destId="{96DB87CA-3118-4880-8ECC-6AEF521E1FF7}" srcOrd="2" destOrd="0" presId="urn:microsoft.com/office/officeart/2005/8/layout/list1"/>
    <dgm:cxn modelId="{9D3CAE2B-B83B-40A7-B55A-16F43F855741}" type="presParOf" srcId="{FD26F0BA-9CD2-4E20-88B3-9E6E1D19A607}" destId="{3B92A7BA-B096-4999-90BA-04EF85DDE49C}" srcOrd="3" destOrd="0" presId="urn:microsoft.com/office/officeart/2005/8/layout/list1"/>
    <dgm:cxn modelId="{95365BB4-0406-462C-A3F1-BE3726667AB1}" type="presParOf" srcId="{FD26F0BA-9CD2-4E20-88B3-9E6E1D19A607}" destId="{BFC7BD1F-C68F-4CA8-9270-01064FDEC3E1}" srcOrd="4" destOrd="0" presId="urn:microsoft.com/office/officeart/2005/8/layout/list1"/>
    <dgm:cxn modelId="{BC33797E-E0C6-4F2B-8182-0DB4F558C57B}" type="presParOf" srcId="{BFC7BD1F-C68F-4CA8-9270-01064FDEC3E1}" destId="{F61DDAC4-1FBE-4D0E-BB9C-1155B1D7A718}" srcOrd="0" destOrd="0" presId="urn:microsoft.com/office/officeart/2005/8/layout/list1"/>
    <dgm:cxn modelId="{53E6C90A-2C0D-4CE8-ABDF-1E9BC773AAED}" type="presParOf" srcId="{BFC7BD1F-C68F-4CA8-9270-01064FDEC3E1}" destId="{5AFD3B74-D895-4BA0-A46E-B37591E4B0F9}" srcOrd="1" destOrd="0" presId="urn:microsoft.com/office/officeart/2005/8/layout/list1"/>
    <dgm:cxn modelId="{F8A3F9F3-43A9-4159-B2A2-AFC17C3DE7B6}" type="presParOf" srcId="{FD26F0BA-9CD2-4E20-88B3-9E6E1D19A607}" destId="{98B8D350-B309-4061-8582-F64420AB4B5D}" srcOrd="5" destOrd="0" presId="urn:microsoft.com/office/officeart/2005/8/layout/list1"/>
    <dgm:cxn modelId="{ED01F213-D3BD-42E2-B37A-D77DCDB26EB2}" type="presParOf" srcId="{FD26F0BA-9CD2-4E20-88B3-9E6E1D19A607}" destId="{CD1A8D45-1A8F-489C-AD75-7F6789A4987E}" srcOrd="6" destOrd="0" presId="urn:microsoft.com/office/officeart/2005/8/layout/list1"/>
    <dgm:cxn modelId="{147573DA-6FEE-4498-9039-85E654EF99FF}" type="presParOf" srcId="{FD26F0BA-9CD2-4E20-88B3-9E6E1D19A607}" destId="{0D31054D-F62B-45AF-AFE0-96386C97F48C}" srcOrd="7" destOrd="0" presId="urn:microsoft.com/office/officeart/2005/8/layout/list1"/>
    <dgm:cxn modelId="{F0450C55-B695-40F8-A654-EE65E98F796E}" type="presParOf" srcId="{FD26F0BA-9CD2-4E20-88B3-9E6E1D19A607}" destId="{439F5F14-9D5B-490F-BA8C-2A218D7BC34E}" srcOrd="8" destOrd="0" presId="urn:microsoft.com/office/officeart/2005/8/layout/list1"/>
    <dgm:cxn modelId="{9067D5DB-93AD-4CBF-AB50-47B4BA31AD03}" type="presParOf" srcId="{439F5F14-9D5B-490F-BA8C-2A218D7BC34E}" destId="{250FBDD2-8B11-45A3-B87E-6386BB9F3231}" srcOrd="0" destOrd="0" presId="urn:microsoft.com/office/officeart/2005/8/layout/list1"/>
    <dgm:cxn modelId="{58A03486-6137-400A-B289-3E8D353C3A96}" type="presParOf" srcId="{439F5F14-9D5B-490F-BA8C-2A218D7BC34E}" destId="{7E298005-2551-43CE-8E19-BBFA7E6BE0C3}" srcOrd="1" destOrd="0" presId="urn:microsoft.com/office/officeart/2005/8/layout/list1"/>
    <dgm:cxn modelId="{15A0958C-8046-4991-9E92-47E447F7CCC0}" type="presParOf" srcId="{FD26F0BA-9CD2-4E20-88B3-9E6E1D19A607}" destId="{1DE373E1-390D-4ACB-B752-38381574F36B}" srcOrd="9" destOrd="0" presId="urn:microsoft.com/office/officeart/2005/8/layout/list1"/>
    <dgm:cxn modelId="{27CEF03F-6A32-41FE-97C9-3D6A0ABD0D21}" type="presParOf" srcId="{FD26F0BA-9CD2-4E20-88B3-9E6E1D19A607}" destId="{79EA5F23-C384-4482-A2FD-A980ABCA81FC}"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C85AD-1811-4019-AF60-8473276588E9}"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en-US"/>
        </a:p>
      </dgm:t>
    </dgm:pt>
    <dgm:pt modelId="{8DE6B54C-56ED-4F51-973F-C6D35B435563}">
      <dgm:prSet phldrT="[Text]" custT="1"/>
      <dgm:spPr/>
      <dgm:t>
        <a:bodyPr/>
        <a:lstStyle/>
        <a:p>
          <a:r>
            <a:rPr lang="en-US" sz="2400" smtClean="0"/>
            <a:t>Tech Enhanced</a:t>
          </a:r>
          <a:endParaRPr lang="en-US" sz="2400" dirty="0"/>
        </a:p>
      </dgm:t>
    </dgm:pt>
    <dgm:pt modelId="{B97E92C3-2CA6-4B37-AE24-D87E00175530}" type="parTrans" cxnId="{82CB10A2-5EDB-4054-A657-41E742FEFF6A}">
      <dgm:prSet/>
      <dgm:spPr/>
      <dgm:t>
        <a:bodyPr/>
        <a:lstStyle/>
        <a:p>
          <a:endParaRPr lang="en-US">
            <a:solidFill>
              <a:schemeClr val="tx1"/>
            </a:solidFill>
          </a:endParaRPr>
        </a:p>
      </dgm:t>
    </dgm:pt>
    <dgm:pt modelId="{AEC87D7F-B2B5-4011-94C7-8D8A28AB267E}" type="sibTrans" cxnId="{82CB10A2-5EDB-4054-A657-41E742FEFF6A}">
      <dgm:prSet/>
      <dgm:spPr/>
      <dgm:t>
        <a:bodyPr/>
        <a:lstStyle/>
        <a:p>
          <a:endParaRPr lang="en-US">
            <a:solidFill>
              <a:schemeClr val="tx1"/>
            </a:solidFill>
          </a:endParaRPr>
        </a:p>
      </dgm:t>
    </dgm:pt>
    <dgm:pt modelId="{FCB216A8-374C-4D12-927B-068CC14FFA4A}">
      <dgm:prSet phldrT="[Text]" custT="1"/>
      <dgm:spPr/>
      <dgm:t>
        <a:bodyPr/>
        <a:lstStyle/>
        <a:p>
          <a:r>
            <a:rPr lang="en-US" sz="2400" smtClean="0"/>
            <a:t>Blended</a:t>
          </a:r>
          <a:endParaRPr lang="en-US" sz="2400" dirty="0"/>
        </a:p>
      </dgm:t>
    </dgm:pt>
    <dgm:pt modelId="{3426C88F-6C48-417C-A658-2BBCB68C5D12}" type="parTrans" cxnId="{F812A8E5-129D-41B3-84E7-E521F001EAB2}">
      <dgm:prSet/>
      <dgm:spPr/>
      <dgm:t>
        <a:bodyPr/>
        <a:lstStyle/>
        <a:p>
          <a:endParaRPr lang="en-US">
            <a:solidFill>
              <a:schemeClr val="tx1"/>
            </a:solidFill>
          </a:endParaRPr>
        </a:p>
      </dgm:t>
    </dgm:pt>
    <dgm:pt modelId="{A8C28CE9-E412-4CFE-B922-AB59B0897EA9}" type="sibTrans" cxnId="{F812A8E5-129D-41B3-84E7-E521F001EAB2}">
      <dgm:prSet/>
      <dgm:spPr/>
      <dgm:t>
        <a:bodyPr/>
        <a:lstStyle/>
        <a:p>
          <a:endParaRPr lang="en-US">
            <a:solidFill>
              <a:schemeClr val="tx1"/>
            </a:solidFill>
          </a:endParaRPr>
        </a:p>
      </dgm:t>
    </dgm:pt>
    <dgm:pt modelId="{6B41AB9A-9CC0-41C0-B7EB-8F9085874B03}">
      <dgm:prSet phldrT="[Text]" custT="1"/>
      <dgm:spPr/>
      <dgm:t>
        <a:bodyPr/>
        <a:lstStyle/>
        <a:p>
          <a:r>
            <a:rPr lang="en-US" sz="2400" smtClean="0"/>
            <a:t>Online</a:t>
          </a:r>
          <a:endParaRPr lang="en-US" sz="2400" dirty="0"/>
        </a:p>
      </dgm:t>
    </dgm:pt>
    <dgm:pt modelId="{BDA6B8D0-0ACE-4224-A599-65B2C6F9CC7F}" type="parTrans" cxnId="{FD5942BC-6CFE-4D9F-B4CE-260E8E159ABF}">
      <dgm:prSet/>
      <dgm:spPr/>
      <dgm:t>
        <a:bodyPr/>
        <a:lstStyle/>
        <a:p>
          <a:endParaRPr lang="en-US">
            <a:solidFill>
              <a:schemeClr val="tx1"/>
            </a:solidFill>
          </a:endParaRPr>
        </a:p>
      </dgm:t>
    </dgm:pt>
    <dgm:pt modelId="{FDA503C0-B592-44E3-AEE1-DCED8EC01CF0}" type="sibTrans" cxnId="{FD5942BC-6CFE-4D9F-B4CE-260E8E159ABF}">
      <dgm:prSet/>
      <dgm:spPr/>
      <dgm:t>
        <a:bodyPr/>
        <a:lstStyle/>
        <a:p>
          <a:endParaRPr lang="en-US">
            <a:solidFill>
              <a:schemeClr val="tx1"/>
            </a:solidFill>
          </a:endParaRPr>
        </a:p>
      </dgm:t>
    </dgm:pt>
    <dgm:pt modelId="{A0A0AABB-4EEE-45F3-8670-9FE156150367}">
      <dgm:prSet phldrT="[Text]" custT="1"/>
      <dgm:spPr/>
      <dgm:t>
        <a:bodyPr/>
        <a:lstStyle/>
        <a:p>
          <a:pPr algn="r"/>
          <a:endParaRPr lang="en-US" sz="1600" dirty="0" smtClean="0"/>
        </a:p>
        <a:p>
          <a:pPr algn="r"/>
          <a:endParaRPr lang="en-US" sz="1600" dirty="0" smtClean="0"/>
        </a:p>
        <a:p>
          <a:pPr algn="r"/>
          <a:r>
            <a:rPr lang="en-US" sz="1600" dirty="0" smtClean="0"/>
            <a:t>Traditional</a:t>
          </a:r>
          <a:endParaRPr lang="en-US" sz="1600" dirty="0"/>
        </a:p>
      </dgm:t>
    </dgm:pt>
    <dgm:pt modelId="{D9D66549-7873-41B1-9838-766892737053}" type="parTrans" cxnId="{0E1F16FD-CD2B-4FD7-9D64-54B392D59108}">
      <dgm:prSet/>
      <dgm:spPr/>
      <dgm:t>
        <a:bodyPr/>
        <a:lstStyle/>
        <a:p>
          <a:endParaRPr lang="en-US">
            <a:solidFill>
              <a:schemeClr val="tx1"/>
            </a:solidFill>
          </a:endParaRPr>
        </a:p>
      </dgm:t>
    </dgm:pt>
    <dgm:pt modelId="{7DC07E08-A9D5-4390-87B4-BCA86E0068CD}" type="sibTrans" cxnId="{0E1F16FD-CD2B-4FD7-9D64-54B392D59108}">
      <dgm:prSet/>
      <dgm:spPr/>
      <dgm:t>
        <a:bodyPr/>
        <a:lstStyle/>
        <a:p>
          <a:endParaRPr lang="en-US">
            <a:solidFill>
              <a:schemeClr val="tx1"/>
            </a:solidFill>
          </a:endParaRPr>
        </a:p>
      </dgm:t>
    </dgm:pt>
    <dgm:pt modelId="{895BE0B9-2045-4380-8C0A-475C7E619E1D}">
      <dgm:prSet phldrT="[Text]" custT="1"/>
      <dgm:spPr/>
      <dgm:t>
        <a:bodyPr/>
        <a:lstStyle/>
        <a:p>
          <a:pPr algn="l"/>
          <a:endParaRPr lang="en-US" sz="2000" dirty="0">
            <a:solidFill>
              <a:schemeClr val="tx1"/>
            </a:solidFill>
          </a:endParaRPr>
        </a:p>
      </dgm:t>
    </dgm:pt>
    <dgm:pt modelId="{8360A37E-1D16-431B-B208-471A7BEF0D35}" type="parTrans" cxnId="{8E173E74-67D8-4430-842F-8680B79BE15B}">
      <dgm:prSet/>
      <dgm:spPr/>
      <dgm:t>
        <a:bodyPr/>
        <a:lstStyle/>
        <a:p>
          <a:endParaRPr lang="en-US">
            <a:solidFill>
              <a:schemeClr val="tx1"/>
            </a:solidFill>
          </a:endParaRPr>
        </a:p>
      </dgm:t>
    </dgm:pt>
    <dgm:pt modelId="{F5E4C7D2-CBCD-483C-89D1-F6B3A05D2890}" type="sibTrans" cxnId="{8E173E74-67D8-4430-842F-8680B79BE15B}">
      <dgm:prSet/>
      <dgm:spPr/>
      <dgm:t>
        <a:bodyPr/>
        <a:lstStyle/>
        <a:p>
          <a:endParaRPr lang="en-US">
            <a:solidFill>
              <a:schemeClr val="tx1"/>
            </a:solidFill>
          </a:endParaRPr>
        </a:p>
      </dgm:t>
    </dgm:pt>
    <dgm:pt modelId="{4B5AA57E-E8D5-4376-B8CE-3CAA0B117EDA}">
      <dgm:prSet phldrT="[Text]" custT="1"/>
      <dgm:spPr/>
      <dgm:t>
        <a:bodyPr/>
        <a:lstStyle/>
        <a:p>
          <a:pPr algn="r"/>
          <a:r>
            <a:rPr lang="en-US" sz="1600" dirty="0" smtClean="0"/>
            <a:t>Flex</a:t>
          </a:r>
          <a:endParaRPr lang="en-US" sz="1600" dirty="0"/>
        </a:p>
      </dgm:t>
    </dgm:pt>
    <dgm:pt modelId="{E390B451-C812-4024-8EC1-4892B0D14C0E}" type="sibTrans" cxnId="{FFE2540E-F1EB-4D1C-AB66-86D89C436FF7}">
      <dgm:prSet/>
      <dgm:spPr/>
      <dgm:t>
        <a:bodyPr/>
        <a:lstStyle/>
        <a:p>
          <a:endParaRPr lang="en-US">
            <a:solidFill>
              <a:schemeClr val="tx1"/>
            </a:solidFill>
          </a:endParaRPr>
        </a:p>
      </dgm:t>
    </dgm:pt>
    <dgm:pt modelId="{FB5EF280-6170-4542-8C0B-61878F6D581C}" type="parTrans" cxnId="{FFE2540E-F1EB-4D1C-AB66-86D89C436FF7}">
      <dgm:prSet/>
      <dgm:spPr/>
      <dgm:t>
        <a:bodyPr/>
        <a:lstStyle/>
        <a:p>
          <a:endParaRPr lang="en-US">
            <a:solidFill>
              <a:schemeClr val="tx1"/>
            </a:solidFill>
          </a:endParaRPr>
        </a:p>
      </dgm:t>
    </dgm:pt>
    <dgm:pt modelId="{EFD891B3-0EF2-4083-BBE1-F5B83260F9AD}">
      <dgm:prSet phldrT="[Text]" custT="1"/>
      <dgm:spPr/>
      <dgm:t>
        <a:bodyPr/>
        <a:lstStyle/>
        <a:p>
          <a:pPr algn="r"/>
          <a:r>
            <a:rPr lang="en-US" sz="1600" dirty="0" smtClean="0"/>
            <a:t>MOOCs</a:t>
          </a:r>
          <a:endParaRPr lang="en-US" sz="1600" dirty="0"/>
        </a:p>
      </dgm:t>
    </dgm:pt>
    <dgm:pt modelId="{A15D690C-3686-4DF7-8C12-F1DFEC61E6E6}" type="sibTrans" cxnId="{BDC676DA-1FF4-4B24-9202-4E791FE118B3}">
      <dgm:prSet/>
      <dgm:spPr/>
      <dgm:t>
        <a:bodyPr/>
        <a:lstStyle/>
        <a:p>
          <a:endParaRPr lang="en-US">
            <a:solidFill>
              <a:schemeClr val="tx1"/>
            </a:solidFill>
          </a:endParaRPr>
        </a:p>
      </dgm:t>
    </dgm:pt>
    <dgm:pt modelId="{6E4F8A10-7883-4726-9105-89BB3B2F858E}" type="parTrans" cxnId="{BDC676DA-1FF4-4B24-9202-4E791FE118B3}">
      <dgm:prSet/>
      <dgm:spPr/>
      <dgm:t>
        <a:bodyPr/>
        <a:lstStyle/>
        <a:p>
          <a:endParaRPr lang="en-US">
            <a:solidFill>
              <a:schemeClr val="tx1"/>
            </a:solidFill>
          </a:endParaRPr>
        </a:p>
      </dgm:t>
    </dgm:pt>
    <dgm:pt modelId="{F3712333-3BE1-45E4-B6E3-33AC9D4AB6F3}">
      <dgm:prSet phldrT="[Text]" custT="1"/>
      <dgm:spPr/>
      <dgm:t>
        <a:bodyPr/>
        <a:lstStyle/>
        <a:p>
          <a:pPr algn="r"/>
          <a:r>
            <a:rPr lang="en-US" sz="1600" dirty="0" smtClean="0"/>
            <a:t>Self-paced</a:t>
          </a:r>
          <a:endParaRPr lang="en-US" sz="1600" dirty="0"/>
        </a:p>
      </dgm:t>
    </dgm:pt>
    <dgm:pt modelId="{42BF1FE2-5613-434F-B87F-03F27A46B25F}" type="sibTrans" cxnId="{1A20980E-671D-4408-95E6-00E956348A92}">
      <dgm:prSet/>
      <dgm:spPr/>
      <dgm:t>
        <a:bodyPr/>
        <a:lstStyle/>
        <a:p>
          <a:endParaRPr lang="en-US">
            <a:solidFill>
              <a:schemeClr val="tx1"/>
            </a:solidFill>
          </a:endParaRPr>
        </a:p>
      </dgm:t>
    </dgm:pt>
    <dgm:pt modelId="{3141B60F-AA7C-4888-BE3E-23E5E8144A8A}" type="parTrans" cxnId="{1A20980E-671D-4408-95E6-00E956348A92}">
      <dgm:prSet/>
      <dgm:spPr/>
      <dgm:t>
        <a:bodyPr/>
        <a:lstStyle/>
        <a:p>
          <a:endParaRPr lang="en-US">
            <a:solidFill>
              <a:schemeClr val="tx1"/>
            </a:solidFill>
          </a:endParaRPr>
        </a:p>
      </dgm:t>
    </dgm:pt>
    <dgm:pt modelId="{A87B28C8-E76C-45A2-81DE-24529109AB40}" type="pres">
      <dgm:prSet presAssocID="{B0BC85AD-1811-4019-AF60-8473276588E9}" presName="Name0" presStyleCnt="0">
        <dgm:presLayoutVars>
          <dgm:dir/>
          <dgm:animLvl val="lvl"/>
          <dgm:resizeHandles val="exact"/>
        </dgm:presLayoutVars>
      </dgm:prSet>
      <dgm:spPr/>
      <dgm:t>
        <a:bodyPr/>
        <a:lstStyle/>
        <a:p>
          <a:endParaRPr lang="en-US"/>
        </a:p>
      </dgm:t>
    </dgm:pt>
    <dgm:pt modelId="{C40955C6-1BE2-44FA-8813-0788339749D4}" type="pres">
      <dgm:prSet presAssocID="{8DE6B54C-56ED-4F51-973F-C6D35B435563}" presName="compositeNode" presStyleCnt="0">
        <dgm:presLayoutVars>
          <dgm:bulletEnabled val="1"/>
        </dgm:presLayoutVars>
      </dgm:prSet>
      <dgm:spPr/>
      <dgm:t>
        <a:bodyPr/>
        <a:lstStyle/>
        <a:p>
          <a:endParaRPr lang="en-US"/>
        </a:p>
      </dgm:t>
    </dgm:pt>
    <dgm:pt modelId="{4D768FF2-2193-4676-9E07-081F3F333F7D}" type="pres">
      <dgm:prSet presAssocID="{8DE6B54C-56ED-4F51-973F-C6D35B435563}" presName="bgRect" presStyleLbl="node1" presStyleIdx="0" presStyleCnt="3" custScaleY="129312"/>
      <dgm:spPr/>
      <dgm:t>
        <a:bodyPr/>
        <a:lstStyle/>
        <a:p>
          <a:endParaRPr lang="en-US"/>
        </a:p>
      </dgm:t>
    </dgm:pt>
    <dgm:pt modelId="{E48E51FC-019F-4B2A-9F18-F043FF48742C}" type="pres">
      <dgm:prSet presAssocID="{8DE6B54C-56ED-4F51-973F-C6D35B435563}" presName="parentNode" presStyleLbl="node1" presStyleIdx="0" presStyleCnt="3">
        <dgm:presLayoutVars>
          <dgm:chMax val="0"/>
          <dgm:bulletEnabled val="1"/>
        </dgm:presLayoutVars>
      </dgm:prSet>
      <dgm:spPr/>
      <dgm:t>
        <a:bodyPr/>
        <a:lstStyle/>
        <a:p>
          <a:endParaRPr lang="en-US"/>
        </a:p>
      </dgm:t>
    </dgm:pt>
    <dgm:pt modelId="{320BB202-4CF5-4536-8571-D6D1E2B04786}" type="pres">
      <dgm:prSet presAssocID="{AEC87D7F-B2B5-4011-94C7-8D8A28AB267E}" presName="hSp" presStyleCnt="0"/>
      <dgm:spPr/>
      <dgm:t>
        <a:bodyPr/>
        <a:lstStyle/>
        <a:p>
          <a:endParaRPr lang="en-US"/>
        </a:p>
      </dgm:t>
    </dgm:pt>
    <dgm:pt modelId="{6C8B62E2-5CA9-4FCE-94AE-0C9ED5622C72}" type="pres">
      <dgm:prSet presAssocID="{AEC87D7F-B2B5-4011-94C7-8D8A28AB267E}" presName="vProcSp" presStyleCnt="0"/>
      <dgm:spPr/>
      <dgm:t>
        <a:bodyPr/>
        <a:lstStyle/>
        <a:p>
          <a:endParaRPr lang="en-US"/>
        </a:p>
      </dgm:t>
    </dgm:pt>
    <dgm:pt modelId="{E2151ADD-A4A3-4724-835D-0365BD831D34}" type="pres">
      <dgm:prSet presAssocID="{AEC87D7F-B2B5-4011-94C7-8D8A28AB267E}" presName="vSp1" presStyleCnt="0"/>
      <dgm:spPr/>
      <dgm:t>
        <a:bodyPr/>
        <a:lstStyle/>
        <a:p>
          <a:endParaRPr lang="en-US"/>
        </a:p>
      </dgm:t>
    </dgm:pt>
    <dgm:pt modelId="{48F42152-FF2E-4BA8-8B63-7BD797978691}" type="pres">
      <dgm:prSet presAssocID="{AEC87D7F-B2B5-4011-94C7-8D8A28AB267E}" presName="simulatedConn" presStyleLbl="solidFgAcc1" presStyleIdx="0" presStyleCnt="2"/>
      <dgm:spPr/>
      <dgm:t>
        <a:bodyPr/>
        <a:lstStyle/>
        <a:p>
          <a:endParaRPr lang="en-US"/>
        </a:p>
      </dgm:t>
    </dgm:pt>
    <dgm:pt modelId="{9372CA6D-FCCD-4DCB-A00C-666810931964}" type="pres">
      <dgm:prSet presAssocID="{AEC87D7F-B2B5-4011-94C7-8D8A28AB267E}" presName="vSp2" presStyleCnt="0"/>
      <dgm:spPr/>
      <dgm:t>
        <a:bodyPr/>
        <a:lstStyle/>
        <a:p>
          <a:endParaRPr lang="en-US"/>
        </a:p>
      </dgm:t>
    </dgm:pt>
    <dgm:pt modelId="{77A99F1C-8FF8-4219-93E0-1BA721830DE3}" type="pres">
      <dgm:prSet presAssocID="{AEC87D7F-B2B5-4011-94C7-8D8A28AB267E}" presName="sibTrans" presStyleCnt="0"/>
      <dgm:spPr/>
      <dgm:t>
        <a:bodyPr/>
        <a:lstStyle/>
        <a:p>
          <a:endParaRPr lang="en-US"/>
        </a:p>
      </dgm:t>
    </dgm:pt>
    <dgm:pt modelId="{A1D4AD00-24AD-478F-994B-A24D70DF9D47}" type="pres">
      <dgm:prSet presAssocID="{FCB216A8-374C-4D12-927B-068CC14FFA4A}" presName="compositeNode" presStyleCnt="0">
        <dgm:presLayoutVars>
          <dgm:bulletEnabled val="1"/>
        </dgm:presLayoutVars>
      </dgm:prSet>
      <dgm:spPr/>
      <dgm:t>
        <a:bodyPr/>
        <a:lstStyle/>
        <a:p>
          <a:endParaRPr lang="en-US"/>
        </a:p>
      </dgm:t>
    </dgm:pt>
    <dgm:pt modelId="{93674A50-3E20-47E4-88A9-DA73E050970A}" type="pres">
      <dgm:prSet presAssocID="{FCB216A8-374C-4D12-927B-068CC14FFA4A}" presName="bgRect" presStyleLbl="node1" presStyleIdx="1" presStyleCnt="3" custScaleY="129312"/>
      <dgm:spPr/>
      <dgm:t>
        <a:bodyPr/>
        <a:lstStyle/>
        <a:p>
          <a:endParaRPr lang="en-US"/>
        </a:p>
      </dgm:t>
    </dgm:pt>
    <dgm:pt modelId="{C376ED1E-CA31-4D1F-B121-69E8D35B0EB5}" type="pres">
      <dgm:prSet presAssocID="{FCB216A8-374C-4D12-927B-068CC14FFA4A}" presName="parentNode" presStyleLbl="node1" presStyleIdx="1" presStyleCnt="3">
        <dgm:presLayoutVars>
          <dgm:chMax val="0"/>
          <dgm:bulletEnabled val="1"/>
        </dgm:presLayoutVars>
      </dgm:prSet>
      <dgm:spPr/>
      <dgm:t>
        <a:bodyPr/>
        <a:lstStyle/>
        <a:p>
          <a:endParaRPr lang="en-US"/>
        </a:p>
      </dgm:t>
    </dgm:pt>
    <dgm:pt modelId="{44D50D78-052E-4487-990C-66BC253D7F28}" type="pres">
      <dgm:prSet presAssocID="{A8C28CE9-E412-4CFE-B922-AB59B0897EA9}" presName="hSp" presStyleCnt="0"/>
      <dgm:spPr/>
      <dgm:t>
        <a:bodyPr/>
        <a:lstStyle/>
        <a:p>
          <a:endParaRPr lang="en-US"/>
        </a:p>
      </dgm:t>
    </dgm:pt>
    <dgm:pt modelId="{732F1C1B-F11C-49F9-9592-B0C2CC8293B1}" type="pres">
      <dgm:prSet presAssocID="{A8C28CE9-E412-4CFE-B922-AB59B0897EA9}" presName="vProcSp" presStyleCnt="0"/>
      <dgm:spPr/>
      <dgm:t>
        <a:bodyPr/>
        <a:lstStyle/>
        <a:p>
          <a:endParaRPr lang="en-US"/>
        </a:p>
      </dgm:t>
    </dgm:pt>
    <dgm:pt modelId="{246725F6-9D54-4112-95B8-638FE5DEE723}" type="pres">
      <dgm:prSet presAssocID="{A8C28CE9-E412-4CFE-B922-AB59B0897EA9}" presName="vSp1" presStyleCnt="0"/>
      <dgm:spPr/>
      <dgm:t>
        <a:bodyPr/>
        <a:lstStyle/>
        <a:p>
          <a:endParaRPr lang="en-US"/>
        </a:p>
      </dgm:t>
    </dgm:pt>
    <dgm:pt modelId="{BFAAB2E1-C6DC-476F-8D7E-D436FAD98FAF}" type="pres">
      <dgm:prSet presAssocID="{A8C28CE9-E412-4CFE-B922-AB59B0897EA9}" presName="simulatedConn" presStyleLbl="solidFgAcc1" presStyleIdx="1" presStyleCnt="2"/>
      <dgm:spPr/>
      <dgm:t>
        <a:bodyPr/>
        <a:lstStyle/>
        <a:p>
          <a:endParaRPr lang="en-US"/>
        </a:p>
      </dgm:t>
    </dgm:pt>
    <dgm:pt modelId="{F4F57654-14E7-4FF6-9E3C-F439143EAC7E}" type="pres">
      <dgm:prSet presAssocID="{A8C28CE9-E412-4CFE-B922-AB59B0897EA9}" presName="vSp2" presStyleCnt="0"/>
      <dgm:spPr/>
      <dgm:t>
        <a:bodyPr/>
        <a:lstStyle/>
        <a:p>
          <a:endParaRPr lang="en-US"/>
        </a:p>
      </dgm:t>
    </dgm:pt>
    <dgm:pt modelId="{46DCD975-4C4E-4DB0-9ECC-F3F032AA2054}" type="pres">
      <dgm:prSet presAssocID="{A8C28CE9-E412-4CFE-B922-AB59B0897EA9}" presName="sibTrans" presStyleCnt="0"/>
      <dgm:spPr/>
      <dgm:t>
        <a:bodyPr/>
        <a:lstStyle/>
        <a:p>
          <a:endParaRPr lang="en-US"/>
        </a:p>
      </dgm:t>
    </dgm:pt>
    <dgm:pt modelId="{91DEC924-AE3C-44E1-92AB-BE09A7351338}" type="pres">
      <dgm:prSet presAssocID="{6B41AB9A-9CC0-41C0-B7EB-8F9085874B03}" presName="compositeNode" presStyleCnt="0">
        <dgm:presLayoutVars>
          <dgm:bulletEnabled val="1"/>
        </dgm:presLayoutVars>
      </dgm:prSet>
      <dgm:spPr/>
      <dgm:t>
        <a:bodyPr/>
        <a:lstStyle/>
        <a:p>
          <a:endParaRPr lang="en-US"/>
        </a:p>
      </dgm:t>
    </dgm:pt>
    <dgm:pt modelId="{C7E54DC0-4B1B-41BB-9F6B-EB047351D79B}" type="pres">
      <dgm:prSet presAssocID="{6B41AB9A-9CC0-41C0-B7EB-8F9085874B03}" presName="bgRect" presStyleLbl="node1" presStyleIdx="2" presStyleCnt="3" custScaleY="129312"/>
      <dgm:spPr/>
      <dgm:t>
        <a:bodyPr/>
        <a:lstStyle/>
        <a:p>
          <a:endParaRPr lang="en-US"/>
        </a:p>
      </dgm:t>
    </dgm:pt>
    <dgm:pt modelId="{256F89D2-E2A5-494D-A34B-650BFB0C178F}" type="pres">
      <dgm:prSet presAssocID="{6B41AB9A-9CC0-41C0-B7EB-8F9085874B03}" presName="parentNode" presStyleLbl="node1" presStyleIdx="2" presStyleCnt="3">
        <dgm:presLayoutVars>
          <dgm:chMax val="0"/>
          <dgm:bulletEnabled val="1"/>
        </dgm:presLayoutVars>
      </dgm:prSet>
      <dgm:spPr/>
      <dgm:t>
        <a:bodyPr/>
        <a:lstStyle/>
        <a:p>
          <a:endParaRPr lang="en-US"/>
        </a:p>
      </dgm:t>
    </dgm:pt>
    <dgm:pt modelId="{700B5548-D20E-49A9-B304-722DED8CB2AD}" type="pres">
      <dgm:prSet presAssocID="{6B41AB9A-9CC0-41C0-B7EB-8F9085874B03}" presName="childNode" presStyleLbl="node1" presStyleIdx="2" presStyleCnt="3">
        <dgm:presLayoutVars>
          <dgm:bulletEnabled val="1"/>
        </dgm:presLayoutVars>
      </dgm:prSet>
      <dgm:spPr/>
      <dgm:t>
        <a:bodyPr/>
        <a:lstStyle/>
        <a:p>
          <a:endParaRPr lang="en-US"/>
        </a:p>
      </dgm:t>
    </dgm:pt>
  </dgm:ptLst>
  <dgm:cxnLst>
    <dgm:cxn modelId="{FD5942BC-6CFE-4D9F-B4CE-260E8E159ABF}" srcId="{B0BC85AD-1811-4019-AF60-8473276588E9}" destId="{6B41AB9A-9CC0-41C0-B7EB-8F9085874B03}" srcOrd="2" destOrd="0" parTransId="{BDA6B8D0-0ACE-4224-A599-65B2C6F9CC7F}" sibTransId="{FDA503C0-B592-44E3-AEE1-DCED8EC01CF0}"/>
    <dgm:cxn modelId="{B7B478B1-C594-4D39-ABF7-E23FC1A10CC8}" type="presOf" srcId="{8DE6B54C-56ED-4F51-973F-C6D35B435563}" destId="{4D768FF2-2193-4676-9E07-081F3F333F7D}" srcOrd="0" destOrd="0" presId="urn:microsoft.com/office/officeart/2005/8/layout/hProcess7"/>
    <dgm:cxn modelId="{8E173E74-67D8-4430-842F-8680B79BE15B}" srcId="{6B41AB9A-9CC0-41C0-B7EB-8F9085874B03}" destId="{895BE0B9-2045-4380-8C0A-475C7E619E1D}" srcOrd="0" destOrd="0" parTransId="{8360A37E-1D16-431B-B208-471A7BEF0D35}" sibTransId="{F5E4C7D2-CBCD-483C-89D1-F6B3A05D2890}"/>
    <dgm:cxn modelId="{1512D7F3-E898-4E5A-9467-FF8E2B6C8830}" type="presOf" srcId="{FCB216A8-374C-4D12-927B-068CC14FFA4A}" destId="{93674A50-3E20-47E4-88A9-DA73E050970A}" srcOrd="0" destOrd="0" presId="urn:microsoft.com/office/officeart/2005/8/layout/hProcess7"/>
    <dgm:cxn modelId="{FB61F533-A8A2-4AC8-8E41-970B1AEF0E1E}" type="presOf" srcId="{FCB216A8-374C-4D12-927B-068CC14FFA4A}" destId="{C376ED1E-CA31-4D1F-B121-69E8D35B0EB5}" srcOrd="1" destOrd="0" presId="urn:microsoft.com/office/officeart/2005/8/layout/hProcess7"/>
    <dgm:cxn modelId="{6C6DB006-B80A-48AF-A09B-9972B392017F}" type="presOf" srcId="{A0A0AABB-4EEE-45F3-8670-9FE156150367}" destId="{700B5548-D20E-49A9-B304-722DED8CB2AD}" srcOrd="0" destOrd="1" presId="urn:microsoft.com/office/officeart/2005/8/layout/hProcess7"/>
    <dgm:cxn modelId="{1A20980E-671D-4408-95E6-00E956348A92}" srcId="{6B41AB9A-9CC0-41C0-B7EB-8F9085874B03}" destId="{F3712333-3BE1-45E4-B6E3-33AC9D4AB6F3}" srcOrd="2" destOrd="0" parTransId="{3141B60F-AA7C-4888-BE3E-23E5E8144A8A}" sibTransId="{42BF1FE2-5613-434F-B87F-03F27A46B25F}"/>
    <dgm:cxn modelId="{BDC676DA-1FF4-4B24-9202-4E791FE118B3}" srcId="{6B41AB9A-9CC0-41C0-B7EB-8F9085874B03}" destId="{EFD891B3-0EF2-4083-BBE1-F5B83260F9AD}" srcOrd="3" destOrd="0" parTransId="{6E4F8A10-7883-4726-9105-89BB3B2F858E}" sibTransId="{A15D690C-3686-4DF7-8C12-F1DFEC61E6E6}"/>
    <dgm:cxn modelId="{82CB10A2-5EDB-4054-A657-41E742FEFF6A}" srcId="{B0BC85AD-1811-4019-AF60-8473276588E9}" destId="{8DE6B54C-56ED-4F51-973F-C6D35B435563}" srcOrd="0" destOrd="0" parTransId="{B97E92C3-2CA6-4B37-AE24-D87E00175530}" sibTransId="{AEC87D7F-B2B5-4011-94C7-8D8A28AB267E}"/>
    <dgm:cxn modelId="{1CC6DE6D-6F30-4B47-BC16-D494285F05E9}" type="presOf" srcId="{8DE6B54C-56ED-4F51-973F-C6D35B435563}" destId="{E48E51FC-019F-4B2A-9F18-F043FF48742C}" srcOrd="1" destOrd="0" presId="urn:microsoft.com/office/officeart/2005/8/layout/hProcess7"/>
    <dgm:cxn modelId="{F812A8E5-129D-41B3-84E7-E521F001EAB2}" srcId="{B0BC85AD-1811-4019-AF60-8473276588E9}" destId="{FCB216A8-374C-4D12-927B-068CC14FFA4A}" srcOrd="1" destOrd="0" parTransId="{3426C88F-6C48-417C-A658-2BBCB68C5D12}" sibTransId="{A8C28CE9-E412-4CFE-B922-AB59B0897EA9}"/>
    <dgm:cxn modelId="{778F02DC-8753-49C7-98BA-AFA6B3701079}" type="presOf" srcId="{6B41AB9A-9CC0-41C0-B7EB-8F9085874B03}" destId="{256F89D2-E2A5-494D-A34B-650BFB0C178F}" srcOrd="1" destOrd="0" presId="urn:microsoft.com/office/officeart/2005/8/layout/hProcess7"/>
    <dgm:cxn modelId="{0E1F16FD-CD2B-4FD7-9D64-54B392D59108}" srcId="{6B41AB9A-9CC0-41C0-B7EB-8F9085874B03}" destId="{A0A0AABB-4EEE-45F3-8670-9FE156150367}" srcOrd="1" destOrd="0" parTransId="{D9D66549-7873-41B1-9838-766892737053}" sibTransId="{7DC07E08-A9D5-4390-87B4-BCA86E0068CD}"/>
    <dgm:cxn modelId="{E3DDED05-4723-4E11-AAA2-F1EBD742907A}" type="presOf" srcId="{B0BC85AD-1811-4019-AF60-8473276588E9}" destId="{A87B28C8-E76C-45A2-81DE-24529109AB40}" srcOrd="0" destOrd="0" presId="urn:microsoft.com/office/officeart/2005/8/layout/hProcess7"/>
    <dgm:cxn modelId="{C78847C4-3B99-4AF9-8509-DAA75B867213}" type="presOf" srcId="{895BE0B9-2045-4380-8C0A-475C7E619E1D}" destId="{700B5548-D20E-49A9-B304-722DED8CB2AD}" srcOrd="0" destOrd="0" presId="urn:microsoft.com/office/officeart/2005/8/layout/hProcess7"/>
    <dgm:cxn modelId="{9335DB9C-F5A7-450A-8E47-A93C94BBAF01}" type="presOf" srcId="{6B41AB9A-9CC0-41C0-B7EB-8F9085874B03}" destId="{C7E54DC0-4B1B-41BB-9F6B-EB047351D79B}" srcOrd="0" destOrd="0" presId="urn:microsoft.com/office/officeart/2005/8/layout/hProcess7"/>
    <dgm:cxn modelId="{974C17DD-926F-4297-9BD6-2E11046CEAB8}" type="presOf" srcId="{4B5AA57E-E8D5-4376-B8CE-3CAA0B117EDA}" destId="{700B5548-D20E-49A9-B304-722DED8CB2AD}" srcOrd="0" destOrd="4" presId="urn:microsoft.com/office/officeart/2005/8/layout/hProcess7"/>
    <dgm:cxn modelId="{460E807B-DCB1-4985-920C-90A6590C7758}" type="presOf" srcId="{F3712333-3BE1-45E4-B6E3-33AC9D4AB6F3}" destId="{700B5548-D20E-49A9-B304-722DED8CB2AD}" srcOrd="0" destOrd="2" presId="urn:microsoft.com/office/officeart/2005/8/layout/hProcess7"/>
    <dgm:cxn modelId="{FFE2540E-F1EB-4D1C-AB66-86D89C436FF7}" srcId="{6B41AB9A-9CC0-41C0-B7EB-8F9085874B03}" destId="{4B5AA57E-E8D5-4376-B8CE-3CAA0B117EDA}" srcOrd="4" destOrd="0" parTransId="{FB5EF280-6170-4542-8C0B-61878F6D581C}" sibTransId="{E390B451-C812-4024-8EC1-4892B0D14C0E}"/>
    <dgm:cxn modelId="{F15437CD-5AD9-4075-B288-25F49437F10A}" type="presOf" srcId="{EFD891B3-0EF2-4083-BBE1-F5B83260F9AD}" destId="{700B5548-D20E-49A9-B304-722DED8CB2AD}" srcOrd="0" destOrd="3" presId="urn:microsoft.com/office/officeart/2005/8/layout/hProcess7"/>
    <dgm:cxn modelId="{F52AE713-421E-477A-9760-AA2D680A7E3A}" type="presParOf" srcId="{A87B28C8-E76C-45A2-81DE-24529109AB40}" destId="{C40955C6-1BE2-44FA-8813-0788339749D4}" srcOrd="0" destOrd="0" presId="urn:microsoft.com/office/officeart/2005/8/layout/hProcess7"/>
    <dgm:cxn modelId="{4714294D-69E2-42EE-85CD-8CBACC6D3028}" type="presParOf" srcId="{C40955C6-1BE2-44FA-8813-0788339749D4}" destId="{4D768FF2-2193-4676-9E07-081F3F333F7D}" srcOrd="0" destOrd="0" presId="urn:microsoft.com/office/officeart/2005/8/layout/hProcess7"/>
    <dgm:cxn modelId="{639DB474-FCFC-4FE8-AD0D-A6244F243968}" type="presParOf" srcId="{C40955C6-1BE2-44FA-8813-0788339749D4}" destId="{E48E51FC-019F-4B2A-9F18-F043FF48742C}" srcOrd="1" destOrd="0" presId="urn:microsoft.com/office/officeart/2005/8/layout/hProcess7"/>
    <dgm:cxn modelId="{90C349AA-E59C-4D9C-81FB-99E291758D8D}" type="presParOf" srcId="{A87B28C8-E76C-45A2-81DE-24529109AB40}" destId="{320BB202-4CF5-4536-8571-D6D1E2B04786}" srcOrd="1" destOrd="0" presId="urn:microsoft.com/office/officeart/2005/8/layout/hProcess7"/>
    <dgm:cxn modelId="{15FCBB62-514A-4C42-B60C-19493D4612C3}" type="presParOf" srcId="{A87B28C8-E76C-45A2-81DE-24529109AB40}" destId="{6C8B62E2-5CA9-4FCE-94AE-0C9ED5622C72}" srcOrd="2" destOrd="0" presId="urn:microsoft.com/office/officeart/2005/8/layout/hProcess7"/>
    <dgm:cxn modelId="{8523A301-8AB9-4ACA-B429-586A864A19BE}" type="presParOf" srcId="{6C8B62E2-5CA9-4FCE-94AE-0C9ED5622C72}" destId="{E2151ADD-A4A3-4724-835D-0365BD831D34}" srcOrd="0" destOrd="0" presId="urn:microsoft.com/office/officeart/2005/8/layout/hProcess7"/>
    <dgm:cxn modelId="{FA3A0735-DA05-40CF-92F7-8B883D246102}" type="presParOf" srcId="{6C8B62E2-5CA9-4FCE-94AE-0C9ED5622C72}" destId="{48F42152-FF2E-4BA8-8B63-7BD797978691}" srcOrd="1" destOrd="0" presId="urn:microsoft.com/office/officeart/2005/8/layout/hProcess7"/>
    <dgm:cxn modelId="{6E6B1D94-0C01-4AD9-A653-959DC3141E62}" type="presParOf" srcId="{6C8B62E2-5CA9-4FCE-94AE-0C9ED5622C72}" destId="{9372CA6D-FCCD-4DCB-A00C-666810931964}" srcOrd="2" destOrd="0" presId="urn:microsoft.com/office/officeart/2005/8/layout/hProcess7"/>
    <dgm:cxn modelId="{CAF88C9C-0444-4539-ABEC-0C16FDC91E68}" type="presParOf" srcId="{A87B28C8-E76C-45A2-81DE-24529109AB40}" destId="{77A99F1C-8FF8-4219-93E0-1BA721830DE3}" srcOrd="3" destOrd="0" presId="urn:microsoft.com/office/officeart/2005/8/layout/hProcess7"/>
    <dgm:cxn modelId="{8E49D6C5-59C9-4681-AE8C-1285531D011E}" type="presParOf" srcId="{A87B28C8-E76C-45A2-81DE-24529109AB40}" destId="{A1D4AD00-24AD-478F-994B-A24D70DF9D47}" srcOrd="4" destOrd="0" presId="urn:microsoft.com/office/officeart/2005/8/layout/hProcess7"/>
    <dgm:cxn modelId="{0917A0AD-2A29-4070-9C68-8500DE4E65A9}" type="presParOf" srcId="{A1D4AD00-24AD-478F-994B-A24D70DF9D47}" destId="{93674A50-3E20-47E4-88A9-DA73E050970A}" srcOrd="0" destOrd="0" presId="urn:microsoft.com/office/officeart/2005/8/layout/hProcess7"/>
    <dgm:cxn modelId="{585E23DA-097C-416E-9EE7-571B0C453853}" type="presParOf" srcId="{A1D4AD00-24AD-478F-994B-A24D70DF9D47}" destId="{C376ED1E-CA31-4D1F-B121-69E8D35B0EB5}" srcOrd="1" destOrd="0" presId="urn:microsoft.com/office/officeart/2005/8/layout/hProcess7"/>
    <dgm:cxn modelId="{0C589A47-CD41-4FF5-A2C8-ECD3CA1EAA6D}" type="presParOf" srcId="{A87B28C8-E76C-45A2-81DE-24529109AB40}" destId="{44D50D78-052E-4487-990C-66BC253D7F28}" srcOrd="5" destOrd="0" presId="urn:microsoft.com/office/officeart/2005/8/layout/hProcess7"/>
    <dgm:cxn modelId="{33BFFF90-C376-4A97-8B15-75E8D67EA78B}" type="presParOf" srcId="{A87B28C8-E76C-45A2-81DE-24529109AB40}" destId="{732F1C1B-F11C-49F9-9592-B0C2CC8293B1}" srcOrd="6" destOrd="0" presId="urn:microsoft.com/office/officeart/2005/8/layout/hProcess7"/>
    <dgm:cxn modelId="{4F9C480E-3171-4047-82D0-6C7EFCE84AC8}" type="presParOf" srcId="{732F1C1B-F11C-49F9-9592-B0C2CC8293B1}" destId="{246725F6-9D54-4112-95B8-638FE5DEE723}" srcOrd="0" destOrd="0" presId="urn:microsoft.com/office/officeart/2005/8/layout/hProcess7"/>
    <dgm:cxn modelId="{1DE08578-6D3A-4723-8E3D-50B07F420F8F}" type="presParOf" srcId="{732F1C1B-F11C-49F9-9592-B0C2CC8293B1}" destId="{BFAAB2E1-C6DC-476F-8D7E-D436FAD98FAF}" srcOrd="1" destOrd="0" presId="urn:microsoft.com/office/officeart/2005/8/layout/hProcess7"/>
    <dgm:cxn modelId="{495BC496-A91D-443D-8289-FBFF6F8C3883}" type="presParOf" srcId="{732F1C1B-F11C-49F9-9592-B0C2CC8293B1}" destId="{F4F57654-14E7-4FF6-9E3C-F439143EAC7E}" srcOrd="2" destOrd="0" presId="urn:microsoft.com/office/officeart/2005/8/layout/hProcess7"/>
    <dgm:cxn modelId="{35900044-DEF5-4AEA-88B8-D745F3E98AD3}" type="presParOf" srcId="{A87B28C8-E76C-45A2-81DE-24529109AB40}" destId="{46DCD975-4C4E-4DB0-9ECC-F3F032AA2054}" srcOrd="7" destOrd="0" presId="urn:microsoft.com/office/officeart/2005/8/layout/hProcess7"/>
    <dgm:cxn modelId="{F10B9A6F-74FA-4A58-9B82-A2F042EB98DA}" type="presParOf" srcId="{A87B28C8-E76C-45A2-81DE-24529109AB40}" destId="{91DEC924-AE3C-44E1-92AB-BE09A7351338}" srcOrd="8" destOrd="0" presId="urn:microsoft.com/office/officeart/2005/8/layout/hProcess7"/>
    <dgm:cxn modelId="{CB201E7C-F840-4690-90FB-FC3C88E4344D}" type="presParOf" srcId="{91DEC924-AE3C-44E1-92AB-BE09A7351338}" destId="{C7E54DC0-4B1B-41BB-9F6B-EB047351D79B}" srcOrd="0" destOrd="0" presId="urn:microsoft.com/office/officeart/2005/8/layout/hProcess7"/>
    <dgm:cxn modelId="{0F324925-DD58-4F26-9AB7-03EF0BB26D52}" type="presParOf" srcId="{91DEC924-AE3C-44E1-92AB-BE09A7351338}" destId="{256F89D2-E2A5-494D-A34B-650BFB0C178F}" srcOrd="1" destOrd="0" presId="urn:microsoft.com/office/officeart/2005/8/layout/hProcess7"/>
    <dgm:cxn modelId="{115C6CB5-AFFE-458F-9779-0E5569F677D1}" type="presParOf" srcId="{91DEC924-AE3C-44E1-92AB-BE09A7351338}" destId="{700B5548-D20E-49A9-B304-722DED8CB2A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9803B-E3B0-4AA6-89DE-4D99AA7A46C3}"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887AE059-A6C9-4550-9B87-83FA1203FEF9}">
      <dgm:prSet phldrT="[Text]"/>
      <dgm:spPr/>
      <dgm:t>
        <a:bodyPr/>
        <a:lstStyle/>
        <a:p>
          <a:r>
            <a:rPr lang="en-US" smtClean="0"/>
            <a:t>Content</a:t>
          </a:r>
          <a:endParaRPr lang="en-US" dirty="0"/>
        </a:p>
      </dgm:t>
    </dgm:pt>
    <dgm:pt modelId="{4F451786-70B5-4BBF-A04D-41DBA9F90ADD}" type="parTrans" cxnId="{3924AF8E-CAA6-4EDD-BC42-474946C1834B}">
      <dgm:prSet/>
      <dgm:spPr/>
      <dgm:t>
        <a:bodyPr/>
        <a:lstStyle/>
        <a:p>
          <a:endParaRPr lang="en-US"/>
        </a:p>
      </dgm:t>
    </dgm:pt>
    <dgm:pt modelId="{8A48B2DE-40BA-4D28-AABB-73D57416D600}" type="sibTrans" cxnId="{3924AF8E-CAA6-4EDD-BC42-474946C1834B}">
      <dgm:prSet/>
      <dgm:spPr/>
      <dgm:t>
        <a:bodyPr/>
        <a:lstStyle/>
        <a:p>
          <a:endParaRPr lang="en-US"/>
        </a:p>
      </dgm:t>
    </dgm:pt>
    <dgm:pt modelId="{8EEAC1DF-9B98-4DDC-B5AF-D77A5395D39D}">
      <dgm:prSet phldrT="[Text]"/>
      <dgm:spPr/>
      <dgm:t>
        <a:bodyPr/>
        <a:lstStyle/>
        <a:p>
          <a:r>
            <a:rPr lang="en-US" dirty="0" smtClean="0"/>
            <a:t>Text</a:t>
          </a:r>
          <a:endParaRPr lang="en-US" dirty="0"/>
        </a:p>
      </dgm:t>
    </dgm:pt>
    <dgm:pt modelId="{729F98C5-381F-4613-9BD5-C1394B3475D9}" type="parTrans" cxnId="{BF1D4D27-C83A-4F6B-8601-F1929F4B3C58}">
      <dgm:prSet/>
      <dgm:spPr/>
      <dgm:t>
        <a:bodyPr/>
        <a:lstStyle/>
        <a:p>
          <a:endParaRPr lang="en-US"/>
        </a:p>
      </dgm:t>
    </dgm:pt>
    <dgm:pt modelId="{11B327FD-1129-473E-BBDB-5FAC3240500A}" type="sibTrans" cxnId="{BF1D4D27-C83A-4F6B-8601-F1929F4B3C58}">
      <dgm:prSet/>
      <dgm:spPr/>
      <dgm:t>
        <a:bodyPr/>
        <a:lstStyle/>
        <a:p>
          <a:endParaRPr lang="en-US"/>
        </a:p>
      </dgm:t>
    </dgm:pt>
    <dgm:pt modelId="{8C73C9D9-5694-4B9E-8D0F-7AD1CE97EECE}">
      <dgm:prSet phldrT="[Text]"/>
      <dgm:spPr/>
      <dgm:t>
        <a:bodyPr/>
        <a:lstStyle/>
        <a:p>
          <a:r>
            <a:rPr lang="en-US" dirty="0" smtClean="0"/>
            <a:t>Discussions</a:t>
          </a:r>
          <a:endParaRPr lang="en-US" dirty="0"/>
        </a:p>
      </dgm:t>
    </dgm:pt>
    <dgm:pt modelId="{EF1B4472-42E5-4171-B985-9D3CB2644374}" type="parTrans" cxnId="{1E52B6DE-14E5-48E0-9AD1-B3F9C1F1406F}">
      <dgm:prSet/>
      <dgm:spPr/>
      <dgm:t>
        <a:bodyPr/>
        <a:lstStyle/>
        <a:p>
          <a:endParaRPr lang="en-US"/>
        </a:p>
      </dgm:t>
    </dgm:pt>
    <dgm:pt modelId="{F5A5F37A-D7B6-4DEB-90BB-F1D9A69BEDF3}" type="sibTrans" cxnId="{1E52B6DE-14E5-48E0-9AD1-B3F9C1F1406F}">
      <dgm:prSet/>
      <dgm:spPr/>
      <dgm:t>
        <a:bodyPr/>
        <a:lstStyle/>
        <a:p>
          <a:endParaRPr lang="en-US"/>
        </a:p>
      </dgm:t>
    </dgm:pt>
    <dgm:pt modelId="{8A252305-41EF-4487-9E20-DDD1C04E4378}">
      <dgm:prSet phldrT="[Text]"/>
      <dgm:spPr/>
      <dgm:t>
        <a:bodyPr/>
        <a:lstStyle/>
        <a:p>
          <a:r>
            <a:rPr lang="en-US" dirty="0" smtClean="0"/>
            <a:t>Groups</a:t>
          </a:r>
          <a:endParaRPr lang="en-US" dirty="0"/>
        </a:p>
      </dgm:t>
    </dgm:pt>
    <dgm:pt modelId="{A0E16EA2-C1CF-4695-8BFD-EFB1CBA67E06}" type="parTrans" cxnId="{D1D15749-538B-4A10-AB29-F6DC57572EDA}">
      <dgm:prSet/>
      <dgm:spPr/>
      <dgm:t>
        <a:bodyPr/>
        <a:lstStyle/>
        <a:p>
          <a:endParaRPr lang="en-US"/>
        </a:p>
      </dgm:t>
    </dgm:pt>
    <dgm:pt modelId="{E3EA8AC9-0E76-43B6-86E8-B58A90A4C27B}" type="sibTrans" cxnId="{D1D15749-538B-4A10-AB29-F6DC57572EDA}">
      <dgm:prSet/>
      <dgm:spPr/>
      <dgm:t>
        <a:bodyPr/>
        <a:lstStyle/>
        <a:p>
          <a:endParaRPr lang="en-US"/>
        </a:p>
      </dgm:t>
    </dgm:pt>
    <dgm:pt modelId="{D063C110-0DA9-4565-82B5-7812228FD014}">
      <dgm:prSet phldrT="[Text]"/>
      <dgm:spPr/>
      <dgm:t>
        <a:bodyPr/>
        <a:lstStyle/>
        <a:p>
          <a:r>
            <a:rPr lang="en-US" smtClean="0"/>
            <a:t>Assessment</a:t>
          </a:r>
          <a:endParaRPr lang="en-US" dirty="0"/>
        </a:p>
      </dgm:t>
    </dgm:pt>
    <dgm:pt modelId="{4723A53B-FEBF-4966-BF6A-B7AD498FD7E0}" type="parTrans" cxnId="{2E158717-5B0D-45FB-998B-6DECFB02E7E9}">
      <dgm:prSet/>
      <dgm:spPr/>
      <dgm:t>
        <a:bodyPr/>
        <a:lstStyle/>
        <a:p>
          <a:endParaRPr lang="en-US"/>
        </a:p>
      </dgm:t>
    </dgm:pt>
    <dgm:pt modelId="{A0D62677-57A8-4AFF-A30E-EF29F07A6A58}" type="sibTrans" cxnId="{2E158717-5B0D-45FB-998B-6DECFB02E7E9}">
      <dgm:prSet/>
      <dgm:spPr/>
      <dgm:t>
        <a:bodyPr/>
        <a:lstStyle/>
        <a:p>
          <a:endParaRPr lang="en-US"/>
        </a:p>
      </dgm:t>
    </dgm:pt>
    <dgm:pt modelId="{FFED44B8-D3D5-4D63-922E-8B91CF94E0AD}">
      <dgm:prSet phldrT="[Text]"/>
      <dgm:spPr/>
      <dgm:t>
        <a:bodyPr/>
        <a:lstStyle/>
        <a:p>
          <a:r>
            <a:rPr lang="en-US" dirty="0" smtClean="0"/>
            <a:t>Written and oral examination</a:t>
          </a:r>
          <a:endParaRPr lang="en-US" dirty="0"/>
        </a:p>
      </dgm:t>
    </dgm:pt>
    <dgm:pt modelId="{388853C4-63F3-4FDC-8A77-686962BBB97E}" type="parTrans" cxnId="{5DD06C96-5D0F-4D74-AF92-568B03B6BD61}">
      <dgm:prSet/>
      <dgm:spPr/>
      <dgm:t>
        <a:bodyPr/>
        <a:lstStyle/>
        <a:p>
          <a:endParaRPr lang="en-US"/>
        </a:p>
      </dgm:t>
    </dgm:pt>
    <dgm:pt modelId="{B7EB9C7A-061D-4115-8E0C-377EA1D230A6}" type="sibTrans" cxnId="{5DD06C96-5D0F-4D74-AF92-568B03B6BD61}">
      <dgm:prSet/>
      <dgm:spPr/>
      <dgm:t>
        <a:bodyPr/>
        <a:lstStyle/>
        <a:p>
          <a:endParaRPr lang="en-US"/>
        </a:p>
      </dgm:t>
    </dgm:pt>
    <dgm:pt modelId="{F44364CD-886B-40E3-B363-9A3E955C171A}">
      <dgm:prSet phldrT="[Text]"/>
      <dgm:spPr/>
      <dgm:t>
        <a:bodyPr/>
        <a:lstStyle/>
        <a:p>
          <a:r>
            <a:rPr lang="en-US" dirty="0" smtClean="0"/>
            <a:t>Video</a:t>
          </a:r>
          <a:endParaRPr lang="en-US" dirty="0"/>
        </a:p>
      </dgm:t>
    </dgm:pt>
    <dgm:pt modelId="{5938B67A-079B-4373-99FA-619D240FCF14}" type="parTrans" cxnId="{90C74723-996A-47B6-976D-2247D261D276}">
      <dgm:prSet/>
      <dgm:spPr/>
      <dgm:t>
        <a:bodyPr/>
        <a:lstStyle/>
        <a:p>
          <a:endParaRPr lang="en-US"/>
        </a:p>
      </dgm:t>
    </dgm:pt>
    <dgm:pt modelId="{9E528F87-5507-41A4-9206-681F0691530E}" type="sibTrans" cxnId="{90C74723-996A-47B6-976D-2247D261D276}">
      <dgm:prSet/>
      <dgm:spPr/>
      <dgm:t>
        <a:bodyPr/>
        <a:lstStyle/>
        <a:p>
          <a:endParaRPr lang="en-US"/>
        </a:p>
      </dgm:t>
    </dgm:pt>
    <dgm:pt modelId="{5E5AD469-7A70-49CB-8192-7845E50242DF}">
      <dgm:prSet phldrT="[Text]"/>
      <dgm:spPr/>
      <dgm:t>
        <a:bodyPr/>
        <a:lstStyle/>
        <a:p>
          <a:r>
            <a:rPr lang="en-US" dirty="0" smtClean="0"/>
            <a:t>Audio</a:t>
          </a:r>
          <a:endParaRPr lang="en-US" dirty="0"/>
        </a:p>
      </dgm:t>
    </dgm:pt>
    <dgm:pt modelId="{DD7D1514-2522-4459-9BD3-B2F14EA12BD2}" type="parTrans" cxnId="{5E6E810E-1F39-4581-9B98-243CC400718A}">
      <dgm:prSet/>
      <dgm:spPr/>
      <dgm:t>
        <a:bodyPr/>
        <a:lstStyle/>
        <a:p>
          <a:endParaRPr lang="en-US"/>
        </a:p>
      </dgm:t>
    </dgm:pt>
    <dgm:pt modelId="{B6F81177-7F84-453D-842D-15823995090D}" type="sibTrans" cxnId="{5E6E810E-1F39-4581-9B98-243CC400718A}">
      <dgm:prSet/>
      <dgm:spPr/>
      <dgm:t>
        <a:bodyPr/>
        <a:lstStyle/>
        <a:p>
          <a:endParaRPr lang="en-US"/>
        </a:p>
      </dgm:t>
    </dgm:pt>
    <dgm:pt modelId="{9F5556C4-D4C0-4E90-8933-6DB6942545C6}">
      <dgm:prSet phldrT="[Text]"/>
      <dgm:spPr/>
      <dgm:t>
        <a:bodyPr/>
        <a:lstStyle/>
        <a:p>
          <a:r>
            <a:rPr lang="en-US" smtClean="0"/>
            <a:t>Interactivity</a:t>
          </a:r>
          <a:endParaRPr lang="en-US" dirty="0"/>
        </a:p>
      </dgm:t>
    </dgm:pt>
    <dgm:pt modelId="{1BE6566C-DC79-401E-B939-BDE9AF7FCE2B}" type="sibTrans" cxnId="{BA3352EE-07CC-4DB0-85C9-1513109B172D}">
      <dgm:prSet/>
      <dgm:spPr/>
      <dgm:t>
        <a:bodyPr/>
        <a:lstStyle/>
        <a:p>
          <a:endParaRPr lang="en-US"/>
        </a:p>
      </dgm:t>
    </dgm:pt>
    <dgm:pt modelId="{582C5214-4F69-4455-9012-9221665EF8E2}" type="parTrans" cxnId="{BA3352EE-07CC-4DB0-85C9-1513109B172D}">
      <dgm:prSet/>
      <dgm:spPr/>
      <dgm:t>
        <a:bodyPr/>
        <a:lstStyle/>
        <a:p>
          <a:endParaRPr lang="en-US"/>
        </a:p>
      </dgm:t>
    </dgm:pt>
    <dgm:pt modelId="{BFF01995-F0D8-49DE-9EF3-A5D2CD734EC8}">
      <dgm:prSet phldrT="[Text]"/>
      <dgm:spPr/>
      <dgm:t>
        <a:bodyPr/>
        <a:lstStyle/>
        <a:p>
          <a:r>
            <a:rPr lang="en-US" dirty="0" smtClean="0"/>
            <a:t>Feedback</a:t>
          </a:r>
          <a:endParaRPr lang="en-US" dirty="0"/>
        </a:p>
      </dgm:t>
    </dgm:pt>
    <dgm:pt modelId="{272CD746-F3A9-4258-88F5-74A4A78AC9F0}" type="parTrans" cxnId="{20F78E6E-809F-4DB4-8F43-F1396BE51E33}">
      <dgm:prSet/>
      <dgm:spPr/>
      <dgm:t>
        <a:bodyPr/>
        <a:lstStyle/>
        <a:p>
          <a:endParaRPr lang="en-US"/>
        </a:p>
      </dgm:t>
    </dgm:pt>
    <dgm:pt modelId="{A831DE0E-BA4D-4AC7-9301-DB262F9851FE}" type="sibTrans" cxnId="{20F78E6E-809F-4DB4-8F43-F1396BE51E33}">
      <dgm:prSet/>
      <dgm:spPr/>
      <dgm:t>
        <a:bodyPr/>
        <a:lstStyle/>
        <a:p>
          <a:endParaRPr lang="en-US"/>
        </a:p>
      </dgm:t>
    </dgm:pt>
    <dgm:pt modelId="{9B1BF15B-668C-476E-96A1-DBF275497E19}">
      <dgm:prSet phldrT="[Text]"/>
      <dgm:spPr/>
      <dgm:t>
        <a:bodyPr/>
        <a:lstStyle/>
        <a:p>
          <a:r>
            <a:rPr lang="en-US" dirty="0" smtClean="0"/>
            <a:t>Discursive</a:t>
          </a:r>
          <a:endParaRPr lang="en-US" dirty="0"/>
        </a:p>
      </dgm:t>
    </dgm:pt>
    <dgm:pt modelId="{C9534778-5D38-42ED-B58E-59B843DA889E}" type="parTrans" cxnId="{FDC376E3-A650-4B00-B6A0-08E52C9330A3}">
      <dgm:prSet/>
      <dgm:spPr/>
      <dgm:t>
        <a:bodyPr/>
        <a:lstStyle/>
        <a:p>
          <a:endParaRPr lang="en-US"/>
        </a:p>
      </dgm:t>
    </dgm:pt>
    <dgm:pt modelId="{6DAC06D5-42CD-41A2-BC2C-04AD427B8865}" type="sibTrans" cxnId="{FDC376E3-A650-4B00-B6A0-08E52C9330A3}">
      <dgm:prSet/>
      <dgm:spPr/>
      <dgm:t>
        <a:bodyPr/>
        <a:lstStyle/>
        <a:p>
          <a:endParaRPr lang="en-US"/>
        </a:p>
      </dgm:t>
    </dgm:pt>
    <dgm:pt modelId="{16CA95A7-AE26-4352-B0E4-4446D11F931C}">
      <dgm:prSet phldrT="[Text]"/>
      <dgm:spPr/>
      <dgm:t>
        <a:bodyPr/>
        <a:lstStyle/>
        <a:p>
          <a:r>
            <a:rPr lang="en-US" dirty="0" smtClean="0"/>
            <a:t>Portfolio</a:t>
          </a:r>
          <a:endParaRPr lang="en-US" dirty="0"/>
        </a:p>
      </dgm:t>
    </dgm:pt>
    <dgm:pt modelId="{5A04FD85-754B-443B-AC8B-F54339D7E2D0}" type="parTrans" cxnId="{72845487-8CA4-4216-BA0A-559D5995D89C}">
      <dgm:prSet/>
      <dgm:spPr/>
      <dgm:t>
        <a:bodyPr/>
        <a:lstStyle/>
        <a:p>
          <a:endParaRPr lang="en-US"/>
        </a:p>
      </dgm:t>
    </dgm:pt>
    <dgm:pt modelId="{65E581E9-08B3-4F7F-A725-724F810A54C8}" type="sibTrans" cxnId="{72845487-8CA4-4216-BA0A-559D5995D89C}">
      <dgm:prSet/>
      <dgm:spPr/>
      <dgm:t>
        <a:bodyPr/>
        <a:lstStyle/>
        <a:p>
          <a:endParaRPr lang="en-US"/>
        </a:p>
      </dgm:t>
    </dgm:pt>
    <dgm:pt modelId="{1A287A28-BD2F-4F00-BC89-8774DBA6CD11}">
      <dgm:prSet phldrT="[Text]"/>
      <dgm:spPr/>
      <dgm:t>
        <a:bodyPr/>
        <a:lstStyle/>
        <a:p>
          <a:r>
            <a:rPr lang="en-US" dirty="0" smtClean="0"/>
            <a:t>Images</a:t>
          </a:r>
          <a:endParaRPr lang="en-US" dirty="0"/>
        </a:p>
      </dgm:t>
    </dgm:pt>
    <dgm:pt modelId="{40276B68-55C2-4662-B6BC-220188A258A7}" type="parTrans" cxnId="{B5E14D88-A278-47BE-A851-81C77A635907}">
      <dgm:prSet/>
      <dgm:spPr/>
      <dgm:t>
        <a:bodyPr/>
        <a:lstStyle/>
        <a:p>
          <a:endParaRPr lang="en-US"/>
        </a:p>
      </dgm:t>
    </dgm:pt>
    <dgm:pt modelId="{6138A66E-86E9-4000-8AD8-A2CA88B0E98C}" type="sibTrans" cxnId="{B5E14D88-A278-47BE-A851-81C77A635907}">
      <dgm:prSet/>
      <dgm:spPr/>
      <dgm:t>
        <a:bodyPr/>
        <a:lstStyle/>
        <a:p>
          <a:endParaRPr lang="en-US"/>
        </a:p>
      </dgm:t>
    </dgm:pt>
    <dgm:pt modelId="{AD222DCF-1A4D-457D-9558-B6755C42EE3A}" type="pres">
      <dgm:prSet presAssocID="{2679803B-E3B0-4AA6-89DE-4D99AA7A46C3}" presName="linear" presStyleCnt="0">
        <dgm:presLayoutVars>
          <dgm:dir/>
          <dgm:resizeHandles val="exact"/>
        </dgm:presLayoutVars>
      </dgm:prSet>
      <dgm:spPr/>
      <dgm:t>
        <a:bodyPr/>
        <a:lstStyle/>
        <a:p>
          <a:endParaRPr lang="en-US"/>
        </a:p>
      </dgm:t>
    </dgm:pt>
    <dgm:pt modelId="{D2F935EC-715C-4FD2-916F-BC5EED38CAEE}" type="pres">
      <dgm:prSet presAssocID="{887AE059-A6C9-4550-9B87-83FA1203FEF9}" presName="comp" presStyleCnt="0"/>
      <dgm:spPr/>
      <dgm:t>
        <a:bodyPr/>
        <a:lstStyle/>
        <a:p>
          <a:endParaRPr lang="en-US"/>
        </a:p>
      </dgm:t>
    </dgm:pt>
    <dgm:pt modelId="{7616D9C7-E7FA-47A8-8E06-DB33F18F0917}" type="pres">
      <dgm:prSet presAssocID="{887AE059-A6C9-4550-9B87-83FA1203FEF9}" presName="box" presStyleLbl="node1" presStyleIdx="0" presStyleCnt="3"/>
      <dgm:spPr/>
      <dgm:t>
        <a:bodyPr/>
        <a:lstStyle/>
        <a:p>
          <a:endParaRPr lang="en-US"/>
        </a:p>
      </dgm:t>
    </dgm:pt>
    <dgm:pt modelId="{05E15EAD-B738-4B50-941B-C86098461FD8}" type="pres">
      <dgm:prSet presAssocID="{887AE059-A6C9-4550-9B87-83FA1203FEF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7000" r="-67000"/>
          </a:stretch>
        </a:blipFill>
      </dgm:spPr>
      <dgm:t>
        <a:bodyPr/>
        <a:lstStyle/>
        <a:p>
          <a:endParaRPr lang="en-US"/>
        </a:p>
      </dgm:t>
    </dgm:pt>
    <dgm:pt modelId="{4F100053-1B92-4337-A9A5-D2A211D15AEF}" type="pres">
      <dgm:prSet presAssocID="{887AE059-A6C9-4550-9B87-83FA1203FEF9}" presName="text" presStyleLbl="node1" presStyleIdx="0" presStyleCnt="3">
        <dgm:presLayoutVars>
          <dgm:bulletEnabled val="1"/>
        </dgm:presLayoutVars>
      </dgm:prSet>
      <dgm:spPr/>
      <dgm:t>
        <a:bodyPr/>
        <a:lstStyle/>
        <a:p>
          <a:endParaRPr lang="en-US"/>
        </a:p>
      </dgm:t>
    </dgm:pt>
    <dgm:pt modelId="{5073A3EE-2AFD-4014-8DB3-DF56E4F6EFEA}" type="pres">
      <dgm:prSet presAssocID="{8A48B2DE-40BA-4D28-AABB-73D57416D600}" presName="spacer" presStyleCnt="0"/>
      <dgm:spPr/>
      <dgm:t>
        <a:bodyPr/>
        <a:lstStyle/>
        <a:p>
          <a:endParaRPr lang="en-US"/>
        </a:p>
      </dgm:t>
    </dgm:pt>
    <dgm:pt modelId="{4D6EAAD8-69BA-4D7F-952D-C98F0FF27D24}" type="pres">
      <dgm:prSet presAssocID="{9F5556C4-D4C0-4E90-8933-6DB6942545C6}" presName="comp" presStyleCnt="0"/>
      <dgm:spPr/>
      <dgm:t>
        <a:bodyPr/>
        <a:lstStyle/>
        <a:p>
          <a:endParaRPr lang="en-US"/>
        </a:p>
      </dgm:t>
    </dgm:pt>
    <dgm:pt modelId="{8B9F7D43-9E44-429A-B646-BCA0A94A207F}" type="pres">
      <dgm:prSet presAssocID="{9F5556C4-D4C0-4E90-8933-6DB6942545C6}" presName="box" presStyleLbl="node1" presStyleIdx="1" presStyleCnt="3"/>
      <dgm:spPr/>
      <dgm:t>
        <a:bodyPr/>
        <a:lstStyle/>
        <a:p>
          <a:endParaRPr lang="en-US"/>
        </a:p>
      </dgm:t>
    </dgm:pt>
    <dgm:pt modelId="{3E74DD05-1B87-4907-B419-50CCC4445598}" type="pres">
      <dgm:prSet presAssocID="{9F5556C4-D4C0-4E90-8933-6DB6942545C6}"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32A05C19-43CC-4AB6-8C96-B961461A8E06}" type="pres">
      <dgm:prSet presAssocID="{9F5556C4-D4C0-4E90-8933-6DB6942545C6}" presName="text" presStyleLbl="node1" presStyleIdx="1" presStyleCnt="3">
        <dgm:presLayoutVars>
          <dgm:bulletEnabled val="1"/>
        </dgm:presLayoutVars>
      </dgm:prSet>
      <dgm:spPr/>
      <dgm:t>
        <a:bodyPr/>
        <a:lstStyle/>
        <a:p>
          <a:endParaRPr lang="en-US"/>
        </a:p>
      </dgm:t>
    </dgm:pt>
    <dgm:pt modelId="{F01170E5-B3A8-409D-A270-3A2A9C9F8E27}" type="pres">
      <dgm:prSet presAssocID="{1BE6566C-DC79-401E-B939-BDE9AF7FCE2B}" presName="spacer" presStyleCnt="0"/>
      <dgm:spPr/>
      <dgm:t>
        <a:bodyPr/>
        <a:lstStyle/>
        <a:p>
          <a:endParaRPr lang="en-US"/>
        </a:p>
      </dgm:t>
    </dgm:pt>
    <dgm:pt modelId="{F5B9794F-9D40-4134-9EC2-5A29D21E33F4}" type="pres">
      <dgm:prSet presAssocID="{D063C110-0DA9-4565-82B5-7812228FD014}" presName="comp" presStyleCnt="0"/>
      <dgm:spPr/>
      <dgm:t>
        <a:bodyPr/>
        <a:lstStyle/>
        <a:p>
          <a:endParaRPr lang="en-US"/>
        </a:p>
      </dgm:t>
    </dgm:pt>
    <dgm:pt modelId="{2F59D0AE-6803-447B-A5F3-FD028A815279}" type="pres">
      <dgm:prSet presAssocID="{D063C110-0DA9-4565-82B5-7812228FD014}" presName="box" presStyleLbl="node1" presStyleIdx="2" presStyleCnt="3"/>
      <dgm:spPr/>
      <dgm:t>
        <a:bodyPr/>
        <a:lstStyle/>
        <a:p>
          <a:endParaRPr lang="en-US"/>
        </a:p>
      </dgm:t>
    </dgm:pt>
    <dgm:pt modelId="{62E48DBF-19E4-4C2E-A798-B2AC7FA1AC9F}" type="pres">
      <dgm:prSet presAssocID="{D063C110-0DA9-4565-82B5-7812228FD01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79000" r="-479000"/>
          </a:stretch>
        </a:blipFill>
      </dgm:spPr>
      <dgm:t>
        <a:bodyPr/>
        <a:lstStyle/>
        <a:p>
          <a:endParaRPr lang="en-US"/>
        </a:p>
      </dgm:t>
    </dgm:pt>
    <dgm:pt modelId="{75899BF1-DF92-4C48-B33A-C7A2B34FB5A3}" type="pres">
      <dgm:prSet presAssocID="{D063C110-0DA9-4565-82B5-7812228FD014}" presName="text" presStyleLbl="node1" presStyleIdx="2" presStyleCnt="3">
        <dgm:presLayoutVars>
          <dgm:bulletEnabled val="1"/>
        </dgm:presLayoutVars>
      </dgm:prSet>
      <dgm:spPr/>
      <dgm:t>
        <a:bodyPr/>
        <a:lstStyle/>
        <a:p>
          <a:endParaRPr lang="en-US"/>
        </a:p>
      </dgm:t>
    </dgm:pt>
  </dgm:ptLst>
  <dgm:cxnLst>
    <dgm:cxn modelId="{0FD7E4FE-1040-4723-8741-3907E779455C}" type="presOf" srcId="{D063C110-0DA9-4565-82B5-7812228FD014}" destId="{2F59D0AE-6803-447B-A5F3-FD028A815279}" srcOrd="0" destOrd="0" presId="urn:microsoft.com/office/officeart/2005/8/layout/vList4"/>
    <dgm:cxn modelId="{9752CC74-8FEC-4E62-B0F3-56D7CFFFBD56}" type="presOf" srcId="{9B1BF15B-668C-476E-96A1-DBF275497E19}" destId="{75899BF1-DF92-4C48-B33A-C7A2B34FB5A3}" srcOrd="1" destOrd="2" presId="urn:microsoft.com/office/officeart/2005/8/layout/vList4"/>
    <dgm:cxn modelId="{DD9AE178-2397-4280-9F19-AB4245EA8184}" type="presOf" srcId="{FFED44B8-D3D5-4D63-922E-8B91CF94E0AD}" destId="{2F59D0AE-6803-447B-A5F3-FD028A815279}" srcOrd="0" destOrd="1" presId="urn:microsoft.com/office/officeart/2005/8/layout/vList4"/>
    <dgm:cxn modelId="{33634D26-C758-4006-A3D8-4C48075D107F}" type="presOf" srcId="{887AE059-A6C9-4550-9B87-83FA1203FEF9}" destId="{4F100053-1B92-4337-A9A5-D2A211D15AEF}" srcOrd="1" destOrd="0" presId="urn:microsoft.com/office/officeart/2005/8/layout/vList4"/>
    <dgm:cxn modelId="{D38BF184-4077-49A3-8929-7B1591B6463F}" type="presOf" srcId="{8A252305-41EF-4487-9E20-DDD1C04E4378}" destId="{8B9F7D43-9E44-429A-B646-BCA0A94A207F}" srcOrd="0" destOrd="2" presId="urn:microsoft.com/office/officeart/2005/8/layout/vList4"/>
    <dgm:cxn modelId="{A467CD71-60AD-4AB7-9B40-9B767121957B}" type="presOf" srcId="{8C73C9D9-5694-4B9E-8D0F-7AD1CE97EECE}" destId="{32A05C19-43CC-4AB6-8C96-B961461A8E06}" srcOrd="1" destOrd="1" presId="urn:microsoft.com/office/officeart/2005/8/layout/vList4"/>
    <dgm:cxn modelId="{3924AF8E-CAA6-4EDD-BC42-474946C1834B}" srcId="{2679803B-E3B0-4AA6-89DE-4D99AA7A46C3}" destId="{887AE059-A6C9-4550-9B87-83FA1203FEF9}" srcOrd="0" destOrd="0" parTransId="{4F451786-70B5-4BBF-A04D-41DBA9F90ADD}" sibTransId="{8A48B2DE-40BA-4D28-AABB-73D57416D600}"/>
    <dgm:cxn modelId="{5F6A6112-1811-4B57-BDF1-9DD0944ECBFA}" type="presOf" srcId="{8EEAC1DF-9B98-4DDC-B5AF-D77A5395D39D}" destId="{4F100053-1B92-4337-A9A5-D2A211D15AEF}" srcOrd="1" destOrd="1" presId="urn:microsoft.com/office/officeart/2005/8/layout/vList4"/>
    <dgm:cxn modelId="{BA3352EE-07CC-4DB0-85C9-1513109B172D}" srcId="{2679803B-E3B0-4AA6-89DE-4D99AA7A46C3}" destId="{9F5556C4-D4C0-4E90-8933-6DB6942545C6}" srcOrd="1" destOrd="0" parTransId="{582C5214-4F69-4455-9012-9221665EF8E2}" sibTransId="{1BE6566C-DC79-401E-B939-BDE9AF7FCE2B}"/>
    <dgm:cxn modelId="{20F78E6E-809F-4DB4-8F43-F1396BE51E33}" srcId="{9F5556C4-D4C0-4E90-8933-6DB6942545C6}" destId="{BFF01995-F0D8-49DE-9EF3-A5D2CD734EC8}" srcOrd="2" destOrd="0" parTransId="{272CD746-F3A9-4258-88F5-74A4A78AC9F0}" sibTransId="{A831DE0E-BA4D-4AC7-9301-DB262F9851FE}"/>
    <dgm:cxn modelId="{81D0653C-9A0E-41F0-91F1-B0C2485137F5}" type="presOf" srcId="{16CA95A7-AE26-4352-B0E4-4446D11F931C}" destId="{75899BF1-DF92-4C48-B33A-C7A2B34FB5A3}" srcOrd="1" destOrd="3" presId="urn:microsoft.com/office/officeart/2005/8/layout/vList4"/>
    <dgm:cxn modelId="{9726EE95-CF33-41FC-8AB3-CDBFD1FFA8B6}" type="presOf" srcId="{D063C110-0DA9-4565-82B5-7812228FD014}" destId="{75899BF1-DF92-4C48-B33A-C7A2B34FB5A3}" srcOrd="1" destOrd="0" presId="urn:microsoft.com/office/officeart/2005/8/layout/vList4"/>
    <dgm:cxn modelId="{D1D15749-538B-4A10-AB29-F6DC57572EDA}" srcId="{9F5556C4-D4C0-4E90-8933-6DB6942545C6}" destId="{8A252305-41EF-4487-9E20-DDD1C04E4378}" srcOrd="1" destOrd="0" parTransId="{A0E16EA2-C1CF-4695-8BFD-EFB1CBA67E06}" sibTransId="{E3EA8AC9-0E76-43B6-86E8-B58A90A4C27B}"/>
    <dgm:cxn modelId="{5DD06C96-5D0F-4D74-AF92-568B03B6BD61}" srcId="{D063C110-0DA9-4565-82B5-7812228FD014}" destId="{FFED44B8-D3D5-4D63-922E-8B91CF94E0AD}" srcOrd="0" destOrd="0" parTransId="{388853C4-63F3-4FDC-8A77-686962BBB97E}" sibTransId="{B7EB9C7A-061D-4115-8E0C-377EA1D230A6}"/>
    <dgm:cxn modelId="{1E52B6DE-14E5-48E0-9AD1-B3F9C1F1406F}" srcId="{9F5556C4-D4C0-4E90-8933-6DB6942545C6}" destId="{8C73C9D9-5694-4B9E-8D0F-7AD1CE97EECE}" srcOrd="0" destOrd="0" parTransId="{EF1B4472-42E5-4171-B985-9D3CB2644374}" sibTransId="{F5A5F37A-D7B6-4DEB-90BB-F1D9A69BEDF3}"/>
    <dgm:cxn modelId="{949D0E5F-AEAD-431E-9309-B452AF61E03C}" type="presOf" srcId="{8C73C9D9-5694-4B9E-8D0F-7AD1CE97EECE}" destId="{8B9F7D43-9E44-429A-B646-BCA0A94A207F}" srcOrd="0" destOrd="1" presId="urn:microsoft.com/office/officeart/2005/8/layout/vList4"/>
    <dgm:cxn modelId="{EEFAAC5A-66E4-4FFB-84F4-6A557641B1B3}" type="presOf" srcId="{BFF01995-F0D8-49DE-9EF3-A5D2CD734EC8}" destId="{32A05C19-43CC-4AB6-8C96-B961461A8E06}" srcOrd="1" destOrd="3" presId="urn:microsoft.com/office/officeart/2005/8/layout/vList4"/>
    <dgm:cxn modelId="{BF1D4D27-C83A-4F6B-8601-F1929F4B3C58}" srcId="{887AE059-A6C9-4550-9B87-83FA1203FEF9}" destId="{8EEAC1DF-9B98-4DDC-B5AF-D77A5395D39D}" srcOrd="0" destOrd="0" parTransId="{729F98C5-381F-4613-9BD5-C1394B3475D9}" sibTransId="{11B327FD-1129-473E-BBDB-5FAC3240500A}"/>
    <dgm:cxn modelId="{72845487-8CA4-4216-BA0A-559D5995D89C}" srcId="{D063C110-0DA9-4565-82B5-7812228FD014}" destId="{16CA95A7-AE26-4352-B0E4-4446D11F931C}" srcOrd="2" destOrd="0" parTransId="{5A04FD85-754B-443B-AC8B-F54339D7E2D0}" sibTransId="{65E581E9-08B3-4F7F-A725-724F810A54C8}"/>
    <dgm:cxn modelId="{8AD5AC2A-5F7A-4A4A-B292-0525A1B46FE7}" type="presOf" srcId="{FFED44B8-D3D5-4D63-922E-8B91CF94E0AD}" destId="{75899BF1-DF92-4C48-B33A-C7A2B34FB5A3}" srcOrd="1" destOrd="1" presId="urn:microsoft.com/office/officeart/2005/8/layout/vList4"/>
    <dgm:cxn modelId="{A831D058-6B9E-4800-9309-7CD4685FF2FD}" type="presOf" srcId="{5E5AD469-7A70-49CB-8192-7845E50242DF}" destId="{4F100053-1B92-4337-A9A5-D2A211D15AEF}" srcOrd="1" destOrd="3" presId="urn:microsoft.com/office/officeart/2005/8/layout/vList4"/>
    <dgm:cxn modelId="{3E9628EC-2ECC-4B94-A9CA-A6B210DBA706}" type="presOf" srcId="{2679803B-E3B0-4AA6-89DE-4D99AA7A46C3}" destId="{AD222DCF-1A4D-457D-9558-B6755C42EE3A}" srcOrd="0" destOrd="0" presId="urn:microsoft.com/office/officeart/2005/8/layout/vList4"/>
    <dgm:cxn modelId="{90C74723-996A-47B6-976D-2247D261D276}" srcId="{887AE059-A6C9-4550-9B87-83FA1203FEF9}" destId="{F44364CD-886B-40E3-B363-9A3E955C171A}" srcOrd="3" destOrd="0" parTransId="{5938B67A-079B-4373-99FA-619D240FCF14}" sibTransId="{9E528F87-5507-41A4-9206-681F0691530E}"/>
    <dgm:cxn modelId="{2E158717-5B0D-45FB-998B-6DECFB02E7E9}" srcId="{2679803B-E3B0-4AA6-89DE-4D99AA7A46C3}" destId="{D063C110-0DA9-4565-82B5-7812228FD014}" srcOrd="2" destOrd="0" parTransId="{4723A53B-FEBF-4966-BF6A-B7AD498FD7E0}" sibTransId="{A0D62677-57A8-4AFF-A30E-EF29F07A6A58}"/>
    <dgm:cxn modelId="{106D74BC-B1A9-4B52-8263-BDE830636974}" type="presOf" srcId="{8A252305-41EF-4487-9E20-DDD1C04E4378}" destId="{32A05C19-43CC-4AB6-8C96-B961461A8E06}" srcOrd="1" destOrd="2" presId="urn:microsoft.com/office/officeart/2005/8/layout/vList4"/>
    <dgm:cxn modelId="{FDC376E3-A650-4B00-B6A0-08E52C9330A3}" srcId="{D063C110-0DA9-4565-82B5-7812228FD014}" destId="{9B1BF15B-668C-476E-96A1-DBF275497E19}" srcOrd="1" destOrd="0" parTransId="{C9534778-5D38-42ED-B58E-59B843DA889E}" sibTransId="{6DAC06D5-42CD-41A2-BC2C-04AD427B8865}"/>
    <dgm:cxn modelId="{F6DF17E8-91CF-431A-9798-BAF4DEEA8136}" type="presOf" srcId="{1A287A28-BD2F-4F00-BC89-8774DBA6CD11}" destId="{7616D9C7-E7FA-47A8-8E06-DB33F18F0917}" srcOrd="0" destOrd="2" presId="urn:microsoft.com/office/officeart/2005/8/layout/vList4"/>
    <dgm:cxn modelId="{1C128756-DD45-47DF-9FCA-4EC9FC83E277}" type="presOf" srcId="{BFF01995-F0D8-49DE-9EF3-A5D2CD734EC8}" destId="{8B9F7D43-9E44-429A-B646-BCA0A94A207F}" srcOrd="0" destOrd="3" presId="urn:microsoft.com/office/officeart/2005/8/layout/vList4"/>
    <dgm:cxn modelId="{9D2BA1D9-7126-4D26-B219-44C8A88D40B8}" type="presOf" srcId="{F44364CD-886B-40E3-B363-9A3E955C171A}" destId="{4F100053-1B92-4337-A9A5-D2A211D15AEF}" srcOrd="1" destOrd="4" presId="urn:microsoft.com/office/officeart/2005/8/layout/vList4"/>
    <dgm:cxn modelId="{5564CBD9-0CB9-42DF-94F3-9C598240D3ED}" type="presOf" srcId="{887AE059-A6C9-4550-9B87-83FA1203FEF9}" destId="{7616D9C7-E7FA-47A8-8E06-DB33F18F0917}" srcOrd="0" destOrd="0" presId="urn:microsoft.com/office/officeart/2005/8/layout/vList4"/>
    <dgm:cxn modelId="{4A17B649-1261-4AA9-8EAB-1527A8CC9347}" type="presOf" srcId="{9F5556C4-D4C0-4E90-8933-6DB6942545C6}" destId="{32A05C19-43CC-4AB6-8C96-B961461A8E06}" srcOrd="1" destOrd="0" presId="urn:microsoft.com/office/officeart/2005/8/layout/vList4"/>
    <dgm:cxn modelId="{B97360B9-F6D3-45C3-B0CE-5FCDA7FA6EFF}" type="presOf" srcId="{16CA95A7-AE26-4352-B0E4-4446D11F931C}" destId="{2F59D0AE-6803-447B-A5F3-FD028A815279}" srcOrd="0" destOrd="3" presId="urn:microsoft.com/office/officeart/2005/8/layout/vList4"/>
    <dgm:cxn modelId="{5E6E810E-1F39-4581-9B98-243CC400718A}" srcId="{887AE059-A6C9-4550-9B87-83FA1203FEF9}" destId="{5E5AD469-7A70-49CB-8192-7845E50242DF}" srcOrd="2" destOrd="0" parTransId="{DD7D1514-2522-4459-9BD3-B2F14EA12BD2}" sibTransId="{B6F81177-7F84-453D-842D-15823995090D}"/>
    <dgm:cxn modelId="{77AC9785-C2C7-49EB-BB1C-DF359CA1D63B}" type="presOf" srcId="{5E5AD469-7A70-49CB-8192-7845E50242DF}" destId="{7616D9C7-E7FA-47A8-8E06-DB33F18F0917}" srcOrd="0" destOrd="3" presId="urn:microsoft.com/office/officeart/2005/8/layout/vList4"/>
    <dgm:cxn modelId="{9F66B972-4DBF-4AE7-B71C-5419F5019C24}" type="presOf" srcId="{9F5556C4-D4C0-4E90-8933-6DB6942545C6}" destId="{8B9F7D43-9E44-429A-B646-BCA0A94A207F}" srcOrd="0" destOrd="0" presId="urn:microsoft.com/office/officeart/2005/8/layout/vList4"/>
    <dgm:cxn modelId="{DB0DCBAF-BF34-498C-8DC6-DE891536F5A0}" type="presOf" srcId="{9B1BF15B-668C-476E-96A1-DBF275497E19}" destId="{2F59D0AE-6803-447B-A5F3-FD028A815279}" srcOrd="0" destOrd="2" presId="urn:microsoft.com/office/officeart/2005/8/layout/vList4"/>
    <dgm:cxn modelId="{CBE31889-42E1-4406-9120-123FB6BFDBA4}" type="presOf" srcId="{1A287A28-BD2F-4F00-BC89-8774DBA6CD11}" destId="{4F100053-1B92-4337-A9A5-D2A211D15AEF}" srcOrd="1" destOrd="2" presId="urn:microsoft.com/office/officeart/2005/8/layout/vList4"/>
    <dgm:cxn modelId="{DBB8EE94-A552-41E3-8547-9B9E245358B5}" type="presOf" srcId="{8EEAC1DF-9B98-4DDC-B5AF-D77A5395D39D}" destId="{7616D9C7-E7FA-47A8-8E06-DB33F18F0917}" srcOrd="0" destOrd="1" presId="urn:microsoft.com/office/officeart/2005/8/layout/vList4"/>
    <dgm:cxn modelId="{7DF07463-8525-4CFD-9228-B56E33004050}" type="presOf" srcId="{F44364CD-886B-40E3-B363-9A3E955C171A}" destId="{7616D9C7-E7FA-47A8-8E06-DB33F18F0917}" srcOrd="0" destOrd="4" presId="urn:microsoft.com/office/officeart/2005/8/layout/vList4"/>
    <dgm:cxn modelId="{B5E14D88-A278-47BE-A851-81C77A635907}" srcId="{887AE059-A6C9-4550-9B87-83FA1203FEF9}" destId="{1A287A28-BD2F-4F00-BC89-8774DBA6CD11}" srcOrd="1" destOrd="0" parTransId="{40276B68-55C2-4662-B6BC-220188A258A7}" sibTransId="{6138A66E-86E9-4000-8AD8-A2CA88B0E98C}"/>
    <dgm:cxn modelId="{D4DB977D-D303-4A72-A64A-0E02BBC9B134}" type="presParOf" srcId="{AD222DCF-1A4D-457D-9558-B6755C42EE3A}" destId="{D2F935EC-715C-4FD2-916F-BC5EED38CAEE}" srcOrd="0" destOrd="0" presId="urn:microsoft.com/office/officeart/2005/8/layout/vList4"/>
    <dgm:cxn modelId="{EA8CA41A-5D32-4ED5-B2E6-1072072C1180}" type="presParOf" srcId="{D2F935EC-715C-4FD2-916F-BC5EED38CAEE}" destId="{7616D9C7-E7FA-47A8-8E06-DB33F18F0917}" srcOrd="0" destOrd="0" presId="urn:microsoft.com/office/officeart/2005/8/layout/vList4"/>
    <dgm:cxn modelId="{F0654DEA-89AE-4FA6-92D1-5E1873B106B7}" type="presParOf" srcId="{D2F935EC-715C-4FD2-916F-BC5EED38CAEE}" destId="{05E15EAD-B738-4B50-941B-C86098461FD8}" srcOrd="1" destOrd="0" presId="urn:microsoft.com/office/officeart/2005/8/layout/vList4"/>
    <dgm:cxn modelId="{3C53BDE9-3B09-4BE3-900A-9A3052AD4F23}" type="presParOf" srcId="{D2F935EC-715C-4FD2-916F-BC5EED38CAEE}" destId="{4F100053-1B92-4337-A9A5-D2A211D15AEF}" srcOrd="2" destOrd="0" presId="urn:microsoft.com/office/officeart/2005/8/layout/vList4"/>
    <dgm:cxn modelId="{8300CBA2-5348-4CD0-A1FB-9E781CC8499E}" type="presParOf" srcId="{AD222DCF-1A4D-457D-9558-B6755C42EE3A}" destId="{5073A3EE-2AFD-4014-8DB3-DF56E4F6EFEA}" srcOrd="1" destOrd="0" presId="urn:microsoft.com/office/officeart/2005/8/layout/vList4"/>
    <dgm:cxn modelId="{DC705046-252E-46FC-8D4C-3322AD1A3C8A}" type="presParOf" srcId="{AD222DCF-1A4D-457D-9558-B6755C42EE3A}" destId="{4D6EAAD8-69BA-4D7F-952D-C98F0FF27D24}" srcOrd="2" destOrd="0" presId="urn:microsoft.com/office/officeart/2005/8/layout/vList4"/>
    <dgm:cxn modelId="{A3BD4C01-6F94-437E-82AF-68709F04598E}" type="presParOf" srcId="{4D6EAAD8-69BA-4D7F-952D-C98F0FF27D24}" destId="{8B9F7D43-9E44-429A-B646-BCA0A94A207F}" srcOrd="0" destOrd="0" presId="urn:microsoft.com/office/officeart/2005/8/layout/vList4"/>
    <dgm:cxn modelId="{B3FABCAB-36F8-4FC9-AEBC-03E0867744CE}" type="presParOf" srcId="{4D6EAAD8-69BA-4D7F-952D-C98F0FF27D24}" destId="{3E74DD05-1B87-4907-B419-50CCC4445598}" srcOrd="1" destOrd="0" presId="urn:microsoft.com/office/officeart/2005/8/layout/vList4"/>
    <dgm:cxn modelId="{D5A539AB-2FC2-45EA-99F8-6407D0F71073}" type="presParOf" srcId="{4D6EAAD8-69BA-4D7F-952D-C98F0FF27D24}" destId="{32A05C19-43CC-4AB6-8C96-B961461A8E06}" srcOrd="2" destOrd="0" presId="urn:microsoft.com/office/officeart/2005/8/layout/vList4"/>
    <dgm:cxn modelId="{C9FF868F-DB7F-4408-8F83-6AD0A04FA12A}" type="presParOf" srcId="{AD222DCF-1A4D-457D-9558-B6755C42EE3A}" destId="{F01170E5-B3A8-409D-A270-3A2A9C9F8E27}" srcOrd="3" destOrd="0" presId="urn:microsoft.com/office/officeart/2005/8/layout/vList4"/>
    <dgm:cxn modelId="{1895B4B6-D5A1-4B50-A74B-24B37D80F8AA}" type="presParOf" srcId="{AD222DCF-1A4D-457D-9558-B6755C42EE3A}" destId="{F5B9794F-9D40-4134-9EC2-5A29D21E33F4}" srcOrd="4" destOrd="0" presId="urn:microsoft.com/office/officeart/2005/8/layout/vList4"/>
    <dgm:cxn modelId="{5D0CEBF8-685C-4BA3-9093-E5666FCC053C}" type="presParOf" srcId="{F5B9794F-9D40-4134-9EC2-5A29D21E33F4}" destId="{2F59D0AE-6803-447B-A5F3-FD028A815279}" srcOrd="0" destOrd="0" presId="urn:microsoft.com/office/officeart/2005/8/layout/vList4"/>
    <dgm:cxn modelId="{CD932959-D543-483C-A5B8-2C98589D093C}" type="presParOf" srcId="{F5B9794F-9D40-4134-9EC2-5A29D21E33F4}" destId="{62E48DBF-19E4-4C2E-A798-B2AC7FA1AC9F}" srcOrd="1" destOrd="0" presId="urn:microsoft.com/office/officeart/2005/8/layout/vList4"/>
    <dgm:cxn modelId="{8A00ED3B-71A9-4023-AD18-29A524A81E7A}" type="presParOf" srcId="{F5B9794F-9D40-4134-9EC2-5A29D21E33F4}" destId="{75899BF1-DF92-4C48-B33A-C7A2B34FB5A3}"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20EAC3-209F-482A-89DA-3ABAC78CD0E6}" type="doc">
      <dgm:prSet loTypeId="urn:microsoft.com/office/officeart/2005/8/layout/hProcess9" loCatId="process" qsTypeId="urn:microsoft.com/office/officeart/2005/8/quickstyle/simple1" qsCatId="simple" csTypeId="urn:microsoft.com/office/officeart/2005/8/colors/accent0_1" csCatId="mainScheme" phldr="1"/>
      <dgm:spPr/>
    </dgm:pt>
    <dgm:pt modelId="{1279A681-7FF1-4422-B96A-C74346ACB074}">
      <dgm:prSet phldrT="[Text]"/>
      <dgm:spPr/>
      <dgm:t>
        <a:bodyPr/>
        <a:lstStyle/>
        <a:p>
          <a:r>
            <a:rPr lang="en-US" dirty="0" smtClean="0"/>
            <a:t>F2F 1</a:t>
          </a:r>
        </a:p>
        <a:p>
          <a:r>
            <a:rPr lang="en-US" dirty="0" smtClean="0"/>
            <a:t>3 </a:t>
          </a:r>
          <a:r>
            <a:rPr lang="en-US" dirty="0" err="1" smtClean="0"/>
            <a:t>hrs</a:t>
          </a:r>
          <a:r>
            <a:rPr lang="en-US" dirty="0" smtClean="0"/>
            <a:t> </a:t>
          </a:r>
          <a:endParaRPr lang="en-US" dirty="0"/>
        </a:p>
      </dgm:t>
    </dgm:pt>
    <dgm:pt modelId="{3FEF5C58-EAD7-4C16-99F7-90F167FD7BDA}" type="parTrans" cxnId="{704CE72B-C5B5-440B-8C9F-AC8C4EE47C93}">
      <dgm:prSet/>
      <dgm:spPr/>
      <dgm:t>
        <a:bodyPr/>
        <a:lstStyle/>
        <a:p>
          <a:endParaRPr lang="en-US"/>
        </a:p>
      </dgm:t>
    </dgm:pt>
    <dgm:pt modelId="{0F43ABB7-A7DC-4EC0-9F3B-BD4D75F08A1E}" type="sibTrans" cxnId="{704CE72B-C5B5-440B-8C9F-AC8C4EE47C93}">
      <dgm:prSet/>
      <dgm:spPr/>
      <dgm:t>
        <a:bodyPr/>
        <a:lstStyle/>
        <a:p>
          <a:endParaRPr lang="en-US"/>
        </a:p>
      </dgm:t>
    </dgm:pt>
    <dgm:pt modelId="{3CD5FF09-18EE-4705-A31F-F18B50BC4AA3}">
      <dgm:prSet phldrT="[Text]"/>
      <dgm:spPr/>
      <dgm:t>
        <a:bodyPr/>
        <a:lstStyle/>
        <a:p>
          <a:r>
            <a:rPr lang="en-US" dirty="0" smtClean="0"/>
            <a:t>Online 1</a:t>
          </a:r>
          <a:endParaRPr lang="en-US" dirty="0"/>
        </a:p>
      </dgm:t>
    </dgm:pt>
    <dgm:pt modelId="{B819320A-9CC7-42A4-BD8E-970584DC8787}" type="parTrans" cxnId="{A785E032-ACBE-4354-8FE5-56057CAB307A}">
      <dgm:prSet/>
      <dgm:spPr/>
      <dgm:t>
        <a:bodyPr/>
        <a:lstStyle/>
        <a:p>
          <a:endParaRPr lang="en-US"/>
        </a:p>
      </dgm:t>
    </dgm:pt>
    <dgm:pt modelId="{A7D4BE42-F53F-4D4A-B629-5112DCFA7E6C}" type="sibTrans" cxnId="{A785E032-ACBE-4354-8FE5-56057CAB307A}">
      <dgm:prSet/>
      <dgm:spPr/>
      <dgm:t>
        <a:bodyPr/>
        <a:lstStyle/>
        <a:p>
          <a:endParaRPr lang="en-US"/>
        </a:p>
      </dgm:t>
    </dgm:pt>
    <dgm:pt modelId="{2B6A852E-4FE3-45AC-8C4D-980657E634E4}">
      <dgm:prSet phldrT="[Text]"/>
      <dgm:spPr/>
      <dgm:t>
        <a:bodyPr/>
        <a:lstStyle/>
        <a:p>
          <a:r>
            <a:rPr lang="en-US" dirty="0" smtClean="0"/>
            <a:t>F2F </a:t>
          </a:r>
          <a:r>
            <a:rPr lang="en-US" dirty="0" smtClean="0"/>
            <a:t>2</a:t>
          </a:r>
        </a:p>
        <a:p>
          <a:r>
            <a:rPr lang="en-US" dirty="0" smtClean="0"/>
            <a:t>3 </a:t>
          </a:r>
          <a:r>
            <a:rPr lang="en-US" dirty="0" err="1" smtClean="0"/>
            <a:t>hrs</a:t>
          </a:r>
          <a:r>
            <a:rPr lang="en-US" dirty="0" smtClean="0"/>
            <a:t> </a:t>
          </a:r>
          <a:endParaRPr lang="en-US" dirty="0"/>
        </a:p>
      </dgm:t>
    </dgm:pt>
    <dgm:pt modelId="{AE293FB4-32AB-4DFF-B9B6-F82F202F608D}" type="parTrans" cxnId="{FC7614EE-CD23-4244-8EB9-622163E7049B}">
      <dgm:prSet/>
      <dgm:spPr/>
      <dgm:t>
        <a:bodyPr/>
        <a:lstStyle/>
        <a:p>
          <a:endParaRPr lang="en-US"/>
        </a:p>
      </dgm:t>
    </dgm:pt>
    <dgm:pt modelId="{8B95157B-E694-4481-B141-17A108BD9D9E}" type="sibTrans" cxnId="{FC7614EE-CD23-4244-8EB9-622163E7049B}">
      <dgm:prSet/>
      <dgm:spPr/>
      <dgm:t>
        <a:bodyPr/>
        <a:lstStyle/>
        <a:p>
          <a:endParaRPr lang="en-US"/>
        </a:p>
      </dgm:t>
    </dgm:pt>
    <dgm:pt modelId="{BAD26A7F-DF42-4061-B9EA-F2E486AD05F3}">
      <dgm:prSet phldrT="[Text]"/>
      <dgm:spPr/>
      <dgm:t>
        <a:bodyPr/>
        <a:lstStyle/>
        <a:p>
          <a:r>
            <a:rPr lang="en-US" dirty="0" smtClean="0"/>
            <a:t>Showcase</a:t>
          </a:r>
        </a:p>
        <a:p>
          <a:r>
            <a:rPr lang="en-US" dirty="0" smtClean="0"/>
            <a:t>3 </a:t>
          </a:r>
          <a:r>
            <a:rPr lang="en-US" dirty="0" err="1" smtClean="0"/>
            <a:t>hrs</a:t>
          </a:r>
          <a:r>
            <a:rPr lang="en-US" dirty="0" smtClean="0"/>
            <a:t> </a:t>
          </a:r>
          <a:endParaRPr lang="en-US" dirty="0"/>
        </a:p>
      </dgm:t>
    </dgm:pt>
    <dgm:pt modelId="{C3D15946-9982-48C1-A6D3-2BCF76F97DE6}" type="parTrans" cxnId="{7955D782-B511-474E-86D8-9AB9CBD27A20}">
      <dgm:prSet/>
      <dgm:spPr/>
      <dgm:t>
        <a:bodyPr/>
        <a:lstStyle/>
        <a:p>
          <a:endParaRPr lang="en-US"/>
        </a:p>
      </dgm:t>
    </dgm:pt>
    <dgm:pt modelId="{0DB7B464-1717-4E0A-984A-B03AB7EDAF0C}" type="sibTrans" cxnId="{7955D782-B511-474E-86D8-9AB9CBD27A20}">
      <dgm:prSet/>
      <dgm:spPr/>
      <dgm:t>
        <a:bodyPr/>
        <a:lstStyle/>
        <a:p>
          <a:endParaRPr lang="en-US"/>
        </a:p>
      </dgm:t>
    </dgm:pt>
    <dgm:pt modelId="{FEBE424E-B973-44FC-9AC6-9403B4597408}">
      <dgm:prSet phldrT="[Text]"/>
      <dgm:spPr/>
      <dgm:t>
        <a:bodyPr/>
        <a:lstStyle/>
        <a:p>
          <a:r>
            <a:rPr lang="en-US" dirty="0" smtClean="0"/>
            <a:t>Online 2 </a:t>
          </a:r>
          <a:endParaRPr lang="en-US" dirty="0"/>
        </a:p>
      </dgm:t>
    </dgm:pt>
    <dgm:pt modelId="{A2D9BE0F-3C68-404C-B202-5B42E53FA586}" type="parTrans" cxnId="{9ADB4F6F-B08C-4E0A-9990-64A135C93F7B}">
      <dgm:prSet/>
      <dgm:spPr/>
      <dgm:t>
        <a:bodyPr/>
        <a:lstStyle/>
        <a:p>
          <a:endParaRPr lang="en-US"/>
        </a:p>
      </dgm:t>
    </dgm:pt>
    <dgm:pt modelId="{B7C58AE6-CF37-486C-834E-D03FD8F20BA9}" type="sibTrans" cxnId="{9ADB4F6F-B08C-4E0A-9990-64A135C93F7B}">
      <dgm:prSet/>
      <dgm:spPr/>
      <dgm:t>
        <a:bodyPr/>
        <a:lstStyle/>
        <a:p>
          <a:endParaRPr lang="en-US"/>
        </a:p>
      </dgm:t>
    </dgm:pt>
    <dgm:pt modelId="{E5DB9FA9-593C-462B-BF28-5547B5DF5464}">
      <dgm:prSet phldrT="[Text]"/>
      <dgm:spPr/>
      <dgm:t>
        <a:bodyPr/>
        <a:lstStyle/>
        <a:p>
          <a:r>
            <a:rPr lang="en-US" dirty="0" smtClean="0"/>
            <a:t>F2F 3</a:t>
          </a:r>
        </a:p>
        <a:p>
          <a:r>
            <a:rPr lang="en-US" dirty="0" smtClean="0"/>
            <a:t>3 </a:t>
          </a:r>
          <a:r>
            <a:rPr lang="en-US" dirty="0" err="1" smtClean="0"/>
            <a:t>hrs</a:t>
          </a:r>
          <a:r>
            <a:rPr lang="en-US" dirty="0" smtClean="0"/>
            <a:t>  </a:t>
          </a:r>
          <a:endParaRPr lang="en-US" dirty="0"/>
        </a:p>
      </dgm:t>
    </dgm:pt>
    <dgm:pt modelId="{3BF70E2F-6757-4394-A420-28BD4C3B2195}" type="parTrans" cxnId="{7299C7A4-6FCE-4D45-954E-9DAD298E89C6}">
      <dgm:prSet/>
      <dgm:spPr/>
      <dgm:t>
        <a:bodyPr/>
        <a:lstStyle/>
        <a:p>
          <a:endParaRPr lang="en-US"/>
        </a:p>
      </dgm:t>
    </dgm:pt>
    <dgm:pt modelId="{34A40F38-977E-48A9-90C7-BF7801BF18AF}" type="sibTrans" cxnId="{7299C7A4-6FCE-4D45-954E-9DAD298E89C6}">
      <dgm:prSet/>
      <dgm:spPr/>
      <dgm:t>
        <a:bodyPr/>
        <a:lstStyle/>
        <a:p>
          <a:endParaRPr lang="en-US"/>
        </a:p>
      </dgm:t>
    </dgm:pt>
    <dgm:pt modelId="{EDF412DC-3ECD-4F1E-9C2C-A6689CD2B532}">
      <dgm:prSet phldrT="[Text]"/>
      <dgm:spPr/>
      <dgm:t>
        <a:bodyPr/>
        <a:lstStyle/>
        <a:p>
          <a:r>
            <a:rPr lang="en-US" dirty="0" smtClean="0"/>
            <a:t>Post-Program</a:t>
          </a:r>
          <a:endParaRPr lang="en-US" dirty="0"/>
        </a:p>
      </dgm:t>
    </dgm:pt>
    <dgm:pt modelId="{E8D9F999-EAB6-4341-BCA2-CF5282116957}" type="parTrans" cxnId="{8BF3571A-69E4-4CDE-BF95-1A8D558D7BD6}">
      <dgm:prSet/>
      <dgm:spPr/>
      <dgm:t>
        <a:bodyPr/>
        <a:lstStyle/>
        <a:p>
          <a:endParaRPr lang="en-US"/>
        </a:p>
      </dgm:t>
    </dgm:pt>
    <dgm:pt modelId="{588174C5-0213-46FA-B463-3F80154C7DE4}" type="sibTrans" cxnId="{8BF3571A-69E4-4CDE-BF95-1A8D558D7BD6}">
      <dgm:prSet/>
      <dgm:spPr/>
      <dgm:t>
        <a:bodyPr/>
        <a:lstStyle/>
        <a:p>
          <a:endParaRPr lang="en-US"/>
        </a:p>
      </dgm:t>
    </dgm:pt>
    <dgm:pt modelId="{F87F4477-ADF9-4401-B1B2-E368FCC8DBEE}" type="pres">
      <dgm:prSet presAssocID="{E020EAC3-209F-482A-89DA-3ABAC78CD0E6}" presName="CompostProcess" presStyleCnt="0">
        <dgm:presLayoutVars>
          <dgm:dir/>
          <dgm:resizeHandles val="exact"/>
        </dgm:presLayoutVars>
      </dgm:prSet>
      <dgm:spPr/>
    </dgm:pt>
    <dgm:pt modelId="{D7B48833-F05F-44CF-BC5E-C260054D537D}" type="pres">
      <dgm:prSet presAssocID="{E020EAC3-209F-482A-89DA-3ABAC78CD0E6}" presName="arrow" presStyleLbl="bgShp" presStyleIdx="0" presStyleCnt="1"/>
      <dgm:spPr/>
    </dgm:pt>
    <dgm:pt modelId="{0ECCC2E5-465D-48E9-9E14-E0368B751191}" type="pres">
      <dgm:prSet presAssocID="{E020EAC3-209F-482A-89DA-3ABAC78CD0E6}" presName="linearProcess" presStyleCnt="0"/>
      <dgm:spPr/>
    </dgm:pt>
    <dgm:pt modelId="{346C92F2-2337-4322-8489-5C4A3E0D62C0}" type="pres">
      <dgm:prSet presAssocID="{1279A681-7FF1-4422-B96A-C74346ACB074}" presName="textNode" presStyleLbl="node1" presStyleIdx="0" presStyleCnt="7">
        <dgm:presLayoutVars>
          <dgm:bulletEnabled val="1"/>
        </dgm:presLayoutVars>
      </dgm:prSet>
      <dgm:spPr/>
      <dgm:t>
        <a:bodyPr/>
        <a:lstStyle/>
        <a:p>
          <a:endParaRPr lang="en-US"/>
        </a:p>
      </dgm:t>
    </dgm:pt>
    <dgm:pt modelId="{D6370C06-DB0C-48C8-ABB3-B4DD838275EE}" type="pres">
      <dgm:prSet presAssocID="{0F43ABB7-A7DC-4EC0-9F3B-BD4D75F08A1E}" presName="sibTrans" presStyleCnt="0"/>
      <dgm:spPr/>
    </dgm:pt>
    <dgm:pt modelId="{2FA798AB-12A5-4267-84CF-282A7D390F2A}" type="pres">
      <dgm:prSet presAssocID="{3CD5FF09-18EE-4705-A31F-F18B50BC4AA3}" presName="textNode" presStyleLbl="node1" presStyleIdx="1" presStyleCnt="7">
        <dgm:presLayoutVars>
          <dgm:bulletEnabled val="1"/>
        </dgm:presLayoutVars>
      </dgm:prSet>
      <dgm:spPr/>
      <dgm:t>
        <a:bodyPr/>
        <a:lstStyle/>
        <a:p>
          <a:endParaRPr lang="en-US"/>
        </a:p>
      </dgm:t>
    </dgm:pt>
    <dgm:pt modelId="{27DB696F-3AAA-4165-9C1D-0037560DCF45}" type="pres">
      <dgm:prSet presAssocID="{A7D4BE42-F53F-4D4A-B629-5112DCFA7E6C}" presName="sibTrans" presStyleCnt="0"/>
      <dgm:spPr/>
    </dgm:pt>
    <dgm:pt modelId="{8FF8FB49-244E-4966-B1C1-ECE173714A8F}" type="pres">
      <dgm:prSet presAssocID="{2B6A852E-4FE3-45AC-8C4D-980657E634E4}" presName="textNode" presStyleLbl="node1" presStyleIdx="2" presStyleCnt="7">
        <dgm:presLayoutVars>
          <dgm:bulletEnabled val="1"/>
        </dgm:presLayoutVars>
      </dgm:prSet>
      <dgm:spPr/>
      <dgm:t>
        <a:bodyPr/>
        <a:lstStyle/>
        <a:p>
          <a:endParaRPr lang="en-US"/>
        </a:p>
      </dgm:t>
    </dgm:pt>
    <dgm:pt modelId="{1B0E6AD8-334C-44E8-9EC4-04C6CA15C002}" type="pres">
      <dgm:prSet presAssocID="{8B95157B-E694-4481-B141-17A108BD9D9E}" presName="sibTrans" presStyleCnt="0"/>
      <dgm:spPr/>
    </dgm:pt>
    <dgm:pt modelId="{E6939E50-7ED2-4CCE-A7D2-44D6D1A2076C}" type="pres">
      <dgm:prSet presAssocID="{FEBE424E-B973-44FC-9AC6-9403B4597408}" presName="textNode" presStyleLbl="node1" presStyleIdx="3" presStyleCnt="7">
        <dgm:presLayoutVars>
          <dgm:bulletEnabled val="1"/>
        </dgm:presLayoutVars>
      </dgm:prSet>
      <dgm:spPr/>
      <dgm:t>
        <a:bodyPr/>
        <a:lstStyle/>
        <a:p>
          <a:endParaRPr lang="en-US"/>
        </a:p>
      </dgm:t>
    </dgm:pt>
    <dgm:pt modelId="{288CC5BF-C2D4-4C21-8B06-9FBE4B58F4EA}" type="pres">
      <dgm:prSet presAssocID="{B7C58AE6-CF37-486C-834E-D03FD8F20BA9}" presName="sibTrans" presStyleCnt="0"/>
      <dgm:spPr/>
    </dgm:pt>
    <dgm:pt modelId="{F04F809A-5800-4F49-9817-579306D65D26}" type="pres">
      <dgm:prSet presAssocID="{E5DB9FA9-593C-462B-BF28-5547B5DF5464}" presName="textNode" presStyleLbl="node1" presStyleIdx="4" presStyleCnt="7">
        <dgm:presLayoutVars>
          <dgm:bulletEnabled val="1"/>
        </dgm:presLayoutVars>
      </dgm:prSet>
      <dgm:spPr/>
      <dgm:t>
        <a:bodyPr/>
        <a:lstStyle/>
        <a:p>
          <a:endParaRPr lang="en-US"/>
        </a:p>
      </dgm:t>
    </dgm:pt>
    <dgm:pt modelId="{E8DBF059-3037-47D5-929A-FBD1354531BF}" type="pres">
      <dgm:prSet presAssocID="{34A40F38-977E-48A9-90C7-BF7801BF18AF}" presName="sibTrans" presStyleCnt="0"/>
      <dgm:spPr/>
    </dgm:pt>
    <dgm:pt modelId="{CF0B456B-2190-42A0-97D6-E590035DC1DF}" type="pres">
      <dgm:prSet presAssocID="{BAD26A7F-DF42-4061-B9EA-F2E486AD05F3}" presName="textNode" presStyleLbl="node1" presStyleIdx="5" presStyleCnt="7">
        <dgm:presLayoutVars>
          <dgm:bulletEnabled val="1"/>
        </dgm:presLayoutVars>
      </dgm:prSet>
      <dgm:spPr/>
      <dgm:t>
        <a:bodyPr/>
        <a:lstStyle/>
        <a:p>
          <a:endParaRPr lang="en-US"/>
        </a:p>
      </dgm:t>
    </dgm:pt>
    <dgm:pt modelId="{993CB1B2-BAF2-4445-98DD-96ED1C055240}" type="pres">
      <dgm:prSet presAssocID="{0DB7B464-1717-4E0A-984A-B03AB7EDAF0C}" presName="sibTrans" presStyleCnt="0"/>
      <dgm:spPr/>
    </dgm:pt>
    <dgm:pt modelId="{30EA9516-A4EB-49C6-88E2-0F5B36DEA94B}" type="pres">
      <dgm:prSet presAssocID="{EDF412DC-3ECD-4F1E-9C2C-A6689CD2B532}" presName="textNode" presStyleLbl="node1" presStyleIdx="6" presStyleCnt="7">
        <dgm:presLayoutVars>
          <dgm:bulletEnabled val="1"/>
        </dgm:presLayoutVars>
      </dgm:prSet>
      <dgm:spPr/>
      <dgm:t>
        <a:bodyPr/>
        <a:lstStyle/>
        <a:p>
          <a:endParaRPr lang="en-US"/>
        </a:p>
      </dgm:t>
    </dgm:pt>
  </dgm:ptLst>
  <dgm:cxnLst>
    <dgm:cxn modelId="{769C0C00-5943-0F4A-A780-11FDBAC7EE82}" type="presOf" srcId="{EDF412DC-3ECD-4F1E-9C2C-A6689CD2B532}" destId="{30EA9516-A4EB-49C6-88E2-0F5B36DEA94B}" srcOrd="0" destOrd="0" presId="urn:microsoft.com/office/officeart/2005/8/layout/hProcess9"/>
    <dgm:cxn modelId="{2A33D85C-F2F8-FF46-80C4-E263BF94EAAC}" type="presOf" srcId="{2B6A852E-4FE3-45AC-8C4D-980657E634E4}" destId="{8FF8FB49-244E-4966-B1C1-ECE173714A8F}" srcOrd="0" destOrd="0" presId="urn:microsoft.com/office/officeart/2005/8/layout/hProcess9"/>
    <dgm:cxn modelId="{A785E032-ACBE-4354-8FE5-56057CAB307A}" srcId="{E020EAC3-209F-482A-89DA-3ABAC78CD0E6}" destId="{3CD5FF09-18EE-4705-A31F-F18B50BC4AA3}" srcOrd="1" destOrd="0" parTransId="{B819320A-9CC7-42A4-BD8E-970584DC8787}" sibTransId="{A7D4BE42-F53F-4D4A-B629-5112DCFA7E6C}"/>
    <dgm:cxn modelId="{5261ED67-7550-4C4D-935E-B6CD3E92015C}" type="presOf" srcId="{E020EAC3-209F-482A-89DA-3ABAC78CD0E6}" destId="{F87F4477-ADF9-4401-B1B2-E368FCC8DBEE}" srcOrd="0" destOrd="0" presId="urn:microsoft.com/office/officeart/2005/8/layout/hProcess9"/>
    <dgm:cxn modelId="{31831129-8882-D145-A973-91B7020DEBBC}" type="presOf" srcId="{FEBE424E-B973-44FC-9AC6-9403B4597408}" destId="{E6939E50-7ED2-4CCE-A7D2-44D6D1A2076C}" srcOrd="0" destOrd="0" presId="urn:microsoft.com/office/officeart/2005/8/layout/hProcess9"/>
    <dgm:cxn modelId="{8BF3571A-69E4-4CDE-BF95-1A8D558D7BD6}" srcId="{E020EAC3-209F-482A-89DA-3ABAC78CD0E6}" destId="{EDF412DC-3ECD-4F1E-9C2C-A6689CD2B532}" srcOrd="6" destOrd="0" parTransId="{E8D9F999-EAB6-4341-BCA2-CF5282116957}" sibTransId="{588174C5-0213-46FA-B463-3F80154C7DE4}"/>
    <dgm:cxn modelId="{A86DDD49-6318-1F4D-97D5-CDB9AE619D18}" type="presOf" srcId="{3CD5FF09-18EE-4705-A31F-F18B50BC4AA3}" destId="{2FA798AB-12A5-4267-84CF-282A7D390F2A}" srcOrd="0" destOrd="0" presId="urn:microsoft.com/office/officeart/2005/8/layout/hProcess9"/>
    <dgm:cxn modelId="{177EE3EB-ECF3-0641-814F-82EA4EE86D69}" type="presOf" srcId="{1279A681-7FF1-4422-B96A-C74346ACB074}" destId="{346C92F2-2337-4322-8489-5C4A3E0D62C0}" srcOrd="0" destOrd="0" presId="urn:microsoft.com/office/officeart/2005/8/layout/hProcess9"/>
    <dgm:cxn modelId="{7955D782-B511-474E-86D8-9AB9CBD27A20}" srcId="{E020EAC3-209F-482A-89DA-3ABAC78CD0E6}" destId="{BAD26A7F-DF42-4061-B9EA-F2E486AD05F3}" srcOrd="5" destOrd="0" parTransId="{C3D15946-9982-48C1-A6D3-2BCF76F97DE6}" sibTransId="{0DB7B464-1717-4E0A-984A-B03AB7EDAF0C}"/>
    <dgm:cxn modelId="{704CE72B-C5B5-440B-8C9F-AC8C4EE47C93}" srcId="{E020EAC3-209F-482A-89DA-3ABAC78CD0E6}" destId="{1279A681-7FF1-4422-B96A-C74346ACB074}" srcOrd="0" destOrd="0" parTransId="{3FEF5C58-EAD7-4C16-99F7-90F167FD7BDA}" sibTransId="{0F43ABB7-A7DC-4EC0-9F3B-BD4D75F08A1E}"/>
    <dgm:cxn modelId="{584BDA59-9F43-474C-9A7C-03FEF10C1D55}" type="presOf" srcId="{E5DB9FA9-593C-462B-BF28-5547B5DF5464}" destId="{F04F809A-5800-4F49-9817-579306D65D26}" srcOrd="0" destOrd="0" presId="urn:microsoft.com/office/officeart/2005/8/layout/hProcess9"/>
    <dgm:cxn modelId="{7299C7A4-6FCE-4D45-954E-9DAD298E89C6}" srcId="{E020EAC3-209F-482A-89DA-3ABAC78CD0E6}" destId="{E5DB9FA9-593C-462B-BF28-5547B5DF5464}" srcOrd="4" destOrd="0" parTransId="{3BF70E2F-6757-4394-A420-28BD4C3B2195}" sibTransId="{34A40F38-977E-48A9-90C7-BF7801BF18AF}"/>
    <dgm:cxn modelId="{9ADB4F6F-B08C-4E0A-9990-64A135C93F7B}" srcId="{E020EAC3-209F-482A-89DA-3ABAC78CD0E6}" destId="{FEBE424E-B973-44FC-9AC6-9403B4597408}" srcOrd="3" destOrd="0" parTransId="{A2D9BE0F-3C68-404C-B202-5B42E53FA586}" sibTransId="{B7C58AE6-CF37-486C-834E-D03FD8F20BA9}"/>
    <dgm:cxn modelId="{FC7614EE-CD23-4244-8EB9-622163E7049B}" srcId="{E020EAC3-209F-482A-89DA-3ABAC78CD0E6}" destId="{2B6A852E-4FE3-45AC-8C4D-980657E634E4}" srcOrd="2" destOrd="0" parTransId="{AE293FB4-32AB-4DFF-B9B6-F82F202F608D}" sibTransId="{8B95157B-E694-4481-B141-17A108BD9D9E}"/>
    <dgm:cxn modelId="{AD8C9C39-DF28-EF45-9D4E-E8861A4E9FCE}" type="presOf" srcId="{BAD26A7F-DF42-4061-B9EA-F2E486AD05F3}" destId="{CF0B456B-2190-42A0-97D6-E590035DC1DF}" srcOrd="0" destOrd="0" presId="urn:microsoft.com/office/officeart/2005/8/layout/hProcess9"/>
    <dgm:cxn modelId="{710A06CA-2132-3F4B-AB0E-124EE3F10C90}" type="presParOf" srcId="{F87F4477-ADF9-4401-B1B2-E368FCC8DBEE}" destId="{D7B48833-F05F-44CF-BC5E-C260054D537D}" srcOrd="0" destOrd="0" presId="urn:microsoft.com/office/officeart/2005/8/layout/hProcess9"/>
    <dgm:cxn modelId="{B3C279CB-F627-8245-A405-9539310864EE}" type="presParOf" srcId="{F87F4477-ADF9-4401-B1B2-E368FCC8DBEE}" destId="{0ECCC2E5-465D-48E9-9E14-E0368B751191}" srcOrd="1" destOrd="0" presId="urn:microsoft.com/office/officeart/2005/8/layout/hProcess9"/>
    <dgm:cxn modelId="{32BF6E81-5FF6-3345-995D-78DB0FE50B39}" type="presParOf" srcId="{0ECCC2E5-465D-48E9-9E14-E0368B751191}" destId="{346C92F2-2337-4322-8489-5C4A3E0D62C0}" srcOrd="0" destOrd="0" presId="urn:microsoft.com/office/officeart/2005/8/layout/hProcess9"/>
    <dgm:cxn modelId="{D4AAC05C-733D-8A48-88B3-9D74F36DE36B}" type="presParOf" srcId="{0ECCC2E5-465D-48E9-9E14-E0368B751191}" destId="{D6370C06-DB0C-48C8-ABB3-B4DD838275EE}" srcOrd="1" destOrd="0" presId="urn:microsoft.com/office/officeart/2005/8/layout/hProcess9"/>
    <dgm:cxn modelId="{A041151A-D648-744F-AD3E-6DF0AA43AB23}" type="presParOf" srcId="{0ECCC2E5-465D-48E9-9E14-E0368B751191}" destId="{2FA798AB-12A5-4267-84CF-282A7D390F2A}" srcOrd="2" destOrd="0" presId="urn:microsoft.com/office/officeart/2005/8/layout/hProcess9"/>
    <dgm:cxn modelId="{2A7B9296-F97F-134B-A038-6A2B9F0CCEC4}" type="presParOf" srcId="{0ECCC2E5-465D-48E9-9E14-E0368B751191}" destId="{27DB696F-3AAA-4165-9C1D-0037560DCF45}" srcOrd="3" destOrd="0" presId="urn:microsoft.com/office/officeart/2005/8/layout/hProcess9"/>
    <dgm:cxn modelId="{044D7C8B-DD3E-7848-A247-C793A455D32D}" type="presParOf" srcId="{0ECCC2E5-465D-48E9-9E14-E0368B751191}" destId="{8FF8FB49-244E-4966-B1C1-ECE173714A8F}" srcOrd="4" destOrd="0" presId="urn:microsoft.com/office/officeart/2005/8/layout/hProcess9"/>
    <dgm:cxn modelId="{CF6E5622-F6CD-264F-AF03-BE99695E44A0}" type="presParOf" srcId="{0ECCC2E5-465D-48E9-9E14-E0368B751191}" destId="{1B0E6AD8-334C-44E8-9EC4-04C6CA15C002}" srcOrd="5" destOrd="0" presId="urn:microsoft.com/office/officeart/2005/8/layout/hProcess9"/>
    <dgm:cxn modelId="{442DE346-1E0E-6B49-B8E2-5C25138B0CA1}" type="presParOf" srcId="{0ECCC2E5-465D-48E9-9E14-E0368B751191}" destId="{E6939E50-7ED2-4CCE-A7D2-44D6D1A2076C}" srcOrd="6" destOrd="0" presId="urn:microsoft.com/office/officeart/2005/8/layout/hProcess9"/>
    <dgm:cxn modelId="{E296C105-260A-3E4C-B02A-73679DEDF892}" type="presParOf" srcId="{0ECCC2E5-465D-48E9-9E14-E0368B751191}" destId="{288CC5BF-C2D4-4C21-8B06-9FBE4B58F4EA}" srcOrd="7" destOrd="0" presId="urn:microsoft.com/office/officeart/2005/8/layout/hProcess9"/>
    <dgm:cxn modelId="{DD59D258-F77E-C54E-8BA5-1A3A482A220A}" type="presParOf" srcId="{0ECCC2E5-465D-48E9-9E14-E0368B751191}" destId="{F04F809A-5800-4F49-9817-579306D65D26}" srcOrd="8" destOrd="0" presId="urn:microsoft.com/office/officeart/2005/8/layout/hProcess9"/>
    <dgm:cxn modelId="{2789E828-6147-ED49-81D3-1F7AE18A7F0D}" type="presParOf" srcId="{0ECCC2E5-465D-48E9-9E14-E0368B751191}" destId="{E8DBF059-3037-47D5-929A-FBD1354531BF}" srcOrd="9" destOrd="0" presId="urn:microsoft.com/office/officeart/2005/8/layout/hProcess9"/>
    <dgm:cxn modelId="{39FE6E0E-D97F-7247-BCFA-B4A9B7612BE0}" type="presParOf" srcId="{0ECCC2E5-465D-48E9-9E14-E0368B751191}" destId="{CF0B456B-2190-42A0-97D6-E590035DC1DF}" srcOrd="10" destOrd="0" presId="urn:microsoft.com/office/officeart/2005/8/layout/hProcess9"/>
    <dgm:cxn modelId="{D79DDB36-15C2-7A47-979F-85E2A51246AB}" type="presParOf" srcId="{0ECCC2E5-465D-48E9-9E14-E0368B751191}" destId="{993CB1B2-BAF2-4445-98DD-96ED1C055240}" srcOrd="11" destOrd="0" presId="urn:microsoft.com/office/officeart/2005/8/layout/hProcess9"/>
    <dgm:cxn modelId="{A428AD99-B439-F345-A943-A0796A8E823F}" type="presParOf" srcId="{0ECCC2E5-465D-48E9-9E14-E0368B751191}" destId="{30EA9516-A4EB-49C6-88E2-0F5B36DEA94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8FF2-2193-4676-9E07-081F3F333F7D}">
      <dsp:nvSpPr>
        <dsp:cNvPr id="0" name=""/>
        <dsp:cNvSpPr/>
      </dsp:nvSpPr>
      <dsp:spPr>
        <a:xfrm>
          <a:off x="137744"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Tech Enhanced</a:t>
          </a:r>
          <a:endParaRPr lang="en-US" sz="2400" kern="1200" dirty="0"/>
        </a:p>
      </dsp:txBody>
      <dsp:txXfrm rot="16200000">
        <a:off x="-687307" y="825049"/>
        <a:ext cx="1957836" cy="307731"/>
      </dsp:txXfrm>
    </dsp:sp>
    <dsp:sp modelId="{93674A50-3E20-47E4-88A9-DA73E050970A}">
      <dsp:nvSpPr>
        <dsp:cNvPr id="0" name=""/>
        <dsp:cNvSpPr/>
      </dsp:nvSpPr>
      <dsp:spPr>
        <a:xfrm>
          <a:off x="1592870"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Blended</a:t>
          </a:r>
          <a:endParaRPr lang="en-US" sz="2400" kern="1200" dirty="0"/>
        </a:p>
      </dsp:txBody>
      <dsp:txXfrm rot="16200000">
        <a:off x="767817" y="825049"/>
        <a:ext cx="1957836" cy="307731"/>
      </dsp:txXfrm>
    </dsp:sp>
    <dsp:sp modelId="{48F42152-FF2E-4BA8-8B63-7BD797978691}">
      <dsp:nvSpPr>
        <dsp:cNvPr id="0" name=""/>
        <dsp:cNvSpPr/>
      </dsp:nvSpPr>
      <dsp:spPr>
        <a:xfrm rot="5400000">
          <a:off x="1464875" y="1467623"/>
          <a:ext cx="271375" cy="230798"/>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54DC0-4B1B-41BB-9F6B-EB047351D79B}">
      <dsp:nvSpPr>
        <dsp:cNvPr id="0" name=""/>
        <dsp:cNvSpPr/>
      </dsp:nvSpPr>
      <dsp:spPr>
        <a:xfrm>
          <a:off x="3185382"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Online</a:t>
          </a:r>
          <a:endParaRPr lang="en-US" sz="2400" kern="1200" dirty="0"/>
        </a:p>
      </dsp:txBody>
      <dsp:txXfrm rot="16200000">
        <a:off x="2360330" y="825049"/>
        <a:ext cx="1957836" cy="307731"/>
      </dsp:txXfrm>
    </dsp:sp>
    <dsp:sp modelId="{BFAAB2E1-C6DC-476F-8D7E-D436FAD98FAF}">
      <dsp:nvSpPr>
        <dsp:cNvPr id="0" name=""/>
        <dsp:cNvSpPr/>
      </dsp:nvSpPr>
      <dsp:spPr>
        <a:xfrm rot="5400000">
          <a:off x="3057388" y="1467623"/>
          <a:ext cx="271375" cy="230798"/>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B5548-D20E-49A9-B304-722DED8CB2AD}">
      <dsp:nvSpPr>
        <dsp:cNvPr id="0" name=""/>
        <dsp:cNvSpPr/>
      </dsp:nvSpPr>
      <dsp:spPr>
        <a:xfrm>
          <a:off x="3493114" y="-2"/>
          <a:ext cx="1146301" cy="23876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a:solidFill>
              <a:schemeClr val="tx1"/>
            </a:solidFill>
          </a:endParaRPr>
        </a:p>
        <a:p>
          <a:pPr lvl="0" algn="r" defTabSz="711200">
            <a:lnSpc>
              <a:spcPct val="90000"/>
            </a:lnSpc>
            <a:spcBef>
              <a:spcPct val="0"/>
            </a:spcBef>
            <a:spcAft>
              <a:spcPct val="35000"/>
            </a:spcAft>
          </a:pPr>
          <a:endParaRPr lang="en-US" sz="1600" kern="1200" dirty="0" smtClean="0"/>
        </a:p>
        <a:p>
          <a:pPr lvl="0" algn="r" defTabSz="711200">
            <a:lnSpc>
              <a:spcPct val="90000"/>
            </a:lnSpc>
            <a:spcBef>
              <a:spcPct val="0"/>
            </a:spcBef>
            <a:spcAft>
              <a:spcPct val="35000"/>
            </a:spcAft>
          </a:pPr>
          <a:endParaRPr lang="en-US" sz="1600" kern="1200" dirty="0" smtClean="0"/>
        </a:p>
        <a:p>
          <a:pPr lvl="0" algn="r" defTabSz="711200">
            <a:lnSpc>
              <a:spcPct val="90000"/>
            </a:lnSpc>
            <a:spcBef>
              <a:spcPct val="0"/>
            </a:spcBef>
            <a:spcAft>
              <a:spcPct val="35000"/>
            </a:spcAft>
          </a:pPr>
          <a:r>
            <a:rPr lang="en-US" sz="1600" kern="1200" dirty="0" smtClean="0"/>
            <a:t>Traditional</a:t>
          </a:r>
          <a:endParaRPr lang="en-US" sz="1600" kern="1200" dirty="0"/>
        </a:p>
        <a:p>
          <a:pPr lvl="0" algn="r" defTabSz="711200">
            <a:lnSpc>
              <a:spcPct val="90000"/>
            </a:lnSpc>
            <a:spcBef>
              <a:spcPct val="0"/>
            </a:spcBef>
            <a:spcAft>
              <a:spcPct val="35000"/>
            </a:spcAft>
          </a:pPr>
          <a:r>
            <a:rPr lang="en-US" sz="1600" kern="1200" dirty="0" smtClean="0"/>
            <a:t>Self-paced</a:t>
          </a:r>
          <a:endParaRPr lang="en-US" sz="1600" kern="1200" dirty="0"/>
        </a:p>
        <a:p>
          <a:pPr lvl="0" algn="r" defTabSz="711200">
            <a:lnSpc>
              <a:spcPct val="90000"/>
            </a:lnSpc>
            <a:spcBef>
              <a:spcPct val="0"/>
            </a:spcBef>
            <a:spcAft>
              <a:spcPct val="35000"/>
            </a:spcAft>
          </a:pPr>
          <a:r>
            <a:rPr lang="en-US" sz="1600" kern="1200" dirty="0" smtClean="0"/>
            <a:t>MOOCs</a:t>
          </a:r>
          <a:endParaRPr lang="en-US" sz="1600" kern="1200" dirty="0"/>
        </a:p>
        <a:p>
          <a:pPr lvl="0" algn="r" defTabSz="711200">
            <a:lnSpc>
              <a:spcPct val="90000"/>
            </a:lnSpc>
            <a:spcBef>
              <a:spcPct val="0"/>
            </a:spcBef>
            <a:spcAft>
              <a:spcPct val="35000"/>
            </a:spcAft>
          </a:pPr>
          <a:r>
            <a:rPr lang="en-US" sz="1600" kern="1200" dirty="0" smtClean="0"/>
            <a:t>Flex</a:t>
          </a:r>
          <a:endParaRPr lang="en-US" sz="1600" kern="1200" dirty="0"/>
        </a:p>
      </dsp:txBody>
      <dsp:txXfrm>
        <a:off x="3493114" y="-2"/>
        <a:ext cx="1146301" cy="2387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B87CA-3118-4880-8ECC-6AEF521E1FF7}">
      <dsp:nvSpPr>
        <dsp:cNvPr id="0" name=""/>
        <dsp:cNvSpPr/>
      </dsp:nvSpPr>
      <dsp:spPr>
        <a:xfrm>
          <a:off x="0" y="891719"/>
          <a:ext cx="5867399" cy="378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26CBE-C46E-4351-8E74-CE6DFC9FE703}">
      <dsp:nvSpPr>
        <dsp:cNvPr id="0" name=""/>
        <dsp:cNvSpPr/>
      </dsp:nvSpPr>
      <dsp:spPr>
        <a:xfrm>
          <a:off x="293083" y="41498"/>
          <a:ext cx="4149863" cy="10716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066800">
            <a:lnSpc>
              <a:spcPct val="90000"/>
            </a:lnSpc>
            <a:spcBef>
              <a:spcPct val="0"/>
            </a:spcBef>
            <a:spcAft>
              <a:spcPct val="35000"/>
            </a:spcAft>
          </a:pPr>
          <a:r>
            <a:rPr lang="en-US" sz="2400" i="0" kern="1200" dirty="0" smtClean="0"/>
            <a:t>Faculty development programs and pedagogical consultation</a:t>
          </a:r>
          <a:endParaRPr lang="en-US" sz="2400" i="0" kern="1200" dirty="0"/>
        </a:p>
      </dsp:txBody>
      <dsp:txXfrm>
        <a:off x="345395" y="93810"/>
        <a:ext cx="4045239" cy="966996"/>
      </dsp:txXfrm>
    </dsp:sp>
    <dsp:sp modelId="{CD1A8D45-1A8F-489C-AD75-7F6789A4987E}">
      <dsp:nvSpPr>
        <dsp:cNvPr id="0" name=""/>
        <dsp:cNvSpPr/>
      </dsp:nvSpPr>
      <dsp:spPr>
        <a:xfrm>
          <a:off x="0" y="1821101"/>
          <a:ext cx="5867399" cy="378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D3B74-D895-4BA0-A46E-B37591E4B0F9}">
      <dsp:nvSpPr>
        <dsp:cNvPr id="0" name=""/>
        <dsp:cNvSpPr/>
      </dsp:nvSpPr>
      <dsp:spPr>
        <a:xfrm>
          <a:off x="293083" y="1350719"/>
          <a:ext cx="4141246" cy="69178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066800">
            <a:lnSpc>
              <a:spcPct val="90000"/>
            </a:lnSpc>
            <a:spcBef>
              <a:spcPct val="0"/>
            </a:spcBef>
            <a:spcAft>
              <a:spcPct val="35000"/>
            </a:spcAft>
          </a:pPr>
          <a:r>
            <a:rPr lang="en-US" sz="2400" i="0" kern="1200" smtClean="0"/>
            <a:t>Technology training and support</a:t>
          </a:r>
          <a:endParaRPr lang="en-US" sz="2400" i="0" kern="1200" dirty="0"/>
        </a:p>
      </dsp:txBody>
      <dsp:txXfrm>
        <a:off x="326853" y="1384489"/>
        <a:ext cx="4073706" cy="624242"/>
      </dsp:txXfrm>
    </dsp:sp>
    <dsp:sp modelId="{79EA5F23-C384-4482-A2FD-A980ABCA81FC}">
      <dsp:nvSpPr>
        <dsp:cNvPr id="0" name=""/>
        <dsp:cNvSpPr/>
      </dsp:nvSpPr>
      <dsp:spPr>
        <a:xfrm>
          <a:off x="0" y="2501501"/>
          <a:ext cx="5867399" cy="378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98005-2551-43CE-8E19-BBFA7E6BE0C3}">
      <dsp:nvSpPr>
        <dsp:cNvPr id="0" name=""/>
        <dsp:cNvSpPr/>
      </dsp:nvSpPr>
      <dsp:spPr>
        <a:xfrm>
          <a:off x="293370" y="2280101"/>
          <a:ext cx="4107180" cy="4428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242" tIns="0" rIns="155242" bIns="0" numCol="1" spcCol="1270" anchor="ctr" anchorCtr="0">
          <a:noAutofit/>
        </a:bodyPr>
        <a:lstStyle/>
        <a:p>
          <a:pPr lvl="0" algn="l" defTabSz="1066800">
            <a:lnSpc>
              <a:spcPct val="90000"/>
            </a:lnSpc>
            <a:spcBef>
              <a:spcPct val="0"/>
            </a:spcBef>
            <a:spcAft>
              <a:spcPct val="35000"/>
            </a:spcAft>
          </a:pPr>
          <a:r>
            <a:rPr lang="en-US" sz="2400" i="0" kern="1200" smtClean="0"/>
            <a:t>Evaluation and research</a:t>
          </a:r>
          <a:endParaRPr lang="en-US" sz="2400" i="0" kern="1200" dirty="0"/>
        </a:p>
      </dsp:txBody>
      <dsp:txXfrm>
        <a:off x="314986" y="2301717"/>
        <a:ext cx="406394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8FF2-2193-4676-9E07-081F3F333F7D}">
      <dsp:nvSpPr>
        <dsp:cNvPr id="0" name=""/>
        <dsp:cNvSpPr/>
      </dsp:nvSpPr>
      <dsp:spPr>
        <a:xfrm>
          <a:off x="357"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Tech Enhanced</a:t>
          </a:r>
          <a:endParaRPr lang="en-US" sz="2400" kern="1200" dirty="0"/>
        </a:p>
      </dsp:txBody>
      <dsp:txXfrm rot="16200000">
        <a:off x="-824694" y="825049"/>
        <a:ext cx="1957836" cy="307731"/>
      </dsp:txXfrm>
    </dsp:sp>
    <dsp:sp modelId="{93674A50-3E20-47E4-88A9-DA73E050970A}">
      <dsp:nvSpPr>
        <dsp:cNvPr id="0" name=""/>
        <dsp:cNvSpPr/>
      </dsp:nvSpPr>
      <dsp:spPr>
        <a:xfrm>
          <a:off x="1592870"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Blended</a:t>
          </a:r>
          <a:endParaRPr lang="en-US" sz="2400" kern="1200" dirty="0"/>
        </a:p>
      </dsp:txBody>
      <dsp:txXfrm rot="16200000">
        <a:off x="767817" y="825049"/>
        <a:ext cx="1957836" cy="307731"/>
      </dsp:txXfrm>
    </dsp:sp>
    <dsp:sp modelId="{48F42152-FF2E-4BA8-8B63-7BD797978691}">
      <dsp:nvSpPr>
        <dsp:cNvPr id="0" name=""/>
        <dsp:cNvSpPr/>
      </dsp:nvSpPr>
      <dsp:spPr>
        <a:xfrm rot="5400000">
          <a:off x="1464875" y="1467623"/>
          <a:ext cx="271375" cy="230798"/>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54DC0-4B1B-41BB-9F6B-EB047351D79B}">
      <dsp:nvSpPr>
        <dsp:cNvPr id="0" name=""/>
        <dsp:cNvSpPr/>
      </dsp:nvSpPr>
      <dsp:spPr>
        <a:xfrm>
          <a:off x="3185382" y="-2"/>
          <a:ext cx="1538659" cy="2387605"/>
        </a:xfrm>
        <a:prstGeom prst="roundRect">
          <a:avLst>
            <a:gd name="adj" fmla="val 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smtClean="0"/>
            <a:t>Online</a:t>
          </a:r>
          <a:endParaRPr lang="en-US" sz="2400" kern="1200" dirty="0"/>
        </a:p>
      </dsp:txBody>
      <dsp:txXfrm rot="16200000">
        <a:off x="2360330" y="825049"/>
        <a:ext cx="1957836" cy="307731"/>
      </dsp:txXfrm>
    </dsp:sp>
    <dsp:sp modelId="{BFAAB2E1-C6DC-476F-8D7E-D436FAD98FAF}">
      <dsp:nvSpPr>
        <dsp:cNvPr id="0" name=""/>
        <dsp:cNvSpPr/>
      </dsp:nvSpPr>
      <dsp:spPr>
        <a:xfrm rot="5400000">
          <a:off x="3057388" y="1467623"/>
          <a:ext cx="271375" cy="230798"/>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B5548-D20E-49A9-B304-722DED8CB2AD}">
      <dsp:nvSpPr>
        <dsp:cNvPr id="0" name=""/>
        <dsp:cNvSpPr/>
      </dsp:nvSpPr>
      <dsp:spPr>
        <a:xfrm>
          <a:off x="3493114" y="-2"/>
          <a:ext cx="1146301" cy="23876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a:solidFill>
              <a:schemeClr val="tx1"/>
            </a:solidFill>
          </a:endParaRPr>
        </a:p>
        <a:p>
          <a:pPr lvl="0" algn="r" defTabSz="711200">
            <a:lnSpc>
              <a:spcPct val="90000"/>
            </a:lnSpc>
            <a:spcBef>
              <a:spcPct val="0"/>
            </a:spcBef>
            <a:spcAft>
              <a:spcPct val="35000"/>
            </a:spcAft>
          </a:pPr>
          <a:endParaRPr lang="en-US" sz="1600" kern="1200" dirty="0" smtClean="0"/>
        </a:p>
        <a:p>
          <a:pPr lvl="0" algn="r" defTabSz="711200">
            <a:lnSpc>
              <a:spcPct val="90000"/>
            </a:lnSpc>
            <a:spcBef>
              <a:spcPct val="0"/>
            </a:spcBef>
            <a:spcAft>
              <a:spcPct val="35000"/>
            </a:spcAft>
          </a:pPr>
          <a:endParaRPr lang="en-US" sz="1600" kern="1200" dirty="0" smtClean="0"/>
        </a:p>
        <a:p>
          <a:pPr lvl="0" algn="r" defTabSz="711200">
            <a:lnSpc>
              <a:spcPct val="90000"/>
            </a:lnSpc>
            <a:spcBef>
              <a:spcPct val="0"/>
            </a:spcBef>
            <a:spcAft>
              <a:spcPct val="35000"/>
            </a:spcAft>
          </a:pPr>
          <a:r>
            <a:rPr lang="en-US" sz="1600" kern="1200" dirty="0" smtClean="0"/>
            <a:t>Traditional</a:t>
          </a:r>
          <a:endParaRPr lang="en-US" sz="1600" kern="1200" dirty="0"/>
        </a:p>
        <a:p>
          <a:pPr lvl="0" algn="r" defTabSz="711200">
            <a:lnSpc>
              <a:spcPct val="90000"/>
            </a:lnSpc>
            <a:spcBef>
              <a:spcPct val="0"/>
            </a:spcBef>
            <a:spcAft>
              <a:spcPct val="35000"/>
            </a:spcAft>
          </a:pPr>
          <a:r>
            <a:rPr lang="en-US" sz="1600" kern="1200" dirty="0" smtClean="0"/>
            <a:t>Self-paced</a:t>
          </a:r>
          <a:endParaRPr lang="en-US" sz="1600" kern="1200" dirty="0"/>
        </a:p>
        <a:p>
          <a:pPr lvl="0" algn="r" defTabSz="711200">
            <a:lnSpc>
              <a:spcPct val="90000"/>
            </a:lnSpc>
            <a:spcBef>
              <a:spcPct val="0"/>
            </a:spcBef>
            <a:spcAft>
              <a:spcPct val="35000"/>
            </a:spcAft>
          </a:pPr>
          <a:r>
            <a:rPr lang="en-US" sz="1600" kern="1200" dirty="0" smtClean="0"/>
            <a:t>MOOCs</a:t>
          </a:r>
          <a:endParaRPr lang="en-US" sz="1600" kern="1200" dirty="0"/>
        </a:p>
        <a:p>
          <a:pPr lvl="0" algn="r" defTabSz="711200">
            <a:lnSpc>
              <a:spcPct val="90000"/>
            </a:lnSpc>
            <a:spcBef>
              <a:spcPct val="0"/>
            </a:spcBef>
            <a:spcAft>
              <a:spcPct val="35000"/>
            </a:spcAft>
          </a:pPr>
          <a:r>
            <a:rPr lang="en-US" sz="1600" kern="1200" dirty="0" smtClean="0"/>
            <a:t>Flex</a:t>
          </a:r>
          <a:endParaRPr lang="en-US" sz="1600" kern="1200" dirty="0"/>
        </a:p>
      </dsp:txBody>
      <dsp:txXfrm>
        <a:off x="3493114" y="-2"/>
        <a:ext cx="1146301" cy="2387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6D9C7-E7FA-47A8-8E06-DB33F18F0917}">
      <dsp:nvSpPr>
        <dsp:cNvPr id="0" name=""/>
        <dsp:cNvSpPr/>
      </dsp:nvSpPr>
      <dsp:spPr>
        <a:xfrm>
          <a:off x="0" y="0"/>
          <a:ext cx="3390900" cy="1246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Content</a:t>
          </a:r>
          <a:endParaRPr lang="en-US" sz="1600" kern="1200" dirty="0"/>
        </a:p>
        <a:p>
          <a:pPr marL="114300" lvl="1" indent="-114300" algn="l" defTabSz="533400">
            <a:lnSpc>
              <a:spcPct val="90000"/>
            </a:lnSpc>
            <a:spcBef>
              <a:spcPct val="0"/>
            </a:spcBef>
            <a:spcAft>
              <a:spcPct val="15000"/>
            </a:spcAft>
            <a:buChar char="••"/>
          </a:pPr>
          <a:r>
            <a:rPr lang="en-US" sz="1200" kern="1200" dirty="0" smtClean="0"/>
            <a:t>Text</a:t>
          </a:r>
          <a:endParaRPr lang="en-US" sz="1200" kern="1200" dirty="0"/>
        </a:p>
        <a:p>
          <a:pPr marL="114300" lvl="1" indent="-114300" algn="l" defTabSz="533400">
            <a:lnSpc>
              <a:spcPct val="90000"/>
            </a:lnSpc>
            <a:spcBef>
              <a:spcPct val="0"/>
            </a:spcBef>
            <a:spcAft>
              <a:spcPct val="15000"/>
            </a:spcAft>
            <a:buChar char="••"/>
          </a:pPr>
          <a:r>
            <a:rPr lang="en-US" sz="1200" kern="1200" dirty="0" smtClean="0"/>
            <a:t>Images</a:t>
          </a:r>
          <a:endParaRPr lang="en-US" sz="1200" kern="1200" dirty="0"/>
        </a:p>
        <a:p>
          <a:pPr marL="114300" lvl="1" indent="-114300" algn="l" defTabSz="533400">
            <a:lnSpc>
              <a:spcPct val="90000"/>
            </a:lnSpc>
            <a:spcBef>
              <a:spcPct val="0"/>
            </a:spcBef>
            <a:spcAft>
              <a:spcPct val="15000"/>
            </a:spcAft>
            <a:buChar char="••"/>
          </a:pPr>
          <a:r>
            <a:rPr lang="en-US" sz="1200" kern="1200" dirty="0" smtClean="0"/>
            <a:t>Audio</a:t>
          </a:r>
          <a:endParaRPr lang="en-US" sz="1200" kern="1200" dirty="0"/>
        </a:p>
        <a:p>
          <a:pPr marL="114300" lvl="1" indent="-114300" algn="l" defTabSz="533400">
            <a:lnSpc>
              <a:spcPct val="90000"/>
            </a:lnSpc>
            <a:spcBef>
              <a:spcPct val="0"/>
            </a:spcBef>
            <a:spcAft>
              <a:spcPct val="15000"/>
            </a:spcAft>
            <a:buChar char="••"/>
          </a:pPr>
          <a:r>
            <a:rPr lang="en-US" sz="1200" kern="1200" dirty="0" smtClean="0"/>
            <a:t>Video</a:t>
          </a:r>
          <a:endParaRPr lang="en-US" sz="1200" kern="1200" dirty="0"/>
        </a:p>
      </dsp:txBody>
      <dsp:txXfrm>
        <a:off x="802798" y="0"/>
        <a:ext cx="2588101" cy="1246187"/>
      </dsp:txXfrm>
    </dsp:sp>
    <dsp:sp modelId="{05E15EAD-B738-4B50-941B-C86098461FD8}">
      <dsp:nvSpPr>
        <dsp:cNvPr id="0" name=""/>
        <dsp:cNvSpPr/>
      </dsp:nvSpPr>
      <dsp:spPr>
        <a:xfrm>
          <a:off x="124618" y="124618"/>
          <a:ext cx="678180" cy="99695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7000" r="-67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F7D43-9E44-429A-B646-BCA0A94A207F}">
      <dsp:nvSpPr>
        <dsp:cNvPr id="0" name=""/>
        <dsp:cNvSpPr/>
      </dsp:nvSpPr>
      <dsp:spPr>
        <a:xfrm>
          <a:off x="0" y="1370806"/>
          <a:ext cx="3390900" cy="1246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Interactivity</a:t>
          </a:r>
          <a:endParaRPr lang="en-US" sz="1600" kern="1200" dirty="0"/>
        </a:p>
        <a:p>
          <a:pPr marL="114300" lvl="1" indent="-114300" algn="l" defTabSz="533400">
            <a:lnSpc>
              <a:spcPct val="90000"/>
            </a:lnSpc>
            <a:spcBef>
              <a:spcPct val="0"/>
            </a:spcBef>
            <a:spcAft>
              <a:spcPct val="15000"/>
            </a:spcAft>
            <a:buChar char="••"/>
          </a:pPr>
          <a:r>
            <a:rPr lang="en-US" sz="1200" kern="1200" dirty="0" smtClean="0"/>
            <a:t>Discussions</a:t>
          </a:r>
          <a:endParaRPr lang="en-US" sz="1200" kern="1200" dirty="0"/>
        </a:p>
        <a:p>
          <a:pPr marL="114300" lvl="1" indent="-114300" algn="l" defTabSz="533400">
            <a:lnSpc>
              <a:spcPct val="90000"/>
            </a:lnSpc>
            <a:spcBef>
              <a:spcPct val="0"/>
            </a:spcBef>
            <a:spcAft>
              <a:spcPct val="15000"/>
            </a:spcAft>
            <a:buChar char="••"/>
          </a:pPr>
          <a:r>
            <a:rPr lang="en-US" sz="1200" kern="1200" dirty="0" smtClean="0"/>
            <a:t>Groups</a:t>
          </a:r>
          <a:endParaRPr lang="en-US" sz="1200" kern="1200" dirty="0"/>
        </a:p>
        <a:p>
          <a:pPr marL="114300" lvl="1" indent="-114300" algn="l" defTabSz="533400">
            <a:lnSpc>
              <a:spcPct val="90000"/>
            </a:lnSpc>
            <a:spcBef>
              <a:spcPct val="0"/>
            </a:spcBef>
            <a:spcAft>
              <a:spcPct val="15000"/>
            </a:spcAft>
            <a:buChar char="••"/>
          </a:pPr>
          <a:r>
            <a:rPr lang="en-US" sz="1200" kern="1200" dirty="0" smtClean="0"/>
            <a:t>Feedback</a:t>
          </a:r>
          <a:endParaRPr lang="en-US" sz="1200" kern="1200" dirty="0"/>
        </a:p>
      </dsp:txBody>
      <dsp:txXfrm>
        <a:off x="802798" y="1370806"/>
        <a:ext cx="2588101" cy="1246187"/>
      </dsp:txXfrm>
    </dsp:sp>
    <dsp:sp modelId="{3E74DD05-1B87-4907-B419-50CCC4445598}">
      <dsp:nvSpPr>
        <dsp:cNvPr id="0" name=""/>
        <dsp:cNvSpPr/>
      </dsp:nvSpPr>
      <dsp:spPr>
        <a:xfrm>
          <a:off x="124618" y="1495424"/>
          <a:ext cx="678180" cy="99695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59D0AE-6803-447B-A5F3-FD028A815279}">
      <dsp:nvSpPr>
        <dsp:cNvPr id="0" name=""/>
        <dsp:cNvSpPr/>
      </dsp:nvSpPr>
      <dsp:spPr>
        <a:xfrm>
          <a:off x="0" y="2741612"/>
          <a:ext cx="3390900" cy="1246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Assessment</a:t>
          </a:r>
          <a:endParaRPr lang="en-US" sz="1600" kern="1200" dirty="0"/>
        </a:p>
        <a:p>
          <a:pPr marL="114300" lvl="1" indent="-114300" algn="l" defTabSz="533400">
            <a:lnSpc>
              <a:spcPct val="90000"/>
            </a:lnSpc>
            <a:spcBef>
              <a:spcPct val="0"/>
            </a:spcBef>
            <a:spcAft>
              <a:spcPct val="15000"/>
            </a:spcAft>
            <a:buChar char="••"/>
          </a:pPr>
          <a:r>
            <a:rPr lang="en-US" sz="1200" kern="1200" dirty="0" smtClean="0"/>
            <a:t>Written and oral examination</a:t>
          </a:r>
          <a:endParaRPr lang="en-US" sz="1200" kern="1200" dirty="0"/>
        </a:p>
        <a:p>
          <a:pPr marL="114300" lvl="1" indent="-114300" algn="l" defTabSz="533400">
            <a:lnSpc>
              <a:spcPct val="90000"/>
            </a:lnSpc>
            <a:spcBef>
              <a:spcPct val="0"/>
            </a:spcBef>
            <a:spcAft>
              <a:spcPct val="15000"/>
            </a:spcAft>
            <a:buChar char="••"/>
          </a:pPr>
          <a:r>
            <a:rPr lang="en-US" sz="1200" kern="1200" dirty="0" smtClean="0"/>
            <a:t>Discursive</a:t>
          </a:r>
          <a:endParaRPr lang="en-US" sz="1200" kern="1200" dirty="0"/>
        </a:p>
        <a:p>
          <a:pPr marL="114300" lvl="1" indent="-114300" algn="l" defTabSz="533400">
            <a:lnSpc>
              <a:spcPct val="90000"/>
            </a:lnSpc>
            <a:spcBef>
              <a:spcPct val="0"/>
            </a:spcBef>
            <a:spcAft>
              <a:spcPct val="15000"/>
            </a:spcAft>
            <a:buChar char="••"/>
          </a:pPr>
          <a:r>
            <a:rPr lang="en-US" sz="1200" kern="1200" dirty="0" smtClean="0"/>
            <a:t>Portfolio</a:t>
          </a:r>
          <a:endParaRPr lang="en-US" sz="1200" kern="1200" dirty="0"/>
        </a:p>
      </dsp:txBody>
      <dsp:txXfrm>
        <a:off x="802798" y="2741612"/>
        <a:ext cx="2588101" cy="1246187"/>
      </dsp:txXfrm>
    </dsp:sp>
    <dsp:sp modelId="{62E48DBF-19E4-4C2E-A798-B2AC7FA1AC9F}">
      <dsp:nvSpPr>
        <dsp:cNvPr id="0" name=""/>
        <dsp:cNvSpPr/>
      </dsp:nvSpPr>
      <dsp:spPr>
        <a:xfrm>
          <a:off x="124618" y="2866231"/>
          <a:ext cx="678180" cy="9969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79000" r="-47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8833-F05F-44CF-BC5E-C260054D537D}">
      <dsp:nvSpPr>
        <dsp:cNvPr id="0" name=""/>
        <dsp:cNvSpPr/>
      </dsp:nvSpPr>
      <dsp:spPr>
        <a:xfrm>
          <a:off x="617219" y="0"/>
          <a:ext cx="6995160" cy="4525963"/>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C92F2-2337-4322-8489-5C4A3E0D62C0}">
      <dsp:nvSpPr>
        <dsp:cNvPr id="0" name=""/>
        <dsp:cNvSpPr/>
      </dsp:nvSpPr>
      <dsp:spPr>
        <a:xfrm>
          <a:off x="791"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F2F 1</a:t>
          </a:r>
        </a:p>
        <a:p>
          <a:pPr lvl="0" algn="ctr" defTabSz="711200">
            <a:lnSpc>
              <a:spcPct val="90000"/>
            </a:lnSpc>
            <a:spcBef>
              <a:spcPct val="0"/>
            </a:spcBef>
            <a:spcAft>
              <a:spcPct val="35000"/>
            </a:spcAft>
          </a:pPr>
          <a:r>
            <a:rPr lang="en-US" sz="1600" kern="1200" dirty="0" smtClean="0"/>
            <a:t>3 </a:t>
          </a:r>
          <a:r>
            <a:rPr lang="en-US" sz="1600" kern="1200" dirty="0" err="1" smtClean="0"/>
            <a:t>hrs</a:t>
          </a:r>
          <a:r>
            <a:rPr lang="en-US" sz="1600" kern="1200" dirty="0" smtClean="0"/>
            <a:t> </a:t>
          </a:r>
          <a:endParaRPr lang="en-US" sz="1600" kern="1200" dirty="0"/>
        </a:p>
      </dsp:txBody>
      <dsp:txXfrm>
        <a:off x="51428" y="1408425"/>
        <a:ext cx="936040" cy="1709111"/>
      </dsp:txXfrm>
    </dsp:sp>
    <dsp:sp modelId="{2FA798AB-12A5-4267-84CF-282A7D390F2A}">
      <dsp:nvSpPr>
        <dsp:cNvPr id="0" name=""/>
        <dsp:cNvSpPr/>
      </dsp:nvSpPr>
      <dsp:spPr>
        <a:xfrm>
          <a:off x="1199241"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Online 1</a:t>
          </a:r>
          <a:endParaRPr lang="en-US" sz="1600" kern="1200" dirty="0"/>
        </a:p>
      </dsp:txBody>
      <dsp:txXfrm>
        <a:off x="1249878" y="1408425"/>
        <a:ext cx="936040" cy="1709111"/>
      </dsp:txXfrm>
    </dsp:sp>
    <dsp:sp modelId="{8FF8FB49-244E-4966-B1C1-ECE173714A8F}">
      <dsp:nvSpPr>
        <dsp:cNvPr id="0" name=""/>
        <dsp:cNvSpPr/>
      </dsp:nvSpPr>
      <dsp:spPr>
        <a:xfrm>
          <a:off x="2397692"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F2F </a:t>
          </a:r>
          <a:r>
            <a:rPr lang="en-US" sz="1600" kern="1200" dirty="0" smtClean="0"/>
            <a:t>2</a:t>
          </a:r>
        </a:p>
        <a:p>
          <a:pPr lvl="0" algn="ctr" defTabSz="711200">
            <a:lnSpc>
              <a:spcPct val="90000"/>
            </a:lnSpc>
            <a:spcBef>
              <a:spcPct val="0"/>
            </a:spcBef>
            <a:spcAft>
              <a:spcPct val="35000"/>
            </a:spcAft>
          </a:pPr>
          <a:r>
            <a:rPr lang="en-US" sz="1600" kern="1200" dirty="0" smtClean="0"/>
            <a:t>3 </a:t>
          </a:r>
          <a:r>
            <a:rPr lang="en-US" sz="1600" kern="1200" dirty="0" err="1" smtClean="0"/>
            <a:t>hrs</a:t>
          </a:r>
          <a:r>
            <a:rPr lang="en-US" sz="1600" kern="1200" dirty="0" smtClean="0"/>
            <a:t> </a:t>
          </a:r>
          <a:endParaRPr lang="en-US" sz="1600" kern="1200" dirty="0"/>
        </a:p>
      </dsp:txBody>
      <dsp:txXfrm>
        <a:off x="2448329" y="1408425"/>
        <a:ext cx="936040" cy="1709111"/>
      </dsp:txXfrm>
    </dsp:sp>
    <dsp:sp modelId="{E6939E50-7ED2-4CCE-A7D2-44D6D1A2076C}">
      <dsp:nvSpPr>
        <dsp:cNvPr id="0" name=""/>
        <dsp:cNvSpPr/>
      </dsp:nvSpPr>
      <dsp:spPr>
        <a:xfrm>
          <a:off x="3596142"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Online 2 </a:t>
          </a:r>
          <a:endParaRPr lang="en-US" sz="1600" kern="1200" dirty="0"/>
        </a:p>
      </dsp:txBody>
      <dsp:txXfrm>
        <a:off x="3646779" y="1408425"/>
        <a:ext cx="936040" cy="1709111"/>
      </dsp:txXfrm>
    </dsp:sp>
    <dsp:sp modelId="{F04F809A-5800-4F49-9817-579306D65D26}">
      <dsp:nvSpPr>
        <dsp:cNvPr id="0" name=""/>
        <dsp:cNvSpPr/>
      </dsp:nvSpPr>
      <dsp:spPr>
        <a:xfrm>
          <a:off x="4794593"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F2F 3</a:t>
          </a:r>
        </a:p>
        <a:p>
          <a:pPr lvl="0" algn="ctr" defTabSz="711200">
            <a:lnSpc>
              <a:spcPct val="90000"/>
            </a:lnSpc>
            <a:spcBef>
              <a:spcPct val="0"/>
            </a:spcBef>
            <a:spcAft>
              <a:spcPct val="35000"/>
            </a:spcAft>
          </a:pPr>
          <a:r>
            <a:rPr lang="en-US" sz="1600" kern="1200" dirty="0" smtClean="0"/>
            <a:t>3 </a:t>
          </a:r>
          <a:r>
            <a:rPr lang="en-US" sz="1600" kern="1200" dirty="0" err="1" smtClean="0"/>
            <a:t>hrs</a:t>
          </a:r>
          <a:r>
            <a:rPr lang="en-US" sz="1600" kern="1200" dirty="0" smtClean="0"/>
            <a:t>  </a:t>
          </a:r>
          <a:endParaRPr lang="en-US" sz="1600" kern="1200" dirty="0"/>
        </a:p>
      </dsp:txBody>
      <dsp:txXfrm>
        <a:off x="4845230" y="1408425"/>
        <a:ext cx="936040" cy="1709111"/>
      </dsp:txXfrm>
    </dsp:sp>
    <dsp:sp modelId="{CF0B456B-2190-42A0-97D6-E590035DC1DF}">
      <dsp:nvSpPr>
        <dsp:cNvPr id="0" name=""/>
        <dsp:cNvSpPr/>
      </dsp:nvSpPr>
      <dsp:spPr>
        <a:xfrm>
          <a:off x="5993043"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Showcase</a:t>
          </a:r>
        </a:p>
        <a:p>
          <a:pPr lvl="0" algn="ctr" defTabSz="711200">
            <a:lnSpc>
              <a:spcPct val="90000"/>
            </a:lnSpc>
            <a:spcBef>
              <a:spcPct val="0"/>
            </a:spcBef>
            <a:spcAft>
              <a:spcPct val="35000"/>
            </a:spcAft>
          </a:pPr>
          <a:r>
            <a:rPr lang="en-US" sz="1600" kern="1200" dirty="0" smtClean="0"/>
            <a:t>3 </a:t>
          </a:r>
          <a:r>
            <a:rPr lang="en-US" sz="1600" kern="1200" dirty="0" err="1" smtClean="0"/>
            <a:t>hrs</a:t>
          </a:r>
          <a:r>
            <a:rPr lang="en-US" sz="1600" kern="1200" dirty="0" smtClean="0"/>
            <a:t> </a:t>
          </a:r>
          <a:endParaRPr lang="en-US" sz="1600" kern="1200" dirty="0"/>
        </a:p>
      </dsp:txBody>
      <dsp:txXfrm>
        <a:off x="6043680" y="1408425"/>
        <a:ext cx="936040" cy="1709111"/>
      </dsp:txXfrm>
    </dsp:sp>
    <dsp:sp modelId="{30EA9516-A4EB-49C6-88E2-0F5B36DEA94B}">
      <dsp:nvSpPr>
        <dsp:cNvPr id="0" name=""/>
        <dsp:cNvSpPr/>
      </dsp:nvSpPr>
      <dsp:spPr>
        <a:xfrm>
          <a:off x="7191494" y="1357788"/>
          <a:ext cx="1037314" cy="18103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Post-Program</a:t>
          </a:r>
          <a:endParaRPr lang="en-US" sz="1600" kern="1200" dirty="0"/>
        </a:p>
      </dsp:txBody>
      <dsp:txXfrm>
        <a:off x="7242131" y="1408425"/>
        <a:ext cx="936040" cy="17091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78AA1-D9AF-4A4A-AA77-CBCE02CDB028}" type="datetimeFigureOut">
              <a:rPr lang="en-US" smtClean="0"/>
              <a:pPr/>
              <a:t>10/10/13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C31F9-9D67-41F0-87F3-87F3E6C96565}" type="slidenum">
              <a:rPr lang="en-US" smtClean="0"/>
              <a:pPr/>
              <a:t>‹#›</a:t>
            </a:fld>
            <a:endParaRPr lang="en-US"/>
          </a:p>
        </p:txBody>
      </p:sp>
    </p:spTree>
    <p:extLst>
      <p:ext uri="{BB962C8B-B14F-4D97-AF65-F5344CB8AC3E}">
        <p14:creationId xmlns:p14="http://schemas.microsoft.com/office/powerpoint/2010/main" val="318437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With the increase in the diffusion of blended and online programming across higher educational institutions, stakeholders are looking for ways to ensure the quality of the student experience. Quality of blended programs can be ensured through faculty and instructional development and training, faculty and instructor evidence of competence and recognition for excellence, constructive evaluation and feedback on blended and online course design and delivery, and community-building opportunities among instructors and staff. Blended learning is becoming a prominent mode of programming and delivery in education. It is swiftly emerging and transforming higher education to better meet the needs of our students providing them with more effective learning experiences. This movement is leading to a renovation in the way courses are taught and programs support their students. Instructional and faculty development provides the core foundation to institutional programming in providing a framework for implementing blended and online learning pedagogy in the classroom. This student-centered, active learning pedagogy has the potential to alter the traditional classroom by enhancing course effectiveness through increased interactivity leading to superior student outcomes.</a:t>
            </a:r>
          </a:p>
          <a:p>
            <a:r>
              <a:rPr lang="en-US" sz="1200" b="0" i="0" kern="1200" dirty="0" smtClean="0">
                <a:solidFill>
                  <a:schemeClr val="tx1"/>
                </a:solidFill>
                <a:effectLst/>
                <a:latin typeface="+mn-lt"/>
                <a:ea typeface="+mn-ea"/>
                <a:cs typeface="+mn-cs"/>
              </a:rPr>
              <a:t>A recent study reported that "Respondents ... anticipated that the number of students taking online courses will grow by 22.8% and that those taking blended courses will grow even more over the next 2 years" (</a:t>
            </a:r>
            <a:r>
              <a:rPr lang="en-US" sz="1200" b="0" i="0" kern="1200" dirty="0" err="1" smtClean="0">
                <a:solidFill>
                  <a:schemeClr val="tx1"/>
                </a:solidFill>
                <a:effectLst/>
                <a:latin typeface="+mn-lt"/>
                <a:ea typeface="+mn-ea"/>
                <a:cs typeface="+mn-cs"/>
              </a:rPr>
              <a:t>Picciano</a:t>
            </a:r>
            <a:r>
              <a:rPr lang="en-US" sz="1200" b="0" i="0" kern="1200" dirty="0" smtClean="0">
                <a:solidFill>
                  <a:schemeClr val="tx1"/>
                </a:solidFill>
                <a:effectLst/>
                <a:latin typeface="+mn-lt"/>
                <a:ea typeface="+mn-ea"/>
                <a:cs typeface="+mn-cs"/>
              </a:rPr>
              <a:t>, Seamen, Shea, &amp; Swan, 2012, p. 128). As the demand for blended learning opportunities increases, so does the need for development of instructors to teach and design blended courses and mechanisms to ensure the quality of courses and programs. The University of Wisconsin - Milwaukee (UWM) has been providing instructional development and blended learning opportunities to students for over a decade. Since 2001, UWM has developed 8 blended degree programs. In the fall of 2012, UWM offered approximately 100 blended courses and enrolled 7,655 students (26%) in at least one blended course. The average age of a blended undergraduate student is 24, 23% are students of color, and 64% are from the Milwaukee metro area. UWM (2012) defines blended courses as "â¦courses where 20% or more of the traditional face-to-face classroom time is replaced by online assignments and activities. Students spend less time in the classroom and more time working and interacting online, providing greater flexibility regarding when and where coursework can be completed" (</a:t>
            </a:r>
            <a:r>
              <a:rPr lang="en-US" sz="1200" b="0" i="0" kern="1200" dirty="0" err="1" smtClean="0">
                <a:solidFill>
                  <a:schemeClr val="tx1"/>
                </a:solidFill>
                <a:effectLst/>
                <a:latin typeface="+mn-lt"/>
                <a:ea typeface="+mn-ea"/>
                <a:cs typeface="+mn-cs"/>
              </a:rPr>
              <a:t>para</a:t>
            </a:r>
            <a:r>
              <a:rPr lang="en-US" sz="1200" b="0" i="0" kern="1200" dirty="0" smtClean="0">
                <a:solidFill>
                  <a:schemeClr val="tx1"/>
                </a:solidFill>
                <a:effectLst/>
                <a:latin typeface="+mn-lt"/>
                <a:ea typeface="+mn-ea"/>
                <a:cs typeface="+mn-cs"/>
              </a:rPr>
              <a:t> 1). UWM continues to see growth, as the nation does, and continues to provide opportunities for students to best meet their needs.</a:t>
            </a:r>
          </a:p>
          <a:p>
            <a:r>
              <a:rPr lang="en-US" sz="1200" b="0" i="0" kern="1200" dirty="0" smtClean="0">
                <a:solidFill>
                  <a:schemeClr val="tx1"/>
                </a:solidFill>
                <a:effectLst/>
                <a:latin typeface="+mn-lt"/>
                <a:ea typeface="+mn-ea"/>
                <a:cs typeface="+mn-cs"/>
              </a:rPr>
              <a:t>UWM's Learning Technology Center has several measures in place for ensuring quality in blended learning on campus, including:</a:t>
            </a:r>
          </a:p>
          <a:p>
            <a:r>
              <a:rPr lang="en-US" sz="1200" b="0" i="0" kern="1200" dirty="0" smtClean="0">
                <a:solidFill>
                  <a:schemeClr val="tx1"/>
                </a:solidFill>
                <a:effectLst/>
                <a:latin typeface="+mn-lt"/>
                <a:ea typeface="+mn-ea"/>
                <a:cs typeface="+mn-cs"/>
              </a:rPr>
              <a:t>1. UWM's Faculty Development Program for Blended Teaching</a:t>
            </a:r>
          </a:p>
          <a:p>
            <a:r>
              <a:rPr lang="en-US" sz="1200" b="0" i="0" kern="1200" dirty="0" smtClean="0">
                <a:solidFill>
                  <a:schemeClr val="tx1"/>
                </a:solidFill>
                <a:effectLst/>
                <a:latin typeface="+mn-lt"/>
                <a:ea typeface="+mn-ea"/>
                <a:cs typeface="+mn-cs"/>
              </a:rPr>
              <a:t>The Learning Technology Center at UWM offers a program for blended teaching providing instructional development earning an international reputation in the field. The program guides the pedagogical design to move more didactic activities online while keeping tasks that require a richer media due to equivocality and uncertainty in the face-to-face (f2f) environment. This increases the capacity for mastery of content and of deeper learning outcomes. The program is delivered in a blended format with multiple face-to-face meetings and integrated online activities. The blended format allows instructors to experience blended learning and provides the facilitators the opportunity to model good pedagogical practices in the blended learning environment. The program includes presentations by experienced blended instructors, online and face-to-face discussions and group work, creation of course materials, and peer and facilitator feedback. As part of the program, participants begin to develop their blended courses, leaving with the draft of a syllabus, a redesign plan, a learning module, and an assessment plan (</a:t>
            </a:r>
            <a:r>
              <a:rPr lang="en-US" sz="1200" b="0" i="0" kern="1200" dirty="0" err="1" smtClean="0">
                <a:solidFill>
                  <a:schemeClr val="tx1"/>
                </a:solidFill>
                <a:effectLst/>
                <a:latin typeface="+mn-lt"/>
                <a:ea typeface="+mn-ea"/>
                <a:cs typeface="+mn-cs"/>
              </a:rPr>
              <a:t>Aycock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Mangrich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Joosten</a:t>
            </a:r>
            <a:r>
              <a:rPr lang="en-US" sz="1200" b="0" i="0" kern="1200" dirty="0" smtClean="0">
                <a:solidFill>
                  <a:schemeClr val="tx1"/>
                </a:solidFill>
                <a:effectLst/>
                <a:latin typeface="+mn-lt"/>
                <a:ea typeface="+mn-ea"/>
                <a:cs typeface="+mn-cs"/>
              </a:rPr>
              <a:t>, Russell, &amp; </a:t>
            </a:r>
            <a:r>
              <a:rPr lang="en-US" sz="1200" b="0" i="0" kern="1200" dirty="0" err="1" smtClean="0">
                <a:solidFill>
                  <a:schemeClr val="tx1"/>
                </a:solidFill>
                <a:effectLst/>
                <a:latin typeface="+mn-lt"/>
                <a:ea typeface="+mn-ea"/>
                <a:cs typeface="+mn-cs"/>
              </a:rPr>
              <a:t>Bergtrom</a:t>
            </a:r>
            <a:r>
              <a:rPr lang="en-US" sz="1200" b="0" i="0" kern="1200" dirty="0" smtClean="0">
                <a:solidFill>
                  <a:schemeClr val="tx1"/>
                </a:solidFill>
                <a:effectLst/>
                <a:latin typeface="+mn-lt"/>
                <a:ea typeface="+mn-ea"/>
                <a:cs typeface="+mn-cs"/>
              </a:rPr>
              <a:t>, 2008). The model is currently shared through the faculty development program and is being used by hundreds of faculty, teaching academic staff, and teaching assistants across many disciplines, course levels, and course sizes, illustrating its ability to scale on UWM's campus and on other college campuses.</a:t>
            </a:r>
          </a:p>
          <a:p>
            <a:r>
              <a:rPr lang="en-US" sz="1200" b="0" i="0" kern="1200" dirty="0" smtClean="0">
                <a:solidFill>
                  <a:schemeClr val="tx1"/>
                </a:solidFill>
                <a:effectLst/>
                <a:latin typeface="+mn-lt"/>
                <a:ea typeface="+mn-ea"/>
                <a:cs typeface="+mn-cs"/>
              </a:rPr>
              <a:t>2. Certificate Program for Online and Blended Teaching</a:t>
            </a:r>
          </a:p>
          <a:p>
            <a:r>
              <a:rPr lang="en-US" sz="1200" b="0" i="0" kern="1200" dirty="0" smtClean="0">
                <a:solidFill>
                  <a:schemeClr val="tx1"/>
                </a:solidFill>
                <a:effectLst/>
                <a:latin typeface="+mn-lt"/>
                <a:ea typeface="+mn-ea"/>
                <a:cs typeface="+mn-cs"/>
              </a:rPr>
              <a:t>The Certificate Program requires the delivery of an online or a blended credit course at UWM; provision of a brief (2-3 pages) letter of reflection on how the instructor's pedagogy has changed; and a course evaluation by the LTC staff or by a certified mentor/evaluator through a peer evaluation checklist. In addition to the Certificate Program, the Learning Technology Center offers ongoing evaluations of blended courses.</a:t>
            </a:r>
          </a:p>
          <a:p>
            <a:r>
              <a:rPr lang="en-US" sz="1200" b="0" i="0" kern="1200" dirty="0" smtClean="0">
                <a:solidFill>
                  <a:schemeClr val="tx1"/>
                </a:solidFill>
                <a:effectLst/>
                <a:latin typeface="+mn-lt"/>
                <a:ea typeface="+mn-ea"/>
                <a:cs typeface="+mn-cs"/>
              </a:rPr>
              <a:t>3. The Online and Blended Teaching Users Group</a:t>
            </a:r>
          </a:p>
          <a:p>
            <a:r>
              <a:rPr lang="en-US" sz="1200" b="0" i="0" kern="1200" dirty="0" smtClean="0">
                <a:solidFill>
                  <a:schemeClr val="tx1"/>
                </a:solidFill>
                <a:effectLst/>
                <a:latin typeface="+mn-lt"/>
                <a:ea typeface="+mn-ea"/>
                <a:cs typeface="+mn-cs"/>
              </a:rPr>
              <a:t>The Online and Blended Teaching Users Group meets monthly to discuss challenges, exchange ideas, and share best practices for teaching online, blended, and tech-enhanced courses. Each meeting typically features open discussions as well as brief presentations by experienced UWM instructors and opportunities for networking with other teachers on campus.</a:t>
            </a:r>
          </a:p>
          <a:p>
            <a:r>
              <a:rPr lang="en-US" sz="1200" b="0" i="0" kern="1200" dirty="0" smtClean="0">
                <a:solidFill>
                  <a:schemeClr val="tx1"/>
                </a:solidFill>
                <a:effectLst/>
                <a:latin typeface="+mn-lt"/>
                <a:ea typeface="+mn-ea"/>
                <a:cs typeface="+mn-cs"/>
              </a:rPr>
              <a:t>Format of the Workshop</a:t>
            </a:r>
          </a:p>
          <a:p>
            <a:r>
              <a:rPr lang="en-US" sz="1200" b="0" i="0" kern="1200" dirty="0" smtClean="0">
                <a:solidFill>
                  <a:schemeClr val="tx1"/>
                </a:solidFill>
                <a:effectLst/>
                <a:latin typeface="+mn-lt"/>
                <a:ea typeface="+mn-ea"/>
                <a:cs typeface="+mn-cs"/>
              </a:rPr>
              <a:t>This workshop will consist of a series of group activities (5-6 participants per group) that require individuals to brainstorm potential strategies and considerations for implementation requiring that they collectively use their expertise and experiences to develop 1) criteria, knowledge and skills, needed to teach online and blended 2) methods of facilitating and delivering a faculty and instructional development program that would build these knowledge and skills 3) an evaluation instrument that would include the criteria outline in #1 4) a scalable process to implement such an evaluation 5) methods to illustrate instructor competence to others and in their tenure review, and 6) mechanisms that will provide support and community to all those involved in blended and online programming. After each group completes their activity, they will report out their group products to the larger group in order to share and gather feedback. After each activity, the UWM team will share their own considerations and examples in ensuring quality in these areas. These group activities will be documented (text, images, video) through collaborative web spaces and social media to be shared with those beyond the conference session as an open education resource on ensuring quality in blended and online courses.</a:t>
            </a:r>
          </a:p>
          <a:p>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Encouraging Faculty Engagement with Innovative Research and Teaching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Endorsed by the Information Technology Policy Committee, May 13, 2011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technological developments are transforming the practice of research, teaching, and administration around the University, and the ways in which we fulfill our mission in the discovery and dissemination of knowledge. Working to lead, rather than lag, in our adoption of new approaches and techniques will benefit the quality of our work, the reputation of our institution, and our ability to recruit the finest faculty, staff, and students.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Digital Future working groups convened by the Provost seek to assist UWM faculty, students, and staff in making use of recent innovations in research, teaching, and administration. The forward-looking aspects of their work should also help the University to respond with agility to future technological developments.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Information Technology Policy Committee encourages divisions and individual departments to ensure that their tenure, promotion, and merit processes value innovative forms of publication, research, and teaching, such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open-access, online, and other novel forms of research publication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research sharing with colleagues, students, and the public via blogging and other online tools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telematic</a:t>
            </a:r>
            <a:r>
              <a:rPr lang="en-US" sz="1200" kern="1200" dirty="0" smtClean="0">
                <a:solidFill>
                  <a:schemeClr val="tx1"/>
                </a:solidFill>
                <a:effectLst/>
                <a:latin typeface="+mn-lt"/>
                <a:ea typeface="+mn-ea"/>
                <a:cs typeface="+mn-cs"/>
              </a:rPr>
              <a:t> and virtual-world participation in conferences and other research and scholarly activities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creation of and participation in interdisciplinary research working groups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development of novel digital tools for teaching and learning, including integration of social media in the classroom and mobile e-learning tools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participation in professional development activities targeted towards the development of new online and blended courses, and the optimization of existing courses for online delivery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ITPC encourages divisional committees and departments to view such activities as meaningful contributions to the overall balance of research, teaching, and service performed by faculty. The committee urges the University as a whole to look for opportunities to incentivize faculty and staff professional development leading to innovative engagement with technology and its use in research, teaching, learning, and administration.</a:t>
            </a:r>
          </a:p>
          <a:p>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24</a:t>
            </a:fld>
            <a:endParaRPr lang="en-US"/>
          </a:p>
        </p:txBody>
      </p:sp>
    </p:spTree>
    <p:extLst>
      <p:ext uri="{BB962C8B-B14F-4D97-AF65-F5344CB8AC3E}">
        <p14:creationId xmlns:p14="http://schemas.microsoft.com/office/powerpoint/2010/main" val="156315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Welcome to the second presentation in our train-the-trainer series. In this presentation we will examine the purpose, format, and outcomes of our faculty blended course redesign development program.</a:t>
            </a:r>
          </a:p>
          <a:p>
            <a:endParaRPr lang="en-US" smtClean="0">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p:spPr>
        <p:txBody>
          <a:bodyPr/>
          <a:lstStyle/>
          <a:p>
            <a:fld id="{A7F6F48C-E82A-4346-847A-9603BFAAC40A}" type="slidenum">
              <a:rPr lang="en-US"/>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9E1B4ED-F69B-439F-9008-2AE78C997E15}" type="slidenum">
              <a:rPr lang="en-US"/>
              <a:pPr/>
              <a:t>27</a:t>
            </a:fld>
            <a:endParaRPr lang="en-US"/>
          </a:p>
        </p:txBody>
      </p:sp>
      <p:sp>
        <p:nvSpPr>
          <p:cNvPr id="25602" name="Rectangle 1026"/>
          <p:cNvSpPr>
            <a:spLocks noGrp="1" noRot="1" noChangeAspect="1" noChangeArrowheads="1" noTextEdit="1"/>
          </p:cNvSpPr>
          <p:nvPr>
            <p:ph type="sldImg"/>
          </p:nvPr>
        </p:nvSpPr>
        <p:spPr>
          <a:ln/>
        </p:spPr>
      </p:sp>
      <p:sp>
        <p:nvSpPr>
          <p:cNvPr id="25603" name="Rectangle 1027"/>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The purpose of our faculty development program is to support and encourage faculty who wish to redesign their courses for blended learning. We have adopted a practical rather than a theoretical approach – although our notion of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practice</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is supported by current theory – because we know that faculty are busy, and that they are more interested in what works than in abstractions. </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A practical approach to blended course redesign identifies how to get started, how to redesign a course for blended teaching and learning, how to develop blended course material, and how to acquire the teaching skills needed for a blended course. </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We assume that faculty are already experienced teachers from a traditional face-to-face perspective, and that their principal task is to learn how to redeploy their skills in a somewhat different context.</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B775517-F668-4B07-8019-0AD938ED4878}" type="slidenum">
              <a:rPr lang="en-US"/>
              <a:pPr/>
              <a:t>28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faculty development program that we offer is taught itself in a blended mode, since we take seriously the adage that the best way to learn how to teach a blended course is to take one.  We offer the faculty development program multiple times during the year, once during each UWM semester (Fall and Spring) and once during the summer.</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The program comprises both face-to-face and online learning activities, in which our goal is to model good blended teaching practices, to encourage participants to experience blended learning as their students will, and to demonstrate that blended learning is an effective teaching model. To this end, we ensure that all of the presenters in our faculty development program are themselves experienced blended instructors, since that ensures that the presenters speak not only from theory, but also from lengthy experience as practitioners of blended learning.</a:t>
            </a:r>
          </a:p>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C781210-3238-4BE6-B9F4-A43F9C5CD58A}" type="slidenum">
              <a:rPr lang="en-US"/>
              <a:pPr/>
              <a:t>30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Program activities are varied, and as such exemplify what has already been discussed as the multiplicity of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voices</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accompanying blended course redesign. The program offers presentations, demonstrations of blended courses by their instructors, breakouts in small group format, feedback offered by program facilitators as well as by the peer participants, and individual consultation where needed to acknowledge the needs of individual disciplines or special approaches to instruction. Emphasis is always placed primarily on faculty as active learners in the process of their own course redesign process: faculty discuss their concerns both online and face-to-face, they ask questions to which both facilitators and the peer community provide response, and faculty develop actual components of their blended courses as they proceed through the program.</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z="1100" smtClean="0">
                <a:latin typeface="Arial" pitchFamily="34" charset="0"/>
                <a:ea typeface="ＭＳ Ｐゴシック" pitchFamily="34" charset="-128"/>
              </a:rPr>
              <a:t>Six main outcomes are highlighted as central to the faculty development program. </a:t>
            </a:r>
          </a:p>
          <a:p>
            <a:r>
              <a:rPr lang="en-US" sz="1100" smtClean="0">
                <a:latin typeface="Arial" pitchFamily="34" charset="0"/>
                <a:ea typeface="ＭＳ Ｐゴシック" pitchFamily="34" charset="-128"/>
              </a:rPr>
              <a:t> </a:t>
            </a:r>
          </a:p>
          <a:p>
            <a:r>
              <a:rPr lang="en-US" sz="1100" smtClean="0">
                <a:latin typeface="Arial" pitchFamily="34" charset="0"/>
                <a:ea typeface="ＭＳ Ｐゴシック" pitchFamily="34" charset="-128"/>
              </a:rPr>
              <a:t>First, faculty start with concrete development of both broad-perspective elements of their new course, such as a course redesign plan and a syllabus, and the development of more specific features of the course such as learning modules. This is especially appropriate in disciplines or areas where </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learning modules</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 are not typically the unit of course redesign, thus requiring faculty to re-examine their conceptual basis for instruction from the bottom up. </a:t>
            </a:r>
          </a:p>
          <a:p>
            <a:r>
              <a:rPr lang="en-US" sz="1100" smtClean="0">
                <a:latin typeface="Arial" pitchFamily="34" charset="0"/>
                <a:ea typeface="ＭＳ Ｐゴシック" pitchFamily="34" charset="-128"/>
              </a:rPr>
              <a:t> </a:t>
            </a:r>
          </a:p>
          <a:p>
            <a:r>
              <a:rPr lang="en-US" sz="1100" smtClean="0">
                <a:latin typeface="Arial" pitchFamily="34" charset="0"/>
                <a:ea typeface="ＭＳ Ｐゴシック" pitchFamily="34" charset="-128"/>
              </a:rPr>
              <a:t>Second, faculty must acquire new teaching skills and knowledge appropriate to a blended learning frame, such as how to facilitate a peer learning community both face-to-face and online, and how to assess student learning in a manner that is quite distinct from the usual </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three exams and a term paper</a:t>
            </a:r>
            <a:r>
              <a:rPr lang="ja-JP" altLang="en-US" sz="1100" smtClean="0">
                <a:latin typeface="Arial" pitchFamily="34" charset="0"/>
                <a:ea typeface="ＭＳ Ｐゴシック" pitchFamily="34" charset="-128"/>
              </a:rPr>
              <a:t>”</a:t>
            </a:r>
            <a:r>
              <a:rPr lang="en-US" altLang="ja-JP" sz="1100" smtClean="0">
                <a:latin typeface="Arial" pitchFamily="34" charset="0"/>
                <a:ea typeface="ＭＳ Ｐゴシック" pitchFamily="34" charset="-128"/>
              </a:rPr>
              <a:t> of a traditional face-to-face course. In the latter context, it is important to note that faculty are often committed to the use of summative assessments such as exams and term papers without ever having questioned previously their efficacy. The prospect of a blended course redesign thus holds out the possibility of a paradigm shift from modes of instruction that once seemed satisfactory to a model of teaching and learning that problematizes everything that has once been taken for granted. This is a source of considerable skepticism and anxiety for faculty who have been teaching for many years in a more traditional manner, often unreflectively.</a:t>
            </a:r>
          </a:p>
          <a:p>
            <a:endParaRPr lang="en-US" sz="1100" smtClean="0">
              <a:latin typeface="Arial" pitchFamily="34" charset="0"/>
              <a:ea typeface="ＭＳ Ｐゴシック" pitchFamily="34" charset="-128"/>
            </a:endParaRPr>
          </a:p>
        </p:txBody>
      </p:sp>
      <p:sp>
        <p:nvSpPr>
          <p:cNvPr id="33795" name="Slide Number Placeholder 3"/>
          <p:cNvSpPr>
            <a:spLocks noGrp="1"/>
          </p:cNvSpPr>
          <p:nvPr>
            <p:ph type="sldNum" sz="quarter" idx="5"/>
          </p:nvPr>
        </p:nvSpPr>
        <p:spPr>
          <a:noFill/>
        </p:spPr>
        <p:txBody>
          <a:bodyPr/>
          <a:lstStyle/>
          <a:p>
            <a:fld id="{465B6B4A-2A94-4D52-B4C3-5A08F189C033}" type="slidenum">
              <a:rPr lang="en-US"/>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D95046D0-5FC4-4616-B5A4-AC2C664FE19E}" type="slidenum">
              <a:rPr lang="en-US"/>
              <a:pPr/>
              <a:t>32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This diagram reviews on a single screen all of the program features that have been described above. It is scarcely comprehensive, however, as we offer the program we discover changes and additions that are required. An example that provides case in point is the development of alternative modes of blended learning that focus on large enrollment courses. This has been a recent area of examination for which we have now produced a special module.</a:t>
            </a:r>
          </a:p>
          <a:p>
            <a:pPr eaLnBrk="1" hangingPunct="1"/>
            <a:endParaRPr lang="en-US" dirty="0" smtClean="0">
              <a:latin typeface="Arial" pitchFamily="34" charset="0"/>
              <a:ea typeface="ＭＳ Ｐゴシック" pitchFamily="34" charset="-128"/>
            </a:endParaRPr>
          </a:p>
          <a:p>
            <a:endParaRPr lang="en-US" dirty="0" smtClean="0"/>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Nicole—faculty are given</a:t>
            </a:r>
            <a:r>
              <a:rPr lang="en-US" baseline="0" dirty="0" smtClean="0"/>
              <a:t> resources on our website and by consultation to ensure quality when planning their blended course. We offer planning materials (e.g., checklists, handbooks), faculty development program for transforming courses into the blended format, and certification.</a:t>
            </a:r>
          </a:p>
          <a:p>
            <a:endParaRPr lang="en-US" baseline="0" dirty="0" smtClean="0"/>
          </a:p>
          <a:p>
            <a:r>
              <a:rPr lang="en-US" baseline="0" dirty="0" smtClean="0"/>
              <a:t>Tanya – I can discuss the idea of lifecycle of evaluation and the evaluation checklist development and use </a:t>
            </a: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Nicole: </a:t>
            </a:r>
            <a:r>
              <a:rPr lang="en-US" sz="1200" kern="1200" dirty="0" smtClean="0">
                <a:solidFill>
                  <a:schemeClr val="tx1"/>
                </a:solidFill>
                <a:latin typeface="+mn-lt"/>
                <a:ea typeface="+mn-ea"/>
                <a:cs typeface="+mn-cs"/>
              </a:rPr>
              <a:t>A course evaluation is not a judgment; it is a recognition and an acknowledgement of work in progress. The purposes of peer course evaluation are to highlight the positive qualities of an instructor’s design, and to offer suggestions for future improvement. This evaluation</a:t>
            </a:r>
            <a:r>
              <a:rPr lang="en-US" sz="1200" kern="1200" baseline="0" dirty="0" smtClean="0">
                <a:solidFill>
                  <a:schemeClr val="tx1"/>
                </a:solidFill>
                <a:latin typeface="+mn-lt"/>
                <a:ea typeface="+mn-ea"/>
                <a:cs typeface="+mn-cs"/>
              </a:rPr>
              <a:t> can be used before the course has run (e.g., to evaluate design) and/or after to reflect on the course. Used for peer evaluation by department colleague, LTC, or self.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Step 1: Exploring the course overview materials</a:t>
            </a:r>
          </a:p>
          <a:p>
            <a:r>
              <a:rPr lang="en-US" sz="1200" kern="1200" dirty="0" smtClean="0">
                <a:solidFill>
                  <a:schemeClr val="tx1"/>
                </a:solidFill>
                <a:latin typeface="+mn-lt"/>
                <a:ea typeface="+mn-ea"/>
                <a:cs typeface="+mn-cs"/>
              </a:rPr>
              <a:t>Step 2: Addressing the key parameters of evaluation (I. Learner support and resources;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II. Organization of course materials;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III. Instructional design and delivery;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IV. Effective use of the online environment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 Assessment of student learning and course evaluation;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Comments and suggestions not included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Step 3: Evaluating the key parameters of online/blended course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Sample formats and timelines</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Tanya - Again, I can explain how</a:t>
            </a:r>
            <a:r>
              <a:rPr lang="en-US" baseline="0" dirty="0" smtClean="0"/>
              <a:t> it came into development, if time</a:t>
            </a:r>
            <a:endParaRPr lang="en-US" dirty="0" smtClean="0"/>
          </a:p>
        </p:txBody>
      </p:sp>
      <p:sp>
        <p:nvSpPr>
          <p:cNvPr id="4" name="Slide Number Placeholder 3"/>
          <p:cNvSpPr>
            <a:spLocks noGrp="1"/>
          </p:cNvSpPr>
          <p:nvPr>
            <p:ph type="sldNum" sz="quarter" idx="10"/>
          </p:nvPr>
        </p:nvSpPr>
        <p:spPr/>
        <p:txBody>
          <a:bodyPr/>
          <a:lstStyle/>
          <a:p>
            <a:fld id="{9B6C31F9-9D67-41F0-87F3-87F3E6C96565}"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Nicole—using</a:t>
            </a:r>
            <a:r>
              <a:rPr lang="en-US" baseline="0" dirty="0" smtClean="0"/>
              <a:t> student evaluation data to ensure course quality. Students have firsthand knowledge of the course that was provided and often have taken other blended courses. Two ways of gathering student perceptions regarding the course is through mid-semester feedback (as pictured) and at the end of the semester. </a:t>
            </a:r>
          </a:p>
          <a:p>
            <a:endParaRPr lang="en-US" baseline="0" dirty="0" smtClean="0"/>
          </a:p>
          <a:p>
            <a:r>
              <a:rPr lang="en-US" baseline="0" dirty="0" smtClean="0"/>
              <a:t>Tanya - I can talk about using CATs as a way to </a:t>
            </a:r>
            <a:r>
              <a:rPr lang="en-US" baseline="0" dirty="0" err="1" smtClean="0"/>
              <a:t>guage</a:t>
            </a:r>
            <a:r>
              <a:rPr lang="en-US" baseline="0" dirty="0" smtClean="0"/>
              <a:t> course improvements needed	</a:t>
            </a: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Schedule</a:t>
            </a:r>
          </a:p>
          <a:p>
            <a:endParaRPr lang="en-US" dirty="0" smtClean="0"/>
          </a:p>
          <a:p>
            <a:pPr rtl="0"/>
            <a:r>
              <a:rPr lang="en-US" sz="1200" b="1" i="0" u="none" strike="noStrike" kern="1200" dirty="0" smtClean="0">
                <a:solidFill>
                  <a:schemeClr val="tx1"/>
                </a:solidFill>
                <a:effectLst/>
                <a:latin typeface="+mn-lt"/>
                <a:ea typeface="+mn-ea"/>
                <a:cs typeface="+mn-cs"/>
              </a:rPr>
              <a:t>Agenda</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8:30 - 9:00 Welcome to session </a:t>
            </a:r>
            <a:endParaRPr lang="en-US" b="0" dirty="0" smtClean="0">
              <a:effectLst/>
            </a:endParaRPr>
          </a:p>
          <a:p>
            <a:pPr rtl="0"/>
            <a:r>
              <a:rPr lang="en-US" sz="1200" b="0" i="0" u="none" strike="noStrike" kern="1200" dirty="0" smtClean="0">
                <a:solidFill>
                  <a:schemeClr val="tx1"/>
                </a:solidFill>
                <a:effectLst/>
                <a:latin typeface="+mn-lt"/>
                <a:ea typeface="+mn-ea"/>
                <a:cs typeface="+mn-cs"/>
              </a:rPr>
              <a:t>Intro presentation of UWMLTC, stats of blended and online at UWM, history of blended at UWM (Tanya)</a:t>
            </a:r>
            <a:endParaRPr lang="en-US" b="0" dirty="0" smtClean="0">
              <a:effectLst/>
            </a:endParaRPr>
          </a:p>
          <a:p>
            <a:pPr rtl="0"/>
            <a:r>
              <a:rPr lang="en-US" sz="1200" b="0" i="0" u="none" strike="noStrike" kern="1200" dirty="0" smtClean="0">
                <a:solidFill>
                  <a:schemeClr val="tx1"/>
                </a:solidFill>
                <a:effectLst/>
                <a:latin typeface="+mn-lt"/>
                <a:ea typeface="+mn-ea"/>
                <a:cs typeface="+mn-cs"/>
              </a:rPr>
              <a:t>Introduction of LTC folks (Dylan, Nicole, Gerry, Matt, Bara?, Megan?, Tanya) </a:t>
            </a:r>
            <a:endParaRPr lang="en-US" b="0" dirty="0" smtClean="0">
              <a:effectLst/>
            </a:endParaRPr>
          </a:p>
          <a:p>
            <a:pPr rtl="0"/>
            <a:r>
              <a:rPr lang="en-US" sz="1200" b="0" i="0" u="none" strike="noStrike" kern="1200" dirty="0" smtClean="0">
                <a:solidFill>
                  <a:schemeClr val="tx1"/>
                </a:solidFill>
                <a:effectLst/>
                <a:latin typeface="+mn-lt"/>
                <a:ea typeface="+mn-ea"/>
                <a:cs typeface="+mn-cs"/>
              </a:rPr>
              <a:t>9:00 - 9:15 Introduction to Activity (Dylan)</a:t>
            </a:r>
            <a:endParaRPr lang="en-US" b="0" dirty="0" smtClean="0">
              <a:effectLst/>
            </a:endParaRPr>
          </a:p>
          <a:p>
            <a:pPr rtl="0"/>
            <a:r>
              <a:rPr lang="en-US" sz="1200" b="0" i="0" u="none" strike="noStrike" kern="1200" dirty="0" smtClean="0">
                <a:solidFill>
                  <a:schemeClr val="tx1"/>
                </a:solidFill>
                <a:effectLst/>
                <a:latin typeface="+mn-lt"/>
                <a:ea typeface="+mn-ea"/>
                <a:cs typeface="+mn-cs"/>
              </a:rPr>
              <a:t>9:15 - 10:00 Break out (Answer 3 questions in groups)</a:t>
            </a:r>
            <a:endParaRPr lang="en-US" b="0" dirty="0" smtClean="0">
              <a:effectLst/>
            </a:endParaRPr>
          </a:p>
          <a:p>
            <a:pPr rtl="0"/>
            <a:r>
              <a:rPr lang="en-US" sz="1200" b="0" i="0" u="none" strike="noStrike" kern="1200" dirty="0" smtClean="0">
                <a:solidFill>
                  <a:schemeClr val="tx1"/>
                </a:solidFill>
                <a:effectLst/>
                <a:latin typeface="+mn-lt"/>
                <a:ea typeface="+mn-ea"/>
                <a:cs typeface="+mn-cs"/>
              </a:rPr>
              <a:t>10:00-10:30 Break</a:t>
            </a:r>
            <a:endParaRPr lang="en-US" b="0" dirty="0" smtClean="0">
              <a:effectLst/>
            </a:endParaRPr>
          </a:p>
          <a:p>
            <a:pPr rtl="0"/>
            <a:r>
              <a:rPr lang="en-US" sz="1200" b="0" i="0" u="none" strike="noStrike" kern="1200" dirty="0" smtClean="0">
                <a:solidFill>
                  <a:schemeClr val="tx1"/>
                </a:solidFill>
                <a:effectLst/>
                <a:latin typeface="+mn-lt"/>
                <a:ea typeface="+mn-ea"/>
                <a:cs typeface="+mn-cs"/>
              </a:rPr>
              <a:t>10:30-11:00 Question 1 Report out, LTC summary of UWM faculty incentives and awareness efforts (last 5 minutes) (Tanya)</a:t>
            </a:r>
            <a:endParaRPr lang="en-US" b="0" dirty="0" smtClean="0">
              <a:effectLst/>
            </a:endParaRPr>
          </a:p>
          <a:p>
            <a:pPr rtl="0"/>
            <a:r>
              <a:rPr lang="en-US" sz="1200" b="0" i="0" u="none" strike="noStrike" kern="1200" dirty="0" smtClean="0">
                <a:solidFill>
                  <a:schemeClr val="tx1"/>
                </a:solidFill>
                <a:effectLst/>
                <a:latin typeface="+mn-lt"/>
                <a:ea typeface="+mn-ea"/>
                <a:cs typeface="+mn-cs"/>
              </a:rPr>
              <a:t>11:00-11:30 Question 2 Report out, LTC summary of UWM faculty development and support efforts (last 5 minutes) (Dylan)</a:t>
            </a:r>
            <a:endParaRPr lang="en-US" b="0" dirty="0" smtClean="0">
              <a:effectLst/>
            </a:endParaRPr>
          </a:p>
          <a:p>
            <a:pPr rtl="0"/>
            <a:r>
              <a:rPr lang="en-US" sz="1200" b="0" i="0" u="none" strike="noStrike" kern="1200" dirty="0" smtClean="0">
                <a:solidFill>
                  <a:schemeClr val="tx1"/>
                </a:solidFill>
                <a:effectLst/>
                <a:latin typeface="+mn-lt"/>
                <a:ea typeface="+mn-ea"/>
                <a:cs typeface="+mn-cs"/>
              </a:rPr>
              <a:t>11:30-12:00 Question 3 Report out, LTC summary of UWM evaluation efforts (last 5 minutes) (Nicole)</a:t>
            </a:r>
            <a:endParaRPr lang="en-US" b="0" dirty="0" smtClean="0">
              <a:effectLst/>
            </a:endParaRPr>
          </a:p>
          <a:p>
            <a:r>
              <a:rPr lang="en-US" b="0" dirty="0" smtClean="0">
                <a:effectLst/>
              </a:rPr>
              <a:t/>
            </a:r>
            <a:br>
              <a:rPr lang="en-US" b="0" dirty="0" smtClean="0">
                <a:effectLst/>
              </a:rPr>
            </a:br>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Nicole—</a:t>
            </a:r>
            <a:r>
              <a:rPr lang="en-US" sz="1200" kern="1200" dirty="0" smtClean="0">
                <a:solidFill>
                  <a:schemeClr val="tx1"/>
                </a:solidFill>
                <a:latin typeface="+mn-lt"/>
                <a:ea typeface="+mn-ea"/>
                <a:cs typeface="+mn-cs"/>
              </a:rPr>
              <a:t>The certificate programs allows us to transform the culture of our campus to promote online and blended learning, to emphasize the importance of quality teaching and sound pedagogy, and to create a community of online teachers. Components: </a:t>
            </a:r>
            <a:r>
              <a:rPr lang="en-US" dirty="0" smtClean="0"/>
              <a:t>successful</a:t>
            </a:r>
            <a:r>
              <a:rPr lang="en-US" baseline="0" dirty="0" smtClean="0"/>
              <a:t> completion of OBTP, delivery of a blended course at UWM, peer course evaluation by LTC staff and/or peer mentor/evaluator, 2-3 page reflection on how the instructor’s pedagogy has changed, and “paying it forward” (e.g., guidance on the listserv, syllabus added to resource repository). </a:t>
            </a:r>
            <a:r>
              <a:rPr lang="en-US" sz="1200" kern="1200" dirty="0" smtClean="0">
                <a:solidFill>
                  <a:schemeClr val="tx1"/>
                </a:solidFill>
                <a:latin typeface="+mn-lt"/>
                <a:ea typeface="+mn-ea"/>
                <a:cs typeface="+mn-cs"/>
              </a:rPr>
              <a:t>Over 70 faculty and instructors have been awarded the certificate represented in the Colleges of Letters and Science, Peck School of the Arts, School of Education, College of Nursing, School of Information Studies, </a:t>
            </a:r>
            <a:r>
              <a:rPr lang="en-US" sz="1200" kern="1200" dirty="0" err="1" smtClean="0">
                <a:solidFill>
                  <a:schemeClr val="tx1"/>
                </a:solidFill>
                <a:latin typeface="+mn-lt"/>
                <a:ea typeface="+mn-ea"/>
                <a:cs typeface="+mn-cs"/>
              </a:rPr>
              <a:t>Lubar</a:t>
            </a:r>
            <a:r>
              <a:rPr lang="en-US" sz="1200" kern="1200" dirty="0" smtClean="0">
                <a:solidFill>
                  <a:schemeClr val="tx1"/>
                </a:solidFill>
                <a:latin typeface="+mn-lt"/>
                <a:ea typeface="+mn-ea"/>
                <a:cs typeface="+mn-cs"/>
              </a:rPr>
              <a:t> School of Business,  and College of Health Sciences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Tanya</a:t>
            </a:r>
            <a:r>
              <a:rPr lang="en-US" sz="1200" kern="1200" baseline="0" dirty="0" smtClean="0">
                <a:solidFill>
                  <a:schemeClr val="tx1"/>
                </a:solidFill>
                <a:latin typeface="+mn-lt"/>
                <a:ea typeface="+mn-ea"/>
                <a:cs typeface="+mn-cs"/>
              </a:rPr>
              <a:t> – I can discuss how the certificate program came to be and philosophical debates around its development </a:t>
            </a: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6C31F9-9D67-41F0-87F3-87F3E6C9656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6C31F9-9D67-41F0-87F3-87F3E6C9656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BFF9FF00-7135-425D-8AEB-0081B0091FEF}" type="slidenum">
              <a:rPr lang="en-US"/>
              <a:pPr/>
              <a:t>10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r>
              <a:rPr lang="en-US" smtClean="0">
                <a:ea typeface="ＭＳ Ｐゴシック" pitchFamily="34" charset="-128"/>
              </a:rPr>
              <a:t>Blended course definition: </a:t>
            </a:r>
            <a:br>
              <a:rPr lang="en-US" smtClean="0">
                <a:ea typeface="ＭＳ Ｐゴシック" pitchFamily="34" charset="-128"/>
              </a:rPr>
            </a:br>
            <a:r>
              <a:rPr lang="en-US" smtClean="0">
                <a:ea typeface="ＭＳ Ｐゴシック" pitchFamily="34" charset="-128"/>
              </a:rPr>
              <a:t>An Institutional Definition</a:t>
            </a:r>
          </a:p>
          <a:p>
            <a:endParaRPr lang="en-US" smtClean="0">
              <a:latin typeface="Arial" pitchFamily="34" charset="0"/>
              <a:ea typeface="ＭＳ Ｐゴシック" pitchFamily="34" charset="-128"/>
            </a:endParaRPr>
          </a:p>
          <a:p>
            <a:r>
              <a:rPr lang="en-US" dirty="0" smtClean="0">
                <a:latin typeface="Arial" pitchFamily="34" charset="0"/>
                <a:ea typeface="ＭＳ Ｐゴシック" pitchFamily="34" charset="-128"/>
              </a:rPr>
              <a:t>Tanya can discuss UWM - </a:t>
            </a:r>
          </a:p>
          <a:p>
            <a:r>
              <a:rPr lang="en-US" dirty="0" smtClean="0">
                <a:latin typeface="Arial" pitchFamily="34" charset="0"/>
                <a:ea typeface="ＭＳ Ｐゴシック" pitchFamily="34" charset="-128"/>
              </a:rPr>
              <a:t>From an institutional perspective, there are several ways to define blended courses; the example given is that of University of Wisconsin – Milwaukee, though it is not dissimilar to that of other campuses. The definition relies on an assessment of the impact of blended pedagogical strategies. </a:t>
            </a:r>
          </a:p>
          <a:p>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Up to a certain point, about 20% of seat time placed online, the effect of blended learning is roughly equivalent to that of Web enhancement. This </a:t>
            </a:r>
            <a:r>
              <a:rPr lang="en-US" dirty="0" err="1" smtClean="0">
                <a:latin typeface="Arial" pitchFamily="34" charset="0"/>
                <a:ea typeface="ＭＳ Ｐゴシック" pitchFamily="34" charset="-128"/>
              </a:rPr>
              <a:t>isn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t necessarily a bad thing: we often recommend to faculty that they start in the 0-20% range until they feel more comfortable assigning and assessing online work </a:t>
            </a:r>
          </a:p>
          <a:p>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Between 20-50%, a course requires significant redesign work if it is to be taught successfully. The reduction of a third of the face time of a course, for instance, means that the instructor must find new learning activities and new forms of assessment, as well as different ways to deliver course content. </a:t>
            </a:r>
          </a:p>
          <a:p>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Beyond 50%, the online work begins to dominate the pedagogical design of the course, and the instructor must explicitly work with considerable care to resolve the three key issues of blended learning: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closing the loop,</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course-and-a-half,</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and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hearing voices.</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 </a:t>
            </a:r>
          </a:p>
          <a:p>
            <a:r>
              <a:rPr lang="en-US" dirty="0" smtClean="0">
                <a:latin typeface="Arial" pitchFamily="34" charset="0"/>
                <a:ea typeface="ＭＳ Ｐゴシック" pitchFamily="34" charset="-128"/>
              </a:rPr>
              <a:t>Finally, when a course reaches 80% or more online, a question becomes increasingly acute: why is this course not being delivered fully online? What is the rationale for having face-to-face meetings at all? Often, there is such a rationale, but it becomes urgent to identify that rationale at this stage of course redesign.</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It is critical that institution leadership support the effort – at all levels.  The effort must be part of the strategic agenda, adequate resources allocated or a revenue stream identified, messaging that consistently re-enforces the commitment. Without that support engaging the larger academic community will be challenging and once engaged, resources to follow-through with support may disappear in the absence of administrative commitment.</a:t>
            </a: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It is critical that institution leadership support the effort – at all levels.  The effort must be part of the strategic agenda, adequate resources allocated or a revenue stream identified, messaging that consistently re-enforces the commitment. Without that support engaging the larger academic community will be challenging and once engaged, resources to follow-through with support may disappear in the absence of administrative commitment.</a:t>
            </a:r>
            <a:endParaRPr lang="en-US" dirty="0"/>
          </a:p>
        </p:txBody>
      </p:sp>
      <p:sp>
        <p:nvSpPr>
          <p:cNvPr id="4" name="Slide Number Placeholder 3"/>
          <p:cNvSpPr>
            <a:spLocks noGrp="1"/>
          </p:cNvSpPr>
          <p:nvPr>
            <p:ph type="sldNum" sz="quarter" idx="10"/>
          </p:nvPr>
        </p:nvSpPr>
        <p:spPr/>
        <p:txBody>
          <a:bodyPr/>
          <a:lstStyle/>
          <a:p>
            <a:fld id="{9B6C31F9-9D67-41F0-87F3-87F3E6C9656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DEA22C-1FE3-45C9-BB42-81442E53B782}" type="datetimeFigureOut">
              <a:rPr lang="en-US" smtClean="0"/>
              <a:pPr/>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EA22C-1FE3-45C9-BB42-81442E53B782}" type="datetimeFigureOut">
              <a:rPr lang="en-US" smtClean="0"/>
              <a:pPr/>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EA22C-1FE3-45C9-BB42-81442E53B782}" type="datetimeFigureOut">
              <a:rPr lang="en-US" smtClean="0"/>
              <a:pPr/>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EA22C-1FE3-45C9-BB42-81442E53B782}" type="datetimeFigureOut">
              <a:rPr lang="en-US" smtClean="0"/>
              <a:pPr/>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EA22C-1FE3-45C9-BB42-81442E53B782}" type="datetimeFigureOut">
              <a:rPr lang="en-US" smtClean="0"/>
              <a:pPr/>
              <a:t>10/10/13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EA22C-1FE3-45C9-BB42-81442E53B782}" type="datetimeFigureOut">
              <a:rPr lang="en-US" smtClean="0"/>
              <a:pPr/>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DEA22C-1FE3-45C9-BB42-81442E53B782}" type="datetimeFigureOut">
              <a:rPr lang="en-US" smtClean="0"/>
              <a:pPr/>
              <a:t>10/10/13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EA22C-1FE3-45C9-BB42-81442E53B782}" type="datetimeFigureOut">
              <a:rPr lang="en-US" smtClean="0"/>
              <a:pPr/>
              <a:t>10/10/13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EA22C-1FE3-45C9-BB42-81442E53B782}" type="datetimeFigureOut">
              <a:rPr lang="en-US" smtClean="0"/>
              <a:pPr/>
              <a:t>10/10/13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EA22C-1FE3-45C9-BB42-81442E53B782}" type="datetimeFigureOut">
              <a:rPr lang="en-US" smtClean="0"/>
              <a:pPr/>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EA22C-1FE3-45C9-BB42-81442E53B782}" type="datetimeFigureOut">
              <a:rPr lang="en-US" smtClean="0"/>
              <a:pPr/>
              <a:t>10/10/13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72B2F-B8FD-4458-8305-9D91EED0C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EA22C-1FE3-45C9-BB42-81442E53B782}" type="datetimeFigureOut">
              <a:rPr lang="en-US" smtClean="0"/>
              <a:pPr/>
              <a:t>10/10/13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72B2F-B8FD-4458-8305-9D91EED0C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hyperlink" Target="mailto:djbarth@uwm.edu" TargetMode="External"/><Relationship Id="rId4" Type="http://schemas.openxmlformats.org/officeDocument/2006/relationships/hyperlink" Target="mailto:tjoosten@uwm.edu" TargetMode="External"/><Relationship Id="rId5" Type="http://schemas.openxmlformats.org/officeDocument/2006/relationships/hyperlink" Target="mailto:LTC@uwm.ed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fontScale="90000"/>
          </a:bodyPr>
          <a:lstStyle/>
          <a:p>
            <a:r>
              <a:rPr lang="en-US" dirty="0" smtClean="0"/>
              <a:t>Ensuring </a:t>
            </a:r>
            <a:r>
              <a:rPr lang="en-US" dirty="0" smtClean="0"/>
              <a:t>Quality </a:t>
            </a:r>
            <a:r>
              <a:rPr lang="en-US" dirty="0"/>
              <a:t>in </a:t>
            </a:r>
            <a:r>
              <a:rPr lang="en-US" dirty="0" smtClean="0"/>
              <a:t/>
            </a:r>
            <a:br>
              <a:rPr lang="en-US" dirty="0" smtClean="0"/>
            </a:br>
            <a:r>
              <a:rPr lang="en-US" dirty="0" smtClean="0"/>
              <a:t>Online </a:t>
            </a:r>
            <a:r>
              <a:rPr lang="en-US" dirty="0"/>
              <a:t>and Blended </a:t>
            </a:r>
            <a:r>
              <a:rPr lang="en-US" dirty="0" smtClean="0"/>
              <a:t>Programs</a:t>
            </a:r>
            <a:r>
              <a:rPr lang="en-US" sz="2200" dirty="0"/>
              <a:t/>
            </a:r>
            <a:br>
              <a:rPr lang="en-US" sz="2200" dirty="0"/>
            </a:br>
            <a:r>
              <a:rPr lang="en-US" sz="2200" dirty="0" smtClean="0"/>
              <a:t>October 15th</a:t>
            </a:r>
            <a:r>
              <a:rPr lang="en-US" sz="2200" dirty="0" smtClean="0"/>
              <a:t>, 2013</a:t>
            </a:r>
            <a:endParaRPr lang="en-US" sz="2200" dirty="0"/>
          </a:p>
        </p:txBody>
      </p:sp>
      <p:sp>
        <p:nvSpPr>
          <p:cNvPr id="3" name="Subtitle 2"/>
          <p:cNvSpPr>
            <a:spLocks noGrp="1"/>
          </p:cNvSpPr>
          <p:nvPr>
            <p:ph type="subTitle" idx="1"/>
          </p:nvPr>
        </p:nvSpPr>
        <p:spPr>
          <a:xfrm>
            <a:off x="228600" y="5257800"/>
            <a:ext cx="8458200" cy="1371600"/>
          </a:xfrm>
        </p:spPr>
        <p:txBody>
          <a:bodyPr>
            <a:noAutofit/>
          </a:bodyPr>
          <a:lstStyle/>
          <a:p>
            <a:pPr algn="l"/>
            <a:r>
              <a:rPr lang="en-US" sz="2000" dirty="0" smtClean="0">
                <a:solidFill>
                  <a:schemeClr val="tx1">
                    <a:lumMod val="50000"/>
                    <a:lumOff val="50000"/>
                  </a:schemeClr>
                </a:solidFill>
              </a:rPr>
              <a:t>Dylan Barth and Tanya </a:t>
            </a:r>
            <a:r>
              <a:rPr lang="en-US" sz="2000" dirty="0" err="1" smtClean="0">
                <a:solidFill>
                  <a:schemeClr val="tx1">
                    <a:lumMod val="50000"/>
                    <a:lumOff val="50000"/>
                  </a:schemeClr>
                </a:solidFill>
              </a:rPr>
              <a:t>Joosten</a:t>
            </a:r>
            <a:endParaRPr lang="en-US" sz="2000" dirty="0" smtClean="0">
              <a:solidFill>
                <a:schemeClr val="tx1">
                  <a:lumMod val="50000"/>
                  <a:lumOff val="50000"/>
                </a:schemeClr>
              </a:solidFill>
            </a:endParaRPr>
          </a:p>
          <a:p>
            <a:pPr algn="l"/>
            <a:r>
              <a:rPr lang="en-US" sz="2000" dirty="0" smtClean="0">
                <a:solidFill>
                  <a:schemeClr val="tx1">
                    <a:lumMod val="50000"/>
                    <a:lumOff val="50000"/>
                  </a:schemeClr>
                </a:solidFill>
              </a:rPr>
              <a:t>Learning Technology Center, LTC@uwm.edu</a:t>
            </a:r>
          </a:p>
          <a:p>
            <a:pPr algn="l"/>
            <a:r>
              <a:rPr lang="en-US" sz="2000" dirty="0" smtClean="0">
                <a:solidFill>
                  <a:schemeClr val="tx1">
                    <a:lumMod val="50000"/>
                    <a:lumOff val="50000"/>
                  </a:schemeClr>
                </a:solidFill>
              </a:rPr>
              <a:t>University of Wisconsin - Milwaukee</a:t>
            </a:r>
            <a:endParaRPr lang="en-US" sz="2000" dirty="0">
              <a:solidFill>
                <a:schemeClr val="tx1">
                  <a:lumMod val="50000"/>
                  <a:lumOff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2"/>
          <p:cNvSpPr>
            <a:spLocks noChangeArrowheads="1"/>
          </p:cNvSpPr>
          <p:nvPr/>
        </p:nvSpPr>
        <p:spPr bwMode="auto">
          <a:xfrm>
            <a:off x="762000" y="5013326"/>
            <a:ext cx="1616075" cy="431800"/>
          </a:xfrm>
          <a:prstGeom prst="homePlate">
            <a:avLst>
              <a:gd name="adj" fmla="val 27011"/>
            </a:avLst>
          </a:prstGeom>
          <a:solidFill>
            <a:schemeClr val="bg1">
              <a:alpha val="50195"/>
            </a:schemeClr>
          </a:solidFill>
          <a:ln w="19050">
            <a:solidFill>
              <a:schemeClr val="tx1"/>
            </a:solidFill>
            <a:miter lim="800000"/>
            <a:headEnd/>
            <a:tailEnd/>
          </a:ln>
        </p:spPr>
        <p:txBody>
          <a:bodyPr wrap="none" anchor="ctr"/>
          <a:lstStyle/>
          <a:p>
            <a:pPr eaLnBrk="1" hangingPunct="1"/>
            <a:endParaRPr lang="en-US" sz="1800">
              <a:solidFill>
                <a:schemeClr val="tx1"/>
              </a:solidFill>
            </a:endParaRPr>
          </a:p>
        </p:txBody>
      </p:sp>
      <p:sp>
        <p:nvSpPr>
          <p:cNvPr id="12290" name="AutoShape 3"/>
          <p:cNvSpPr>
            <a:spLocks noChangeArrowheads="1"/>
          </p:cNvSpPr>
          <p:nvPr/>
        </p:nvSpPr>
        <p:spPr bwMode="auto">
          <a:xfrm>
            <a:off x="2378075" y="5013325"/>
            <a:ext cx="5459411" cy="431800"/>
          </a:xfrm>
          <a:prstGeom prst="chevron">
            <a:avLst>
              <a:gd name="adj" fmla="val 24177"/>
            </a:avLst>
          </a:prstGeom>
          <a:solidFill>
            <a:schemeClr val="bg1">
              <a:lumMod val="50000"/>
              <a:alpha val="39999"/>
            </a:schemeClr>
          </a:solidFill>
          <a:ln w="19050">
            <a:solidFill>
              <a:schemeClr val="tx1"/>
            </a:solidFill>
            <a:miter lim="800000"/>
            <a:headEnd/>
            <a:tailEnd/>
          </a:ln>
        </p:spPr>
        <p:txBody>
          <a:bodyPr wrap="none" anchor="ctr"/>
          <a:lstStyle/>
          <a:p>
            <a:pPr eaLnBrk="1" hangingPunct="1"/>
            <a:endParaRPr lang="en-US" sz="1800">
              <a:solidFill>
                <a:schemeClr val="tx1"/>
              </a:solidFill>
            </a:endParaRPr>
          </a:p>
        </p:txBody>
      </p:sp>
      <p:sp>
        <p:nvSpPr>
          <p:cNvPr id="12291" name="AutoShape 4"/>
          <p:cNvSpPr>
            <a:spLocks noChangeArrowheads="1"/>
          </p:cNvSpPr>
          <p:nvPr/>
        </p:nvSpPr>
        <p:spPr bwMode="auto">
          <a:xfrm>
            <a:off x="7837487" y="5011738"/>
            <a:ext cx="394494" cy="433387"/>
          </a:xfrm>
          <a:prstGeom prst="chevron">
            <a:avLst>
              <a:gd name="adj" fmla="val 24749"/>
            </a:avLst>
          </a:prstGeom>
          <a:solidFill>
            <a:schemeClr val="tx1">
              <a:lumMod val="95000"/>
              <a:lumOff val="5000"/>
              <a:alpha val="39999"/>
            </a:schemeClr>
          </a:solidFill>
          <a:ln w="19050">
            <a:solidFill>
              <a:schemeClr val="tx1"/>
            </a:solidFill>
            <a:miter lim="800000"/>
            <a:headEnd/>
            <a:tailEnd/>
          </a:ln>
        </p:spPr>
        <p:txBody>
          <a:bodyPr wrap="none" anchor="ctr"/>
          <a:lstStyle/>
          <a:p>
            <a:pPr eaLnBrk="1" hangingPunct="1"/>
            <a:endParaRPr lang="en-US" sz="1800">
              <a:solidFill>
                <a:schemeClr val="tx1"/>
              </a:solidFill>
            </a:endParaRPr>
          </a:p>
        </p:txBody>
      </p:sp>
      <p:sp>
        <p:nvSpPr>
          <p:cNvPr id="12292" name="Text Box 6"/>
          <p:cNvSpPr txBox="1">
            <a:spLocks noChangeArrowheads="1"/>
          </p:cNvSpPr>
          <p:nvPr/>
        </p:nvSpPr>
        <p:spPr bwMode="auto">
          <a:xfrm>
            <a:off x="930275" y="5530850"/>
            <a:ext cx="1447800" cy="488950"/>
          </a:xfrm>
          <a:prstGeom prst="rect">
            <a:avLst/>
          </a:prstGeom>
          <a:noFill/>
          <a:ln w="9525">
            <a:noFill/>
            <a:miter lim="800000"/>
            <a:headEnd/>
            <a:tailEnd/>
          </a:ln>
        </p:spPr>
        <p:txBody>
          <a:bodyPr lIns="0" tIns="0" rIns="0" bIns="0">
            <a:spAutoFit/>
          </a:bodyPr>
          <a:lstStyle/>
          <a:p>
            <a:pPr algn="ctr" eaLnBrk="1" hangingPunct="1"/>
            <a:r>
              <a:rPr lang="en-US" sz="1600">
                <a:cs typeface="Arial" pitchFamily="34" charset="0"/>
              </a:rPr>
              <a:t>Web-enhanced</a:t>
            </a:r>
          </a:p>
          <a:p>
            <a:pPr algn="ctr" eaLnBrk="1" hangingPunct="1"/>
            <a:r>
              <a:rPr lang="en-US" sz="1600">
                <a:cs typeface="Arial" pitchFamily="34" charset="0"/>
              </a:rPr>
              <a:t>0 - 20%</a:t>
            </a:r>
          </a:p>
        </p:txBody>
      </p:sp>
      <p:sp>
        <p:nvSpPr>
          <p:cNvPr id="12293" name="Text Box 7"/>
          <p:cNvSpPr txBox="1">
            <a:spLocks noChangeArrowheads="1"/>
          </p:cNvSpPr>
          <p:nvPr/>
        </p:nvSpPr>
        <p:spPr bwMode="auto">
          <a:xfrm>
            <a:off x="4462463" y="5503863"/>
            <a:ext cx="936625" cy="488950"/>
          </a:xfrm>
          <a:prstGeom prst="rect">
            <a:avLst/>
          </a:prstGeom>
          <a:noFill/>
          <a:ln w="9525">
            <a:noFill/>
            <a:miter lim="800000"/>
            <a:headEnd/>
            <a:tailEnd/>
          </a:ln>
        </p:spPr>
        <p:txBody>
          <a:bodyPr lIns="0" tIns="0" rIns="0" bIns="0">
            <a:spAutoFit/>
          </a:bodyPr>
          <a:lstStyle/>
          <a:p>
            <a:pPr algn="ctr" eaLnBrk="1" hangingPunct="1"/>
            <a:r>
              <a:rPr lang="en-US" sz="1600" dirty="0" smtClean="0">
                <a:cs typeface="Arial" pitchFamily="34" charset="0"/>
              </a:rPr>
              <a:t>Blended</a:t>
            </a:r>
            <a:endParaRPr lang="en-US" sz="1600" dirty="0">
              <a:cs typeface="Arial" pitchFamily="34" charset="0"/>
            </a:endParaRPr>
          </a:p>
          <a:p>
            <a:pPr algn="ctr" eaLnBrk="1" hangingPunct="1"/>
            <a:r>
              <a:rPr lang="en-US" sz="1600" dirty="0">
                <a:cs typeface="Arial" pitchFamily="34" charset="0"/>
              </a:rPr>
              <a:t>21 - 99%</a:t>
            </a:r>
          </a:p>
        </p:txBody>
      </p:sp>
      <p:sp>
        <p:nvSpPr>
          <p:cNvPr id="12294" name="Text Box 8"/>
          <p:cNvSpPr txBox="1">
            <a:spLocks noChangeArrowheads="1"/>
          </p:cNvSpPr>
          <p:nvPr/>
        </p:nvSpPr>
        <p:spPr bwMode="auto">
          <a:xfrm>
            <a:off x="7543800" y="5502275"/>
            <a:ext cx="587375" cy="488950"/>
          </a:xfrm>
          <a:prstGeom prst="rect">
            <a:avLst/>
          </a:prstGeom>
          <a:noFill/>
          <a:ln w="9525">
            <a:noFill/>
            <a:miter lim="800000"/>
            <a:headEnd/>
            <a:tailEnd/>
          </a:ln>
        </p:spPr>
        <p:txBody>
          <a:bodyPr lIns="0" tIns="0" rIns="0" bIns="0">
            <a:spAutoFit/>
          </a:bodyPr>
          <a:lstStyle/>
          <a:p>
            <a:pPr algn="ctr" eaLnBrk="1" hangingPunct="1">
              <a:spcBef>
                <a:spcPct val="50000"/>
              </a:spcBef>
            </a:pPr>
            <a:r>
              <a:rPr lang="en-US" sz="1600" dirty="0">
                <a:cs typeface="Arial" pitchFamily="34" charset="0"/>
              </a:rPr>
              <a:t>Online100%</a:t>
            </a:r>
          </a:p>
        </p:txBody>
      </p:sp>
      <p:sp>
        <p:nvSpPr>
          <p:cNvPr id="12295" name="Rectangle 9"/>
          <p:cNvSpPr>
            <a:spLocks noChangeArrowheads="1"/>
          </p:cNvSpPr>
          <p:nvPr/>
        </p:nvSpPr>
        <p:spPr bwMode="auto">
          <a:xfrm>
            <a:off x="762000" y="1889125"/>
            <a:ext cx="1524000" cy="3048000"/>
          </a:xfrm>
          <a:prstGeom prst="rect">
            <a:avLst/>
          </a:prstGeom>
          <a:solidFill>
            <a:schemeClr val="bg1">
              <a:alpha val="59999"/>
            </a:schemeClr>
          </a:solidFill>
          <a:ln w="38100">
            <a:solidFill>
              <a:schemeClr val="tx1"/>
            </a:solidFill>
            <a:miter lim="800000"/>
            <a:headEnd/>
            <a:tailEnd/>
          </a:ln>
        </p:spPr>
        <p:txBody>
          <a:bodyPr wrap="none" anchor="ctr"/>
          <a:lstStyle/>
          <a:p>
            <a:pPr algn="ctr" eaLnBrk="1" hangingPunct="1"/>
            <a:endParaRPr lang="en-US" sz="1800">
              <a:solidFill>
                <a:schemeClr val="tx1"/>
              </a:solidFill>
              <a:cs typeface="Arial" pitchFamily="34" charset="0"/>
            </a:endParaRPr>
          </a:p>
        </p:txBody>
      </p:sp>
      <p:sp>
        <p:nvSpPr>
          <p:cNvPr id="12296" name="Rectangle 10"/>
          <p:cNvSpPr>
            <a:spLocks noChangeArrowheads="1"/>
          </p:cNvSpPr>
          <p:nvPr/>
        </p:nvSpPr>
        <p:spPr bwMode="auto">
          <a:xfrm>
            <a:off x="2286000" y="1889125"/>
            <a:ext cx="5616575" cy="3048000"/>
          </a:xfrm>
          <a:prstGeom prst="rect">
            <a:avLst/>
          </a:prstGeom>
          <a:solidFill>
            <a:schemeClr val="bg1">
              <a:alpha val="59999"/>
            </a:schemeClr>
          </a:solidFill>
          <a:ln w="19050">
            <a:solidFill>
              <a:srgbClr val="000066"/>
            </a:solidFill>
            <a:miter lim="800000"/>
            <a:headEnd/>
            <a:tailEnd/>
          </a:ln>
        </p:spPr>
        <p:txBody>
          <a:bodyPr wrap="none" anchor="ctr"/>
          <a:lstStyle/>
          <a:p>
            <a:pPr algn="ctr" eaLnBrk="1" hangingPunct="1"/>
            <a:endParaRPr lang="en-US" sz="1800">
              <a:solidFill>
                <a:schemeClr val="tx1"/>
              </a:solidFill>
              <a:cs typeface="Arial" pitchFamily="34" charset="0"/>
            </a:endParaRPr>
          </a:p>
        </p:txBody>
      </p:sp>
      <p:sp>
        <p:nvSpPr>
          <p:cNvPr id="12297" name="Rectangle 11"/>
          <p:cNvSpPr>
            <a:spLocks noChangeArrowheads="1"/>
          </p:cNvSpPr>
          <p:nvPr/>
        </p:nvSpPr>
        <p:spPr bwMode="auto">
          <a:xfrm>
            <a:off x="7899400" y="1889125"/>
            <a:ext cx="254000" cy="3048000"/>
          </a:xfrm>
          <a:prstGeom prst="rect">
            <a:avLst/>
          </a:prstGeom>
          <a:solidFill>
            <a:schemeClr val="tx1">
              <a:alpha val="27058"/>
            </a:schemeClr>
          </a:solidFill>
          <a:ln w="38100">
            <a:solidFill>
              <a:schemeClr val="tx1"/>
            </a:solidFill>
            <a:miter lim="800000"/>
            <a:headEnd/>
            <a:tailEnd/>
          </a:ln>
        </p:spPr>
        <p:txBody>
          <a:bodyPr wrap="none" anchor="ctr"/>
          <a:lstStyle/>
          <a:p>
            <a:pPr algn="ctr" eaLnBrk="1" hangingPunct="1"/>
            <a:endParaRPr lang="en-US" sz="1800">
              <a:solidFill>
                <a:schemeClr val="tx1"/>
              </a:solidFill>
              <a:cs typeface="Arial" pitchFamily="34" charset="0"/>
            </a:endParaRPr>
          </a:p>
        </p:txBody>
      </p:sp>
      <p:sp>
        <p:nvSpPr>
          <p:cNvPr id="12298" name="Rectangle 12"/>
          <p:cNvSpPr>
            <a:spLocks noChangeArrowheads="1"/>
          </p:cNvSpPr>
          <p:nvPr/>
        </p:nvSpPr>
        <p:spPr bwMode="auto">
          <a:xfrm>
            <a:off x="2286000" y="1890204"/>
            <a:ext cx="1873250" cy="3048000"/>
          </a:xfrm>
          <a:prstGeom prst="rect">
            <a:avLst/>
          </a:prstGeom>
          <a:solidFill>
            <a:schemeClr val="bg1">
              <a:lumMod val="85000"/>
              <a:alpha val="20000"/>
            </a:schemeClr>
          </a:solidFill>
          <a:ln w="38100">
            <a:solidFill>
              <a:schemeClr val="tx1"/>
            </a:solidFill>
            <a:miter lim="800000"/>
            <a:headEnd/>
            <a:tailEnd/>
          </a:ln>
        </p:spPr>
        <p:txBody>
          <a:bodyPr wrap="none" anchor="ctr"/>
          <a:lstStyle/>
          <a:p>
            <a:pPr algn="ctr" eaLnBrk="1" hangingPunct="1"/>
            <a:r>
              <a:rPr lang="en-US" sz="2000" dirty="0" smtClean="0">
                <a:cs typeface="Arial" pitchFamily="34" charset="0"/>
              </a:rPr>
              <a:t>Blended </a:t>
            </a:r>
            <a:r>
              <a:rPr lang="en-US" sz="2000" dirty="0">
                <a:cs typeface="Arial" pitchFamily="34" charset="0"/>
              </a:rPr>
              <a:t>1</a:t>
            </a:r>
          </a:p>
          <a:p>
            <a:pPr algn="ctr" eaLnBrk="1" hangingPunct="1"/>
            <a:r>
              <a:rPr lang="en-US" sz="2000" dirty="0">
                <a:cs typeface="Arial" pitchFamily="34" charset="0"/>
              </a:rPr>
              <a:t>21 - 50%</a:t>
            </a:r>
          </a:p>
          <a:p>
            <a:pPr algn="ctr" eaLnBrk="1" hangingPunct="1">
              <a:spcBef>
                <a:spcPct val="30000"/>
              </a:spcBef>
            </a:pPr>
            <a:r>
              <a:rPr lang="en-US" sz="2000" dirty="0">
                <a:cs typeface="Arial" pitchFamily="34" charset="0"/>
              </a:rPr>
              <a:t>Online with</a:t>
            </a:r>
          </a:p>
          <a:p>
            <a:pPr algn="ctr" eaLnBrk="1" hangingPunct="1"/>
            <a:r>
              <a:rPr lang="en-US" sz="2000" dirty="0">
                <a:cs typeface="Arial" pitchFamily="34" charset="0"/>
              </a:rPr>
              <a:t>commensurate </a:t>
            </a:r>
          </a:p>
          <a:p>
            <a:pPr algn="ctr" eaLnBrk="1" hangingPunct="1"/>
            <a:r>
              <a:rPr lang="en-US" sz="2000" dirty="0">
                <a:cs typeface="Arial" pitchFamily="34" charset="0"/>
              </a:rPr>
              <a:t>reduction </a:t>
            </a:r>
          </a:p>
          <a:p>
            <a:pPr algn="ctr" eaLnBrk="1" hangingPunct="1"/>
            <a:r>
              <a:rPr lang="en-US" sz="2000" dirty="0">
                <a:cs typeface="Arial" pitchFamily="34" charset="0"/>
              </a:rPr>
              <a:t>in seat time</a:t>
            </a:r>
          </a:p>
        </p:txBody>
      </p:sp>
      <p:sp>
        <p:nvSpPr>
          <p:cNvPr id="12299" name="Rectangle 13"/>
          <p:cNvSpPr>
            <a:spLocks noChangeArrowheads="1"/>
          </p:cNvSpPr>
          <p:nvPr/>
        </p:nvSpPr>
        <p:spPr bwMode="auto">
          <a:xfrm>
            <a:off x="6030913" y="1885886"/>
            <a:ext cx="1870075" cy="3048000"/>
          </a:xfrm>
          <a:prstGeom prst="rect">
            <a:avLst/>
          </a:prstGeom>
          <a:solidFill>
            <a:schemeClr val="tx1">
              <a:lumMod val="65000"/>
              <a:lumOff val="35000"/>
              <a:alpha val="20000"/>
            </a:schemeClr>
          </a:solidFill>
          <a:ln w="38100">
            <a:solidFill>
              <a:schemeClr val="tx1"/>
            </a:solidFill>
            <a:miter lim="800000"/>
            <a:headEnd/>
            <a:tailEnd/>
          </a:ln>
        </p:spPr>
        <p:txBody>
          <a:bodyPr wrap="none" anchor="ctr"/>
          <a:lstStyle/>
          <a:p>
            <a:pPr algn="ctr" eaLnBrk="1" hangingPunct="1"/>
            <a:r>
              <a:rPr lang="en-US" sz="2000" dirty="0" smtClean="0">
                <a:cs typeface="Arial" pitchFamily="34" charset="0"/>
              </a:rPr>
              <a:t>Blended </a:t>
            </a:r>
            <a:r>
              <a:rPr lang="en-US" sz="2000" dirty="0">
                <a:cs typeface="Arial" pitchFamily="34" charset="0"/>
              </a:rPr>
              <a:t>3</a:t>
            </a:r>
          </a:p>
          <a:p>
            <a:pPr algn="ctr" eaLnBrk="1" hangingPunct="1"/>
            <a:r>
              <a:rPr lang="en-US" sz="2000" dirty="0">
                <a:cs typeface="Arial" pitchFamily="34" charset="0"/>
              </a:rPr>
              <a:t>81 - 99%</a:t>
            </a:r>
          </a:p>
          <a:p>
            <a:pPr algn="ctr" eaLnBrk="1" hangingPunct="1">
              <a:spcBef>
                <a:spcPct val="30000"/>
              </a:spcBef>
            </a:pPr>
            <a:r>
              <a:rPr lang="en-US" sz="2000" dirty="0">
                <a:cs typeface="Arial" pitchFamily="34" charset="0"/>
              </a:rPr>
              <a:t>Online with</a:t>
            </a:r>
          </a:p>
          <a:p>
            <a:pPr algn="ctr" eaLnBrk="1" hangingPunct="1"/>
            <a:r>
              <a:rPr lang="en-US" sz="2000" dirty="0">
                <a:cs typeface="Arial" pitchFamily="34" charset="0"/>
              </a:rPr>
              <a:t>commensurate </a:t>
            </a:r>
          </a:p>
          <a:p>
            <a:pPr algn="ctr" eaLnBrk="1" hangingPunct="1"/>
            <a:r>
              <a:rPr lang="en-US" sz="2000" dirty="0">
                <a:cs typeface="Arial" pitchFamily="34" charset="0"/>
              </a:rPr>
              <a:t>reduction </a:t>
            </a:r>
          </a:p>
          <a:p>
            <a:pPr algn="ctr" eaLnBrk="1" hangingPunct="1"/>
            <a:r>
              <a:rPr lang="en-US" sz="2000" dirty="0">
                <a:cs typeface="Arial" pitchFamily="34" charset="0"/>
              </a:rPr>
              <a:t>in seat time</a:t>
            </a:r>
          </a:p>
        </p:txBody>
      </p:sp>
      <p:sp>
        <p:nvSpPr>
          <p:cNvPr id="12300" name="Rectangle 14"/>
          <p:cNvSpPr>
            <a:spLocks noChangeArrowheads="1"/>
          </p:cNvSpPr>
          <p:nvPr/>
        </p:nvSpPr>
        <p:spPr bwMode="auto">
          <a:xfrm>
            <a:off x="4148138" y="1879346"/>
            <a:ext cx="1873250" cy="3048000"/>
          </a:xfrm>
          <a:prstGeom prst="rect">
            <a:avLst/>
          </a:prstGeom>
          <a:solidFill>
            <a:schemeClr val="bg1">
              <a:lumMod val="50000"/>
              <a:alpha val="20000"/>
            </a:schemeClr>
          </a:solidFill>
          <a:ln w="38100">
            <a:solidFill>
              <a:schemeClr val="tx1"/>
            </a:solidFill>
            <a:miter lim="800000"/>
            <a:headEnd/>
            <a:tailEnd/>
          </a:ln>
        </p:spPr>
        <p:txBody>
          <a:bodyPr wrap="none" anchor="ctr"/>
          <a:lstStyle/>
          <a:p>
            <a:pPr algn="ctr" eaLnBrk="1" hangingPunct="1"/>
            <a:r>
              <a:rPr lang="en-US" sz="2000" dirty="0" smtClean="0">
                <a:cs typeface="Arial" pitchFamily="34" charset="0"/>
              </a:rPr>
              <a:t>Blended </a:t>
            </a:r>
            <a:r>
              <a:rPr lang="en-US" sz="2000" dirty="0">
                <a:cs typeface="Arial" pitchFamily="34" charset="0"/>
              </a:rPr>
              <a:t>2</a:t>
            </a:r>
          </a:p>
          <a:p>
            <a:pPr algn="ctr" eaLnBrk="1" hangingPunct="1"/>
            <a:r>
              <a:rPr lang="en-US" sz="2000" dirty="0">
                <a:cs typeface="Arial" pitchFamily="34" charset="0"/>
              </a:rPr>
              <a:t>51 - 80%</a:t>
            </a:r>
          </a:p>
          <a:p>
            <a:pPr algn="ctr" eaLnBrk="1" hangingPunct="1">
              <a:spcBef>
                <a:spcPct val="30000"/>
              </a:spcBef>
            </a:pPr>
            <a:r>
              <a:rPr lang="en-US" sz="2000" dirty="0">
                <a:cs typeface="Arial" pitchFamily="34" charset="0"/>
              </a:rPr>
              <a:t>Online with</a:t>
            </a:r>
          </a:p>
          <a:p>
            <a:pPr algn="ctr" eaLnBrk="1" hangingPunct="1"/>
            <a:r>
              <a:rPr lang="en-US" sz="2000" dirty="0">
                <a:cs typeface="Arial" pitchFamily="34" charset="0"/>
              </a:rPr>
              <a:t>commensurate </a:t>
            </a:r>
          </a:p>
          <a:p>
            <a:pPr algn="ctr" eaLnBrk="1" hangingPunct="1"/>
            <a:r>
              <a:rPr lang="en-US" sz="2000" dirty="0">
                <a:cs typeface="Arial" pitchFamily="34" charset="0"/>
              </a:rPr>
              <a:t>reduction </a:t>
            </a:r>
          </a:p>
          <a:p>
            <a:pPr algn="ctr" eaLnBrk="1" hangingPunct="1"/>
            <a:r>
              <a:rPr lang="en-US" sz="2000" dirty="0">
                <a:cs typeface="Arial" pitchFamily="34" charset="0"/>
              </a:rPr>
              <a:t>in seat time</a:t>
            </a:r>
          </a:p>
        </p:txBody>
      </p:sp>
    </p:spTree>
    <p:extLst>
      <p:ext uri="{BB962C8B-B14F-4D97-AF65-F5344CB8AC3E}">
        <p14:creationId xmlns:p14="http://schemas.microsoft.com/office/powerpoint/2010/main" val="3498298113"/>
      </p:ext>
    </p:extLst>
  </p:cSld>
  <p:clrMapOvr>
    <a:masterClrMapping/>
  </p:clrMapOvr>
  <mc:AlternateContent xmlns:mc="http://schemas.openxmlformats.org/markup-compatibility/2006" xmlns:p14="http://schemas.microsoft.com/office/powerpoint/2010/main">
    <mc:Choice Requires="p14">
      <p:transition spd="slow" p14:dur="2000" advTm="93150"/>
    </mc:Choice>
    <mc:Fallback xmlns="">
      <p:transition spd="slow" advTm="9315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2575612" y="762000"/>
            <a:ext cx="5425388" cy="2209800"/>
          </a:xfrm>
          <a:prstGeom prst="rect">
            <a:avLst/>
          </a:prstGeom>
          <a:noFill/>
          <a:ln w="9525">
            <a:noFill/>
            <a:miter lim="800000"/>
            <a:headEnd/>
            <a:tailEnd/>
          </a:ln>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5867400" cy="174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295446"/>
            <a:ext cx="22098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30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8600"/>
            <a:ext cx="8229600" cy="1143000"/>
          </a:xfrm>
        </p:spPr>
        <p:txBody>
          <a:bodyPr>
            <a:noAutofit/>
          </a:bodyPr>
          <a:lstStyle/>
          <a:p>
            <a:pPr algn="l"/>
            <a:r>
              <a:rPr lang="en-US" sz="9600" dirty="0" smtClean="0"/>
              <a:t>What are we doing today?</a:t>
            </a:r>
            <a:endParaRPr lang="en-US" sz="9600" dirty="0"/>
          </a:p>
        </p:txBody>
      </p:sp>
    </p:spTree>
    <p:extLst>
      <p:ext uri="{BB962C8B-B14F-4D97-AF65-F5344CB8AC3E}">
        <p14:creationId xmlns:p14="http://schemas.microsoft.com/office/powerpoint/2010/main" val="4917918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edu</a:t>
            </a:r>
            <a:r>
              <a:rPr lang="en-US" dirty="0" smtClean="0"/>
              <a:t>13</a:t>
            </a:r>
            <a:r>
              <a:rPr lang="en-US" dirty="0" smtClean="0"/>
              <a:t>.wikispaces.com</a:t>
            </a:r>
            <a:endParaRPr lang="en-US" dirty="0"/>
          </a:p>
        </p:txBody>
      </p:sp>
    </p:spTree>
    <p:extLst>
      <p:ext uri="{BB962C8B-B14F-4D97-AF65-F5344CB8AC3E}">
        <p14:creationId xmlns:p14="http://schemas.microsoft.com/office/powerpoint/2010/main" val="7111130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09600"/>
            <a:ext cx="8305800" cy="4495800"/>
          </a:xfrm>
        </p:spPr>
        <p:txBody>
          <a:bodyPr>
            <a:normAutofit fontScale="90000"/>
          </a:bodyPr>
          <a:lstStyle/>
          <a:p>
            <a:pPr algn="l"/>
            <a:r>
              <a:rPr lang="en-US" dirty="0" smtClean="0"/>
              <a:t/>
            </a:r>
            <a:br>
              <a:rPr lang="en-US" dirty="0" smtClean="0"/>
            </a:br>
            <a:r>
              <a:rPr lang="en-US" sz="4000" dirty="0" smtClean="0"/>
              <a:t>1</a:t>
            </a:r>
            <a:r>
              <a:rPr lang="en-US" sz="4000" dirty="0"/>
              <a:t>. How do you foster faculty awareness and interest in </a:t>
            </a:r>
            <a:r>
              <a:rPr lang="en-US" sz="4000" dirty="0" smtClean="0"/>
              <a:t>online and blended </a:t>
            </a:r>
            <a:r>
              <a:rPr lang="en-US" sz="4000" dirty="0"/>
              <a:t>teaching? How do you motivate faculty to design effective </a:t>
            </a:r>
            <a:r>
              <a:rPr lang="en-US" sz="4000" dirty="0" smtClean="0"/>
              <a:t>online and blended </a:t>
            </a:r>
            <a:r>
              <a:rPr lang="en-US" sz="4000" dirty="0"/>
              <a:t>courses that include pedagogical or technological innovation? What incentives are in place for course redesign? </a:t>
            </a:r>
            <a:r>
              <a:rPr lang="en-US" sz="4000" b="1" dirty="0"/>
              <a:t> </a:t>
            </a:r>
            <a:r>
              <a:rPr lang="en-US" dirty="0"/>
              <a:t/>
            </a:r>
            <a:br>
              <a:rPr lang="en-US" dirty="0"/>
            </a:b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Autofit/>
          </a:bodyPr>
          <a:lstStyle/>
          <a:p>
            <a:pPr marL="0" indent="0">
              <a:buNone/>
            </a:pPr>
            <a:r>
              <a:rPr lang="en-US" sz="3600" dirty="0" smtClean="0"/>
              <a:t>2</a:t>
            </a:r>
            <a:r>
              <a:rPr lang="en-US" sz="3600" dirty="0"/>
              <a:t>. What makes for an effective </a:t>
            </a:r>
            <a:r>
              <a:rPr lang="en-US" sz="3600" dirty="0" smtClean="0"/>
              <a:t>online and blended </a:t>
            </a:r>
            <a:r>
              <a:rPr lang="en-US" sz="3600" dirty="0"/>
              <a:t>learning </a:t>
            </a:r>
            <a:r>
              <a:rPr lang="en-US" sz="3600" dirty="0" smtClean="0"/>
              <a:t>model</a:t>
            </a:r>
            <a:r>
              <a:rPr lang="en-US" sz="3600" dirty="0"/>
              <a:t>? What opportunities should be available to help instructors learn effective practices in design and delivery of </a:t>
            </a:r>
            <a:r>
              <a:rPr lang="en-US" sz="3600" dirty="0" smtClean="0"/>
              <a:t>online and blended </a:t>
            </a:r>
            <a:r>
              <a:rPr lang="en-US" sz="3600" dirty="0"/>
              <a:t>courses? What experiences should be provided to faculty to effectively teach </a:t>
            </a:r>
            <a:r>
              <a:rPr lang="en-US" sz="3600" dirty="0" smtClean="0"/>
              <a:t>online and blended </a:t>
            </a:r>
            <a:r>
              <a:rPr lang="en-US" sz="3600" dirty="0"/>
              <a:t>courses? How can you develop a community of </a:t>
            </a:r>
            <a:r>
              <a:rPr lang="en-US" sz="3600" dirty="0" smtClean="0"/>
              <a:t>online and blended </a:t>
            </a:r>
            <a:r>
              <a:rPr lang="en-US" sz="3600" dirty="0"/>
              <a:t>practitioners on campus?</a:t>
            </a:r>
          </a:p>
          <a:p>
            <a:pPr marL="0" indent="0">
              <a:buNone/>
            </a:pPr>
            <a:r>
              <a:rPr lang="en-US" sz="4000" dirty="0"/>
              <a:t/>
            </a:r>
            <a:br>
              <a:rPr lang="en-US" sz="4000" dirty="0"/>
            </a:br>
            <a:endParaRPr lang="en-US" sz="4000" dirty="0"/>
          </a:p>
        </p:txBody>
      </p:sp>
    </p:spTree>
    <p:extLst>
      <p:ext uri="{BB962C8B-B14F-4D97-AF65-F5344CB8AC3E}">
        <p14:creationId xmlns:p14="http://schemas.microsoft.com/office/powerpoint/2010/main" val="12598617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0"/>
            <a:ext cx="8229600" cy="5257800"/>
          </a:xfrm>
        </p:spPr>
        <p:txBody>
          <a:bodyPr>
            <a:noAutofit/>
          </a:bodyPr>
          <a:lstStyle/>
          <a:p>
            <a:pPr marL="0" indent="0">
              <a:buNone/>
            </a:pPr>
            <a:r>
              <a:rPr lang="en-US" sz="3600" dirty="0"/>
              <a:t>3. How will instructors know when they are providing quality </a:t>
            </a:r>
            <a:r>
              <a:rPr lang="en-US" sz="3600" dirty="0" smtClean="0"/>
              <a:t>online and blended </a:t>
            </a:r>
            <a:r>
              <a:rPr lang="en-US" sz="3600" dirty="0"/>
              <a:t>courses? How will faculty, programs, or the campus know whether the course was a good course?  What tools or services could be provided for evaluating the effectiveness of </a:t>
            </a:r>
            <a:r>
              <a:rPr lang="en-US" sz="3600" dirty="0" smtClean="0"/>
              <a:t>online and blended </a:t>
            </a:r>
            <a:r>
              <a:rPr lang="en-US" sz="3600" dirty="0"/>
              <a:t>courses? How will quality be communicated to the larger campus (e.g., students, faculty, administration, etc.)?</a:t>
            </a:r>
          </a:p>
        </p:txBody>
      </p:sp>
    </p:spTree>
    <p:extLst>
      <p:ext uri="{BB962C8B-B14F-4D97-AF65-F5344CB8AC3E}">
        <p14:creationId xmlns:p14="http://schemas.microsoft.com/office/powerpoint/2010/main" val="1749124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8600"/>
            <a:ext cx="8229600" cy="1143000"/>
          </a:xfrm>
        </p:spPr>
        <p:txBody>
          <a:bodyPr>
            <a:noAutofit/>
          </a:bodyPr>
          <a:lstStyle/>
          <a:p>
            <a:pPr algn="l"/>
            <a:r>
              <a:rPr lang="en-US" sz="9600" dirty="0" smtClean="0"/>
              <a:t>How does UWM ensure quality?</a:t>
            </a:r>
            <a:endParaRPr lang="en-US" sz="9600" dirty="0"/>
          </a:p>
        </p:txBody>
      </p:sp>
    </p:spTree>
    <p:extLst>
      <p:ext uri="{BB962C8B-B14F-4D97-AF65-F5344CB8AC3E}">
        <p14:creationId xmlns:p14="http://schemas.microsoft.com/office/powerpoint/2010/main" val="6884767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09600"/>
            <a:ext cx="8305800" cy="4495800"/>
          </a:xfrm>
        </p:spPr>
        <p:txBody>
          <a:bodyPr>
            <a:normAutofit fontScale="90000"/>
          </a:bodyPr>
          <a:lstStyle/>
          <a:p>
            <a:pPr algn="l"/>
            <a:r>
              <a:rPr lang="en-US" dirty="0" smtClean="0"/>
              <a:t/>
            </a:r>
            <a:br>
              <a:rPr lang="en-US" dirty="0" smtClean="0"/>
            </a:br>
            <a:r>
              <a:rPr lang="en-US" sz="4000" dirty="0" smtClean="0"/>
              <a:t>1</a:t>
            </a:r>
            <a:r>
              <a:rPr lang="en-US" sz="4000" dirty="0"/>
              <a:t>. How do you foster faculty awareness and interest in </a:t>
            </a:r>
            <a:r>
              <a:rPr lang="en-US" sz="4000" dirty="0" smtClean="0"/>
              <a:t>online and blended </a:t>
            </a:r>
            <a:r>
              <a:rPr lang="en-US" sz="4000" dirty="0"/>
              <a:t>teaching? How do you motivate faculty to design effective </a:t>
            </a:r>
            <a:r>
              <a:rPr lang="en-US" sz="4000" dirty="0" smtClean="0"/>
              <a:t>online and blended </a:t>
            </a:r>
            <a:r>
              <a:rPr lang="en-US" sz="4000" dirty="0"/>
              <a:t>courses that include pedagogical or technological innovation? What incentives are in place for course redesign? </a:t>
            </a:r>
            <a:r>
              <a:rPr lang="en-US" sz="4000" b="1" dirty="0"/>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964455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15" y="762000"/>
            <a:ext cx="3805238" cy="542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020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smtClean="0"/>
              <a:t>Introduction to UWM Online </a:t>
            </a:r>
          </a:p>
          <a:p>
            <a:pPr>
              <a:spcAft>
                <a:spcPts val="1800"/>
              </a:spcAft>
            </a:pPr>
            <a:r>
              <a:rPr lang="en-US" dirty="0" smtClean="0"/>
              <a:t>Breakout activity, questions to ensure quality</a:t>
            </a:r>
          </a:p>
          <a:p>
            <a:pPr>
              <a:spcAft>
                <a:spcPts val="1800"/>
              </a:spcAft>
            </a:pPr>
            <a:r>
              <a:rPr lang="en-US" dirty="0" smtClean="0"/>
              <a:t>UWM’s processes to ensure quality</a:t>
            </a:r>
          </a:p>
          <a:p>
            <a:pPr>
              <a:spcAft>
                <a:spcPts val="1800"/>
              </a:spcAft>
            </a:pPr>
            <a:r>
              <a:rPr lang="en-US" dirty="0" smtClean="0"/>
              <a:t>Conclusions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39" y="685800"/>
            <a:ext cx="8678118"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0104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5842" name="Picture 2" descr="http://img.timeinc.net/time/2007/eating/makes_eat/makes_eat_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276897" cy="547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947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encrypted-tbn2.gstatic.com/images?q=tbn:ANd9GcTfH-qcQl2xtkBFapte_w6heXjMzBnMgPA3cbSI6HGqsDg42b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178425" cy="626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291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443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59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marL="0" indent="0">
              <a:buNone/>
            </a:pPr>
            <a:r>
              <a:rPr lang="en-US" dirty="0"/>
              <a:t>The Information Technology Policy Committee encourages divisions and individual departments to ensure that their </a:t>
            </a:r>
            <a:r>
              <a:rPr lang="en-US" b="1" dirty="0"/>
              <a:t>tenure</a:t>
            </a:r>
            <a:r>
              <a:rPr lang="en-US" dirty="0"/>
              <a:t>, promotion, and merit processes value </a:t>
            </a:r>
            <a:r>
              <a:rPr lang="en-US" b="1" dirty="0"/>
              <a:t>innovative</a:t>
            </a:r>
            <a:r>
              <a:rPr lang="en-US" dirty="0"/>
              <a:t> forms of publication, research, and </a:t>
            </a:r>
            <a:r>
              <a:rPr lang="en-US" b="1" dirty="0"/>
              <a:t>teaching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57054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239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Autofit/>
          </a:bodyPr>
          <a:lstStyle/>
          <a:p>
            <a:pPr marL="0" indent="0">
              <a:buNone/>
            </a:pPr>
            <a:r>
              <a:rPr lang="en-US" sz="3600" dirty="0" smtClean="0"/>
              <a:t>2</a:t>
            </a:r>
            <a:r>
              <a:rPr lang="en-US" sz="3600" dirty="0"/>
              <a:t>. What makes for an effective </a:t>
            </a:r>
            <a:r>
              <a:rPr lang="en-US" sz="3600" dirty="0" smtClean="0"/>
              <a:t>online and blended </a:t>
            </a:r>
            <a:r>
              <a:rPr lang="en-US" sz="3600" dirty="0"/>
              <a:t>learning </a:t>
            </a:r>
            <a:r>
              <a:rPr lang="en-US" sz="3600" dirty="0" smtClean="0"/>
              <a:t>model</a:t>
            </a:r>
            <a:r>
              <a:rPr lang="en-US" sz="3600" dirty="0"/>
              <a:t>? What opportunities should be available to help instructors learn effective practices in design and delivery of </a:t>
            </a:r>
            <a:r>
              <a:rPr lang="en-US" sz="3600" dirty="0" smtClean="0"/>
              <a:t>online and blended </a:t>
            </a:r>
            <a:r>
              <a:rPr lang="en-US" sz="3600" dirty="0"/>
              <a:t>courses? What experiences should be provided to faculty to effectively teach </a:t>
            </a:r>
            <a:r>
              <a:rPr lang="en-US" sz="3600" dirty="0" smtClean="0"/>
              <a:t>online and blended </a:t>
            </a:r>
            <a:r>
              <a:rPr lang="en-US" sz="3600" dirty="0"/>
              <a:t>courses? How can you develop a community of </a:t>
            </a:r>
            <a:r>
              <a:rPr lang="en-US" sz="3600" dirty="0" smtClean="0"/>
              <a:t>online and blended </a:t>
            </a:r>
            <a:r>
              <a:rPr lang="en-US" sz="3600" dirty="0"/>
              <a:t>practitioners on campus?</a:t>
            </a:r>
          </a:p>
          <a:p>
            <a:pPr marL="0" indent="0">
              <a:buNone/>
            </a:pPr>
            <a:r>
              <a:rPr lang="en-US" sz="4000" dirty="0"/>
              <a:t/>
            </a:r>
            <a:br>
              <a:rPr lang="en-US" sz="4000" dirty="0"/>
            </a:br>
            <a:endParaRPr lang="en-US" sz="4000" dirty="0"/>
          </a:p>
        </p:txBody>
      </p:sp>
    </p:spTree>
    <p:extLst>
      <p:ext uri="{BB962C8B-B14F-4D97-AF65-F5344CB8AC3E}">
        <p14:creationId xmlns:p14="http://schemas.microsoft.com/office/powerpoint/2010/main" val="36589610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ctrTitle"/>
          </p:nvPr>
        </p:nvSpPr>
        <p:spPr/>
        <p:txBody>
          <a:bodyPr>
            <a:normAutofit fontScale="90000"/>
          </a:bodyPr>
          <a:lstStyle/>
          <a:p>
            <a:pPr algn="ctr"/>
            <a:r>
              <a:rPr lang="en-US" b="1" dirty="0">
                <a:latin typeface="Arial" pitchFamily="34" charset="0"/>
                <a:ea typeface="ＭＳ Ｐゴシック" pitchFamily="34" charset="-128"/>
              </a:rPr>
              <a:t>UW-Milwaukee </a:t>
            </a:r>
            <a:br>
              <a:rPr lang="en-US" b="1" dirty="0">
                <a:latin typeface="Arial" pitchFamily="34" charset="0"/>
                <a:ea typeface="ＭＳ Ｐゴシック" pitchFamily="34" charset="-128"/>
              </a:rPr>
            </a:br>
            <a:r>
              <a:rPr lang="en-US" b="1" dirty="0">
                <a:latin typeface="Arial" pitchFamily="34" charset="0"/>
                <a:ea typeface="ＭＳ Ｐゴシック" pitchFamily="34" charset="-128"/>
              </a:rPr>
              <a:t>Faculty Development Program: </a:t>
            </a:r>
            <a:br>
              <a:rPr lang="en-US" b="1" dirty="0">
                <a:latin typeface="Arial" pitchFamily="34" charset="0"/>
                <a:ea typeface="ＭＳ Ｐゴシック" pitchFamily="34" charset="-128"/>
              </a:rPr>
            </a:br>
            <a:r>
              <a:rPr lang="en-US" dirty="0">
                <a:latin typeface="Arial" pitchFamily="34" charset="0"/>
                <a:ea typeface="ＭＳ Ｐゴシック" pitchFamily="34" charset="-128"/>
              </a:rPr>
              <a:t/>
            </a:r>
            <a:br>
              <a:rPr lang="en-US" dirty="0">
                <a:latin typeface="Arial" pitchFamily="34" charset="0"/>
                <a:ea typeface="ＭＳ Ｐゴシック" pitchFamily="34" charset="-128"/>
              </a:rPr>
            </a:br>
            <a:r>
              <a:rPr lang="en-US" dirty="0">
                <a:latin typeface="Arial" pitchFamily="34" charset="0"/>
                <a:ea typeface="ＭＳ Ｐゴシック" pitchFamily="34" charset="-128"/>
              </a:rPr>
              <a:t>Purpose | Format | Outcomes</a:t>
            </a:r>
          </a:p>
        </p:txBody>
      </p:sp>
    </p:spTree>
    <p:extLst>
      <p:ext uri="{BB962C8B-B14F-4D97-AF65-F5344CB8AC3E}">
        <p14:creationId xmlns:p14="http://schemas.microsoft.com/office/powerpoint/2010/main" val="1664696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title"/>
          </p:nvPr>
        </p:nvSpPr>
        <p:spPr/>
        <p:txBody>
          <a:bodyPr>
            <a:normAutofit/>
          </a:bodyPr>
          <a:lstStyle/>
          <a:p>
            <a:r>
              <a:rPr lang="en-US" dirty="0" smtClean="0">
                <a:latin typeface="Arial" pitchFamily="34" charset="0"/>
                <a:ea typeface="ＭＳ Ｐゴシック" pitchFamily="34" charset="-128"/>
              </a:rPr>
              <a:t>Overall purpose or goals</a:t>
            </a:r>
          </a:p>
        </p:txBody>
      </p:sp>
      <p:sp>
        <p:nvSpPr>
          <p:cNvPr id="24578" name="Rectangle 8"/>
          <p:cNvSpPr>
            <a:spLocks noGrp="1" noChangeArrowheads="1"/>
          </p:cNvSpPr>
          <p:nvPr>
            <p:ph idx="1"/>
          </p:nvPr>
        </p:nvSpPr>
        <p:spPr/>
        <p:txBody>
          <a:bodyPr>
            <a:normAutofit/>
          </a:bodyPr>
          <a:lstStyle/>
          <a:p>
            <a:r>
              <a:rPr lang="en-US" dirty="0" smtClean="0">
                <a:latin typeface="Arial" pitchFamily="34" charset="0"/>
                <a:ea typeface="ＭＳ Ｐゴシック" pitchFamily="34" charset="-128"/>
              </a:rPr>
              <a:t>Design, develop, teach, and advocate for blended courses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 practical approach </a:t>
            </a:r>
          </a:p>
          <a:p>
            <a:pPr lvl="1"/>
            <a:r>
              <a:rPr lang="en-US" dirty="0" smtClean="0">
                <a:latin typeface="Arial" pitchFamily="34" charset="0"/>
                <a:ea typeface="ＭＳ Ｐゴシック" pitchFamily="34" charset="-128"/>
              </a:rPr>
              <a:t>Get started</a:t>
            </a:r>
          </a:p>
          <a:p>
            <a:pPr lvl="1"/>
            <a:r>
              <a:rPr lang="en-US" dirty="0" smtClean="0">
                <a:latin typeface="Arial" pitchFamily="34" charset="0"/>
                <a:ea typeface="ＭＳ Ｐゴシック" pitchFamily="34" charset="-128"/>
              </a:rPr>
              <a:t>Redesign course</a:t>
            </a:r>
          </a:p>
          <a:p>
            <a:pPr lvl="1"/>
            <a:r>
              <a:rPr lang="en-US" dirty="0" smtClean="0">
                <a:latin typeface="Arial" pitchFamily="34" charset="0"/>
                <a:ea typeface="ＭＳ Ｐゴシック" pitchFamily="34" charset="-128"/>
              </a:rPr>
              <a:t>Develop course material</a:t>
            </a:r>
          </a:p>
          <a:p>
            <a:pPr lvl="1"/>
            <a:r>
              <a:rPr lang="en-US" dirty="0" smtClean="0">
                <a:latin typeface="Arial" pitchFamily="34" charset="0"/>
                <a:ea typeface="ＭＳ Ｐゴシック" pitchFamily="34" charset="-128"/>
              </a:rPr>
              <a:t>Acquire teaching skills </a:t>
            </a:r>
          </a:p>
        </p:txBody>
      </p:sp>
    </p:spTree>
    <p:extLst>
      <p:ext uri="{BB962C8B-B14F-4D97-AF65-F5344CB8AC3E}">
        <p14:creationId xmlns:p14="http://schemas.microsoft.com/office/powerpoint/2010/main" val="36854215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title"/>
          </p:nvPr>
        </p:nvSpPr>
        <p:spPr/>
        <p:txBody>
          <a:bodyPr>
            <a:normAutofit/>
          </a:bodyPr>
          <a:lstStyle/>
          <a:p>
            <a:r>
              <a:rPr lang="en-US" dirty="0" smtClean="0">
                <a:latin typeface="Arial" pitchFamily="34" charset="0"/>
                <a:ea typeface="ＭＳ Ｐゴシック" pitchFamily="34" charset="-128"/>
              </a:rPr>
              <a:t>Program format</a:t>
            </a:r>
          </a:p>
        </p:txBody>
      </p:sp>
      <p:sp>
        <p:nvSpPr>
          <p:cNvPr id="26626" name="Rectangle 8"/>
          <p:cNvSpPr>
            <a:spLocks noGrp="1" noChangeArrowheads="1"/>
          </p:cNvSpPr>
          <p:nvPr>
            <p:ph idx="1"/>
          </p:nvPr>
        </p:nvSpPr>
        <p:spPr/>
        <p:txBody>
          <a:bodyPr>
            <a:normAutofit lnSpcReduction="10000"/>
          </a:bodyPr>
          <a:lstStyle/>
          <a:p>
            <a:pPr>
              <a:lnSpc>
                <a:spcPct val="90000"/>
              </a:lnSpc>
              <a:spcAft>
                <a:spcPts val="1800"/>
              </a:spcAft>
            </a:pPr>
            <a:r>
              <a:rPr lang="en-US" sz="2800" dirty="0" smtClean="0">
                <a:latin typeface="Arial" pitchFamily="34" charset="0"/>
                <a:ea typeface="ＭＳ Ｐゴシック" pitchFamily="34" charset="-128"/>
              </a:rPr>
              <a:t>Taught in a blended format and in multiple formats during the academic year</a:t>
            </a:r>
          </a:p>
          <a:p>
            <a:pPr>
              <a:lnSpc>
                <a:spcPct val="90000"/>
              </a:lnSpc>
              <a:spcAft>
                <a:spcPts val="1800"/>
              </a:spcAft>
            </a:pPr>
            <a:r>
              <a:rPr lang="en-US" sz="2800" dirty="0" smtClean="0">
                <a:latin typeface="Arial" pitchFamily="34" charset="0"/>
                <a:ea typeface="ＭＳ Ｐゴシック" pitchFamily="34" charset="-128"/>
              </a:rPr>
              <a:t>Face-to-face meetings and online assignments</a:t>
            </a:r>
          </a:p>
          <a:p>
            <a:pPr lvl="1">
              <a:lnSpc>
                <a:spcPct val="90000"/>
              </a:lnSpc>
              <a:spcAft>
                <a:spcPts val="1800"/>
              </a:spcAft>
            </a:pPr>
            <a:r>
              <a:rPr lang="en-US" sz="2400" dirty="0" smtClean="0">
                <a:latin typeface="Arial" pitchFamily="34" charset="0"/>
                <a:ea typeface="ＭＳ Ｐゴシック" pitchFamily="34" charset="-128"/>
              </a:rPr>
              <a:t>Model good blended practices</a:t>
            </a:r>
          </a:p>
          <a:p>
            <a:pPr lvl="1">
              <a:lnSpc>
                <a:spcPct val="90000"/>
              </a:lnSpc>
              <a:spcAft>
                <a:spcPts val="1800"/>
              </a:spcAft>
            </a:pPr>
            <a:r>
              <a:rPr lang="en-US" sz="2400" dirty="0" smtClean="0">
                <a:latin typeface="Arial" pitchFamily="34" charset="0"/>
                <a:ea typeface="ＭＳ Ｐゴシック" pitchFamily="34" charset="-128"/>
              </a:rPr>
              <a:t>Experience blended course as a student</a:t>
            </a:r>
          </a:p>
          <a:p>
            <a:pPr lvl="1">
              <a:lnSpc>
                <a:spcPct val="90000"/>
              </a:lnSpc>
              <a:spcAft>
                <a:spcPts val="1800"/>
              </a:spcAft>
            </a:pPr>
            <a:r>
              <a:rPr lang="en-US" sz="2400" dirty="0" smtClean="0">
                <a:latin typeface="Arial" pitchFamily="34" charset="0"/>
                <a:ea typeface="ＭＳ Ｐゴシック" pitchFamily="34" charset="-128"/>
              </a:rPr>
              <a:t>Effective teaching model</a:t>
            </a:r>
          </a:p>
          <a:p>
            <a:pPr>
              <a:lnSpc>
                <a:spcPct val="90000"/>
              </a:lnSpc>
              <a:spcAft>
                <a:spcPts val="1800"/>
              </a:spcAft>
            </a:pPr>
            <a:r>
              <a:rPr lang="en-US" sz="2800" dirty="0" smtClean="0">
                <a:latin typeface="Arial" pitchFamily="34" charset="0"/>
                <a:ea typeface="ＭＳ Ｐゴシック" pitchFamily="34" charset="-128"/>
              </a:rPr>
              <a:t>Experienced blended teachers are program facilitators</a:t>
            </a:r>
          </a:p>
        </p:txBody>
      </p:sp>
    </p:spTree>
    <p:extLst>
      <p:ext uri="{BB962C8B-B14F-4D97-AF65-F5344CB8AC3E}">
        <p14:creationId xmlns:p14="http://schemas.microsoft.com/office/powerpoint/2010/main" val="20861602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Structure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384332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6707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357328" cy="1470025"/>
          </a:xfrm>
        </p:spPr>
        <p:txBody>
          <a:bodyPr>
            <a:noAutofit/>
          </a:bodyPr>
          <a:lstStyle/>
          <a:p>
            <a:r>
              <a:rPr lang="en-US" dirty="0" smtClean="0"/>
              <a:t>Introductions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5"/>
          <p:cNvSpPr>
            <a:spLocks noGrp="1" noChangeArrowheads="1"/>
          </p:cNvSpPr>
          <p:nvPr>
            <p:ph type="title"/>
          </p:nvPr>
        </p:nvSpPr>
        <p:spPr/>
        <p:txBody>
          <a:bodyPr/>
          <a:lstStyle/>
          <a:p>
            <a:r>
              <a:rPr lang="en-US" dirty="0" smtClean="0">
                <a:latin typeface="Arial" pitchFamily="34" charset="0"/>
                <a:ea typeface="ＭＳ Ｐゴシック" pitchFamily="34" charset="-128"/>
              </a:rPr>
              <a:t>Program activities</a:t>
            </a:r>
          </a:p>
        </p:txBody>
      </p:sp>
      <p:sp>
        <p:nvSpPr>
          <p:cNvPr id="30722" name="Rectangle 16"/>
          <p:cNvSpPr>
            <a:spLocks noGrp="1" noChangeArrowheads="1"/>
          </p:cNvSpPr>
          <p:nvPr>
            <p:ph idx="1"/>
          </p:nvPr>
        </p:nvSpPr>
        <p:spPr/>
        <p:txBody>
          <a:bodyPr/>
          <a:lstStyle/>
          <a:p>
            <a:pPr>
              <a:lnSpc>
                <a:spcPct val="90000"/>
              </a:lnSpc>
            </a:pPr>
            <a:r>
              <a:rPr lang="en-US" dirty="0" smtClean="0">
                <a:latin typeface="Arial" pitchFamily="34" charset="0"/>
                <a:ea typeface="ＭＳ Ｐゴシック" pitchFamily="34" charset="-128"/>
              </a:rPr>
              <a:t>Presentation, demonstration, small-group activities, facilitator feedback, peer feedback, online discussion, consultation</a:t>
            </a:r>
          </a:p>
          <a:p>
            <a:pPr>
              <a:lnSpc>
                <a:spcPct val="90000"/>
              </a:lnSpc>
            </a:pPr>
            <a:endParaRPr lang="en-US" dirty="0" smtClean="0">
              <a:latin typeface="Arial" pitchFamily="34" charset="0"/>
              <a:ea typeface="ＭＳ Ｐゴシック" pitchFamily="34" charset="-128"/>
            </a:endParaRPr>
          </a:p>
          <a:p>
            <a:pPr>
              <a:lnSpc>
                <a:spcPct val="90000"/>
              </a:lnSpc>
            </a:pPr>
            <a:r>
              <a:rPr lang="en-US" dirty="0" smtClean="0">
                <a:latin typeface="Arial" pitchFamily="34" charset="0"/>
                <a:ea typeface="ＭＳ Ｐゴシック" pitchFamily="34" charset="-128"/>
              </a:rPr>
              <a:t>Emphasis on faculty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active learning</a:t>
            </a:r>
            <a:r>
              <a:rPr lang="ja-JP" altLang="en-US" dirty="0" smtClean="0">
                <a:latin typeface="Arial" pitchFamily="34" charset="0"/>
                <a:ea typeface="ＭＳ Ｐゴシック" pitchFamily="34" charset="-128"/>
              </a:rPr>
              <a:t>”</a:t>
            </a:r>
            <a:endParaRPr lang="en-US" altLang="ja-JP" dirty="0" smtClean="0">
              <a:latin typeface="Arial" pitchFamily="34" charset="0"/>
              <a:ea typeface="ＭＳ Ｐゴシック" pitchFamily="34" charset="-128"/>
            </a:endParaRPr>
          </a:p>
          <a:p>
            <a:pPr lvl="1">
              <a:lnSpc>
                <a:spcPct val="90000"/>
              </a:lnSpc>
            </a:pPr>
            <a:r>
              <a:rPr lang="en-US" dirty="0" smtClean="0">
                <a:latin typeface="Arial" pitchFamily="34" charset="0"/>
                <a:ea typeface="ＭＳ Ｐゴシック" pitchFamily="34" charset="-128"/>
              </a:rPr>
              <a:t>Discussing</a:t>
            </a:r>
          </a:p>
          <a:p>
            <a:pPr lvl="1">
              <a:lnSpc>
                <a:spcPct val="90000"/>
              </a:lnSpc>
            </a:pPr>
            <a:r>
              <a:rPr lang="en-US" dirty="0" smtClean="0">
                <a:latin typeface="Arial" pitchFamily="34" charset="0"/>
                <a:ea typeface="ＭＳ Ｐゴシック" pitchFamily="34" charset="-128"/>
              </a:rPr>
              <a:t>Questioning</a:t>
            </a:r>
          </a:p>
          <a:p>
            <a:pPr lvl="1">
              <a:lnSpc>
                <a:spcPct val="90000"/>
              </a:lnSpc>
            </a:pPr>
            <a:r>
              <a:rPr lang="en-US" dirty="0" smtClean="0">
                <a:latin typeface="Arial" pitchFamily="34" charset="0"/>
                <a:ea typeface="ＭＳ Ｐゴシック" pitchFamily="34" charset="-128"/>
              </a:rPr>
              <a:t>Developing</a:t>
            </a:r>
          </a:p>
        </p:txBody>
      </p:sp>
    </p:spTree>
    <p:extLst>
      <p:ext uri="{BB962C8B-B14F-4D97-AF65-F5344CB8AC3E}">
        <p14:creationId xmlns:p14="http://schemas.microsoft.com/office/powerpoint/2010/main" val="15469392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
          <p:cNvSpPr>
            <a:spLocks noGrp="1" noChangeArrowheads="1"/>
          </p:cNvSpPr>
          <p:nvPr>
            <p:ph type="title"/>
          </p:nvPr>
        </p:nvSpPr>
        <p:spPr/>
        <p:txBody>
          <a:bodyPr/>
          <a:lstStyle/>
          <a:p>
            <a:r>
              <a:rPr lang="en-US" dirty="0" smtClean="0">
                <a:latin typeface="Arial" pitchFamily="34" charset="0"/>
                <a:ea typeface="ＭＳ Ｐゴシック" pitchFamily="34" charset="-128"/>
              </a:rPr>
              <a:t>Main Program Outcomes</a:t>
            </a:r>
          </a:p>
        </p:txBody>
      </p:sp>
      <p:sp>
        <p:nvSpPr>
          <p:cNvPr id="32770" name="Rectangle 11"/>
          <p:cNvSpPr>
            <a:spLocks noGrp="1" noChangeArrowheads="1"/>
          </p:cNvSpPr>
          <p:nvPr>
            <p:ph idx="1"/>
          </p:nvPr>
        </p:nvSpPr>
        <p:spPr/>
        <p:txBody>
          <a:bodyPr>
            <a:normAutofit/>
          </a:bodyPr>
          <a:lstStyle/>
          <a:p>
            <a:pPr marL="609600" indent="-609600">
              <a:buFontTx/>
              <a:buAutoNum type="arabicPeriod"/>
            </a:pPr>
            <a:r>
              <a:rPr lang="en-US" dirty="0" smtClean="0">
                <a:latin typeface="Arial" pitchFamily="34" charset="0"/>
                <a:ea typeface="ＭＳ Ｐゴシック" pitchFamily="34" charset="-128"/>
              </a:rPr>
              <a:t>Start of a redesigned course</a:t>
            </a:r>
            <a:endParaRPr lang="en-US" sz="3200" dirty="0" smtClean="0">
              <a:latin typeface="Arial" pitchFamily="34" charset="0"/>
              <a:ea typeface="ＭＳ Ｐゴシック" pitchFamily="34" charset="-128"/>
            </a:endParaRPr>
          </a:p>
          <a:p>
            <a:pPr marL="609600" indent="-609600">
              <a:buFontTx/>
              <a:buAutoNum type="arabicPeriod"/>
            </a:pPr>
            <a:r>
              <a:rPr lang="en-US" dirty="0" smtClean="0">
                <a:latin typeface="Arial" pitchFamily="34" charset="0"/>
                <a:ea typeface="ＭＳ Ｐゴシック" pitchFamily="34" charset="-128"/>
              </a:rPr>
              <a:t>New teaching skills and knowledge</a:t>
            </a:r>
          </a:p>
          <a:p>
            <a:pPr marL="609600" indent="-609600">
              <a:buFontTx/>
              <a:buAutoNum type="arabicPeriod"/>
            </a:pPr>
            <a:r>
              <a:rPr lang="en-US" dirty="0" smtClean="0">
                <a:latin typeface="Arial" pitchFamily="34" charset="0"/>
                <a:ea typeface="ＭＳ Ｐゴシック" pitchFamily="34" charset="-128"/>
              </a:rPr>
              <a:t>Re</a:t>
            </a:r>
            <a:r>
              <a:rPr lang="en-US" dirty="0">
                <a:latin typeface="Arial" pitchFamily="34" charset="0"/>
                <a:ea typeface="ＭＳ Ｐゴシック" pitchFamily="34" charset="-128"/>
              </a:rPr>
              <a:t>-examine both face-to-face and online </a:t>
            </a:r>
            <a:r>
              <a:rPr lang="en-US" dirty="0" smtClean="0">
                <a:latin typeface="Arial" pitchFamily="34" charset="0"/>
                <a:ea typeface="ＭＳ Ｐゴシック" pitchFamily="34" charset="-128"/>
              </a:rPr>
              <a:t>component</a:t>
            </a:r>
          </a:p>
          <a:p>
            <a:pPr marL="609600" indent="-609600">
              <a:buFontTx/>
              <a:buAutoNum type="arabicPeriod"/>
            </a:pPr>
            <a:r>
              <a:rPr lang="en-US" dirty="0" smtClean="0">
                <a:latin typeface="Arial" pitchFamily="34" charset="0"/>
                <a:ea typeface="ＭＳ Ｐゴシック" pitchFamily="34" charset="-128"/>
              </a:rPr>
              <a:t>Faculty </a:t>
            </a:r>
            <a:r>
              <a:rPr lang="en-US" dirty="0">
                <a:latin typeface="Arial" pitchFamily="34" charset="0"/>
                <a:ea typeface="ＭＳ Ｐゴシック" pitchFamily="34" charset="-128"/>
              </a:rPr>
              <a:t>know what to </a:t>
            </a:r>
            <a:r>
              <a:rPr lang="en-US" dirty="0" smtClean="0">
                <a:latin typeface="Arial" pitchFamily="34" charset="0"/>
                <a:ea typeface="ＭＳ Ｐゴシック" pitchFamily="34" charset="-128"/>
              </a:rPr>
              <a:t>expect</a:t>
            </a:r>
          </a:p>
          <a:p>
            <a:pPr marL="609600" indent="-609600">
              <a:buFontTx/>
              <a:buAutoNum type="arabicPeriod"/>
            </a:pPr>
            <a:r>
              <a:rPr lang="en-US" dirty="0" smtClean="0">
                <a:latin typeface="Arial" pitchFamily="34" charset="0"/>
                <a:ea typeface="ＭＳ Ｐゴシック" pitchFamily="34" charset="-128"/>
              </a:rPr>
              <a:t>Faculty </a:t>
            </a:r>
            <a:r>
              <a:rPr lang="en-US" dirty="0">
                <a:latin typeface="Arial" pitchFamily="34" charset="0"/>
                <a:ea typeface="ＭＳ Ｐゴシック" pitchFamily="34" charset="-128"/>
              </a:rPr>
              <a:t>get their questions </a:t>
            </a:r>
            <a:r>
              <a:rPr lang="en-US" dirty="0" smtClean="0">
                <a:latin typeface="Arial" pitchFamily="34" charset="0"/>
                <a:ea typeface="ＭＳ Ｐゴシック" pitchFamily="34" charset="-128"/>
              </a:rPr>
              <a:t>answered</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3665845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flipH="1">
            <a:off x="4953000" y="1636713"/>
            <a:ext cx="561975" cy="1030287"/>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57346" name="Line 3"/>
          <p:cNvSpPr>
            <a:spLocks noChangeShapeType="1"/>
          </p:cNvSpPr>
          <p:nvPr/>
        </p:nvSpPr>
        <p:spPr bwMode="auto">
          <a:xfrm>
            <a:off x="3657600" y="1546225"/>
            <a:ext cx="503238" cy="1044575"/>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47" name="Text Box 5"/>
          <p:cNvSpPr txBox="1">
            <a:spLocks noChangeArrowheads="1"/>
          </p:cNvSpPr>
          <p:nvPr/>
        </p:nvSpPr>
        <p:spPr bwMode="auto">
          <a:xfrm>
            <a:off x="838200" y="1539875"/>
            <a:ext cx="3048000" cy="89058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dirty="0"/>
              <a:t>Ten questions </a:t>
            </a:r>
          </a:p>
          <a:p>
            <a:pPr marL="234950" indent="-234950" eaLnBrk="1" hangingPunct="1">
              <a:buFontTx/>
              <a:buChar char="•"/>
            </a:pPr>
            <a:r>
              <a:rPr lang="en-US" sz="1300" dirty="0"/>
              <a:t>Online vs. F2F - Integration</a:t>
            </a:r>
          </a:p>
          <a:p>
            <a:pPr marL="234950" indent="-234950" eaLnBrk="1" hangingPunct="1">
              <a:buFontTx/>
              <a:buChar char="•"/>
            </a:pPr>
            <a:r>
              <a:rPr lang="en-US" sz="1300" dirty="0"/>
              <a:t>Designing learning modules</a:t>
            </a:r>
          </a:p>
        </p:txBody>
      </p:sp>
      <p:sp>
        <p:nvSpPr>
          <p:cNvPr id="57348" name="Text Box 6"/>
          <p:cNvSpPr txBox="1">
            <a:spLocks noChangeArrowheads="1"/>
          </p:cNvSpPr>
          <p:nvPr/>
        </p:nvSpPr>
        <p:spPr bwMode="auto">
          <a:xfrm>
            <a:off x="5032375" y="1627188"/>
            <a:ext cx="2289175" cy="890587"/>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dirty="0"/>
              <a:t>Decision rubric for content choices</a:t>
            </a:r>
          </a:p>
          <a:p>
            <a:pPr marL="234950" indent="-234950" eaLnBrk="1" hangingPunct="1">
              <a:buFontTx/>
              <a:buChar char="•"/>
            </a:pPr>
            <a:r>
              <a:rPr lang="en-US" sz="1300" dirty="0"/>
              <a:t>Learning objects</a:t>
            </a:r>
          </a:p>
        </p:txBody>
      </p:sp>
      <p:sp>
        <p:nvSpPr>
          <p:cNvPr id="57349" name="Oval 7">
            <a:hlinkClick r:id="" action="ppaction://noaction"/>
          </p:cNvPr>
          <p:cNvSpPr>
            <a:spLocks noChangeArrowheads="1"/>
          </p:cNvSpPr>
          <p:nvPr/>
        </p:nvSpPr>
        <p:spPr bwMode="auto">
          <a:xfrm>
            <a:off x="3124200" y="2552700"/>
            <a:ext cx="2438400" cy="17526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endParaRPr lang="en-US" sz="1800">
              <a:ln>
                <a:solidFill>
                  <a:schemeClr val="tx1"/>
                </a:solidFill>
              </a:ln>
              <a:solidFill>
                <a:schemeClr val="tx1"/>
              </a:solidFill>
            </a:endParaRPr>
          </a:p>
        </p:txBody>
      </p:sp>
      <p:sp>
        <p:nvSpPr>
          <p:cNvPr id="57350" name="Text Box 8">
            <a:hlinkClick r:id="" action="ppaction://noaction"/>
          </p:cNvPr>
          <p:cNvSpPr txBox="1">
            <a:spLocks noChangeArrowheads="1"/>
          </p:cNvSpPr>
          <p:nvPr/>
        </p:nvSpPr>
        <p:spPr bwMode="auto">
          <a:xfrm>
            <a:off x="5032375" y="1066800"/>
            <a:ext cx="2289175" cy="55403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a:t>Course Content</a:t>
            </a:r>
          </a:p>
        </p:txBody>
      </p:sp>
      <p:sp>
        <p:nvSpPr>
          <p:cNvPr id="57351" name="Text Box 9"/>
          <p:cNvSpPr txBox="1">
            <a:spLocks noChangeArrowheads="1"/>
          </p:cNvSpPr>
          <p:nvPr/>
        </p:nvSpPr>
        <p:spPr bwMode="auto">
          <a:xfrm>
            <a:off x="457200" y="3078163"/>
            <a:ext cx="2516188" cy="1287462"/>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dirty="0"/>
              <a:t>Progressive/summative</a:t>
            </a:r>
          </a:p>
          <a:p>
            <a:pPr marL="234950" indent="-234950" eaLnBrk="1" hangingPunct="1">
              <a:buFontTx/>
              <a:buChar char="•"/>
            </a:pPr>
            <a:r>
              <a:rPr lang="en-US" sz="1300" dirty="0"/>
              <a:t>Before, during, and after</a:t>
            </a:r>
          </a:p>
          <a:p>
            <a:pPr marL="234950" indent="-234950" eaLnBrk="1" hangingPunct="1">
              <a:buFontTx/>
              <a:buChar char="•"/>
            </a:pPr>
            <a:r>
              <a:rPr lang="en-US" sz="1300" dirty="0"/>
              <a:t>Self evaluation</a:t>
            </a:r>
          </a:p>
          <a:p>
            <a:pPr marL="234950" indent="-234950" eaLnBrk="1" hangingPunct="1">
              <a:buFontTx/>
              <a:buChar char="•"/>
            </a:pPr>
            <a:r>
              <a:rPr lang="en-US" sz="1300" dirty="0"/>
              <a:t>Peer evaluation</a:t>
            </a:r>
          </a:p>
          <a:p>
            <a:pPr marL="234950" indent="-234950" eaLnBrk="1" hangingPunct="1">
              <a:buFontTx/>
              <a:buChar char="•"/>
            </a:pPr>
            <a:r>
              <a:rPr lang="en-US" sz="1300" dirty="0"/>
              <a:t>Student evaluation</a:t>
            </a:r>
          </a:p>
        </p:txBody>
      </p:sp>
      <p:sp>
        <p:nvSpPr>
          <p:cNvPr id="57352" name="Text Box 10">
            <a:hlinkClick r:id="" action="ppaction://noaction"/>
          </p:cNvPr>
          <p:cNvSpPr txBox="1">
            <a:spLocks noChangeArrowheads="1"/>
          </p:cNvSpPr>
          <p:nvPr/>
        </p:nvSpPr>
        <p:spPr bwMode="auto">
          <a:xfrm>
            <a:off x="457200" y="2522538"/>
            <a:ext cx="2516188" cy="554037"/>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a:t>Course Evaluation</a:t>
            </a:r>
          </a:p>
        </p:txBody>
      </p:sp>
      <p:sp>
        <p:nvSpPr>
          <p:cNvPr id="57353" name="Text Box 11"/>
          <p:cNvSpPr txBox="1">
            <a:spLocks noChangeArrowheads="1"/>
          </p:cNvSpPr>
          <p:nvPr/>
        </p:nvSpPr>
        <p:spPr bwMode="auto">
          <a:xfrm>
            <a:off x="6553200" y="5105400"/>
            <a:ext cx="2057400" cy="1089025"/>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a:t>Rubrics</a:t>
            </a:r>
          </a:p>
          <a:p>
            <a:pPr marL="234950" indent="-234950" eaLnBrk="1" hangingPunct="1">
              <a:buFontTx/>
              <a:buChar char="•"/>
            </a:pPr>
            <a:r>
              <a:rPr lang="en-US" sz="1300"/>
              <a:t>CATs</a:t>
            </a:r>
          </a:p>
          <a:p>
            <a:pPr marL="234950" indent="-234950" eaLnBrk="1" hangingPunct="1">
              <a:buFontTx/>
              <a:buChar char="•"/>
            </a:pPr>
            <a:r>
              <a:rPr lang="en-US" sz="1300"/>
              <a:t>Templates </a:t>
            </a:r>
          </a:p>
          <a:p>
            <a:pPr marL="234950" indent="-234950" eaLnBrk="1" hangingPunct="1">
              <a:buFontTx/>
              <a:buChar char="•"/>
            </a:pPr>
            <a:r>
              <a:rPr lang="en-US" sz="1300"/>
              <a:t>Traditional formats</a:t>
            </a:r>
          </a:p>
        </p:txBody>
      </p:sp>
      <p:sp>
        <p:nvSpPr>
          <p:cNvPr id="57354" name="Text Box 12">
            <a:hlinkClick r:id="" action="ppaction://noaction"/>
          </p:cNvPr>
          <p:cNvSpPr txBox="1">
            <a:spLocks noChangeArrowheads="1"/>
          </p:cNvSpPr>
          <p:nvPr/>
        </p:nvSpPr>
        <p:spPr bwMode="auto">
          <a:xfrm>
            <a:off x="6553200" y="4549775"/>
            <a:ext cx="2057400" cy="55403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a:t>Assessment Plan</a:t>
            </a:r>
          </a:p>
        </p:txBody>
      </p:sp>
      <p:sp>
        <p:nvSpPr>
          <p:cNvPr id="57355" name="Text Box 13"/>
          <p:cNvSpPr txBox="1">
            <a:spLocks noChangeArrowheads="1"/>
          </p:cNvSpPr>
          <p:nvPr/>
        </p:nvSpPr>
        <p:spPr bwMode="auto">
          <a:xfrm>
            <a:off x="5638800" y="3200400"/>
            <a:ext cx="3201988" cy="1089025"/>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dirty="0"/>
              <a:t>Synchronous/asynchronous</a:t>
            </a:r>
          </a:p>
          <a:p>
            <a:pPr marL="234950" indent="-234950" eaLnBrk="1" hangingPunct="1">
              <a:buFontTx/>
              <a:buChar char="•"/>
            </a:pPr>
            <a:r>
              <a:rPr lang="en-US" sz="1300" dirty="0"/>
              <a:t>Establishing voice</a:t>
            </a:r>
          </a:p>
          <a:p>
            <a:pPr marL="234950" indent="-234950" eaLnBrk="1" hangingPunct="1">
              <a:buFontTx/>
              <a:buChar char="•"/>
            </a:pPr>
            <a:r>
              <a:rPr lang="en-US" sz="1300" dirty="0"/>
              <a:t>Discussion forums</a:t>
            </a:r>
          </a:p>
          <a:p>
            <a:pPr marL="234950" indent="-234950" eaLnBrk="1" hangingPunct="1">
              <a:buFontTx/>
              <a:buChar char="•"/>
            </a:pPr>
            <a:r>
              <a:rPr lang="en-US" sz="1300" dirty="0"/>
              <a:t>Small groups</a:t>
            </a:r>
          </a:p>
        </p:txBody>
      </p:sp>
      <p:sp>
        <p:nvSpPr>
          <p:cNvPr id="57356" name="Text Box 14">
            <a:hlinkClick r:id="" action="ppaction://noaction"/>
          </p:cNvPr>
          <p:cNvSpPr txBox="1">
            <a:spLocks noChangeArrowheads="1"/>
          </p:cNvSpPr>
          <p:nvPr/>
        </p:nvSpPr>
        <p:spPr bwMode="auto">
          <a:xfrm>
            <a:off x="5638800" y="2644775"/>
            <a:ext cx="3201988" cy="55403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dirty="0"/>
              <a:t>Online Learning Community</a:t>
            </a:r>
          </a:p>
        </p:txBody>
      </p:sp>
      <p:sp>
        <p:nvSpPr>
          <p:cNvPr id="57357" name="Text Box 15"/>
          <p:cNvSpPr txBox="1">
            <a:spLocks noChangeArrowheads="1"/>
          </p:cNvSpPr>
          <p:nvPr/>
        </p:nvSpPr>
        <p:spPr bwMode="auto">
          <a:xfrm>
            <a:off x="3657600" y="5465763"/>
            <a:ext cx="2363788" cy="890587"/>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a:t>Managing expectations</a:t>
            </a:r>
          </a:p>
          <a:p>
            <a:pPr marL="234950" indent="-234950" eaLnBrk="1" hangingPunct="1">
              <a:buFontTx/>
              <a:buChar char="•"/>
            </a:pPr>
            <a:r>
              <a:rPr lang="en-US" sz="1300"/>
              <a:t>Time management</a:t>
            </a:r>
          </a:p>
          <a:p>
            <a:pPr marL="234950" indent="-234950" eaLnBrk="1" hangingPunct="1">
              <a:buFontTx/>
              <a:buChar char="•"/>
            </a:pPr>
            <a:r>
              <a:rPr lang="en-US" sz="1300"/>
              <a:t>Technology support</a:t>
            </a:r>
          </a:p>
        </p:txBody>
      </p:sp>
      <p:sp>
        <p:nvSpPr>
          <p:cNvPr id="57358" name="Text Box 16">
            <a:hlinkClick r:id="" action="ppaction://noaction"/>
          </p:cNvPr>
          <p:cNvSpPr txBox="1">
            <a:spLocks noChangeArrowheads="1"/>
          </p:cNvSpPr>
          <p:nvPr/>
        </p:nvSpPr>
        <p:spPr bwMode="auto">
          <a:xfrm>
            <a:off x="3657600" y="4648200"/>
            <a:ext cx="2363788" cy="812800"/>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a:t>Helping Your Students</a:t>
            </a:r>
          </a:p>
        </p:txBody>
      </p:sp>
      <p:sp>
        <p:nvSpPr>
          <p:cNvPr id="57359" name="Text Box 17"/>
          <p:cNvSpPr txBox="1">
            <a:spLocks noChangeArrowheads="1"/>
          </p:cNvSpPr>
          <p:nvPr/>
        </p:nvSpPr>
        <p:spPr bwMode="auto">
          <a:xfrm>
            <a:off x="684213" y="5064125"/>
            <a:ext cx="2668587" cy="89058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marL="234950" indent="-234950" eaLnBrk="1" hangingPunct="1">
              <a:buFontTx/>
              <a:buChar char="•"/>
            </a:pPr>
            <a:r>
              <a:rPr lang="en-US" sz="1300" dirty="0"/>
              <a:t>Staying organized</a:t>
            </a:r>
          </a:p>
          <a:p>
            <a:pPr marL="234950" indent="-234950" eaLnBrk="1" hangingPunct="1">
              <a:buFontTx/>
              <a:buChar char="•"/>
            </a:pPr>
            <a:r>
              <a:rPr lang="en-US" sz="1300" dirty="0"/>
              <a:t>Managing workload</a:t>
            </a:r>
          </a:p>
          <a:p>
            <a:pPr marL="234950" indent="-234950" eaLnBrk="1" hangingPunct="1">
              <a:buFontTx/>
              <a:buChar char="•"/>
            </a:pPr>
            <a:r>
              <a:rPr lang="en-US" sz="1300" dirty="0"/>
              <a:t>Avoiding course and a half</a:t>
            </a:r>
          </a:p>
        </p:txBody>
      </p:sp>
      <p:sp>
        <p:nvSpPr>
          <p:cNvPr id="57360" name="Text Box 18">
            <a:hlinkClick r:id="" action="ppaction://noaction"/>
          </p:cNvPr>
          <p:cNvSpPr txBox="1">
            <a:spLocks noChangeArrowheads="1"/>
          </p:cNvSpPr>
          <p:nvPr/>
        </p:nvSpPr>
        <p:spPr bwMode="auto">
          <a:xfrm>
            <a:off x="684213" y="4519613"/>
            <a:ext cx="2668587" cy="554037"/>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dirty="0"/>
              <a:t>Course Management</a:t>
            </a:r>
          </a:p>
        </p:txBody>
      </p:sp>
      <p:sp>
        <p:nvSpPr>
          <p:cNvPr id="57361" name="Line 19"/>
          <p:cNvSpPr>
            <a:spLocks noChangeShapeType="1"/>
          </p:cNvSpPr>
          <p:nvPr/>
        </p:nvSpPr>
        <p:spPr bwMode="auto">
          <a:xfrm flipV="1">
            <a:off x="5410200" y="2898775"/>
            <a:ext cx="228600" cy="96838"/>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62" name="Line 20"/>
          <p:cNvSpPr>
            <a:spLocks noChangeShapeType="1"/>
          </p:cNvSpPr>
          <p:nvPr/>
        </p:nvSpPr>
        <p:spPr bwMode="auto">
          <a:xfrm>
            <a:off x="5181600" y="4070350"/>
            <a:ext cx="1371600" cy="806450"/>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63" name="Line 21"/>
          <p:cNvSpPr>
            <a:spLocks noChangeShapeType="1"/>
          </p:cNvSpPr>
          <p:nvPr/>
        </p:nvSpPr>
        <p:spPr bwMode="auto">
          <a:xfrm flipH="1">
            <a:off x="3027363" y="4027488"/>
            <a:ext cx="401637" cy="501650"/>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64" name="Line 22"/>
          <p:cNvSpPr>
            <a:spLocks noChangeShapeType="1"/>
          </p:cNvSpPr>
          <p:nvPr/>
        </p:nvSpPr>
        <p:spPr bwMode="auto">
          <a:xfrm flipH="1" flipV="1">
            <a:off x="2971800" y="2743200"/>
            <a:ext cx="369888" cy="174625"/>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65" name="Line 23"/>
          <p:cNvSpPr>
            <a:spLocks noChangeShapeType="1"/>
          </p:cNvSpPr>
          <p:nvPr/>
        </p:nvSpPr>
        <p:spPr bwMode="auto">
          <a:xfrm>
            <a:off x="4256088" y="4289425"/>
            <a:ext cx="49212" cy="358775"/>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endParaRPr lang="en-US">
              <a:ln>
                <a:solidFill>
                  <a:schemeClr val="tx1"/>
                </a:solidFill>
              </a:ln>
            </a:endParaRPr>
          </a:p>
        </p:txBody>
      </p:sp>
      <p:sp>
        <p:nvSpPr>
          <p:cNvPr id="57366" name="Text Box 24">
            <a:hlinkClick r:id="" action="ppaction://noaction"/>
          </p:cNvPr>
          <p:cNvSpPr txBox="1">
            <a:spLocks noChangeArrowheads="1"/>
          </p:cNvSpPr>
          <p:nvPr/>
        </p:nvSpPr>
        <p:spPr bwMode="auto">
          <a:xfrm>
            <a:off x="838200" y="990600"/>
            <a:ext cx="3048000" cy="554038"/>
          </a:xfrm>
          <a:prstGeom prst="rect">
            <a:avLst/>
          </a:prstGeom>
          <a:ln>
            <a:headEnd/>
            <a:tailEnd/>
          </a:ln>
        </p:spPr>
        <p:style>
          <a:lnRef idx="2">
            <a:schemeClr val="dk1"/>
          </a:lnRef>
          <a:fillRef idx="1">
            <a:schemeClr val="lt1"/>
          </a:fillRef>
          <a:effectRef idx="0">
            <a:schemeClr val="dk1"/>
          </a:effectRef>
          <a:fontRef idx="minor">
            <a:schemeClr val="dk1"/>
          </a:fontRef>
        </p:style>
        <p:txBody>
          <a:bodyPr lIns="137160" tIns="137160" rIns="137160" bIns="137160">
            <a:spAutoFit/>
          </a:bodyPr>
          <a:lstStyle/>
          <a:p>
            <a:pPr algn="ctr" eaLnBrk="1" hangingPunct="1">
              <a:spcBef>
                <a:spcPct val="50000"/>
              </a:spcBef>
            </a:pPr>
            <a:r>
              <a:rPr lang="en-US" sz="1700"/>
              <a:t>Course Redesign</a:t>
            </a:r>
          </a:p>
        </p:txBody>
      </p:sp>
      <p:sp>
        <p:nvSpPr>
          <p:cNvPr id="57367" name="Text Box 25">
            <a:hlinkClick r:id="" action="ppaction://noaction"/>
          </p:cNvPr>
          <p:cNvSpPr txBox="1">
            <a:spLocks noChangeArrowheads="1"/>
          </p:cNvSpPr>
          <p:nvPr/>
        </p:nvSpPr>
        <p:spPr bwMode="auto">
          <a:xfrm>
            <a:off x="3390900" y="3108325"/>
            <a:ext cx="1905000" cy="646331"/>
          </a:xfrm>
          <a:prstGeom prst="rect">
            <a:avLst/>
          </a:prstGeom>
          <a:noFill/>
          <a:ln w="9525">
            <a:noFill/>
            <a:miter lim="800000"/>
            <a:headEnd/>
            <a:tailEnd/>
          </a:ln>
        </p:spPr>
        <p:txBody>
          <a:bodyPr>
            <a:spAutoFit/>
          </a:bodyPr>
          <a:lstStyle/>
          <a:p>
            <a:pPr algn="ctr" eaLnBrk="1" hangingPunct="1">
              <a:spcBef>
                <a:spcPct val="50000"/>
              </a:spcBef>
            </a:pPr>
            <a:r>
              <a:rPr lang="en-US" sz="1800" dirty="0"/>
              <a:t>Transitioning to blended </a:t>
            </a:r>
            <a:r>
              <a:rPr lang="en-US" sz="1800" dirty="0" smtClean="0"/>
              <a:t>teaching</a:t>
            </a:r>
            <a:endParaRPr lang="en-US" sz="1800" dirty="0"/>
          </a:p>
        </p:txBody>
      </p:sp>
    </p:spTree>
    <p:custDataLst>
      <p:tags r:id="rId1"/>
    </p:custDataLst>
    <p:extLst>
      <p:ext uri="{BB962C8B-B14F-4D97-AF65-F5344CB8AC3E}">
        <p14:creationId xmlns:p14="http://schemas.microsoft.com/office/powerpoint/2010/main" val="3572678754"/>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Pedagogical meets technical</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567732" cy="458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5674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workshops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5214938" cy="457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5824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and Blended </a:t>
            </a:r>
            <a:br>
              <a:rPr lang="en-US" dirty="0" smtClean="0"/>
            </a:br>
            <a:r>
              <a:rPr lang="en-US" dirty="0" smtClean="0"/>
              <a:t>Teaching Group (OBTG)</a:t>
            </a:r>
            <a:endParaRPr lang="en-US" dirty="0"/>
          </a:p>
        </p:txBody>
      </p:sp>
      <p:sp>
        <p:nvSpPr>
          <p:cNvPr id="3" name="Content Placeholder 2"/>
          <p:cNvSpPr>
            <a:spLocks noGrp="1"/>
          </p:cNvSpPr>
          <p:nvPr>
            <p:ph idx="1"/>
          </p:nvPr>
        </p:nvSpPr>
        <p:spPr/>
        <p:txBody>
          <a:bodyPr/>
          <a:lstStyle/>
          <a:p>
            <a:pPr marL="0" indent="0">
              <a:buNone/>
            </a:pPr>
            <a:endParaRPr lang="en-US" sz="2400" dirty="0" smtClean="0"/>
          </a:p>
          <a:p>
            <a:r>
              <a:rPr lang="en-US" dirty="0" smtClean="0"/>
              <a:t>User-driven, monthly meetings for sharing questions, concerns, and resources</a:t>
            </a:r>
          </a:p>
          <a:p>
            <a:r>
              <a:rPr lang="en-US" dirty="0" smtClean="0"/>
              <a:t>Demonstrations, presentations, discussions</a:t>
            </a:r>
          </a:p>
          <a:p>
            <a:r>
              <a:rPr lang="en-US" dirty="0" smtClean="0"/>
              <a:t>Online community of instructors</a:t>
            </a:r>
          </a:p>
        </p:txBody>
      </p:sp>
    </p:spTree>
    <p:extLst>
      <p:ext uri="{BB962C8B-B14F-4D97-AF65-F5344CB8AC3E}">
        <p14:creationId xmlns:p14="http://schemas.microsoft.com/office/powerpoint/2010/main" val="36796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0"/>
            <a:ext cx="8229600" cy="5257800"/>
          </a:xfrm>
        </p:spPr>
        <p:txBody>
          <a:bodyPr>
            <a:noAutofit/>
          </a:bodyPr>
          <a:lstStyle/>
          <a:p>
            <a:pPr marL="0" indent="0">
              <a:buNone/>
            </a:pPr>
            <a:r>
              <a:rPr lang="en-US" sz="3600" dirty="0"/>
              <a:t>3. How will instructors know when they are providing quality </a:t>
            </a:r>
            <a:r>
              <a:rPr lang="en-US" sz="3600" dirty="0" smtClean="0"/>
              <a:t>online and blended </a:t>
            </a:r>
            <a:r>
              <a:rPr lang="en-US" sz="3600" dirty="0"/>
              <a:t>courses? How will faculty, programs, or the campus know whether the course was a good course?  What tools or services could be provided for evaluating the effectiveness of </a:t>
            </a:r>
            <a:r>
              <a:rPr lang="en-US" sz="3600" dirty="0" smtClean="0"/>
              <a:t>online and blended </a:t>
            </a:r>
            <a:r>
              <a:rPr lang="en-US" sz="3600" dirty="0"/>
              <a:t>courses? How will quality be communicated to the larger campus (e.g., students, faculty, administration, etc.)?</a:t>
            </a:r>
          </a:p>
        </p:txBody>
      </p:sp>
    </p:spTree>
    <p:extLst>
      <p:ext uri="{BB962C8B-B14F-4D97-AF65-F5344CB8AC3E}">
        <p14:creationId xmlns:p14="http://schemas.microsoft.com/office/powerpoint/2010/main" val="3067508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Development Resources</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7" y="1524000"/>
            <a:ext cx="7148513" cy="473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3141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Evaluation Handbook</a:t>
            </a:r>
            <a:endParaRPr lang="en-US" dirty="0"/>
          </a:p>
        </p:txBody>
      </p:sp>
      <p:pic>
        <p:nvPicPr>
          <p:cNvPr id="5" name="Content Placeholder 4" descr="peereval.png"/>
          <p:cNvPicPr>
            <a:picLocks noGrp="1" noChangeAspect="1"/>
          </p:cNvPicPr>
          <p:nvPr>
            <p:ph idx="1"/>
          </p:nvPr>
        </p:nvPicPr>
        <p:blipFill>
          <a:blip r:embed="rId3"/>
          <a:srcRect l="-487" r="-487"/>
          <a:stretch>
            <a:fillRect/>
          </a:stretch>
        </p:blipFill>
        <p:spPr/>
      </p:pic>
    </p:spTree>
    <p:extLst>
      <p:ext uri="{BB962C8B-B14F-4D97-AF65-F5344CB8AC3E}">
        <p14:creationId xmlns:p14="http://schemas.microsoft.com/office/powerpoint/2010/main" val="24409115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467600" cy="511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727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University of Wisconsin </a:t>
            </a:r>
            <a:r>
              <a:rPr lang="en-US" dirty="0" smtClean="0"/>
              <a:t>–Milwaukee</a:t>
            </a:r>
            <a:br>
              <a:rPr lang="en-US" dirty="0" smtClean="0"/>
            </a:br>
            <a:r>
              <a:rPr lang="en-US" dirty="0" smtClean="0"/>
              <a:t>Learning Technology Center (LTC)</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Dylan Barth, </a:t>
            </a:r>
            <a:r>
              <a:rPr lang="en-US" dirty="0" smtClean="0">
                <a:hlinkClick r:id="rId3"/>
              </a:rPr>
              <a:t>djbarth@uwm.edu</a:t>
            </a:r>
            <a:r>
              <a:rPr lang="en-US" dirty="0" smtClean="0"/>
              <a:t> </a:t>
            </a:r>
          </a:p>
          <a:p>
            <a:pPr marL="0" indent="0">
              <a:buNone/>
            </a:pPr>
            <a:r>
              <a:rPr lang="en-US" dirty="0" smtClean="0"/>
              <a:t>Tanya </a:t>
            </a:r>
            <a:r>
              <a:rPr lang="en-US" dirty="0" err="1" smtClean="0"/>
              <a:t>Joosten</a:t>
            </a:r>
            <a:r>
              <a:rPr lang="en-US" dirty="0" smtClean="0"/>
              <a:t>, </a:t>
            </a:r>
            <a:r>
              <a:rPr lang="en-US" dirty="0" smtClean="0">
                <a:hlinkClick r:id="rId4"/>
              </a:rPr>
              <a:t>tjoosten@uwm.edu</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LTC.uwm.edu  |  </a:t>
            </a:r>
            <a:r>
              <a:rPr lang="en-US" dirty="0" smtClean="0">
                <a:hlinkClick r:id="rId5"/>
              </a:rPr>
              <a:t>LTC@uwm.edu</a:t>
            </a:r>
            <a:r>
              <a:rPr lang="en-US" dirty="0" smtClean="0"/>
              <a:t>  |  @UWMLTC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Evaluation Data</a:t>
            </a:r>
            <a:endParaRPr lang="en-US" dirty="0"/>
          </a:p>
        </p:txBody>
      </p:sp>
      <p:sp>
        <p:nvSpPr>
          <p:cNvPr id="3" name="Content Placeholder 2"/>
          <p:cNvSpPr>
            <a:spLocks noGrp="1"/>
          </p:cNvSpPr>
          <p:nvPr>
            <p:ph idx="1"/>
          </p:nvPr>
        </p:nvSpPr>
        <p:spPr/>
        <p:txBody>
          <a:bodyPr/>
          <a:lstStyle/>
          <a:p>
            <a:r>
              <a:rPr lang="en-US" dirty="0" smtClean="0"/>
              <a:t>Enter slides</a:t>
            </a:r>
            <a:endParaRPr lang="en-US" dirty="0"/>
          </a:p>
        </p:txBody>
      </p:sp>
      <p:pic>
        <p:nvPicPr>
          <p:cNvPr id="4" name="Picture 3" descr="studenteval.png"/>
          <p:cNvPicPr>
            <a:picLocks noChangeAspect="1"/>
          </p:cNvPicPr>
          <p:nvPr/>
        </p:nvPicPr>
        <p:blipFill>
          <a:blip r:embed="rId3"/>
          <a:stretch>
            <a:fillRect/>
          </a:stretch>
        </p:blipFill>
        <p:spPr>
          <a:xfrm>
            <a:off x="356897" y="1630800"/>
            <a:ext cx="8430206" cy="3596400"/>
          </a:xfrm>
          <a:prstGeom prst="rect">
            <a:avLst/>
          </a:prstGeom>
        </p:spPr>
      </p:pic>
    </p:spTree>
    <p:extLst>
      <p:ext uri="{BB962C8B-B14F-4D97-AF65-F5344CB8AC3E}">
        <p14:creationId xmlns:p14="http://schemas.microsoft.com/office/powerpoint/2010/main" val="33673580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Program</a:t>
            </a:r>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133163" cy="47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1317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Quality</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125" y="1661885"/>
            <a:ext cx="7086875" cy="420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0193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051682"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5802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Check out some resources:</a:t>
            </a:r>
            <a:br>
              <a:rPr lang="en-US" dirty="0" smtClean="0"/>
            </a:br>
            <a:r>
              <a:rPr lang="en-US" dirty="0"/>
              <a:t/>
            </a:r>
            <a:br>
              <a:rPr lang="en-US" dirty="0"/>
            </a:br>
            <a:r>
              <a:rPr lang="en-US" dirty="0" smtClean="0"/>
              <a:t>edu</a:t>
            </a:r>
            <a:r>
              <a:rPr lang="en-US" dirty="0" smtClean="0"/>
              <a:t>13</a:t>
            </a:r>
            <a:r>
              <a:rPr lang="en-US" dirty="0" smtClean="0"/>
              <a:t>.wikispaces.com</a:t>
            </a:r>
            <a:endParaRPr lang="en-US" dirty="0"/>
          </a:p>
        </p:txBody>
      </p:sp>
    </p:spTree>
    <p:extLst>
      <p:ext uri="{BB962C8B-B14F-4D97-AF65-F5344CB8AC3E}">
        <p14:creationId xmlns:p14="http://schemas.microsoft.com/office/powerpoint/2010/main" val="12486096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971800"/>
            <a:ext cx="8382000" cy="4194175"/>
          </a:xfrm>
        </p:spPr>
        <p:txBody>
          <a:bodyPr>
            <a:normAutofit/>
          </a:bodyPr>
          <a:lstStyle/>
          <a:p>
            <a:pPr algn="l"/>
            <a:r>
              <a:rPr lang="en-US" sz="9600" dirty="0" smtClean="0"/>
              <a:t/>
            </a:r>
            <a:br>
              <a:rPr lang="en-US" sz="9600" dirty="0" smtClean="0"/>
            </a:br>
            <a:r>
              <a:rPr lang="en-US" sz="9600" dirty="0" smtClean="0"/>
              <a:t>About us</a:t>
            </a:r>
            <a:endParaRPr lang="en-US" sz="9600" dirty="0"/>
          </a:p>
        </p:txBody>
      </p:sp>
    </p:spTree>
    <p:extLst>
      <p:ext uri="{BB962C8B-B14F-4D97-AF65-F5344CB8AC3E}">
        <p14:creationId xmlns:p14="http://schemas.microsoft.com/office/powerpoint/2010/main" val="2682582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1968961"/>
              </p:ext>
            </p:extLst>
          </p:nvPr>
        </p:nvGraphicFramePr>
        <p:xfrm>
          <a:off x="20782" y="533400"/>
          <a:ext cx="3636818"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889630015"/>
              </p:ext>
            </p:extLst>
          </p:nvPr>
        </p:nvGraphicFramePr>
        <p:xfrm>
          <a:off x="4191000" y="4191000"/>
          <a:ext cx="4724400" cy="238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2177872903"/>
              </p:ext>
            </p:extLst>
          </p:nvPr>
        </p:nvGraphicFramePr>
        <p:xfrm>
          <a:off x="152400" y="457200"/>
          <a:ext cx="5867400" cy="2921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TextBox 4"/>
          <p:cNvSpPr txBox="1"/>
          <p:nvPr/>
        </p:nvSpPr>
        <p:spPr>
          <a:xfrm>
            <a:off x="609600" y="4191000"/>
            <a:ext cx="3352800" cy="2031325"/>
          </a:xfrm>
          <a:prstGeom prst="rect">
            <a:avLst/>
          </a:prstGeom>
          <a:noFill/>
        </p:spPr>
        <p:txBody>
          <a:bodyPr wrap="square" rtlCol="0">
            <a:spAutoFit/>
          </a:bodyPr>
          <a:lstStyle/>
          <a:p>
            <a:r>
              <a:rPr lang="en-US" dirty="0" smtClean="0"/>
              <a:t>The LTC provides faculty development and pedagogical consultation, technology training and support, and evaluation and research of an array of course delivery modes, including tech enhanced, blended, and online.  </a:t>
            </a:r>
            <a:endParaRPr lang="en-US" dirty="0"/>
          </a:p>
        </p:txBody>
      </p:sp>
      <p:sp>
        <p:nvSpPr>
          <p:cNvPr id="7" name="Rectangle 6"/>
          <p:cNvSpPr/>
          <p:nvPr/>
        </p:nvSpPr>
        <p:spPr>
          <a:xfrm>
            <a:off x="457200" y="30079"/>
            <a:ext cx="1291829" cy="338554"/>
          </a:xfrm>
          <a:prstGeom prst="rect">
            <a:avLst/>
          </a:prstGeom>
        </p:spPr>
        <p:txBody>
          <a:bodyPr wrap="none">
            <a:spAutoFit/>
          </a:bodyPr>
          <a:lstStyle/>
          <a:p>
            <a:r>
              <a:rPr lang="en-US" sz="1600" dirty="0" smtClean="0"/>
              <a:t>What we do?</a:t>
            </a:r>
            <a:endParaRPr lang="en-US" sz="1600" dirty="0"/>
          </a:p>
        </p:txBody>
      </p:sp>
    </p:spTree>
    <p:extLst>
      <p:ext uri="{BB962C8B-B14F-4D97-AF65-F5344CB8AC3E}">
        <p14:creationId xmlns:p14="http://schemas.microsoft.com/office/powerpoint/2010/main" val="15671139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40268"/>
            <a:ext cx="1905000" cy="369332"/>
          </a:xfrm>
          <a:prstGeom prst="rect">
            <a:avLst/>
          </a:prstGeom>
          <a:noFill/>
        </p:spPr>
        <p:txBody>
          <a:bodyPr wrap="square" rtlCol="0">
            <a:spAutoFit/>
          </a:bodyPr>
          <a:lstStyle/>
          <a:p>
            <a:r>
              <a:rPr lang="en-US" dirty="0" smtClean="0"/>
              <a:t>Delivery modes</a:t>
            </a:r>
            <a:endParaRPr lang="en-US" dirty="0"/>
          </a:p>
        </p:txBody>
      </p:sp>
      <p:graphicFrame>
        <p:nvGraphicFramePr>
          <p:cNvPr id="4" name="Diagram 3"/>
          <p:cNvGraphicFramePr/>
          <p:nvPr>
            <p:extLst>
              <p:ext uri="{D42A27DB-BD31-4B8C-83A1-F6EECF244321}">
                <p14:modId xmlns:p14="http://schemas.microsoft.com/office/powerpoint/2010/main" val="165941142"/>
              </p:ext>
            </p:extLst>
          </p:nvPr>
        </p:nvGraphicFramePr>
        <p:xfrm>
          <a:off x="325582" y="609600"/>
          <a:ext cx="47244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518033408"/>
              </p:ext>
            </p:extLst>
          </p:nvPr>
        </p:nvGraphicFramePr>
        <p:xfrm>
          <a:off x="5638800" y="2260600"/>
          <a:ext cx="3390900" cy="398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5715000" y="1828800"/>
            <a:ext cx="3200400" cy="369332"/>
          </a:xfrm>
          <a:prstGeom prst="rect">
            <a:avLst/>
          </a:prstGeom>
          <a:noFill/>
        </p:spPr>
        <p:txBody>
          <a:bodyPr wrap="square" rtlCol="0">
            <a:spAutoFit/>
          </a:bodyPr>
          <a:lstStyle/>
          <a:p>
            <a:pPr algn="r"/>
            <a:r>
              <a:rPr lang="en-US" dirty="0" smtClean="0"/>
              <a:t>Pedagogical considerations</a:t>
            </a:r>
            <a:endParaRPr lang="en-US" dirty="0"/>
          </a:p>
        </p:txBody>
      </p:sp>
      <p:sp>
        <p:nvSpPr>
          <p:cNvPr id="8" name="TextBox 7"/>
          <p:cNvSpPr txBox="1"/>
          <p:nvPr/>
        </p:nvSpPr>
        <p:spPr>
          <a:xfrm>
            <a:off x="1219200" y="3429000"/>
            <a:ext cx="3962400" cy="2862322"/>
          </a:xfrm>
          <a:prstGeom prst="rect">
            <a:avLst/>
          </a:prstGeom>
          <a:noFill/>
        </p:spPr>
        <p:txBody>
          <a:bodyPr wrap="square" rtlCol="0">
            <a:spAutoFit/>
          </a:bodyPr>
          <a:lstStyle/>
          <a:p>
            <a:r>
              <a:rPr lang="en-US" dirty="0" smtClean="0"/>
              <a:t>For each delivery mode, there are pedagogical considerations to be made with regard to content delivery, interactivity, and assessment. </a:t>
            </a:r>
          </a:p>
          <a:p>
            <a:endParaRPr lang="en-US" dirty="0"/>
          </a:p>
          <a:p>
            <a:r>
              <a:rPr lang="en-US" dirty="0" smtClean="0"/>
              <a:t>The UWMLTC faculty development program and pedagogical consultations with our team guide instructors in making decisions about these considerations. </a:t>
            </a:r>
            <a:endParaRPr lang="en-US" dirty="0"/>
          </a:p>
        </p:txBody>
      </p:sp>
    </p:spTree>
    <p:extLst>
      <p:ext uri="{BB962C8B-B14F-4D97-AF65-F5344CB8AC3E}">
        <p14:creationId xmlns:p14="http://schemas.microsoft.com/office/powerpoint/2010/main" val="8823280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229600" cy="1143000"/>
          </a:xfrm>
        </p:spPr>
        <p:txBody>
          <a:bodyPr>
            <a:noAutofit/>
          </a:bodyPr>
          <a:lstStyle/>
          <a:p>
            <a:pPr algn="l"/>
            <a:r>
              <a:rPr lang="en-US" sz="9600" dirty="0" smtClean="0"/>
              <a:t>About </a:t>
            </a:r>
            <a:br>
              <a:rPr lang="en-US" sz="9600" dirty="0" smtClean="0"/>
            </a:br>
            <a:r>
              <a:rPr lang="en-US" sz="9600" dirty="0" smtClean="0"/>
              <a:t>UWM Online</a:t>
            </a:r>
            <a:endParaRPr lang="en-US" sz="96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661" y="-457200"/>
            <a:ext cx="706856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6237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8600"/>
            <a:ext cx="8915400" cy="1143000"/>
          </a:xfrm>
        </p:spPr>
        <p:txBody>
          <a:bodyPr>
            <a:noAutofit/>
          </a:bodyPr>
          <a:lstStyle/>
          <a:p>
            <a:pPr algn="l"/>
            <a:r>
              <a:rPr lang="en-US" sz="9600" dirty="0" smtClean="0"/>
              <a:t>What is </a:t>
            </a:r>
            <a:br>
              <a:rPr lang="en-US" sz="9600" dirty="0" smtClean="0"/>
            </a:br>
            <a:r>
              <a:rPr lang="en-US" sz="9600" dirty="0" smtClean="0"/>
              <a:t>blended  and online for UWM? </a:t>
            </a:r>
            <a:endParaRPr lang="en-US" sz="9600" dirty="0"/>
          </a:p>
        </p:txBody>
      </p:sp>
    </p:spTree>
    <p:extLst>
      <p:ext uri="{BB962C8B-B14F-4D97-AF65-F5344CB8AC3E}">
        <p14:creationId xmlns:p14="http://schemas.microsoft.com/office/powerpoint/2010/main" val="277990488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0,817346148,Z:\Sloan C October Workshops\Sloan C train the trainer program\train the trainer part four\sloan_c_october part four 32.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2936</Words>
  <Application>Microsoft Macintosh PowerPoint</Application>
  <PresentationFormat>On-screen Show (4:3)</PresentationFormat>
  <Paragraphs>298</Paragraphs>
  <Slides>44</Slides>
  <Notes>20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Ensuring Quality in  Online and Blended Programs October 15th, 2013</vt:lpstr>
      <vt:lpstr>Overview</vt:lpstr>
      <vt:lpstr>Introductions</vt:lpstr>
      <vt:lpstr>University of Wisconsin –Milwaukee Learning Technology Center (LTC)</vt:lpstr>
      <vt:lpstr> About us</vt:lpstr>
      <vt:lpstr>PowerPoint Presentation</vt:lpstr>
      <vt:lpstr>PowerPoint Presentation</vt:lpstr>
      <vt:lpstr>About  UWM Online</vt:lpstr>
      <vt:lpstr>What is  blended  and online for UWM? </vt:lpstr>
      <vt:lpstr>PowerPoint Presentation</vt:lpstr>
      <vt:lpstr>PowerPoint Presentation</vt:lpstr>
      <vt:lpstr>What are we doing today?</vt:lpstr>
      <vt:lpstr>edu13.wikispaces.com</vt:lpstr>
      <vt:lpstr> 1. How do you foster faculty awareness and interest in online and blended teaching? How do you motivate faculty to design effective online and blended courses that include pedagogical or technological innovation? What incentives are in place for course redesign?    </vt:lpstr>
      <vt:lpstr>PowerPoint Presentation</vt:lpstr>
      <vt:lpstr>PowerPoint Presentation</vt:lpstr>
      <vt:lpstr>How does UWM ensure quality?</vt:lpstr>
      <vt:lpstr> 1. How do you foster faculty awareness and interest in online and blended teaching? How do you motivate faculty to design effective online and blended courses that include pedagogical or technological innovation? What incentives are in place for course redesign?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UW-Milwaukee  Faculty Development Program:   Purpose | Format | Outcomes</vt:lpstr>
      <vt:lpstr>Overall purpose or goals</vt:lpstr>
      <vt:lpstr>Program format</vt:lpstr>
      <vt:lpstr>Program Structure</vt:lpstr>
      <vt:lpstr>Program activities</vt:lpstr>
      <vt:lpstr>Main Program Outcomes</vt:lpstr>
      <vt:lpstr>PowerPoint Presentation</vt:lpstr>
      <vt:lpstr>Pedagogical meets technical</vt:lpstr>
      <vt:lpstr>Specialized workshops</vt:lpstr>
      <vt:lpstr>Online and Blended  Teaching Group (OBTG)</vt:lpstr>
      <vt:lpstr>PowerPoint Presentation</vt:lpstr>
      <vt:lpstr>Faculty Development Resources</vt:lpstr>
      <vt:lpstr>Peer Evaluation Handbook</vt:lpstr>
      <vt:lpstr>PowerPoint Presentation</vt:lpstr>
      <vt:lpstr>Student Evaluation Data</vt:lpstr>
      <vt:lpstr>Certification Program</vt:lpstr>
      <vt:lpstr>Communicating Quality</vt:lpstr>
      <vt:lpstr>PowerPoint Presentation</vt:lpstr>
      <vt:lpstr>Check out some resources:  edu13.wikispaces.com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and Opportunity:  A Comprehensive Strategy for a Blended Learning Initiative</dc:title>
  <dc:creator>Tanya Joosten</dc:creator>
  <cp:lastModifiedBy>Dylan Barth</cp:lastModifiedBy>
  <cp:revision>52</cp:revision>
  <dcterms:created xsi:type="dcterms:W3CDTF">2011-11-07T18:03:42Z</dcterms:created>
  <dcterms:modified xsi:type="dcterms:W3CDTF">2013-10-10T17:00:44Z</dcterms:modified>
</cp:coreProperties>
</file>