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7" r:id="rId2"/>
    <p:sldMasterId id="2147483709" r:id="rId3"/>
    <p:sldMasterId id="2147483733" r:id="rId4"/>
  </p:sldMasterIdLst>
  <p:notesMasterIdLst>
    <p:notesMasterId r:id="rId44"/>
  </p:notesMasterIdLst>
  <p:sldIdLst>
    <p:sldId id="258" r:id="rId5"/>
    <p:sldId id="259" r:id="rId6"/>
    <p:sldId id="262" r:id="rId7"/>
    <p:sldId id="260" r:id="rId8"/>
    <p:sldId id="257" r:id="rId9"/>
    <p:sldId id="263" r:id="rId10"/>
    <p:sldId id="264" r:id="rId11"/>
    <p:sldId id="325" r:id="rId12"/>
    <p:sldId id="324" r:id="rId13"/>
    <p:sldId id="323" r:id="rId14"/>
    <p:sldId id="272" r:id="rId15"/>
    <p:sldId id="273" r:id="rId16"/>
    <p:sldId id="287" r:id="rId17"/>
    <p:sldId id="292" r:id="rId18"/>
    <p:sldId id="311" r:id="rId19"/>
    <p:sldId id="299" r:id="rId20"/>
    <p:sldId id="302" r:id="rId21"/>
    <p:sldId id="333" r:id="rId22"/>
    <p:sldId id="309" r:id="rId23"/>
    <p:sldId id="326" r:id="rId24"/>
    <p:sldId id="328" r:id="rId25"/>
    <p:sldId id="332" r:id="rId26"/>
    <p:sldId id="280" r:id="rId27"/>
    <p:sldId id="329" r:id="rId28"/>
    <p:sldId id="278" r:id="rId29"/>
    <p:sldId id="293" r:id="rId30"/>
    <p:sldId id="297" r:id="rId31"/>
    <p:sldId id="284" r:id="rId32"/>
    <p:sldId id="306" r:id="rId33"/>
    <p:sldId id="285" r:id="rId34"/>
    <p:sldId id="310" r:id="rId35"/>
    <p:sldId id="291" r:id="rId36"/>
    <p:sldId id="294" r:id="rId37"/>
    <p:sldId id="295" r:id="rId38"/>
    <p:sldId id="304" r:id="rId39"/>
    <p:sldId id="307" r:id="rId40"/>
    <p:sldId id="275" r:id="rId41"/>
    <p:sldId id="315" r:id="rId42"/>
    <p:sldId id="331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DA5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5" d="100"/>
          <a:sy n="85" d="100"/>
        </p:scale>
        <p:origin x="-2064" y="-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ED25AB-0633-46AF-AB90-F1A87053C5A4}" type="datetimeFigureOut">
              <a:rPr lang="en-US" smtClean="0"/>
              <a:t>10/24/13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353B57-51CA-4BA0-8B39-C66A33B6D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662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53B57-51CA-4BA0-8B39-C66A33B6D66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2873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53B57-51CA-4BA0-8B39-C66A33B6D66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405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53B57-51CA-4BA0-8B39-C66A33B6D66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5476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Same space now seats 36.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53B57-51CA-4BA0-8B39-C66A33B6D66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1024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53B57-51CA-4BA0-8B39-C66A33B6D66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9772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53B57-51CA-4BA0-8B39-C66A33B6D66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5309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Technical overview of the </a:t>
            </a:r>
            <a:r>
              <a:rPr lang="en-US" dirty="0" err="1" smtClean="0"/>
              <a:t>steelcase</a:t>
            </a:r>
            <a:r>
              <a:rPr lang="en-US" dirty="0" smtClean="0"/>
              <a:t> media scape table</a:t>
            </a:r>
            <a:r>
              <a:rPr lang="en-US" baseline="0" dirty="0" smtClean="0"/>
              <a:t> with puck technology – link on end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53B57-51CA-4BA0-8B39-C66A33B6D66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5213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53B57-51CA-4BA0-8B39-C66A33B6D66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943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53B57-51CA-4BA0-8B39-C66A33B6D66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402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53B57-51CA-4BA0-8B39-C66A33B6D66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4018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Included</a:t>
            </a:r>
            <a:r>
              <a:rPr lang="en-US" baseline="0" dirty="0" smtClean="0"/>
              <a:t> in technical overview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53B57-51CA-4BA0-8B39-C66A33B6D66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915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53B57-51CA-4BA0-8B39-C66A33B6D66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2548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Each table – each </a:t>
            </a:r>
            <a:r>
              <a:rPr lang="en-US" dirty="0" err="1" smtClean="0"/>
              <a:t>Media:scape</a:t>
            </a:r>
            <a:r>
              <a:rPr lang="en-US" dirty="0" smtClean="0"/>
              <a:t> table – had its</a:t>
            </a:r>
            <a:r>
              <a:rPr lang="en-US" baseline="0" dirty="0" smtClean="0"/>
              <a:t> own control system, the system that controls power of the table, audio and video. There is an </a:t>
            </a:r>
            <a:r>
              <a:rPr lang="en-US" baseline="0" dirty="0" err="1" smtClean="0"/>
              <a:t>Altinex</a:t>
            </a:r>
            <a:r>
              <a:rPr lang="en-US" baseline="0" dirty="0" smtClean="0"/>
              <a:t> control system under the table, above the pillar, all pucks plug into that box. Output from audio and video from each of those switchers goes into a </a:t>
            </a:r>
            <a:r>
              <a:rPr lang="en-US" baseline="0" dirty="0" err="1" smtClean="0"/>
              <a:t>Crestron</a:t>
            </a:r>
            <a:r>
              <a:rPr lang="en-US" baseline="0" dirty="0" smtClean="0"/>
              <a:t> digital media transmitter. That signal is transmitted from each table goes into a digital </a:t>
            </a:r>
            <a:r>
              <a:rPr lang="en-US" baseline="0" smtClean="0"/>
              <a:t>media router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53B57-51CA-4BA0-8B39-C66A33B6D66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6036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 of Collaborate mode – - students</a:t>
            </a:r>
            <a:r>
              <a:rPr lang="en-US" baseline="0" dirty="0" smtClean="0"/>
              <a:t> work together – laptops display from puck input to monitor. </a:t>
            </a:r>
            <a:r>
              <a:rPr lang="en-US" dirty="0" smtClean="0"/>
              <a:t> teacher can select</a:t>
            </a:r>
            <a:r>
              <a:rPr lang="en-US" baseline="0" dirty="0" smtClean="0"/>
              <a:t> a table to display input from that table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53B57-51CA-4BA0-8B39-C66A33B6D66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964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Teaching</a:t>
            </a:r>
            <a:r>
              <a:rPr lang="en-US" baseline="0" dirty="0" smtClean="0"/>
              <a:t> mode – pucks are locked, only teacher input displays – laptop or resident PC. Presenting mode - </a:t>
            </a:r>
            <a:r>
              <a:rPr lang="en-US" dirty="0" smtClean="0"/>
              <a:t>teacher can select</a:t>
            </a:r>
            <a:r>
              <a:rPr lang="en-US" baseline="0" dirty="0" smtClean="0"/>
              <a:t> a table to display input from that table to entire room.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53B57-51CA-4BA0-8B39-C66A33B6D66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7455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Chalkboard! Smart board in here was new…went from this…transformation…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53B57-51CA-4BA0-8B39-C66A33B6D66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5360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this…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53B57-51CA-4BA0-8B39-C66A33B6D66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271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53B57-51CA-4BA0-8B39-C66A33B6D66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507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53B57-51CA-4BA0-8B39-C66A33B6D66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72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53B57-51CA-4BA0-8B39-C66A33B6D66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244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53B57-51CA-4BA0-8B39-C66A33B6D66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344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53B57-51CA-4BA0-8B39-C66A33B6D66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958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53B57-51CA-4BA0-8B39-C66A33B6D66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542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53B57-51CA-4BA0-8B39-C66A33B6D66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652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4725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79FE3-291D-4A54-B52B-F6E1786BDBB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D2E9-0C11-433F-B3EC-BBC5D9656A3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907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79FE3-291D-4A54-B52B-F6E1786BDBB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D2E9-0C11-433F-B3EC-BBC5D9656A3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937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79FE3-291D-4A54-B52B-F6E1786BDBB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D2E9-0C11-433F-B3EC-BBC5D9656A3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9595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79FE3-291D-4A54-B52B-F6E1786BDBB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D2E9-0C11-433F-B3EC-BBC5D9656A3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653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79FE3-291D-4A54-B52B-F6E1786BDBB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D2E9-0C11-433F-B3EC-BBC5D9656A3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4745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79FE3-291D-4A54-B52B-F6E1786BDBB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D2E9-0C11-433F-B3EC-BBC5D9656A3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1087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79FE3-291D-4A54-B52B-F6E1786BDBB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D2E9-0C11-433F-B3EC-BBC5D9656A3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6252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79FE3-291D-4A54-B52B-F6E1786BDBB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D2E9-0C11-433F-B3EC-BBC5D9656A3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7349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79FE3-291D-4A54-B52B-F6E1786BDBB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D2E9-0C11-433F-B3EC-BBC5D9656A3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5294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79FE3-291D-4A54-B52B-F6E1786BDBB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D2E9-0C11-433F-B3EC-BBC5D9656A3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339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6"/>
            <a:ext cx="7772400" cy="1146175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004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1221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79FE3-291D-4A54-B52B-F6E1786BDBB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D2E9-0C11-433F-B3EC-BBC5D9656A3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648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79FE3-291D-4A54-B52B-F6E1786BDBB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D2E9-0C11-433F-B3EC-BBC5D9656A3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9805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79FE3-291D-4A54-B52B-F6E1786BDBB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D2E9-0C11-433F-B3EC-BBC5D9656A3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0809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79FE3-291D-4A54-B52B-F6E1786BDBB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D2E9-0C11-433F-B3EC-BBC5D9656A3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62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79FE3-291D-4A54-B52B-F6E1786BDBB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D2E9-0C11-433F-B3EC-BBC5D9656A3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7833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79FE3-291D-4A54-B52B-F6E1786BDBB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D2E9-0C11-433F-B3EC-BBC5D9656A3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3500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79FE3-291D-4A54-B52B-F6E1786BDBB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D2E9-0C11-433F-B3EC-BBC5D9656A3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7033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79FE3-291D-4A54-B52B-F6E1786BDBB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D2E9-0C11-433F-B3EC-BBC5D9656A3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0120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79FE3-291D-4A54-B52B-F6E1786BDBB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D2E9-0C11-433F-B3EC-BBC5D9656A3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3585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79FE3-291D-4A54-B52B-F6E1786BDBB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D2E9-0C11-433F-B3EC-BBC5D9656A3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798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38101"/>
            <a:ext cx="8534400" cy="952500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rgbClr val="CC6600"/>
                </a:solidFill>
              </a:defRPr>
            </a:lvl1pPr>
          </a:lstStyle>
          <a:p>
            <a:r>
              <a:rPr lang="en-US" dirty="0" smtClean="0"/>
              <a:t>Click to Edit Master Title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534400" cy="4572000"/>
          </a:xfrm>
        </p:spPr>
        <p:txBody>
          <a:bodyPr/>
          <a:lstStyle>
            <a:lvl1pPr>
              <a:buClr>
                <a:srgbClr val="CC6600"/>
              </a:buClr>
              <a:defRPr sz="2600" b="0"/>
            </a:lvl1pPr>
            <a:lvl2pPr>
              <a:defRPr sz="24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2855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79FE3-291D-4A54-B52B-F6E1786BDBB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D2E9-0C11-433F-B3EC-BBC5D9656A3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9950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79FE3-291D-4A54-B52B-F6E1786BDBB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D2E9-0C11-433F-B3EC-BBC5D9656A3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2598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79FE3-291D-4A54-B52B-F6E1786BDBB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D2E9-0C11-433F-B3EC-BBC5D9656A3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5795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79FE3-291D-4A54-B52B-F6E1786BDBB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D2E9-0C11-433F-B3EC-BBC5D9656A3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830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79FE3-291D-4A54-B52B-F6E1786BDBB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D2E9-0C11-433F-B3EC-BBC5D9656A3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9926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79FE3-291D-4A54-B52B-F6E1786BDBB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D2E9-0C11-433F-B3EC-BBC5D9656A3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8355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79FE3-291D-4A54-B52B-F6E1786BDBB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D2E9-0C11-433F-B3EC-BBC5D9656A3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3542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79FE3-291D-4A54-B52B-F6E1786BDBB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D2E9-0C11-433F-B3EC-BBC5D9656A3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1504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79FE3-291D-4A54-B52B-F6E1786BDBB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D2E9-0C11-433F-B3EC-BBC5D9656A3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58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38101"/>
            <a:ext cx="8534400" cy="952500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rgbClr val="CC6600"/>
                </a:solidFill>
              </a:defRPr>
            </a:lvl1pPr>
          </a:lstStyle>
          <a:p>
            <a:r>
              <a:rPr lang="en-US" dirty="0" smtClean="0"/>
              <a:t>Click to Edit Master Title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0" y="1143001"/>
            <a:ext cx="4038600" cy="4525963"/>
          </a:xfrm>
        </p:spPr>
        <p:txBody>
          <a:bodyPr/>
          <a:lstStyle>
            <a:lvl1pPr marL="0" indent="0">
              <a:buClr>
                <a:srgbClr val="CC6600"/>
              </a:buClr>
              <a:buFontTx/>
              <a:buNone/>
              <a:defRPr sz="2400" b="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648200" y="1143001"/>
            <a:ext cx="4038600" cy="4525963"/>
          </a:xfrm>
        </p:spPr>
        <p:txBody>
          <a:bodyPr/>
          <a:lstStyle>
            <a:lvl1pPr marL="0" indent="0">
              <a:buClr>
                <a:srgbClr val="CC6600"/>
              </a:buClr>
              <a:buFontTx/>
              <a:buNone/>
              <a:defRPr sz="2400" b="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069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7328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79FE3-291D-4A54-B52B-F6E1786BDBB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D2E9-0C11-433F-B3EC-BBC5D9656A3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789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79FE3-291D-4A54-B52B-F6E1786BDBB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D2E9-0C11-433F-B3EC-BBC5D9656A3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268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79FE3-291D-4A54-B52B-F6E1786BDBB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D2E9-0C11-433F-B3EC-BBC5D9656A3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226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79FE3-291D-4A54-B52B-F6E1786BDBB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10/24/13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D2E9-0C11-433F-B3EC-BBC5D9656A3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501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9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39C43-E342-4A1D-98FB-010A5C7888B3}" type="datetimeFigureOut">
              <a:rPr lang="en-US" smtClean="0"/>
              <a:pPr/>
              <a:t>10/24/13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1331D-F224-4DC5-8475-9628907EA2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653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0" r:id="rId3"/>
    <p:sldLayoutId id="2147483660" r:id="rId4"/>
    <p:sldLayoutId id="2147483655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79FE3-291D-4A54-B52B-F6E1786BDB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10/24/13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BD2E9-0C11-433F-B3EC-BBC5D9656A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193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79FE3-291D-4A54-B52B-F6E1786BDB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10/24/13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BD2E9-0C11-433F-B3EC-BBC5D9656A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49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79FE3-291D-4A54-B52B-F6E1786BDB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10/24/13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BD2E9-0C11-433F-B3EC-BBC5D9656A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769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26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steelcase.com/en/products/category/educational/learnlab/documents/ms_learn-lab_technical_overview_fn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5845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of Florida classroom</a:t>
            </a:r>
            <a:endParaRPr lang="en-US" dirty="0"/>
          </a:p>
        </p:txBody>
      </p:sp>
      <p:pic>
        <p:nvPicPr>
          <p:cNvPr id="4" name="Content Placeholder 3" descr="Photo Mar 27, 11 15 26 AM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6" b="142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92333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20809_vet_orient_01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939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8996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20809_vet_orient_0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939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0116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20809_vet_orient_0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1297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31003_316_butler_0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5184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31004_diet_nut_cl_07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458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31003_316_butler_05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0685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31004_diet_nut_cl_00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0781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Steelcase technical overview</a:t>
            </a:r>
            <a:endParaRPr lang="en-US" dirty="0"/>
          </a:p>
        </p:txBody>
      </p:sp>
      <p:pic>
        <p:nvPicPr>
          <p:cNvPr id="4" name="Content Placeholder 3" descr="photo1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" t="16270" b="14286"/>
          <a:stretch/>
        </p:blipFill>
        <p:spPr>
          <a:xfrm>
            <a:off x="283882" y="1270000"/>
            <a:ext cx="8479118" cy="4445000"/>
          </a:xfrm>
        </p:spPr>
      </p:pic>
    </p:spTree>
    <p:extLst>
      <p:ext uri="{BB962C8B-B14F-4D97-AF65-F5344CB8AC3E}">
        <p14:creationId xmlns:p14="http://schemas.microsoft.com/office/powerpoint/2010/main" val="3949728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31004_diet_nut_cl_05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0495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984375"/>
          </a:xfrm>
        </p:spPr>
        <p:txBody>
          <a:bodyPr>
            <a:normAutofit fontScale="90000"/>
          </a:bodyPr>
          <a:lstStyle/>
          <a:p>
            <a:r>
              <a:rPr lang="en-US" dirty="0"/>
              <a:t>The Transformational Journey to a Modern Learning Environment: A Triangulation of Perspectives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19600"/>
            <a:ext cx="6400800" cy="533400"/>
          </a:xfrm>
        </p:spPr>
        <p:txBody>
          <a:bodyPr>
            <a:normAutofit fontScale="62500" lnSpcReduction="20000"/>
          </a:bodyPr>
          <a:lstStyle/>
          <a:p>
            <a:r>
              <a:rPr lang="en-US" dirty="0" err="1" smtClean="0"/>
              <a:t>Melaine</a:t>
            </a:r>
            <a:r>
              <a:rPr lang="en-US" dirty="0" smtClean="0"/>
              <a:t> C. Kenyon, Eugene J. Harvey, Mark McBride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655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Triangulation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Triangulation of content is easily visible from anywhere in the classroom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Our three modes labeled:</a:t>
            </a:r>
          </a:p>
          <a:p>
            <a:pPr lvl="1"/>
            <a:r>
              <a:rPr lang="en-US" sz="2800" dirty="0" smtClean="0"/>
              <a:t>Teach</a:t>
            </a:r>
          </a:p>
          <a:p>
            <a:pPr lvl="1"/>
            <a:r>
              <a:rPr lang="en-US" sz="2800" dirty="0" smtClean="0"/>
              <a:t>Present</a:t>
            </a:r>
          </a:p>
          <a:p>
            <a:pPr lvl="1"/>
            <a:r>
              <a:rPr lang="en-US" sz="2800" dirty="0" smtClean="0"/>
              <a:t>Collaborate</a:t>
            </a:r>
          </a:p>
          <a:p>
            <a:r>
              <a:rPr lang="en-US" sz="2800" dirty="0" smtClean="0"/>
              <a:t>These modes facilitate </a:t>
            </a:r>
            <a:r>
              <a:rPr lang="en-US" sz="2800" dirty="0"/>
              <a:t>collaboration and teamwork for large and small groups.</a:t>
            </a:r>
          </a:p>
        </p:txBody>
      </p:sp>
    </p:spTree>
    <p:extLst>
      <p:ext uri="{BB962C8B-B14F-4D97-AF65-F5344CB8AC3E}">
        <p14:creationId xmlns:p14="http://schemas.microsoft.com/office/powerpoint/2010/main" val="2690301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it work?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dirty="0" smtClean="0"/>
              <a:t>nteractive </a:t>
            </a:r>
            <a:r>
              <a:rPr lang="en-US" dirty="0"/>
              <a:t>technology built into media </a:t>
            </a:r>
            <a:r>
              <a:rPr lang="en-US" dirty="0" smtClean="0"/>
              <a:t>tables</a:t>
            </a:r>
          </a:p>
          <a:p>
            <a:r>
              <a:rPr lang="en-US" dirty="0" smtClean="0"/>
              <a:t>Each table had own control system – each table can stand alone</a:t>
            </a:r>
          </a:p>
          <a:p>
            <a:r>
              <a:rPr lang="en-US" dirty="0" smtClean="0"/>
              <a:t>Using client supplied A/V technology, can send input from table to any output so able to program modes 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32464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Steelcase technical overview</a:t>
            </a:r>
            <a:endParaRPr lang="en-US" dirty="0"/>
          </a:p>
        </p:txBody>
      </p:sp>
      <p:pic>
        <p:nvPicPr>
          <p:cNvPr id="4" name="Content Placeholder 3" descr="photo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6" b="142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431803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6_ModeSelectio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813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this work?</a:t>
            </a:r>
            <a:endParaRPr lang="en-US" dirty="0"/>
          </a:p>
        </p:txBody>
      </p:sp>
      <p:pic>
        <p:nvPicPr>
          <p:cNvPr id="4" name="Content Placeholder 3" descr="table_diagram_1_export_v2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1" b="23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93717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6_CollaborateMode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1021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31003_316_butler_0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7224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31003_316_butler_05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1210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20809_vet_orient_0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8315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31004_diet_nut_cl_0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995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1"/>
            <a:ext cx="7772400" cy="3048001"/>
          </a:xfrm>
        </p:spPr>
        <p:txBody>
          <a:bodyPr>
            <a:normAutofit/>
          </a:bodyPr>
          <a:lstStyle/>
          <a:p>
            <a:r>
              <a:rPr lang="en-US" dirty="0" smtClean="0"/>
              <a:t>Planning </a:t>
            </a:r>
            <a:r>
              <a:rPr lang="en-US" dirty="0"/>
              <a:t>F</a:t>
            </a:r>
            <a:r>
              <a:rPr lang="en-US" dirty="0" smtClean="0"/>
              <a:t>rom </a:t>
            </a:r>
            <a:r>
              <a:rPr lang="en-US" dirty="0"/>
              <a:t>A/V and IT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76600"/>
            <a:ext cx="6400800" cy="1676400"/>
          </a:xfrm>
        </p:spPr>
        <p:txBody>
          <a:bodyPr>
            <a:normAutofit/>
          </a:bodyPr>
          <a:lstStyle/>
          <a:p>
            <a:r>
              <a:rPr lang="en-US" dirty="0" smtClean="0"/>
              <a:t>Melaine C. Kenyon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</a:t>
            </a:r>
            <a:r>
              <a:rPr lang="en-US" dirty="0" err="1" smtClean="0"/>
              <a:t>alibrarian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724" y="4216493"/>
            <a:ext cx="1188720" cy="88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320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20809_vet_orient_0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459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31004_diet_nut_cl_0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012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31003_316_butler_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4263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31003_316_butler_0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6894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31003_316_butler_0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9020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31004_diet_nut_cl_0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9767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31004_diet_nut_cl_0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350"/>
            <a:ext cx="9144000" cy="6083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9285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20809_vet_orient_03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939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3648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nteaching31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953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Media:scape</a:t>
            </a:r>
            <a:r>
              <a:rPr lang="en-US" dirty="0" smtClean="0"/>
              <a:t> </a:t>
            </a:r>
            <a:r>
              <a:rPr lang="en-US" dirty="0" err="1" smtClean="0"/>
              <a:t>LearnLab</a:t>
            </a:r>
            <a:r>
              <a:rPr lang="en-US" dirty="0" smtClean="0"/>
              <a:t> Technical Overview</a:t>
            </a:r>
          </a:p>
          <a:p>
            <a:r>
              <a:rPr lang="en-US" dirty="0">
                <a:hlinkClick r:id="rId2"/>
              </a:rPr>
              <a:t>http://www.steelcase.com/en/products/category/educational/learnlab/documents/ms_learn-</a:t>
            </a:r>
            <a:r>
              <a:rPr lang="en-US" dirty="0" smtClean="0">
                <a:hlinkClick r:id="rId2"/>
              </a:rPr>
              <a:t>lab_technical_overview_fn.pdf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124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all started with a chair…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304800"/>
            <a:ext cx="3011637" cy="4525963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219201"/>
            <a:ext cx="2000250" cy="2557463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429001"/>
            <a:ext cx="2971800" cy="2571751"/>
          </a:xfrm>
        </p:spPr>
      </p:pic>
    </p:spTree>
    <p:extLst>
      <p:ext uri="{BB962C8B-B14F-4D97-AF65-F5344CB8AC3E}">
        <p14:creationId xmlns:p14="http://schemas.microsoft.com/office/powerpoint/2010/main" val="1066273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Classroom and Modern Mobile Chair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1530351"/>
            <a:ext cx="5715000" cy="37973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Classroom and Modern Mobile Chair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8" y="1143000"/>
            <a:ext cx="6875187" cy="4572000"/>
          </a:xfrm>
        </p:spPr>
      </p:pic>
    </p:spTree>
    <p:extLst>
      <p:ext uri="{BB962C8B-B14F-4D97-AF65-F5344CB8AC3E}">
        <p14:creationId xmlns:p14="http://schemas.microsoft.com/office/powerpoint/2010/main" val="101264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Visit to University of Florida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894" y="858344"/>
            <a:ext cx="7185106" cy="5390056"/>
          </a:xfrm>
        </p:spPr>
      </p:pic>
    </p:spTree>
    <p:extLst>
      <p:ext uri="{BB962C8B-B14F-4D97-AF65-F5344CB8AC3E}">
        <p14:creationId xmlns:p14="http://schemas.microsoft.com/office/powerpoint/2010/main" val="3688536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of Florida classroom</a:t>
            </a:r>
            <a:endParaRPr lang="en-US" dirty="0"/>
          </a:p>
        </p:txBody>
      </p:sp>
      <p:pic>
        <p:nvPicPr>
          <p:cNvPr id="4" name="Content Placeholder 3" descr="floridaclass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4" b="230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05946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of Florida classroom</a:t>
            </a:r>
            <a:endParaRPr lang="en-US" dirty="0"/>
          </a:p>
        </p:txBody>
      </p:sp>
      <p:pic>
        <p:nvPicPr>
          <p:cNvPr id="4" name="Content Placeholder 3" descr="floridaclass2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6" b="142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38719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rest">
  <a:themeElements>
    <a:clrScheme name="Thatch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crest</Template>
  <TotalTime>6574</TotalTime>
  <Words>396</Words>
  <Application>Microsoft Macintosh PowerPoint</Application>
  <PresentationFormat>On-screen Show (4:3)</PresentationFormat>
  <Paragraphs>60</Paragraphs>
  <Slides>39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crest</vt:lpstr>
      <vt:lpstr>2_Office Theme</vt:lpstr>
      <vt:lpstr>3_Office Theme</vt:lpstr>
      <vt:lpstr>5_Office Theme</vt:lpstr>
      <vt:lpstr>PowerPoint Presentation</vt:lpstr>
      <vt:lpstr>The Transformational Journey to a Modern Learning Environment: A Triangulation of Perspectives</vt:lpstr>
      <vt:lpstr>Planning From A/V and IT</vt:lpstr>
      <vt:lpstr>It all started with a chair…</vt:lpstr>
      <vt:lpstr>Classroom and Modern Mobile Chair</vt:lpstr>
      <vt:lpstr>Classroom and Modern Mobile Chair</vt:lpstr>
      <vt:lpstr>Visit to University of Florida</vt:lpstr>
      <vt:lpstr>University of Florida classroom</vt:lpstr>
      <vt:lpstr>University of Florida classroom</vt:lpstr>
      <vt:lpstr>University of Florida classroom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From Steelcase technical overview</vt:lpstr>
      <vt:lpstr>PowerPoint Presentation</vt:lpstr>
      <vt:lpstr>Triangulation</vt:lpstr>
      <vt:lpstr>How does it work?</vt:lpstr>
      <vt:lpstr>From Steelcase technical overview</vt:lpstr>
      <vt:lpstr>PowerPoint Presentation</vt:lpstr>
      <vt:lpstr>How does this work?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Resources</vt:lpstr>
    </vt:vector>
  </TitlesOfParts>
  <Company>Buffalo State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norrisma1</dc:creator>
  <cp:lastModifiedBy>Melaine Kenyon</cp:lastModifiedBy>
  <cp:revision>75</cp:revision>
  <cp:lastPrinted>2013-10-13T21:09:26Z</cp:lastPrinted>
  <dcterms:created xsi:type="dcterms:W3CDTF">2013-01-29T14:57:17Z</dcterms:created>
  <dcterms:modified xsi:type="dcterms:W3CDTF">2013-10-24T11:58:08Z</dcterms:modified>
</cp:coreProperties>
</file>