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0" r:id="rId2"/>
    <p:sldId id="256" r:id="rId3"/>
    <p:sldId id="257" r:id="rId4"/>
    <p:sldId id="264" r:id="rId5"/>
    <p:sldId id="263" r:id="rId6"/>
    <p:sldId id="267" r:id="rId7"/>
    <p:sldId id="273" r:id="rId8"/>
    <p:sldId id="272" r:id="rId9"/>
    <p:sldId id="259" r:id="rId10"/>
    <p:sldId id="274" r:id="rId11"/>
    <p:sldId id="275" r:id="rId12"/>
    <p:sldId id="261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1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95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5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1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921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70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42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5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92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08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2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24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4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9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65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67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5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10/17/2013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6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dspanel1@unl.edu" TargetMode="External"/><Relationship Id="rId2" Type="http://schemas.openxmlformats.org/officeDocument/2006/relationships/hyperlink" Target="mailto:amy.Metzger@Unl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hyperlink" Target="mailto:Corrie@unl.ed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62647" cy="66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80086"/>
            <a:ext cx="7796030" cy="5094499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What </a:t>
            </a:r>
            <a:r>
              <a:rPr lang="en-US" sz="2400" dirty="0"/>
              <a:t>challenges would you need to be prepared </a:t>
            </a:r>
            <a:r>
              <a:rPr lang="en-US" sz="2400" dirty="0" smtClean="0"/>
              <a:t>for </a:t>
            </a:r>
          </a:p>
          <a:p>
            <a:pPr marL="0" indent="0">
              <a:buNone/>
            </a:pPr>
            <a:r>
              <a:rPr lang="en-US" sz="2400" dirty="0" smtClean="0"/>
              <a:t>if </a:t>
            </a:r>
            <a:r>
              <a:rPr lang="en-US" sz="2400" dirty="0"/>
              <a:t>your campus were to consider moving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a new E-mail </a:t>
            </a:r>
            <a:r>
              <a:rPr lang="en-US" sz="2400" dirty="0" smtClean="0"/>
              <a:t>platform</a:t>
            </a:r>
            <a:r>
              <a:rPr lang="en-US" sz="2400" dirty="0"/>
              <a:t>?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7" y="5698689"/>
            <a:ext cx="1761558" cy="590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2719" y="418515"/>
            <a:ext cx="7797662" cy="1151965"/>
          </a:xfrm>
        </p:spPr>
        <p:txBody>
          <a:bodyPr/>
          <a:lstStyle/>
          <a:p>
            <a:pPr algn="ctr"/>
            <a:r>
              <a:rPr lang="en-US" sz="3600" dirty="0" smtClean="0"/>
              <a:t>The Question?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07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80086"/>
            <a:ext cx="7796030" cy="57830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3600" dirty="0" smtClean="0"/>
              <a:t>Amy Metzger  - </a:t>
            </a:r>
            <a:r>
              <a:rPr lang="en-US" sz="3600" dirty="0" smtClean="0">
                <a:hlinkClick r:id="rId2"/>
              </a:rPr>
              <a:t>amy.Metzger@Unl.edu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Dave Spanel – </a:t>
            </a:r>
            <a:r>
              <a:rPr lang="en-US" sz="3600" dirty="0" smtClean="0">
                <a:hlinkClick r:id="rId3"/>
              </a:rPr>
              <a:t>dspanel1@unl.edu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Corrie Svehla- </a:t>
            </a:r>
            <a:r>
              <a:rPr lang="en-US" sz="3600" dirty="0" smtClean="0">
                <a:hlinkClick r:id="rId4"/>
              </a:rPr>
              <a:t>Corrie@unl.edu</a:t>
            </a:r>
            <a:endParaRPr lang="en-US" sz="3600" dirty="0" smtClean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3500" dirty="0" smtClean="0"/>
              <a:t>Thank You</a:t>
            </a:r>
          </a:p>
          <a:p>
            <a:pPr marL="0" indent="0" algn="ctr">
              <a:buNone/>
            </a:pPr>
            <a:r>
              <a:rPr lang="en-US" sz="3500" dirty="0" smtClean="0"/>
              <a:t>Feel Free to reach out to us with future questions</a:t>
            </a:r>
            <a:endParaRPr lang="en-US" sz="35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7" y="5698689"/>
            <a:ext cx="1761558" cy="590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2719" y="418515"/>
            <a:ext cx="7797662" cy="1151965"/>
          </a:xfrm>
        </p:spPr>
        <p:txBody>
          <a:bodyPr/>
          <a:lstStyle/>
          <a:p>
            <a:pPr algn="ctr"/>
            <a:r>
              <a:rPr lang="en-US" sz="3600" dirty="0" smtClean="0"/>
              <a:t>Contact Information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18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989254" cy="674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Educause</a:t>
            </a:r>
            <a:br>
              <a:rPr lang="en-US" dirty="0" smtClean="0"/>
            </a:br>
            <a:r>
              <a:rPr lang="en-US" sz="4000" dirty="0" smtClean="0"/>
              <a:t>university of Nebraska-Lincoln</a:t>
            </a:r>
            <a:br>
              <a:rPr lang="en-US" sz="4000" dirty="0" smtClean="0"/>
            </a:br>
            <a:r>
              <a:rPr lang="en-US" sz="4000" dirty="0" smtClean="0"/>
              <a:t>the Cloud: migrating to and managing from (an email transition)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 18, 2013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425">
            <a:off x="2412329" y="4939085"/>
            <a:ext cx="2039036" cy="68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5983" y="1635029"/>
            <a:ext cx="7796030" cy="3311189"/>
          </a:xfrm>
        </p:spPr>
        <p:txBody>
          <a:bodyPr/>
          <a:lstStyle/>
          <a:p>
            <a:r>
              <a:rPr lang="en-US" dirty="0" smtClean="0"/>
              <a:t>University moves to a new email platform</a:t>
            </a:r>
          </a:p>
          <a:p>
            <a:r>
              <a:rPr lang="en-US" dirty="0" smtClean="0"/>
              <a:t>Where we are now</a:t>
            </a:r>
          </a:p>
          <a:p>
            <a:r>
              <a:rPr lang="en-US" dirty="0" smtClean="0"/>
              <a:t>Building &amp; supporting the Infrastructure </a:t>
            </a:r>
          </a:p>
          <a:p>
            <a:r>
              <a:rPr lang="en-US" dirty="0" smtClean="0"/>
              <a:t>supporting customers</a:t>
            </a:r>
          </a:p>
          <a:p>
            <a:r>
              <a:rPr lang="en-US" dirty="0" smtClean="0"/>
              <a:t>Questions &amp; Answers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7" y="5698689"/>
            <a:ext cx="1761558" cy="5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80086"/>
            <a:ext cx="7796030" cy="5094499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What </a:t>
            </a:r>
            <a:r>
              <a:rPr lang="en-US" sz="2400" dirty="0"/>
              <a:t>challenges would you need to be prepared </a:t>
            </a:r>
            <a:r>
              <a:rPr lang="en-US" sz="2400" dirty="0" smtClean="0"/>
              <a:t>for </a:t>
            </a:r>
          </a:p>
          <a:p>
            <a:pPr marL="0" indent="0">
              <a:buNone/>
            </a:pPr>
            <a:r>
              <a:rPr lang="en-US" sz="2400" dirty="0" smtClean="0"/>
              <a:t>if </a:t>
            </a:r>
            <a:r>
              <a:rPr lang="en-US" sz="2400" dirty="0"/>
              <a:t>your campus were to consider moving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to </a:t>
            </a:r>
            <a:r>
              <a:rPr lang="en-US" sz="2400" dirty="0"/>
              <a:t>a new E-mail </a:t>
            </a:r>
            <a:r>
              <a:rPr lang="en-US" sz="2400" dirty="0" smtClean="0"/>
              <a:t>platform</a:t>
            </a:r>
            <a:r>
              <a:rPr lang="en-US" sz="2400" dirty="0"/>
              <a:t>?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7" y="5698689"/>
            <a:ext cx="1761558" cy="590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2719" y="418515"/>
            <a:ext cx="7797662" cy="1151965"/>
          </a:xfrm>
        </p:spPr>
        <p:txBody>
          <a:bodyPr/>
          <a:lstStyle/>
          <a:p>
            <a:pPr algn="ctr"/>
            <a:r>
              <a:rPr lang="en-US" sz="3600" dirty="0" smtClean="0"/>
              <a:t>Our question to those thinking about moving to the cloud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95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307102"/>
            <a:ext cx="7796030" cy="306748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Why the university moved to a new e-mail platform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Three years to move</a:t>
            </a:r>
          </a:p>
          <a:p>
            <a:endParaRPr lang="en-US" dirty="0" smtClean="0"/>
          </a:p>
          <a:p>
            <a:r>
              <a:rPr lang="en-US" dirty="0" smtClean="0"/>
              <a:t>Where we </a:t>
            </a:r>
            <a:r>
              <a:rPr lang="en-US" smtClean="0"/>
              <a:t>are now</a:t>
            </a:r>
          </a:p>
          <a:p>
            <a:endParaRPr lang="en-US" dirty="0" smtClean="0"/>
          </a:p>
          <a:p>
            <a:r>
              <a:rPr lang="en-US" dirty="0"/>
              <a:t>Role o365 service manager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7" y="5698689"/>
            <a:ext cx="1761558" cy="590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4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983545"/>
            <a:ext cx="7796030" cy="3391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r>
              <a:rPr lang="en-US" sz="2800" dirty="0" smtClean="0"/>
              <a:t>Cloud Infrastructure Requirements</a:t>
            </a:r>
          </a:p>
          <a:p>
            <a:r>
              <a:rPr lang="en-US" sz="2800" dirty="0" smtClean="0"/>
              <a:t>Migration tools</a:t>
            </a:r>
          </a:p>
          <a:p>
            <a:r>
              <a:rPr lang="en-US" sz="2800" dirty="0" smtClean="0"/>
              <a:t>Address Book</a:t>
            </a:r>
          </a:p>
          <a:p>
            <a:r>
              <a:rPr lang="en-US" sz="2800" dirty="0" smtClean="0"/>
              <a:t>Authentication</a:t>
            </a:r>
          </a:p>
          <a:p>
            <a:r>
              <a:rPr lang="en-US" sz="2800" dirty="0" smtClean="0"/>
              <a:t>Spam &amp; Virus</a:t>
            </a:r>
          </a:p>
          <a:p>
            <a:r>
              <a:rPr lang="en-US" sz="2800" dirty="0" smtClean="0"/>
              <a:t>Email Routing</a:t>
            </a:r>
            <a:endParaRPr lang="en-US" sz="2800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7" y="5698689"/>
            <a:ext cx="1761558" cy="590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/>
          <a:p>
            <a:r>
              <a:rPr lang="en-US" sz="3600" dirty="0"/>
              <a:t>Building  and Supporting Cloud </a:t>
            </a:r>
            <a:r>
              <a:rPr lang="en-US" sz="3600" dirty="0" smtClean="0"/>
              <a:t>Email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02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6100" y="316992"/>
            <a:ext cx="6802919" cy="463296"/>
          </a:xfrm>
        </p:spPr>
        <p:txBody>
          <a:bodyPr>
            <a:noAutofit/>
          </a:bodyPr>
          <a:lstStyle/>
          <a:p>
            <a:r>
              <a:rPr lang="en-US" sz="2400" dirty="0" smtClean="0"/>
              <a:t>Email Routing at University of Nebraska-Lincoln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02869" y="984942"/>
            <a:ext cx="2477589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Mail to @unl.edu outside of UNL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2491" y="2827463"/>
            <a:ext cx="2873830" cy="118654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MX1- MX4     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18743" y="1894422"/>
            <a:ext cx="0" cy="7670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10745" y="3642888"/>
            <a:ext cx="1263616" cy="31155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Virus Scan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681298" y="3647646"/>
            <a:ext cx="1268186" cy="3048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Spam Scan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973245" y="2225910"/>
            <a:ext cx="2477589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Listserv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772833" y="1372476"/>
            <a:ext cx="3249504" cy="13106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933623" y="915276"/>
            <a:ext cx="2477589" cy="9144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SMTP   </a:t>
            </a:r>
            <a:r>
              <a:rPr lang="en-US" dirty="0" smtClean="0"/>
              <a:t>AUTH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694218" y="3214277"/>
            <a:ext cx="0" cy="4333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3419211" y="3758658"/>
            <a:ext cx="3010989" cy="76658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Microsoft Office 365</a:t>
            </a:r>
            <a:endParaRPr lang="en-US" dirty="0"/>
          </a:p>
        </p:txBody>
      </p:sp>
      <p:cxnSp>
        <p:nvCxnSpPr>
          <p:cNvPr id="37" name="Straight Arrow Connector 36"/>
          <p:cNvCxnSpPr>
            <a:stCxn id="5" idx="2"/>
          </p:cNvCxnSpPr>
          <p:nvPr/>
        </p:nvCxnSpPr>
        <p:spPr>
          <a:xfrm>
            <a:off x="1579406" y="4014006"/>
            <a:ext cx="1704121" cy="2566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urved Left Arrow 45"/>
          <p:cNvSpPr/>
          <p:nvPr/>
        </p:nvSpPr>
        <p:spPr>
          <a:xfrm>
            <a:off x="6212039" y="3647646"/>
            <a:ext cx="2146348" cy="1093142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O365 user to O365   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/>
          <p:cNvCxnSpPr>
            <a:stCxn id="5" idx="3"/>
          </p:cNvCxnSpPr>
          <p:nvPr/>
        </p:nvCxnSpPr>
        <p:spPr>
          <a:xfrm flipV="1">
            <a:off x="3016321" y="2592881"/>
            <a:ext cx="1908384" cy="8278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021">
            <a:off x="2715661" y="5027994"/>
            <a:ext cx="1761558" cy="5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786597"/>
            <a:ext cx="7796030" cy="3236295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2"/>
            <a:r>
              <a:rPr lang="en-US" sz="4000" dirty="0" smtClean="0"/>
              <a:t>Email </a:t>
            </a:r>
            <a:r>
              <a:rPr lang="en-US" sz="4000" dirty="0" smtClean="0"/>
              <a:t>Delivery</a:t>
            </a:r>
          </a:p>
          <a:p>
            <a:pPr lvl="2"/>
            <a:r>
              <a:rPr lang="en-US" sz="4000" dirty="0" smtClean="0"/>
              <a:t>Backups</a:t>
            </a:r>
          </a:p>
          <a:p>
            <a:pPr lvl="2"/>
            <a:r>
              <a:rPr lang="en-US" sz="4000" dirty="0" smtClean="0"/>
              <a:t>De-Provisioning</a:t>
            </a:r>
          </a:p>
          <a:p>
            <a:pPr lvl="2"/>
            <a:r>
              <a:rPr lang="en-US" sz="4000" dirty="0" smtClean="0"/>
              <a:t>Dealing with Technical Issues</a:t>
            </a:r>
          </a:p>
          <a:p>
            <a:pPr lvl="2"/>
            <a:r>
              <a:rPr lang="en-US" sz="4000" dirty="0" smtClean="0"/>
              <a:t>Health of Service</a:t>
            </a:r>
          </a:p>
          <a:p>
            <a:pPr lvl="2"/>
            <a:r>
              <a:rPr lang="en-US" sz="4000" dirty="0" smtClean="0"/>
              <a:t>CIO Engaged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7" y="5698689"/>
            <a:ext cx="1761558" cy="59071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5422" y="249702"/>
            <a:ext cx="8314006" cy="1151965"/>
          </a:xfrm>
        </p:spPr>
        <p:txBody>
          <a:bodyPr/>
          <a:lstStyle/>
          <a:p>
            <a:r>
              <a:rPr lang="en-US" sz="3200" dirty="0"/>
              <a:t>What Has changed for System Administrators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201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67286"/>
            <a:ext cx="8454683" cy="1561514"/>
          </a:xfrm>
        </p:spPr>
        <p:txBody>
          <a:bodyPr/>
          <a:lstStyle/>
          <a:p>
            <a:pPr algn="ctr"/>
            <a:r>
              <a:rPr lang="en-US" sz="3600" dirty="0"/>
              <a:t>Client </a:t>
            </a:r>
            <a:r>
              <a:rPr lang="en-US" sz="3600" dirty="0" smtClean="0"/>
              <a:t>Services supporting </a:t>
            </a:r>
            <a:r>
              <a:rPr lang="en-US" sz="3600" dirty="0"/>
              <a:t>customers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1969476"/>
            <a:ext cx="7796030" cy="340510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My Role</a:t>
            </a:r>
          </a:p>
          <a:p>
            <a:r>
              <a:rPr lang="en-US" sz="2800" dirty="0" smtClean="0"/>
              <a:t>Our First Clients to Move – High Profile</a:t>
            </a:r>
          </a:p>
          <a:p>
            <a:r>
              <a:rPr lang="en-US" sz="2800" dirty="0"/>
              <a:t>Partnerships</a:t>
            </a:r>
          </a:p>
          <a:p>
            <a:r>
              <a:rPr lang="en-US" sz="2800" dirty="0" smtClean="0"/>
              <a:t>Training and technical Issues</a:t>
            </a:r>
          </a:p>
          <a:p>
            <a:r>
              <a:rPr lang="en-US" sz="2800" dirty="0" smtClean="0"/>
              <a:t>Building Bridges and Success for UNL</a:t>
            </a:r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87" y="5698689"/>
            <a:ext cx="1761558" cy="59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NL Its Tech Session Office 365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Where are we headed?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Office 2013 updates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Retention policies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Student accounts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Communications updates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Known issues updates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Q &amp;amp; A / contact&amp;quot;&quot;/&gt;&lt;property id=&quot;20307&quot; value=&quot;26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417</TotalTime>
  <Words>209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PowerPoint Presentation</vt:lpstr>
      <vt:lpstr>Educause university of Nebraska-Lincoln the Cloud: migrating to and managing from (an email transition)</vt:lpstr>
      <vt:lpstr>Agenda</vt:lpstr>
      <vt:lpstr>Our question to those thinking about moving to the cloud</vt:lpstr>
      <vt:lpstr>Agenda</vt:lpstr>
      <vt:lpstr>Building  and Supporting Cloud Email</vt:lpstr>
      <vt:lpstr>Email Routing at University of Nebraska-Lincoln</vt:lpstr>
      <vt:lpstr>What Has changed for System Administrators</vt:lpstr>
      <vt:lpstr>Client Services supporting customers </vt:lpstr>
      <vt:lpstr>The Question?</vt:lpstr>
      <vt:lpstr>Contact Information</vt:lpstr>
      <vt:lpstr>PowerPoint Presentation</vt:lpstr>
    </vt:vector>
  </TitlesOfParts>
  <Company>UNL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 Its Tech Session Office 365</dc:title>
  <dc:creator>Corrie Svehla</dc:creator>
  <cp:lastModifiedBy>Corrie Svehla</cp:lastModifiedBy>
  <cp:revision>55</cp:revision>
  <dcterms:created xsi:type="dcterms:W3CDTF">2013-09-19T15:14:43Z</dcterms:created>
  <dcterms:modified xsi:type="dcterms:W3CDTF">2013-10-17T17:11:46Z</dcterms:modified>
</cp:coreProperties>
</file>