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62" r:id="rId3"/>
    <p:sldId id="257" r:id="rId4"/>
    <p:sldId id="263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04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5830-B276-0342-BAD8-C9DEB1BBF694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42D9-89D0-5D4B-A9E4-C652B0C9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37942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500"/>
              </a:lnSpc>
              <a:defRPr sz="6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4000">
                <a:solidFill>
                  <a:srgbClr val="B70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799"/>
            <a:ext cx="8229600" cy="1143000"/>
          </a:xfrm>
        </p:spPr>
        <p:txBody>
          <a:bodyPr/>
          <a:lstStyle/>
          <a:p>
            <a:r>
              <a:rPr lang="en-US" dirty="0" smtClean="0"/>
              <a:t>Making IT Accessibility Accessible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4353" y="4330635"/>
            <a:ext cx="649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IT Accessibility Constituent Group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5307" y="6006419"/>
            <a:ext cx="4354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http://</a:t>
            </a:r>
            <a:r>
              <a:rPr lang="en-US" sz="3200" dirty="0" err="1">
                <a:solidFill>
                  <a:srgbClr val="FFFFFF"/>
                </a:solidFill>
              </a:rPr>
              <a:t>is.gd</a:t>
            </a:r>
            <a:r>
              <a:rPr lang="en-US" sz="3200" dirty="0">
                <a:solidFill>
                  <a:srgbClr val="FFFFFF"/>
                </a:solidFill>
              </a:rPr>
              <a:t>/edu13axs</a:t>
            </a:r>
          </a:p>
        </p:txBody>
      </p:sp>
    </p:spTree>
    <p:extLst>
      <p:ext uri="{BB962C8B-B14F-4D97-AF65-F5344CB8AC3E}">
        <p14:creationId xmlns:p14="http://schemas.microsoft.com/office/powerpoint/2010/main" val="282689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Greg Kraus, NC State University</a:t>
            </a:r>
          </a:p>
          <a:p>
            <a:r>
              <a:rPr lang="en-US" dirty="0" smtClean="0"/>
              <a:t>Terrill Thompson, University of Washington</a:t>
            </a:r>
          </a:p>
          <a:p>
            <a:r>
              <a:rPr lang="en-US" dirty="0" smtClean="0"/>
              <a:t>Cheryl Pruitt, California State University System</a:t>
            </a:r>
          </a:p>
          <a:p>
            <a:r>
              <a:rPr lang="en-US" dirty="0" smtClean="0"/>
              <a:t>Sue Cullen, CSU - Northridge</a:t>
            </a:r>
          </a:p>
          <a:p>
            <a:r>
              <a:rPr lang="en-US" dirty="0"/>
              <a:t>Christian </a:t>
            </a:r>
            <a:r>
              <a:rPr lang="en-US" dirty="0" err="1"/>
              <a:t>Vinten</a:t>
            </a:r>
            <a:r>
              <a:rPr lang="en-US" dirty="0"/>
              <a:t>-</a:t>
            </a:r>
            <a:r>
              <a:rPr lang="en-US" dirty="0" smtClean="0"/>
              <a:t>Johansen, Penn State University</a:t>
            </a:r>
          </a:p>
          <a:p>
            <a:r>
              <a:rPr lang="en-US" dirty="0"/>
              <a:t>Marlene </a:t>
            </a:r>
            <a:r>
              <a:rPr lang="en-US" dirty="0" err="1" smtClean="0"/>
              <a:t>Zentz</a:t>
            </a:r>
            <a:r>
              <a:rPr lang="en-US" dirty="0" smtClean="0"/>
              <a:t>, University of Montana</a:t>
            </a:r>
            <a:endParaRPr lang="en-US" dirty="0"/>
          </a:p>
          <a:p>
            <a:r>
              <a:rPr lang="en-US" dirty="0" smtClean="0"/>
              <a:t>Robert Squires, University of Montana</a:t>
            </a:r>
          </a:p>
          <a:p>
            <a:r>
              <a:rPr lang="en-US" dirty="0"/>
              <a:t>Judy </a:t>
            </a:r>
            <a:r>
              <a:rPr lang="en-US" dirty="0" smtClean="0"/>
              <a:t>Caruso, University </a:t>
            </a:r>
            <a:r>
              <a:rPr lang="en-US" dirty="0"/>
              <a:t>of Wisconsin </a:t>
            </a:r>
            <a:r>
              <a:rPr lang="en-US" dirty="0" smtClean="0"/>
              <a:t>–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5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Lightning Rounds</a:t>
            </a:r>
          </a:p>
          <a:p>
            <a:pPr lvl="1"/>
            <a:r>
              <a:rPr lang="en-US" sz="2800" dirty="0" smtClean="0"/>
              <a:t>IT Accessibility: What Campus Leaders Have to Say Video (10 min)</a:t>
            </a:r>
          </a:p>
          <a:p>
            <a:pPr lvl="1"/>
            <a:r>
              <a:rPr lang="en-US" sz="2800" dirty="0" smtClean="0"/>
              <a:t>Demonstration of Web Accessibility Problems (10 min)</a:t>
            </a:r>
          </a:p>
          <a:p>
            <a:pPr lvl="1"/>
            <a:r>
              <a:rPr lang="en-US" sz="2800" dirty="0" smtClean="0"/>
              <a:t>Overview of Dealing with Campus IT Accessibility (10 min)</a:t>
            </a:r>
          </a:p>
          <a:p>
            <a:r>
              <a:rPr lang="en-US" sz="2800" dirty="0" smtClean="0"/>
              <a:t>One-On-One Conversations with Campuses (15+ minutes)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15307" y="5714031"/>
            <a:ext cx="4354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http://</a:t>
            </a:r>
            <a:r>
              <a:rPr lang="en-US" sz="3200" dirty="0" err="1"/>
              <a:t>is.gd</a:t>
            </a:r>
            <a:r>
              <a:rPr lang="en-US" sz="3200" dirty="0"/>
              <a:t>/edu13axs</a:t>
            </a:r>
          </a:p>
        </p:txBody>
      </p:sp>
    </p:spTree>
    <p:extLst>
      <p:ext uri="{BB962C8B-B14F-4D97-AF65-F5344CB8AC3E}">
        <p14:creationId xmlns:p14="http://schemas.microsoft.com/office/powerpoint/2010/main" val="10064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 Accessibility CG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71371"/>
            <a:ext cx="8158163" cy="4569067"/>
          </a:xfrm>
        </p:spPr>
        <p:txBody>
          <a:bodyPr/>
          <a:lstStyle/>
          <a:p>
            <a:r>
              <a:rPr lang="en-US" sz="2800" dirty="0" smtClean="0"/>
              <a:t>Free Web Site Accessibility Consultations</a:t>
            </a:r>
          </a:p>
          <a:p>
            <a:pPr lvl="1"/>
            <a:r>
              <a:rPr lang="en-US" sz="2800" dirty="0" smtClean="0"/>
              <a:t>Thursday, 12:00PM-1:15PM</a:t>
            </a:r>
          </a:p>
          <a:p>
            <a:pPr lvl="1"/>
            <a:r>
              <a:rPr lang="en-US" sz="2800" dirty="0" smtClean="0"/>
              <a:t>Room 205B</a:t>
            </a:r>
          </a:p>
          <a:p>
            <a:r>
              <a:rPr lang="en-US" sz="2800" dirty="0" smtClean="0"/>
              <a:t>IT Accessibility CG Meeting</a:t>
            </a:r>
          </a:p>
          <a:p>
            <a:pPr lvl="1"/>
            <a:r>
              <a:rPr lang="en-US" sz="2800" dirty="0" smtClean="0"/>
              <a:t>Friday, 9</a:t>
            </a:r>
            <a:r>
              <a:rPr lang="en-US" sz="2800" smtClean="0"/>
              <a:t>:10AM-</a:t>
            </a:r>
            <a:r>
              <a:rPr lang="en-US" sz="2800" dirty="0" smtClean="0"/>
              <a:t>10</a:t>
            </a:r>
            <a:r>
              <a:rPr lang="en-US" sz="2800" smtClean="0"/>
              <a:t>:00AM</a:t>
            </a:r>
            <a:endParaRPr lang="en-US" sz="2800" dirty="0" smtClean="0"/>
          </a:p>
          <a:p>
            <a:pPr lvl="1"/>
            <a:r>
              <a:rPr lang="en-US" sz="2800" dirty="0" smtClean="0"/>
              <a:t>Room 207B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Accessibility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r">
              <a:buNone/>
            </a:pPr>
            <a:endParaRPr lang="en-US" sz="4000" dirty="0" smtClean="0">
              <a:solidFill>
                <a:srgbClr val="B7002B"/>
              </a:solidFill>
            </a:endParaRPr>
          </a:p>
          <a:p>
            <a:pPr marL="0" indent="0" algn="r">
              <a:buNone/>
            </a:pPr>
            <a:r>
              <a:rPr lang="en-US" sz="4000" dirty="0" smtClean="0">
                <a:solidFill>
                  <a:srgbClr val="B7002B"/>
                </a:solidFill>
              </a:rPr>
              <a:t>The doctors are in!</a:t>
            </a:r>
          </a:p>
          <a:p>
            <a:pPr marL="0" indent="0">
              <a:buNone/>
            </a:pPr>
            <a:r>
              <a:rPr lang="en-US" dirty="0" smtClean="0"/>
              <a:t>Come and talk with campus IT accessibility experts from</a:t>
            </a:r>
          </a:p>
          <a:p>
            <a:pPr lvl="1"/>
            <a:r>
              <a:rPr lang="en-US" dirty="0"/>
              <a:t>California State University System</a:t>
            </a:r>
          </a:p>
          <a:p>
            <a:pPr lvl="1"/>
            <a:r>
              <a:rPr lang="en-US" dirty="0" smtClean="0"/>
              <a:t>North Carolina State University</a:t>
            </a:r>
          </a:p>
          <a:p>
            <a:pPr lvl="1"/>
            <a:r>
              <a:rPr lang="en-US" dirty="0"/>
              <a:t>Penn State </a:t>
            </a:r>
            <a:r>
              <a:rPr lang="en-US" dirty="0" smtClean="0"/>
              <a:t>University</a:t>
            </a:r>
          </a:p>
          <a:p>
            <a:pPr lvl="1"/>
            <a:r>
              <a:rPr lang="en-US" dirty="0" smtClean="0"/>
              <a:t>University of Montana</a:t>
            </a:r>
          </a:p>
          <a:p>
            <a:pPr lvl="1"/>
            <a:r>
              <a:rPr lang="en-US" dirty="0" smtClean="0"/>
              <a:t>University of Wisconsin – Madison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5307" y="5744135"/>
            <a:ext cx="4354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http://</a:t>
            </a:r>
            <a:r>
              <a:rPr lang="en-US" sz="3200" dirty="0" err="1"/>
              <a:t>is.gd</a:t>
            </a:r>
            <a:r>
              <a:rPr lang="en-US" sz="3200" dirty="0"/>
              <a:t>/edu13axs</a:t>
            </a:r>
          </a:p>
        </p:txBody>
      </p:sp>
    </p:spTree>
    <p:extLst>
      <p:ext uri="{BB962C8B-B14F-4D97-AF65-F5344CB8AC3E}">
        <p14:creationId xmlns:p14="http://schemas.microsoft.com/office/powerpoint/2010/main" val="400358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206</Words>
  <Application>Microsoft Macintosh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Making IT Accessibility Accessible</vt:lpstr>
      <vt:lpstr>Facilitators</vt:lpstr>
      <vt:lpstr>Agenda</vt:lpstr>
      <vt:lpstr>Other IT Accessibility CG Events</vt:lpstr>
      <vt:lpstr>Got Accessibility Questions?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Greg Kraus</cp:lastModifiedBy>
  <cp:revision>26</cp:revision>
  <dcterms:created xsi:type="dcterms:W3CDTF">2013-06-12T15:30:12Z</dcterms:created>
  <dcterms:modified xsi:type="dcterms:W3CDTF">2013-10-16T23:38:24Z</dcterms:modified>
</cp:coreProperties>
</file>