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79" r:id="rId1"/>
    <p:sldMasterId id="2147483900" r:id="rId2"/>
    <p:sldMasterId id="2147483919" r:id="rId3"/>
    <p:sldMasterId id="2147483940" r:id="rId4"/>
  </p:sldMasterIdLst>
  <p:sldIdLst>
    <p:sldId id="266" r:id="rId5"/>
    <p:sldId id="265" r:id="rId6"/>
    <p:sldId id="267" r:id="rId7"/>
    <p:sldId id="268" r:id="rId8"/>
    <p:sldId id="270" r:id="rId9"/>
    <p:sldId id="273" r:id="rId10"/>
    <p:sldId id="269" r:id="rId11"/>
    <p:sldId id="271" r:id="rId12"/>
    <p:sldId id="272" r:id="rId13"/>
    <p:sldId id="275" r:id="rId14"/>
    <p:sldId id="276" r:id="rId15"/>
    <p:sldId id="277" r:id="rId16"/>
    <p:sldId id="278" r:id="rId17"/>
    <p:sldId id="279" r:id="rId18"/>
    <p:sldId id="280" r:id="rId19"/>
    <p:sldId id="281" r:id="rId20"/>
    <p:sldId id="330" r:id="rId21"/>
    <p:sldId id="331" r:id="rId22"/>
    <p:sldId id="329" r:id="rId23"/>
    <p:sldId id="282" r:id="rId24"/>
    <p:sldId id="332" r:id="rId25"/>
    <p:sldId id="333" r:id="rId26"/>
    <p:sldId id="284" r:id="rId27"/>
    <p:sldId id="285" r:id="rId28"/>
    <p:sldId id="286" r:id="rId29"/>
    <p:sldId id="293" r:id="rId30"/>
    <p:sldId id="287" r:id="rId31"/>
    <p:sldId id="288" r:id="rId32"/>
    <p:sldId id="290" r:id="rId33"/>
    <p:sldId id="291" r:id="rId34"/>
    <p:sldId id="289" r:id="rId35"/>
    <p:sldId id="294" r:id="rId36"/>
    <p:sldId id="295" r:id="rId37"/>
    <p:sldId id="296" r:id="rId38"/>
    <p:sldId id="297" r:id="rId39"/>
    <p:sldId id="335" r:id="rId40"/>
    <p:sldId id="336" r:id="rId41"/>
    <p:sldId id="337" r:id="rId42"/>
    <p:sldId id="334" r:id="rId43"/>
    <p:sldId id="298" r:id="rId44"/>
    <p:sldId id="299" r:id="rId45"/>
    <p:sldId id="301" r:id="rId46"/>
    <p:sldId id="302" r:id="rId47"/>
    <p:sldId id="306" r:id="rId48"/>
    <p:sldId id="307" r:id="rId49"/>
    <p:sldId id="308" r:id="rId50"/>
    <p:sldId id="309" r:id="rId51"/>
    <p:sldId id="310" r:id="rId52"/>
    <p:sldId id="311" r:id="rId53"/>
    <p:sldId id="312" r:id="rId54"/>
    <p:sldId id="313" r:id="rId55"/>
    <p:sldId id="314" r:id="rId56"/>
    <p:sldId id="315" r:id="rId57"/>
    <p:sldId id="316" r:id="rId58"/>
    <p:sldId id="340" r:id="rId59"/>
    <p:sldId id="317" r:id="rId60"/>
    <p:sldId id="318" r:id="rId61"/>
    <p:sldId id="319" r:id="rId62"/>
    <p:sldId id="320" r:id="rId63"/>
    <p:sldId id="321" r:id="rId64"/>
    <p:sldId id="338" r:id="rId65"/>
    <p:sldId id="322" r:id="rId66"/>
    <p:sldId id="323" r:id="rId67"/>
    <p:sldId id="324" r:id="rId68"/>
    <p:sldId id="339" r:id="rId69"/>
    <p:sldId id="325" r:id="rId70"/>
    <p:sldId id="326" r:id="rId71"/>
  </p:sldIdLst>
  <p:sldSz cx="15608300" cy="8778875"/>
  <p:notesSz cx="6858000" cy="9144000"/>
  <p:embeddedFontLst>
    <p:embeddedFont>
      <p:font typeface="Cambria" panose="02040503050406030204" pitchFamily="18" charset="0"/>
      <p:regular r:id="rId72"/>
      <p:bold r:id="rId73"/>
      <p:italic r:id="rId74"/>
      <p:boldItalic r:id="rId75"/>
    </p:embeddedFont>
  </p:embeddedFontLst>
  <p:defaultTextStyle>
    <a:defPPr>
      <a:defRPr lang="en-US"/>
    </a:defPPr>
    <a:lvl1pPr marL="0" algn="l" defTabSz="696773" rtl="0" eaLnBrk="1" latinLnBrk="0" hangingPunct="1">
      <a:defRPr sz="2700" kern="1200">
        <a:solidFill>
          <a:schemeClr val="tx1"/>
        </a:solidFill>
        <a:latin typeface="+mn-lt"/>
        <a:ea typeface="+mn-ea"/>
        <a:cs typeface="+mn-cs"/>
      </a:defRPr>
    </a:lvl1pPr>
    <a:lvl2pPr marL="696773" algn="l" defTabSz="696773" rtl="0" eaLnBrk="1" latinLnBrk="0" hangingPunct="1">
      <a:defRPr sz="2700" kern="1200">
        <a:solidFill>
          <a:schemeClr val="tx1"/>
        </a:solidFill>
        <a:latin typeface="+mn-lt"/>
        <a:ea typeface="+mn-ea"/>
        <a:cs typeface="+mn-cs"/>
      </a:defRPr>
    </a:lvl2pPr>
    <a:lvl3pPr marL="1393546" algn="l" defTabSz="696773" rtl="0" eaLnBrk="1" latinLnBrk="0" hangingPunct="1">
      <a:defRPr sz="2700" kern="1200">
        <a:solidFill>
          <a:schemeClr val="tx1"/>
        </a:solidFill>
        <a:latin typeface="+mn-lt"/>
        <a:ea typeface="+mn-ea"/>
        <a:cs typeface="+mn-cs"/>
      </a:defRPr>
    </a:lvl3pPr>
    <a:lvl4pPr marL="2090318" algn="l" defTabSz="696773" rtl="0" eaLnBrk="1" latinLnBrk="0" hangingPunct="1">
      <a:defRPr sz="2700" kern="1200">
        <a:solidFill>
          <a:schemeClr val="tx1"/>
        </a:solidFill>
        <a:latin typeface="+mn-lt"/>
        <a:ea typeface="+mn-ea"/>
        <a:cs typeface="+mn-cs"/>
      </a:defRPr>
    </a:lvl4pPr>
    <a:lvl5pPr marL="2787091" algn="l" defTabSz="696773" rtl="0" eaLnBrk="1" latinLnBrk="0" hangingPunct="1">
      <a:defRPr sz="2700" kern="1200">
        <a:solidFill>
          <a:schemeClr val="tx1"/>
        </a:solidFill>
        <a:latin typeface="+mn-lt"/>
        <a:ea typeface="+mn-ea"/>
        <a:cs typeface="+mn-cs"/>
      </a:defRPr>
    </a:lvl5pPr>
    <a:lvl6pPr marL="3483864" algn="l" defTabSz="696773" rtl="0" eaLnBrk="1" latinLnBrk="0" hangingPunct="1">
      <a:defRPr sz="2700" kern="1200">
        <a:solidFill>
          <a:schemeClr val="tx1"/>
        </a:solidFill>
        <a:latin typeface="+mn-lt"/>
        <a:ea typeface="+mn-ea"/>
        <a:cs typeface="+mn-cs"/>
      </a:defRPr>
    </a:lvl6pPr>
    <a:lvl7pPr marL="4180637" algn="l" defTabSz="696773" rtl="0" eaLnBrk="1" latinLnBrk="0" hangingPunct="1">
      <a:defRPr sz="2700" kern="1200">
        <a:solidFill>
          <a:schemeClr val="tx1"/>
        </a:solidFill>
        <a:latin typeface="+mn-lt"/>
        <a:ea typeface="+mn-ea"/>
        <a:cs typeface="+mn-cs"/>
      </a:defRPr>
    </a:lvl7pPr>
    <a:lvl8pPr marL="4877410" algn="l" defTabSz="696773" rtl="0" eaLnBrk="1" latinLnBrk="0" hangingPunct="1">
      <a:defRPr sz="2700" kern="1200">
        <a:solidFill>
          <a:schemeClr val="tx1"/>
        </a:solidFill>
        <a:latin typeface="+mn-lt"/>
        <a:ea typeface="+mn-ea"/>
        <a:cs typeface="+mn-cs"/>
      </a:defRPr>
    </a:lvl8pPr>
    <a:lvl9pPr marL="5574182" algn="l" defTabSz="696773" rtl="0" eaLnBrk="1" latinLnBrk="0" hangingPunct="1">
      <a:defRPr sz="27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FB310"/>
    <a:srgbClr val="4F555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50" d="100"/>
          <a:sy n="50" d="100"/>
        </p:scale>
        <p:origin x="-858" y="-114"/>
      </p:cViewPr>
      <p:guideLst>
        <p:guide orient="horz" pos="2765"/>
        <p:guide pos="491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3.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2.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909090909090905E-3"/>
          <c:y val="9.7084938850728697E-4"/>
          <c:w val="0.96666666666666701"/>
          <c:h val="0.79031475121460903"/>
        </c:manualLayout>
      </c:layout>
      <c:barChart>
        <c:barDir val="col"/>
        <c:grouping val="clustered"/>
        <c:varyColors val="0"/>
        <c:ser>
          <c:idx val="0"/>
          <c:order val="0"/>
          <c:tx>
            <c:strRef>
              <c:f>Sheet1!$B$1</c:f>
              <c:strCache>
                <c:ptCount val="1"/>
                <c:pt idx="0">
                  <c:v>Total Enrollment</c:v>
                </c:pt>
              </c:strCache>
            </c:strRef>
          </c:tx>
          <c:spPr>
            <a:solidFill>
              <a:schemeClr val="bg1">
                <a:lumMod val="50000"/>
              </a:schemeClr>
            </a:solidFill>
          </c:spPr>
          <c:invertIfNegative val="0"/>
          <c:dPt>
            <c:idx val="0"/>
            <c:invertIfNegative val="0"/>
            <c:bubble3D val="0"/>
            <c:spPr>
              <a:solidFill>
                <a:schemeClr val="bg1">
                  <a:lumMod val="50000"/>
                </a:schemeClr>
              </a:solidFill>
            </c:spPr>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spPr>
              <a:solidFill>
                <a:srgbClr val="FFFFFF">
                  <a:lumMod val="50000"/>
                </a:srgbClr>
              </a:solidFill>
            </c:spPr>
          </c:dPt>
          <c:dPt>
            <c:idx val="10"/>
            <c:invertIfNegative val="0"/>
            <c:bubble3D val="0"/>
            <c:spPr>
              <a:solidFill>
                <a:srgbClr val="008ED6"/>
              </a:solidFill>
            </c:spPr>
          </c:dPt>
          <c:dLbls>
            <c:txPr>
              <a:bodyPr/>
              <a:lstStyle/>
              <a:p>
                <a:pPr>
                  <a:defRPr sz="1400" b="1">
                    <a:solidFill>
                      <a:schemeClr val="bg1"/>
                    </a:solidFill>
                  </a:defRPr>
                </a:pPr>
                <a:endParaRPr lang="en-US"/>
              </a:p>
            </c:txPr>
            <c:dLblPos val="inEnd"/>
            <c:showLegendKey val="0"/>
            <c:showVal val="1"/>
            <c:showCatName val="0"/>
            <c:showSerName val="0"/>
            <c:showPercent val="0"/>
            <c:showBubbleSize val="0"/>
            <c:showLeaderLines val="0"/>
          </c:dLbls>
          <c:cat>
            <c:numRef>
              <c:f>Sheet1!$A$2:$A$12</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Sheet1!$B$2:$B$12</c:f>
              <c:numCache>
                <c:formatCode>#,##0</c:formatCode>
                <c:ptCount val="11"/>
                <c:pt idx="0">
                  <c:v>57543</c:v>
                </c:pt>
                <c:pt idx="1">
                  <c:v>58156</c:v>
                </c:pt>
                <c:pt idx="2">
                  <c:v>61033</c:v>
                </c:pt>
                <c:pt idx="3">
                  <c:v>63278</c:v>
                </c:pt>
                <c:pt idx="4">
                  <c:v>64394</c:v>
                </c:pt>
                <c:pt idx="5">
                  <c:v>67082</c:v>
                </c:pt>
                <c:pt idx="6">
                  <c:v>68064</c:v>
                </c:pt>
                <c:pt idx="7">
                  <c:v>70440</c:v>
                </c:pt>
                <c:pt idx="8">
                  <c:v>72254</c:v>
                </c:pt>
                <c:pt idx="9">
                  <c:v>73378</c:v>
                </c:pt>
                <c:pt idx="10">
                  <c:v>76771</c:v>
                </c:pt>
              </c:numCache>
            </c:numRef>
          </c:val>
        </c:ser>
        <c:dLbls>
          <c:showLegendKey val="0"/>
          <c:showVal val="0"/>
          <c:showCatName val="0"/>
          <c:showSerName val="0"/>
          <c:showPercent val="0"/>
          <c:showBubbleSize val="0"/>
        </c:dLbls>
        <c:gapWidth val="30"/>
        <c:axId val="91127296"/>
        <c:axId val="86193216"/>
      </c:barChart>
      <c:catAx>
        <c:axId val="91127296"/>
        <c:scaling>
          <c:orientation val="minMax"/>
        </c:scaling>
        <c:delete val="0"/>
        <c:axPos val="b"/>
        <c:numFmt formatCode="General" sourceLinked="1"/>
        <c:majorTickMark val="out"/>
        <c:minorTickMark val="none"/>
        <c:tickLblPos val="nextTo"/>
        <c:txPr>
          <a:bodyPr/>
          <a:lstStyle/>
          <a:p>
            <a:pPr>
              <a:defRPr sz="1400"/>
            </a:pPr>
            <a:endParaRPr lang="en-US"/>
          </a:p>
        </c:txPr>
        <c:crossAx val="86193216"/>
        <c:crosses val="autoZero"/>
        <c:auto val="1"/>
        <c:lblAlgn val="ctr"/>
        <c:lblOffset val="100"/>
        <c:noMultiLvlLbl val="0"/>
      </c:catAx>
      <c:valAx>
        <c:axId val="86193216"/>
        <c:scaling>
          <c:orientation val="minMax"/>
        </c:scaling>
        <c:delete val="1"/>
        <c:axPos val="l"/>
        <c:majorGridlines/>
        <c:numFmt formatCode="#,##0" sourceLinked="1"/>
        <c:majorTickMark val="out"/>
        <c:minorTickMark val="none"/>
        <c:tickLblPos val="nextTo"/>
        <c:crossAx val="91127296"/>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A28B69-1DC7-4AD3-B1E9-5A29FE1CDF1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DB9BBFA6-9B5E-4904-8DC7-C6D63BF65A40}">
      <dgm:prSet phldrT="[Text]"/>
      <dgm:spPr/>
      <dgm:t>
        <a:bodyPr/>
        <a:lstStyle/>
        <a:p>
          <a:r>
            <a:rPr lang="en-US" dirty="0" smtClean="0">
              <a:solidFill>
                <a:schemeClr val="tx1"/>
              </a:solidFill>
              <a:latin typeface="Arial" panose="020B0604020202020204" pitchFamily="34" charset="0"/>
              <a:cs typeface="Arial" panose="020B0604020202020204" pitchFamily="34" charset="0"/>
            </a:rPr>
            <a:t>Data Warehouse Team</a:t>
          </a:r>
          <a:endParaRPr lang="en-US" dirty="0">
            <a:solidFill>
              <a:schemeClr val="tx1"/>
            </a:solidFill>
            <a:latin typeface="Arial" panose="020B0604020202020204" pitchFamily="34" charset="0"/>
            <a:cs typeface="Arial" panose="020B0604020202020204" pitchFamily="34" charset="0"/>
          </a:endParaRPr>
        </a:p>
      </dgm:t>
    </dgm:pt>
    <dgm:pt modelId="{CA58C1A3-976F-4AE8-AC36-330DA336C7F2}" type="parTrans" cxnId="{5C13F147-7F9B-4F0F-A869-7471E9984F06}">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9D9958EE-AB47-443A-A729-B2A0A24A1115}" type="sibTrans" cxnId="{5C13F147-7F9B-4F0F-A869-7471E9984F06}">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580C5E8B-A1EA-4B0D-927F-95BB62B824DA}">
      <dgm:prSet phldrT="[Text]"/>
      <dgm:spPr/>
      <dgm:t>
        <a:bodyPr/>
        <a:lstStyle/>
        <a:p>
          <a:r>
            <a:rPr lang="en-US" dirty="0" smtClean="0">
              <a:solidFill>
                <a:schemeClr val="tx1"/>
              </a:solidFill>
              <a:latin typeface="Arial" panose="020B0604020202020204" pitchFamily="34" charset="0"/>
              <a:cs typeface="Arial" panose="020B0604020202020204" pitchFamily="34" charset="0"/>
            </a:rPr>
            <a:t>ETL (Data Stage)</a:t>
          </a:r>
        </a:p>
        <a:p>
          <a:r>
            <a:rPr lang="en-US" dirty="0" smtClean="0">
              <a:solidFill>
                <a:schemeClr val="tx1"/>
              </a:solidFill>
              <a:latin typeface="Arial" panose="020B0604020202020204" pitchFamily="34" charset="0"/>
              <a:cs typeface="Arial" panose="020B0604020202020204" pitchFamily="34" charset="0"/>
            </a:rPr>
            <a:t>ODS</a:t>
          </a:r>
        </a:p>
        <a:p>
          <a:r>
            <a:rPr lang="en-US" dirty="0" smtClean="0">
              <a:solidFill>
                <a:schemeClr val="tx1"/>
              </a:solidFill>
              <a:latin typeface="Arial" panose="020B0604020202020204" pitchFamily="34" charset="0"/>
              <a:cs typeface="Arial" panose="020B0604020202020204" pitchFamily="34" charset="0"/>
            </a:rPr>
            <a:t>EDW</a:t>
          </a:r>
          <a:endParaRPr lang="en-US" dirty="0">
            <a:solidFill>
              <a:schemeClr val="tx1"/>
            </a:solidFill>
            <a:latin typeface="Arial" panose="020B0604020202020204" pitchFamily="34" charset="0"/>
            <a:cs typeface="Arial" panose="020B0604020202020204" pitchFamily="34" charset="0"/>
          </a:endParaRPr>
        </a:p>
      </dgm:t>
    </dgm:pt>
    <dgm:pt modelId="{8C6A8463-EFD5-4335-86B5-19EA6D9D62BA}" type="parTrans" cxnId="{7A0BCF77-109A-4F83-9D09-D750D270468B}">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9687D432-52A4-4F8F-9552-40661DC2699C}" type="sibTrans" cxnId="{7A0BCF77-109A-4F83-9D09-D750D270468B}">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4AD92895-E5B0-49D4-AA5A-93B95A62C484}">
      <dgm:prSet phldrT="[Text]"/>
      <dgm:spPr/>
      <dgm:t>
        <a:bodyPr/>
        <a:lstStyle/>
        <a:p>
          <a:r>
            <a:rPr lang="en-US" dirty="0" smtClean="0">
              <a:solidFill>
                <a:schemeClr val="tx1"/>
              </a:solidFill>
              <a:latin typeface="Arial" panose="020B0604020202020204" pitchFamily="34" charset="0"/>
              <a:cs typeface="Arial" panose="020B0604020202020204" pitchFamily="34" charset="0"/>
            </a:rPr>
            <a:t>My Reports</a:t>
          </a:r>
          <a:endParaRPr lang="en-US" dirty="0">
            <a:solidFill>
              <a:schemeClr val="tx1"/>
            </a:solidFill>
            <a:latin typeface="Arial" panose="020B0604020202020204" pitchFamily="34" charset="0"/>
            <a:cs typeface="Arial" panose="020B0604020202020204" pitchFamily="34" charset="0"/>
          </a:endParaRPr>
        </a:p>
      </dgm:t>
    </dgm:pt>
    <dgm:pt modelId="{B40C8BB3-F97F-4A89-91B6-DA78088CED1A}" type="parTrans" cxnId="{639D790E-A385-4514-8615-CE82C85055A0}">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86C42662-66DD-43B3-B77B-348195D6F0BD}" type="sibTrans" cxnId="{639D790E-A385-4514-8615-CE82C85055A0}">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103D19C2-852B-4E87-AF6D-4D64F0FE2F9C}">
      <dgm:prSet phldrT="[Text]"/>
      <dgm:spPr/>
      <dgm:t>
        <a:bodyPr/>
        <a:lstStyle/>
        <a:p>
          <a:r>
            <a:rPr lang="en-US" dirty="0" smtClean="0">
              <a:solidFill>
                <a:schemeClr val="tx1"/>
              </a:solidFill>
              <a:latin typeface="Arial" panose="020B0604020202020204" pitchFamily="34" charset="0"/>
              <a:cs typeface="Arial" panose="020B0604020202020204" pitchFamily="34" charset="0"/>
            </a:rPr>
            <a:t>Self Service Query Building</a:t>
          </a:r>
        </a:p>
        <a:p>
          <a:r>
            <a:rPr lang="en-US" dirty="0" smtClean="0">
              <a:solidFill>
                <a:schemeClr val="tx1"/>
              </a:solidFill>
              <a:latin typeface="Arial" panose="020B0604020202020204" pitchFamily="34" charset="0"/>
              <a:cs typeface="Arial" panose="020B0604020202020204" pitchFamily="34" charset="0"/>
            </a:rPr>
            <a:t>Hyperion Interactive Reporting</a:t>
          </a:r>
        </a:p>
        <a:p>
          <a:endParaRPr lang="en-US" dirty="0">
            <a:solidFill>
              <a:schemeClr val="tx1"/>
            </a:solidFill>
            <a:latin typeface="Arial" panose="020B0604020202020204" pitchFamily="34" charset="0"/>
            <a:cs typeface="Arial" panose="020B0604020202020204" pitchFamily="34" charset="0"/>
          </a:endParaRPr>
        </a:p>
      </dgm:t>
    </dgm:pt>
    <dgm:pt modelId="{341FC0D9-543D-41B6-B547-D5D68CEA35DD}" type="parTrans" cxnId="{46654A1D-F71E-4A08-903B-4A4FDAA71CBA}">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A932A821-65E7-4A09-AAFB-E7510F6CAC3A}" type="sibTrans" cxnId="{46654A1D-F71E-4A08-903B-4A4FDAA71CBA}">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15D1DB36-999C-4EBA-9AB9-95EA5442C608}">
      <dgm:prSet phldrT="[Text]"/>
      <dgm:spPr/>
      <dgm:t>
        <a:bodyPr/>
        <a:lstStyle/>
        <a:p>
          <a:r>
            <a:rPr lang="en-US" dirty="0" smtClean="0">
              <a:solidFill>
                <a:schemeClr val="tx1"/>
              </a:solidFill>
              <a:latin typeface="Arial" panose="020B0604020202020204" pitchFamily="34" charset="0"/>
              <a:cs typeface="Arial" panose="020B0604020202020204" pitchFamily="34" charset="0"/>
            </a:rPr>
            <a:t>Dashboards</a:t>
          </a:r>
          <a:endParaRPr lang="en-US" dirty="0">
            <a:solidFill>
              <a:schemeClr val="tx1"/>
            </a:solidFill>
            <a:latin typeface="Arial" panose="020B0604020202020204" pitchFamily="34" charset="0"/>
            <a:cs typeface="Arial" panose="020B0604020202020204" pitchFamily="34" charset="0"/>
          </a:endParaRPr>
        </a:p>
      </dgm:t>
    </dgm:pt>
    <dgm:pt modelId="{2D68C427-D0B3-4728-B151-8CF0A63D7925}" type="parTrans" cxnId="{A8B68EC1-753A-405D-90B2-45650CA84596}">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6FB0E05B-56B4-4495-9676-53419D09C6D7}" type="sibTrans" cxnId="{A8B68EC1-753A-405D-90B2-45650CA84596}">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FB6B985D-6040-4862-8DE5-8B3A3BD1940A}">
      <dgm:prSet phldrT="[Text]"/>
      <dgm:spPr/>
      <dgm:t>
        <a:bodyPr/>
        <a:lstStyle/>
        <a:p>
          <a:r>
            <a:rPr lang="en-US" dirty="0" smtClean="0">
              <a:solidFill>
                <a:schemeClr val="tx1"/>
              </a:solidFill>
              <a:latin typeface="Arial" panose="020B0604020202020204" pitchFamily="34" charset="0"/>
              <a:cs typeface="Arial" panose="020B0604020202020204" pitchFamily="34" charset="0"/>
            </a:rPr>
            <a:t>Web Based </a:t>
          </a:r>
        </a:p>
        <a:p>
          <a:r>
            <a:rPr lang="en-US" dirty="0" err="1" smtClean="0">
              <a:solidFill>
                <a:schemeClr val="tx1"/>
              </a:solidFill>
              <a:latin typeface="Arial" panose="020B0604020202020204" pitchFamily="34" charset="0"/>
              <a:cs typeface="Arial" panose="020B0604020202020204" pitchFamily="34" charset="0"/>
            </a:rPr>
            <a:t>Corda</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Centerview</a:t>
          </a:r>
          <a:r>
            <a:rPr lang="en-US" dirty="0" smtClean="0">
              <a:solidFill>
                <a:schemeClr val="tx1"/>
              </a:solidFill>
              <a:latin typeface="Arial" panose="020B0604020202020204" pitchFamily="34" charset="0"/>
              <a:cs typeface="Arial" panose="020B0604020202020204" pitchFamily="34" charset="0"/>
            </a:rPr>
            <a:t> 4.0</a:t>
          </a:r>
          <a:endParaRPr lang="en-US" dirty="0">
            <a:solidFill>
              <a:schemeClr val="tx1"/>
            </a:solidFill>
            <a:latin typeface="Arial" panose="020B0604020202020204" pitchFamily="34" charset="0"/>
            <a:cs typeface="Arial" panose="020B0604020202020204" pitchFamily="34" charset="0"/>
          </a:endParaRPr>
        </a:p>
      </dgm:t>
    </dgm:pt>
    <dgm:pt modelId="{6A939D17-8684-449A-85FF-72B78DAAA29B}" type="parTrans" cxnId="{84D555FA-EB91-4ECD-8F81-C16830092CF4}">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5F2CDBD5-E70B-4164-88EA-359CD84D4759}" type="sibTrans" cxnId="{84D555FA-EB91-4ECD-8F81-C16830092CF4}">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35AA3838-2089-442D-9E4B-80F854C28822}" type="pres">
      <dgm:prSet presAssocID="{45A28B69-1DC7-4AD3-B1E9-5A29FE1CDF13}" presName="Name0" presStyleCnt="0">
        <dgm:presLayoutVars>
          <dgm:dir/>
          <dgm:animLvl val="lvl"/>
          <dgm:resizeHandles val="exact"/>
        </dgm:presLayoutVars>
      </dgm:prSet>
      <dgm:spPr/>
      <dgm:t>
        <a:bodyPr/>
        <a:lstStyle/>
        <a:p>
          <a:endParaRPr lang="en-US"/>
        </a:p>
      </dgm:t>
    </dgm:pt>
    <dgm:pt modelId="{F0174895-C6E7-4372-BBF9-FB80FEB68F29}" type="pres">
      <dgm:prSet presAssocID="{DB9BBFA6-9B5E-4904-8DC7-C6D63BF65A40}" presName="compositeNode" presStyleCnt="0">
        <dgm:presLayoutVars>
          <dgm:bulletEnabled val="1"/>
        </dgm:presLayoutVars>
      </dgm:prSet>
      <dgm:spPr/>
    </dgm:pt>
    <dgm:pt modelId="{8CCAC002-07B2-469D-BE8F-F0E7A09483A9}" type="pres">
      <dgm:prSet presAssocID="{DB9BBFA6-9B5E-4904-8DC7-C6D63BF65A40}" presName="bgRect" presStyleLbl="node1" presStyleIdx="0" presStyleCnt="3"/>
      <dgm:spPr/>
      <dgm:t>
        <a:bodyPr/>
        <a:lstStyle/>
        <a:p>
          <a:endParaRPr lang="en-US"/>
        </a:p>
      </dgm:t>
    </dgm:pt>
    <dgm:pt modelId="{4510008D-4078-42C8-8A90-CCAC8A1C4F71}" type="pres">
      <dgm:prSet presAssocID="{DB9BBFA6-9B5E-4904-8DC7-C6D63BF65A40}" presName="parentNode" presStyleLbl="node1" presStyleIdx="0" presStyleCnt="3">
        <dgm:presLayoutVars>
          <dgm:chMax val="0"/>
          <dgm:bulletEnabled val="1"/>
        </dgm:presLayoutVars>
      </dgm:prSet>
      <dgm:spPr/>
      <dgm:t>
        <a:bodyPr/>
        <a:lstStyle/>
        <a:p>
          <a:endParaRPr lang="en-US"/>
        </a:p>
      </dgm:t>
    </dgm:pt>
    <dgm:pt modelId="{80F18C35-FCE7-4D18-A26B-9D6D52D38CAD}" type="pres">
      <dgm:prSet presAssocID="{DB9BBFA6-9B5E-4904-8DC7-C6D63BF65A40}" presName="childNode" presStyleLbl="node1" presStyleIdx="0" presStyleCnt="3">
        <dgm:presLayoutVars>
          <dgm:bulletEnabled val="1"/>
        </dgm:presLayoutVars>
      </dgm:prSet>
      <dgm:spPr/>
      <dgm:t>
        <a:bodyPr/>
        <a:lstStyle/>
        <a:p>
          <a:endParaRPr lang="en-US"/>
        </a:p>
      </dgm:t>
    </dgm:pt>
    <dgm:pt modelId="{6253F5E0-4EBD-4EC4-AFD7-5DC5D1C5FF17}" type="pres">
      <dgm:prSet presAssocID="{9D9958EE-AB47-443A-A729-B2A0A24A1115}" presName="hSp" presStyleCnt="0"/>
      <dgm:spPr/>
    </dgm:pt>
    <dgm:pt modelId="{0C387556-546B-4184-A8CD-EDF2035C9889}" type="pres">
      <dgm:prSet presAssocID="{9D9958EE-AB47-443A-A729-B2A0A24A1115}" presName="vProcSp" presStyleCnt="0"/>
      <dgm:spPr/>
    </dgm:pt>
    <dgm:pt modelId="{48C2C7D5-9C9D-4141-B609-853BF45A4203}" type="pres">
      <dgm:prSet presAssocID="{9D9958EE-AB47-443A-A729-B2A0A24A1115}" presName="vSp1" presStyleCnt="0"/>
      <dgm:spPr/>
    </dgm:pt>
    <dgm:pt modelId="{2E2D4A1E-D3C0-4024-9705-D96204A5483F}" type="pres">
      <dgm:prSet presAssocID="{9D9958EE-AB47-443A-A729-B2A0A24A1115}" presName="simulatedConn" presStyleLbl="solidFgAcc1" presStyleIdx="0" presStyleCnt="2"/>
      <dgm:spPr/>
    </dgm:pt>
    <dgm:pt modelId="{A860AC97-CDB2-47F0-AC63-80A602A14EF5}" type="pres">
      <dgm:prSet presAssocID="{9D9958EE-AB47-443A-A729-B2A0A24A1115}" presName="vSp2" presStyleCnt="0"/>
      <dgm:spPr/>
    </dgm:pt>
    <dgm:pt modelId="{D4466D6C-A54C-4F7B-BBCA-F89031EC642E}" type="pres">
      <dgm:prSet presAssocID="{9D9958EE-AB47-443A-A729-B2A0A24A1115}" presName="sibTrans" presStyleCnt="0"/>
      <dgm:spPr/>
    </dgm:pt>
    <dgm:pt modelId="{6F8435A8-C384-4FB8-91A8-1ACA55868891}" type="pres">
      <dgm:prSet presAssocID="{4AD92895-E5B0-49D4-AA5A-93B95A62C484}" presName="compositeNode" presStyleCnt="0">
        <dgm:presLayoutVars>
          <dgm:bulletEnabled val="1"/>
        </dgm:presLayoutVars>
      </dgm:prSet>
      <dgm:spPr/>
    </dgm:pt>
    <dgm:pt modelId="{38F10EFE-1060-49BF-81B7-C2F48549059E}" type="pres">
      <dgm:prSet presAssocID="{4AD92895-E5B0-49D4-AA5A-93B95A62C484}" presName="bgRect" presStyleLbl="node1" presStyleIdx="1" presStyleCnt="3"/>
      <dgm:spPr/>
      <dgm:t>
        <a:bodyPr/>
        <a:lstStyle/>
        <a:p>
          <a:endParaRPr lang="en-US"/>
        </a:p>
      </dgm:t>
    </dgm:pt>
    <dgm:pt modelId="{B0694184-E47C-45ED-B147-E251E9F4A2C2}" type="pres">
      <dgm:prSet presAssocID="{4AD92895-E5B0-49D4-AA5A-93B95A62C484}" presName="parentNode" presStyleLbl="node1" presStyleIdx="1" presStyleCnt="3">
        <dgm:presLayoutVars>
          <dgm:chMax val="0"/>
          <dgm:bulletEnabled val="1"/>
        </dgm:presLayoutVars>
      </dgm:prSet>
      <dgm:spPr/>
      <dgm:t>
        <a:bodyPr/>
        <a:lstStyle/>
        <a:p>
          <a:endParaRPr lang="en-US"/>
        </a:p>
      </dgm:t>
    </dgm:pt>
    <dgm:pt modelId="{22FC0547-43E4-4B43-8D80-8843B96E73AF}" type="pres">
      <dgm:prSet presAssocID="{4AD92895-E5B0-49D4-AA5A-93B95A62C484}" presName="childNode" presStyleLbl="node1" presStyleIdx="1" presStyleCnt="3">
        <dgm:presLayoutVars>
          <dgm:bulletEnabled val="1"/>
        </dgm:presLayoutVars>
      </dgm:prSet>
      <dgm:spPr/>
      <dgm:t>
        <a:bodyPr/>
        <a:lstStyle/>
        <a:p>
          <a:endParaRPr lang="en-US"/>
        </a:p>
      </dgm:t>
    </dgm:pt>
    <dgm:pt modelId="{E57E5A70-4D66-44DF-A6D3-59B3B8331861}" type="pres">
      <dgm:prSet presAssocID="{86C42662-66DD-43B3-B77B-348195D6F0BD}" presName="hSp" presStyleCnt="0"/>
      <dgm:spPr/>
    </dgm:pt>
    <dgm:pt modelId="{0AB971E0-2580-4D31-8288-4D88915255E0}" type="pres">
      <dgm:prSet presAssocID="{86C42662-66DD-43B3-B77B-348195D6F0BD}" presName="vProcSp" presStyleCnt="0"/>
      <dgm:spPr/>
    </dgm:pt>
    <dgm:pt modelId="{5BFCD1BA-5A20-4845-8C9F-13CCF3860D27}" type="pres">
      <dgm:prSet presAssocID="{86C42662-66DD-43B3-B77B-348195D6F0BD}" presName="vSp1" presStyleCnt="0"/>
      <dgm:spPr/>
    </dgm:pt>
    <dgm:pt modelId="{289355E1-5A11-4D01-9991-AC97B5C2E856}" type="pres">
      <dgm:prSet presAssocID="{86C42662-66DD-43B3-B77B-348195D6F0BD}" presName="simulatedConn" presStyleLbl="solidFgAcc1" presStyleIdx="1" presStyleCnt="2"/>
      <dgm:spPr/>
    </dgm:pt>
    <dgm:pt modelId="{05EED070-CC2C-4DDD-AF01-ABE11F02D04E}" type="pres">
      <dgm:prSet presAssocID="{86C42662-66DD-43B3-B77B-348195D6F0BD}" presName="vSp2" presStyleCnt="0"/>
      <dgm:spPr/>
    </dgm:pt>
    <dgm:pt modelId="{AA589A53-C629-4049-BE28-4E00012DED5C}" type="pres">
      <dgm:prSet presAssocID="{86C42662-66DD-43B3-B77B-348195D6F0BD}" presName="sibTrans" presStyleCnt="0"/>
      <dgm:spPr/>
    </dgm:pt>
    <dgm:pt modelId="{0D38CAD4-753C-42DE-9189-DAC3CDB8FF88}" type="pres">
      <dgm:prSet presAssocID="{15D1DB36-999C-4EBA-9AB9-95EA5442C608}" presName="compositeNode" presStyleCnt="0">
        <dgm:presLayoutVars>
          <dgm:bulletEnabled val="1"/>
        </dgm:presLayoutVars>
      </dgm:prSet>
      <dgm:spPr/>
    </dgm:pt>
    <dgm:pt modelId="{80F2FBEF-B1F8-4C8C-A651-4278D4F94A64}" type="pres">
      <dgm:prSet presAssocID="{15D1DB36-999C-4EBA-9AB9-95EA5442C608}" presName="bgRect" presStyleLbl="node1" presStyleIdx="2" presStyleCnt="3"/>
      <dgm:spPr/>
      <dgm:t>
        <a:bodyPr/>
        <a:lstStyle/>
        <a:p>
          <a:endParaRPr lang="en-US"/>
        </a:p>
      </dgm:t>
    </dgm:pt>
    <dgm:pt modelId="{E30C0B82-D910-451D-BBBA-CF5A49204384}" type="pres">
      <dgm:prSet presAssocID="{15D1DB36-999C-4EBA-9AB9-95EA5442C608}" presName="parentNode" presStyleLbl="node1" presStyleIdx="2" presStyleCnt="3">
        <dgm:presLayoutVars>
          <dgm:chMax val="0"/>
          <dgm:bulletEnabled val="1"/>
        </dgm:presLayoutVars>
      </dgm:prSet>
      <dgm:spPr/>
      <dgm:t>
        <a:bodyPr/>
        <a:lstStyle/>
        <a:p>
          <a:endParaRPr lang="en-US"/>
        </a:p>
      </dgm:t>
    </dgm:pt>
    <dgm:pt modelId="{56EF02A2-547B-4CF2-8643-16F3CE8DFF56}" type="pres">
      <dgm:prSet presAssocID="{15D1DB36-999C-4EBA-9AB9-95EA5442C608}" presName="childNode" presStyleLbl="node1" presStyleIdx="2" presStyleCnt="3">
        <dgm:presLayoutVars>
          <dgm:bulletEnabled val="1"/>
        </dgm:presLayoutVars>
      </dgm:prSet>
      <dgm:spPr/>
      <dgm:t>
        <a:bodyPr/>
        <a:lstStyle/>
        <a:p>
          <a:endParaRPr lang="en-US"/>
        </a:p>
      </dgm:t>
    </dgm:pt>
  </dgm:ptLst>
  <dgm:cxnLst>
    <dgm:cxn modelId="{5C13F147-7F9B-4F0F-A869-7471E9984F06}" srcId="{45A28B69-1DC7-4AD3-B1E9-5A29FE1CDF13}" destId="{DB9BBFA6-9B5E-4904-8DC7-C6D63BF65A40}" srcOrd="0" destOrd="0" parTransId="{CA58C1A3-976F-4AE8-AC36-330DA336C7F2}" sibTransId="{9D9958EE-AB47-443A-A729-B2A0A24A1115}"/>
    <dgm:cxn modelId="{84D555FA-EB91-4ECD-8F81-C16830092CF4}" srcId="{15D1DB36-999C-4EBA-9AB9-95EA5442C608}" destId="{FB6B985D-6040-4862-8DE5-8B3A3BD1940A}" srcOrd="0" destOrd="0" parTransId="{6A939D17-8684-449A-85FF-72B78DAAA29B}" sibTransId="{5F2CDBD5-E70B-4164-88EA-359CD84D4759}"/>
    <dgm:cxn modelId="{24C2C6DA-CC0A-44B0-BE77-31EF016E78B9}" type="presOf" srcId="{DB9BBFA6-9B5E-4904-8DC7-C6D63BF65A40}" destId="{4510008D-4078-42C8-8A90-CCAC8A1C4F71}" srcOrd="1" destOrd="0" presId="urn:microsoft.com/office/officeart/2005/8/layout/hProcess7"/>
    <dgm:cxn modelId="{B1E6BEF3-7115-488F-8B91-D821DE3CC6D1}" type="presOf" srcId="{15D1DB36-999C-4EBA-9AB9-95EA5442C608}" destId="{80F2FBEF-B1F8-4C8C-A651-4278D4F94A64}" srcOrd="0" destOrd="0" presId="urn:microsoft.com/office/officeart/2005/8/layout/hProcess7"/>
    <dgm:cxn modelId="{7A0BCF77-109A-4F83-9D09-D750D270468B}" srcId="{DB9BBFA6-9B5E-4904-8DC7-C6D63BF65A40}" destId="{580C5E8B-A1EA-4B0D-927F-95BB62B824DA}" srcOrd="0" destOrd="0" parTransId="{8C6A8463-EFD5-4335-86B5-19EA6D9D62BA}" sibTransId="{9687D432-52A4-4F8F-9552-40661DC2699C}"/>
    <dgm:cxn modelId="{7C0225B3-BF29-4E06-8A04-A53FC01D5633}" type="presOf" srcId="{FB6B985D-6040-4862-8DE5-8B3A3BD1940A}" destId="{56EF02A2-547B-4CF2-8643-16F3CE8DFF56}" srcOrd="0" destOrd="0" presId="urn:microsoft.com/office/officeart/2005/8/layout/hProcess7"/>
    <dgm:cxn modelId="{A8B68EC1-753A-405D-90B2-45650CA84596}" srcId="{45A28B69-1DC7-4AD3-B1E9-5A29FE1CDF13}" destId="{15D1DB36-999C-4EBA-9AB9-95EA5442C608}" srcOrd="2" destOrd="0" parTransId="{2D68C427-D0B3-4728-B151-8CF0A63D7925}" sibTransId="{6FB0E05B-56B4-4495-9676-53419D09C6D7}"/>
    <dgm:cxn modelId="{46654A1D-F71E-4A08-903B-4A4FDAA71CBA}" srcId="{4AD92895-E5B0-49D4-AA5A-93B95A62C484}" destId="{103D19C2-852B-4E87-AF6D-4D64F0FE2F9C}" srcOrd="0" destOrd="0" parTransId="{341FC0D9-543D-41B6-B547-D5D68CEA35DD}" sibTransId="{A932A821-65E7-4A09-AAFB-E7510F6CAC3A}"/>
    <dgm:cxn modelId="{943A56CD-59E5-4D0C-AD8E-F254518EEC44}" type="presOf" srcId="{580C5E8B-A1EA-4B0D-927F-95BB62B824DA}" destId="{80F18C35-FCE7-4D18-A26B-9D6D52D38CAD}" srcOrd="0" destOrd="0" presId="urn:microsoft.com/office/officeart/2005/8/layout/hProcess7"/>
    <dgm:cxn modelId="{3A7D9AD5-7244-41C1-9949-4FBCBCC3AAFE}" type="presOf" srcId="{4AD92895-E5B0-49D4-AA5A-93B95A62C484}" destId="{B0694184-E47C-45ED-B147-E251E9F4A2C2}" srcOrd="1" destOrd="0" presId="urn:microsoft.com/office/officeart/2005/8/layout/hProcess7"/>
    <dgm:cxn modelId="{47CE4379-0E72-48AE-B66C-4B955A4B7042}" type="presOf" srcId="{45A28B69-1DC7-4AD3-B1E9-5A29FE1CDF13}" destId="{35AA3838-2089-442D-9E4B-80F854C28822}" srcOrd="0" destOrd="0" presId="urn:microsoft.com/office/officeart/2005/8/layout/hProcess7"/>
    <dgm:cxn modelId="{26209CB0-A935-449A-A72D-BA40CE167DC3}" type="presOf" srcId="{15D1DB36-999C-4EBA-9AB9-95EA5442C608}" destId="{E30C0B82-D910-451D-BBBA-CF5A49204384}" srcOrd="1" destOrd="0" presId="urn:microsoft.com/office/officeart/2005/8/layout/hProcess7"/>
    <dgm:cxn modelId="{639D790E-A385-4514-8615-CE82C85055A0}" srcId="{45A28B69-1DC7-4AD3-B1E9-5A29FE1CDF13}" destId="{4AD92895-E5B0-49D4-AA5A-93B95A62C484}" srcOrd="1" destOrd="0" parTransId="{B40C8BB3-F97F-4A89-91B6-DA78088CED1A}" sibTransId="{86C42662-66DD-43B3-B77B-348195D6F0BD}"/>
    <dgm:cxn modelId="{D716D7A5-BF10-4F4B-AD36-C89075F75777}" type="presOf" srcId="{DB9BBFA6-9B5E-4904-8DC7-C6D63BF65A40}" destId="{8CCAC002-07B2-469D-BE8F-F0E7A09483A9}" srcOrd="0" destOrd="0" presId="urn:microsoft.com/office/officeart/2005/8/layout/hProcess7"/>
    <dgm:cxn modelId="{4E555062-018E-4DD5-BF77-3B8CEB7C3F38}" type="presOf" srcId="{4AD92895-E5B0-49D4-AA5A-93B95A62C484}" destId="{38F10EFE-1060-49BF-81B7-C2F48549059E}" srcOrd="0" destOrd="0" presId="urn:microsoft.com/office/officeart/2005/8/layout/hProcess7"/>
    <dgm:cxn modelId="{39A37423-6550-410E-BC51-5AEF3DAC0284}" type="presOf" srcId="{103D19C2-852B-4E87-AF6D-4D64F0FE2F9C}" destId="{22FC0547-43E4-4B43-8D80-8843B96E73AF}" srcOrd="0" destOrd="0" presId="urn:microsoft.com/office/officeart/2005/8/layout/hProcess7"/>
    <dgm:cxn modelId="{5875AFAC-0DE8-401B-980B-842478FF7D46}" type="presParOf" srcId="{35AA3838-2089-442D-9E4B-80F854C28822}" destId="{F0174895-C6E7-4372-BBF9-FB80FEB68F29}" srcOrd="0" destOrd="0" presId="urn:microsoft.com/office/officeart/2005/8/layout/hProcess7"/>
    <dgm:cxn modelId="{54DABA4C-7746-4123-8F69-56565B112FF1}" type="presParOf" srcId="{F0174895-C6E7-4372-BBF9-FB80FEB68F29}" destId="{8CCAC002-07B2-469D-BE8F-F0E7A09483A9}" srcOrd="0" destOrd="0" presId="urn:microsoft.com/office/officeart/2005/8/layout/hProcess7"/>
    <dgm:cxn modelId="{4B1FB89D-6098-45D8-8621-AACD307AB9EB}" type="presParOf" srcId="{F0174895-C6E7-4372-BBF9-FB80FEB68F29}" destId="{4510008D-4078-42C8-8A90-CCAC8A1C4F71}" srcOrd="1" destOrd="0" presId="urn:microsoft.com/office/officeart/2005/8/layout/hProcess7"/>
    <dgm:cxn modelId="{35131399-7B72-414F-BD62-157C27812372}" type="presParOf" srcId="{F0174895-C6E7-4372-BBF9-FB80FEB68F29}" destId="{80F18C35-FCE7-4D18-A26B-9D6D52D38CAD}" srcOrd="2" destOrd="0" presId="urn:microsoft.com/office/officeart/2005/8/layout/hProcess7"/>
    <dgm:cxn modelId="{8FC57482-4CAE-4E97-B44A-40F4B29CDE15}" type="presParOf" srcId="{35AA3838-2089-442D-9E4B-80F854C28822}" destId="{6253F5E0-4EBD-4EC4-AFD7-5DC5D1C5FF17}" srcOrd="1" destOrd="0" presId="urn:microsoft.com/office/officeart/2005/8/layout/hProcess7"/>
    <dgm:cxn modelId="{002BBB90-E673-4893-B6F9-1BC39E72CEE6}" type="presParOf" srcId="{35AA3838-2089-442D-9E4B-80F854C28822}" destId="{0C387556-546B-4184-A8CD-EDF2035C9889}" srcOrd="2" destOrd="0" presId="urn:microsoft.com/office/officeart/2005/8/layout/hProcess7"/>
    <dgm:cxn modelId="{C20FB3EE-187A-4154-A616-61DC554932A2}" type="presParOf" srcId="{0C387556-546B-4184-A8CD-EDF2035C9889}" destId="{48C2C7D5-9C9D-4141-B609-853BF45A4203}" srcOrd="0" destOrd="0" presId="urn:microsoft.com/office/officeart/2005/8/layout/hProcess7"/>
    <dgm:cxn modelId="{9BF3E443-5BC4-4609-8461-4D1A224F8E6B}" type="presParOf" srcId="{0C387556-546B-4184-A8CD-EDF2035C9889}" destId="{2E2D4A1E-D3C0-4024-9705-D96204A5483F}" srcOrd="1" destOrd="0" presId="urn:microsoft.com/office/officeart/2005/8/layout/hProcess7"/>
    <dgm:cxn modelId="{CC9DBD0B-D9B1-46F4-BDB5-3D4FC6354886}" type="presParOf" srcId="{0C387556-546B-4184-A8CD-EDF2035C9889}" destId="{A860AC97-CDB2-47F0-AC63-80A602A14EF5}" srcOrd="2" destOrd="0" presId="urn:microsoft.com/office/officeart/2005/8/layout/hProcess7"/>
    <dgm:cxn modelId="{ACE801F6-94AE-42C4-B6DA-F50B5A82D433}" type="presParOf" srcId="{35AA3838-2089-442D-9E4B-80F854C28822}" destId="{D4466D6C-A54C-4F7B-BBCA-F89031EC642E}" srcOrd="3" destOrd="0" presId="urn:microsoft.com/office/officeart/2005/8/layout/hProcess7"/>
    <dgm:cxn modelId="{942F9DDD-77DF-4492-B66C-E12A2DAB9B9D}" type="presParOf" srcId="{35AA3838-2089-442D-9E4B-80F854C28822}" destId="{6F8435A8-C384-4FB8-91A8-1ACA55868891}" srcOrd="4" destOrd="0" presId="urn:microsoft.com/office/officeart/2005/8/layout/hProcess7"/>
    <dgm:cxn modelId="{754A0E15-655F-4AD2-9573-C71C9C302962}" type="presParOf" srcId="{6F8435A8-C384-4FB8-91A8-1ACA55868891}" destId="{38F10EFE-1060-49BF-81B7-C2F48549059E}" srcOrd="0" destOrd="0" presId="urn:microsoft.com/office/officeart/2005/8/layout/hProcess7"/>
    <dgm:cxn modelId="{7AB43C12-B994-4854-9F32-0470BA938578}" type="presParOf" srcId="{6F8435A8-C384-4FB8-91A8-1ACA55868891}" destId="{B0694184-E47C-45ED-B147-E251E9F4A2C2}" srcOrd="1" destOrd="0" presId="urn:microsoft.com/office/officeart/2005/8/layout/hProcess7"/>
    <dgm:cxn modelId="{B109946E-D18C-40E7-9F35-5497DC9EFCD4}" type="presParOf" srcId="{6F8435A8-C384-4FB8-91A8-1ACA55868891}" destId="{22FC0547-43E4-4B43-8D80-8843B96E73AF}" srcOrd="2" destOrd="0" presId="urn:microsoft.com/office/officeart/2005/8/layout/hProcess7"/>
    <dgm:cxn modelId="{BB230F3A-030C-44C1-B49E-92BFEFDC1899}" type="presParOf" srcId="{35AA3838-2089-442D-9E4B-80F854C28822}" destId="{E57E5A70-4D66-44DF-A6D3-59B3B8331861}" srcOrd="5" destOrd="0" presId="urn:microsoft.com/office/officeart/2005/8/layout/hProcess7"/>
    <dgm:cxn modelId="{3E58AEFD-2136-4FA0-812C-CF7ED0D23469}" type="presParOf" srcId="{35AA3838-2089-442D-9E4B-80F854C28822}" destId="{0AB971E0-2580-4D31-8288-4D88915255E0}" srcOrd="6" destOrd="0" presId="urn:microsoft.com/office/officeart/2005/8/layout/hProcess7"/>
    <dgm:cxn modelId="{ACFF31EC-5918-4FC2-BB1C-92F17C3B556E}" type="presParOf" srcId="{0AB971E0-2580-4D31-8288-4D88915255E0}" destId="{5BFCD1BA-5A20-4845-8C9F-13CCF3860D27}" srcOrd="0" destOrd="0" presId="urn:microsoft.com/office/officeart/2005/8/layout/hProcess7"/>
    <dgm:cxn modelId="{958A875C-D2C8-4D09-8761-5BF6731F9589}" type="presParOf" srcId="{0AB971E0-2580-4D31-8288-4D88915255E0}" destId="{289355E1-5A11-4D01-9991-AC97B5C2E856}" srcOrd="1" destOrd="0" presId="urn:microsoft.com/office/officeart/2005/8/layout/hProcess7"/>
    <dgm:cxn modelId="{E73AEC8E-E9D4-4664-821A-FCCD80F5D0A8}" type="presParOf" srcId="{0AB971E0-2580-4D31-8288-4D88915255E0}" destId="{05EED070-CC2C-4DDD-AF01-ABE11F02D04E}" srcOrd="2" destOrd="0" presId="urn:microsoft.com/office/officeart/2005/8/layout/hProcess7"/>
    <dgm:cxn modelId="{6070A404-817F-45C8-8CD0-8D3D2A65EACC}" type="presParOf" srcId="{35AA3838-2089-442D-9E4B-80F854C28822}" destId="{AA589A53-C629-4049-BE28-4E00012DED5C}" srcOrd="7" destOrd="0" presId="urn:microsoft.com/office/officeart/2005/8/layout/hProcess7"/>
    <dgm:cxn modelId="{FA291120-2AE1-4D53-8A6B-22196D135602}" type="presParOf" srcId="{35AA3838-2089-442D-9E4B-80F854C28822}" destId="{0D38CAD4-753C-42DE-9189-DAC3CDB8FF88}" srcOrd="8" destOrd="0" presId="urn:microsoft.com/office/officeart/2005/8/layout/hProcess7"/>
    <dgm:cxn modelId="{978F7C34-8A29-42AC-B8F4-7343B0392E7C}" type="presParOf" srcId="{0D38CAD4-753C-42DE-9189-DAC3CDB8FF88}" destId="{80F2FBEF-B1F8-4C8C-A651-4278D4F94A64}" srcOrd="0" destOrd="0" presId="urn:microsoft.com/office/officeart/2005/8/layout/hProcess7"/>
    <dgm:cxn modelId="{2F652A29-0C4C-43FE-8FDE-33DEC53EACE5}" type="presParOf" srcId="{0D38CAD4-753C-42DE-9189-DAC3CDB8FF88}" destId="{E30C0B82-D910-451D-BBBA-CF5A49204384}" srcOrd="1" destOrd="0" presId="urn:microsoft.com/office/officeart/2005/8/layout/hProcess7"/>
    <dgm:cxn modelId="{DCC16658-3D07-41E1-B11D-B244FBD8B447}" type="presParOf" srcId="{0D38CAD4-753C-42DE-9189-DAC3CDB8FF88}" destId="{56EF02A2-547B-4CF2-8643-16F3CE8DFF56}"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4E45F6-C7AC-48D4-A9B8-C5D43EE1EB4A}" type="doc">
      <dgm:prSet loTypeId="urn:microsoft.com/office/officeart/2009/3/layout/HorizontalOrganizationChart" loCatId="hierarchy" qsTypeId="urn:microsoft.com/office/officeart/2005/8/quickstyle/simple1" qsCatId="simple" csTypeId="urn:microsoft.com/office/officeart/2005/8/colors/accent6_1" csCatId="accent6" phldr="1"/>
      <dgm:spPr/>
      <dgm:t>
        <a:bodyPr/>
        <a:lstStyle/>
        <a:p>
          <a:endParaRPr lang="en-US"/>
        </a:p>
      </dgm:t>
    </dgm:pt>
    <dgm:pt modelId="{A5D34BC0-BED5-40F2-BCB3-9BC7E159FB50}">
      <dgm:prSet phldrT="[Text]"/>
      <dgm:spPr/>
      <dgm:t>
        <a:bodyPr/>
        <a:lstStyle/>
        <a:p>
          <a:r>
            <a:rPr lang="en-US" dirty="0" smtClean="0"/>
            <a:t>AVP Development</a:t>
          </a:r>
          <a:endParaRPr lang="en-US" dirty="0"/>
        </a:p>
      </dgm:t>
    </dgm:pt>
    <dgm:pt modelId="{5953B0CD-C683-44F3-B63A-A6C74D6609A1}" type="parTrans" cxnId="{6791EC5E-3A19-4BF8-9121-363920A566A6}">
      <dgm:prSet/>
      <dgm:spPr/>
      <dgm:t>
        <a:bodyPr/>
        <a:lstStyle/>
        <a:p>
          <a:endParaRPr lang="en-US"/>
        </a:p>
      </dgm:t>
    </dgm:pt>
    <dgm:pt modelId="{0DDD7748-D98E-43DB-A591-D56192FCA552}" type="sibTrans" cxnId="{6791EC5E-3A19-4BF8-9121-363920A566A6}">
      <dgm:prSet/>
      <dgm:spPr/>
      <dgm:t>
        <a:bodyPr/>
        <a:lstStyle/>
        <a:p>
          <a:endParaRPr lang="en-US"/>
        </a:p>
      </dgm:t>
    </dgm:pt>
    <dgm:pt modelId="{FE45E066-BE76-4E01-9783-CB8BDF1DE498}">
      <dgm:prSet phldrT="[Text]"/>
      <dgm:spPr/>
      <dgm:t>
        <a:bodyPr/>
        <a:lstStyle/>
        <a:p>
          <a:r>
            <a:rPr lang="en-US" smtClean="0"/>
            <a:t>ETL and Data Integration</a:t>
          </a:r>
          <a:endParaRPr lang="en-US" dirty="0"/>
        </a:p>
      </dgm:t>
    </dgm:pt>
    <dgm:pt modelId="{2FB0FFF2-DBD0-461E-8B38-36CF13C8DF17}" type="parTrans" cxnId="{719CF000-184D-4324-B149-06067675D2FB}">
      <dgm:prSet/>
      <dgm:spPr/>
      <dgm:t>
        <a:bodyPr/>
        <a:lstStyle/>
        <a:p>
          <a:endParaRPr lang="en-US"/>
        </a:p>
      </dgm:t>
    </dgm:pt>
    <dgm:pt modelId="{1E660101-E8C1-4D1C-9888-392908ACCBBC}" type="sibTrans" cxnId="{719CF000-184D-4324-B149-06067675D2FB}">
      <dgm:prSet/>
      <dgm:spPr/>
      <dgm:t>
        <a:bodyPr/>
        <a:lstStyle/>
        <a:p>
          <a:endParaRPr lang="en-US"/>
        </a:p>
      </dgm:t>
    </dgm:pt>
    <dgm:pt modelId="{24DE081A-E432-4682-AB03-4F7209E9DA12}">
      <dgm:prSet phldrT="[Text]"/>
      <dgm:spPr/>
      <dgm:t>
        <a:bodyPr/>
        <a:lstStyle/>
        <a:p>
          <a:r>
            <a:rPr lang="en-US" smtClean="0"/>
            <a:t>Reporting and Analytics</a:t>
          </a:r>
          <a:endParaRPr lang="en-US" dirty="0"/>
        </a:p>
      </dgm:t>
    </dgm:pt>
    <dgm:pt modelId="{7E6282B3-1C6B-4DD5-B396-88D6DB2CD6E0}" type="parTrans" cxnId="{EB6FFA70-3581-4CCC-AD6B-06D7D278A07B}">
      <dgm:prSet/>
      <dgm:spPr/>
      <dgm:t>
        <a:bodyPr/>
        <a:lstStyle/>
        <a:p>
          <a:endParaRPr lang="en-US"/>
        </a:p>
      </dgm:t>
    </dgm:pt>
    <dgm:pt modelId="{654631DA-6958-484E-9C84-870BC199D6F6}" type="sibTrans" cxnId="{EB6FFA70-3581-4CCC-AD6B-06D7D278A07B}">
      <dgm:prSet/>
      <dgm:spPr/>
      <dgm:t>
        <a:bodyPr/>
        <a:lstStyle/>
        <a:p>
          <a:endParaRPr lang="en-US"/>
        </a:p>
      </dgm:t>
    </dgm:pt>
    <dgm:pt modelId="{5CCDB5EE-76FE-4C8B-847E-00B652DB0CF5}">
      <dgm:prSet phldrT="[Text]"/>
      <dgm:spPr/>
      <dgm:t>
        <a:bodyPr/>
        <a:lstStyle/>
        <a:p>
          <a:r>
            <a:rPr lang="en-US" smtClean="0"/>
            <a:t>Program Manager</a:t>
          </a:r>
          <a:endParaRPr lang="en-US" dirty="0"/>
        </a:p>
      </dgm:t>
    </dgm:pt>
    <dgm:pt modelId="{B9BA6CD8-AC91-49EB-A029-1CF75F0E2017}" type="parTrans" cxnId="{03ECAE07-2E89-4C17-AA84-5E5E549E84CD}">
      <dgm:prSet/>
      <dgm:spPr/>
      <dgm:t>
        <a:bodyPr/>
        <a:lstStyle/>
        <a:p>
          <a:endParaRPr lang="en-US"/>
        </a:p>
      </dgm:t>
    </dgm:pt>
    <dgm:pt modelId="{B8F8F115-1131-4331-8E15-57F989FE93A1}" type="sibTrans" cxnId="{03ECAE07-2E89-4C17-AA84-5E5E549E84CD}">
      <dgm:prSet/>
      <dgm:spPr/>
      <dgm:t>
        <a:bodyPr/>
        <a:lstStyle/>
        <a:p>
          <a:endParaRPr lang="en-US"/>
        </a:p>
      </dgm:t>
    </dgm:pt>
    <dgm:pt modelId="{E843AB7D-6F4E-4DCC-B5A4-64D887D0922C}">
      <dgm:prSet phldrT="[Text]"/>
      <dgm:spPr/>
      <dgm:t>
        <a:bodyPr/>
        <a:lstStyle/>
        <a:p>
          <a:r>
            <a:rPr lang="en-US" smtClean="0"/>
            <a:t>Manager Data Warehouse</a:t>
          </a:r>
          <a:endParaRPr lang="en-US" dirty="0"/>
        </a:p>
      </dgm:t>
    </dgm:pt>
    <dgm:pt modelId="{6C10B8A3-C42B-457B-968C-E5E73DFC79A5}" type="parTrans" cxnId="{7D87E14F-18DE-428E-987D-31082646F90B}">
      <dgm:prSet/>
      <dgm:spPr/>
      <dgm:t>
        <a:bodyPr/>
        <a:lstStyle/>
        <a:p>
          <a:endParaRPr lang="en-US"/>
        </a:p>
      </dgm:t>
    </dgm:pt>
    <dgm:pt modelId="{9F75FC0C-EFE4-4E7E-BD48-60D71932CD20}" type="sibTrans" cxnId="{7D87E14F-18DE-428E-987D-31082646F90B}">
      <dgm:prSet/>
      <dgm:spPr/>
      <dgm:t>
        <a:bodyPr/>
        <a:lstStyle/>
        <a:p>
          <a:endParaRPr lang="en-US"/>
        </a:p>
      </dgm:t>
    </dgm:pt>
    <dgm:pt modelId="{C6BFF1A1-5CA5-4548-B997-3DD3F1F5C4EA}">
      <dgm:prSet phldrT="[Text]"/>
      <dgm:spPr/>
      <dgm:t>
        <a:bodyPr/>
        <a:lstStyle/>
        <a:p>
          <a:r>
            <a:rPr lang="en-US" smtClean="0"/>
            <a:t>ETL Developers (6)</a:t>
          </a:r>
          <a:endParaRPr lang="en-US" dirty="0"/>
        </a:p>
      </dgm:t>
    </dgm:pt>
    <dgm:pt modelId="{8A10B4DE-65A9-491C-BBBE-BA1B162C39C4}" type="parTrans" cxnId="{C10C0D81-285D-4BC3-9E69-09F200AB6D18}">
      <dgm:prSet/>
      <dgm:spPr/>
      <dgm:t>
        <a:bodyPr/>
        <a:lstStyle/>
        <a:p>
          <a:endParaRPr lang="en-US"/>
        </a:p>
      </dgm:t>
    </dgm:pt>
    <dgm:pt modelId="{825813FB-76D0-4484-B812-7300C002426F}" type="sibTrans" cxnId="{C10C0D81-285D-4BC3-9E69-09F200AB6D18}">
      <dgm:prSet/>
      <dgm:spPr/>
      <dgm:t>
        <a:bodyPr/>
        <a:lstStyle/>
        <a:p>
          <a:endParaRPr lang="en-US"/>
        </a:p>
      </dgm:t>
    </dgm:pt>
    <dgm:pt modelId="{11D37FD6-ECCA-41CC-BA64-73AF936C0333}">
      <dgm:prSet phldrT="[Text]"/>
      <dgm:spPr/>
      <dgm:t>
        <a:bodyPr/>
        <a:lstStyle/>
        <a:p>
          <a:r>
            <a:rPr lang="en-US" smtClean="0"/>
            <a:t>Student Workers (4)</a:t>
          </a:r>
          <a:endParaRPr lang="en-US" dirty="0"/>
        </a:p>
      </dgm:t>
    </dgm:pt>
    <dgm:pt modelId="{29F882D3-C2DA-480E-8B00-A77B6FA63DF8}" type="parTrans" cxnId="{052DC824-8A34-47A7-AC4F-6947AE2425B0}">
      <dgm:prSet/>
      <dgm:spPr/>
      <dgm:t>
        <a:bodyPr/>
        <a:lstStyle/>
        <a:p>
          <a:endParaRPr lang="en-US"/>
        </a:p>
      </dgm:t>
    </dgm:pt>
    <dgm:pt modelId="{CA0AFF2B-503C-4F38-B529-57A65345C2A9}" type="sibTrans" cxnId="{052DC824-8A34-47A7-AC4F-6947AE2425B0}">
      <dgm:prSet/>
      <dgm:spPr/>
      <dgm:t>
        <a:bodyPr/>
        <a:lstStyle/>
        <a:p>
          <a:endParaRPr lang="en-US"/>
        </a:p>
      </dgm:t>
    </dgm:pt>
    <dgm:pt modelId="{76EF0555-DFC8-4BBC-B54A-DFCCFD383563}">
      <dgm:prSet phldrT="[Text]"/>
      <dgm:spPr/>
      <dgm:t>
        <a:bodyPr/>
        <a:lstStyle/>
        <a:p>
          <a:r>
            <a:rPr lang="en-US" smtClean="0"/>
            <a:t>Support and Training (2)</a:t>
          </a:r>
          <a:endParaRPr lang="en-US" dirty="0"/>
        </a:p>
      </dgm:t>
    </dgm:pt>
    <dgm:pt modelId="{970B6976-FD95-46FF-ADDB-E3596E1C5660}" type="parTrans" cxnId="{85A3F00B-4896-432D-9DC3-44E82508766B}">
      <dgm:prSet/>
      <dgm:spPr/>
      <dgm:t>
        <a:bodyPr/>
        <a:lstStyle/>
        <a:p>
          <a:endParaRPr lang="en-US"/>
        </a:p>
      </dgm:t>
    </dgm:pt>
    <dgm:pt modelId="{2350AE0B-CD66-422A-9B2D-D5DCC383C1CC}" type="sibTrans" cxnId="{85A3F00B-4896-432D-9DC3-44E82508766B}">
      <dgm:prSet/>
      <dgm:spPr/>
      <dgm:t>
        <a:bodyPr/>
        <a:lstStyle/>
        <a:p>
          <a:endParaRPr lang="en-US"/>
        </a:p>
      </dgm:t>
    </dgm:pt>
    <dgm:pt modelId="{0636E7BA-DB46-4610-A30A-D402D1DD94A7}">
      <dgm:prSet phldrT="[Text]"/>
      <dgm:spPr/>
      <dgm:t>
        <a:bodyPr/>
        <a:lstStyle/>
        <a:p>
          <a:r>
            <a:rPr lang="en-US" smtClean="0"/>
            <a:t>BI Developers (3)</a:t>
          </a:r>
          <a:endParaRPr lang="en-US" dirty="0"/>
        </a:p>
      </dgm:t>
    </dgm:pt>
    <dgm:pt modelId="{D57A025C-EF2E-41BA-96C8-C62A8CDB696D}" type="parTrans" cxnId="{72AD5E49-C6D5-43E4-B1DD-8D8EEC3AED67}">
      <dgm:prSet/>
      <dgm:spPr/>
      <dgm:t>
        <a:bodyPr/>
        <a:lstStyle/>
        <a:p>
          <a:endParaRPr lang="en-US"/>
        </a:p>
      </dgm:t>
    </dgm:pt>
    <dgm:pt modelId="{05574132-0D50-4EA9-90F4-1574E4CAC09B}" type="sibTrans" cxnId="{72AD5E49-C6D5-43E4-B1DD-8D8EEC3AED67}">
      <dgm:prSet/>
      <dgm:spPr/>
      <dgm:t>
        <a:bodyPr/>
        <a:lstStyle/>
        <a:p>
          <a:endParaRPr lang="en-US"/>
        </a:p>
      </dgm:t>
    </dgm:pt>
    <dgm:pt modelId="{A6D51880-0B52-4553-92A4-E1A2261F4357}">
      <dgm:prSet phldrT="[Text]"/>
      <dgm:spPr/>
      <dgm:t>
        <a:bodyPr/>
        <a:lstStyle/>
        <a:p>
          <a:r>
            <a:rPr lang="en-US" smtClean="0"/>
            <a:t>Analysts (2)</a:t>
          </a:r>
          <a:endParaRPr lang="en-US" dirty="0"/>
        </a:p>
      </dgm:t>
    </dgm:pt>
    <dgm:pt modelId="{409A19D8-F0AB-48ED-AD93-52AC378D00EF}" type="parTrans" cxnId="{5C70B76E-71A3-4343-9B6E-755082B7E471}">
      <dgm:prSet/>
      <dgm:spPr/>
      <dgm:t>
        <a:bodyPr/>
        <a:lstStyle/>
        <a:p>
          <a:endParaRPr lang="en-US"/>
        </a:p>
      </dgm:t>
    </dgm:pt>
    <dgm:pt modelId="{B0A7E3B1-7D5A-414F-9BF9-DCD7753075BF}" type="sibTrans" cxnId="{5C70B76E-71A3-4343-9B6E-755082B7E471}">
      <dgm:prSet/>
      <dgm:spPr/>
      <dgm:t>
        <a:bodyPr/>
        <a:lstStyle/>
        <a:p>
          <a:endParaRPr lang="en-US"/>
        </a:p>
      </dgm:t>
    </dgm:pt>
    <dgm:pt modelId="{78E71A75-6B35-495A-82BA-515217EB3002}">
      <dgm:prSet phldrT="[Text]"/>
      <dgm:spPr/>
      <dgm:t>
        <a:bodyPr/>
        <a:lstStyle/>
        <a:p>
          <a:r>
            <a:rPr lang="en-US" dirty="0" smtClean="0"/>
            <a:t>Student Worker (1)</a:t>
          </a:r>
          <a:endParaRPr lang="en-US" dirty="0"/>
        </a:p>
      </dgm:t>
    </dgm:pt>
    <dgm:pt modelId="{07019CA1-B203-4FAA-93B7-FC64A498C822}" type="parTrans" cxnId="{7109EB44-5FB2-4BA3-9339-4A96905E8213}">
      <dgm:prSet/>
      <dgm:spPr/>
      <dgm:t>
        <a:bodyPr/>
        <a:lstStyle/>
        <a:p>
          <a:endParaRPr lang="en-US"/>
        </a:p>
      </dgm:t>
    </dgm:pt>
    <dgm:pt modelId="{533AFFB3-10E0-49D6-86CA-208675559288}" type="sibTrans" cxnId="{7109EB44-5FB2-4BA3-9339-4A96905E8213}">
      <dgm:prSet/>
      <dgm:spPr/>
      <dgm:t>
        <a:bodyPr/>
        <a:lstStyle/>
        <a:p>
          <a:endParaRPr lang="en-US"/>
        </a:p>
      </dgm:t>
    </dgm:pt>
    <dgm:pt modelId="{1772D4A4-8672-45A7-9BD8-B5724A87B4ED}" type="pres">
      <dgm:prSet presAssocID="{5F4E45F6-C7AC-48D4-A9B8-C5D43EE1EB4A}" presName="hierChild1" presStyleCnt="0">
        <dgm:presLayoutVars>
          <dgm:orgChart val="1"/>
          <dgm:chPref val="1"/>
          <dgm:dir/>
          <dgm:animOne val="branch"/>
          <dgm:animLvl val="lvl"/>
          <dgm:resizeHandles/>
        </dgm:presLayoutVars>
      </dgm:prSet>
      <dgm:spPr/>
      <dgm:t>
        <a:bodyPr/>
        <a:lstStyle/>
        <a:p>
          <a:endParaRPr lang="en-US"/>
        </a:p>
      </dgm:t>
    </dgm:pt>
    <dgm:pt modelId="{AF58C86E-D1FE-4E55-BDCC-967EB25ABC5E}" type="pres">
      <dgm:prSet presAssocID="{A5D34BC0-BED5-40F2-BCB3-9BC7E159FB50}" presName="hierRoot1" presStyleCnt="0">
        <dgm:presLayoutVars>
          <dgm:hierBranch val="init"/>
        </dgm:presLayoutVars>
      </dgm:prSet>
      <dgm:spPr/>
    </dgm:pt>
    <dgm:pt modelId="{0854B40A-7483-40B8-98F2-3FFFEC2E7B5E}" type="pres">
      <dgm:prSet presAssocID="{A5D34BC0-BED5-40F2-BCB3-9BC7E159FB50}" presName="rootComposite1" presStyleCnt="0"/>
      <dgm:spPr/>
    </dgm:pt>
    <dgm:pt modelId="{AC11B8CC-F4B6-442A-81D6-85E42B6BEE37}" type="pres">
      <dgm:prSet presAssocID="{A5D34BC0-BED5-40F2-BCB3-9BC7E159FB50}" presName="rootText1" presStyleLbl="node0" presStyleIdx="0" presStyleCnt="1">
        <dgm:presLayoutVars>
          <dgm:chPref val="3"/>
        </dgm:presLayoutVars>
      </dgm:prSet>
      <dgm:spPr/>
      <dgm:t>
        <a:bodyPr/>
        <a:lstStyle/>
        <a:p>
          <a:endParaRPr lang="en-US"/>
        </a:p>
      </dgm:t>
    </dgm:pt>
    <dgm:pt modelId="{84A90575-C44D-48F1-8780-FD7BD9ABCD57}" type="pres">
      <dgm:prSet presAssocID="{A5D34BC0-BED5-40F2-BCB3-9BC7E159FB50}" presName="rootConnector1" presStyleLbl="node1" presStyleIdx="0" presStyleCnt="0"/>
      <dgm:spPr/>
      <dgm:t>
        <a:bodyPr/>
        <a:lstStyle/>
        <a:p>
          <a:endParaRPr lang="en-US"/>
        </a:p>
      </dgm:t>
    </dgm:pt>
    <dgm:pt modelId="{DA32C170-FEBC-4B76-8992-66801DD677E0}" type="pres">
      <dgm:prSet presAssocID="{A5D34BC0-BED5-40F2-BCB3-9BC7E159FB50}" presName="hierChild2" presStyleCnt="0"/>
      <dgm:spPr/>
    </dgm:pt>
    <dgm:pt modelId="{E686F8EB-EAC6-4F63-8859-90BFB6F417C7}" type="pres">
      <dgm:prSet presAssocID="{B9BA6CD8-AC91-49EB-A029-1CF75F0E2017}" presName="Name64" presStyleLbl="parChTrans1D2" presStyleIdx="0" presStyleCnt="3"/>
      <dgm:spPr/>
      <dgm:t>
        <a:bodyPr/>
        <a:lstStyle/>
        <a:p>
          <a:endParaRPr lang="en-US"/>
        </a:p>
      </dgm:t>
    </dgm:pt>
    <dgm:pt modelId="{3531061E-6138-4504-B6BB-5DEE7E21FDC2}" type="pres">
      <dgm:prSet presAssocID="{5CCDB5EE-76FE-4C8B-847E-00B652DB0CF5}" presName="hierRoot2" presStyleCnt="0">
        <dgm:presLayoutVars>
          <dgm:hierBranch val="init"/>
        </dgm:presLayoutVars>
      </dgm:prSet>
      <dgm:spPr/>
    </dgm:pt>
    <dgm:pt modelId="{3ED71961-2E4D-4A41-9451-630B85DB0EBD}" type="pres">
      <dgm:prSet presAssocID="{5CCDB5EE-76FE-4C8B-847E-00B652DB0CF5}" presName="rootComposite" presStyleCnt="0"/>
      <dgm:spPr/>
    </dgm:pt>
    <dgm:pt modelId="{E57D338E-1F2A-4870-B82C-98C8F7EF7A83}" type="pres">
      <dgm:prSet presAssocID="{5CCDB5EE-76FE-4C8B-847E-00B652DB0CF5}" presName="rootText" presStyleLbl="node2" presStyleIdx="0" presStyleCnt="3">
        <dgm:presLayoutVars>
          <dgm:chPref val="3"/>
        </dgm:presLayoutVars>
      </dgm:prSet>
      <dgm:spPr/>
      <dgm:t>
        <a:bodyPr/>
        <a:lstStyle/>
        <a:p>
          <a:endParaRPr lang="en-US"/>
        </a:p>
      </dgm:t>
    </dgm:pt>
    <dgm:pt modelId="{6BD82639-5DA3-42D2-88A2-25D5DB823D06}" type="pres">
      <dgm:prSet presAssocID="{5CCDB5EE-76FE-4C8B-847E-00B652DB0CF5}" presName="rootConnector" presStyleLbl="node2" presStyleIdx="0" presStyleCnt="3"/>
      <dgm:spPr/>
      <dgm:t>
        <a:bodyPr/>
        <a:lstStyle/>
        <a:p>
          <a:endParaRPr lang="en-US"/>
        </a:p>
      </dgm:t>
    </dgm:pt>
    <dgm:pt modelId="{0129708F-E6F4-43BD-9DB2-4F11AC4A41BF}" type="pres">
      <dgm:prSet presAssocID="{5CCDB5EE-76FE-4C8B-847E-00B652DB0CF5}" presName="hierChild4" presStyleCnt="0"/>
      <dgm:spPr/>
    </dgm:pt>
    <dgm:pt modelId="{055F34FE-17ED-4FED-8046-FAE2669F8611}" type="pres">
      <dgm:prSet presAssocID="{5CCDB5EE-76FE-4C8B-847E-00B652DB0CF5}" presName="hierChild5" presStyleCnt="0"/>
      <dgm:spPr/>
    </dgm:pt>
    <dgm:pt modelId="{92B0C610-0C48-469C-A79C-10C37A5C180B}" type="pres">
      <dgm:prSet presAssocID="{2FB0FFF2-DBD0-461E-8B38-36CF13C8DF17}" presName="Name64" presStyleLbl="parChTrans1D2" presStyleIdx="1" presStyleCnt="3"/>
      <dgm:spPr/>
      <dgm:t>
        <a:bodyPr/>
        <a:lstStyle/>
        <a:p>
          <a:endParaRPr lang="en-US"/>
        </a:p>
      </dgm:t>
    </dgm:pt>
    <dgm:pt modelId="{34876F3C-E9B3-4620-B091-D39FCFF156BC}" type="pres">
      <dgm:prSet presAssocID="{FE45E066-BE76-4E01-9783-CB8BDF1DE498}" presName="hierRoot2" presStyleCnt="0">
        <dgm:presLayoutVars>
          <dgm:hierBranch val="init"/>
        </dgm:presLayoutVars>
      </dgm:prSet>
      <dgm:spPr/>
    </dgm:pt>
    <dgm:pt modelId="{3C63C171-D435-4945-9287-34D2312E34D2}" type="pres">
      <dgm:prSet presAssocID="{FE45E066-BE76-4E01-9783-CB8BDF1DE498}" presName="rootComposite" presStyleCnt="0"/>
      <dgm:spPr/>
    </dgm:pt>
    <dgm:pt modelId="{FA7AEFEE-CC40-40C4-AC99-E33CA085165B}" type="pres">
      <dgm:prSet presAssocID="{FE45E066-BE76-4E01-9783-CB8BDF1DE498}" presName="rootText" presStyleLbl="node2" presStyleIdx="1" presStyleCnt="3">
        <dgm:presLayoutVars>
          <dgm:chPref val="3"/>
        </dgm:presLayoutVars>
      </dgm:prSet>
      <dgm:spPr/>
      <dgm:t>
        <a:bodyPr/>
        <a:lstStyle/>
        <a:p>
          <a:endParaRPr lang="en-US"/>
        </a:p>
      </dgm:t>
    </dgm:pt>
    <dgm:pt modelId="{6B754AAB-1B3D-442C-8BD8-C9AE16E17529}" type="pres">
      <dgm:prSet presAssocID="{FE45E066-BE76-4E01-9783-CB8BDF1DE498}" presName="rootConnector" presStyleLbl="node2" presStyleIdx="1" presStyleCnt="3"/>
      <dgm:spPr/>
      <dgm:t>
        <a:bodyPr/>
        <a:lstStyle/>
        <a:p>
          <a:endParaRPr lang="en-US"/>
        </a:p>
      </dgm:t>
    </dgm:pt>
    <dgm:pt modelId="{36CDB949-4C22-40B6-A9F2-DE784BE6E9C7}" type="pres">
      <dgm:prSet presAssocID="{FE45E066-BE76-4E01-9783-CB8BDF1DE498}" presName="hierChild4" presStyleCnt="0"/>
      <dgm:spPr/>
    </dgm:pt>
    <dgm:pt modelId="{4A44F82B-9B8C-4819-9B76-22A8F80285CA}" type="pres">
      <dgm:prSet presAssocID="{6C10B8A3-C42B-457B-968C-E5E73DFC79A5}" presName="Name64" presStyleLbl="parChTrans1D3" presStyleIdx="0" presStyleCnt="5"/>
      <dgm:spPr/>
      <dgm:t>
        <a:bodyPr/>
        <a:lstStyle/>
        <a:p>
          <a:endParaRPr lang="en-US"/>
        </a:p>
      </dgm:t>
    </dgm:pt>
    <dgm:pt modelId="{45E1FC7C-DFC0-4081-BB59-6748664539ED}" type="pres">
      <dgm:prSet presAssocID="{E843AB7D-6F4E-4DCC-B5A4-64D887D0922C}" presName="hierRoot2" presStyleCnt="0">
        <dgm:presLayoutVars>
          <dgm:hierBranch val="init"/>
        </dgm:presLayoutVars>
      </dgm:prSet>
      <dgm:spPr/>
    </dgm:pt>
    <dgm:pt modelId="{672D6858-2645-4598-95CD-7FE813F04FA3}" type="pres">
      <dgm:prSet presAssocID="{E843AB7D-6F4E-4DCC-B5A4-64D887D0922C}" presName="rootComposite" presStyleCnt="0"/>
      <dgm:spPr/>
    </dgm:pt>
    <dgm:pt modelId="{9D4DCCBC-3D46-4760-BBEB-29F34B28F592}" type="pres">
      <dgm:prSet presAssocID="{E843AB7D-6F4E-4DCC-B5A4-64D887D0922C}" presName="rootText" presStyleLbl="node3" presStyleIdx="0" presStyleCnt="5">
        <dgm:presLayoutVars>
          <dgm:chPref val="3"/>
        </dgm:presLayoutVars>
      </dgm:prSet>
      <dgm:spPr/>
      <dgm:t>
        <a:bodyPr/>
        <a:lstStyle/>
        <a:p>
          <a:endParaRPr lang="en-US"/>
        </a:p>
      </dgm:t>
    </dgm:pt>
    <dgm:pt modelId="{E6960CAB-57B9-42C1-9422-B4517EADFC43}" type="pres">
      <dgm:prSet presAssocID="{E843AB7D-6F4E-4DCC-B5A4-64D887D0922C}" presName="rootConnector" presStyleLbl="node3" presStyleIdx="0" presStyleCnt="5"/>
      <dgm:spPr/>
      <dgm:t>
        <a:bodyPr/>
        <a:lstStyle/>
        <a:p>
          <a:endParaRPr lang="en-US"/>
        </a:p>
      </dgm:t>
    </dgm:pt>
    <dgm:pt modelId="{6FADC6E7-FDAC-4FE1-B9F7-1FB664601115}" type="pres">
      <dgm:prSet presAssocID="{E843AB7D-6F4E-4DCC-B5A4-64D887D0922C}" presName="hierChild4" presStyleCnt="0"/>
      <dgm:spPr/>
    </dgm:pt>
    <dgm:pt modelId="{1D35C804-4C51-4DD1-A747-B8D4EFAEC870}" type="pres">
      <dgm:prSet presAssocID="{8A10B4DE-65A9-491C-BBBE-BA1B162C39C4}" presName="Name64" presStyleLbl="parChTrans1D4" presStyleIdx="0" presStyleCnt="2"/>
      <dgm:spPr/>
      <dgm:t>
        <a:bodyPr/>
        <a:lstStyle/>
        <a:p>
          <a:endParaRPr lang="en-US"/>
        </a:p>
      </dgm:t>
    </dgm:pt>
    <dgm:pt modelId="{617CBDBF-9AC7-4808-96C3-B57CFEB9FD1A}" type="pres">
      <dgm:prSet presAssocID="{C6BFF1A1-5CA5-4548-B997-3DD3F1F5C4EA}" presName="hierRoot2" presStyleCnt="0">
        <dgm:presLayoutVars>
          <dgm:hierBranch val="init"/>
        </dgm:presLayoutVars>
      </dgm:prSet>
      <dgm:spPr/>
    </dgm:pt>
    <dgm:pt modelId="{7E49334A-2FC4-4C2A-A795-135A4BF41DB1}" type="pres">
      <dgm:prSet presAssocID="{C6BFF1A1-5CA5-4548-B997-3DD3F1F5C4EA}" presName="rootComposite" presStyleCnt="0"/>
      <dgm:spPr/>
    </dgm:pt>
    <dgm:pt modelId="{77D1CB8C-D92D-4C0F-B5FF-CF954DAB685D}" type="pres">
      <dgm:prSet presAssocID="{C6BFF1A1-5CA5-4548-B997-3DD3F1F5C4EA}" presName="rootText" presStyleLbl="node4" presStyleIdx="0" presStyleCnt="2">
        <dgm:presLayoutVars>
          <dgm:chPref val="3"/>
        </dgm:presLayoutVars>
      </dgm:prSet>
      <dgm:spPr/>
      <dgm:t>
        <a:bodyPr/>
        <a:lstStyle/>
        <a:p>
          <a:endParaRPr lang="en-US"/>
        </a:p>
      </dgm:t>
    </dgm:pt>
    <dgm:pt modelId="{B0F35CDB-1DA2-4B72-A7F7-529A358FCAC2}" type="pres">
      <dgm:prSet presAssocID="{C6BFF1A1-5CA5-4548-B997-3DD3F1F5C4EA}" presName="rootConnector" presStyleLbl="node4" presStyleIdx="0" presStyleCnt="2"/>
      <dgm:spPr/>
      <dgm:t>
        <a:bodyPr/>
        <a:lstStyle/>
        <a:p>
          <a:endParaRPr lang="en-US"/>
        </a:p>
      </dgm:t>
    </dgm:pt>
    <dgm:pt modelId="{3562B071-5B6E-486D-B4A1-35EC710001BF}" type="pres">
      <dgm:prSet presAssocID="{C6BFF1A1-5CA5-4548-B997-3DD3F1F5C4EA}" presName="hierChild4" presStyleCnt="0"/>
      <dgm:spPr/>
    </dgm:pt>
    <dgm:pt modelId="{DEB8568F-A69E-4A14-9020-EA5383B3F70F}" type="pres">
      <dgm:prSet presAssocID="{C6BFF1A1-5CA5-4548-B997-3DD3F1F5C4EA}" presName="hierChild5" presStyleCnt="0"/>
      <dgm:spPr/>
    </dgm:pt>
    <dgm:pt modelId="{50151872-E934-4789-B0E9-BE12C31D997F}" type="pres">
      <dgm:prSet presAssocID="{29F882D3-C2DA-480E-8B00-A77B6FA63DF8}" presName="Name64" presStyleLbl="parChTrans1D4" presStyleIdx="1" presStyleCnt="2"/>
      <dgm:spPr/>
      <dgm:t>
        <a:bodyPr/>
        <a:lstStyle/>
        <a:p>
          <a:endParaRPr lang="en-US"/>
        </a:p>
      </dgm:t>
    </dgm:pt>
    <dgm:pt modelId="{971E118C-3A7E-4844-AC03-D50B249E0273}" type="pres">
      <dgm:prSet presAssocID="{11D37FD6-ECCA-41CC-BA64-73AF936C0333}" presName="hierRoot2" presStyleCnt="0">
        <dgm:presLayoutVars>
          <dgm:hierBranch val="init"/>
        </dgm:presLayoutVars>
      </dgm:prSet>
      <dgm:spPr/>
    </dgm:pt>
    <dgm:pt modelId="{B21227BF-F410-49D7-A65D-4B92938C74DF}" type="pres">
      <dgm:prSet presAssocID="{11D37FD6-ECCA-41CC-BA64-73AF936C0333}" presName="rootComposite" presStyleCnt="0"/>
      <dgm:spPr/>
    </dgm:pt>
    <dgm:pt modelId="{A332D5B2-AE08-4A62-81FD-8DC802B3DB12}" type="pres">
      <dgm:prSet presAssocID="{11D37FD6-ECCA-41CC-BA64-73AF936C0333}" presName="rootText" presStyleLbl="node4" presStyleIdx="1" presStyleCnt="2">
        <dgm:presLayoutVars>
          <dgm:chPref val="3"/>
        </dgm:presLayoutVars>
      </dgm:prSet>
      <dgm:spPr/>
      <dgm:t>
        <a:bodyPr/>
        <a:lstStyle/>
        <a:p>
          <a:endParaRPr lang="en-US"/>
        </a:p>
      </dgm:t>
    </dgm:pt>
    <dgm:pt modelId="{AA3BAF4A-2781-4860-A90E-4C7E8E33BFC2}" type="pres">
      <dgm:prSet presAssocID="{11D37FD6-ECCA-41CC-BA64-73AF936C0333}" presName="rootConnector" presStyleLbl="node4" presStyleIdx="1" presStyleCnt="2"/>
      <dgm:spPr/>
      <dgm:t>
        <a:bodyPr/>
        <a:lstStyle/>
        <a:p>
          <a:endParaRPr lang="en-US"/>
        </a:p>
      </dgm:t>
    </dgm:pt>
    <dgm:pt modelId="{DCD48D34-69B7-44FA-806F-E06C0461B511}" type="pres">
      <dgm:prSet presAssocID="{11D37FD6-ECCA-41CC-BA64-73AF936C0333}" presName="hierChild4" presStyleCnt="0"/>
      <dgm:spPr/>
    </dgm:pt>
    <dgm:pt modelId="{A2A7616B-C536-4E0A-92E9-9BAFE1851BFB}" type="pres">
      <dgm:prSet presAssocID="{11D37FD6-ECCA-41CC-BA64-73AF936C0333}" presName="hierChild5" presStyleCnt="0"/>
      <dgm:spPr/>
    </dgm:pt>
    <dgm:pt modelId="{33C076AC-44BF-4208-930C-E15869661E27}" type="pres">
      <dgm:prSet presAssocID="{E843AB7D-6F4E-4DCC-B5A4-64D887D0922C}" presName="hierChild5" presStyleCnt="0"/>
      <dgm:spPr/>
    </dgm:pt>
    <dgm:pt modelId="{19C38C51-A28D-4239-90DF-7239CD6FD221}" type="pres">
      <dgm:prSet presAssocID="{FE45E066-BE76-4E01-9783-CB8BDF1DE498}" presName="hierChild5" presStyleCnt="0"/>
      <dgm:spPr/>
    </dgm:pt>
    <dgm:pt modelId="{D808782E-E6E3-427A-BFC0-2B05BC17953E}" type="pres">
      <dgm:prSet presAssocID="{7E6282B3-1C6B-4DD5-B396-88D6DB2CD6E0}" presName="Name64" presStyleLbl="parChTrans1D2" presStyleIdx="2" presStyleCnt="3"/>
      <dgm:spPr/>
      <dgm:t>
        <a:bodyPr/>
        <a:lstStyle/>
        <a:p>
          <a:endParaRPr lang="en-US"/>
        </a:p>
      </dgm:t>
    </dgm:pt>
    <dgm:pt modelId="{D9F298BC-22CC-41A1-B8D2-8877FBC4E33E}" type="pres">
      <dgm:prSet presAssocID="{24DE081A-E432-4682-AB03-4F7209E9DA12}" presName="hierRoot2" presStyleCnt="0">
        <dgm:presLayoutVars>
          <dgm:hierBranch val="init"/>
        </dgm:presLayoutVars>
      </dgm:prSet>
      <dgm:spPr/>
    </dgm:pt>
    <dgm:pt modelId="{B9467850-EFBC-4373-BE84-049646D9D550}" type="pres">
      <dgm:prSet presAssocID="{24DE081A-E432-4682-AB03-4F7209E9DA12}" presName="rootComposite" presStyleCnt="0"/>
      <dgm:spPr/>
    </dgm:pt>
    <dgm:pt modelId="{65B672D1-E62D-4CBD-B882-BD6A545D5B6F}" type="pres">
      <dgm:prSet presAssocID="{24DE081A-E432-4682-AB03-4F7209E9DA12}" presName="rootText" presStyleLbl="node2" presStyleIdx="2" presStyleCnt="3">
        <dgm:presLayoutVars>
          <dgm:chPref val="3"/>
        </dgm:presLayoutVars>
      </dgm:prSet>
      <dgm:spPr/>
      <dgm:t>
        <a:bodyPr/>
        <a:lstStyle/>
        <a:p>
          <a:endParaRPr lang="en-US"/>
        </a:p>
      </dgm:t>
    </dgm:pt>
    <dgm:pt modelId="{A4EF54C5-C72A-4ABE-AD8B-F5E191E719D9}" type="pres">
      <dgm:prSet presAssocID="{24DE081A-E432-4682-AB03-4F7209E9DA12}" presName="rootConnector" presStyleLbl="node2" presStyleIdx="2" presStyleCnt="3"/>
      <dgm:spPr/>
      <dgm:t>
        <a:bodyPr/>
        <a:lstStyle/>
        <a:p>
          <a:endParaRPr lang="en-US"/>
        </a:p>
      </dgm:t>
    </dgm:pt>
    <dgm:pt modelId="{EAA16BCD-DE8B-4105-B8FD-928BFCD2EFA2}" type="pres">
      <dgm:prSet presAssocID="{24DE081A-E432-4682-AB03-4F7209E9DA12}" presName="hierChild4" presStyleCnt="0"/>
      <dgm:spPr/>
    </dgm:pt>
    <dgm:pt modelId="{8D803774-E4B8-4CBB-8AAF-85EC5686E693}" type="pres">
      <dgm:prSet presAssocID="{970B6976-FD95-46FF-ADDB-E3596E1C5660}" presName="Name64" presStyleLbl="parChTrans1D3" presStyleIdx="1" presStyleCnt="5"/>
      <dgm:spPr/>
      <dgm:t>
        <a:bodyPr/>
        <a:lstStyle/>
        <a:p>
          <a:endParaRPr lang="en-US"/>
        </a:p>
      </dgm:t>
    </dgm:pt>
    <dgm:pt modelId="{C2762E35-1699-4F31-9C84-B340BFC56495}" type="pres">
      <dgm:prSet presAssocID="{76EF0555-DFC8-4BBC-B54A-DFCCFD383563}" presName="hierRoot2" presStyleCnt="0">
        <dgm:presLayoutVars>
          <dgm:hierBranch val="init"/>
        </dgm:presLayoutVars>
      </dgm:prSet>
      <dgm:spPr/>
    </dgm:pt>
    <dgm:pt modelId="{E7A327EF-602C-4519-B9DE-E1935182F625}" type="pres">
      <dgm:prSet presAssocID="{76EF0555-DFC8-4BBC-B54A-DFCCFD383563}" presName="rootComposite" presStyleCnt="0"/>
      <dgm:spPr/>
    </dgm:pt>
    <dgm:pt modelId="{77F4740D-E06D-4FFC-ABC0-C94E6F2F4B9D}" type="pres">
      <dgm:prSet presAssocID="{76EF0555-DFC8-4BBC-B54A-DFCCFD383563}" presName="rootText" presStyleLbl="node3" presStyleIdx="1" presStyleCnt="5">
        <dgm:presLayoutVars>
          <dgm:chPref val="3"/>
        </dgm:presLayoutVars>
      </dgm:prSet>
      <dgm:spPr/>
      <dgm:t>
        <a:bodyPr/>
        <a:lstStyle/>
        <a:p>
          <a:endParaRPr lang="en-US"/>
        </a:p>
      </dgm:t>
    </dgm:pt>
    <dgm:pt modelId="{476D435A-AC59-47CD-B769-25960655BAEA}" type="pres">
      <dgm:prSet presAssocID="{76EF0555-DFC8-4BBC-B54A-DFCCFD383563}" presName="rootConnector" presStyleLbl="node3" presStyleIdx="1" presStyleCnt="5"/>
      <dgm:spPr/>
      <dgm:t>
        <a:bodyPr/>
        <a:lstStyle/>
        <a:p>
          <a:endParaRPr lang="en-US"/>
        </a:p>
      </dgm:t>
    </dgm:pt>
    <dgm:pt modelId="{7635D396-33AE-411C-92ED-1401349C6EF4}" type="pres">
      <dgm:prSet presAssocID="{76EF0555-DFC8-4BBC-B54A-DFCCFD383563}" presName="hierChild4" presStyleCnt="0"/>
      <dgm:spPr/>
    </dgm:pt>
    <dgm:pt modelId="{00787FC3-6BC0-4BCA-AB7E-F44CCCA0E4D3}" type="pres">
      <dgm:prSet presAssocID="{76EF0555-DFC8-4BBC-B54A-DFCCFD383563}" presName="hierChild5" presStyleCnt="0"/>
      <dgm:spPr/>
    </dgm:pt>
    <dgm:pt modelId="{50E2E098-732A-462A-829C-FB2B5A5F0BB2}" type="pres">
      <dgm:prSet presAssocID="{D57A025C-EF2E-41BA-96C8-C62A8CDB696D}" presName="Name64" presStyleLbl="parChTrans1D3" presStyleIdx="2" presStyleCnt="5"/>
      <dgm:spPr/>
      <dgm:t>
        <a:bodyPr/>
        <a:lstStyle/>
        <a:p>
          <a:endParaRPr lang="en-US"/>
        </a:p>
      </dgm:t>
    </dgm:pt>
    <dgm:pt modelId="{D83D0306-DB3C-479D-995B-9AFACC2A8280}" type="pres">
      <dgm:prSet presAssocID="{0636E7BA-DB46-4610-A30A-D402D1DD94A7}" presName="hierRoot2" presStyleCnt="0">
        <dgm:presLayoutVars>
          <dgm:hierBranch val="init"/>
        </dgm:presLayoutVars>
      </dgm:prSet>
      <dgm:spPr/>
    </dgm:pt>
    <dgm:pt modelId="{6AA9C8F0-E7BC-4B69-A22B-4E683FBA9167}" type="pres">
      <dgm:prSet presAssocID="{0636E7BA-DB46-4610-A30A-D402D1DD94A7}" presName="rootComposite" presStyleCnt="0"/>
      <dgm:spPr/>
    </dgm:pt>
    <dgm:pt modelId="{FCF241A5-DE7B-4EB5-A25A-68B456BAEAA8}" type="pres">
      <dgm:prSet presAssocID="{0636E7BA-DB46-4610-A30A-D402D1DD94A7}" presName="rootText" presStyleLbl="node3" presStyleIdx="2" presStyleCnt="5">
        <dgm:presLayoutVars>
          <dgm:chPref val="3"/>
        </dgm:presLayoutVars>
      </dgm:prSet>
      <dgm:spPr/>
      <dgm:t>
        <a:bodyPr/>
        <a:lstStyle/>
        <a:p>
          <a:endParaRPr lang="en-US"/>
        </a:p>
      </dgm:t>
    </dgm:pt>
    <dgm:pt modelId="{96AC1541-61BC-4002-8300-A0545B0D58C6}" type="pres">
      <dgm:prSet presAssocID="{0636E7BA-DB46-4610-A30A-D402D1DD94A7}" presName="rootConnector" presStyleLbl="node3" presStyleIdx="2" presStyleCnt="5"/>
      <dgm:spPr/>
      <dgm:t>
        <a:bodyPr/>
        <a:lstStyle/>
        <a:p>
          <a:endParaRPr lang="en-US"/>
        </a:p>
      </dgm:t>
    </dgm:pt>
    <dgm:pt modelId="{52797F74-ACB5-4E86-8069-70FA47DB2807}" type="pres">
      <dgm:prSet presAssocID="{0636E7BA-DB46-4610-A30A-D402D1DD94A7}" presName="hierChild4" presStyleCnt="0"/>
      <dgm:spPr/>
    </dgm:pt>
    <dgm:pt modelId="{60D2E1D3-857F-4AB1-9C36-A56EE60A2338}" type="pres">
      <dgm:prSet presAssocID="{0636E7BA-DB46-4610-A30A-D402D1DD94A7}" presName="hierChild5" presStyleCnt="0"/>
      <dgm:spPr/>
    </dgm:pt>
    <dgm:pt modelId="{DC7E2506-BB7A-4291-A516-2AE21A6F4038}" type="pres">
      <dgm:prSet presAssocID="{409A19D8-F0AB-48ED-AD93-52AC378D00EF}" presName="Name64" presStyleLbl="parChTrans1D3" presStyleIdx="3" presStyleCnt="5"/>
      <dgm:spPr/>
      <dgm:t>
        <a:bodyPr/>
        <a:lstStyle/>
        <a:p>
          <a:endParaRPr lang="en-US"/>
        </a:p>
      </dgm:t>
    </dgm:pt>
    <dgm:pt modelId="{4D232A58-8654-42B4-A00B-0E426A3A630B}" type="pres">
      <dgm:prSet presAssocID="{A6D51880-0B52-4553-92A4-E1A2261F4357}" presName="hierRoot2" presStyleCnt="0">
        <dgm:presLayoutVars>
          <dgm:hierBranch val="init"/>
        </dgm:presLayoutVars>
      </dgm:prSet>
      <dgm:spPr/>
    </dgm:pt>
    <dgm:pt modelId="{F7B69311-55C1-4F03-9769-C79902E0AA17}" type="pres">
      <dgm:prSet presAssocID="{A6D51880-0B52-4553-92A4-E1A2261F4357}" presName="rootComposite" presStyleCnt="0"/>
      <dgm:spPr/>
    </dgm:pt>
    <dgm:pt modelId="{764A4637-D93B-4437-9514-E9ACCA2F7E7B}" type="pres">
      <dgm:prSet presAssocID="{A6D51880-0B52-4553-92A4-E1A2261F4357}" presName="rootText" presStyleLbl="node3" presStyleIdx="3" presStyleCnt="5">
        <dgm:presLayoutVars>
          <dgm:chPref val="3"/>
        </dgm:presLayoutVars>
      </dgm:prSet>
      <dgm:spPr/>
      <dgm:t>
        <a:bodyPr/>
        <a:lstStyle/>
        <a:p>
          <a:endParaRPr lang="en-US"/>
        </a:p>
      </dgm:t>
    </dgm:pt>
    <dgm:pt modelId="{AC3125FC-AFCE-46B5-BBE5-A35C34AE64B9}" type="pres">
      <dgm:prSet presAssocID="{A6D51880-0B52-4553-92A4-E1A2261F4357}" presName="rootConnector" presStyleLbl="node3" presStyleIdx="3" presStyleCnt="5"/>
      <dgm:spPr/>
      <dgm:t>
        <a:bodyPr/>
        <a:lstStyle/>
        <a:p>
          <a:endParaRPr lang="en-US"/>
        </a:p>
      </dgm:t>
    </dgm:pt>
    <dgm:pt modelId="{D11C03DE-989C-4CD4-9064-433F0BB20C78}" type="pres">
      <dgm:prSet presAssocID="{A6D51880-0B52-4553-92A4-E1A2261F4357}" presName="hierChild4" presStyleCnt="0"/>
      <dgm:spPr/>
    </dgm:pt>
    <dgm:pt modelId="{B55C1AC9-EBDC-4357-BCF2-F073E4E0F25E}" type="pres">
      <dgm:prSet presAssocID="{A6D51880-0B52-4553-92A4-E1A2261F4357}" presName="hierChild5" presStyleCnt="0"/>
      <dgm:spPr/>
    </dgm:pt>
    <dgm:pt modelId="{9AE2C8EB-A2FE-4A96-BCC9-06DD9B6D98E4}" type="pres">
      <dgm:prSet presAssocID="{07019CA1-B203-4FAA-93B7-FC64A498C822}" presName="Name64" presStyleLbl="parChTrans1D3" presStyleIdx="4" presStyleCnt="5"/>
      <dgm:spPr/>
      <dgm:t>
        <a:bodyPr/>
        <a:lstStyle/>
        <a:p>
          <a:endParaRPr lang="en-US"/>
        </a:p>
      </dgm:t>
    </dgm:pt>
    <dgm:pt modelId="{63160A81-BDB7-4D2C-B329-09AFCAA5924B}" type="pres">
      <dgm:prSet presAssocID="{78E71A75-6B35-495A-82BA-515217EB3002}" presName="hierRoot2" presStyleCnt="0">
        <dgm:presLayoutVars>
          <dgm:hierBranch val="init"/>
        </dgm:presLayoutVars>
      </dgm:prSet>
      <dgm:spPr/>
    </dgm:pt>
    <dgm:pt modelId="{FFF852EE-4C06-4194-9A42-16FD01BB5CAC}" type="pres">
      <dgm:prSet presAssocID="{78E71A75-6B35-495A-82BA-515217EB3002}" presName="rootComposite" presStyleCnt="0"/>
      <dgm:spPr/>
    </dgm:pt>
    <dgm:pt modelId="{ED9EE0B8-DE1F-43A8-9FE6-9A7DCC9F09B1}" type="pres">
      <dgm:prSet presAssocID="{78E71A75-6B35-495A-82BA-515217EB3002}" presName="rootText" presStyleLbl="node3" presStyleIdx="4" presStyleCnt="5">
        <dgm:presLayoutVars>
          <dgm:chPref val="3"/>
        </dgm:presLayoutVars>
      </dgm:prSet>
      <dgm:spPr/>
      <dgm:t>
        <a:bodyPr/>
        <a:lstStyle/>
        <a:p>
          <a:endParaRPr lang="en-US"/>
        </a:p>
      </dgm:t>
    </dgm:pt>
    <dgm:pt modelId="{7AD21970-8571-4957-97AD-C807E378E078}" type="pres">
      <dgm:prSet presAssocID="{78E71A75-6B35-495A-82BA-515217EB3002}" presName="rootConnector" presStyleLbl="node3" presStyleIdx="4" presStyleCnt="5"/>
      <dgm:spPr/>
      <dgm:t>
        <a:bodyPr/>
        <a:lstStyle/>
        <a:p>
          <a:endParaRPr lang="en-US"/>
        </a:p>
      </dgm:t>
    </dgm:pt>
    <dgm:pt modelId="{8FFB6CFE-D060-4318-8A3F-80D8D57FE678}" type="pres">
      <dgm:prSet presAssocID="{78E71A75-6B35-495A-82BA-515217EB3002}" presName="hierChild4" presStyleCnt="0"/>
      <dgm:spPr/>
    </dgm:pt>
    <dgm:pt modelId="{33472269-7026-47CD-867D-BC6F06BFC342}" type="pres">
      <dgm:prSet presAssocID="{78E71A75-6B35-495A-82BA-515217EB3002}" presName="hierChild5" presStyleCnt="0"/>
      <dgm:spPr/>
    </dgm:pt>
    <dgm:pt modelId="{231DF78C-1B6C-4309-BA6D-65430526B749}" type="pres">
      <dgm:prSet presAssocID="{24DE081A-E432-4682-AB03-4F7209E9DA12}" presName="hierChild5" presStyleCnt="0"/>
      <dgm:spPr/>
    </dgm:pt>
    <dgm:pt modelId="{3AC38E96-9783-49B1-8640-DBD6B6B01C8F}" type="pres">
      <dgm:prSet presAssocID="{A5D34BC0-BED5-40F2-BCB3-9BC7E159FB50}" presName="hierChild3" presStyleCnt="0"/>
      <dgm:spPr/>
    </dgm:pt>
  </dgm:ptLst>
  <dgm:cxnLst>
    <dgm:cxn modelId="{F30D3C18-517B-45BC-B8BC-53CB332D3DE7}" type="presOf" srcId="{29F882D3-C2DA-480E-8B00-A77B6FA63DF8}" destId="{50151872-E934-4789-B0E9-BE12C31D997F}" srcOrd="0" destOrd="0" presId="urn:microsoft.com/office/officeart/2009/3/layout/HorizontalOrganizationChart"/>
    <dgm:cxn modelId="{93306601-5ACB-478D-8042-F268467AE40E}" type="presOf" srcId="{A6D51880-0B52-4553-92A4-E1A2261F4357}" destId="{764A4637-D93B-4437-9514-E9ACCA2F7E7B}" srcOrd="0" destOrd="0" presId="urn:microsoft.com/office/officeart/2009/3/layout/HorizontalOrganizationChart"/>
    <dgm:cxn modelId="{B8356F26-3626-4FAA-BAC3-A0B722A3DC29}" type="presOf" srcId="{FE45E066-BE76-4E01-9783-CB8BDF1DE498}" destId="{6B754AAB-1B3D-442C-8BD8-C9AE16E17529}" srcOrd="1" destOrd="0" presId="urn:microsoft.com/office/officeart/2009/3/layout/HorizontalOrganizationChart"/>
    <dgm:cxn modelId="{FE2044A8-FB65-4264-8096-796D8B9D2B2A}" type="presOf" srcId="{11D37FD6-ECCA-41CC-BA64-73AF936C0333}" destId="{AA3BAF4A-2781-4860-A90E-4C7E8E33BFC2}" srcOrd="1" destOrd="0" presId="urn:microsoft.com/office/officeart/2009/3/layout/HorizontalOrganizationChart"/>
    <dgm:cxn modelId="{88A058F5-C05F-4B8D-87C5-8A202A0BEBD0}" type="presOf" srcId="{8A10B4DE-65A9-491C-BBBE-BA1B162C39C4}" destId="{1D35C804-4C51-4DD1-A747-B8D4EFAEC870}" srcOrd="0" destOrd="0" presId="urn:microsoft.com/office/officeart/2009/3/layout/HorizontalOrganizationChart"/>
    <dgm:cxn modelId="{85A3F00B-4896-432D-9DC3-44E82508766B}" srcId="{24DE081A-E432-4682-AB03-4F7209E9DA12}" destId="{76EF0555-DFC8-4BBC-B54A-DFCCFD383563}" srcOrd="0" destOrd="0" parTransId="{970B6976-FD95-46FF-ADDB-E3596E1C5660}" sibTransId="{2350AE0B-CD66-422A-9B2D-D5DCC383C1CC}"/>
    <dgm:cxn modelId="{0FB97541-01F5-4EBC-BD62-F03114DA9724}" type="presOf" srcId="{24DE081A-E432-4682-AB03-4F7209E9DA12}" destId="{A4EF54C5-C72A-4ABE-AD8B-F5E191E719D9}" srcOrd="1" destOrd="0" presId="urn:microsoft.com/office/officeart/2009/3/layout/HorizontalOrganizationChart"/>
    <dgm:cxn modelId="{719CF000-184D-4324-B149-06067675D2FB}" srcId="{A5D34BC0-BED5-40F2-BCB3-9BC7E159FB50}" destId="{FE45E066-BE76-4E01-9783-CB8BDF1DE498}" srcOrd="1" destOrd="0" parTransId="{2FB0FFF2-DBD0-461E-8B38-36CF13C8DF17}" sibTransId="{1E660101-E8C1-4D1C-9888-392908ACCBBC}"/>
    <dgm:cxn modelId="{7109EB44-5FB2-4BA3-9339-4A96905E8213}" srcId="{24DE081A-E432-4682-AB03-4F7209E9DA12}" destId="{78E71A75-6B35-495A-82BA-515217EB3002}" srcOrd="3" destOrd="0" parTransId="{07019CA1-B203-4FAA-93B7-FC64A498C822}" sibTransId="{533AFFB3-10E0-49D6-86CA-208675559288}"/>
    <dgm:cxn modelId="{5929849E-F17A-4EA8-9F5C-F0D6274BF707}" type="presOf" srcId="{5CCDB5EE-76FE-4C8B-847E-00B652DB0CF5}" destId="{E57D338E-1F2A-4870-B82C-98C8F7EF7A83}" srcOrd="0" destOrd="0" presId="urn:microsoft.com/office/officeart/2009/3/layout/HorizontalOrganizationChart"/>
    <dgm:cxn modelId="{F17645DF-DB49-4551-B7EC-6B62195073C8}" type="presOf" srcId="{76EF0555-DFC8-4BBC-B54A-DFCCFD383563}" destId="{77F4740D-E06D-4FFC-ABC0-C94E6F2F4B9D}" srcOrd="0" destOrd="0" presId="urn:microsoft.com/office/officeart/2009/3/layout/HorizontalOrganizationChart"/>
    <dgm:cxn modelId="{B7E113E4-DE66-47F4-9492-CB98BE1A324A}" type="presOf" srcId="{A5D34BC0-BED5-40F2-BCB3-9BC7E159FB50}" destId="{84A90575-C44D-48F1-8780-FD7BD9ABCD57}" srcOrd="1" destOrd="0" presId="urn:microsoft.com/office/officeart/2009/3/layout/HorizontalOrganizationChart"/>
    <dgm:cxn modelId="{B2ACADAD-26F8-4D71-A580-17389C5349F0}" type="presOf" srcId="{76EF0555-DFC8-4BBC-B54A-DFCCFD383563}" destId="{476D435A-AC59-47CD-B769-25960655BAEA}" srcOrd="1" destOrd="0" presId="urn:microsoft.com/office/officeart/2009/3/layout/HorizontalOrganizationChart"/>
    <dgm:cxn modelId="{6B21F275-C83D-44DD-A98F-E24DC6688DE8}" type="presOf" srcId="{E843AB7D-6F4E-4DCC-B5A4-64D887D0922C}" destId="{E6960CAB-57B9-42C1-9422-B4517EADFC43}" srcOrd="1" destOrd="0" presId="urn:microsoft.com/office/officeart/2009/3/layout/HorizontalOrganizationChart"/>
    <dgm:cxn modelId="{FB1FE4C1-C580-4F91-AF43-1088A257DE8D}" type="presOf" srcId="{11D37FD6-ECCA-41CC-BA64-73AF936C0333}" destId="{A332D5B2-AE08-4A62-81FD-8DC802B3DB12}" srcOrd="0" destOrd="0" presId="urn:microsoft.com/office/officeart/2009/3/layout/HorizontalOrganizationChart"/>
    <dgm:cxn modelId="{03ECAE07-2E89-4C17-AA84-5E5E549E84CD}" srcId="{A5D34BC0-BED5-40F2-BCB3-9BC7E159FB50}" destId="{5CCDB5EE-76FE-4C8B-847E-00B652DB0CF5}" srcOrd="0" destOrd="0" parTransId="{B9BA6CD8-AC91-49EB-A029-1CF75F0E2017}" sibTransId="{B8F8F115-1131-4331-8E15-57F989FE93A1}"/>
    <dgm:cxn modelId="{92750788-B634-4CE1-9B31-E0844EF6D8CD}" type="presOf" srcId="{0636E7BA-DB46-4610-A30A-D402D1DD94A7}" destId="{96AC1541-61BC-4002-8300-A0545B0D58C6}" srcOrd="1" destOrd="0" presId="urn:microsoft.com/office/officeart/2009/3/layout/HorizontalOrganizationChart"/>
    <dgm:cxn modelId="{5C70B76E-71A3-4343-9B6E-755082B7E471}" srcId="{24DE081A-E432-4682-AB03-4F7209E9DA12}" destId="{A6D51880-0B52-4553-92A4-E1A2261F4357}" srcOrd="2" destOrd="0" parTransId="{409A19D8-F0AB-48ED-AD93-52AC378D00EF}" sibTransId="{B0A7E3B1-7D5A-414F-9BF9-DCD7753075BF}"/>
    <dgm:cxn modelId="{C10C0D81-285D-4BC3-9E69-09F200AB6D18}" srcId="{E843AB7D-6F4E-4DCC-B5A4-64D887D0922C}" destId="{C6BFF1A1-5CA5-4548-B997-3DD3F1F5C4EA}" srcOrd="0" destOrd="0" parTransId="{8A10B4DE-65A9-491C-BBBE-BA1B162C39C4}" sibTransId="{825813FB-76D0-4484-B812-7300C002426F}"/>
    <dgm:cxn modelId="{440A68E7-2388-4B2F-A8FE-A89C4B99DF13}" type="presOf" srcId="{78E71A75-6B35-495A-82BA-515217EB3002}" destId="{ED9EE0B8-DE1F-43A8-9FE6-9A7DCC9F09B1}" srcOrd="0" destOrd="0" presId="urn:microsoft.com/office/officeart/2009/3/layout/HorizontalOrganizationChart"/>
    <dgm:cxn modelId="{FA5209EA-5EBA-45CD-8819-8D2C92E1B30D}" type="presOf" srcId="{24DE081A-E432-4682-AB03-4F7209E9DA12}" destId="{65B672D1-E62D-4CBD-B882-BD6A545D5B6F}" srcOrd="0" destOrd="0" presId="urn:microsoft.com/office/officeart/2009/3/layout/HorizontalOrganizationChart"/>
    <dgm:cxn modelId="{F7AB30D9-E25A-4F42-92B6-60D06561F2C4}" type="presOf" srcId="{7E6282B3-1C6B-4DD5-B396-88D6DB2CD6E0}" destId="{D808782E-E6E3-427A-BFC0-2B05BC17953E}" srcOrd="0" destOrd="0" presId="urn:microsoft.com/office/officeart/2009/3/layout/HorizontalOrganizationChart"/>
    <dgm:cxn modelId="{7D87E14F-18DE-428E-987D-31082646F90B}" srcId="{FE45E066-BE76-4E01-9783-CB8BDF1DE498}" destId="{E843AB7D-6F4E-4DCC-B5A4-64D887D0922C}" srcOrd="0" destOrd="0" parTransId="{6C10B8A3-C42B-457B-968C-E5E73DFC79A5}" sibTransId="{9F75FC0C-EFE4-4E7E-BD48-60D71932CD20}"/>
    <dgm:cxn modelId="{6A17B761-6389-4811-B496-D68EDCF71718}" type="presOf" srcId="{C6BFF1A1-5CA5-4548-B997-3DD3F1F5C4EA}" destId="{B0F35CDB-1DA2-4B72-A7F7-529A358FCAC2}" srcOrd="1" destOrd="0" presId="urn:microsoft.com/office/officeart/2009/3/layout/HorizontalOrganizationChart"/>
    <dgm:cxn modelId="{64A7D3F4-10CF-471C-852D-80C5FFDD962E}" type="presOf" srcId="{409A19D8-F0AB-48ED-AD93-52AC378D00EF}" destId="{DC7E2506-BB7A-4291-A516-2AE21A6F4038}" srcOrd="0" destOrd="0" presId="urn:microsoft.com/office/officeart/2009/3/layout/HorizontalOrganizationChart"/>
    <dgm:cxn modelId="{81A95C04-8CBD-4137-AC3F-FCDAE21DBD01}" type="presOf" srcId="{FE45E066-BE76-4E01-9783-CB8BDF1DE498}" destId="{FA7AEFEE-CC40-40C4-AC99-E33CA085165B}" srcOrd="0" destOrd="0" presId="urn:microsoft.com/office/officeart/2009/3/layout/HorizontalOrganizationChart"/>
    <dgm:cxn modelId="{1D3886D2-A5E0-4063-9636-1E6788D3F42D}" type="presOf" srcId="{78E71A75-6B35-495A-82BA-515217EB3002}" destId="{7AD21970-8571-4957-97AD-C807E378E078}" srcOrd="1" destOrd="0" presId="urn:microsoft.com/office/officeart/2009/3/layout/HorizontalOrganizationChart"/>
    <dgm:cxn modelId="{DE0E6C5E-2150-4D7F-9B46-22EAE04DDE8D}" type="presOf" srcId="{B9BA6CD8-AC91-49EB-A029-1CF75F0E2017}" destId="{E686F8EB-EAC6-4F63-8859-90BFB6F417C7}" srcOrd="0" destOrd="0" presId="urn:microsoft.com/office/officeart/2009/3/layout/HorizontalOrganizationChart"/>
    <dgm:cxn modelId="{273D6B1E-1C31-48FF-8A84-F7259FC7DC51}" type="presOf" srcId="{5CCDB5EE-76FE-4C8B-847E-00B652DB0CF5}" destId="{6BD82639-5DA3-42D2-88A2-25D5DB823D06}" srcOrd="1" destOrd="0" presId="urn:microsoft.com/office/officeart/2009/3/layout/HorizontalOrganizationChart"/>
    <dgm:cxn modelId="{0D63A098-A26B-4232-9C43-28CD8E264302}" type="presOf" srcId="{5F4E45F6-C7AC-48D4-A9B8-C5D43EE1EB4A}" destId="{1772D4A4-8672-45A7-9BD8-B5724A87B4ED}" srcOrd="0" destOrd="0" presId="urn:microsoft.com/office/officeart/2009/3/layout/HorizontalOrganizationChart"/>
    <dgm:cxn modelId="{2373EC39-90F3-41E5-A38A-1CDDCCD67FC9}" type="presOf" srcId="{6C10B8A3-C42B-457B-968C-E5E73DFC79A5}" destId="{4A44F82B-9B8C-4819-9B76-22A8F80285CA}" srcOrd="0" destOrd="0" presId="urn:microsoft.com/office/officeart/2009/3/layout/HorizontalOrganizationChart"/>
    <dgm:cxn modelId="{72AD5E49-C6D5-43E4-B1DD-8D8EEC3AED67}" srcId="{24DE081A-E432-4682-AB03-4F7209E9DA12}" destId="{0636E7BA-DB46-4610-A30A-D402D1DD94A7}" srcOrd="1" destOrd="0" parTransId="{D57A025C-EF2E-41BA-96C8-C62A8CDB696D}" sibTransId="{05574132-0D50-4EA9-90F4-1574E4CAC09B}"/>
    <dgm:cxn modelId="{7F5668F3-AD52-402C-BCEB-6DC6E72CC49A}" type="presOf" srcId="{E843AB7D-6F4E-4DCC-B5A4-64D887D0922C}" destId="{9D4DCCBC-3D46-4760-BBEB-29F34B28F592}" srcOrd="0" destOrd="0" presId="urn:microsoft.com/office/officeart/2009/3/layout/HorizontalOrganizationChart"/>
    <dgm:cxn modelId="{7F88CC43-572C-4014-8BBA-6D0D82BAEA6B}" type="presOf" srcId="{A6D51880-0B52-4553-92A4-E1A2261F4357}" destId="{AC3125FC-AFCE-46B5-BBE5-A35C34AE64B9}" srcOrd="1" destOrd="0" presId="urn:microsoft.com/office/officeart/2009/3/layout/HorizontalOrganizationChart"/>
    <dgm:cxn modelId="{30E8B3D8-D392-46D8-B038-CA5D3F5AB367}" type="presOf" srcId="{A5D34BC0-BED5-40F2-BCB3-9BC7E159FB50}" destId="{AC11B8CC-F4B6-442A-81D6-85E42B6BEE37}" srcOrd="0" destOrd="0" presId="urn:microsoft.com/office/officeart/2009/3/layout/HorizontalOrganizationChart"/>
    <dgm:cxn modelId="{1E2619B0-3BFA-4DCC-982F-BD1043D99197}" type="presOf" srcId="{C6BFF1A1-5CA5-4548-B997-3DD3F1F5C4EA}" destId="{77D1CB8C-D92D-4C0F-B5FF-CF954DAB685D}" srcOrd="0" destOrd="0" presId="urn:microsoft.com/office/officeart/2009/3/layout/HorizontalOrganizationChart"/>
    <dgm:cxn modelId="{135A1137-7151-4420-B027-769871940F6C}" type="presOf" srcId="{D57A025C-EF2E-41BA-96C8-C62A8CDB696D}" destId="{50E2E098-732A-462A-829C-FB2B5A5F0BB2}" srcOrd="0" destOrd="0" presId="urn:microsoft.com/office/officeart/2009/3/layout/HorizontalOrganizationChart"/>
    <dgm:cxn modelId="{4B1FA2DF-C229-48D1-87BE-5458FCAFAFB1}" type="presOf" srcId="{07019CA1-B203-4FAA-93B7-FC64A498C822}" destId="{9AE2C8EB-A2FE-4A96-BCC9-06DD9B6D98E4}" srcOrd="0" destOrd="0" presId="urn:microsoft.com/office/officeart/2009/3/layout/HorizontalOrganizationChart"/>
    <dgm:cxn modelId="{052DC824-8A34-47A7-AC4F-6947AE2425B0}" srcId="{E843AB7D-6F4E-4DCC-B5A4-64D887D0922C}" destId="{11D37FD6-ECCA-41CC-BA64-73AF936C0333}" srcOrd="1" destOrd="0" parTransId="{29F882D3-C2DA-480E-8B00-A77B6FA63DF8}" sibTransId="{CA0AFF2B-503C-4F38-B529-57A65345C2A9}"/>
    <dgm:cxn modelId="{EB6FFA70-3581-4CCC-AD6B-06D7D278A07B}" srcId="{A5D34BC0-BED5-40F2-BCB3-9BC7E159FB50}" destId="{24DE081A-E432-4682-AB03-4F7209E9DA12}" srcOrd="2" destOrd="0" parTransId="{7E6282B3-1C6B-4DD5-B396-88D6DB2CD6E0}" sibTransId="{654631DA-6958-484E-9C84-870BC199D6F6}"/>
    <dgm:cxn modelId="{9C371D9B-4C66-4854-9F98-A2353B642C6E}" type="presOf" srcId="{970B6976-FD95-46FF-ADDB-E3596E1C5660}" destId="{8D803774-E4B8-4CBB-8AAF-85EC5686E693}" srcOrd="0" destOrd="0" presId="urn:microsoft.com/office/officeart/2009/3/layout/HorizontalOrganizationChart"/>
    <dgm:cxn modelId="{6791EC5E-3A19-4BF8-9121-363920A566A6}" srcId="{5F4E45F6-C7AC-48D4-A9B8-C5D43EE1EB4A}" destId="{A5D34BC0-BED5-40F2-BCB3-9BC7E159FB50}" srcOrd="0" destOrd="0" parTransId="{5953B0CD-C683-44F3-B63A-A6C74D6609A1}" sibTransId="{0DDD7748-D98E-43DB-A591-D56192FCA552}"/>
    <dgm:cxn modelId="{EAF02E2E-4B62-4145-8597-70AB250BCC12}" type="presOf" srcId="{2FB0FFF2-DBD0-461E-8B38-36CF13C8DF17}" destId="{92B0C610-0C48-469C-A79C-10C37A5C180B}" srcOrd="0" destOrd="0" presId="urn:microsoft.com/office/officeart/2009/3/layout/HorizontalOrganizationChart"/>
    <dgm:cxn modelId="{C3D91FCB-1C28-4A87-8E0E-9F317BA419B7}" type="presOf" srcId="{0636E7BA-DB46-4610-A30A-D402D1DD94A7}" destId="{FCF241A5-DE7B-4EB5-A25A-68B456BAEAA8}" srcOrd="0" destOrd="0" presId="urn:microsoft.com/office/officeart/2009/3/layout/HorizontalOrganizationChart"/>
    <dgm:cxn modelId="{82D690A8-8E7E-46D2-8012-39605B307A8B}" type="presParOf" srcId="{1772D4A4-8672-45A7-9BD8-B5724A87B4ED}" destId="{AF58C86E-D1FE-4E55-BDCC-967EB25ABC5E}" srcOrd="0" destOrd="0" presId="urn:microsoft.com/office/officeart/2009/3/layout/HorizontalOrganizationChart"/>
    <dgm:cxn modelId="{11692181-DF92-4A01-9A38-B40018F9FA6B}" type="presParOf" srcId="{AF58C86E-D1FE-4E55-BDCC-967EB25ABC5E}" destId="{0854B40A-7483-40B8-98F2-3FFFEC2E7B5E}" srcOrd="0" destOrd="0" presId="urn:microsoft.com/office/officeart/2009/3/layout/HorizontalOrganizationChart"/>
    <dgm:cxn modelId="{A4B5AD45-061B-4FD4-9F91-B58AF4F2AD3C}" type="presParOf" srcId="{0854B40A-7483-40B8-98F2-3FFFEC2E7B5E}" destId="{AC11B8CC-F4B6-442A-81D6-85E42B6BEE37}" srcOrd="0" destOrd="0" presId="urn:microsoft.com/office/officeart/2009/3/layout/HorizontalOrganizationChart"/>
    <dgm:cxn modelId="{C3FC3C54-A2C4-4B18-BB83-4640479CBCF6}" type="presParOf" srcId="{0854B40A-7483-40B8-98F2-3FFFEC2E7B5E}" destId="{84A90575-C44D-48F1-8780-FD7BD9ABCD57}" srcOrd="1" destOrd="0" presId="urn:microsoft.com/office/officeart/2009/3/layout/HorizontalOrganizationChart"/>
    <dgm:cxn modelId="{D49DCFC9-D4FD-4900-B4A5-CBEAD108B590}" type="presParOf" srcId="{AF58C86E-D1FE-4E55-BDCC-967EB25ABC5E}" destId="{DA32C170-FEBC-4B76-8992-66801DD677E0}" srcOrd="1" destOrd="0" presId="urn:microsoft.com/office/officeart/2009/3/layout/HorizontalOrganizationChart"/>
    <dgm:cxn modelId="{AA39A2B2-00C5-4F9F-8514-F785B24B2CE2}" type="presParOf" srcId="{DA32C170-FEBC-4B76-8992-66801DD677E0}" destId="{E686F8EB-EAC6-4F63-8859-90BFB6F417C7}" srcOrd="0" destOrd="0" presId="urn:microsoft.com/office/officeart/2009/3/layout/HorizontalOrganizationChart"/>
    <dgm:cxn modelId="{8D529627-76A7-441E-A560-36FFB41F7169}" type="presParOf" srcId="{DA32C170-FEBC-4B76-8992-66801DD677E0}" destId="{3531061E-6138-4504-B6BB-5DEE7E21FDC2}" srcOrd="1" destOrd="0" presId="urn:microsoft.com/office/officeart/2009/3/layout/HorizontalOrganizationChart"/>
    <dgm:cxn modelId="{33205B31-4BCD-4F4D-8EB2-3BBF36E03A25}" type="presParOf" srcId="{3531061E-6138-4504-B6BB-5DEE7E21FDC2}" destId="{3ED71961-2E4D-4A41-9451-630B85DB0EBD}" srcOrd="0" destOrd="0" presId="urn:microsoft.com/office/officeart/2009/3/layout/HorizontalOrganizationChart"/>
    <dgm:cxn modelId="{88190B2D-A50B-47CF-BBB1-47FE6102B6D3}" type="presParOf" srcId="{3ED71961-2E4D-4A41-9451-630B85DB0EBD}" destId="{E57D338E-1F2A-4870-B82C-98C8F7EF7A83}" srcOrd="0" destOrd="0" presId="urn:microsoft.com/office/officeart/2009/3/layout/HorizontalOrganizationChart"/>
    <dgm:cxn modelId="{99F22CF3-ABB2-4E78-BC8C-E8EBFDFDBC23}" type="presParOf" srcId="{3ED71961-2E4D-4A41-9451-630B85DB0EBD}" destId="{6BD82639-5DA3-42D2-88A2-25D5DB823D06}" srcOrd="1" destOrd="0" presId="urn:microsoft.com/office/officeart/2009/3/layout/HorizontalOrganizationChart"/>
    <dgm:cxn modelId="{173D9338-3481-4C49-A7C2-98E8A536ABF0}" type="presParOf" srcId="{3531061E-6138-4504-B6BB-5DEE7E21FDC2}" destId="{0129708F-E6F4-43BD-9DB2-4F11AC4A41BF}" srcOrd="1" destOrd="0" presId="urn:microsoft.com/office/officeart/2009/3/layout/HorizontalOrganizationChart"/>
    <dgm:cxn modelId="{54550B31-C566-48E9-A799-153674A4CBDA}" type="presParOf" srcId="{3531061E-6138-4504-B6BB-5DEE7E21FDC2}" destId="{055F34FE-17ED-4FED-8046-FAE2669F8611}" srcOrd="2" destOrd="0" presId="urn:microsoft.com/office/officeart/2009/3/layout/HorizontalOrganizationChart"/>
    <dgm:cxn modelId="{03CF4F38-05A1-4418-8C76-115A0BB6C3DC}" type="presParOf" srcId="{DA32C170-FEBC-4B76-8992-66801DD677E0}" destId="{92B0C610-0C48-469C-A79C-10C37A5C180B}" srcOrd="2" destOrd="0" presId="urn:microsoft.com/office/officeart/2009/3/layout/HorizontalOrganizationChart"/>
    <dgm:cxn modelId="{60225199-5E08-4597-A3B2-ED2810975DD7}" type="presParOf" srcId="{DA32C170-FEBC-4B76-8992-66801DD677E0}" destId="{34876F3C-E9B3-4620-B091-D39FCFF156BC}" srcOrd="3" destOrd="0" presId="urn:microsoft.com/office/officeart/2009/3/layout/HorizontalOrganizationChart"/>
    <dgm:cxn modelId="{D3946E4B-A1A1-4048-A003-21561118060C}" type="presParOf" srcId="{34876F3C-E9B3-4620-B091-D39FCFF156BC}" destId="{3C63C171-D435-4945-9287-34D2312E34D2}" srcOrd="0" destOrd="0" presId="urn:microsoft.com/office/officeart/2009/3/layout/HorizontalOrganizationChart"/>
    <dgm:cxn modelId="{19BB21D1-9C40-4307-981B-126DA339A3C5}" type="presParOf" srcId="{3C63C171-D435-4945-9287-34D2312E34D2}" destId="{FA7AEFEE-CC40-40C4-AC99-E33CA085165B}" srcOrd="0" destOrd="0" presId="urn:microsoft.com/office/officeart/2009/3/layout/HorizontalOrganizationChart"/>
    <dgm:cxn modelId="{4708BAA7-4E2A-4767-B111-C2DC448C8C1A}" type="presParOf" srcId="{3C63C171-D435-4945-9287-34D2312E34D2}" destId="{6B754AAB-1B3D-442C-8BD8-C9AE16E17529}" srcOrd="1" destOrd="0" presId="urn:microsoft.com/office/officeart/2009/3/layout/HorizontalOrganizationChart"/>
    <dgm:cxn modelId="{86C6AB45-D96E-4244-8959-A7AA4F96B8FD}" type="presParOf" srcId="{34876F3C-E9B3-4620-B091-D39FCFF156BC}" destId="{36CDB949-4C22-40B6-A9F2-DE784BE6E9C7}" srcOrd="1" destOrd="0" presId="urn:microsoft.com/office/officeart/2009/3/layout/HorizontalOrganizationChart"/>
    <dgm:cxn modelId="{AE30DE3E-2F27-4C8F-B193-C20A3387833F}" type="presParOf" srcId="{36CDB949-4C22-40B6-A9F2-DE784BE6E9C7}" destId="{4A44F82B-9B8C-4819-9B76-22A8F80285CA}" srcOrd="0" destOrd="0" presId="urn:microsoft.com/office/officeart/2009/3/layout/HorizontalOrganizationChart"/>
    <dgm:cxn modelId="{45D5622C-EF47-4EED-A41D-974DEB8FE890}" type="presParOf" srcId="{36CDB949-4C22-40B6-A9F2-DE784BE6E9C7}" destId="{45E1FC7C-DFC0-4081-BB59-6748664539ED}" srcOrd="1" destOrd="0" presId="urn:microsoft.com/office/officeart/2009/3/layout/HorizontalOrganizationChart"/>
    <dgm:cxn modelId="{F73C10F5-8EF5-4178-8AC6-A8A45D87E91E}" type="presParOf" srcId="{45E1FC7C-DFC0-4081-BB59-6748664539ED}" destId="{672D6858-2645-4598-95CD-7FE813F04FA3}" srcOrd="0" destOrd="0" presId="urn:microsoft.com/office/officeart/2009/3/layout/HorizontalOrganizationChart"/>
    <dgm:cxn modelId="{E34D0C2B-BEE7-49B3-9DF6-ED6B8AA9F8F7}" type="presParOf" srcId="{672D6858-2645-4598-95CD-7FE813F04FA3}" destId="{9D4DCCBC-3D46-4760-BBEB-29F34B28F592}" srcOrd="0" destOrd="0" presId="urn:microsoft.com/office/officeart/2009/3/layout/HorizontalOrganizationChart"/>
    <dgm:cxn modelId="{BCACDBA6-40B9-409F-9C68-373FC64D69FF}" type="presParOf" srcId="{672D6858-2645-4598-95CD-7FE813F04FA3}" destId="{E6960CAB-57B9-42C1-9422-B4517EADFC43}" srcOrd="1" destOrd="0" presId="urn:microsoft.com/office/officeart/2009/3/layout/HorizontalOrganizationChart"/>
    <dgm:cxn modelId="{223D19FA-51F5-4E04-BD2E-0BFBFE642BD0}" type="presParOf" srcId="{45E1FC7C-DFC0-4081-BB59-6748664539ED}" destId="{6FADC6E7-FDAC-4FE1-B9F7-1FB664601115}" srcOrd="1" destOrd="0" presId="urn:microsoft.com/office/officeart/2009/3/layout/HorizontalOrganizationChart"/>
    <dgm:cxn modelId="{E303E7A0-0125-4D92-B1CF-58D58A3C23B6}" type="presParOf" srcId="{6FADC6E7-FDAC-4FE1-B9F7-1FB664601115}" destId="{1D35C804-4C51-4DD1-A747-B8D4EFAEC870}" srcOrd="0" destOrd="0" presId="urn:microsoft.com/office/officeart/2009/3/layout/HorizontalOrganizationChart"/>
    <dgm:cxn modelId="{695F8F36-460C-48C1-B808-C6CB2AF17BCB}" type="presParOf" srcId="{6FADC6E7-FDAC-4FE1-B9F7-1FB664601115}" destId="{617CBDBF-9AC7-4808-96C3-B57CFEB9FD1A}" srcOrd="1" destOrd="0" presId="urn:microsoft.com/office/officeart/2009/3/layout/HorizontalOrganizationChart"/>
    <dgm:cxn modelId="{FF29B840-265C-4BFB-808A-FD51C0EAAE5F}" type="presParOf" srcId="{617CBDBF-9AC7-4808-96C3-B57CFEB9FD1A}" destId="{7E49334A-2FC4-4C2A-A795-135A4BF41DB1}" srcOrd="0" destOrd="0" presId="urn:microsoft.com/office/officeart/2009/3/layout/HorizontalOrganizationChart"/>
    <dgm:cxn modelId="{1F574D7E-70B2-4D8A-BF03-9CFE93E98236}" type="presParOf" srcId="{7E49334A-2FC4-4C2A-A795-135A4BF41DB1}" destId="{77D1CB8C-D92D-4C0F-B5FF-CF954DAB685D}" srcOrd="0" destOrd="0" presId="urn:microsoft.com/office/officeart/2009/3/layout/HorizontalOrganizationChart"/>
    <dgm:cxn modelId="{91008324-615F-45D3-9611-0A66AD84BF6F}" type="presParOf" srcId="{7E49334A-2FC4-4C2A-A795-135A4BF41DB1}" destId="{B0F35CDB-1DA2-4B72-A7F7-529A358FCAC2}" srcOrd="1" destOrd="0" presId="urn:microsoft.com/office/officeart/2009/3/layout/HorizontalOrganizationChart"/>
    <dgm:cxn modelId="{1C40590A-2BB8-41C1-BC43-EF3430182790}" type="presParOf" srcId="{617CBDBF-9AC7-4808-96C3-B57CFEB9FD1A}" destId="{3562B071-5B6E-486D-B4A1-35EC710001BF}" srcOrd="1" destOrd="0" presId="urn:microsoft.com/office/officeart/2009/3/layout/HorizontalOrganizationChart"/>
    <dgm:cxn modelId="{AA42782F-5FAC-4C2F-A7A9-1BC6C5275774}" type="presParOf" srcId="{617CBDBF-9AC7-4808-96C3-B57CFEB9FD1A}" destId="{DEB8568F-A69E-4A14-9020-EA5383B3F70F}" srcOrd="2" destOrd="0" presId="urn:microsoft.com/office/officeart/2009/3/layout/HorizontalOrganizationChart"/>
    <dgm:cxn modelId="{1A8AD6A7-C120-416F-BB64-82E8B3022471}" type="presParOf" srcId="{6FADC6E7-FDAC-4FE1-B9F7-1FB664601115}" destId="{50151872-E934-4789-B0E9-BE12C31D997F}" srcOrd="2" destOrd="0" presId="urn:microsoft.com/office/officeart/2009/3/layout/HorizontalOrganizationChart"/>
    <dgm:cxn modelId="{A8EE2597-DADA-463D-9DFF-CC760A751FAF}" type="presParOf" srcId="{6FADC6E7-FDAC-4FE1-B9F7-1FB664601115}" destId="{971E118C-3A7E-4844-AC03-D50B249E0273}" srcOrd="3" destOrd="0" presId="urn:microsoft.com/office/officeart/2009/3/layout/HorizontalOrganizationChart"/>
    <dgm:cxn modelId="{53F43D59-7111-472A-BF26-F9016EFB54D3}" type="presParOf" srcId="{971E118C-3A7E-4844-AC03-D50B249E0273}" destId="{B21227BF-F410-49D7-A65D-4B92938C74DF}" srcOrd="0" destOrd="0" presId="urn:microsoft.com/office/officeart/2009/3/layout/HorizontalOrganizationChart"/>
    <dgm:cxn modelId="{C1DF0E6F-8800-429A-A0F4-1240E0F1A1BF}" type="presParOf" srcId="{B21227BF-F410-49D7-A65D-4B92938C74DF}" destId="{A332D5B2-AE08-4A62-81FD-8DC802B3DB12}" srcOrd="0" destOrd="0" presId="urn:microsoft.com/office/officeart/2009/3/layout/HorizontalOrganizationChart"/>
    <dgm:cxn modelId="{4ADDA8EE-AF1C-4B30-A506-F85C380A85A3}" type="presParOf" srcId="{B21227BF-F410-49D7-A65D-4B92938C74DF}" destId="{AA3BAF4A-2781-4860-A90E-4C7E8E33BFC2}" srcOrd="1" destOrd="0" presId="urn:microsoft.com/office/officeart/2009/3/layout/HorizontalOrganizationChart"/>
    <dgm:cxn modelId="{A9508E42-15B3-4B9B-AEB8-48343F71CB22}" type="presParOf" srcId="{971E118C-3A7E-4844-AC03-D50B249E0273}" destId="{DCD48D34-69B7-44FA-806F-E06C0461B511}" srcOrd="1" destOrd="0" presId="urn:microsoft.com/office/officeart/2009/3/layout/HorizontalOrganizationChart"/>
    <dgm:cxn modelId="{C59644BF-C690-4675-AB2F-CEA727D5AFFB}" type="presParOf" srcId="{971E118C-3A7E-4844-AC03-D50B249E0273}" destId="{A2A7616B-C536-4E0A-92E9-9BAFE1851BFB}" srcOrd="2" destOrd="0" presId="urn:microsoft.com/office/officeart/2009/3/layout/HorizontalOrganizationChart"/>
    <dgm:cxn modelId="{5AC75C64-9600-4784-9C4C-76C70AFC5D89}" type="presParOf" srcId="{45E1FC7C-DFC0-4081-BB59-6748664539ED}" destId="{33C076AC-44BF-4208-930C-E15869661E27}" srcOrd="2" destOrd="0" presId="urn:microsoft.com/office/officeart/2009/3/layout/HorizontalOrganizationChart"/>
    <dgm:cxn modelId="{1653426B-8397-4787-BE2C-37BAFDC4757F}" type="presParOf" srcId="{34876F3C-E9B3-4620-B091-D39FCFF156BC}" destId="{19C38C51-A28D-4239-90DF-7239CD6FD221}" srcOrd="2" destOrd="0" presId="urn:microsoft.com/office/officeart/2009/3/layout/HorizontalOrganizationChart"/>
    <dgm:cxn modelId="{73556E25-BBAB-4E7C-ABB6-2A7B145BC45B}" type="presParOf" srcId="{DA32C170-FEBC-4B76-8992-66801DD677E0}" destId="{D808782E-E6E3-427A-BFC0-2B05BC17953E}" srcOrd="4" destOrd="0" presId="urn:microsoft.com/office/officeart/2009/3/layout/HorizontalOrganizationChart"/>
    <dgm:cxn modelId="{23C9914D-B369-4C42-93B4-6D4BE83D3FE9}" type="presParOf" srcId="{DA32C170-FEBC-4B76-8992-66801DD677E0}" destId="{D9F298BC-22CC-41A1-B8D2-8877FBC4E33E}" srcOrd="5" destOrd="0" presId="urn:microsoft.com/office/officeart/2009/3/layout/HorizontalOrganizationChart"/>
    <dgm:cxn modelId="{E1460A3E-8044-461D-A0FE-C12EDD4AACE8}" type="presParOf" srcId="{D9F298BC-22CC-41A1-B8D2-8877FBC4E33E}" destId="{B9467850-EFBC-4373-BE84-049646D9D550}" srcOrd="0" destOrd="0" presId="urn:microsoft.com/office/officeart/2009/3/layout/HorizontalOrganizationChart"/>
    <dgm:cxn modelId="{0883477A-0A28-43B7-87E7-05ABB079F721}" type="presParOf" srcId="{B9467850-EFBC-4373-BE84-049646D9D550}" destId="{65B672D1-E62D-4CBD-B882-BD6A545D5B6F}" srcOrd="0" destOrd="0" presId="urn:microsoft.com/office/officeart/2009/3/layout/HorizontalOrganizationChart"/>
    <dgm:cxn modelId="{3387A0EF-586F-4201-9803-3BB2B71824A5}" type="presParOf" srcId="{B9467850-EFBC-4373-BE84-049646D9D550}" destId="{A4EF54C5-C72A-4ABE-AD8B-F5E191E719D9}" srcOrd="1" destOrd="0" presId="urn:microsoft.com/office/officeart/2009/3/layout/HorizontalOrganizationChart"/>
    <dgm:cxn modelId="{88D2E30C-F35D-4110-A997-7509DFF169FA}" type="presParOf" srcId="{D9F298BC-22CC-41A1-B8D2-8877FBC4E33E}" destId="{EAA16BCD-DE8B-4105-B8FD-928BFCD2EFA2}" srcOrd="1" destOrd="0" presId="urn:microsoft.com/office/officeart/2009/3/layout/HorizontalOrganizationChart"/>
    <dgm:cxn modelId="{49970CBD-291C-4911-9BCC-FA903869B0B8}" type="presParOf" srcId="{EAA16BCD-DE8B-4105-B8FD-928BFCD2EFA2}" destId="{8D803774-E4B8-4CBB-8AAF-85EC5686E693}" srcOrd="0" destOrd="0" presId="urn:microsoft.com/office/officeart/2009/3/layout/HorizontalOrganizationChart"/>
    <dgm:cxn modelId="{176BC0B1-CE4F-4718-A3B4-77BA1EF38B85}" type="presParOf" srcId="{EAA16BCD-DE8B-4105-B8FD-928BFCD2EFA2}" destId="{C2762E35-1699-4F31-9C84-B340BFC56495}" srcOrd="1" destOrd="0" presId="urn:microsoft.com/office/officeart/2009/3/layout/HorizontalOrganizationChart"/>
    <dgm:cxn modelId="{16E9B81D-8876-42F6-BFC8-7F2C6FD8D2A7}" type="presParOf" srcId="{C2762E35-1699-4F31-9C84-B340BFC56495}" destId="{E7A327EF-602C-4519-B9DE-E1935182F625}" srcOrd="0" destOrd="0" presId="urn:microsoft.com/office/officeart/2009/3/layout/HorizontalOrganizationChart"/>
    <dgm:cxn modelId="{7068DBF7-2EBD-4C0A-8B72-4B42BAE7E99B}" type="presParOf" srcId="{E7A327EF-602C-4519-B9DE-E1935182F625}" destId="{77F4740D-E06D-4FFC-ABC0-C94E6F2F4B9D}" srcOrd="0" destOrd="0" presId="urn:microsoft.com/office/officeart/2009/3/layout/HorizontalOrganizationChart"/>
    <dgm:cxn modelId="{B6F46C76-CCD8-4BA1-BF9E-7AB117273D28}" type="presParOf" srcId="{E7A327EF-602C-4519-B9DE-E1935182F625}" destId="{476D435A-AC59-47CD-B769-25960655BAEA}" srcOrd="1" destOrd="0" presId="urn:microsoft.com/office/officeart/2009/3/layout/HorizontalOrganizationChart"/>
    <dgm:cxn modelId="{2F926A3A-6804-4EBD-B1FE-43EC65B7EB33}" type="presParOf" srcId="{C2762E35-1699-4F31-9C84-B340BFC56495}" destId="{7635D396-33AE-411C-92ED-1401349C6EF4}" srcOrd="1" destOrd="0" presId="urn:microsoft.com/office/officeart/2009/3/layout/HorizontalOrganizationChart"/>
    <dgm:cxn modelId="{01D193D3-F561-49E8-BA90-80FFD5754F44}" type="presParOf" srcId="{C2762E35-1699-4F31-9C84-B340BFC56495}" destId="{00787FC3-6BC0-4BCA-AB7E-F44CCCA0E4D3}" srcOrd="2" destOrd="0" presId="urn:microsoft.com/office/officeart/2009/3/layout/HorizontalOrganizationChart"/>
    <dgm:cxn modelId="{DDC09695-5E4D-4A00-9BDA-4B559EC7E119}" type="presParOf" srcId="{EAA16BCD-DE8B-4105-B8FD-928BFCD2EFA2}" destId="{50E2E098-732A-462A-829C-FB2B5A5F0BB2}" srcOrd="2" destOrd="0" presId="urn:microsoft.com/office/officeart/2009/3/layout/HorizontalOrganizationChart"/>
    <dgm:cxn modelId="{263B9433-1150-4DF8-8F8D-DFCFAB91FABA}" type="presParOf" srcId="{EAA16BCD-DE8B-4105-B8FD-928BFCD2EFA2}" destId="{D83D0306-DB3C-479D-995B-9AFACC2A8280}" srcOrd="3" destOrd="0" presId="urn:microsoft.com/office/officeart/2009/3/layout/HorizontalOrganizationChart"/>
    <dgm:cxn modelId="{6EE7F725-B2AA-4590-B95D-140BE58CB59F}" type="presParOf" srcId="{D83D0306-DB3C-479D-995B-9AFACC2A8280}" destId="{6AA9C8F0-E7BC-4B69-A22B-4E683FBA9167}" srcOrd="0" destOrd="0" presId="urn:microsoft.com/office/officeart/2009/3/layout/HorizontalOrganizationChart"/>
    <dgm:cxn modelId="{94B059EB-77F6-48F3-AC68-DA11EE082EC7}" type="presParOf" srcId="{6AA9C8F0-E7BC-4B69-A22B-4E683FBA9167}" destId="{FCF241A5-DE7B-4EB5-A25A-68B456BAEAA8}" srcOrd="0" destOrd="0" presId="urn:microsoft.com/office/officeart/2009/3/layout/HorizontalOrganizationChart"/>
    <dgm:cxn modelId="{114213C6-2108-4008-9EB1-7BD5F174FACB}" type="presParOf" srcId="{6AA9C8F0-E7BC-4B69-A22B-4E683FBA9167}" destId="{96AC1541-61BC-4002-8300-A0545B0D58C6}" srcOrd="1" destOrd="0" presId="urn:microsoft.com/office/officeart/2009/3/layout/HorizontalOrganizationChart"/>
    <dgm:cxn modelId="{16FA5B73-3876-4315-B6D3-6381A1F5D4BD}" type="presParOf" srcId="{D83D0306-DB3C-479D-995B-9AFACC2A8280}" destId="{52797F74-ACB5-4E86-8069-70FA47DB2807}" srcOrd="1" destOrd="0" presId="urn:microsoft.com/office/officeart/2009/3/layout/HorizontalOrganizationChart"/>
    <dgm:cxn modelId="{BB0586B7-6B6D-4BE9-A51B-CB56052C3455}" type="presParOf" srcId="{D83D0306-DB3C-479D-995B-9AFACC2A8280}" destId="{60D2E1D3-857F-4AB1-9C36-A56EE60A2338}" srcOrd="2" destOrd="0" presId="urn:microsoft.com/office/officeart/2009/3/layout/HorizontalOrganizationChart"/>
    <dgm:cxn modelId="{E0BDEE31-252A-44CA-99CE-193E316205CF}" type="presParOf" srcId="{EAA16BCD-DE8B-4105-B8FD-928BFCD2EFA2}" destId="{DC7E2506-BB7A-4291-A516-2AE21A6F4038}" srcOrd="4" destOrd="0" presId="urn:microsoft.com/office/officeart/2009/3/layout/HorizontalOrganizationChart"/>
    <dgm:cxn modelId="{2D3A8129-FF31-4974-9B66-A773FE060594}" type="presParOf" srcId="{EAA16BCD-DE8B-4105-B8FD-928BFCD2EFA2}" destId="{4D232A58-8654-42B4-A00B-0E426A3A630B}" srcOrd="5" destOrd="0" presId="urn:microsoft.com/office/officeart/2009/3/layout/HorizontalOrganizationChart"/>
    <dgm:cxn modelId="{E5116C1E-126B-4807-A88E-49B77F57869F}" type="presParOf" srcId="{4D232A58-8654-42B4-A00B-0E426A3A630B}" destId="{F7B69311-55C1-4F03-9769-C79902E0AA17}" srcOrd="0" destOrd="0" presId="urn:microsoft.com/office/officeart/2009/3/layout/HorizontalOrganizationChart"/>
    <dgm:cxn modelId="{EDE8505A-02A2-4B04-B9DC-C0A7969A6699}" type="presParOf" srcId="{F7B69311-55C1-4F03-9769-C79902E0AA17}" destId="{764A4637-D93B-4437-9514-E9ACCA2F7E7B}" srcOrd="0" destOrd="0" presId="urn:microsoft.com/office/officeart/2009/3/layout/HorizontalOrganizationChart"/>
    <dgm:cxn modelId="{4F5D4597-4DF0-4D2D-9C4E-D6F1122A4D26}" type="presParOf" srcId="{F7B69311-55C1-4F03-9769-C79902E0AA17}" destId="{AC3125FC-AFCE-46B5-BBE5-A35C34AE64B9}" srcOrd="1" destOrd="0" presId="urn:microsoft.com/office/officeart/2009/3/layout/HorizontalOrganizationChart"/>
    <dgm:cxn modelId="{51A9CA93-6D10-4DEE-A5E6-36E872D4E716}" type="presParOf" srcId="{4D232A58-8654-42B4-A00B-0E426A3A630B}" destId="{D11C03DE-989C-4CD4-9064-433F0BB20C78}" srcOrd="1" destOrd="0" presId="urn:microsoft.com/office/officeart/2009/3/layout/HorizontalOrganizationChart"/>
    <dgm:cxn modelId="{111FE7E7-3078-44F1-B042-ED151EBECC25}" type="presParOf" srcId="{4D232A58-8654-42B4-A00B-0E426A3A630B}" destId="{B55C1AC9-EBDC-4357-BCF2-F073E4E0F25E}" srcOrd="2" destOrd="0" presId="urn:microsoft.com/office/officeart/2009/3/layout/HorizontalOrganizationChart"/>
    <dgm:cxn modelId="{5BEAFB35-1B6A-414E-B6CC-16339932D42E}" type="presParOf" srcId="{EAA16BCD-DE8B-4105-B8FD-928BFCD2EFA2}" destId="{9AE2C8EB-A2FE-4A96-BCC9-06DD9B6D98E4}" srcOrd="6" destOrd="0" presId="urn:microsoft.com/office/officeart/2009/3/layout/HorizontalOrganizationChart"/>
    <dgm:cxn modelId="{DBA5A506-23E5-4338-A78E-B0AE924B1C46}" type="presParOf" srcId="{EAA16BCD-DE8B-4105-B8FD-928BFCD2EFA2}" destId="{63160A81-BDB7-4D2C-B329-09AFCAA5924B}" srcOrd="7" destOrd="0" presId="urn:microsoft.com/office/officeart/2009/3/layout/HorizontalOrganizationChart"/>
    <dgm:cxn modelId="{7AED32B0-603C-41F4-A203-63A4583D4EAF}" type="presParOf" srcId="{63160A81-BDB7-4D2C-B329-09AFCAA5924B}" destId="{FFF852EE-4C06-4194-9A42-16FD01BB5CAC}" srcOrd="0" destOrd="0" presId="urn:microsoft.com/office/officeart/2009/3/layout/HorizontalOrganizationChart"/>
    <dgm:cxn modelId="{C0F901F0-47EB-4D44-B837-8C23A7E1CB69}" type="presParOf" srcId="{FFF852EE-4C06-4194-9A42-16FD01BB5CAC}" destId="{ED9EE0B8-DE1F-43A8-9FE6-9A7DCC9F09B1}" srcOrd="0" destOrd="0" presId="urn:microsoft.com/office/officeart/2009/3/layout/HorizontalOrganizationChart"/>
    <dgm:cxn modelId="{198B07E5-F58C-4E4D-A99A-3458C164CB6A}" type="presParOf" srcId="{FFF852EE-4C06-4194-9A42-16FD01BB5CAC}" destId="{7AD21970-8571-4957-97AD-C807E378E078}" srcOrd="1" destOrd="0" presId="urn:microsoft.com/office/officeart/2009/3/layout/HorizontalOrganizationChart"/>
    <dgm:cxn modelId="{A5D5F2CC-6720-4989-9B46-BF4E15F92D07}" type="presParOf" srcId="{63160A81-BDB7-4D2C-B329-09AFCAA5924B}" destId="{8FFB6CFE-D060-4318-8A3F-80D8D57FE678}" srcOrd="1" destOrd="0" presId="urn:microsoft.com/office/officeart/2009/3/layout/HorizontalOrganizationChart"/>
    <dgm:cxn modelId="{B20083B8-B94C-4509-A4C4-BB133C7A7A5C}" type="presParOf" srcId="{63160A81-BDB7-4D2C-B329-09AFCAA5924B}" destId="{33472269-7026-47CD-867D-BC6F06BFC342}" srcOrd="2" destOrd="0" presId="urn:microsoft.com/office/officeart/2009/3/layout/HorizontalOrganizationChart"/>
    <dgm:cxn modelId="{1BD7A17A-D387-4D01-852A-BDDF8870241B}" type="presParOf" srcId="{D9F298BC-22CC-41A1-B8D2-8877FBC4E33E}" destId="{231DF78C-1B6C-4309-BA6D-65430526B749}" srcOrd="2" destOrd="0" presId="urn:microsoft.com/office/officeart/2009/3/layout/HorizontalOrganizationChart"/>
    <dgm:cxn modelId="{2B296962-5A6C-4A45-96DA-479EDD123DCC}" type="presParOf" srcId="{AF58C86E-D1FE-4E55-BDCC-967EB25ABC5E}" destId="{3AC38E96-9783-49B1-8640-DBD6B6B01C8F}"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BF5759-BF61-4BAF-9106-A09B7D3BD1A8}" type="doc">
      <dgm:prSet loTypeId="urn:microsoft.com/office/officeart/2005/8/layout/hierarchy6" loCatId="hierarchy" qsTypeId="urn:microsoft.com/office/officeart/2005/8/quickstyle/simple1" qsCatId="simple" csTypeId="urn:microsoft.com/office/officeart/2005/8/colors/accent6_1" csCatId="accent6" phldr="1"/>
      <dgm:spPr/>
      <dgm:t>
        <a:bodyPr/>
        <a:lstStyle/>
        <a:p>
          <a:endParaRPr lang="en-US"/>
        </a:p>
      </dgm:t>
    </dgm:pt>
    <dgm:pt modelId="{2DC53EEA-AB3B-4908-B728-DAB34304A6CA}">
      <dgm:prSet phldrT="[Text]"/>
      <dgm:spPr/>
      <dgm:t>
        <a:bodyPr/>
        <a:lstStyle/>
        <a:p>
          <a:r>
            <a:rPr lang="en-US" dirty="0" smtClean="0"/>
            <a:t>BI Team</a:t>
          </a:r>
          <a:endParaRPr lang="en-US" dirty="0"/>
        </a:p>
      </dgm:t>
    </dgm:pt>
    <dgm:pt modelId="{40D239EB-66AE-451D-B512-ED97213F797E}" type="parTrans" cxnId="{63BD3785-E5F8-41D5-BFE7-DCCFE6764DEC}">
      <dgm:prSet/>
      <dgm:spPr/>
      <dgm:t>
        <a:bodyPr/>
        <a:lstStyle/>
        <a:p>
          <a:endParaRPr lang="en-US"/>
        </a:p>
      </dgm:t>
    </dgm:pt>
    <dgm:pt modelId="{9323A2FC-969D-40D9-8A27-89A1665D0914}" type="sibTrans" cxnId="{63BD3785-E5F8-41D5-BFE7-DCCFE6764DEC}">
      <dgm:prSet/>
      <dgm:spPr/>
      <dgm:t>
        <a:bodyPr/>
        <a:lstStyle/>
        <a:p>
          <a:endParaRPr lang="en-US"/>
        </a:p>
      </dgm:t>
    </dgm:pt>
    <dgm:pt modelId="{7277429C-A2E2-4284-8F16-9FC2AEC13B8B}" type="asst">
      <dgm:prSet phldrT="[Text]"/>
      <dgm:spPr/>
      <dgm:t>
        <a:bodyPr/>
        <a:lstStyle/>
        <a:p>
          <a:r>
            <a:rPr lang="en-US" dirty="0" smtClean="0"/>
            <a:t>My Reports</a:t>
          </a:r>
          <a:endParaRPr lang="en-US" dirty="0"/>
        </a:p>
      </dgm:t>
    </dgm:pt>
    <dgm:pt modelId="{998077FB-DCA7-49A3-8673-01539B4B2A3F}" type="parTrans" cxnId="{D716A171-0398-4D5B-95D2-35106FF58D29}">
      <dgm:prSet/>
      <dgm:spPr/>
      <dgm:t>
        <a:bodyPr/>
        <a:lstStyle/>
        <a:p>
          <a:endParaRPr lang="en-US"/>
        </a:p>
      </dgm:t>
    </dgm:pt>
    <dgm:pt modelId="{99A32D20-6A90-4E30-A3A2-B16ED3D3D06D}" type="sibTrans" cxnId="{D716A171-0398-4D5B-95D2-35106FF58D29}">
      <dgm:prSet/>
      <dgm:spPr/>
      <dgm:t>
        <a:bodyPr/>
        <a:lstStyle/>
        <a:p>
          <a:endParaRPr lang="en-US"/>
        </a:p>
      </dgm:t>
    </dgm:pt>
    <dgm:pt modelId="{B4583A47-9E02-4B41-88D7-91890659F3C4}" type="asst">
      <dgm:prSet phldrT="[Text]"/>
      <dgm:spPr/>
      <dgm:t>
        <a:bodyPr/>
        <a:lstStyle/>
        <a:p>
          <a:r>
            <a:rPr lang="en-US" dirty="0" smtClean="0"/>
            <a:t>Dashboards</a:t>
          </a:r>
          <a:endParaRPr lang="en-US" dirty="0"/>
        </a:p>
      </dgm:t>
    </dgm:pt>
    <dgm:pt modelId="{AD90C5B0-B446-4754-A293-90FB2772B98D}" type="parTrans" cxnId="{955510CC-5CAF-4E20-A29F-C88C359D800E}">
      <dgm:prSet/>
      <dgm:spPr/>
      <dgm:t>
        <a:bodyPr/>
        <a:lstStyle/>
        <a:p>
          <a:endParaRPr lang="en-US"/>
        </a:p>
      </dgm:t>
    </dgm:pt>
    <dgm:pt modelId="{D4A16FBB-83CE-4645-957B-859475BE1F14}" type="sibTrans" cxnId="{955510CC-5CAF-4E20-A29F-C88C359D800E}">
      <dgm:prSet/>
      <dgm:spPr/>
      <dgm:t>
        <a:bodyPr/>
        <a:lstStyle/>
        <a:p>
          <a:endParaRPr lang="en-US"/>
        </a:p>
      </dgm:t>
    </dgm:pt>
    <dgm:pt modelId="{BA637621-8F86-449C-91AC-05A11076F176}" type="pres">
      <dgm:prSet presAssocID="{B2BF5759-BF61-4BAF-9106-A09B7D3BD1A8}" presName="mainComposite" presStyleCnt="0">
        <dgm:presLayoutVars>
          <dgm:chPref val="1"/>
          <dgm:dir/>
          <dgm:animOne val="branch"/>
          <dgm:animLvl val="lvl"/>
          <dgm:resizeHandles val="exact"/>
        </dgm:presLayoutVars>
      </dgm:prSet>
      <dgm:spPr/>
      <dgm:t>
        <a:bodyPr/>
        <a:lstStyle/>
        <a:p>
          <a:endParaRPr lang="en-US"/>
        </a:p>
      </dgm:t>
    </dgm:pt>
    <dgm:pt modelId="{F2B48FF7-59F1-425B-BB43-96F951D7C9C2}" type="pres">
      <dgm:prSet presAssocID="{B2BF5759-BF61-4BAF-9106-A09B7D3BD1A8}" presName="hierFlow" presStyleCnt="0"/>
      <dgm:spPr/>
    </dgm:pt>
    <dgm:pt modelId="{D9550B34-3D37-49A0-9437-5888B233C918}" type="pres">
      <dgm:prSet presAssocID="{B2BF5759-BF61-4BAF-9106-A09B7D3BD1A8}" presName="hierChild1" presStyleCnt="0">
        <dgm:presLayoutVars>
          <dgm:chPref val="1"/>
          <dgm:animOne val="branch"/>
          <dgm:animLvl val="lvl"/>
        </dgm:presLayoutVars>
      </dgm:prSet>
      <dgm:spPr/>
    </dgm:pt>
    <dgm:pt modelId="{157DF8BB-1446-4A39-975C-A3D8C5DD3070}" type="pres">
      <dgm:prSet presAssocID="{2DC53EEA-AB3B-4908-B728-DAB34304A6CA}" presName="Name14" presStyleCnt="0"/>
      <dgm:spPr/>
    </dgm:pt>
    <dgm:pt modelId="{04D1A38C-DFE4-4BD0-B56E-028C846374D8}" type="pres">
      <dgm:prSet presAssocID="{2DC53EEA-AB3B-4908-B728-DAB34304A6CA}" presName="level1Shape" presStyleLbl="node0" presStyleIdx="0" presStyleCnt="1">
        <dgm:presLayoutVars>
          <dgm:chPref val="3"/>
        </dgm:presLayoutVars>
      </dgm:prSet>
      <dgm:spPr/>
      <dgm:t>
        <a:bodyPr/>
        <a:lstStyle/>
        <a:p>
          <a:endParaRPr lang="en-US"/>
        </a:p>
      </dgm:t>
    </dgm:pt>
    <dgm:pt modelId="{1E593EC9-CDC9-4AF7-B5C8-33B2A724DB19}" type="pres">
      <dgm:prSet presAssocID="{2DC53EEA-AB3B-4908-B728-DAB34304A6CA}" presName="hierChild2" presStyleCnt="0"/>
      <dgm:spPr/>
    </dgm:pt>
    <dgm:pt modelId="{14C52C90-BEA5-4AB7-A5F1-4582B916BA8C}" type="pres">
      <dgm:prSet presAssocID="{998077FB-DCA7-49A3-8673-01539B4B2A3F}" presName="Name19" presStyleLbl="parChTrans1D2" presStyleIdx="0" presStyleCnt="2"/>
      <dgm:spPr/>
      <dgm:t>
        <a:bodyPr/>
        <a:lstStyle/>
        <a:p>
          <a:endParaRPr lang="en-US"/>
        </a:p>
      </dgm:t>
    </dgm:pt>
    <dgm:pt modelId="{8ECBF750-C8A6-4032-BD1A-AE2DAD741E9D}" type="pres">
      <dgm:prSet presAssocID="{7277429C-A2E2-4284-8F16-9FC2AEC13B8B}" presName="Name21" presStyleCnt="0"/>
      <dgm:spPr/>
    </dgm:pt>
    <dgm:pt modelId="{E52E23DE-EA46-453E-839D-1D47A397315B}" type="pres">
      <dgm:prSet presAssocID="{7277429C-A2E2-4284-8F16-9FC2AEC13B8B}" presName="level2Shape" presStyleLbl="asst1" presStyleIdx="0" presStyleCnt="2"/>
      <dgm:spPr/>
      <dgm:t>
        <a:bodyPr/>
        <a:lstStyle/>
        <a:p>
          <a:endParaRPr lang="en-US"/>
        </a:p>
      </dgm:t>
    </dgm:pt>
    <dgm:pt modelId="{BDA67BE7-FF9A-409A-93D5-0FBF07A931D1}" type="pres">
      <dgm:prSet presAssocID="{7277429C-A2E2-4284-8F16-9FC2AEC13B8B}" presName="hierChild3" presStyleCnt="0"/>
      <dgm:spPr/>
    </dgm:pt>
    <dgm:pt modelId="{64FD0A67-BC43-40E2-B18F-C2B55CF3DEAC}" type="pres">
      <dgm:prSet presAssocID="{AD90C5B0-B446-4754-A293-90FB2772B98D}" presName="Name19" presStyleLbl="parChTrans1D2" presStyleIdx="1" presStyleCnt="2"/>
      <dgm:spPr/>
      <dgm:t>
        <a:bodyPr/>
        <a:lstStyle/>
        <a:p>
          <a:endParaRPr lang="en-US"/>
        </a:p>
      </dgm:t>
    </dgm:pt>
    <dgm:pt modelId="{826100CD-AD4F-4444-8BF5-8E7DCB786F0E}" type="pres">
      <dgm:prSet presAssocID="{B4583A47-9E02-4B41-88D7-91890659F3C4}" presName="Name21" presStyleCnt="0"/>
      <dgm:spPr/>
    </dgm:pt>
    <dgm:pt modelId="{4538169F-41B8-4DCB-B54D-E61695E7C3A4}" type="pres">
      <dgm:prSet presAssocID="{B4583A47-9E02-4B41-88D7-91890659F3C4}" presName="level2Shape" presStyleLbl="asst1" presStyleIdx="1" presStyleCnt="2"/>
      <dgm:spPr/>
      <dgm:t>
        <a:bodyPr/>
        <a:lstStyle/>
        <a:p>
          <a:endParaRPr lang="en-US"/>
        </a:p>
      </dgm:t>
    </dgm:pt>
    <dgm:pt modelId="{979BF7C7-6113-4866-A1C9-327A8A583B5C}" type="pres">
      <dgm:prSet presAssocID="{B4583A47-9E02-4B41-88D7-91890659F3C4}" presName="hierChild3" presStyleCnt="0"/>
      <dgm:spPr/>
    </dgm:pt>
    <dgm:pt modelId="{E333D9E2-68B4-4BED-8A45-E3A1C85B560C}" type="pres">
      <dgm:prSet presAssocID="{B2BF5759-BF61-4BAF-9106-A09B7D3BD1A8}" presName="bgShapesFlow" presStyleCnt="0"/>
      <dgm:spPr/>
    </dgm:pt>
  </dgm:ptLst>
  <dgm:cxnLst>
    <dgm:cxn modelId="{D716A171-0398-4D5B-95D2-35106FF58D29}" srcId="{2DC53EEA-AB3B-4908-B728-DAB34304A6CA}" destId="{7277429C-A2E2-4284-8F16-9FC2AEC13B8B}" srcOrd="0" destOrd="0" parTransId="{998077FB-DCA7-49A3-8673-01539B4B2A3F}" sibTransId="{99A32D20-6A90-4E30-A3A2-B16ED3D3D06D}"/>
    <dgm:cxn modelId="{63BD3785-E5F8-41D5-BFE7-DCCFE6764DEC}" srcId="{B2BF5759-BF61-4BAF-9106-A09B7D3BD1A8}" destId="{2DC53EEA-AB3B-4908-B728-DAB34304A6CA}" srcOrd="0" destOrd="0" parTransId="{40D239EB-66AE-451D-B512-ED97213F797E}" sibTransId="{9323A2FC-969D-40D9-8A27-89A1665D0914}"/>
    <dgm:cxn modelId="{BD05283C-7D66-48AB-8FA2-7BECE7DACCC5}" type="presOf" srcId="{2DC53EEA-AB3B-4908-B728-DAB34304A6CA}" destId="{04D1A38C-DFE4-4BD0-B56E-028C846374D8}" srcOrd="0" destOrd="0" presId="urn:microsoft.com/office/officeart/2005/8/layout/hierarchy6"/>
    <dgm:cxn modelId="{955510CC-5CAF-4E20-A29F-C88C359D800E}" srcId="{2DC53EEA-AB3B-4908-B728-DAB34304A6CA}" destId="{B4583A47-9E02-4B41-88D7-91890659F3C4}" srcOrd="1" destOrd="0" parTransId="{AD90C5B0-B446-4754-A293-90FB2772B98D}" sibTransId="{D4A16FBB-83CE-4645-957B-859475BE1F14}"/>
    <dgm:cxn modelId="{53191A85-963D-44D7-8EA3-F417C8259B0D}" type="presOf" srcId="{B2BF5759-BF61-4BAF-9106-A09B7D3BD1A8}" destId="{BA637621-8F86-449C-91AC-05A11076F176}" srcOrd="0" destOrd="0" presId="urn:microsoft.com/office/officeart/2005/8/layout/hierarchy6"/>
    <dgm:cxn modelId="{AB465E26-1E6B-40F7-802B-B4EF9006B254}" type="presOf" srcId="{998077FB-DCA7-49A3-8673-01539B4B2A3F}" destId="{14C52C90-BEA5-4AB7-A5F1-4582B916BA8C}" srcOrd="0" destOrd="0" presId="urn:microsoft.com/office/officeart/2005/8/layout/hierarchy6"/>
    <dgm:cxn modelId="{30C1BABB-32AF-4EBC-9125-075EB8FA6D5E}" type="presOf" srcId="{B4583A47-9E02-4B41-88D7-91890659F3C4}" destId="{4538169F-41B8-4DCB-B54D-E61695E7C3A4}" srcOrd="0" destOrd="0" presId="urn:microsoft.com/office/officeart/2005/8/layout/hierarchy6"/>
    <dgm:cxn modelId="{EBB4C3A7-3A9A-4A85-B605-076999E03DF7}" type="presOf" srcId="{AD90C5B0-B446-4754-A293-90FB2772B98D}" destId="{64FD0A67-BC43-40E2-B18F-C2B55CF3DEAC}" srcOrd="0" destOrd="0" presId="urn:microsoft.com/office/officeart/2005/8/layout/hierarchy6"/>
    <dgm:cxn modelId="{A199FD81-D249-4C05-AC9F-19E4602E16FB}" type="presOf" srcId="{7277429C-A2E2-4284-8F16-9FC2AEC13B8B}" destId="{E52E23DE-EA46-453E-839D-1D47A397315B}" srcOrd="0" destOrd="0" presId="urn:microsoft.com/office/officeart/2005/8/layout/hierarchy6"/>
    <dgm:cxn modelId="{F39496BE-AFCB-4842-98CD-286023CC55E6}" type="presParOf" srcId="{BA637621-8F86-449C-91AC-05A11076F176}" destId="{F2B48FF7-59F1-425B-BB43-96F951D7C9C2}" srcOrd="0" destOrd="0" presId="urn:microsoft.com/office/officeart/2005/8/layout/hierarchy6"/>
    <dgm:cxn modelId="{35B2BB04-72C9-4662-9A19-3F99D371466E}" type="presParOf" srcId="{F2B48FF7-59F1-425B-BB43-96F951D7C9C2}" destId="{D9550B34-3D37-49A0-9437-5888B233C918}" srcOrd="0" destOrd="0" presId="urn:microsoft.com/office/officeart/2005/8/layout/hierarchy6"/>
    <dgm:cxn modelId="{9C5C816E-6CE7-40F5-98FD-9868BA456E02}" type="presParOf" srcId="{D9550B34-3D37-49A0-9437-5888B233C918}" destId="{157DF8BB-1446-4A39-975C-A3D8C5DD3070}" srcOrd="0" destOrd="0" presId="urn:microsoft.com/office/officeart/2005/8/layout/hierarchy6"/>
    <dgm:cxn modelId="{E72C8852-C7C1-47A8-897B-21904B544AB9}" type="presParOf" srcId="{157DF8BB-1446-4A39-975C-A3D8C5DD3070}" destId="{04D1A38C-DFE4-4BD0-B56E-028C846374D8}" srcOrd="0" destOrd="0" presId="urn:microsoft.com/office/officeart/2005/8/layout/hierarchy6"/>
    <dgm:cxn modelId="{DD18C347-905C-4A99-805A-E9AD96AC9A4B}" type="presParOf" srcId="{157DF8BB-1446-4A39-975C-A3D8C5DD3070}" destId="{1E593EC9-CDC9-4AF7-B5C8-33B2A724DB19}" srcOrd="1" destOrd="0" presId="urn:microsoft.com/office/officeart/2005/8/layout/hierarchy6"/>
    <dgm:cxn modelId="{DDCF9424-87B6-43D7-BB4C-933BBDF6FF89}" type="presParOf" srcId="{1E593EC9-CDC9-4AF7-B5C8-33B2A724DB19}" destId="{14C52C90-BEA5-4AB7-A5F1-4582B916BA8C}" srcOrd="0" destOrd="0" presId="urn:microsoft.com/office/officeart/2005/8/layout/hierarchy6"/>
    <dgm:cxn modelId="{CCB7F36C-8387-486C-B78E-851E6742B6B9}" type="presParOf" srcId="{1E593EC9-CDC9-4AF7-B5C8-33B2A724DB19}" destId="{8ECBF750-C8A6-4032-BD1A-AE2DAD741E9D}" srcOrd="1" destOrd="0" presId="urn:microsoft.com/office/officeart/2005/8/layout/hierarchy6"/>
    <dgm:cxn modelId="{FF4BEC31-72DE-4C3B-857F-1A2794A25C2E}" type="presParOf" srcId="{8ECBF750-C8A6-4032-BD1A-AE2DAD741E9D}" destId="{E52E23DE-EA46-453E-839D-1D47A397315B}" srcOrd="0" destOrd="0" presId="urn:microsoft.com/office/officeart/2005/8/layout/hierarchy6"/>
    <dgm:cxn modelId="{0CF9CE78-2310-48AA-BB6A-442CA5B76C39}" type="presParOf" srcId="{8ECBF750-C8A6-4032-BD1A-AE2DAD741E9D}" destId="{BDA67BE7-FF9A-409A-93D5-0FBF07A931D1}" srcOrd="1" destOrd="0" presId="urn:microsoft.com/office/officeart/2005/8/layout/hierarchy6"/>
    <dgm:cxn modelId="{D2B6C4E5-08F1-4B8D-BF9C-6C543280A0E9}" type="presParOf" srcId="{1E593EC9-CDC9-4AF7-B5C8-33B2A724DB19}" destId="{64FD0A67-BC43-40E2-B18F-C2B55CF3DEAC}" srcOrd="2" destOrd="0" presId="urn:microsoft.com/office/officeart/2005/8/layout/hierarchy6"/>
    <dgm:cxn modelId="{F229B64B-2E8D-4409-BC6C-A8467B30CC31}" type="presParOf" srcId="{1E593EC9-CDC9-4AF7-B5C8-33B2A724DB19}" destId="{826100CD-AD4F-4444-8BF5-8E7DCB786F0E}" srcOrd="3" destOrd="0" presId="urn:microsoft.com/office/officeart/2005/8/layout/hierarchy6"/>
    <dgm:cxn modelId="{10436FEE-AEE4-4993-A434-DC99FCB034C3}" type="presParOf" srcId="{826100CD-AD4F-4444-8BF5-8E7DCB786F0E}" destId="{4538169F-41B8-4DCB-B54D-E61695E7C3A4}" srcOrd="0" destOrd="0" presId="urn:microsoft.com/office/officeart/2005/8/layout/hierarchy6"/>
    <dgm:cxn modelId="{3849295F-CFB8-4284-8BBE-EE9EE999A96E}" type="presParOf" srcId="{826100CD-AD4F-4444-8BF5-8E7DCB786F0E}" destId="{979BF7C7-6113-4866-A1C9-327A8A583B5C}" srcOrd="1" destOrd="0" presId="urn:microsoft.com/office/officeart/2005/8/layout/hierarchy6"/>
    <dgm:cxn modelId="{542A27C9-ED1B-4F53-B6F1-062454D287E6}" type="presParOf" srcId="{BA637621-8F86-449C-91AC-05A11076F176}" destId="{E333D9E2-68B4-4BED-8A45-E3A1C85B560C}"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BF5759-BF61-4BAF-9106-A09B7D3BD1A8}" type="doc">
      <dgm:prSet loTypeId="urn:microsoft.com/office/officeart/2005/8/layout/hierarchy6" loCatId="hierarchy" qsTypeId="urn:microsoft.com/office/officeart/2005/8/quickstyle/simple1" qsCatId="simple" csTypeId="urn:microsoft.com/office/officeart/2005/8/colors/accent6_1" csCatId="accent6" phldr="1"/>
      <dgm:spPr/>
      <dgm:t>
        <a:bodyPr/>
        <a:lstStyle/>
        <a:p>
          <a:endParaRPr lang="en-US"/>
        </a:p>
      </dgm:t>
    </dgm:pt>
    <dgm:pt modelId="{2DC53EEA-AB3B-4908-B728-DAB34304A6CA}">
      <dgm:prSet phldrT="[Text]"/>
      <dgm:spPr/>
      <dgm:t>
        <a:bodyPr/>
        <a:lstStyle/>
        <a:p>
          <a:r>
            <a:rPr lang="en-US" dirty="0" smtClean="0"/>
            <a:t>Analytics</a:t>
          </a:r>
          <a:endParaRPr lang="en-US" dirty="0"/>
        </a:p>
      </dgm:t>
    </dgm:pt>
    <dgm:pt modelId="{40D239EB-66AE-451D-B512-ED97213F797E}" type="parTrans" cxnId="{63BD3785-E5F8-41D5-BFE7-DCCFE6764DEC}">
      <dgm:prSet/>
      <dgm:spPr/>
      <dgm:t>
        <a:bodyPr/>
        <a:lstStyle/>
        <a:p>
          <a:endParaRPr lang="en-US"/>
        </a:p>
      </dgm:t>
    </dgm:pt>
    <dgm:pt modelId="{9323A2FC-969D-40D9-8A27-89A1665D0914}" type="sibTrans" cxnId="{63BD3785-E5F8-41D5-BFE7-DCCFE6764DEC}">
      <dgm:prSet/>
      <dgm:spPr/>
      <dgm:t>
        <a:bodyPr/>
        <a:lstStyle/>
        <a:p>
          <a:endParaRPr lang="en-US"/>
        </a:p>
      </dgm:t>
    </dgm:pt>
    <dgm:pt modelId="{7277429C-A2E2-4284-8F16-9FC2AEC13B8B}" type="asst">
      <dgm:prSet phldrT="[Text]"/>
      <dgm:spPr/>
      <dgm:t>
        <a:bodyPr/>
        <a:lstStyle/>
        <a:p>
          <a:r>
            <a:rPr lang="en-US" dirty="0" smtClean="0"/>
            <a:t>Support &amp; Training</a:t>
          </a:r>
          <a:endParaRPr lang="en-US" dirty="0"/>
        </a:p>
      </dgm:t>
    </dgm:pt>
    <dgm:pt modelId="{998077FB-DCA7-49A3-8673-01539B4B2A3F}" type="parTrans" cxnId="{D716A171-0398-4D5B-95D2-35106FF58D29}">
      <dgm:prSet/>
      <dgm:spPr/>
      <dgm:t>
        <a:bodyPr/>
        <a:lstStyle/>
        <a:p>
          <a:endParaRPr lang="en-US"/>
        </a:p>
      </dgm:t>
    </dgm:pt>
    <dgm:pt modelId="{99A32D20-6A90-4E30-A3A2-B16ED3D3D06D}" type="sibTrans" cxnId="{D716A171-0398-4D5B-95D2-35106FF58D29}">
      <dgm:prSet/>
      <dgm:spPr/>
      <dgm:t>
        <a:bodyPr/>
        <a:lstStyle/>
        <a:p>
          <a:endParaRPr lang="en-US"/>
        </a:p>
      </dgm:t>
    </dgm:pt>
    <dgm:pt modelId="{B4583A47-9E02-4B41-88D7-91890659F3C4}" type="asst">
      <dgm:prSet phldrT="[Text]"/>
      <dgm:spPr/>
      <dgm:t>
        <a:bodyPr/>
        <a:lstStyle/>
        <a:p>
          <a:r>
            <a:rPr lang="en-US" dirty="0" smtClean="0"/>
            <a:t>Developers</a:t>
          </a:r>
          <a:endParaRPr lang="en-US" dirty="0"/>
        </a:p>
      </dgm:t>
    </dgm:pt>
    <dgm:pt modelId="{AD90C5B0-B446-4754-A293-90FB2772B98D}" type="parTrans" cxnId="{955510CC-5CAF-4E20-A29F-C88C359D800E}">
      <dgm:prSet/>
      <dgm:spPr/>
      <dgm:t>
        <a:bodyPr/>
        <a:lstStyle/>
        <a:p>
          <a:endParaRPr lang="en-US"/>
        </a:p>
      </dgm:t>
    </dgm:pt>
    <dgm:pt modelId="{D4A16FBB-83CE-4645-957B-859475BE1F14}" type="sibTrans" cxnId="{955510CC-5CAF-4E20-A29F-C88C359D800E}">
      <dgm:prSet/>
      <dgm:spPr/>
      <dgm:t>
        <a:bodyPr/>
        <a:lstStyle/>
        <a:p>
          <a:endParaRPr lang="en-US"/>
        </a:p>
      </dgm:t>
    </dgm:pt>
    <dgm:pt modelId="{799459B9-E537-4425-8946-14EA86DF8FA7}" type="asst">
      <dgm:prSet phldrT="[Text]"/>
      <dgm:spPr/>
      <dgm:t>
        <a:bodyPr/>
        <a:lstStyle/>
        <a:p>
          <a:r>
            <a:rPr lang="en-US" dirty="0" smtClean="0"/>
            <a:t>Analysts</a:t>
          </a:r>
          <a:endParaRPr lang="en-US" dirty="0"/>
        </a:p>
      </dgm:t>
    </dgm:pt>
    <dgm:pt modelId="{AA828F60-9DEB-4630-924F-D48EA07A2D0F}" type="parTrans" cxnId="{C82F4721-9375-45B0-AD9B-9BC159BD2CBB}">
      <dgm:prSet/>
      <dgm:spPr/>
      <dgm:t>
        <a:bodyPr/>
        <a:lstStyle/>
        <a:p>
          <a:endParaRPr lang="en-US"/>
        </a:p>
      </dgm:t>
    </dgm:pt>
    <dgm:pt modelId="{FEEACAB1-5037-4BC2-9F46-16BD772BDC58}" type="sibTrans" cxnId="{C82F4721-9375-45B0-AD9B-9BC159BD2CBB}">
      <dgm:prSet/>
      <dgm:spPr/>
      <dgm:t>
        <a:bodyPr/>
        <a:lstStyle/>
        <a:p>
          <a:endParaRPr lang="en-US"/>
        </a:p>
      </dgm:t>
    </dgm:pt>
    <dgm:pt modelId="{39F6BA3D-0C5F-4C96-89B2-5AB109011953}" type="pres">
      <dgm:prSet presAssocID="{B2BF5759-BF61-4BAF-9106-A09B7D3BD1A8}" presName="mainComposite" presStyleCnt="0">
        <dgm:presLayoutVars>
          <dgm:chPref val="1"/>
          <dgm:dir/>
          <dgm:animOne val="branch"/>
          <dgm:animLvl val="lvl"/>
          <dgm:resizeHandles val="exact"/>
        </dgm:presLayoutVars>
      </dgm:prSet>
      <dgm:spPr/>
      <dgm:t>
        <a:bodyPr/>
        <a:lstStyle/>
        <a:p>
          <a:endParaRPr lang="en-US"/>
        </a:p>
      </dgm:t>
    </dgm:pt>
    <dgm:pt modelId="{C625AD96-561F-470E-AA93-DBCBC6122188}" type="pres">
      <dgm:prSet presAssocID="{B2BF5759-BF61-4BAF-9106-A09B7D3BD1A8}" presName="hierFlow" presStyleCnt="0"/>
      <dgm:spPr/>
    </dgm:pt>
    <dgm:pt modelId="{AAC7B82D-E03A-4DCC-ADB7-2836FE200E7D}" type="pres">
      <dgm:prSet presAssocID="{B2BF5759-BF61-4BAF-9106-A09B7D3BD1A8}" presName="hierChild1" presStyleCnt="0">
        <dgm:presLayoutVars>
          <dgm:chPref val="1"/>
          <dgm:animOne val="branch"/>
          <dgm:animLvl val="lvl"/>
        </dgm:presLayoutVars>
      </dgm:prSet>
      <dgm:spPr/>
    </dgm:pt>
    <dgm:pt modelId="{6D611EFE-C957-4625-A807-C8B51C8F11C0}" type="pres">
      <dgm:prSet presAssocID="{2DC53EEA-AB3B-4908-B728-DAB34304A6CA}" presName="Name14" presStyleCnt="0"/>
      <dgm:spPr/>
    </dgm:pt>
    <dgm:pt modelId="{A91F7D11-4B83-4916-AD47-9115D6F8BFAA}" type="pres">
      <dgm:prSet presAssocID="{2DC53EEA-AB3B-4908-B728-DAB34304A6CA}" presName="level1Shape" presStyleLbl="node0" presStyleIdx="0" presStyleCnt="1">
        <dgm:presLayoutVars>
          <dgm:chPref val="3"/>
        </dgm:presLayoutVars>
      </dgm:prSet>
      <dgm:spPr/>
      <dgm:t>
        <a:bodyPr/>
        <a:lstStyle/>
        <a:p>
          <a:endParaRPr lang="en-US"/>
        </a:p>
      </dgm:t>
    </dgm:pt>
    <dgm:pt modelId="{E205EA0B-8513-4857-A25A-2D3FF754736E}" type="pres">
      <dgm:prSet presAssocID="{2DC53EEA-AB3B-4908-B728-DAB34304A6CA}" presName="hierChild2" presStyleCnt="0"/>
      <dgm:spPr/>
    </dgm:pt>
    <dgm:pt modelId="{EC529D50-7876-4FA6-8884-83F10BFD8984}" type="pres">
      <dgm:prSet presAssocID="{998077FB-DCA7-49A3-8673-01539B4B2A3F}" presName="Name19" presStyleLbl="parChTrans1D2" presStyleIdx="0" presStyleCnt="3"/>
      <dgm:spPr/>
      <dgm:t>
        <a:bodyPr/>
        <a:lstStyle/>
        <a:p>
          <a:endParaRPr lang="en-US"/>
        </a:p>
      </dgm:t>
    </dgm:pt>
    <dgm:pt modelId="{8F5ADA47-F826-4752-8F74-BEB5BCDE7013}" type="pres">
      <dgm:prSet presAssocID="{7277429C-A2E2-4284-8F16-9FC2AEC13B8B}" presName="Name21" presStyleCnt="0"/>
      <dgm:spPr/>
    </dgm:pt>
    <dgm:pt modelId="{5F47E043-E891-4EBD-BE03-78BB25F7597A}" type="pres">
      <dgm:prSet presAssocID="{7277429C-A2E2-4284-8F16-9FC2AEC13B8B}" presName="level2Shape" presStyleLbl="asst1" presStyleIdx="0" presStyleCnt="3"/>
      <dgm:spPr/>
      <dgm:t>
        <a:bodyPr/>
        <a:lstStyle/>
        <a:p>
          <a:endParaRPr lang="en-US"/>
        </a:p>
      </dgm:t>
    </dgm:pt>
    <dgm:pt modelId="{349404D3-C1AE-4E08-8D5C-5F48691873A0}" type="pres">
      <dgm:prSet presAssocID="{7277429C-A2E2-4284-8F16-9FC2AEC13B8B}" presName="hierChild3" presStyleCnt="0"/>
      <dgm:spPr/>
    </dgm:pt>
    <dgm:pt modelId="{E0220F1E-AC28-44A4-B99E-F8F57ED64ACF}" type="pres">
      <dgm:prSet presAssocID="{AD90C5B0-B446-4754-A293-90FB2772B98D}" presName="Name19" presStyleLbl="parChTrans1D2" presStyleIdx="1" presStyleCnt="3"/>
      <dgm:spPr/>
      <dgm:t>
        <a:bodyPr/>
        <a:lstStyle/>
        <a:p>
          <a:endParaRPr lang="en-US"/>
        </a:p>
      </dgm:t>
    </dgm:pt>
    <dgm:pt modelId="{D42D2189-32BD-4644-9E81-206368D94961}" type="pres">
      <dgm:prSet presAssocID="{B4583A47-9E02-4B41-88D7-91890659F3C4}" presName="Name21" presStyleCnt="0"/>
      <dgm:spPr/>
    </dgm:pt>
    <dgm:pt modelId="{33EFEBB0-0B46-4025-A618-5BC798C0748F}" type="pres">
      <dgm:prSet presAssocID="{B4583A47-9E02-4B41-88D7-91890659F3C4}" presName="level2Shape" presStyleLbl="asst1" presStyleIdx="1" presStyleCnt="3"/>
      <dgm:spPr/>
      <dgm:t>
        <a:bodyPr/>
        <a:lstStyle/>
        <a:p>
          <a:endParaRPr lang="en-US"/>
        </a:p>
      </dgm:t>
    </dgm:pt>
    <dgm:pt modelId="{93B65D41-9F3D-4EAD-964B-AA917F35F384}" type="pres">
      <dgm:prSet presAssocID="{B4583A47-9E02-4B41-88D7-91890659F3C4}" presName="hierChild3" presStyleCnt="0"/>
      <dgm:spPr/>
    </dgm:pt>
    <dgm:pt modelId="{F18B2963-3F85-441A-8189-7B4D34A9F645}" type="pres">
      <dgm:prSet presAssocID="{AA828F60-9DEB-4630-924F-D48EA07A2D0F}" presName="Name19" presStyleLbl="parChTrans1D2" presStyleIdx="2" presStyleCnt="3"/>
      <dgm:spPr/>
      <dgm:t>
        <a:bodyPr/>
        <a:lstStyle/>
        <a:p>
          <a:endParaRPr lang="en-US"/>
        </a:p>
      </dgm:t>
    </dgm:pt>
    <dgm:pt modelId="{6F694A5D-8A6F-43A0-8BF9-0FCC51D44FDB}" type="pres">
      <dgm:prSet presAssocID="{799459B9-E537-4425-8946-14EA86DF8FA7}" presName="Name21" presStyleCnt="0"/>
      <dgm:spPr/>
    </dgm:pt>
    <dgm:pt modelId="{77A413FF-7E82-42E4-AE91-461663D170A1}" type="pres">
      <dgm:prSet presAssocID="{799459B9-E537-4425-8946-14EA86DF8FA7}" presName="level2Shape" presStyleLbl="asst1" presStyleIdx="2" presStyleCnt="3"/>
      <dgm:spPr/>
      <dgm:t>
        <a:bodyPr/>
        <a:lstStyle/>
        <a:p>
          <a:endParaRPr lang="en-US"/>
        </a:p>
      </dgm:t>
    </dgm:pt>
    <dgm:pt modelId="{873DD22E-D220-4B3E-930F-09895F60E9EC}" type="pres">
      <dgm:prSet presAssocID="{799459B9-E537-4425-8946-14EA86DF8FA7}" presName="hierChild3" presStyleCnt="0"/>
      <dgm:spPr/>
    </dgm:pt>
    <dgm:pt modelId="{2CFB1A83-B0B1-42AC-AA38-F58588928948}" type="pres">
      <dgm:prSet presAssocID="{B2BF5759-BF61-4BAF-9106-A09B7D3BD1A8}" presName="bgShapesFlow" presStyleCnt="0"/>
      <dgm:spPr/>
    </dgm:pt>
  </dgm:ptLst>
  <dgm:cxnLst>
    <dgm:cxn modelId="{18258BE0-B457-4CB4-AEEA-4E6B4C6B42DC}" type="presOf" srcId="{B2BF5759-BF61-4BAF-9106-A09B7D3BD1A8}" destId="{39F6BA3D-0C5F-4C96-89B2-5AB109011953}" srcOrd="0" destOrd="0" presId="urn:microsoft.com/office/officeart/2005/8/layout/hierarchy6"/>
    <dgm:cxn modelId="{39B2DCB9-96A3-4A30-B019-DEF72129448F}" type="presOf" srcId="{7277429C-A2E2-4284-8F16-9FC2AEC13B8B}" destId="{5F47E043-E891-4EBD-BE03-78BB25F7597A}" srcOrd="0" destOrd="0" presId="urn:microsoft.com/office/officeart/2005/8/layout/hierarchy6"/>
    <dgm:cxn modelId="{D716A171-0398-4D5B-95D2-35106FF58D29}" srcId="{2DC53EEA-AB3B-4908-B728-DAB34304A6CA}" destId="{7277429C-A2E2-4284-8F16-9FC2AEC13B8B}" srcOrd="0" destOrd="0" parTransId="{998077FB-DCA7-49A3-8673-01539B4B2A3F}" sibTransId="{99A32D20-6A90-4E30-A3A2-B16ED3D3D06D}"/>
    <dgm:cxn modelId="{4847141A-3FBB-49A0-8982-5050A7B4961C}" type="presOf" srcId="{2DC53EEA-AB3B-4908-B728-DAB34304A6CA}" destId="{A91F7D11-4B83-4916-AD47-9115D6F8BFAA}" srcOrd="0" destOrd="0" presId="urn:microsoft.com/office/officeart/2005/8/layout/hierarchy6"/>
    <dgm:cxn modelId="{63BD3785-E5F8-41D5-BFE7-DCCFE6764DEC}" srcId="{B2BF5759-BF61-4BAF-9106-A09B7D3BD1A8}" destId="{2DC53EEA-AB3B-4908-B728-DAB34304A6CA}" srcOrd="0" destOrd="0" parTransId="{40D239EB-66AE-451D-B512-ED97213F797E}" sibTransId="{9323A2FC-969D-40D9-8A27-89A1665D0914}"/>
    <dgm:cxn modelId="{9B23FAB0-0F81-4B4E-934F-C409A4B8A42E}" type="presOf" srcId="{799459B9-E537-4425-8946-14EA86DF8FA7}" destId="{77A413FF-7E82-42E4-AE91-461663D170A1}" srcOrd="0" destOrd="0" presId="urn:microsoft.com/office/officeart/2005/8/layout/hierarchy6"/>
    <dgm:cxn modelId="{C82F4721-9375-45B0-AD9B-9BC159BD2CBB}" srcId="{2DC53EEA-AB3B-4908-B728-DAB34304A6CA}" destId="{799459B9-E537-4425-8946-14EA86DF8FA7}" srcOrd="2" destOrd="0" parTransId="{AA828F60-9DEB-4630-924F-D48EA07A2D0F}" sibTransId="{FEEACAB1-5037-4BC2-9F46-16BD772BDC58}"/>
    <dgm:cxn modelId="{55239232-6498-431A-BE3A-A4B558DC0DA5}" type="presOf" srcId="{AA828F60-9DEB-4630-924F-D48EA07A2D0F}" destId="{F18B2963-3F85-441A-8189-7B4D34A9F645}" srcOrd="0" destOrd="0" presId="urn:microsoft.com/office/officeart/2005/8/layout/hierarchy6"/>
    <dgm:cxn modelId="{D5A7CDCB-14A2-4832-8B43-DE249C6A07DF}" type="presOf" srcId="{B4583A47-9E02-4B41-88D7-91890659F3C4}" destId="{33EFEBB0-0B46-4025-A618-5BC798C0748F}" srcOrd="0" destOrd="0" presId="urn:microsoft.com/office/officeart/2005/8/layout/hierarchy6"/>
    <dgm:cxn modelId="{955510CC-5CAF-4E20-A29F-C88C359D800E}" srcId="{2DC53EEA-AB3B-4908-B728-DAB34304A6CA}" destId="{B4583A47-9E02-4B41-88D7-91890659F3C4}" srcOrd="1" destOrd="0" parTransId="{AD90C5B0-B446-4754-A293-90FB2772B98D}" sibTransId="{D4A16FBB-83CE-4645-957B-859475BE1F14}"/>
    <dgm:cxn modelId="{5D0E0C84-C033-4473-8D0E-C8ECECBF7080}" type="presOf" srcId="{AD90C5B0-B446-4754-A293-90FB2772B98D}" destId="{E0220F1E-AC28-44A4-B99E-F8F57ED64ACF}" srcOrd="0" destOrd="0" presId="urn:microsoft.com/office/officeart/2005/8/layout/hierarchy6"/>
    <dgm:cxn modelId="{4261B5A5-7044-47F2-8593-6757512A24F9}" type="presOf" srcId="{998077FB-DCA7-49A3-8673-01539B4B2A3F}" destId="{EC529D50-7876-4FA6-8884-83F10BFD8984}" srcOrd="0" destOrd="0" presId="urn:microsoft.com/office/officeart/2005/8/layout/hierarchy6"/>
    <dgm:cxn modelId="{FF49EA10-B894-4743-8D0A-49B655D9A121}" type="presParOf" srcId="{39F6BA3D-0C5F-4C96-89B2-5AB109011953}" destId="{C625AD96-561F-470E-AA93-DBCBC6122188}" srcOrd="0" destOrd="0" presId="urn:microsoft.com/office/officeart/2005/8/layout/hierarchy6"/>
    <dgm:cxn modelId="{D5ED22C4-E1BF-40DA-9125-D3E0400B150A}" type="presParOf" srcId="{C625AD96-561F-470E-AA93-DBCBC6122188}" destId="{AAC7B82D-E03A-4DCC-ADB7-2836FE200E7D}" srcOrd="0" destOrd="0" presId="urn:microsoft.com/office/officeart/2005/8/layout/hierarchy6"/>
    <dgm:cxn modelId="{20B9ADEE-6074-4CAC-B833-B1C87FB150D1}" type="presParOf" srcId="{AAC7B82D-E03A-4DCC-ADB7-2836FE200E7D}" destId="{6D611EFE-C957-4625-A807-C8B51C8F11C0}" srcOrd="0" destOrd="0" presId="urn:microsoft.com/office/officeart/2005/8/layout/hierarchy6"/>
    <dgm:cxn modelId="{DDE6F1F5-7FEC-44D9-B5E1-429D6849523F}" type="presParOf" srcId="{6D611EFE-C957-4625-A807-C8B51C8F11C0}" destId="{A91F7D11-4B83-4916-AD47-9115D6F8BFAA}" srcOrd="0" destOrd="0" presId="urn:microsoft.com/office/officeart/2005/8/layout/hierarchy6"/>
    <dgm:cxn modelId="{37F0EE37-8585-4186-BA34-197E42AF0B60}" type="presParOf" srcId="{6D611EFE-C957-4625-A807-C8B51C8F11C0}" destId="{E205EA0B-8513-4857-A25A-2D3FF754736E}" srcOrd="1" destOrd="0" presId="urn:microsoft.com/office/officeart/2005/8/layout/hierarchy6"/>
    <dgm:cxn modelId="{3A1591CF-D391-4DCD-9562-E3CBD2A79828}" type="presParOf" srcId="{E205EA0B-8513-4857-A25A-2D3FF754736E}" destId="{EC529D50-7876-4FA6-8884-83F10BFD8984}" srcOrd="0" destOrd="0" presId="urn:microsoft.com/office/officeart/2005/8/layout/hierarchy6"/>
    <dgm:cxn modelId="{37D77F54-8BCB-4753-B5A0-7E04981DF0C8}" type="presParOf" srcId="{E205EA0B-8513-4857-A25A-2D3FF754736E}" destId="{8F5ADA47-F826-4752-8F74-BEB5BCDE7013}" srcOrd="1" destOrd="0" presId="urn:microsoft.com/office/officeart/2005/8/layout/hierarchy6"/>
    <dgm:cxn modelId="{CEB5EF17-CA7F-4B95-A887-CF3D0B344DAF}" type="presParOf" srcId="{8F5ADA47-F826-4752-8F74-BEB5BCDE7013}" destId="{5F47E043-E891-4EBD-BE03-78BB25F7597A}" srcOrd="0" destOrd="0" presId="urn:microsoft.com/office/officeart/2005/8/layout/hierarchy6"/>
    <dgm:cxn modelId="{258AD67A-C95D-438F-9E46-357F3DA7B1FB}" type="presParOf" srcId="{8F5ADA47-F826-4752-8F74-BEB5BCDE7013}" destId="{349404D3-C1AE-4E08-8D5C-5F48691873A0}" srcOrd="1" destOrd="0" presId="urn:microsoft.com/office/officeart/2005/8/layout/hierarchy6"/>
    <dgm:cxn modelId="{0F6F330C-4068-4181-93D9-946DDC27D373}" type="presParOf" srcId="{E205EA0B-8513-4857-A25A-2D3FF754736E}" destId="{E0220F1E-AC28-44A4-B99E-F8F57ED64ACF}" srcOrd="2" destOrd="0" presId="urn:microsoft.com/office/officeart/2005/8/layout/hierarchy6"/>
    <dgm:cxn modelId="{7DBB2FD4-F699-41CA-BB20-8054C7F8160F}" type="presParOf" srcId="{E205EA0B-8513-4857-A25A-2D3FF754736E}" destId="{D42D2189-32BD-4644-9E81-206368D94961}" srcOrd="3" destOrd="0" presId="urn:microsoft.com/office/officeart/2005/8/layout/hierarchy6"/>
    <dgm:cxn modelId="{1F387D9A-20D1-4A99-AA7F-626CE2F20457}" type="presParOf" srcId="{D42D2189-32BD-4644-9E81-206368D94961}" destId="{33EFEBB0-0B46-4025-A618-5BC798C0748F}" srcOrd="0" destOrd="0" presId="urn:microsoft.com/office/officeart/2005/8/layout/hierarchy6"/>
    <dgm:cxn modelId="{14E52937-02E7-4017-B223-06A489542F64}" type="presParOf" srcId="{D42D2189-32BD-4644-9E81-206368D94961}" destId="{93B65D41-9F3D-4EAD-964B-AA917F35F384}" srcOrd="1" destOrd="0" presId="urn:microsoft.com/office/officeart/2005/8/layout/hierarchy6"/>
    <dgm:cxn modelId="{71B502A3-6F7A-47BE-93E1-38D1A98A5E4D}" type="presParOf" srcId="{E205EA0B-8513-4857-A25A-2D3FF754736E}" destId="{F18B2963-3F85-441A-8189-7B4D34A9F645}" srcOrd="4" destOrd="0" presId="urn:microsoft.com/office/officeart/2005/8/layout/hierarchy6"/>
    <dgm:cxn modelId="{862D82A5-A97E-49BE-9191-23F232EC27C9}" type="presParOf" srcId="{E205EA0B-8513-4857-A25A-2D3FF754736E}" destId="{6F694A5D-8A6F-43A0-8BF9-0FCC51D44FDB}" srcOrd="5" destOrd="0" presId="urn:microsoft.com/office/officeart/2005/8/layout/hierarchy6"/>
    <dgm:cxn modelId="{07DD914B-EF43-40A2-B1BB-11D1AAD09E9D}" type="presParOf" srcId="{6F694A5D-8A6F-43A0-8BF9-0FCC51D44FDB}" destId="{77A413FF-7E82-42E4-AE91-461663D170A1}" srcOrd="0" destOrd="0" presId="urn:microsoft.com/office/officeart/2005/8/layout/hierarchy6"/>
    <dgm:cxn modelId="{10D6EFE2-1945-49C4-B304-0BAF0EABF6DB}" type="presParOf" srcId="{6F694A5D-8A6F-43A0-8BF9-0FCC51D44FDB}" destId="{873DD22E-D220-4B3E-930F-09895F60E9EC}" srcOrd="1" destOrd="0" presId="urn:microsoft.com/office/officeart/2005/8/layout/hierarchy6"/>
    <dgm:cxn modelId="{E4E571EA-75F5-412A-90E1-B4F2D4BBFFD3}" type="presParOf" srcId="{39F6BA3D-0C5F-4C96-89B2-5AB109011953}" destId="{2CFB1A83-B0B1-42AC-AA38-F5858892894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AC002-07B2-469D-BE8F-F0E7A09483A9}">
      <dsp:nvSpPr>
        <dsp:cNvPr id="0" name=""/>
        <dsp:cNvSpPr/>
      </dsp:nvSpPr>
      <dsp:spPr>
        <a:xfrm>
          <a:off x="787" y="1435164"/>
          <a:ext cx="3388911" cy="4066693"/>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n-US" sz="2400" kern="1200" dirty="0" smtClean="0">
              <a:solidFill>
                <a:schemeClr val="tx1"/>
              </a:solidFill>
              <a:latin typeface="Arial" panose="020B0604020202020204" pitchFamily="34" charset="0"/>
              <a:cs typeface="Arial" panose="020B0604020202020204" pitchFamily="34" charset="0"/>
            </a:rPr>
            <a:t>Data Warehouse Team</a:t>
          </a:r>
          <a:endParaRPr lang="en-US" sz="2400" kern="1200" dirty="0">
            <a:solidFill>
              <a:schemeClr val="tx1"/>
            </a:solidFill>
            <a:latin typeface="Arial" panose="020B0604020202020204" pitchFamily="34" charset="0"/>
            <a:cs typeface="Arial" panose="020B0604020202020204" pitchFamily="34" charset="0"/>
          </a:endParaRPr>
        </a:p>
      </dsp:txBody>
      <dsp:txXfrm rot="16200000">
        <a:off x="-1327665" y="2763617"/>
        <a:ext cx="3334688" cy="677782"/>
      </dsp:txXfrm>
    </dsp:sp>
    <dsp:sp modelId="{80F18C35-FCE7-4D18-A26B-9D6D52D38CAD}">
      <dsp:nvSpPr>
        <dsp:cNvPr id="0" name=""/>
        <dsp:cNvSpPr/>
      </dsp:nvSpPr>
      <dsp:spPr>
        <a:xfrm>
          <a:off x="678569" y="1435164"/>
          <a:ext cx="2524738" cy="40666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6873" rIns="0" bIns="0" numCol="1" spcCol="1270" anchor="t" anchorCtr="0">
          <a:noAutofit/>
        </a:bodyPr>
        <a:lstStyle/>
        <a:p>
          <a:pPr lvl="0" algn="l" defTabSz="1644650">
            <a:lnSpc>
              <a:spcPct val="90000"/>
            </a:lnSpc>
            <a:spcBef>
              <a:spcPct val="0"/>
            </a:spcBef>
            <a:spcAft>
              <a:spcPct val="35000"/>
            </a:spcAft>
          </a:pPr>
          <a:r>
            <a:rPr lang="en-US" sz="3700" kern="1200" dirty="0" smtClean="0">
              <a:solidFill>
                <a:schemeClr val="tx1"/>
              </a:solidFill>
              <a:latin typeface="Arial" panose="020B0604020202020204" pitchFamily="34" charset="0"/>
              <a:cs typeface="Arial" panose="020B0604020202020204" pitchFamily="34" charset="0"/>
            </a:rPr>
            <a:t>ETL (Data Stage)</a:t>
          </a:r>
        </a:p>
        <a:p>
          <a:pPr lvl="0" algn="l" defTabSz="1644650">
            <a:lnSpc>
              <a:spcPct val="90000"/>
            </a:lnSpc>
            <a:spcBef>
              <a:spcPct val="0"/>
            </a:spcBef>
            <a:spcAft>
              <a:spcPct val="35000"/>
            </a:spcAft>
          </a:pPr>
          <a:r>
            <a:rPr lang="en-US" sz="3700" kern="1200" dirty="0" smtClean="0">
              <a:solidFill>
                <a:schemeClr val="tx1"/>
              </a:solidFill>
              <a:latin typeface="Arial" panose="020B0604020202020204" pitchFamily="34" charset="0"/>
              <a:cs typeface="Arial" panose="020B0604020202020204" pitchFamily="34" charset="0"/>
            </a:rPr>
            <a:t>ODS</a:t>
          </a:r>
        </a:p>
        <a:p>
          <a:pPr lvl="0" algn="l" defTabSz="1644650">
            <a:lnSpc>
              <a:spcPct val="90000"/>
            </a:lnSpc>
            <a:spcBef>
              <a:spcPct val="0"/>
            </a:spcBef>
            <a:spcAft>
              <a:spcPct val="35000"/>
            </a:spcAft>
          </a:pPr>
          <a:r>
            <a:rPr lang="en-US" sz="3700" kern="1200" dirty="0" smtClean="0">
              <a:solidFill>
                <a:schemeClr val="tx1"/>
              </a:solidFill>
              <a:latin typeface="Arial" panose="020B0604020202020204" pitchFamily="34" charset="0"/>
              <a:cs typeface="Arial" panose="020B0604020202020204" pitchFamily="34" charset="0"/>
            </a:rPr>
            <a:t>EDW</a:t>
          </a:r>
          <a:endParaRPr lang="en-US" sz="3700" kern="1200" dirty="0">
            <a:solidFill>
              <a:schemeClr val="tx1"/>
            </a:solidFill>
            <a:latin typeface="Arial" panose="020B0604020202020204" pitchFamily="34" charset="0"/>
            <a:cs typeface="Arial" panose="020B0604020202020204" pitchFamily="34" charset="0"/>
          </a:endParaRPr>
        </a:p>
      </dsp:txBody>
      <dsp:txXfrm>
        <a:off x="678569" y="1435164"/>
        <a:ext cx="2524738" cy="4066693"/>
      </dsp:txXfrm>
    </dsp:sp>
    <dsp:sp modelId="{38F10EFE-1060-49BF-81B7-C2F48549059E}">
      <dsp:nvSpPr>
        <dsp:cNvPr id="0" name=""/>
        <dsp:cNvSpPr/>
      </dsp:nvSpPr>
      <dsp:spPr>
        <a:xfrm>
          <a:off x="3508310" y="1435164"/>
          <a:ext cx="3388911" cy="4066693"/>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n-US" sz="2400" kern="1200" dirty="0" smtClean="0">
              <a:solidFill>
                <a:schemeClr val="tx1"/>
              </a:solidFill>
              <a:latin typeface="Arial" panose="020B0604020202020204" pitchFamily="34" charset="0"/>
              <a:cs typeface="Arial" panose="020B0604020202020204" pitchFamily="34" charset="0"/>
            </a:rPr>
            <a:t>My Reports</a:t>
          </a:r>
          <a:endParaRPr lang="en-US" sz="2400" kern="1200" dirty="0">
            <a:solidFill>
              <a:schemeClr val="tx1"/>
            </a:solidFill>
            <a:latin typeface="Arial" panose="020B0604020202020204" pitchFamily="34" charset="0"/>
            <a:cs typeface="Arial" panose="020B0604020202020204" pitchFamily="34" charset="0"/>
          </a:endParaRPr>
        </a:p>
      </dsp:txBody>
      <dsp:txXfrm rot="16200000">
        <a:off x="2179857" y="2763617"/>
        <a:ext cx="3334688" cy="677782"/>
      </dsp:txXfrm>
    </dsp:sp>
    <dsp:sp modelId="{2E2D4A1E-D3C0-4024-9705-D96204A5483F}">
      <dsp:nvSpPr>
        <dsp:cNvPr id="0" name=""/>
        <dsp:cNvSpPr/>
      </dsp:nvSpPr>
      <dsp:spPr>
        <a:xfrm rot="5400000">
          <a:off x="3226508" y="4666373"/>
          <a:ext cx="597493" cy="508336"/>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FC0547-43E4-4B43-8D80-8843B96E73AF}">
      <dsp:nvSpPr>
        <dsp:cNvPr id="0" name=""/>
        <dsp:cNvSpPr/>
      </dsp:nvSpPr>
      <dsp:spPr>
        <a:xfrm>
          <a:off x="4186093" y="1435164"/>
          <a:ext cx="2524738" cy="40666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6873" rIns="0" bIns="0" numCol="1" spcCol="1270" anchor="t" anchorCtr="0">
          <a:noAutofit/>
        </a:bodyPr>
        <a:lstStyle/>
        <a:p>
          <a:pPr lvl="0" algn="l" defTabSz="1644650">
            <a:lnSpc>
              <a:spcPct val="90000"/>
            </a:lnSpc>
            <a:spcBef>
              <a:spcPct val="0"/>
            </a:spcBef>
            <a:spcAft>
              <a:spcPct val="35000"/>
            </a:spcAft>
          </a:pPr>
          <a:r>
            <a:rPr lang="en-US" sz="3700" kern="1200" dirty="0" smtClean="0">
              <a:solidFill>
                <a:schemeClr val="tx1"/>
              </a:solidFill>
              <a:latin typeface="Arial" panose="020B0604020202020204" pitchFamily="34" charset="0"/>
              <a:cs typeface="Arial" panose="020B0604020202020204" pitchFamily="34" charset="0"/>
            </a:rPr>
            <a:t>Self Service Query Building</a:t>
          </a:r>
        </a:p>
        <a:p>
          <a:pPr lvl="0" algn="l" defTabSz="1644650">
            <a:lnSpc>
              <a:spcPct val="90000"/>
            </a:lnSpc>
            <a:spcBef>
              <a:spcPct val="0"/>
            </a:spcBef>
            <a:spcAft>
              <a:spcPct val="35000"/>
            </a:spcAft>
          </a:pPr>
          <a:r>
            <a:rPr lang="en-US" sz="3700" kern="1200" dirty="0" smtClean="0">
              <a:solidFill>
                <a:schemeClr val="tx1"/>
              </a:solidFill>
              <a:latin typeface="Arial" panose="020B0604020202020204" pitchFamily="34" charset="0"/>
              <a:cs typeface="Arial" panose="020B0604020202020204" pitchFamily="34" charset="0"/>
            </a:rPr>
            <a:t>Hyperion Interactive Reporting</a:t>
          </a:r>
        </a:p>
        <a:p>
          <a:pPr lvl="0" algn="l" defTabSz="1644650">
            <a:lnSpc>
              <a:spcPct val="90000"/>
            </a:lnSpc>
            <a:spcBef>
              <a:spcPct val="0"/>
            </a:spcBef>
            <a:spcAft>
              <a:spcPct val="35000"/>
            </a:spcAft>
          </a:pPr>
          <a:endParaRPr lang="en-US" sz="3700" kern="1200" dirty="0">
            <a:solidFill>
              <a:schemeClr val="tx1"/>
            </a:solidFill>
            <a:latin typeface="Arial" panose="020B0604020202020204" pitchFamily="34" charset="0"/>
            <a:cs typeface="Arial" panose="020B0604020202020204" pitchFamily="34" charset="0"/>
          </a:endParaRPr>
        </a:p>
      </dsp:txBody>
      <dsp:txXfrm>
        <a:off x="4186093" y="1435164"/>
        <a:ext cx="2524738" cy="4066693"/>
      </dsp:txXfrm>
    </dsp:sp>
    <dsp:sp modelId="{80F2FBEF-B1F8-4C8C-A651-4278D4F94A64}">
      <dsp:nvSpPr>
        <dsp:cNvPr id="0" name=""/>
        <dsp:cNvSpPr/>
      </dsp:nvSpPr>
      <dsp:spPr>
        <a:xfrm>
          <a:off x="7015834" y="1435164"/>
          <a:ext cx="3388911" cy="4066693"/>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n-US" sz="2400" kern="1200" dirty="0" smtClean="0">
              <a:solidFill>
                <a:schemeClr val="tx1"/>
              </a:solidFill>
              <a:latin typeface="Arial" panose="020B0604020202020204" pitchFamily="34" charset="0"/>
              <a:cs typeface="Arial" panose="020B0604020202020204" pitchFamily="34" charset="0"/>
            </a:rPr>
            <a:t>Dashboards</a:t>
          </a:r>
          <a:endParaRPr lang="en-US" sz="2400" kern="1200" dirty="0">
            <a:solidFill>
              <a:schemeClr val="tx1"/>
            </a:solidFill>
            <a:latin typeface="Arial" panose="020B0604020202020204" pitchFamily="34" charset="0"/>
            <a:cs typeface="Arial" panose="020B0604020202020204" pitchFamily="34" charset="0"/>
          </a:endParaRPr>
        </a:p>
      </dsp:txBody>
      <dsp:txXfrm rot="16200000">
        <a:off x="5687380" y="2763617"/>
        <a:ext cx="3334688" cy="677782"/>
      </dsp:txXfrm>
    </dsp:sp>
    <dsp:sp modelId="{289355E1-5A11-4D01-9991-AC97B5C2E856}">
      <dsp:nvSpPr>
        <dsp:cNvPr id="0" name=""/>
        <dsp:cNvSpPr/>
      </dsp:nvSpPr>
      <dsp:spPr>
        <a:xfrm rot="5400000">
          <a:off x="6734031" y="4666373"/>
          <a:ext cx="597493" cy="508336"/>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F02A2-547B-4CF2-8643-16F3CE8DFF56}">
      <dsp:nvSpPr>
        <dsp:cNvPr id="0" name=""/>
        <dsp:cNvSpPr/>
      </dsp:nvSpPr>
      <dsp:spPr>
        <a:xfrm>
          <a:off x="7693616" y="1435164"/>
          <a:ext cx="2524738" cy="40666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6873" rIns="0" bIns="0" numCol="1" spcCol="1270" anchor="t" anchorCtr="0">
          <a:noAutofit/>
        </a:bodyPr>
        <a:lstStyle/>
        <a:p>
          <a:pPr lvl="0" algn="l" defTabSz="1644650">
            <a:lnSpc>
              <a:spcPct val="90000"/>
            </a:lnSpc>
            <a:spcBef>
              <a:spcPct val="0"/>
            </a:spcBef>
            <a:spcAft>
              <a:spcPct val="35000"/>
            </a:spcAft>
          </a:pPr>
          <a:r>
            <a:rPr lang="en-US" sz="3700" kern="1200" dirty="0" smtClean="0">
              <a:solidFill>
                <a:schemeClr val="tx1"/>
              </a:solidFill>
              <a:latin typeface="Arial" panose="020B0604020202020204" pitchFamily="34" charset="0"/>
              <a:cs typeface="Arial" panose="020B0604020202020204" pitchFamily="34" charset="0"/>
            </a:rPr>
            <a:t>Web Based </a:t>
          </a:r>
        </a:p>
        <a:p>
          <a:pPr lvl="0" algn="l" defTabSz="1644650">
            <a:lnSpc>
              <a:spcPct val="90000"/>
            </a:lnSpc>
            <a:spcBef>
              <a:spcPct val="0"/>
            </a:spcBef>
            <a:spcAft>
              <a:spcPct val="35000"/>
            </a:spcAft>
          </a:pPr>
          <a:r>
            <a:rPr lang="en-US" sz="3700" kern="1200" dirty="0" err="1" smtClean="0">
              <a:solidFill>
                <a:schemeClr val="tx1"/>
              </a:solidFill>
              <a:latin typeface="Arial" panose="020B0604020202020204" pitchFamily="34" charset="0"/>
              <a:cs typeface="Arial" panose="020B0604020202020204" pitchFamily="34" charset="0"/>
            </a:rPr>
            <a:t>Corda</a:t>
          </a:r>
          <a:r>
            <a:rPr lang="en-US" sz="3700" kern="1200" dirty="0" smtClean="0">
              <a:solidFill>
                <a:schemeClr val="tx1"/>
              </a:solidFill>
              <a:latin typeface="Arial" panose="020B0604020202020204" pitchFamily="34" charset="0"/>
              <a:cs typeface="Arial" panose="020B0604020202020204" pitchFamily="34" charset="0"/>
            </a:rPr>
            <a:t> </a:t>
          </a:r>
          <a:r>
            <a:rPr lang="en-US" sz="3700" kern="1200" dirty="0" err="1" smtClean="0">
              <a:solidFill>
                <a:schemeClr val="tx1"/>
              </a:solidFill>
              <a:latin typeface="Arial" panose="020B0604020202020204" pitchFamily="34" charset="0"/>
              <a:cs typeface="Arial" panose="020B0604020202020204" pitchFamily="34" charset="0"/>
            </a:rPr>
            <a:t>Centerview</a:t>
          </a:r>
          <a:r>
            <a:rPr lang="en-US" sz="3700" kern="1200" dirty="0" smtClean="0">
              <a:solidFill>
                <a:schemeClr val="tx1"/>
              </a:solidFill>
              <a:latin typeface="Arial" panose="020B0604020202020204" pitchFamily="34" charset="0"/>
              <a:cs typeface="Arial" panose="020B0604020202020204" pitchFamily="34" charset="0"/>
            </a:rPr>
            <a:t> 4.0</a:t>
          </a:r>
          <a:endParaRPr lang="en-US" sz="3700" kern="1200" dirty="0">
            <a:solidFill>
              <a:schemeClr val="tx1"/>
            </a:solidFill>
            <a:latin typeface="Arial" panose="020B0604020202020204" pitchFamily="34" charset="0"/>
            <a:cs typeface="Arial" panose="020B0604020202020204" pitchFamily="34" charset="0"/>
          </a:endParaRPr>
        </a:p>
      </dsp:txBody>
      <dsp:txXfrm>
        <a:off x="7693616" y="1435164"/>
        <a:ext cx="2524738" cy="40666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2C8EB-A2FE-4A96-BCC9-06DD9B6D98E4}">
      <dsp:nvSpPr>
        <dsp:cNvPr id="0" name=""/>
        <dsp:cNvSpPr/>
      </dsp:nvSpPr>
      <dsp:spPr>
        <a:xfrm>
          <a:off x="4976669" y="4440727"/>
          <a:ext cx="452193" cy="1458324"/>
        </a:xfrm>
        <a:custGeom>
          <a:avLst/>
          <a:gdLst/>
          <a:ahLst/>
          <a:cxnLst/>
          <a:rect l="0" t="0" r="0" b="0"/>
          <a:pathLst>
            <a:path>
              <a:moveTo>
                <a:pt x="0" y="0"/>
              </a:moveTo>
              <a:lnTo>
                <a:pt x="226096" y="0"/>
              </a:lnTo>
              <a:lnTo>
                <a:pt x="226096" y="1458324"/>
              </a:lnTo>
              <a:lnTo>
                <a:pt x="452193" y="1458324"/>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7E2506-BB7A-4291-A516-2AE21A6F4038}">
      <dsp:nvSpPr>
        <dsp:cNvPr id="0" name=""/>
        <dsp:cNvSpPr/>
      </dsp:nvSpPr>
      <dsp:spPr>
        <a:xfrm>
          <a:off x="4976669" y="4440727"/>
          <a:ext cx="452193" cy="486108"/>
        </a:xfrm>
        <a:custGeom>
          <a:avLst/>
          <a:gdLst/>
          <a:ahLst/>
          <a:cxnLst/>
          <a:rect l="0" t="0" r="0" b="0"/>
          <a:pathLst>
            <a:path>
              <a:moveTo>
                <a:pt x="0" y="0"/>
              </a:moveTo>
              <a:lnTo>
                <a:pt x="226096" y="0"/>
              </a:lnTo>
              <a:lnTo>
                <a:pt x="226096" y="486108"/>
              </a:lnTo>
              <a:lnTo>
                <a:pt x="452193" y="486108"/>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E2E098-732A-462A-829C-FB2B5A5F0BB2}">
      <dsp:nvSpPr>
        <dsp:cNvPr id="0" name=""/>
        <dsp:cNvSpPr/>
      </dsp:nvSpPr>
      <dsp:spPr>
        <a:xfrm>
          <a:off x="4976669" y="3954619"/>
          <a:ext cx="452193" cy="486108"/>
        </a:xfrm>
        <a:custGeom>
          <a:avLst/>
          <a:gdLst/>
          <a:ahLst/>
          <a:cxnLst/>
          <a:rect l="0" t="0" r="0" b="0"/>
          <a:pathLst>
            <a:path>
              <a:moveTo>
                <a:pt x="0" y="486108"/>
              </a:moveTo>
              <a:lnTo>
                <a:pt x="226096" y="486108"/>
              </a:lnTo>
              <a:lnTo>
                <a:pt x="226096" y="0"/>
              </a:lnTo>
              <a:lnTo>
                <a:pt x="452193" y="0"/>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803774-E4B8-4CBB-8AAF-85EC5686E693}">
      <dsp:nvSpPr>
        <dsp:cNvPr id="0" name=""/>
        <dsp:cNvSpPr/>
      </dsp:nvSpPr>
      <dsp:spPr>
        <a:xfrm>
          <a:off x="4976669" y="2982402"/>
          <a:ext cx="452193" cy="1458324"/>
        </a:xfrm>
        <a:custGeom>
          <a:avLst/>
          <a:gdLst/>
          <a:ahLst/>
          <a:cxnLst/>
          <a:rect l="0" t="0" r="0" b="0"/>
          <a:pathLst>
            <a:path>
              <a:moveTo>
                <a:pt x="0" y="1458324"/>
              </a:moveTo>
              <a:lnTo>
                <a:pt x="226096" y="1458324"/>
              </a:lnTo>
              <a:lnTo>
                <a:pt x="226096" y="0"/>
              </a:lnTo>
              <a:lnTo>
                <a:pt x="452193" y="0"/>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08782E-E6E3-427A-BFC0-2B05BC17953E}">
      <dsp:nvSpPr>
        <dsp:cNvPr id="0" name=""/>
        <dsp:cNvSpPr/>
      </dsp:nvSpPr>
      <dsp:spPr>
        <a:xfrm>
          <a:off x="2263508" y="2739348"/>
          <a:ext cx="452193" cy="1701378"/>
        </a:xfrm>
        <a:custGeom>
          <a:avLst/>
          <a:gdLst/>
          <a:ahLst/>
          <a:cxnLst/>
          <a:rect l="0" t="0" r="0" b="0"/>
          <a:pathLst>
            <a:path>
              <a:moveTo>
                <a:pt x="0" y="0"/>
              </a:moveTo>
              <a:lnTo>
                <a:pt x="226096" y="0"/>
              </a:lnTo>
              <a:lnTo>
                <a:pt x="226096" y="1701378"/>
              </a:lnTo>
              <a:lnTo>
                <a:pt x="452193" y="1701378"/>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151872-E934-4789-B0E9-BE12C31D997F}">
      <dsp:nvSpPr>
        <dsp:cNvPr id="0" name=""/>
        <dsp:cNvSpPr/>
      </dsp:nvSpPr>
      <dsp:spPr>
        <a:xfrm>
          <a:off x="7689831" y="2010186"/>
          <a:ext cx="452193" cy="486108"/>
        </a:xfrm>
        <a:custGeom>
          <a:avLst/>
          <a:gdLst/>
          <a:ahLst/>
          <a:cxnLst/>
          <a:rect l="0" t="0" r="0" b="0"/>
          <a:pathLst>
            <a:path>
              <a:moveTo>
                <a:pt x="0" y="0"/>
              </a:moveTo>
              <a:lnTo>
                <a:pt x="226096" y="0"/>
              </a:lnTo>
              <a:lnTo>
                <a:pt x="226096" y="486108"/>
              </a:lnTo>
              <a:lnTo>
                <a:pt x="452193" y="486108"/>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35C804-4C51-4DD1-A747-B8D4EFAEC870}">
      <dsp:nvSpPr>
        <dsp:cNvPr id="0" name=""/>
        <dsp:cNvSpPr/>
      </dsp:nvSpPr>
      <dsp:spPr>
        <a:xfrm>
          <a:off x="7689831" y="1524078"/>
          <a:ext cx="452193" cy="486108"/>
        </a:xfrm>
        <a:custGeom>
          <a:avLst/>
          <a:gdLst/>
          <a:ahLst/>
          <a:cxnLst/>
          <a:rect l="0" t="0" r="0" b="0"/>
          <a:pathLst>
            <a:path>
              <a:moveTo>
                <a:pt x="0" y="486108"/>
              </a:moveTo>
              <a:lnTo>
                <a:pt x="226096" y="486108"/>
              </a:lnTo>
              <a:lnTo>
                <a:pt x="226096" y="0"/>
              </a:lnTo>
              <a:lnTo>
                <a:pt x="452193" y="0"/>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4F82B-9B8C-4819-9B76-22A8F80285CA}">
      <dsp:nvSpPr>
        <dsp:cNvPr id="0" name=""/>
        <dsp:cNvSpPr/>
      </dsp:nvSpPr>
      <dsp:spPr>
        <a:xfrm>
          <a:off x="4976669" y="1964466"/>
          <a:ext cx="452193" cy="91440"/>
        </a:xfrm>
        <a:custGeom>
          <a:avLst/>
          <a:gdLst/>
          <a:ahLst/>
          <a:cxnLst/>
          <a:rect l="0" t="0" r="0" b="0"/>
          <a:pathLst>
            <a:path>
              <a:moveTo>
                <a:pt x="0" y="45720"/>
              </a:moveTo>
              <a:lnTo>
                <a:pt x="452193" y="45720"/>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B0C610-0C48-469C-A79C-10C37A5C180B}">
      <dsp:nvSpPr>
        <dsp:cNvPr id="0" name=""/>
        <dsp:cNvSpPr/>
      </dsp:nvSpPr>
      <dsp:spPr>
        <a:xfrm>
          <a:off x="2263508" y="2010186"/>
          <a:ext cx="452193" cy="729162"/>
        </a:xfrm>
        <a:custGeom>
          <a:avLst/>
          <a:gdLst/>
          <a:ahLst/>
          <a:cxnLst/>
          <a:rect l="0" t="0" r="0" b="0"/>
          <a:pathLst>
            <a:path>
              <a:moveTo>
                <a:pt x="0" y="729162"/>
              </a:moveTo>
              <a:lnTo>
                <a:pt x="226096" y="729162"/>
              </a:lnTo>
              <a:lnTo>
                <a:pt x="226096" y="0"/>
              </a:lnTo>
              <a:lnTo>
                <a:pt x="452193" y="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86F8EB-EAC6-4F63-8859-90BFB6F417C7}">
      <dsp:nvSpPr>
        <dsp:cNvPr id="0" name=""/>
        <dsp:cNvSpPr/>
      </dsp:nvSpPr>
      <dsp:spPr>
        <a:xfrm>
          <a:off x="2263508" y="1037970"/>
          <a:ext cx="452193" cy="1701378"/>
        </a:xfrm>
        <a:custGeom>
          <a:avLst/>
          <a:gdLst/>
          <a:ahLst/>
          <a:cxnLst/>
          <a:rect l="0" t="0" r="0" b="0"/>
          <a:pathLst>
            <a:path>
              <a:moveTo>
                <a:pt x="0" y="1701378"/>
              </a:moveTo>
              <a:lnTo>
                <a:pt x="226096" y="1701378"/>
              </a:lnTo>
              <a:lnTo>
                <a:pt x="226096" y="0"/>
              </a:lnTo>
              <a:lnTo>
                <a:pt x="452193" y="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11B8CC-F4B6-442A-81D6-85E42B6BEE37}">
      <dsp:nvSpPr>
        <dsp:cNvPr id="0" name=""/>
        <dsp:cNvSpPr/>
      </dsp:nvSpPr>
      <dsp:spPr>
        <a:xfrm>
          <a:off x="2540" y="2394551"/>
          <a:ext cx="2260967" cy="689595"/>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AVP Development</a:t>
          </a:r>
          <a:endParaRPr lang="en-US" sz="2400" kern="1200" dirty="0"/>
        </a:p>
      </dsp:txBody>
      <dsp:txXfrm>
        <a:off x="2540" y="2394551"/>
        <a:ext cx="2260967" cy="689595"/>
      </dsp:txXfrm>
    </dsp:sp>
    <dsp:sp modelId="{E57D338E-1F2A-4870-B82C-98C8F7EF7A83}">
      <dsp:nvSpPr>
        <dsp:cNvPr id="0" name=""/>
        <dsp:cNvSpPr/>
      </dsp:nvSpPr>
      <dsp:spPr>
        <a:xfrm>
          <a:off x="2715701" y="693172"/>
          <a:ext cx="2260967" cy="689595"/>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smtClean="0"/>
            <a:t>Program Manager</a:t>
          </a:r>
          <a:endParaRPr lang="en-US" sz="2400" kern="1200" dirty="0"/>
        </a:p>
      </dsp:txBody>
      <dsp:txXfrm>
        <a:off x="2715701" y="693172"/>
        <a:ext cx="2260967" cy="689595"/>
      </dsp:txXfrm>
    </dsp:sp>
    <dsp:sp modelId="{FA7AEFEE-CC40-40C4-AC99-E33CA085165B}">
      <dsp:nvSpPr>
        <dsp:cNvPr id="0" name=""/>
        <dsp:cNvSpPr/>
      </dsp:nvSpPr>
      <dsp:spPr>
        <a:xfrm>
          <a:off x="2715701" y="1665389"/>
          <a:ext cx="2260967" cy="689595"/>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smtClean="0"/>
            <a:t>ETL and Data Integration</a:t>
          </a:r>
          <a:endParaRPr lang="en-US" sz="2400" kern="1200" dirty="0"/>
        </a:p>
      </dsp:txBody>
      <dsp:txXfrm>
        <a:off x="2715701" y="1665389"/>
        <a:ext cx="2260967" cy="689595"/>
      </dsp:txXfrm>
    </dsp:sp>
    <dsp:sp modelId="{9D4DCCBC-3D46-4760-BBEB-29F34B28F592}">
      <dsp:nvSpPr>
        <dsp:cNvPr id="0" name=""/>
        <dsp:cNvSpPr/>
      </dsp:nvSpPr>
      <dsp:spPr>
        <a:xfrm>
          <a:off x="5428863" y="1665389"/>
          <a:ext cx="2260967" cy="689595"/>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smtClean="0"/>
            <a:t>Manager Data Warehouse</a:t>
          </a:r>
          <a:endParaRPr lang="en-US" sz="2400" kern="1200" dirty="0"/>
        </a:p>
      </dsp:txBody>
      <dsp:txXfrm>
        <a:off x="5428863" y="1665389"/>
        <a:ext cx="2260967" cy="689595"/>
      </dsp:txXfrm>
    </dsp:sp>
    <dsp:sp modelId="{77D1CB8C-D92D-4C0F-B5FF-CF954DAB685D}">
      <dsp:nvSpPr>
        <dsp:cNvPr id="0" name=""/>
        <dsp:cNvSpPr/>
      </dsp:nvSpPr>
      <dsp:spPr>
        <a:xfrm>
          <a:off x="8142024" y="1179281"/>
          <a:ext cx="2260967" cy="689595"/>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smtClean="0"/>
            <a:t>ETL Developers (6)</a:t>
          </a:r>
          <a:endParaRPr lang="en-US" sz="2400" kern="1200" dirty="0"/>
        </a:p>
      </dsp:txBody>
      <dsp:txXfrm>
        <a:off x="8142024" y="1179281"/>
        <a:ext cx="2260967" cy="689595"/>
      </dsp:txXfrm>
    </dsp:sp>
    <dsp:sp modelId="{A332D5B2-AE08-4A62-81FD-8DC802B3DB12}">
      <dsp:nvSpPr>
        <dsp:cNvPr id="0" name=""/>
        <dsp:cNvSpPr/>
      </dsp:nvSpPr>
      <dsp:spPr>
        <a:xfrm>
          <a:off x="8142024" y="2151497"/>
          <a:ext cx="2260967" cy="689595"/>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smtClean="0"/>
            <a:t>Student Workers (4)</a:t>
          </a:r>
          <a:endParaRPr lang="en-US" sz="2400" kern="1200" dirty="0"/>
        </a:p>
      </dsp:txBody>
      <dsp:txXfrm>
        <a:off x="8142024" y="2151497"/>
        <a:ext cx="2260967" cy="689595"/>
      </dsp:txXfrm>
    </dsp:sp>
    <dsp:sp modelId="{65B672D1-E62D-4CBD-B882-BD6A545D5B6F}">
      <dsp:nvSpPr>
        <dsp:cNvPr id="0" name=""/>
        <dsp:cNvSpPr/>
      </dsp:nvSpPr>
      <dsp:spPr>
        <a:xfrm>
          <a:off x="2715701" y="4095929"/>
          <a:ext cx="2260967" cy="689595"/>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smtClean="0"/>
            <a:t>Reporting and Analytics</a:t>
          </a:r>
          <a:endParaRPr lang="en-US" sz="2400" kern="1200" dirty="0"/>
        </a:p>
      </dsp:txBody>
      <dsp:txXfrm>
        <a:off x="2715701" y="4095929"/>
        <a:ext cx="2260967" cy="689595"/>
      </dsp:txXfrm>
    </dsp:sp>
    <dsp:sp modelId="{77F4740D-E06D-4FFC-ABC0-C94E6F2F4B9D}">
      <dsp:nvSpPr>
        <dsp:cNvPr id="0" name=""/>
        <dsp:cNvSpPr/>
      </dsp:nvSpPr>
      <dsp:spPr>
        <a:xfrm>
          <a:off x="5428863" y="2637605"/>
          <a:ext cx="2260967" cy="689595"/>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smtClean="0"/>
            <a:t>Support and Training (2)</a:t>
          </a:r>
          <a:endParaRPr lang="en-US" sz="2400" kern="1200" dirty="0"/>
        </a:p>
      </dsp:txBody>
      <dsp:txXfrm>
        <a:off x="5428863" y="2637605"/>
        <a:ext cx="2260967" cy="689595"/>
      </dsp:txXfrm>
    </dsp:sp>
    <dsp:sp modelId="{FCF241A5-DE7B-4EB5-A25A-68B456BAEAA8}">
      <dsp:nvSpPr>
        <dsp:cNvPr id="0" name=""/>
        <dsp:cNvSpPr/>
      </dsp:nvSpPr>
      <dsp:spPr>
        <a:xfrm>
          <a:off x="5428863" y="3609821"/>
          <a:ext cx="2260967" cy="689595"/>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smtClean="0"/>
            <a:t>BI Developers (3)</a:t>
          </a:r>
          <a:endParaRPr lang="en-US" sz="2400" kern="1200" dirty="0"/>
        </a:p>
      </dsp:txBody>
      <dsp:txXfrm>
        <a:off x="5428863" y="3609821"/>
        <a:ext cx="2260967" cy="689595"/>
      </dsp:txXfrm>
    </dsp:sp>
    <dsp:sp modelId="{764A4637-D93B-4437-9514-E9ACCA2F7E7B}">
      <dsp:nvSpPr>
        <dsp:cNvPr id="0" name=""/>
        <dsp:cNvSpPr/>
      </dsp:nvSpPr>
      <dsp:spPr>
        <a:xfrm>
          <a:off x="5428863" y="4582037"/>
          <a:ext cx="2260967" cy="689595"/>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smtClean="0"/>
            <a:t>Analysts (2)</a:t>
          </a:r>
          <a:endParaRPr lang="en-US" sz="2400" kern="1200" dirty="0"/>
        </a:p>
      </dsp:txBody>
      <dsp:txXfrm>
        <a:off x="5428863" y="4582037"/>
        <a:ext cx="2260967" cy="689595"/>
      </dsp:txXfrm>
    </dsp:sp>
    <dsp:sp modelId="{ED9EE0B8-DE1F-43A8-9FE6-9A7DCC9F09B1}">
      <dsp:nvSpPr>
        <dsp:cNvPr id="0" name=""/>
        <dsp:cNvSpPr/>
      </dsp:nvSpPr>
      <dsp:spPr>
        <a:xfrm>
          <a:off x="5428863" y="5554253"/>
          <a:ext cx="2260967" cy="689595"/>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Student Worker (1)</a:t>
          </a:r>
          <a:endParaRPr lang="en-US" sz="2400" kern="1200" dirty="0"/>
        </a:p>
      </dsp:txBody>
      <dsp:txXfrm>
        <a:off x="5428863" y="5554253"/>
        <a:ext cx="2260967" cy="6895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1A38C-DFE4-4BD0-B56E-028C846374D8}">
      <dsp:nvSpPr>
        <dsp:cNvPr id="0" name=""/>
        <dsp:cNvSpPr/>
      </dsp:nvSpPr>
      <dsp:spPr>
        <a:xfrm>
          <a:off x="2818176" y="1657"/>
          <a:ext cx="3135114" cy="2090076"/>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kern="1200" dirty="0" smtClean="0"/>
            <a:t>BI Team</a:t>
          </a:r>
          <a:endParaRPr lang="en-US" sz="4100" kern="1200" dirty="0"/>
        </a:p>
      </dsp:txBody>
      <dsp:txXfrm>
        <a:off x="2879392" y="62873"/>
        <a:ext cx="3012682" cy="1967644"/>
      </dsp:txXfrm>
    </dsp:sp>
    <dsp:sp modelId="{14C52C90-BEA5-4AB7-A5F1-4582B916BA8C}">
      <dsp:nvSpPr>
        <dsp:cNvPr id="0" name=""/>
        <dsp:cNvSpPr/>
      </dsp:nvSpPr>
      <dsp:spPr>
        <a:xfrm>
          <a:off x="2347909" y="2091733"/>
          <a:ext cx="2037824" cy="836030"/>
        </a:xfrm>
        <a:custGeom>
          <a:avLst/>
          <a:gdLst/>
          <a:ahLst/>
          <a:cxnLst/>
          <a:rect l="0" t="0" r="0" b="0"/>
          <a:pathLst>
            <a:path>
              <a:moveTo>
                <a:pt x="2037824" y="0"/>
              </a:moveTo>
              <a:lnTo>
                <a:pt x="2037824" y="418015"/>
              </a:lnTo>
              <a:lnTo>
                <a:pt x="0" y="418015"/>
              </a:lnTo>
              <a:lnTo>
                <a:pt x="0" y="83603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2E23DE-EA46-453E-839D-1D47A397315B}">
      <dsp:nvSpPr>
        <dsp:cNvPr id="0" name=""/>
        <dsp:cNvSpPr/>
      </dsp:nvSpPr>
      <dsp:spPr>
        <a:xfrm>
          <a:off x="780352" y="2927764"/>
          <a:ext cx="3135114" cy="2090076"/>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kern="1200" dirty="0" smtClean="0"/>
            <a:t>My Reports</a:t>
          </a:r>
          <a:endParaRPr lang="en-US" sz="4100" kern="1200" dirty="0"/>
        </a:p>
      </dsp:txBody>
      <dsp:txXfrm>
        <a:off x="841568" y="2988980"/>
        <a:ext cx="3012682" cy="1967644"/>
      </dsp:txXfrm>
    </dsp:sp>
    <dsp:sp modelId="{64FD0A67-BC43-40E2-B18F-C2B55CF3DEAC}">
      <dsp:nvSpPr>
        <dsp:cNvPr id="0" name=""/>
        <dsp:cNvSpPr/>
      </dsp:nvSpPr>
      <dsp:spPr>
        <a:xfrm>
          <a:off x="4385733" y="2091733"/>
          <a:ext cx="2037824" cy="836030"/>
        </a:xfrm>
        <a:custGeom>
          <a:avLst/>
          <a:gdLst/>
          <a:ahLst/>
          <a:cxnLst/>
          <a:rect l="0" t="0" r="0" b="0"/>
          <a:pathLst>
            <a:path>
              <a:moveTo>
                <a:pt x="0" y="0"/>
              </a:moveTo>
              <a:lnTo>
                <a:pt x="0" y="418015"/>
              </a:lnTo>
              <a:lnTo>
                <a:pt x="2037824" y="418015"/>
              </a:lnTo>
              <a:lnTo>
                <a:pt x="2037824" y="83603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38169F-41B8-4DCB-B54D-E61695E7C3A4}">
      <dsp:nvSpPr>
        <dsp:cNvPr id="0" name=""/>
        <dsp:cNvSpPr/>
      </dsp:nvSpPr>
      <dsp:spPr>
        <a:xfrm>
          <a:off x="4856000" y="2927764"/>
          <a:ext cx="3135114" cy="2090076"/>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kern="1200" dirty="0" smtClean="0"/>
            <a:t>Dashboards</a:t>
          </a:r>
          <a:endParaRPr lang="en-US" sz="4100" kern="1200" dirty="0"/>
        </a:p>
      </dsp:txBody>
      <dsp:txXfrm>
        <a:off x="4917216" y="2988980"/>
        <a:ext cx="3012682" cy="19676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F7D11-4B83-4916-AD47-9115D6F8BFAA}">
      <dsp:nvSpPr>
        <dsp:cNvPr id="0" name=""/>
        <dsp:cNvSpPr/>
      </dsp:nvSpPr>
      <dsp:spPr>
        <a:xfrm>
          <a:off x="4504738" y="116659"/>
          <a:ext cx="3457690" cy="2305127"/>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Analytics</a:t>
          </a:r>
          <a:endParaRPr lang="en-US" sz="4800" kern="1200" dirty="0"/>
        </a:p>
      </dsp:txBody>
      <dsp:txXfrm>
        <a:off x="4572253" y="184174"/>
        <a:ext cx="3322660" cy="2170097"/>
      </dsp:txXfrm>
    </dsp:sp>
    <dsp:sp modelId="{EC529D50-7876-4FA6-8884-83F10BFD8984}">
      <dsp:nvSpPr>
        <dsp:cNvPr id="0" name=""/>
        <dsp:cNvSpPr/>
      </dsp:nvSpPr>
      <dsp:spPr>
        <a:xfrm>
          <a:off x="1738585" y="2421786"/>
          <a:ext cx="4494998" cy="922050"/>
        </a:xfrm>
        <a:custGeom>
          <a:avLst/>
          <a:gdLst/>
          <a:ahLst/>
          <a:cxnLst/>
          <a:rect l="0" t="0" r="0" b="0"/>
          <a:pathLst>
            <a:path>
              <a:moveTo>
                <a:pt x="4494998" y="0"/>
              </a:moveTo>
              <a:lnTo>
                <a:pt x="4494998" y="461025"/>
              </a:lnTo>
              <a:lnTo>
                <a:pt x="0" y="461025"/>
              </a:lnTo>
              <a:lnTo>
                <a:pt x="0" y="92205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47E043-E891-4EBD-BE03-78BB25F7597A}">
      <dsp:nvSpPr>
        <dsp:cNvPr id="0" name=""/>
        <dsp:cNvSpPr/>
      </dsp:nvSpPr>
      <dsp:spPr>
        <a:xfrm>
          <a:off x="9739" y="3343837"/>
          <a:ext cx="3457690" cy="2305127"/>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Support &amp; Training</a:t>
          </a:r>
          <a:endParaRPr lang="en-US" sz="4800" kern="1200" dirty="0"/>
        </a:p>
      </dsp:txBody>
      <dsp:txXfrm>
        <a:off x="77254" y="3411352"/>
        <a:ext cx="3322660" cy="2170097"/>
      </dsp:txXfrm>
    </dsp:sp>
    <dsp:sp modelId="{E0220F1E-AC28-44A4-B99E-F8F57ED64ACF}">
      <dsp:nvSpPr>
        <dsp:cNvPr id="0" name=""/>
        <dsp:cNvSpPr/>
      </dsp:nvSpPr>
      <dsp:spPr>
        <a:xfrm>
          <a:off x="6187863" y="2421786"/>
          <a:ext cx="91440" cy="922050"/>
        </a:xfrm>
        <a:custGeom>
          <a:avLst/>
          <a:gdLst/>
          <a:ahLst/>
          <a:cxnLst/>
          <a:rect l="0" t="0" r="0" b="0"/>
          <a:pathLst>
            <a:path>
              <a:moveTo>
                <a:pt x="45720" y="0"/>
              </a:moveTo>
              <a:lnTo>
                <a:pt x="45720" y="92205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FEBB0-0B46-4025-A618-5BC798C0748F}">
      <dsp:nvSpPr>
        <dsp:cNvPr id="0" name=""/>
        <dsp:cNvSpPr/>
      </dsp:nvSpPr>
      <dsp:spPr>
        <a:xfrm>
          <a:off x="4504738" y="3343837"/>
          <a:ext cx="3457690" cy="2305127"/>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Developers</a:t>
          </a:r>
          <a:endParaRPr lang="en-US" sz="4800" kern="1200" dirty="0"/>
        </a:p>
      </dsp:txBody>
      <dsp:txXfrm>
        <a:off x="4572253" y="3411352"/>
        <a:ext cx="3322660" cy="2170097"/>
      </dsp:txXfrm>
    </dsp:sp>
    <dsp:sp modelId="{F18B2963-3F85-441A-8189-7B4D34A9F645}">
      <dsp:nvSpPr>
        <dsp:cNvPr id="0" name=""/>
        <dsp:cNvSpPr/>
      </dsp:nvSpPr>
      <dsp:spPr>
        <a:xfrm>
          <a:off x="6233583" y="2421786"/>
          <a:ext cx="4494998" cy="922050"/>
        </a:xfrm>
        <a:custGeom>
          <a:avLst/>
          <a:gdLst/>
          <a:ahLst/>
          <a:cxnLst/>
          <a:rect l="0" t="0" r="0" b="0"/>
          <a:pathLst>
            <a:path>
              <a:moveTo>
                <a:pt x="0" y="0"/>
              </a:moveTo>
              <a:lnTo>
                <a:pt x="0" y="461025"/>
              </a:lnTo>
              <a:lnTo>
                <a:pt x="4494998" y="461025"/>
              </a:lnTo>
              <a:lnTo>
                <a:pt x="4494998" y="92205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A413FF-7E82-42E4-AE91-461663D170A1}">
      <dsp:nvSpPr>
        <dsp:cNvPr id="0" name=""/>
        <dsp:cNvSpPr/>
      </dsp:nvSpPr>
      <dsp:spPr>
        <a:xfrm>
          <a:off x="8999736" y="3343837"/>
          <a:ext cx="3457690" cy="2305127"/>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Analysts</a:t>
          </a:r>
          <a:endParaRPr lang="en-US" sz="4800" kern="1200" dirty="0"/>
        </a:p>
      </dsp:txBody>
      <dsp:txXfrm>
        <a:off x="9067251" y="3411352"/>
        <a:ext cx="3322660" cy="217009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78985" y="2587625"/>
            <a:ext cx="10170978" cy="2549525"/>
          </a:xfrm>
          <a:prstGeom prst="rect">
            <a:avLst/>
          </a:prstGeom>
        </p:spPr>
      </p:pic>
    </p:spTree>
    <p:extLst>
      <p:ext uri="{BB962C8B-B14F-4D97-AF65-F5344CB8AC3E}">
        <p14:creationId xmlns:p14="http://schemas.microsoft.com/office/powerpoint/2010/main" val="30576860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32948" y="5641242"/>
            <a:ext cx="13267055" cy="1743582"/>
          </a:xfrm>
        </p:spPr>
        <p:txBody>
          <a:bodyPr anchor="t"/>
          <a:lstStyle>
            <a:lvl1pPr algn="l">
              <a:defRPr sz="6800" b="1" cap="none">
                <a:solidFill>
                  <a:srgbClr val="FFB310"/>
                </a:solidFill>
                <a:latin typeface="Akzidenz-Grotesk Pro"/>
              </a:defRPr>
            </a:lvl1pPr>
          </a:lstStyle>
          <a:p>
            <a:r>
              <a:rPr lang="en-US" smtClean="0"/>
              <a:t>Click to edit Master title style</a:t>
            </a:r>
            <a:endParaRPr lang="en-US" dirty="0"/>
          </a:p>
        </p:txBody>
      </p:sp>
      <p:sp>
        <p:nvSpPr>
          <p:cNvPr id="3" name="Text Placeholder 2"/>
          <p:cNvSpPr>
            <a:spLocks noGrp="1"/>
          </p:cNvSpPr>
          <p:nvPr>
            <p:ph type="body" idx="1"/>
          </p:nvPr>
        </p:nvSpPr>
        <p:spPr>
          <a:xfrm>
            <a:off x="1232948" y="3720864"/>
            <a:ext cx="13267055" cy="1920378"/>
          </a:xfrm>
        </p:spPr>
        <p:txBody>
          <a:bodyPr anchor="b"/>
          <a:lstStyle>
            <a:lvl1pPr marL="0" indent="0">
              <a:buNone/>
              <a:defRPr sz="3400">
                <a:solidFill>
                  <a:srgbClr val="000000"/>
                </a:solidFill>
                <a:latin typeface="Akzidenz-Grotesk Pro"/>
                <a:cs typeface="Bebas Neue"/>
              </a:defRPr>
            </a:lvl1pPr>
            <a:lvl2pPr marL="780269" indent="0">
              <a:buNone/>
              <a:defRPr sz="3100">
                <a:solidFill>
                  <a:schemeClr val="tx1">
                    <a:tint val="75000"/>
                  </a:schemeClr>
                </a:solidFill>
              </a:defRPr>
            </a:lvl2pPr>
            <a:lvl3pPr marL="1560537" indent="0">
              <a:buNone/>
              <a:defRPr sz="2700">
                <a:solidFill>
                  <a:schemeClr val="tx1">
                    <a:tint val="75000"/>
                  </a:schemeClr>
                </a:solidFill>
              </a:defRPr>
            </a:lvl3pPr>
            <a:lvl4pPr marL="2340805" indent="0">
              <a:buNone/>
              <a:defRPr sz="2400">
                <a:solidFill>
                  <a:schemeClr val="tx1">
                    <a:tint val="75000"/>
                  </a:schemeClr>
                </a:solidFill>
              </a:defRPr>
            </a:lvl4pPr>
            <a:lvl5pPr marL="3121072" indent="0">
              <a:buNone/>
              <a:defRPr sz="2400">
                <a:solidFill>
                  <a:schemeClr val="tx1">
                    <a:tint val="75000"/>
                  </a:schemeClr>
                </a:solidFill>
              </a:defRPr>
            </a:lvl5pPr>
            <a:lvl6pPr marL="3901340" indent="0">
              <a:buNone/>
              <a:defRPr sz="2400">
                <a:solidFill>
                  <a:schemeClr val="tx1">
                    <a:tint val="75000"/>
                  </a:schemeClr>
                </a:solidFill>
              </a:defRPr>
            </a:lvl6pPr>
            <a:lvl7pPr marL="4681609" indent="0">
              <a:buNone/>
              <a:defRPr sz="2400">
                <a:solidFill>
                  <a:schemeClr val="tx1">
                    <a:tint val="75000"/>
                  </a:schemeClr>
                </a:solidFill>
              </a:defRPr>
            </a:lvl7pPr>
            <a:lvl8pPr marL="5461878" indent="0">
              <a:buNone/>
              <a:defRPr sz="2400">
                <a:solidFill>
                  <a:schemeClr val="tx1">
                    <a:tint val="75000"/>
                  </a:schemeClr>
                </a:solidFill>
              </a:defRPr>
            </a:lvl8pPr>
            <a:lvl9pPr marL="6242145" indent="0">
              <a:buNone/>
              <a:defRPr sz="2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80159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B310"/>
                </a:solidFill>
                <a:latin typeface="Akzidenz-Grotesk Pro"/>
                <a:cs typeface="Bebas Neue"/>
              </a:defRPr>
            </a:lvl1pPr>
          </a:lstStyle>
          <a:p>
            <a:r>
              <a:rPr lang="en-US" smtClean="0"/>
              <a:t>Click to edit Master title style</a:t>
            </a:r>
            <a:endParaRPr lang="en-US" dirty="0"/>
          </a:p>
        </p:txBody>
      </p:sp>
      <p:sp>
        <p:nvSpPr>
          <p:cNvPr id="3" name="Content Placeholder 2"/>
          <p:cNvSpPr>
            <a:spLocks noGrp="1"/>
          </p:cNvSpPr>
          <p:nvPr>
            <p:ph sz="half" idx="1"/>
          </p:nvPr>
        </p:nvSpPr>
        <p:spPr>
          <a:xfrm>
            <a:off x="8032539" y="2039656"/>
            <a:ext cx="6795346" cy="5676687"/>
          </a:xfrm>
        </p:spPr>
        <p:txBody>
          <a:bodyPr/>
          <a:lstStyle>
            <a:lvl1pPr>
              <a:defRPr sz="4800">
                <a:solidFill>
                  <a:srgbClr val="000000"/>
                </a:solidFill>
                <a:latin typeface="Akzidenz-Grotesk Pro"/>
              </a:defRPr>
            </a:lvl1pPr>
            <a:lvl2pPr>
              <a:defRPr sz="4100">
                <a:solidFill>
                  <a:srgbClr val="000000"/>
                </a:solidFill>
                <a:latin typeface="Akzidenz-Grotesk Pro"/>
              </a:defRPr>
            </a:lvl2pPr>
            <a:lvl3pPr>
              <a:defRPr sz="3400">
                <a:solidFill>
                  <a:srgbClr val="000000"/>
                </a:solidFill>
                <a:latin typeface="Akzidenz-Grotesk Pro"/>
              </a:defRPr>
            </a:lvl3pPr>
            <a:lvl4pPr>
              <a:defRPr sz="3100">
                <a:solidFill>
                  <a:srgbClr val="000000"/>
                </a:solidFill>
                <a:latin typeface="Akzidenz-Grotesk Pro"/>
                <a:cs typeface="Myriad Pro"/>
              </a:defRPr>
            </a:lvl4pPr>
            <a:lvl5pPr>
              <a:defRPr sz="3100">
                <a:solidFill>
                  <a:srgbClr val="000000"/>
                </a:solidFill>
                <a:latin typeface="Akzidenz-Grotesk Pro"/>
                <a:cs typeface="Myriad Pro"/>
              </a:defRPr>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0421" y="2039657"/>
            <a:ext cx="6795348" cy="5670663"/>
          </a:xfrm>
        </p:spPr>
        <p:txBody>
          <a:bodyPr/>
          <a:lstStyle>
            <a:lvl1pPr>
              <a:defRPr sz="4800">
                <a:solidFill>
                  <a:srgbClr val="000000"/>
                </a:solidFill>
                <a:latin typeface="Akzidenz-Grotesk Pro"/>
                <a:cs typeface="Myriad Pro"/>
              </a:defRPr>
            </a:lvl1pPr>
            <a:lvl2pPr>
              <a:defRPr sz="4100">
                <a:solidFill>
                  <a:srgbClr val="000000"/>
                </a:solidFill>
                <a:latin typeface="Akzidenz-Grotesk Pro"/>
                <a:cs typeface="Myriad Pro"/>
              </a:defRPr>
            </a:lvl2pPr>
            <a:lvl3pPr>
              <a:defRPr sz="3400">
                <a:solidFill>
                  <a:srgbClr val="000000"/>
                </a:solidFill>
                <a:latin typeface="Akzidenz-Grotesk Pro"/>
                <a:cs typeface="Myriad Pro"/>
              </a:defRPr>
            </a:lvl3pPr>
            <a:lvl4pPr>
              <a:defRPr sz="3100">
                <a:solidFill>
                  <a:srgbClr val="000000"/>
                </a:solidFill>
                <a:latin typeface="Akzidenz-Grotesk Pro"/>
                <a:cs typeface="Myriad Pro"/>
              </a:defRPr>
            </a:lvl4pPr>
            <a:lvl5pPr>
              <a:defRPr sz="3100">
                <a:solidFill>
                  <a:srgbClr val="000000"/>
                </a:solidFill>
                <a:latin typeface="Akzidenz-Grotesk Pro"/>
                <a:cs typeface="Myriad Pro"/>
              </a:defRPr>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54094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80415" y="351563"/>
            <a:ext cx="14047470" cy="1463146"/>
          </a:xfrm>
        </p:spPr>
        <p:txBody>
          <a:bodyPr/>
          <a:lstStyle>
            <a:lvl1pPr>
              <a:defRPr>
                <a:solidFill>
                  <a:srgbClr val="000000"/>
                </a:solidFill>
                <a:latin typeface="Akzidenz-Grotesk Pro"/>
                <a:cs typeface="Bebas Neue"/>
              </a:defRPr>
            </a:lvl1pPr>
          </a:lstStyle>
          <a:p>
            <a:r>
              <a:rPr lang="en-US" smtClean="0"/>
              <a:t>Click to edit Master title style</a:t>
            </a:r>
            <a:endParaRPr lang="en-US" dirty="0"/>
          </a:p>
        </p:txBody>
      </p:sp>
      <p:sp>
        <p:nvSpPr>
          <p:cNvPr id="3" name="Text Placeholder 2"/>
          <p:cNvSpPr>
            <a:spLocks noGrp="1"/>
          </p:cNvSpPr>
          <p:nvPr>
            <p:ph type="body" idx="1"/>
          </p:nvPr>
        </p:nvSpPr>
        <p:spPr>
          <a:xfrm>
            <a:off x="780415" y="1965087"/>
            <a:ext cx="6896376" cy="818955"/>
          </a:xfrm>
        </p:spPr>
        <p:txBody>
          <a:bodyPr anchor="b"/>
          <a:lstStyle>
            <a:lvl1pPr marL="0" indent="0">
              <a:buNone/>
              <a:defRPr sz="4100" b="1">
                <a:solidFill>
                  <a:srgbClr val="FFB310"/>
                </a:solidFill>
                <a:latin typeface="Akzidenz-Grotesk Pro"/>
                <a:cs typeface="Bebas Neue"/>
              </a:defRPr>
            </a:lvl1pPr>
            <a:lvl2pPr marL="780269" indent="0">
              <a:buNone/>
              <a:defRPr sz="3400" b="1"/>
            </a:lvl2pPr>
            <a:lvl3pPr marL="1560537" indent="0">
              <a:buNone/>
              <a:defRPr sz="3100" b="1"/>
            </a:lvl3pPr>
            <a:lvl4pPr marL="2340805" indent="0">
              <a:buNone/>
              <a:defRPr sz="2700" b="1"/>
            </a:lvl4pPr>
            <a:lvl5pPr marL="3121072" indent="0">
              <a:buNone/>
              <a:defRPr sz="2700" b="1"/>
            </a:lvl5pPr>
            <a:lvl6pPr marL="3901340" indent="0">
              <a:buNone/>
              <a:defRPr sz="2700" b="1"/>
            </a:lvl6pPr>
            <a:lvl7pPr marL="4681609" indent="0">
              <a:buNone/>
              <a:defRPr sz="2700" b="1"/>
            </a:lvl7pPr>
            <a:lvl8pPr marL="5461878" indent="0">
              <a:buNone/>
              <a:defRPr sz="2700" b="1"/>
            </a:lvl8pPr>
            <a:lvl9pPr marL="6242145" indent="0">
              <a:buNone/>
              <a:defRPr sz="2700" b="1"/>
            </a:lvl9pPr>
          </a:lstStyle>
          <a:p>
            <a:pPr lvl="0"/>
            <a:r>
              <a:rPr lang="en-US" smtClean="0"/>
              <a:t>Click to edit Master text styles</a:t>
            </a:r>
          </a:p>
        </p:txBody>
      </p:sp>
      <p:sp>
        <p:nvSpPr>
          <p:cNvPr id="4" name="Content Placeholder 3"/>
          <p:cNvSpPr>
            <a:spLocks noGrp="1"/>
          </p:cNvSpPr>
          <p:nvPr>
            <p:ph sz="half" idx="2"/>
          </p:nvPr>
        </p:nvSpPr>
        <p:spPr>
          <a:xfrm>
            <a:off x="780415" y="2784041"/>
            <a:ext cx="6896376" cy="5058015"/>
          </a:xfrm>
        </p:spPr>
        <p:txBody>
          <a:bodyPr/>
          <a:lstStyle>
            <a:lvl1pPr>
              <a:defRPr sz="4100">
                <a:solidFill>
                  <a:srgbClr val="000000"/>
                </a:solidFill>
                <a:latin typeface="Akzidenz-Grotesk Pro"/>
                <a:cs typeface="Myriad Pro"/>
              </a:defRPr>
            </a:lvl1pPr>
            <a:lvl2pPr>
              <a:defRPr sz="3400">
                <a:solidFill>
                  <a:srgbClr val="000000"/>
                </a:solidFill>
                <a:latin typeface="Akzidenz-Grotesk Pro"/>
                <a:cs typeface="Myriad Pro"/>
              </a:defRPr>
            </a:lvl2pPr>
            <a:lvl3pPr>
              <a:defRPr sz="3100">
                <a:solidFill>
                  <a:srgbClr val="000000"/>
                </a:solidFill>
                <a:latin typeface="Akzidenz-Grotesk Pro"/>
                <a:cs typeface="Myriad Pro"/>
              </a:defRPr>
            </a:lvl3pPr>
            <a:lvl4pPr>
              <a:defRPr sz="2700">
                <a:solidFill>
                  <a:srgbClr val="000000"/>
                </a:solidFill>
                <a:latin typeface="Akzidenz-Grotesk Pro"/>
                <a:cs typeface="Myriad Pro"/>
              </a:defRPr>
            </a:lvl4pPr>
            <a:lvl5pPr>
              <a:defRPr sz="2700">
                <a:solidFill>
                  <a:srgbClr val="000000"/>
                </a:solidFill>
                <a:latin typeface="Akzidenz-Grotesk Pro"/>
                <a:cs typeface="Myriad Pro"/>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928807" y="1965087"/>
            <a:ext cx="6899085" cy="818955"/>
          </a:xfrm>
        </p:spPr>
        <p:txBody>
          <a:bodyPr anchor="b"/>
          <a:lstStyle>
            <a:lvl1pPr marL="0" indent="0">
              <a:buNone/>
              <a:defRPr sz="4100" b="1">
                <a:solidFill>
                  <a:srgbClr val="FFB310"/>
                </a:solidFill>
                <a:latin typeface="Akzidenz-Grotesk Pro"/>
                <a:cs typeface="Bebas Neue"/>
              </a:defRPr>
            </a:lvl1pPr>
            <a:lvl2pPr marL="780269" indent="0">
              <a:buNone/>
              <a:defRPr sz="3400" b="1"/>
            </a:lvl2pPr>
            <a:lvl3pPr marL="1560537" indent="0">
              <a:buNone/>
              <a:defRPr sz="3100" b="1"/>
            </a:lvl3pPr>
            <a:lvl4pPr marL="2340805" indent="0">
              <a:buNone/>
              <a:defRPr sz="2700" b="1"/>
            </a:lvl4pPr>
            <a:lvl5pPr marL="3121072" indent="0">
              <a:buNone/>
              <a:defRPr sz="2700" b="1"/>
            </a:lvl5pPr>
            <a:lvl6pPr marL="3901340" indent="0">
              <a:buNone/>
              <a:defRPr sz="2700" b="1"/>
            </a:lvl6pPr>
            <a:lvl7pPr marL="4681609" indent="0">
              <a:buNone/>
              <a:defRPr sz="2700" b="1"/>
            </a:lvl7pPr>
            <a:lvl8pPr marL="5461878" indent="0">
              <a:buNone/>
              <a:defRPr sz="2700" b="1"/>
            </a:lvl8pPr>
            <a:lvl9pPr marL="6242145" indent="0">
              <a:buNone/>
              <a:defRPr sz="2700" b="1"/>
            </a:lvl9pPr>
          </a:lstStyle>
          <a:p>
            <a:pPr lvl="0"/>
            <a:r>
              <a:rPr lang="en-US" smtClean="0"/>
              <a:t>Click to edit Master text styles</a:t>
            </a:r>
          </a:p>
        </p:txBody>
      </p:sp>
      <p:sp>
        <p:nvSpPr>
          <p:cNvPr id="6" name="Content Placeholder 5"/>
          <p:cNvSpPr>
            <a:spLocks noGrp="1"/>
          </p:cNvSpPr>
          <p:nvPr>
            <p:ph sz="quarter" idx="4"/>
          </p:nvPr>
        </p:nvSpPr>
        <p:spPr>
          <a:xfrm>
            <a:off x="7928807" y="2784041"/>
            <a:ext cx="6899085" cy="5058015"/>
          </a:xfrm>
        </p:spPr>
        <p:txBody>
          <a:bodyPr/>
          <a:lstStyle>
            <a:lvl1pPr>
              <a:defRPr sz="4100">
                <a:solidFill>
                  <a:srgbClr val="000000"/>
                </a:solidFill>
              </a:defRPr>
            </a:lvl1pPr>
            <a:lvl2pPr>
              <a:defRPr sz="3400">
                <a:solidFill>
                  <a:srgbClr val="000000"/>
                </a:solidFill>
              </a:defRPr>
            </a:lvl2pPr>
            <a:lvl3pPr>
              <a:defRPr sz="3100">
                <a:solidFill>
                  <a:srgbClr val="000000"/>
                </a:solidFill>
              </a:defRPr>
            </a:lvl3pPr>
            <a:lvl4pPr>
              <a:defRPr sz="2700">
                <a:solidFill>
                  <a:srgbClr val="000000"/>
                </a:solidFill>
              </a:defRPr>
            </a:lvl4pPr>
            <a:lvl5pPr>
              <a:defRPr sz="2700">
                <a:solidFill>
                  <a:srgbClr val="000000"/>
                </a:solidFill>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7524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B310"/>
                </a:solidFill>
                <a:latin typeface="Akzidenz-Grotesk Pro"/>
                <a:cs typeface="Bebas Neue"/>
              </a:defRPr>
            </a:lvl1pPr>
          </a:lstStyle>
          <a:p>
            <a:r>
              <a:rPr lang="en-US" smtClean="0"/>
              <a:t>Click to edit Master title style</a:t>
            </a:r>
            <a:endParaRPr lang="en-US" dirty="0"/>
          </a:p>
        </p:txBody>
      </p:sp>
    </p:spTree>
    <p:extLst>
      <p:ext uri="{BB962C8B-B14F-4D97-AF65-F5344CB8AC3E}">
        <p14:creationId xmlns:p14="http://schemas.microsoft.com/office/powerpoint/2010/main" val="2641638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632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0423" y="349529"/>
            <a:ext cx="5135023" cy="1487532"/>
          </a:xfrm>
        </p:spPr>
        <p:txBody>
          <a:bodyPr anchor="b"/>
          <a:lstStyle>
            <a:lvl1pPr algn="l">
              <a:defRPr sz="3400" b="1"/>
            </a:lvl1pPr>
          </a:lstStyle>
          <a:p>
            <a:r>
              <a:rPr lang="en-US" smtClean="0"/>
              <a:t>Click to edit Master title style</a:t>
            </a:r>
            <a:endParaRPr lang="en-US"/>
          </a:p>
        </p:txBody>
      </p:sp>
      <p:sp>
        <p:nvSpPr>
          <p:cNvPr id="3" name="Content Placeholder 2"/>
          <p:cNvSpPr>
            <a:spLocks noGrp="1"/>
          </p:cNvSpPr>
          <p:nvPr>
            <p:ph idx="1"/>
          </p:nvPr>
        </p:nvSpPr>
        <p:spPr>
          <a:xfrm>
            <a:off x="6102412" y="349533"/>
            <a:ext cx="8725473" cy="7492527"/>
          </a:xfrm>
        </p:spPr>
        <p:txBody>
          <a:bodyPr/>
          <a:lstStyle>
            <a:lvl1pPr>
              <a:defRPr sz="5500"/>
            </a:lvl1pPr>
            <a:lvl2pPr>
              <a:defRPr sz="4800"/>
            </a:lvl2pPr>
            <a:lvl3pPr>
              <a:defRPr sz="4100"/>
            </a:lvl3pPr>
            <a:lvl4pPr>
              <a:defRPr sz="3400"/>
            </a:lvl4pPr>
            <a:lvl5pPr>
              <a:defRPr sz="3400"/>
            </a:lvl5pPr>
            <a:lvl6pPr>
              <a:defRPr sz="3400"/>
            </a:lvl6pPr>
            <a:lvl7pPr>
              <a:defRPr sz="3400"/>
            </a:lvl7pPr>
            <a:lvl8pPr>
              <a:defRPr sz="3400"/>
            </a:lvl8pPr>
            <a:lvl9pPr>
              <a:defRPr sz="3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80423" y="1837065"/>
            <a:ext cx="5135023" cy="6004995"/>
          </a:xfrm>
        </p:spPr>
        <p:txBody>
          <a:bodyPr/>
          <a:lstStyle>
            <a:lvl1pPr marL="0" indent="0">
              <a:buNone/>
              <a:defRPr sz="2400"/>
            </a:lvl1pPr>
            <a:lvl2pPr marL="780269" indent="0">
              <a:buNone/>
              <a:defRPr sz="2000"/>
            </a:lvl2pPr>
            <a:lvl3pPr marL="1560537" indent="0">
              <a:buNone/>
              <a:defRPr sz="1700"/>
            </a:lvl3pPr>
            <a:lvl4pPr marL="2340805" indent="0">
              <a:buNone/>
              <a:defRPr sz="1500"/>
            </a:lvl4pPr>
            <a:lvl5pPr marL="3121072" indent="0">
              <a:buNone/>
              <a:defRPr sz="1500"/>
            </a:lvl5pPr>
            <a:lvl6pPr marL="3901340" indent="0">
              <a:buNone/>
              <a:defRPr sz="1500"/>
            </a:lvl6pPr>
            <a:lvl7pPr marL="4681609" indent="0">
              <a:buNone/>
              <a:defRPr sz="1500"/>
            </a:lvl7pPr>
            <a:lvl8pPr marL="5461878" indent="0">
              <a:buNone/>
              <a:defRPr sz="1500"/>
            </a:lvl8pPr>
            <a:lvl9pPr marL="6242145" indent="0">
              <a:buNone/>
              <a:defRPr sz="1500"/>
            </a:lvl9pPr>
          </a:lstStyle>
          <a:p>
            <a:pPr lvl="0"/>
            <a:r>
              <a:rPr lang="en-US" smtClean="0"/>
              <a:t>Click to edit Master text styles</a:t>
            </a:r>
          </a:p>
        </p:txBody>
      </p:sp>
    </p:spTree>
    <p:extLst>
      <p:ext uri="{BB962C8B-B14F-4D97-AF65-F5344CB8AC3E}">
        <p14:creationId xmlns:p14="http://schemas.microsoft.com/office/powerpoint/2010/main" val="3927736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59336" y="6145214"/>
            <a:ext cx="9364980" cy="725478"/>
          </a:xfrm>
        </p:spPr>
        <p:txBody>
          <a:bodyPr anchor="b"/>
          <a:lstStyle>
            <a:lvl1pPr algn="l">
              <a:defRPr sz="3400" b="1"/>
            </a:lvl1pPr>
          </a:lstStyle>
          <a:p>
            <a:r>
              <a:rPr lang="en-US" smtClean="0"/>
              <a:t>Click to edit Master title style</a:t>
            </a:r>
            <a:endParaRPr lang="en-US"/>
          </a:p>
        </p:txBody>
      </p:sp>
      <p:sp>
        <p:nvSpPr>
          <p:cNvPr id="3" name="Picture Placeholder 2"/>
          <p:cNvSpPr>
            <a:spLocks noGrp="1"/>
          </p:cNvSpPr>
          <p:nvPr>
            <p:ph type="pic" idx="1"/>
          </p:nvPr>
        </p:nvSpPr>
        <p:spPr>
          <a:xfrm>
            <a:off x="3059336" y="784410"/>
            <a:ext cx="9364980" cy="5267325"/>
          </a:xfrm>
        </p:spPr>
        <p:txBody>
          <a:bodyPr/>
          <a:lstStyle>
            <a:lvl1pPr marL="0" indent="0">
              <a:buNone/>
              <a:defRPr sz="55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3059336" y="6870691"/>
            <a:ext cx="9364980" cy="1030299"/>
          </a:xfrm>
        </p:spPr>
        <p:txBody>
          <a:bodyPr/>
          <a:lstStyle>
            <a:lvl1pPr marL="0" indent="0">
              <a:buNone/>
              <a:defRPr sz="2400"/>
            </a:lvl1pPr>
            <a:lvl2pPr marL="780269" indent="0">
              <a:buNone/>
              <a:defRPr sz="2000"/>
            </a:lvl2pPr>
            <a:lvl3pPr marL="1560537" indent="0">
              <a:buNone/>
              <a:defRPr sz="1700"/>
            </a:lvl3pPr>
            <a:lvl4pPr marL="2340805" indent="0">
              <a:buNone/>
              <a:defRPr sz="1500"/>
            </a:lvl4pPr>
            <a:lvl5pPr marL="3121072" indent="0">
              <a:buNone/>
              <a:defRPr sz="1500"/>
            </a:lvl5pPr>
            <a:lvl6pPr marL="3901340" indent="0">
              <a:buNone/>
              <a:defRPr sz="1500"/>
            </a:lvl6pPr>
            <a:lvl7pPr marL="4681609" indent="0">
              <a:buNone/>
              <a:defRPr sz="1500"/>
            </a:lvl7pPr>
            <a:lvl8pPr marL="5461878" indent="0">
              <a:buNone/>
              <a:defRPr sz="1500"/>
            </a:lvl8pPr>
            <a:lvl9pPr marL="6242145" indent="0">
              <a:buNone/>
              <a:defRPr sz="1500"/>
            </a:lvl9pPr>
          </a:lstStyle>
          <a:p>
            <a:pPr lvl="0"/>
            <a:r>
              <a:rPr lang="en-US" smtClean="0"/>
              <a:t>Click to edit Master text styles</a:t>
            </a:r>
          </a:p>
        </p:txBody>
      </p:sp>
    </p:spTree>
    <p:extLst>
      <p:ext uri="{BB962C8B-B14F-4D97-AF65-F5344CB8AC3E}">
        <p14:creationId xmlns:p14="http://schemas.microsoft.com/office/powerpoint/2010/main" val="2550271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0250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147551" y="425587"/>
            <a:ext cx="1727467" cy="710084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87837" y="449109"/>
            <a:ext cx="11868683" cy="70773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07795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473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70624" y="2727144"/>
            <a:ext cx="13267055" cy="1547064"/>
          </a:xfrm>
        </p:spPr>
        <p:txBody>
          <a:bodyPr/>
          <a:lstStyle>
            <a:lvl1pPr algn="l">
              <a:defRPr b="1" i="0">
                <a:solidFill>
                  <a:srgbClr val="FFB310"/>
                </a:solidFill>
                <a:latin typeface="Akzidenz-Grotesk Pro"/>
              </a:defRPr>
            </a:lvl1pPr>
          </a:lstStyle>
          <a:p>
            <a:r>
              <a:rPr lang="en-US" smtClean="0"/>
              <a:t>Click to edit Master title style</a:t>
            </a:r>
            <a:endParaRPr lang="en-US" dirty="0"/>
          </a:p>
        </p:txBody>
      </p:sp>
      <p:sp>
        <p:nvSpPr>
          <p:cNvPr id="3" name="Subtitle 2"/>
          <p:cNvSpPr>
            <a:spLocks noGrp="1"/>
          </p:cNvSpPr>
          <p:nvPr>
            <p:ph type="subTitle" idx="1"/>
          </p:nvPr>
        </p:nvSpPr>
        <p:spPr>
          <a:xfrm>
            <a:off x="1170623" y="4274207"/>
            <a:ext cx="10925810" cy="805683"/>
          </a:xfrm>
        </p:spPr>
        <p:txBody>
          <a:bodyPr>
            <a:normAutofit/>
          </a:bodyPr>
          <a:lstStyle>
            <a:lvl1pPr marL="0" indent="0" algn="l">
              <a:buNone/>
              <a:defRPr sz="3900">
                <a:solidFill>
                  <a:srgbClr val="000000"/>
                </a:solidFill>
                <a:latin typeface="Akzidenz-Grotesk Pro"/>
                <a:cs typeface="Bebas Neue"/>
              </a:defRPr>
            </a:lvl1pPr>
            <a:lvl2pPr marL="780269" indent="0" algn="ctr">
              <a:buNone/>
              <a:defRPr>
                <a:solidFill>
                  <a:schemeClr val="tx1">
                    <a:tint val="75000"/>
                  </a:schemeClr>
                </a:solidFill>
              </a:defRPr>
            </a:lvl2pPr>
            <a:lvl3pPr marL="1560537" indent="0" algn="ctr">
              <a:buNone/>
              <a:defRPr>
                <a:solidFill>
                  <a:schemeClr val="tx1">
                    <a:tint val="75000"/>
                  </a:schemeClr>
                </a:solidFill>
              </a:defRPr>
            </a:lvl3pPr>
            <a:lvl4pPr marL="2340805" indent="0" algn="ctr">
              <a:buNone/>
              <a:defRPr>
                <a:solidFill>
                  <a:schemeClr val="tx1">
                    <a:tint val="75000"/>
                  </a:schemeClr>
                </a:solidFill>
              </a:defRPr>
            </a:lvl4pPr>
            <a:lvl5pPr marL="3121072" indent="0" algn="ctr">
              <a:buNone/>
              <a:defRPr>
                <a:solidFill>
                  <a:schemeClr val="tx1">
                    <a:tint val="75000"/>
                  </a:schemeClr>
                </a:solidFill>
              </a:defRPr>
            </a:lvl5pPr>
            <a:lvl6pPr marL="3901340" indent="0" algn="ctr">
              <a:buNone/>
              <a:defRPr>
                <a:solidFill>
                  <a:schemeClr val="tx1">
                    <a:tint val="75000"/>
                  </a:schemeClr>
                </a:solidFill>
              </a:defRPr>
            </a:lvl6pPr>
            <a:lvl7pPr marL="4681609" indent="0" algn="ctr">
              <a:buNone/>
              <a:defRPr>
                <a:solidFill>
                  <a:schemeClr val="tx1">
                    <a:tint val="75000"/>
                  </a:schemeClr>
                </a:solidFill>
              </a:defRPr>
            </a:lvl7pPr>
            <a:lvl8pPr marL="5461878" indent="0" algn="ctr">
              <a:buNone/>
              <a:defRPr>
                <a:solidFill>
                  <a:schemeClr val="tx1">
                    <a:tint val="75000"/>
                  </a:schemeClr>
                </a:solidFill>
              </a:defRPr>
            </a:lvl8pPr>
            <a:lvl9pPr marL="6242145"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34917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70624" y="2727144"/>
            <a:ext cx="13267055" cy="1547064"/>
          </a:xfrm>
        </p:spPr>
        <p:txBody>
          <a:bodyPr/>
          <a:lstStyle>
            <a:lvl1pPr algn="l">
              <a:defRPr b="0" i="0">
                <a:solidFill>
                  <a:srgbClr val="FFB310"/>
                </a:solidFill>
                <a:latin typeface="Bebas Neue"/>
              </a:defRPr>
            </a:lvl1pPr>
          </a:lstStyle>
          <a:p>
            <a:r>
              <a:rPr lang="en-US" smtClean="0"/>
              <a:t>Click to edit Master title style</a:t>
            </a:r>
            <a:endParaRPr lang="en-US" dirty="0"/>
          </a:p>
        </p:txBody>
      </p:sp>
      <p:sp>
        <p:nvSpPr>
          <p:cNvPr id="3" name="Subtitle 2"/>
          <p:cNvSpPr>
            <a:spLocks noGrp="1"/>
          </p:cNvSpPr>
          <p:nvPr>
            <p:ph type="subTitle" idx="1"/>
          </p:nvPr>
        </p:nvSpPr>
        <p:spPr>
          <a:xfrm>
            <a:off x="1170623" y="4274207"/>
            <a:ext cx="10925810" cy="805683"/>
          </a:xfrm>
        </p:spPr>
        <p:txBody>
          <a:bodyPr>
            <a:normAutofit/>
          </a:bodyPr>
          <a:lstStyle>
            <a:lvl1pPr marL="0" indent="0" algn="l">
              <a:buNone/>
              <a:defRPr sz="3900">
                <a:solidFill>
                  <a:schemeClr val="bg1"/>
                </a:solidFill>
                <a:latin typeface="Bebas Neue"/>
                <a:cs typeface="Bebas Neue"/>
              </a:defRPr>
            </a:lvl1pPr>
            <a:lvl2pPr marL="780269" indent="0" algn="ctr">
              <a:buNone/>
              <a:defRPr>
                <a:solidFill>
                  <a:schemeClr val="tx1">
                    <a:tint val="75000"/>
                  </a:schemeClr>
                </a:solidFill>
              </a:defRPr>
            </a:lvl2pPr>
            <a:lvl3pPr marL="1560537" indent="0" algn="ctr">
              <a:buNone/>
              <a:defRPr>
                <a:solidFill>
                  <a:schemeClr val="tx1">
                    <a:tint val="75000"/>
                  </a:schemeClr>
                </a:solidFill>
              </a:defRPr>
            </a:lvl3pPr>
            <a:lvl4pPr marL="2340805" indent="0" algn="ctr">
              <a:buNone/>
              <a:defRPr>
                <a:solidFill>
                  <a:schemeClr val="tx1">
                    <a:tint val="75000"/>
                  </a:schemeClr>
                </a:solidFill>
              </a:defRPr>
            </a:lvl4pPr>
            <a:lvl5pPr marL="3121072" indent="0" algn="ctr">
              <a:buNone/>
              <a:defRPr>
                <a:solidFill>
                  <a:schemeClr val="tx1">
                    <a:tint val="75000"/>
                  </a:schemeClr>
                </a:solidFill>
              </a:defRPr>
            </a:lvl5pPr>
            <a:lvl6pPr marL="3901340" indent="0" algn="ctr">
              <a:buNone/>
              <a:defRPr>
                <a:solidFill>
                  <a:schemeClr val="tx1">
                    <a:tint val="75000"/>
                  </a:schemeClr>
                </a:solidFill>
              </a:defRPr>
            </a:lvl6pPr>
            <a:lvl7pPr marL="4681609" indent="0" algn="ctr">
              <a:buNone/>
              <a:defRPr>
                <a:solidFill>
                  <a:schemeClr val="tx1">
                    <a:tint val="75000"/>
                  </a:schemeClr>
                </a:solidFill>
              </a:defRPr>
            </a:lvl7pPr>
            <a:lvl8pPr marL="5461878" indent="0" algn="ctr">
              <a:buNone/>
              <a:defRPr>
                <a:solidFill>
                  <a:schemeClr val="tx1">
                    <a:tint val="75000"/>
                  </a:schemeClr>
                </a:solidFill>
              </a:defRPr>
            </a:lvl8pPr>
            <a:lvl9pPr marL="6242145"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943323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81050" y="2251075"/>
            <a:ext cx="14046200" cy="5480050"/>
          </a:xfrm>
        </p:spPr>
        <p:txBody>
          <a:bodyPr/>
          <a:lstStyle>
            <a:lvl1pPr>
              <a:defRPr>
                <a:latin typeface="Akzidenz-Grotesk Pro"/>
              </a:defRPr>
            </a:lvl1pPr>
            <a:lvl2pPr>
              <a:defRPr>
                <a:latin typeface="Akzidenz-Grotesk Pro"/>
              </a:defRPr>
            </a:lvl2pPr>
            <a:lvl3pPr>
              <a:defRPr>
                <a:latin typeface="Akzidenz-Grotesk Pro"/>
              </a:defRPr>
            </a:lvl3pPr>
            <a:lvl4pPr>
              <a:defRPr>
                <a:latin typeface="Akzidenz-Grotesk Pro"/>
              </a:defRPr>
            </a:lvl4pPr>
            <a:lvl5pPr>
              <a:defRPr>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9862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25323" y="167951"/>
            <a:ext cx="9631651" cy="1463146"/>
          </a:xfrm>
        </p:spPr>
        <p:txBody>
          <a:bodyPr/>
          <a:lstStyle>
            <a:lvl1pPr>
              <a:defRPr>
                <a:solidFill>
                  <a:srgbClr val="FFB310"/>
                </a:solidFill>
                <a:latin typeface="Bebas Neue"/>
              </a:defRPr>
            </a:lvl1pPr>
          </a:lstStyle>
          <a:p>
            <a:r>
              <a:rPr lang="en-US" smtClean="0"/>
              <a:t>Click to edit Master title style</a:t>
            </a:r>
            <a:endParaRPr lang="en-US" dirty="0"/>
          </a:p>
        </p:txBody>
      </p:sp>
      <p:sp>
        <p:nvSpPr>
          <p:cNvPr id="3" name="Content Placeholder 2"/>
          <p:cNvSpPr>
            <a:spLocks noGrp="1"/>
          </p:cNvSpPr>
          <p:nvPr>
            <p:ph idx="1"/>
          </p:nvPr>
        </p:nvSpPr>
        <p:spPr>
          <a:xfrm>
            <a:off x="5325323" y="1966166"/>
            <a:ext cx="9631651" cy="5793651"/>
          </a:xfrm>
        </p:spPr>
        <p:txBody>
          <a:bodyPr/>
          <a:lstStyle>
            <a:lvl1pPr>
              <a:defRPr>
                <a:solidFill>
                  <a:schemeClr val="bg1"/>
                </a:solidFill>
                <a:latin typeface="Akzidenz-Grotesk Pro"/>
              </a:defRPr>
            </a:lvl1pPr>
            <a:lvl2pPr>
              <a:defRPr>
                <a:solidFill>
                  <a:schemeClr val="bg1"/>
                </a:solidFill>
                <a:latin typeface="Akzidenz-Grotesk Pro"/>
              </a:defRPr>
            </a:lvl2pPr>
            <a:lvl3pPr>
              <a:defRPr>
                <a:solidFill>
                  <a:schemeClr val="bg1"/>
                </a:solidFill>
                <a:latin typeface="Akzidenz-Grotesk Pro"/>
              </a:defRPr>
            </a:lvl3pPr>
            <a:lvl4pPr>
              <a:defRPr>
                <a:solidFill>
                  <a:schemeClr val="bg1"/>
                </a:solidFill>
                <a:latin typeface="Akzidenz-Grotesk Pro"/>
              </a:defRPr>
            </a:lvl4pPr>
            <a:lvl5pPr>
              <a:defRPr>
                <a:solidFill>
                  <a:schemeClr val="bg1"/>
                </a:solidFill>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p:cNvSpPr>
            <a:spLocks noGrp="1"/>
          </p:cNvSpPr>
          <p:nvPr>
            <p:ph type="pic" idx="10"/>
          </p:nvPr>
        </p:nvSpPr>
        <p:spPr>
          <a:xfrm>
            <a:off x="623893" y="167954"/>
            <a:ext cx="4367205" cy="7591866"/>
          </a:xfrm>
        </p:spPr>
        <p:txBody>
          <a:bodyPr>
            <a:normAutofit/>
          </a:bodyPr>
          <a:lstStyle>
            <a:lvl1pPr marL="0" indent="0">
              <a:buNone/>
              <a:defRPr sz="48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3657608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25323" y="167951"/>
            <a:ext cx="9631651" cy="1463146"/>
          </a:xfrm>
        </p:spPr>
        <p:txBody>
          <a:bodyPr/>
          <a:lstStyle>
            <a:lvl1pPr>
              <a:defRPr>
                <a:solidFill>
                  <a:srgbClr val="FFB310"/>
                </a:solidFill>
                <a:latin typeface="Bebas Neue"/>
              </a:defRPr>
            </a:lvl1pPr>
          </a:lstStyle>
          <a:p>
            <a:r>
              <a:rPr lang="en-US" smtClean="0"/>
              <a:t>Click to edit Master title style</a:t>
            </a:r>
            <a:endParaRPr lang="en-US" dirty="0"/>
          </a:p>
        </p:txBody>
      </p:sp>
      <p:sp>
        <p:nvSpPr>
          <p:cNvPr id="3" name="Content Placeholder 2"/>
          <p:cNvSpPr>
            <a:spLocks noGrp="1"/>
          </p:cNvSpPr>
          <p:nvPr>
            <p:ph idx="1"/>
          </p:nvPr>
        </p:nvSpPr>
        <p:spPr>
          <a:xfrm>
            <a:off x="5325323" y="1966166"/>
            <a:ext cx="9631651" cy="5793651"/>
          </a:xfrm>
        </p:spPr>
        <p:txBody>
          <a:bodyPr/>
          <a:lstStyle>
            <a:lvl1pPr>
              <a:defRPr>
                <a:solidFill>
                  <a:schemeClr val="bg1"/>
                </a:solidFill>
                <a:latin typeface="Akzidenz-Grotesk Pro"/>
              </a:defRPr>
            </a:lvl1pPr>
            <a:lvl2pPr>
              <a:defRPr>
                <a:solidFill>
                  <a:schemeClr val="bg1"/>
                </a:solidFill>
                <a:latin typeface="Akzidenz-Grotesk Pro"/>
              </a:defRPr>
            </a:lvl2pPr>
            <a:lvl3pPr>
              <a:defRPr>
                <a:solidFill>
                  <a:schemeClr val="bg1"/>
                </a:solidFill>
                <a:latin typeface="Akzidenz-Grotesk Pro"/>
              </a:defRPr>
            </a:lvl3pPr>
            <a:lvl4pPr>
              <a:defRPr>
                <a:solidFill>
                  <a:schemeClr val="bg1"/>
                </a:solidFill>
                <a:latin typeface="Akzidenz-Grotesk Pro"/>
              </a:defRPr>
            </a:lvl4pPr>
            <a:lvl5pPr>
              <a:defRPr>
                <a:solidFill>
                  <a:schemeClr val="bg1"/>
                </a:solidFill>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p:cNvSpPr>
            <a:spLocks noGrp="1"/>
          </p:cNvSpPr>
          <p:nvPr>
            <p:ph type="pic" idx="10"/>
          </p:nvPr>
        </p:nvSpPr>
        <p:spPr>
          <a:xfrm>
            <a:off x="623893" y="167956"/>
            <a:ext cx="4367205" cy="4555708"/>
          </a:xfrm>
        </p:spPr>
        <p:txBody>
          <a:bodyPr>
            <a:normAutofit/>
          </a:bodyPr>
          <a:lstStyle>
            <a:lvl1pPr marL="0" indent="0">
              <a:buNone/>
              <a:defRPr sz="48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
        <p:nvSpPr>
          <p:cNvPr id="5" name="Picture Placeholder 2"/>
          <p:cNvSpPr>
            <a:spLocks noGrp="1"/>
          </p:cNvSpPr>
          <p:nvPr>
            <p:ph type="pic" idx="11"/>
          </p:nvPr>
        </p:nvSpPr>
        <p:spPr>
          <a:xfrm>
            <a:off x="623893" y="5013317"/>
            <a:ext cx="4367205" cy="2746498"/>
          </a:xfrm>
        </p:spPr>
        <p:txBody>
          <a:bodyPr>
            <a:noAutofit/>
          </a:bodyPr>
          <a:lstStyle>
            <a:lvl1pPr marL="0" indent="0">
              <a:buNone/>
              <a:defRPr sz="44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2176805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9493" y="167951"/>
            <a:ext cx="9631651" cy="1463146"/>
          </a:xfrm>
        </p:spPr>
        <p:txBody>
          <a:bodyPr/>
          <a:lstStyle>
            <a:lvl1pPr>
              <a:defRPr>
                <a:solidFill>
                  <a:srgbClr val="FFB310"/>
                </a:solidFill>
                <a:latin typeface="Bebas Neue"/>
              </a:defRPr>
            </a:lvl1pPr>
          </a:lstStyle>
          <a:p>
            <a:r>
              <a:rPr lang="en-US" smtClean="0"/>
              <a:t>Click to edit Master title style</a:t>
            </a:r>
            <a:endParaRPr lang="en-US" dirty="0"/>
          </a:p>
        </p:txBody>
      </p:sp>
      <p:sp>
        <p:nvSpPr>
          <p:cNvPr id="3" name="Content Placeholder 2"/>
          <p:cNvSpPr>
            <a:spLocks noGrp="1"/>
          </p:cNvSpPr>
          <p:nvPr>
            <p:ph idx="1"/>
          </p:nvPr>
        </p:nvSpPr>
        <p:spPr>
          <a:xfrm>
            <a:off x="509493" y="1966166"/>
            <a:ext cx="9631651" cy="5793651"/>
          </a:xfrm>
        </p:spPr>
        <p:txBody>
          <a:bodyPr/>
          <a:lstStyle>
            <a:lvl1pPr>
              <a:defRPr>
                <a:solidFill>
                  <a:schemeClr val="bg1"/>
                </a:solidFill>
                <a:latin typeface="Akzidenz-Grotesk Pro"/>
              </a:defRPr>
            </a:lvl1pPr>
            <a:lvl2pPr>
              <a:defRPr>
                <a:solidFill>
                  <a:schemeClr val="bg1"/>
                </a:solidFill>
                <a:latin typeface="Akzidenz-Grotesk Pro"/>
              </a:defRPr>
            </a:lvl2pPr>
            <a:lvl3pPr>
              <a:defRPr>
                <a:solidFill>
                  <a:schemeClr val="bg1"/>
                </a:solidFill>
                <a:latin typeface="Akzidenz-Grotesk Pro"/>
              </a:defRPr>
            </a:lvl3pPr>
            <a:lvl4pPr>
              <a:defRPr>
                <a:solidFill>
                  <a:schemeClr val="bg1"/>
                </a:solidFill>
                <a:latin typeface="Akzidenz-Grotesk Pro"/>
              </a:defRPr>
            </a:lvl4pPr>
            <a:lvl5pPr>
              <a:defRPr>
                <a:solidFill>
                  <a:schemeClr val="bg1"/>
                </a:solidFill>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p:cNvSpPr>
            <a:spLocks noGrp="1"/>
          </p:cNvSpPr>
          <p:nvPr>
            <p:ph type="pic" idx="10"/>
          </p:nvPr>
        </p:nvSpPr>
        <p:spPr>
          <a:xfrm>
            <a:off x="10589768" y="167954"/>
            <a:ext cx="4367205" cy="7591866"/>
          </a:xfrm>
        </p:spPr>
        <p:txBody>
          <a:bodyPr>
            <a:normAutofit/>
          </a:bodyPr>
          <a:lstStyle>
            <a:lvl1pPr marL="0" indent="0">
              <a:buNone/>
              <a:defRPr sz="48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2176805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9493" y="167951"/>
            <a:ext cx="9631651" cy="1463146"/>
          </a:xfrm>
        </p:spPr>
        <p:txBody>
          <a:bodyPr/>
          <a:lstStyle>
            <a:lvl1pPr>
              <a:defRPr>
                <a:solidFill>
                  <a:srgbClr val="FFB310"/>
                </a:solidFill>
                <a:latin typeface="Bebas Neue"/>
              </a:defRPr>
            </a:lvl1pPr>
          </a:lstStyle>
          <a:p>
            <a:r>
              <a:rPr lang="en-US" smtClean="0"/>
              <a:t>Click to edit Master title style</a:t>
            </a:r>
            <a:endParaRPr lang="en-US" dirty="0"/>
          </a:p>
        </p:txBody>
      </p:sp>
      <p:sp>
        <p:nvSpPr>
          <p:cNvPr id="3" name="Content Placeholder 2"/>
          <p:cNvSpPr>
            <a:spLocks noGrp="1"/>
          </p:cNvSpPr>
          <p:nvPr>
            <p:ph idx="1"/>
          </p:nvPr>
        </p:nvSpPr>
        <p:spPr>
          <a:xfrm>
            <a:off x="509493" y="1966166"/>
            <a:ext cx="9631651" cy="5793651"/>
          </a:xfrm>
        </p:spPr>
        <p:txBody>
          <a:bodyPr/>
          <a:lstStyle>
            <a:lvl1pPr>
              <a:defRPr>
                <a:solidFill>
                  <a:schemeClr val="bg1"/>
                </a:solidFill>
                <a:latin typeface="Akzidenz-Grotesk Pro"/>
              </a:defRPr>
            </a:lvl1pPr>
            <a:lvl2pPr>
              <a:defRPr>
                <a:solidFill>
                  <a:schemeClr val="bg1"/>
                </a:solidFill>
                <a:latin typeface="Akzidenz-Grotesk Pro"/>
              </a:defRPr>
            </a:lvl2pPr>
            <a:lvl3pPr>
              <a:defRPr>
                <a:solidFill>
                  <a:schemeClr val="bg1"/>
                </a:solidFill>
                <a:latin typeface="Akzidenz-Grotesk Pro"/>
              </a:defRPr>
            </a:lvl3pPr>
            <a:lvl4pPr>
              <a:defRPr>
                <a:solidFill>
                  <a:schemeClr val="bg1"/>
                </a:solidFill>
                <a:latin typeface="Akzidenz-Grotesk Pro"/>
              </a:defRPr>
            </a:lvl4pPr>
            <a:lvl5pPr>
              <a:defRPr>
                <a:solidFill>
                  <a:schemeClr val="bg1"/>
                </a:solidFill>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p:cNvSpPr>
            <a:spLocks noGrp="1"/>
          </p:cNvSpPr>
          <p:nvPr>
            <p:ph type="pic" idx="10"/>
          </p:nvPr>
        </p:nvSpPr>
        <p:spPr>
          <a:xfrm>
            <a:off x="10589768" y="167954"/>
            <a:ext cx="4367205" cy="4555708"/>
          </a:xfrm>
        </p:spPr>
        <p:txBody>
          <a:bodyPr>
            <a:normAutofit/>
          </a:bodyPr>
          <a:lstStyle>
            <a:lvl1pPr marL="0" indent="0">
              <a:buNone/>
              <a:defRPr sz="48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
        <p:nvSpPr>
          <p:cNvPr id="5" name="Picture Placeholder 2"/>
          <p:cNvSpPr>
            <a:spLocks noGrp="1"/>
          </p:cNvSpPr>
          <p:nvPr>
            <p:ph type="pic" idx="11"/>
          </p:nvPr>
        </p:nvSpPr>
        <p:spPr>
          <a:xfrm>
            <a:off x="10589768" y="5013319"/>
            <a:ext cx="4367205" cy="2746498"/>
          </a:xfrm>
        </p:spPr>
        <p:txBody>
          <a:bodyPr>
            <a:normAutofit/>
          </a:bodyPr>
          <a:lstStyle>
            <a:lvl1pPr marL="0" indent="0">
              <a:buNone/>
              <a:defRPr sz="44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200867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32948" y="5641242"/>
            <a:ext cx="13267055" cy="1743582"/>
          </a:xfrm>
        </p:spPr>
        <p:txBody>
          <a:bodyPr anchor="t"/>
          <a:lstStyle>
            <a:lvl1pPr algn="l">
              <a:defRPr sz="6800" b="1" cap="all">
                <a:solidFill>
                  <a:srgbClr val="FFB310"/>
                </a:solidFill>
                <a:latin typeface="Bebas Neue"/>
              </a:defRPr>
            </a:lvl1pPr>
          </a:lstStyle>
          <a:p>
            <a:r>
              <a:rPr lang="en-US" smtClean="0"/>
              <a:t>Click to edit Master title style</a:t>
            </a:r>
            <a:endParaRPr lang="en-US" dirty="0"/>
          </a:p>
        </p:txBody>
      </p:sp>
      <p:sp>
        <p:nvSpPr>
          <p:cNvPr id="3" name="Text Placeholder 2"/>
          <p:cNvSpPr>
            <a:spLocks noGrp="1"/>
          </p:cNvSpPr>
          <p:nvPr>
            <p:ph type="body" idx="1"/>
          </p:nvPr>
        </p:nvSpPr>
        <p:spPr>
          <a:xfrm>
            <a:off x="1232948" y="3720864"/>
            <a:ext cx="13267055" cy="1920378"/>
          </a:xfrm>
        </p:spPr>
        <p:txBody>
          <a:bodyPr anchor="b"/>
          <a:lstStyle>
            <a:lvl1pPr marL="0" indent="0">
              <a:buNone/>
              <a:defRPr sz="3400">
                <a:solidFill>
                  <a:schemeClr val="bg1"/>
                </a:solidFill>
                <a:latin typeface="Bebas Neue"/>
                <a:cs typeface="Bebas Neue"/>
              </a:defRPr>
            </a:lvl1pPr>
            <a:lvl2pPr marL="780269" indent="0">
              <a:buNone/>
              <a:defRPr sz="3100">
                <a:solidFill>
                  <a:schemeClr val="tx1">
                    <a:tint val="75000"/>
                  </a:schemeClr>
                </a:solidFill>
              </a:defRPr>
            </a:lvl2pPr>
            <a:lvl3pPr marL="1560537" indent="0">
              <a:buNone/>
              <a:defRPr sz="2700">
                <a:solidFill>
                  <a:schemeClr val="tx1">
                    <a:tint val="75000"/>
                  </a:schemeClr>
                </a:solidFill>
              </a:defRPr>
            </a:lvl3pPr>
            <a:lvl4pPr marL="2340805" indent="0">
              <a:buNone/>
              <a:defRPr sz="2400">
                <a:solidFill>
                  <a:schemeClr val="tx1">
                    <a:tint val="75000"/>
                  </a:schemeClr>
                </a:solidFill>
              </a:defRPr>
            </a:lvl4pPr>
            <a:lvl5pPr marL="3121072" indent="0">
              <a:buNone/>
              <a:defRPr sz="2400">
                <a:solidFill>
                  <a:schemeClr val="tx1">
                    <a:tint val="75000"/>
                  </a:schemeClr>
                </a:solidFill>
              </a:defRPr>
            </a:lvl5pPr>
            <a:lvl6pPr marL="3901340" indent="0">
              <a:buNone/>
              <a:defRPr sz="2400">
                <a:solidFill>
                  <a:schemeClr val="tx1">
                    <a:tint val="75000"/>
                  </a:schemeClr>
                </a:solidFill>
              </a:defRPr>
            </a:lvl6pPr>
            <a:lvl7pPr marL="4681609" indent="0">
              <a:buNone/>
              <a:defRPr sz="2400">
                <a:solidFill>
                  <a:schemeClr val="tx1">
                    <a:tint val="75000"/>
                  </a:schemeClr>
                </a:solidFill>
              </a:defRPr>
            </a:lvl7pPr>
            <a:lvl8pPr marL="5461878" indent="0">
              <a:buNone/>
              <a:defRPr sz="2400">
                <a:solidFill>
                  <a:schemeClr val="tx1">
                    <a:tint val="75000"/>
                  </a:schemeClr>
                </a:solidFill>
              </a:defRPr>
            </a:lvl8pPr>
            <a:lvl9pPr marL="6242145" indent="0">
              <a:buNone/>
              <a:defRPr sz="2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45614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B310"/>
                </a:solidFill>
                <a:latin typeface="Bebas Neue"/>
                <a:cs typeface="Bebas Neue"/>
              </a:defRPr>
            </a:lvl1pPr>
          </a:lstStyle>
          <a:p>
            <a:r>
              <a:rPr lang="en-US" smtClean="0"/>
              <a:t>Click to edit Master title style</a:t>
            </a:r>
            <a:endParaRPr lang="en-US" dirty="0"/>
          </a:p>
        </p:txBody>
      </p:sp>
      <p:sp>
        <p:nvSpPr>
          <p:cNvPr id="3" name="Content Placeholder 2"/>
          <p:cNvSpPr>
            <a:spLocks noGrp="1"/>
          </p:cNvSpPr>
          <p:nvPr>
            <p:ph sz="half" idx="1"/>
          </p:nvPr>
        </p:nvSpPr>
        <p:spPr>
          <a:xfrm>
            <a:off x="8032539" y="2039656"/>
            <a:ext cx="6795346" cy="5676687"/>
          </a:xfrm>
        </p:spPr>
        <p:txBody>
          <a:bodyPr/>
          <a:lstStyle>
            <a:lvl1pPr>
              <a:defRPr sz="4800">
                <a:solidFill>
                  <a:srgbClr val="FFFFFF"/>
                </a:solidFill>
              </a:defRPr>
            </a:lvl1pPr>
            <a:lvl2pPr>
              <a:defRPr sz="4100">
                <a:solidFill>
                  <a:srgbClr val="FFFFFF"/>
                </a:solidFill>
              </a:defRPr>
            </a:lvl2pPr>
            <a:lvl3pPr>
              <a:defRPr sz="3400">
                <a:solidFill>
                  <a:srgbClr val="FFFFFF"/>
                </a:solidFill>
              </a:defRPr>
            </a:lvl3pPr>
            <a:lvl4pPr>
              <a:defRPr sz="3100">
                <a:solidFill>
                  <a:srgbClr val="FFFFFF"/>
                </a:solidFill>
                <a:latin typeface="Myriad Pro"/>
                <a:cs typeface="Myriad Pro"/>
              </a:defRPr>
            </a:lvl4pPr>
            <a:lvl5pPr>
              <a:defRPr sz="3100">
                <a:solidFill>
                  <a:srgbClr val="FFFFFF"/>
                </a:solidFill>
                <a:latin typeface="Myriad Pro"/>
                <a:cs typeface="Myriad Pro"/>
              </a:defRPr>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0421" y="2039657"/>
            <a:ext cx="6795348" cy="5670663"/>
          </a:xfrm>
        </p:spPr>
        <p:txBody>
          <a:bodyPr/>
          <a:lstStyle>
            <a:lvl1pPr>
              <a:defRPr sz="4800">
                <a:solidFill>
                  <a:schemeClr val="bg1"/>
                </a:solidFill>
                <a:latin typeface="Akzidenz-Grotesk Pro"/>
                <a:cs typeface="Myriad Pro"/>
              </a:defRPr>
            </a:lvl1pPr>
            <a:lvl2pPr>
              <a:defRPr sz="4100">
                <a:solidFill>
                  <a:schemeClr val="bg1"/>
                </a:solidFill>
                <a:latin typeface="Akzidenz-Grotesk Pro"/>
                <a:cs typeface="Myriad Pro"/>
              </a:defRPr>
            </a:lvl2pPr>
            <a:lvl3pPr>
              <a:defRPr sz="3400">
                <a:solidFill>
                  <a:schemeClr val="bg1"/>
                </a:solidFill>
                <a:latin typeface="Akzidenz-Grotesk Pro"/>
                <a:cs typeface="Myriad Pro"/>
              </a:defRPr>
            </a:lvl3pPr>
            <a:lvl4pPr>
              <a:defRPr sz="3100">
                <a:solidFill>
                  <a:schemeClr val="bg1"/>
                </a:solidFill>
                <a:latin typeface="Akzidenz-Grotesk Pro"/>
                <a:cs typeface="Myriad Pro"/>
              </a:defRPr>
            </a:lvl4pPr>
            <a:lvl5pPr>
              <a:defRPr sz="3100">
                <a:solidFill>
                  <a:schemeClr val="bg1"/>
                </a:solidFill>
                <a:latin typeface="Akzidenz-Grotesk Pro"/>
                <a:cs typeface="Myriad Pro"/>
              </a:defRPr>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55946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80415" y="351563"/>
            <a:ext cx="14047470" cy="1463146"/>
          </a:xfrm>
        </p:spPr>
        <p:txBody>
          <a:bodyPr/>
          <a:lstStyle>
            <a:lvl1pPr>
              <a:defRPr>
                <a:solidFill>
                  <a:schemeClr val="bg1"/>
                </a:solidFill>
                <a:latin typeface="Bebas Neue"/>
                <a:cs typeface="Bebas Neue"/>
              </a:defRPr>
            </a:lvl1pPr>
          </a:lstStyle>
          <a:p>
            <a:r>
              <a:rPr lang="en-US" smtClean="0"/>
              <a:t>Click to edit Master title style</a:t>
            </a:r>
            <a:endParaRPr lang="en-US" dirty="0"/>
          </a:p>
        </p:txBody>
      </p:sp>
      <p:sp>
        <p:nvSpPr>
          <p:cNvPr id="3" name="Text Placeholder 2"/>
          <p:cNvSpPr>
            <a:spLocks noGrp="1"/>
          </p:cNvSpPr>
          <p:nvPr>
            <p:ph type="body" idx="1"/>
          </p:nvPr>
        </p:nvSpPr>
        <p:spPr>
          <a:xfrm>
            <a:off x="780415" y="1965087"/>
            <a:ext cx="6896376" cy="818955"/>
          </a:xfrm>
        </p:spPr>
        <p:txBody>
          <a:bodyPr anchor="b"/>
          <a:lstStyle>
            <a:lvl1pPr marL="0" indent="0">
              <a:buNone/>
              <a:defRPr sz="4100" b="1">
                <a:solidFill>
                  <a:srgbClr val="FFB310"/>
                </a:solidFill>
                <a:latin typeface="Bebas Neue"/>
                <a:cs typeface="Bebas Neue"/>
              </a:defRPr>
            </a:lvl1pPr>
            <a:lvl2pPr marL="780269" indent="0">
              <a:buNone/>
              <a:defRPr sz="3400" b="1"/>
            </a:lvl2pPr>
            <a:lvl3pPr marL="1560537" indent="0">
              <a:buNone/>
              <a:defRPr sz="3100" b="1"/>
            </a:lvl3pPr>
            <a:lvl4pPr marL="2340805" indent="0">
              <a:buNone/>
              <a:defRPr sz="2700" b="1"/>
            </a:lvl4pPr>
            <a:lvl5pPr marL="3121072" indent="0">
              <a:buNone/>
              <a:defRPr sz="2700" b="1"/>
            </a:lvl5pPr>
            <a:lvl6pPr marL="3901340" indent="0">
              <a:buNone/>
              <a:defRPr sz="2700" b="1"/>
            </a:lvl6pPr>
            <a:lvl7pPr marL="4681609" indent="0">
              <a:buNone/>
              <a:defRPr sz="2700" b="1"/>
            </a:lvl7pPr>
            <a:lvl8pPr marL="5461878" indent="0">
              <a:buNone/>
              <a:defRPr sz="2700" b="1"/>
            </a:lvl8pPr>
            <a:lvl9pPr marL="6242145" indent="0">
              <a:buNone/>
              <a:defRPr sz="2700" b="1"/>
            </a:lvl9pPr>
          </a:lstStyle>
          <a:p>
            <a:pPr lvl="0"/>
            <a:r>
              <a:rPr lang="en-US" smtClean="0"/>
              <a:t>Click to edit Master text styles</a:t>
            </a:r>
          </a:p>
        </p:txBody>
      </p:sp>
      <p:sp>
        <p:nvSpPr>
          <p:cNvPr id="4" name="Content Placeholder 3"/>
          <p:cNvSpPr>
            <a:spLocks noGrp="1"/>
          </p:cNvSpPr>
          <p:nvPr>
            <p:ph sz="half" idx="2"/>
          </p:nvPr>
        </p:nvSpPr>
        <p:spPr>
          <a:xfrm>
            <a:off x="780415" y="2784041"/>
            <a:ext cx="6896376" cy="5058015"/>
          </a:xfrm>
        </p:spPr>
        <p:txBody>
          <a:bodyPr/>
          <a:lstStyle>
            <a:lvl1pPr>
              <a:defRPr sz="4100">
                <a:solidFill>
                  <a:schemeClr val="bg1"/>
                </a:solidFill>
                <a:latin typeface="Akzidenz-Grotesk Pro"/>
                <a:cs typeface="Myriad Pro"/>
              </a:defRPr>
            </a:lvl1pPr>
            <a:lvl2pPr>
              <a:defRPr sz="3400">
                <a:solidFill>
                  <a:schemeClr val="bg1"/>
                </a:solidFill>
                <a:latin typeface="Akzidenz-Grotesk Pro"/>
                <a:cs typeface="Myriad Pro"/>
              </a:defRPr>
            </a:lvl2pPr>
            <a:lvl3pPr>
              <a:defRPr sz="3100">
                <a:solidFill>
                  <a:schemeClr val="bg1"/>
                </a:solidFill>
                <a:latin typeface="Akzidenz-Grotesk Pro"/>
                <a:cs typeface="Myriad Pro"/>
              </a:defRPr>
            </a:lvl3pPr>
            <a:lvl4pPr>
              <a:defRPr sz="2700">
                <a:solidFill>
                  <a:schemeClr val="bg1"/>
                </a:solidFill>
                <a:latin typeface="Akzidenz-Grotesk Pro"/>
                <a:cs typeface="Myriad Pro"/>
              </a:defRPr>
            </a:lvl4pPr>
            <a:lvl5pPr>
              <a:defRPr sz="2700">
                <a:solidFill>
                  <a:schemeClr val="bg1"/>
                </a:solidFill>
                <a:latin typeface="Akzidenz-Grotesk Pro"/>
                <a:cs typeface="Myriad Pro"/>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928807" y="1965087"/>
            <a:ext cx="6899085" cy="818955"/>
          </a:xfrm>
        </p:spPr>
        <p:txBody>
          <a:bodyPr anchor="b"/>
          <a:lstStyle>
            <a:lvl1pPr marL="0" indent="0">
              <a:buNone/>
              <a:defRPr sz="4100" b="1">
                <a:solidFill>
                  <a:srgbClr val="FFB310"/>
                </a:solidFill>
                <a:latin typeface="Bebas Neue"/>
                <a:cs typeface="Bebas Neue"/>
              </a:defRPr>
            </a:lvl1pPr>
            <a:lvl2pPr marL="780269" indent="0">
              <a:buNone/>
              <a:defRPr sz="3400" b="1"/>
            </a:lvl2pPr>
            <a:lvl3pPr marL="1560537" indent="0">
              <a:buNone/>
              <a:defRPr sz="3100" b="1"/>
            </a:lvl3pPr>
            <a:lvl4pPr marL="2340805" indent="0">
              <a:buNone/>
              <a:defRPr sz="2700" b="1"/>
            </a:lvl4pPr>
            <a:lvl5pPr marL="3121072" indent="0">
              <a:buNone/>
              <a:defRPr sz="2700" b="1"/>
            </a:lvl5pPr>
            <a:lvl6pPr marL="3901340" indent="0">
              <a:buNone/>
              <a:defRPr sz="2700" b="1"/>
            </a:lvl6pPr>
            <a:lvl7pPr marL="4681609" indent="0">
              <a:buNone/>
              <a:defRPr sz="2700" b="1"/>
            </a:lvl7pPr>
            <a:lvl8pPr marL="5461878" indent="0">
              <a:buNone/>
              <a:defRPr sz="2700" b="1"/>
            </a:lvl8pPr>
            <a:lvl9pPr marL="6242145" indent="0">
              <a:buNone/>
              <a:defRPr sz="2700" b="1"/>
            </a:lvl9pPr>
          </a:lstStyle>
          <a:p>
            <a:pPr lvl="0"/>
            <a:r>
              <a:rPr lang="en-US" smtClean="0"/>
              <a:t>Click to edit Master text styles</a:t>
            </a:r>
          </a:p>
        </p:txBody>
      </p:sp>
      <p:sp>
        <p:nvSpPr>
          <p:cNvPr id="6" name="Content Placeholder 5"/>
          <p:cNvSpPr>
            <a:spLocks noGrp="1"/>
          </p:cNvSpPr>
          <p:nvPr>
            <p:ph sz="quarter" idx="4"/>
          </p:nvPr>
        </p:nvSpPr>
        <p:spPr>
          <a:xfrm>
            <a:off x="7928807" y="2784041"/>
            <a:ext cx="6899085" cy="5058015"/>
          </a:xfrm>
        </p:spPr>
        <p:txBody>
          <a:bodyPr/>
          <a:lstStyle>
            <a:lvl1pPr>
              <a:defRPr sz="4100">
                <a:solidFill>
                  <a:srgbClr val="FFFFFF"/>
                </a:solidFill>
              </a:defRPr>
            </a:lvl1pPr>
            <a:lvl2pPr>
              <a:defRPr sz="3400">
                <a:solidFill>
                  <a:srgbClr val="FFFFFF"/>
                </a:solidFill>
              </a:defRPr>
            </a:lvl2pPr>
            <a:lvl3pPr>
              <a:defRPr sz="3100">
                <a:solidFill>
                  <a:srgbClr val="FFFFFF"/>
                </a:solidFill>
              </a:defRPr>
            </a:lvl3pPr>
            <a:lvl4pPr>
              <a:defRPr sz="2700">
                <a:solidFill>
                  <a:srgbClr val="FFFFFF"/>
                </a:solidFill>
              </a:defRPr>
            </a:lvl4pPr>
            <a:lvl5pPr>
              <a:defRPr sz="2700">
                <a:solidFill>
                  <a:srgbClr val="FFFFFF"/>
                </a:solidFill>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8490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B310"/>
                </a:solidFill>
                <a:latin typeface="Bebas Neue"/>
                <a:cs typeface="Bebas Neue"/>
              </a:defRPr>
            </a:lvl1pPr>
          </a:lstStyle>
          <a:p>
            <a:r>
              <a:rPr lang="en-US" smtClean="0"/>
              <a:t>Click to edit Master title style</a:t>
            </a:r>
            <a:endParaRPr lang="en-US" dirty="0"/>
          </a:p>
        </p:txBody>
      </p:sp>
    </p:spTree>
    <p:extLst>
      <p:ext uri="{BB962C8B-B14F-4D97-AF65-F5344CB8AC3E}">
        <p14:creationId xmlns:p14="http://schemas.microsoft.com/office/powerpoint/2010/main" val="725899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B310"/>
                </a:solidFill>
                <a:latin typeface="Akzidenz-Grotesk Pro"/>
                <a:cs typeface="Bebas Neue"/>
              </a:defRPr>
            </a:lvl1pPr>
          </a:lstStyle>
          <a:p>
            <a:r>
              <a:rPr lang="en-US" smtClean="0"/>
              <a:t>Click to edit Master title style</a:t>
            </a:r>
            <a:endParaRPr lang="en-US" dirty="0"/>
          </a:p>
        </p:txBody>
      </p:sp>
      <p:sp>
        <p:nvSpPr>
          <p:cNvPr id="4" name="Text Placeholder 5"/>
          <p:cNvSpPr>
            <a:spLocks noGrp="1"/>
          </p:cNvSpPr>
          <p:nvPr>
            <p:ph type="body" sz="quarter" idx="10"/>
          </p:nvPr>
        </p:nvSpPr>
        <p:spPr>
          <a:xfrm>
            <a:off x="781050" y="2251075"/>
            <a:ext cx="14046200" cy="5480050"/>
          </a:xfrm>
        </p:spPr>
        <p:txBody>
          <a:bodyPr/>
          <a:lstStyle>
            <a:lvl1pPr>
              <a:defRPr>
                <a:latin typeface="Akzidenz-Grotesk Pro"/>
              </a:defRPr>
            </a:lvl1pPr>
            <a:lvl2pPr>
              <a:defRPr>
                <a:latin typeface="Akzidenz-Grotesk Pro"/>
              </a:defRPr>
            </a:lvl2pPr>
            <a:lvl3pPr>
              <a:defRPr>
                <a:latin typeface="Akzidenz-Grotesk Pro"/>
              </a:defRPr>
            </a:lvl3pPr>
            <a:lvl4pPr>
              <a:defRPr>
                <a:latin typeface="Akzidenz-Grotesk Pro"/>
              </a:defRPr>
            </a:lvl4pPr>
            <a:lvl5pPr>
              <a:defRPr>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6324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877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0423" y="349529"/>
            <a:ext cx="5135023" cy="1487532"/>
          </a:xfrm>
        </p:spPr>
        <p:txBody>
          <a:bodyPr anchor="b"/>
          <a:lstStyle>
            <a:lvl1pPr algn="l">
              <a:defRPr sz="3400" b="1"/>
            </a:lvl1pPr>
          </a:lstStyle>
          <a:p>
            <a:r>
              <a:rPr lang="en-US" smtClean="0"/>
              <a:t>Click to edit Master title style</a:t>
            </a:r>
            <a:endParaRPr lang="en-US"/>
          </a:p>
        </p:txBody>
      </p:sp>
      <p:sp>
        <p:nvSpPr>
          <p:cNvPr id="3" name="Content Placeholder 2"/>
          <p:cNvSpPr>
            <a:spLocks noGrp="1"/>
          </p:cNvSpPr>
          <p:nvPr>
            <p:ph idx="1"/>
          </p:nvPr>
        </p:nvSpPr>
        <p:spPr>
          <a:xfrm>
            <a:off x="6102412" y="349533"/>
            <a:ext cx="8725473" cy="7492527"/>
          </a:xfrm>
        </p:spPr>
        <p:txBody>
          <a:bodyPr/>
          <a:lstStyle>
            <a:lvl1pPr>
              <a:defRPr sz="5500"/>
            </a:lvl1pPr>
            <a:lvl2pPr>
              <a:defRPr sz="4800"/>
            </a:lvl2pPr>
            <a:lvl3pPr>
              <a:defRPr sz="4100"/>
            </a:lvl3pPr>
            <a:lvl4pPr>
              <a:defRPr sz="3400"/>
            </a:lvl4pPr>
            <a:lvl5pPr>
              <a:defRPr sz="3400"/>
            </a:lvl5pPr>
            <a:lvl6pPr>
              <a:defRPr sz="3400"/>
            </a:lvl6pPr>
            <a:lvl7pPr>
              <a:defRPr sz="3400"/>
            </a:lvl7pPr>
            <a:lvl8pPr>
              <a:defRPr sz="3400"/>
            </a:lvl8pPr>
            <a:lvl9pPr>
              <a:defRPr sz="3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80423" y="1837065"/>
            <a:ext cx="5135023" cy="6004995"/>
          </a:xfrm>
        </p:spPr>
        <p:txBody>
          <a:bodyPr/>
          <a:lstStyle>
            <a:lvl1pPr marL="0" indent="0">
              <a:buNone/>
              <a:defRPr sz="2400"/>
            </a:lvl1pPr>
            <a:lvl2pPr marL="780269" indent="0">
              <a:buNone/>
              <a:defRPr sz="2000"/>
            </a:lvl2pPr>
            <a:lvl3pPr marL="1560537" indent="0">
              <a:buNone/>
              <a:defRPr sz="1700"/>
            </a:lvl3pPr>
            <a:lvl4pPr marL="2340805" indent="0">
              <a:buNone/>
              <a:defRPr sz="1500"/>
            </a:lvl4pPr>
            <a:lvl5pPr marL="3121072" indent="0">
              <a:buNone/>
              <a:defRPr sz="1500"/>
            </a:lvl5pPr>
            <a:lvl6pPr marL="3901340" indent="0">
              <a:buNone/>
              <a:defRPr sz="1500"/>
            </a:lvl6pPr>
            <a:lvl7pPr marL="4681609" indent="0">
              <a:buNone/>
              <a:defRPr sz="1500"/>
            </a:lvl7pPr>
            <a:lvl8pPr marL="5461878" indent="0">
              <a:buNone/>
              <a:defRPr sz="1500"/>
            </a:lvl8pPr>
            <a:lvl9pPr marL="6242145" indent="0">
              <a:buNone/>
              <a:defRPr sz="1500"/>
            </a:lvl9pPr>
          </a:lstStyle>
          <a:p>
            <a:pPr lvl="0"/>
            <a:r>
              <a:rPr lang="en-US" smtClean="0"/>
              <a:t>Click to edit Master text styles</a:t>
            </a:r>
          </a:p>
        </p:txBody>
      </p:sp>
    </p:spTree>
    <p:extLst>
      <p:ext uri="{BB962C8B-B14F-4D97-AF65-F5344CB8AC3E}">
        <p14:creationId xmlns:p14="http://schemas.microsoft.com/office/powerpoint/2010/main" val="125180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59336" y="6145214"/>
            <a:ext cx="9364980" cy="725478"/>
          </a:xfrm>
        </p:spPr>
        <p:txBody>
          <a:bodyPr anchor="b"/>
          <a:lstStyle>
            <a:lvl1pPr algn="l">
              <a:defRPr sz="3400" b="1"/>
            </a:lvl1pPr>
          </a:lstStyle>
          <a:p>
            <a:r>
              <a:rPr lang="en-US" smtClean="0"/>
              <a:t>Click to edit Master title style</a:t>
            </a:r>
            <a:endParaRPr lang="en-US"/>
          </a:p>
        </p:txBody>
      </p:sp>
      <p:sp>
        <p:nvSpPr>
          <p:cNvPr id="3" name="Picture Placeholder 2"/>
          <p:cNvSpPr>
            <a:spLocks noGrp="1"/>
          </p:cNvSpPr>
          <p:nvPr>
            <p:ph type="pic" idx="1"/>
          </p:nvPr>
        </p:nvSpPr>
        <p:spPr>
          <a:xfrm>
            <a:off x="3059336" y="784410"/>
            <a:ext cx="9364980" cy="5267325"/>
          </a:xfrm>
        </p:spPr>
        <p:txBody>
          <a:bodyPr/>
          <a:lstStyle>
            <a:lvl1pPr marL="0" indent="0">
              <a:buNone/>
              <a:defRPr sz="55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3059336" y="6870691"/>
            <a:ext cx="9364980" cy="1030299"/>
          </a:xfrm>
        </p:spPr>
        <p:txBody>
          <a:bodyPr/>
          <a:lstStyle>
            <a:lvl1pPr marL="0" indent="0">
              <a:buNone/>
              <a:defRPr sz="2400"/>
            </a:lvl1pPr>
            <a:lvl2pPr marL="780269" indent="0">
              <a:buNone/>
              <a:defRPr sz="2000"/>
            </a:lvl2pPr>
            <a:lvl3pPr marL="1560537" indent="0">
              <a:buNone/>
              <a:defRPr sz="1700"/>
            </a:lvl3pPr>
            <a:lvl4pPr marL="2340805" indent="0">
              <a:buNone/>
              <a:defRPr sz="1500"/>
            </a:lvl4pPr>
            <a:lvl5pPr marL="3121072" indent="0">
              <a:buNone/>
              <a:defRPr sz="1500"/>
            </a:lvl5pPr>
            <a:lvl6pPr marL="3901340" indent="0">
              <a:buNone/>
              <a:defRPr sz="1500"/>
            </a:lvl6pPr>
            <a:lvl7pPr marL="4681609" indent="0">
              <a:buNone/>
              <a:defRPr sz="1500"/>
            </a:lvl7pPr>
            <a:lvl8pPr marL="5461878" indent="0">
              <a:buNone/>
              <a:defRPr sz="1500"/>
            </a:lvl8pPr>
            <a:lvl9pPr marL="6242145" indent="0">
              <a:buNone/>
              <a:defRPr sz="1500"/>
            </a:lvl9pPr>
          </a:lstStyle>
          <a:p>
            <a:pPr lvl="0"/>
            <a:r>
              <a:rPr lang="en-US" smtClean="0"/>
              <a:t>Click to edit Master text styles</a:t>
            </a:r>
          </a:p>
        </p:txBody>
      </p:sp>
    </p:spTree>
    <p:extLst>
      <p:ext uri="{BB962C8B-B14F-4D97-AF65-F5344CB8AC3E}">
        <p14:creationId xmlns:p14="http://schemas.microsoft.com/office/powerpoint/2010/main" val="4174005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3329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147551" y="425587"/>
            <a:ext cx="1727467" cy="710084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87837" y="449109"/>
            <a:ext cx="11868683" cy="70773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1541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stretch>
            <a:fillRect/>
          </a:stretch>
        </p:blipFill>
        <p:spPr>
          <a:xfrm>
            <a:off x="2996142" y="2571750"/>
            <a:ext cx="9600997" cy="2406650"/>
          </a:xfrm>
          <a:prstGeom prst="rect">
            <a:avLst/>
          </a:prstGeom>
        </p:spPr>
      </p:pic>
    </p:spTree>
    <p:extLst>
      <p:ext uri="{BB962C8B-B14F-4D97-AF65-F5344CB8AC3E}">
        <p14:creationId xmlns:p14="http://schemas.microsoft.com/office/powerpoint/2010/main" val="2961829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70624" y="2727144"/>
            <a:ext cx="13267055" cy="1547064"/>
          </a:xfrm>
        </p:spPr>
        <p:txBody>
          <a:bodyPr/>
          <a:lstStyle>
            <a:lvl1pPr algn="l">
              <a:defRPr b="1" i="0">
                <a:solidFill>
                  <a:srgbClr val="272A2C"/>
                </a:solidFill>
                <a:latin typeface="Akzidenz-Grotesk Pro"/>
              </a:defRPr>
            </a:lvl1pPr>
          </a:lstStyle>
          <a:p>
            <a:r>
              <a:rPr lang="en-US" smtClean="0"/>
              <a:t>Click to edit Master title style</a:t>
            </a:r>
            <a:endParaRPr lang="en-US" dirty="0"/>
          </a:p>
        </p:txBody>
      </p:sp>
      <p:sp>
        <p:nvSpPr>
          <p:cNvPr id="3" name="Subtitle 2"/>
          <p:cNvSpPr>
            <a:spLocks noGrp="1"/>
          </p:cNvSpPr>
          <p:nvPr>
            <p:ph type="subTitle" idx="1"/>
          </p:nvPr>
        </p:nvSpPr>
        <p:spPr>
          <a:xfrm>
            <a:off x="1170623" y="4274207"/>
            <a:ext cx="10925810" cy="805683"/>
          </a:xfrm>
        </p:spPr>
        <p:txBody>
          <a:bodyPr>
            <a:normAutofit/>
          </a:bodyPr>
          <a:lstStyle>
            <a:lvl1pPr marL="0" indent="0" algn="l">
              <a:buNone/>
              <a:defRPr sz="3900">
                <a:solidFill>
                  <a:schemeClr val="bg1"/>
                </a:solidFill>
                <a:latin typeface="Akzidenz-Grotesk Pro"/>
                <a:cs typeface="Bebas Neue"/>
              </a:defRPr>
            </a:lvl1pPr>
            <a:lvl2pPr marL="780269" indent="0" algn="ctr">
              <a:buNone/>
              <a:defRPr>
                <a:solidFill>
                  <a:schemeClr val="tx1">
                    <a:tint val="75000"/>
                  </a:schemeClr>
                </a:solidFill>
              </a:defRPr>
            </a:lvl2pPr>
            <a:lvl3pPr marL="1560537" indent="0" algn="ctr">
              <a:buNone/>
              <a:defRPr>
                <a:solidFill>
                  <a:schemeClr val="tx1">
                    <a:tint val="75000"/>
                  </a:schemeClr>
                </a:solidFill>
              </a:defRPr>
            </a:lvl3pPr>
            <a:lvl4pPr marL="2340805" indent="0" algn="ctr">
              <a:buNone/>
              <a:defRPr>
                <a:solidFill>
                  <a:schemeClr val="tx1">
                    <a:tint val="75000"/>
                  </a:schemeClr>
                </a:solidFill>
              </a:defRPr>
            </a:lvl4pPr>
            <a:lvl5pPr marL="3121072" indent="0" algn="ctr">
              <a:buNone/>
              <a:defRPr>
                <a:solidFill>
                  <a:schemeClr val="tx1">
                    <a:tint val="75000"/>
                  </a:schemeClr>
                </a:solidFill>
              </a:defRPr>
            </a:lvl5pPr>
            <a:lvl6pPr marL="3901340" indent="0" algn="ctr">
              <a:buNone/>
              <a:defRPr>
                <a:solidFill>
                  <a:schemeClr val="tx1">
                    <a:tint val="75000"/>
                  </a:schemeClr>
                </a:solidFill>
              </a:defRPr>
            </a:lvl6pPr>
            <a:lvl7pPr marL="4681609" indent="0" algn="ctr">
              <a:buNone/>
              <a:defRPr>
                <a:solidFill>
                  <a:schemeClr val="tx1">
                    <a:tint val="75000"/>
                  </a:schemeClr>
                </a:solidFill>
              </a:defRPr>
            </a:lvl7pPr>
            <a:lvl8pPr marL="5461878" indent="0" algn="ctr">
              <a:buNone/>
              <a:defRPr>
                <a:solidFill>
                  <a:schemeClr val="tx1">
                    <a:tint val="75000"/>
                  </a:schemeClr>
                </a:solidFill>
              </a:defRPr>
            </a:lvl8pPr>
            <a:lvl9pPr marL="6242145"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68941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81050" y="2251075"/>
            <a:ext cx="14046200" cy="5480050"/>
          </a:xfrm>
        </p:spPr>
        <p:txBody>
          <a:bodyPr/>
          <a:lstStyle>
            <a:lvl1pPr>
              <a:defRPr>
                <a:latin typeface="Akzidenz-Grotesk Pro"/>
              </a:defRPr>
            </a:lvl1pPr>
            <a:lvl2pPr>
              <a:defRPr>
                <a:latin typeface="Akzidenz-Grotesk Pro"/>
              </a:defRPr>
            </a:lvl2pPr>
            <a:lvl3pPr>
              <a:defRPr>
                <a:latin typeface="Akzidenz-Grotesk Pro"/>
              </a:defRPr>
            </a:lvl3pPr>
            <a:lvl4pPr>
              <a:defRPr>
                <a:latin typeface="Akzidenz-Grotesk Pro"/>
              </a:defRPr>
            </a:lvl4pPr>
            <a:lvl5pPr>
              <a:defRPr>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5268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sun-yellow.png"/>
          <p:cNvPicPr>
            <a:picLocks noChangeAspect="1"/>
          </p:cNvPicPr>
          <p:nvPr userDrawn="1"/>
        </p:nvPicPr>
        <p:blipFill rotWithShape="1">
          <a:blip r:embed="rId2">
            <a:extLst>
              <a:ext uri="{28A0092B-C50C-407E-A947-70E740481C1C}">
                <a14:useLocalDpi xmlns:a14="http://schemas.microsoft.com/office/drawing/2010/main" val="0"/>
              </a:ext>
            </a:extLst>
          </a:blip>
          <a:srcRect l="44673"/>
          <a:stretch/>
        </p:blipFill>
        <p:spPr>
          <a:xfrm>
            <a:off x="0" y="-539721"/>
            <a:ext cx="6857651" cy="12394801"/>
          </a:xfrm>
          <a:prstGeom prst="rect">
            <a:avLst/>
          </a:prstGeom>
        </p:spPr>
      </p:pic>
      <p:sp>
        <p:nvSpPr>
          <p:cNvPr id="2" name="Title 1"/>
          <p:cNvSpPr>
            <a:spLocks noGrp="1"/>
          </p:cNvSpPr>
          <p:nvPr>
            <p:ph type="title"/>
          </p:nvPr>
        </p:nvSpPr>
        <p:spPr>
          <a:xfrm>
            <a:off x="913548" y="351563"/>
            <a:ext cx="13914337" cy="1463146"/>
          </a:xfrm>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913549" y="2251075"/>
            <a:ext cx="13913702" cy="5480050"/>
          </a:xfrm>
        </p:spPr>
        <p:txBody>
          <a:bodyPr/>
          <a:lstStyle>
            <a:lvl1pPr>
              <a:defRPr>
                <a:latin typeface="Akzidenz-Grotesk Pro"/>
              </a:defRPr>
            </a:lvl1pPr>
            <a:lvl2pPr>
              <a:defRPr>
                <a:latin typeface="Akzidenz-Grotesk Pro"/>
              </a:defRPr>
            </a:lvl2pPr>
            <a:lvl3pPr>
              <a:defRPr>
                <a:latin typeface="Akzidenz-Grotesk Pro"/>
              </a:defRPr>
            </a:lvl3pPr>
            <a:lvl4pPr>
              <a:defRPr>
                <a:latin typeface="Akzidenz-Grotesk Pro"/>
              </a:defRPr>
            </a:lvl4pPr>
            <a:lvl5pPr>
              <a:defRPr>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9139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sun-yellow.png"/>
          <p:cNvPicPr>
            <a:picLocks noChangeAspect="1"/>
          </p:cNvPicPr>
          <p:nvPr userDrawn="1"/>
        </p:nvPicPr>
        <p:blipFill rotWithShape="1">
          <a:blip r:embed="rId2">
            <a:extLst>
              <a:ext uri="{28A0092B-C50C-407E-A947-70E740481C1C}">
                <a14:useLocalDpi xmlns:a14="http://schemas.microsoft.com/office/drawing/2010/main" val="0"/>
              </a:ext>
            </a:extLst>
          </a:blip>
          <a:srcRect r="57344"/>
          <a:stretch/>
        </p:blipFill>
        <p:spPr>
          <a:xfrm>
            <a:off x="10321167" y="-539721"/>
            <a:ext cx="5287134" cy="12394801"/>
          </a:xfrm>
          <a:prstGeom prst="rect">
            <a:avLst/>
          </a:prstGeom>
        </p:spPr>
      </p:pic>
      <p:sp>
        <p:nvSpPr>
          <p:cNvPr id="2" name="Title 1"/>
          <p:cNvSpPr>
            <a:spLocks noGrp="1"/>
          </p:cNvSpPr>
          <p:nvPr>
            <p:ph type="title"/>
          </p:nvPr>
        </p:nvSpPr>
        <p:spPr>
          <a:xfrm>
            <a:off x="913548" y="351563"/>
            <a:ext cx="13914337" cy="1463146"/>
          </a:xfrm>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913549" y="2251075"/>
            <a:ext cx="13913702" cy="5480050"/>
          </a:xfrm>
        </p:spPr>
        <p:txBody>
          <a:bodyPr/>
          <a:lstStyle>
            <a:lvl1pPr>
              <a:defRPr>
                <a:latin typeface="Akzidenz-Grotesk Pro"/>
              </a:defRPr>
            </a:lvl1pPr>
            <a:lvl2pPr>
              <a:defRPr>
                <a:latin typeface="Akzidenz-Grotesk Pro"/>
              </a:defRPr>
            </a:lvl2pPr>
            <a:lvl3pPr>
              <a:defRPr>
                <a:latin typeface="Akzidenz-Grotesk Pro"/>
              </a:defRPr>
            </a:lvl3pPr>
            <a:lvl4pPr>
              <a:defRPr>
                <a:latin typeface="Akzidenz-Grotesk Pro"/>
              </a:defRPr>
            </a:lvl4pPr>
            <a:lvl5pPr>
              <a:defRPr>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3982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pic>
        <p:nvPicPr>
          <p:cNvPr id="3" name="Picture 2" descr="sin-gray.png"/>
          <p:cNvPicPr>
            <a:picLocks noChangeAspect="1"/>
          </p:cNvPicPr>
          <p:nvPr/>
        </p:nvPicPr>
        <p:blipFill rotWithShape="1">
          <a:blip r:embed="rId2">
            <a:alphaModFix amt="31000"/>
            <a:extLst>
              <a:ext uri="{28A0092B-C50C-407E-A947-70E740481C1C}">
                <a14:useLocalDpi xmlns:a14="http://schemas.microsoft.com/office/drawing/2010/main" val="0"/>
              </a:ext>
            </a:extLst>
          </a:blip>
          <a:srcRect l="58964"/>
          <a:stretch/>
        </p:blipFill>
        <p:spPr>
          <a:xfrm>
            <a:off x="0" y="-1406539"/>
            <a:ext cx="5081640" cy="12383445"/>
          </a:xfrm>
          <a:prstGeom prst="rect">
            <a:avLst/>
          </a:prstGeom>
        </p:spPr>
      </p:pic>
      <p:sp>
        <p:nvSpPr>
          <p:cNvPr id="2" name="Title 1"/>
          <p:cNvSpPr>
            <a:spLocks noGrp="1"/>
          </p:cNvSpPr>
          <p:nvPr>
            <p:ph type="title"/>
          </p:nvPr>
        </p:nvSpPr>
        <p:spPr/>
        <p:txBody>
          <a:bodyPr/>
          <a:lstStyle>
            <a:lvl1pPr>
              <a:defRPr>
                <a:solidFill>
                  <a:srgbClr val="FFB310"/>
                </a:solidFill>
                <a:latin typeface="Akzidenz-Grotesk Pro"/>
                <a:cs typeface="Bebas Neue"/>
              </a:defRPr>
            </a:lvl1pPr>
          </a:lstStyle>
          <a:p>
            <a:r>
              <a:rPr lang="en-US" smtClean="0"/>
              <a:t>Click to edit Master title style</a:t>
            </a:r>
            <a:endParaRPr lang="en-US" dirty="0"/>
          </a:p>
        </p:txBody>
      </p:sp>
      <p:sp>
        <p:nvSpPr>
          <p:cNvPr id="4" name="Text Placeholder 5"/>
          <p:cNvSpPr>
            <a:spLocks noGrp="1"/>
          </p:cNvSpPr>
          <p:nvPr>
            <p:ph type="body" sz="quarter" idx="10"/>
          </p:nvPr>
        </p:nvSpPr>
        <p:spPr>
          <a:xfrm>
            <a:off x="781050" y="2251075"/>
            <a:ext cx="14046200" cy="5480050"/>
          </a:xfrm>
        </p:spPr>
        <p:txBody>
          <a:bodyPr/>
          <a:lstStyle>
            <a:lvl1pPr>
              <a:defRPr>
                <a:latin typeface="Akzidenz-Grotesk Pro"/>
              </a:defRPr>
            </a:lvl1pPr>
            <a:lvl2pPr>
              <a:defRPr>
                <a:latin typeface="Akzidenz-Grotesk Pro"/>
              </a:defRPr>
            </a:lvl2pPr>
            <a:lvl3pPr>
              <a:defRPr>
                <a:latin typeface="Akzidenz-Grotesk Pro"/>
              </a:defRPr>
            </a:lvl3pPr>
            <a:lvl4pPr>
              <a:defRPr>
                <a:latin typeface="Akzidenz-Grotesk Pro"/>
              </a:defRPr>
            </a:lvl4pPr>
            <a:lvl5pPr>
              <a:defRPr>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999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25323" y="167951"/>
            <a:ext cx="9631651" cy="1463146"/>
          </a:xfrm>
        </p:spPr>
        <p:txBody>
          <a:bodyPr/>
          <a:lstStyle>
            <a:lvl1pPr>
              <a:defRPr>
                <a:solidFill>
                  <a:srgbClr val="272A2C"/>
                </a:solidFill>
                <a:latin typeface="Akzidenz-Grotesk Pro"/>
              </a:defRPr>
            </a:lvl1pPr>
          </a:lstStyle>
          <a:p>
            <a:r>
              <a:rPr lang="en-US" smtClean="0"/>
              <a:t>Click to edit Master title style</a:t>
            </a:r>
            <a:endParaRPr lang="en-US" dirty="0"/>
          </a:p>
        </p:txBody>
      </p:sp>
      <p:sp>
        <p:nvSpPr>
          <p:cNvPr id="3" name="Content Placeholder 2"/>
          <p:cNvSpPr>
            <a:spLocks noGrp="1"/>
          </p:cNvSpPr>
          <p:nvPr>
            <p:ph idx="1"/>
          </p:nvPr>
        </p:nvSpPr>
        <p:spPr>
          <a:xfrm>
            <a:off x="5325323" y="1966167"/>
            <a:ext cx="9631651" cy="5564950"/>
          </a:xfrm>
        </p:spPr>
        <p:txBody>
          <a:bodyPr/>
          <a:lstStyle>
            <a:lvl1pPr>
              <a:defRPr>
                <a:solidFill>
                  <a:schemeClr val="bg1"/>
                </a:solidFill>
                <a:latin typeface="Akzidenz-Grotesk Pro"/>
              </a:defRPr>
            </a:lvl1pPr>
            <a:lvl2pPr>
              <a:defRPr>
                <a:solidFill>
                  <a:schemeClr val="bg1"/>
                </a:solidFill>
                <a:latin typeface="Akzidenz-Grotesk Pro"/>
              </a:defRPr>
            </a:lvl2pPr>
            <a:lvl3pPr>
              <a:defRPr>
                <a:solidFill>
                  <a:schemeClr val="bg1"/>
                </a:solidFill>
                <a:latin typeface="Akzidenz-Grotesk Pro"/>
              </a:defRPr>
            </a:lvl3pPr>
            <a:lvl4pPr>
              <a:defRPr>
                <a:solidFill>
                  <a:schemeClr val="bg1"/>
                </a:solidFill>
                <a:latin typeface="Akzidenz-Grotesk Pro"/>
              </a:defRPr>
            </a:lvl4pPr>
            <a:lvl5pPr>
              <a:defRPr>
                <a:solidFill>
                  <a:schemeClr val="bg1"/>
                </a:solidFill>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p:cNvSpPr>
            <a:spLocks noGrp="1"/>
          </p:cNvSpPr>
          <p:nvPr>
            <p:ph type="pic" idx="10"/>
          </p:nvPr>
        </p:nvSpPr>
        <p:spPr>
          <a:xfrm>
            <a:off x="623893" y="167954"/>
            <a:ext cx="4367205" cy="7363162"/>
          </a:xfrm>
        </p:spPr>
        <p:txBody>
          <a:bodyPr>
            <a:normAutofit/>
          </a:bodyPr>
          <a:lstStyle>
            <a:lvl1pPr marL="0" indent="0">
              <a:buNone/>
              <a:defRPr sz="48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17083384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25323" y="167951"/>
            <a:ext cx="9631651" cy="1463146"/>
          </a:xfrm>
        </p:spPr>
        <p:txBody>
          <a:bodyPr/>
          <a:lstStyle>
            <a:lvl1pPr>
              <a:defRPr>
                <a:solidFill>
                  <a:srgbClr val="272A2C"/>
                </a:solidFill>
                <a:latin typeface="Akzidenz-Grotesk Pro"/>
              </a:defRPr>
            </a:lvl1pPr>
          </a:lstStyle>
          <a:p>
            <a:r>
              <a:rPr lang="en-US" smtClean="0"/>
              <a:t>Click to edit Master title style</a:t>
            </a:r>
            <a:endParaRPr lang="en-US" dirty="0"/>
          </a:p>
        </p:txBody>
      </p:sp>
      <p:sp>
        <p:nvSpPr>
          <p:cNvPr id="3" name="Content Placeholder 2"/>
          <p:cNvSpPr>
            <a:spLocks noGrp="1"/>
          </p:cNvSpPr>
          <p:nvPr>
            <p:ph idx="1"/>
          </p:nvPr>
        </p:nvSpPr>
        <p:spPr>
          <a:xfrm>
            <a:off x="5325323" y="1966167"/>
            <a:ext cx="9631651" cy="5564950"/>
          </a:xfrm>
        </p:spPr>
        <p:txBody>
          <a:bodyPr/>
          <a:lstStyle>
            <a:lvl1pPr>
              <a:defRPr>
                <a:solidFill>
                  <a:schemeClr val="bg1"/>
                </a:solidFill>
                <a:latin typeface="Akzidenz-Grotesk Pro"/>
              </a:defRPr>
            </a:lvl1pPr>
            <a:lvl2pPr>
              <a:defRPr>
                <a:solidFill>
                  <a:schemeClr val="bg1"/>
                </a:solidFill>
                <a:latin typeface="Akzidenz-Grotesk Pro"/>
              </a:defRPr>
            </a:lvl2pPr>
            <a:lvl3pPr>
              <a:defRPr>
                <a:solidFill>
                  <a:schemeClr val="bg1"/>
                </a:solidFill>
                <a:latin typeface="Akzidenz-Grotesk Pro"/>
              </a:defRPr>
            </a:lvl3pPr>
            <a:lvl4pPr>
              <a:defRPr>
                <a:solidFill>
                  <a:schemeClr val="bg1"/>
                </a:solidFill>
                <a:latin typeface="Akzidenz-Grotesk Pro"/>
              </a:defRPr>
            </a:lvl4pPr>
            <a:lvl5pPr>
              <a:defRPr>
                <a:solidFill>
                  <a:schemeClr val="bg1"/>
                </a:solidFill>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p:cNvSpPr>
            <a:spLocks noGrp="1"/>
          </p:cNvSpPr>
          <p:nvPr>
            <p:ph type="pic" idx="10"/>
          </p:nvPr>
        </p:nvSpPr>
        <p:spPr>
          <a:xfrm>
            <a:off x="623893" y="167956"/>
            <a:ext cx="4367205" cy="4555708"/>
          </a:xfrm>
        </p:spPr>
        <p:txBody>
          <a:bodyPr>
            <a:normAutofit/>
          </a:bodyPr>
          <a:lstStyle>
            <a:lvl1pPr marL="0" indent="0">
              <a:buNone/>
              <a:defRPr sz="48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
        <p:nvSpPr>
          <p:cNvPr id="5" name="Picture Placeholder 2"/>
          <p:cNvSpPr>
            <a:spLocks noGrp="1"/>
          </p:cNvSpPr>
          <p:nvPr>
            <p:ph type="pic" idx="11"/>
          </p:nvPr>
        </p:nvSpPr>
        <p:spPr>
          <a:xfrm>
            <a:off x="623893" y="5013317"/>
            <a:ext cx="4367205" cy="2517799"/>
          </a:xfrm>
        </p:spPr>
        <p:txBody>
          <a:bodyPr>
            <a:normAutofit/>
          </a:bodyPr>
          <a:lstStyle>
            <a:lvl1pPr marL="0" indent="0">
              <a:buNone/>
              <a:defRPr sz="44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974564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9493" y="167951"/>
            <a:ext cx="9631651" cy="1463146"/>
          </a:xfrm>
        </p:spPr>
        <p:txBody>
          <a:bodyPr/>
          <a:lstStyle>
            <a:lvl1pPr>
              <a:defRPr>
                <a:solidFill>
                  <a:srgbClr val="272A2C"/>
                </a:solidFill>
                <a:latin typeface="Akzidenz-Grotesk Pro"/>
              </a:defRPr>
            </a:lvl1pPr>
          </a:lstStyle>
          <a:p>
            <a:r>
              <a:rPr lang="en-US" smtClean="0"/>
              <a:t>Click to edit Master title style</a:t>
            </a:r>
            <a:endParaRPr lang="en-US" dirty="0"/>
          </a:p>
        </p:txBody>
      </p:sp>
      <p:sp>
        <p:nvSpPr>
          <p:cNvPr id="3" name="Content Placeholder 2"/>
          <p:cNvSpPr>
            <a:spLocks noGrp="1"/>
          </p:cNvSpPr>
          <p:nvPr>
            <p:ph idx="1"/>
          </p:nvPr>
        </p:nvSpPr>
        <p:spPr>
          <a:xfrm>
            <a:off x="509493" y="1966167"/>
            <a:ext cx="9631651" cy="5564950"/>
          </a:xfrm>
        </p:spPr>
        <p:txBody>
          <a:bodyPr/>
          <a:lstStyle>
            <a:lvl1pPr>
              <a:defRPr>
                <a:solidFill>
                  <a:schemeClr val="bg1"/>
                </a:solidFill>
                <a:latin typeface="Akzidenz-Grotesk Pro"/>
              </a:defRPr>
            </a:lvl1pPr>
            <a:lvl2pPr>
              <a:defRPr>
                <a:solidFill>
                  <a:schemeClr val="bg1"/>
                </a:solidFill>
                <a:latin typeface="Akzidenz-Grotesk Pro"/>
              </a:defRPr>
            </a:lvl2pPr>
            <a:lvl3pPr>
              <a:defRPr>
                <a:solidFill>
                  <a:schemeClr val="bg1"/>
                </a:solidFill>
                <a:latin typeface="Akzidenz-Grotesk Pro"/>
              </a:defRPr>
            </a:lvl3pPr>
            <a:lvl4pPr>
              <a:defRPr>
                <a:solidFill>
                  <a:schemeClr val="bg1"/>
                </a:solidFill>
                <a:latin typeface="Akzidenz-Grotesk Pro"/>
              </a:defRPr>
            </a:lvl4pPr>
            <a:lvl5pPr>
              <a:defRPr>
                <a:solidFill>
                  <a:schemeClr val="bg1"/>
                </a:solidFill>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p:cNvSpPr>
            <a:spLocks noGrp="1"/>
          </p:cNvSpPr>
          <p:nvPr>
            <p:ph type="pic" idx="10"/>
          </p:nvPr>
        </p:nvSpPr>
        <p:spPr>
          <a:xfrm>
            <a:off x="10589768" y="167954"/>
            <a:ext cx="4367205" cy="7363163"/>
          </a:xfrm>
        </p:spPr>
        <p:txBody>
          <a:bodyPr>
            <a:normAutofit/>
          </a:bodyPr>
          <a:lstStyle>
            <a:lvl1pPr marL="0" indent="0">
              <a:buNone/>
              <a:defRPr sz="48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19528715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9493" y="167951"/>
            <a:ext cx="9631651" cy="1463146"/>
          </a:xfrm>
        </p:spPr>
        <p:txBody>
          <a:bodyPr/>
          <a:lstStyle>
            <a:lvl1pPr>
              <a:defRPr>
                <a:solidFill>
                  <a:srgbClr val="272A2C"/>
                </a:solidFill>
                <a:latin typeface="Akzidenz-Grotesk Pro"/>
              </a:defRPr>
            </a:lvl1pPr>
          </a:lstStyle>
          <a:p>
            <a:r>
              <a:rPr lang="en-US" smtClean="0"/>
              <a:t>Click to edit Master title style</a:t>
            </a:r>
            <a:endParaRPr lang="en-US" dirty="0"/>
          </a:p>
        </p:txBody>
      </p:sp>
      <p:sp>
        <p:nvSpPr>
          <p:cNvPr id="3" name="Content Placeholder 2"/>
          <p:cNvSpPr>
            <a:spLocks noGrp="1"/>
          </p:cNvSpPr>
          <p:nvPr>
            <p:ph idx="1"/>
          </p:nvPr>
        </p:nvSpPr>
        <p:spPr>
          <a:xfrm>
            <a:off x="509493" y="1966167"/>
            <a:ext cx="9631651" cy="5587232"/>
          </a:xfrm>
        </p:spPr>
        <p:txBody>
          <a:bodyPr/>
          <a:lstStyle>
            <a:lvl1pPr>
              <a:defRPr>
                <a:solidFill>
                  <a:schemeClr val="bg1"/>
                </a:solidFill>
                <a:latin typeface="Akzidenz-Grotesk Pro"/>
              </a:defRPr>
            </a:lvl1pPr>
            <a:lvl2pPr>
              <a:defRPr>
                <a:solidFill>
                  <a:schemeClr val="bg1"/>
                </a:solidFill>
                <a:latin typeface="Akzidenz-Grotesk Pro"/>
              </a:defRPr>
            </a:lvl2pPr>
            <a:lvl3pPr>
              <a:defRPr>
                <a:solidFill>
                  <a:schemeClr val="bg1"/>
                </a:solidFill>
                <a:latin typeface="Akzidenz-Grotesk Pro"/>
              </a:defRPr>
            </a:lvl3pPr>
            <a:lvl4pPr>
              <a:defRPr>
                <a:solidFill>
                  <a:schemeClr val="bg1"/>
                </a:solidFill>
                <a:latin typeface="Akzidenz-Grotesk Pro"/>
              </a:defRPr>
            </a:lvl4pPr>
            <a:lvl5pPr>
              <a:defRPr>
                <a:solidFill>
                  <a:schemeClr val="bg1"/>
                </a:solidFill>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p:cNvSpPr>
            <a:spLocks noGrp="1"/>
          </p:cNvSpPr>
          <p:nvPr>
            <p:ph type="pic" idx="10"/>
          </p:nvPr>
        </p:nvSpPr>
        <p:spPr>
          <a:xfrm>
            <a:off x="10589768" y="167954"/>
            <a:ext cx="4367205" cy="4555708"/>
          </a:xfrm>
        </p:spPr>
        <p:txBody>
          <a:bodyPr>
            <a:normAutofit/>
          </a:bodyPr>
          <a:lstStyle>
            <a:lvl1pPr marL="0" indent="0">
              <a:buNone/>
              <a:defRPr sz="48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
        <p:nvSpPr>
          <p:cNvPr id="5" name="Picture Placeholder 2"/>
          <p:cNvSpPr>
            <a:spLocks noGrp="1"/>
          </p:cNvSpPr>
          <p:nvPr>
            <p:ph type="pic" idx="11"/>
          </p:nvPr>
        </p:nvSpPr>
        <p:spPr>
          <a:xfrm>
            <a:off x="10589768" y="5013319"/>
            <a:ext cx="4367205" cy="2540080"/>
          </a:xfrm>
        </p:spPr>
        <p:txBody>
          <a:bodyPr>
            <a:noAutofit/>
          </a:bodyPr>
          <a:lstStyle>
            <a:lvl1pPr marL="0" indent="0">
              <a:buNone/>
              <a:defRPr sz="44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3892092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32948" y="5641242"/>
            <a:ext cx="13267055" cy="1743582"/>
          </a:xfrm>
        </p:spPr>
        <p:txBody>
          <a:bodyPr anchor="t"/>
          <a:lstStyle>
            <a:lvl1pPr algn="l">
              <a:defRPr sz="6800" b="1" cap="none">
                <a:solidFill>
                  <a:srgbClr val="272A2C"/>
                </a:solidFill>
                <a:latin typeface="Akzidenz-Grotesk Pro"/>
              </a:defRPr>
            </a:lvl1pPr>
          </a:lstStyle>
          <a:p>
            <a:r>
              <a:rPr lang="en-US" smtClean="0"/>
              <a:t>Click to edit Master title style</a:t>
            </a:r>
            <a:endParaRPr lang="en-US" dirty="0"/>
          </a:p>
        </p:txBody>
      </p:sp>
      <p:sp>
        <p:nvSpPr>
          <p:cNvPr id="3" name="Text Placeholder 2"/>
          <p:cNvSpPr>
            <a:spLocks noGrp="1"/>
          </p:cNvSpPr>
          <p:nvPr>
            <p:ph type="body" idx="1"/>
          </p:nvPr>
        </p:nvSpPr>
        <p:spPr>
          <a:xfrm>
            <a:off x="1232948" y="3720864"/>
            <a:ext cx="13267055" cy="1920378"/>
          </a:xfrm>
        </p:spPr>
        <p:txBody>
          <a:bodyPr anchor="b"/>
          <a:lstStyle>
            <a:lvl1pPr marL="0" indent="0">
              <a:buNone/>
              <a:defRPr sz="3400">
                <a:solidFill>
                  <a:schemeClr val="bg1"/>
                </a:solidFill>
                <a:latin typeface="Akzidenz-Grotesk Pro"/>
                <a:cs typeface="Bebas Neue"/>
              </a:defRPr>
            </a:lvl1pPr>
            <a:lvl2pPr marL="780269" indent="0">
              <a:buNone/>
              <a:defRPr sz="3100">
                <a:solidFill>
                  <a:schemeClr val="tx1">
                    <a:tint val="75000"/>
                  </a:schemeClr>
                </a:solidFill>
              </a:defRPr>
            </a:lvl2pPr>
            <a:lvl3pPr marL="1560537" indent="0">
              <a:buNone/>
              <a:defRPr sz="2700">
                <a:solidFill>
                  <a:schemeClr val="tx1">
                    <a:tint val="75000"/>
                  </a:schemeClr>
                </a:solidFill>
              </a:defRPr>
            </a:lvl3pPr>
            <a:lvl4pPr marL="2340805" indent="0">
              <a:buNone/>
              <a:defRPr sz="2400">
                <a:solidFill>
                  <a:schemeClr val="tx1">
                    <a:tint val="75000"/>
                  </a:schemeClr>
                </a:solidFill>
              </a:defRPr>
            </a:lvl4pPr>
            <a:lvl5pPr marL="3121072" indent="0">
              <a:buNone/>
              <a:defRPr sz="2400">
                <a:solidFill>
                  <a:schemeClr val="tx1">
                    <a:tint val="75000"/>
                  </a:schemeClr>
                </a:solidFill>
              </a:defRPr>
            </a:lvl5pPr>
            <a:lvl6pPr marL="3901340" indent="0">
              <a:buNone/>
              <a:defRPr sz="2400">
                <a:solidFill>
                  <a:schemeClr val="tx1">
                    <a:tint val="75000"/>
                  </a:schemeClr>
                </a:solidFill>
              </a:defRPr>
            </a:lvl6pPr>
            <a:lvl7pPr marL="4681609" indent="0">
              <a:buNone/>
              <a:defRPr sz="2400">
                <a:solidFill>
                  <a:schemeClr val="tx1">
                    <a:tint val="75000"/>
                  </a:schemeClr>
                </a:solidFill>
              </a:defRPr>
            </a:lvl7pPr>
            <a:lvl8pPr marL="5461878" indent="0">
              <a:buNone/>
              <a:defRPr sz="2400">
                <a:solidFill>
                  <a:schemeClr val="tx1">
                    <a:tint val="75000"/>
                  </a:schemeClr>
                </a:solidFill>
              </a:defRPr>
            </a:lvl8pPr>
            <a:lvl9pPr marL="6242145" indent="0">
              <a:buNone/>
              <a:defRPr sz="2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748308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F5557"/>
                </a:solidFill>
                <a:latin typeface="Akzidenz-Grotesk Pro"/>
                <a:cs typeface="Bebas Neue"/>
              </a:defRPr>
            </a:lvl1pPr>
          </a:lstStyle>
          <a:p>
            <a:r>
              <a:rPr lang="en-US" smtClean="0"/>
              <a:t>Click to edit Master title style</a:t>
            </a:r>
            <a:endParaRPr lang="en-US" dirty="0"/>
          </a:p>
        </p:txBody>
      </p:sp>
      <p:sp>
        <p:nvSpPr>
          <p:cNvPr id="3" name="Content Placeholder 2"/>
          <p:cNvSpPr>
            <a:spLocks noGrp="1"/>
          </p:cNvSpPr>
          <p:nvPr>
            <p:ph sz="half" idx="1"/>
          </p:nvPr>
        </p:nvSpPr>
        <p:spPr>
          <a:xfrm>
            <a:off x="8032539" y="2039657"/>
            <a:ext cx="6795346" cy="5446898"/>
          </a:xfrm>
        </p:spPr>
        <p:txBody>
          <a:bodyPr/>
          <a:lstStyle>
            <a:lvl1pPr>
              <a:defRPr sz="4800">
                <a:solidFill>
                  <a:srgbClr val="FFFFFF"/>
                </a:solidFill>
              </a:defRPr>
            </a:lvl1pPr>
            <a:lvl2pPr>
              <a:defRPr sz="4100">
                <a:solidFill>
                  <a:srgbClr val="FFFFFF"/>
                </a:solidFill>
              </a:defRPr>
            </a:lvl2pPr>
            <a:lvl3pPr>
              <a:defRPr sz="3400">
                <a:solidFill>
                  <a:srgbClr val="FFFFFF"/>
                </a:solidFill>
              </a:defRPr>
            </a:lvl3pPr>
            <a:lvl4pPr>
              <a:defRPr sz="3100">
                <a:solidFill>
                  <a:srgbClr val="FFFFFF"/>
                </a:solidFill>
                <a:latin typeface="Myriad Pro"/>
                <a:cs typeface="Myriad Pro"/>
              </a:defRPr>
            </a:lvl4pPr>
            <a:lvl5pPr>
              <a:defRPr sz="3100">
                <a:solidFill>
                  <a:srgbClr val="FFFFFF"/>
                </a:solidFill>
                <a:latin typeface="Myriad Pro"/>
                <a:cs typeface="Myriad Pro"/>
              </a:defRPr>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0421" y="2039658"/>
            <a:ext cx="6795348" cy="5446896"/>
          </a:xfrm>
        </p:spPr>
        <p:txBody>
          <a:bodyPr/>
          <a:lstStyle>
            <a:lvl1pPr>
              <a:defRPr sz="4800">
                <a:solidFill>
                  <a:schemeClr val="bg1"/>
                </a:solidFill>
                <a:latin typeface="Akzidenz-Grotesk Pro"/>
                <a:cs typeface="Myriad Pro"/>
              </a:defRPr>
            </a:lvl1pPr>
            <a:lvl2pPr>
              <a:defRPr sz="4100">
                <a:solidFill>
                  <a:schemeClr val="bg1"/>
                </a:solidFill>
                <a:latin typeface="Akzidenz-Grotesk Pro"/>
                <a:cs typeface="Myriad Pro"/>
              </a:defRPr>
            </a:lvl2pPr>
            <a:lvl3pPr>
              <a:defRPr sz="3400">
                <a:solidFill>
                  <a:schemeClr val="bg1"/>
                </a:solidFill>
                <a:latin typeface="Akzidenz-Grotesk Pro"/>
                <a:cs typeface="Myriad Pro"/>
              </a:defRPr>
            </a:lvl3pPr>
            <a:lvl4pPr>
              <a:defRPr sz="3100">
                <a:solidFill>
                  <a:schemeClr val="bg1"/>
                </a:solidFill>
                <a:latin typeface="Akzidenz-Grotesk Pro"/>
                <a:cs typeface="Myriad Pro"/>
              </a:defRPr>
            </a:lvl4pPr>
            <a:lvl5pPr>
              <a:defRPr sz="3100">
                <a:solidFill>
                  <a:schemeClr val="bg1"/>
                </a:solidFill>
                <a:latin typeface="Akzidenz-Grotesk Pro"/>
                <a:cs typeface="Myriad Pro"/>
              </a:defRPr>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12923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80415" y="351563"/>
            <a:ext cx="14047470" cy="1463146"/>
          </a:xfrm>
        </p:spPr>
        <p:txBody>
          <a:bodyPr/>
          <a:lstStyle>
            <a:lvl1pPr>
              <a:defRPr>
                <a:solidFill>
                  <a:schemeClr val="bg1"/>
                </a:solidFill>
                <a:latin typeface="Akzidenz-Grotesk Pro"/>
                <a:cs typeface="Bebas Neue"/>
              </a:defRPr>
            </a:lvl1pPr>
          </a:lstStyle>
          <a:p>
            <a:r>
              <a:rPr lang="en-US" smtClean="0"/>
              <a:t>Click to edit Master title style</a:t>
            </a:r>
            <a:endParaRPr lang="en-US" dirty="0"/>
          </a:p>
        </p:txBody>
      </p:sp>
      <p:sp>
        <p:nvSpPr>
          <p:cNvPr id="3" name="Text Placeholder 2"/>
          <p:cNvSpPr>
            <a:spLocks noGrp="1"/>
          </p:cNvSpPr>
          <p:nvPr>
            <p:ph type="body" idx="1"/>
          </p:nvPr>
        </p:nvSpPr>
        <p:spPr>
          <a:xfrm>
            <a:off x="780415" y="1965087"/>
            <a:ext cx="6896376" cy="818955"/>
          </a:xfrm>
        </p:spPr>
        <p:txBody>
          <a:bodyPr anchor="b"/>
          <a:lstStyle>
            <a:lvl1pPr marL="0" indent="0">
              <a:buNone/>
              <a:defRPr sz="4100" b="1">
                <a:solidFill>
                  <a:srgbClr val="000000"/>
                </a:solidFill>
                <a:latin typeface="Akzidenz-Grotesk Pro"/>
                <a:cs typeface="Bebas Neue"/>
              </a:defRPr>
            </a:lvl1pPr>
            <a:lvl2pPr marL="780269" indent="0">
              <a:buNone/>
              <a:defRPr sz="3400" b="1"/>
            </a:lvl2pPr>
            <a:lvl3pPr marL="1560537" indent="0">
              <a:buNone/>
              <a:defRPr sz="3100" b="1"/>
            </a:lvl3pPr>
            <a:lvl4pPr marL="2340805" indent="0">
              <a:buNone/>
              <a:defRPr sz="2700" b="1"/>
            </a:lvl4pPr>
            <a:lvl5pPr marL="3121072" indent="0">
              <a:buNone/>
              <a:defRPr sz="2700" b="1"/>
            </a:lvl5pPr>
            <a:lvl6pPr marL="3901340" indent="0">
              <a:buNone/>
              <a:defRPr sz="2700" b="1"/>
            </a:lvl6pPr>
            <a:lvl7pPr marL="4681609" indent="0">
              <a:buNone/>
              <a:defRPr sz="2700" b="1"/>
            </a:lvl7pPr>
            <a:lvl8pPr marL="5461878" indent="0">
              <a:buNone/>
              <a:defRPr sz="2700" b="1"/>
            </a:lvl8pPr>
            <a:lvl9pPr marL="6242145" indent="0">
              <a:buNone/>
              <a:defRPr sz="2700" b="1"/>
            </a:lvl9pPr>
          </a:lstStyle>
          <a:p>
            <a:pPr lvl="0"/>
            <a:r>
              <a:rPr lang="en-US" smtClean="0"/>
              <a:t>Click to edit Master text styles</a:t>
            </a:r>
          </a:p>
        </p:txBody>
      </p:sp>
      <p:sp>
        <p:nvSpPr>
          <p:cNvPr id="4" name="Content Placeholder 3"/>
          <p:cNvSpPr>
            <a:spLocks noGrp="1"/>
          </p:cNvSpPr>
          <p:nvPr>
            <p:ph sz="half" idx="2"/>
          </p:nvPr>
        </p:nvSpPr>
        <p:spPr>
          <a:xfrm>
            <a:off x="780415" y="2784041"/>
            <a:ext cx="6896376" cy="4747075"/>
          </a:xfrm>
        </p:spPr>
        <p:txBody>
          <a:bodyPr/>
          <a:lstStyle>
            <a:lvl1pPr>
              <a:defRPr sz="4100">
                <a:solidFill>
                  <a:schemeClr val="bg1"/>
                </a:solidFill>
                <a:latin typeface="Akzidenz-Grotesk Pro"/>
                <a:cs typeface="Myriad Pro"/>
              </a:defRPr>
            </a:lvl1pPr>
            <a:lvl2pPr>
              <a:defRPr sz="3400">
                <a:solidFill>
                  <a:schemeClr val="bg1"/>
                </a:solidFill>
                <a:latin typeface="Akzidenz-Grotesk Pro"/>
                <a:cs typeface="Myriad Pro"/>
              </a:defRPr>
            </a:lvl2pPr>
            <a:lvl3pPr>
              <a:defRPr sz="3100">
                <a:solidFill>
                  <a:schemeClr val="bg1"/>
                </a:solidFill>
                <a:latin typeface="Akzidenz-Grotesk Pro"/>
                <a:cs typeface="Myriad Pro"/>
              </a:defRPr>
            </a:lvl3pPr>
            <a:lvl4pPr>
              <a:defRPr sz="2700">
                <a:solidFill>
                  <a:schemeClr val="bg1"/>
                </a:solidFill>
                <a:latin typeface="Akzidenz-Grotesk Pro"/>
                <a:cs typeface="Myriad Pro"/>
              </a:defRPr>
            </a:lvl4pPr>
            <a:lvl5pPr>
              <a:defRPr sz="2700">
                <a:solidFill>
                  <a:schemeClr val="bg1"/>
                </a:solidFill>
                <a:latin typeface="Akzidenz-Grotesk Pro"/>
                <a:cs typeface="Myriad Pro"/>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928807" y="1965087"/>
            <a:ext cx="6899085" cy="818955"/>
          </a:xfrm>
        </p:spPr>
        <p:txBody>
          <a:bodyPr anchor="b"/>
          <a:lstStyle>
            <a:lvl1pPr marL="0" indent="0">
              <a:buNone/>
              <a:defRPr sz="4100" b="1">
                <a:solidFill>
                  <a:srgbClr val="000000"/>
                </a:solidFill>
                <a:latin typeface="Akzidenz-Grotesk Pro"/>
                <a:cs typeface="Bebas Neue"/>
              </a:defRPr>
            </a:lvl1pPr>
            <a:lvl2pPr marL="780269" indent="0">
              <a:buNone/>
              <a:defRPr sz="3400" b="1"/>
            </a:lvl2pPr>
            <a:lvl3pPr marL="1560537" indent="0">
              <a:buNone/>
              <a:defRPr sz="3100" b="1"/>
            </a:lvl3pPr>
            <a:lvl4pPr marL="2340805" indent="0">
              <a:buNone/>
              <a:defRPr sz="2700" b="1"/>
            </a:lvl4pPr>
            <a:lvl5pPr marL="3121072" indent="0">
              <a:buNone/>
              <a:defRPr sz="2700" b="1"/>
            </a:lvl5pPr>
            <a:lvl6pPr marL="3901340" indent="0">
              <a:buNone/>
              <a:defRPr sz="2700" b="1"/>
            </a:lvl6pPr>
            <a:lvl7pPr marL="4681609" indent="0">
              <a:buNone/>
              <a:defRPr sz="2700" b="1"/>
            </a:lvl7pPr>
            <a:lvl8pPr marL="5461878" indent="0">
              <a:buNone/>
              <a:defRPr sz="2700" b="1"/>
            </a:lvl8pPr>
            <a:lvl9pPr marL="6242145" indent="0">
              <a:buNone/>
              <a:defRPr sz="2700" b="1"/>
            </a:lvl9pPr>
          </a:lstStyle>
          <a:p>
            <a:pPr lvl="0"/>
            <a:r>
              <a:rPr lang="en-US" smtClean="0"/>
              <a:t>Click to edit Master text styles</a:t>
            </a:r>
          </a:p>
        </p:txBody>
      </p:sp>
      <p:sp>
        <p:nvSpPr>
          <p:cNvPr id="6" name="Content Placeholder 5"/>
          <p:cNvSpPr>
            <a:spLocks noGrp="1"/>
          </p:cNvSpPr>
          <p:nvPr>
            <p:ph sz="quarter" idx="4"/>
          </p:nvPr>
        </p:nvSpPr>
        <p:spPr>
          <a:xfrm>
            <a:off x="7928807" y="2784041"/>
            <a:ext cx="6899085" cy="4747075"/>
          </a:xfrm>
        </p:spPr>
        <p:txBody>
          <a:bodyPr/>
          <a:lstStyle>
            <a:lvl1pPr>
              <a:defRPr sz="4100">
                <a:solidFill>
                  <a:srgbClr val="FFFFFF"/>
                </a:solidFill>
              </a:defRPr>
            </a:lvl1pPr>
            <a:lvl2pPr>
              <a:defRPr sz="3400">
                <a:solidFill>
                  <a:srgbClr val="FFFFFF"/>
                </a:solidFill>
              </a:defRPr>
            </a:lvl2pPr>
            <a:lvl3pPr>
              <a:defRPr sz="3100">
                <a:solidFill>
                  <a:srgbClr val="FFFFFF"/>
                </a:solidFill>
              </a:defRPr>
            </a:lvl3pPr>
            <a:lvl4pPr>
              <a:defRPr sz="2700">
                <a:solidFill>
                  <a:srgbClr val="FFFFFF"/>
                </a:solidFill>
              </a:defRPr>
            </a:lvl4pPr>
            <a:lvl5pPr>
              <a:defRPr sz="2700">
                <a:solidFill>
                  <a:srgbClr val="FFFFFF"/>
                </a:solidFill>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8547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latin typeface="Akzidenz-Grotesk Pro"/>
                <a:cs typeface="Bebas Neue"/>
              </a:defRPr>
            </a:lvl1pPr>
          </a:lstStyle>
          <a:p>
            <a:r>
              <a:rPr lang="en-US" smtClean="0"/>
              <a:t>Click to edit Master title style</a:t>
            </a:r>
            <a:endParaRPr lang="en-US" dirty="0"/>
          </a:p>
        </p:txBody>
      </p:sp>
    </p:spTree>
    <p:extLst>
      <p:ext uri="{BB962C8B-B14F-4D97-AF65-F5344CB8AC3E}">
        <p14:creationId xmlns:p14="http://schemas.microsoft.com/office/powerpoint/2010/main" val="3792026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92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0423" y="349529"/>
            <a:ext cx="5135023" cy="1487532"/>
          </a:xfrm>
        </p:spPr>
        <p:txBody>
          <a:bodyPr anchor="b"/>
          <a:lstStyle>
            <a:lvl1pPr algn="l">
              <a:defRPr sz="3400" b="1"/>
            </a:lvl1pPr>
          </a:lstStyle>
          <a:p>
            <a:r>
              <a:rPr lang="en-US" smtClean="0"/>
              <a:t>Click to edit Master title style</a:t>
            </a:r>
            <a:endParaRPr lang="en-US" dirty="0"/>
          </a:p>
        </p:txBody>
      </p:sp>
      <p:sp>
        <p:nvSpPr>
          <p:cNvPr id="3" name="Content Placeholder 2"/>
          <p:cNvSpPr>
            <a:spLocks noGrp="1"/>
          </p:cNvSpPr>
          <p:nvPr>
            <p:ph idx="1"/>
          </p:nvPr>
        </p:nvSpPr>
        <p:spPr>
          <a:xfrm>
            <a:off x="6102412" y="349533"/>
            <a:ext cx="8725473" cy="7181583"/>
          </a:xfrm>
        </p:spPr>
        <p:txBody>
          <a:bodyPr/>
          <a:lstStyle>
            <a:lvl1pPr>
              <a:defRPr sz="5500"/>
            </a:lvl1pPr>
            <a:lvl2pPr>
              <a:defRPr sz="4800"/>
            </a:lvl2pPr>
            <a:lvl3pPr>
              <a:defRPr sz="4100"/>
            </a:lvl3pPr>
            <a:lvl4pPr>
              <a:defRPr sz="3400"/>
            </a:lvl4pPr>
            <a:lvl5pPr>
              <a:defRPr sz="3400"/>
            </a:lvl5pPr>
            <a:lvl6pPr>
              <a:defRPr sz="3400"/>
            </a:lvl6pPr>
            <a:lvl7pPr>
              <a:defRPr sz="3400"/>
            </a:lvl7pPr>
            <a:lvl8pPr>
              <a:defRPr sz="3400"/>
            </a:lvl8pPr>
            <a:lvl9pPr>
              <a:defRPr sz="3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80423" y="1837065"/>
            <a:ext cx="5135023" cy="5694051"/>
          </a:xfrm>
        </p:spPr>
        <p:txBody>
          <a:bodyPr/>
          <a:lstStyle>
            <a:lvl1pPr marL="0" indent="0">
              <a:buNone/>
              <a:defRPr sz="2400"/>
            </a:lvl1pPr>
            <a:lvl2pPr marL="780269" indent="0">
              <a:buNone/>
              <a:defRPr sz="2000"/>
            </a:lvl2pPr>
            <a:lvl3pPr marL="1560537" indent="0">
              <a:buNone/>
              <a:defRPr sz="1700"/>
            </a:lvl3pPr>
            <a:lvl4pPr marL="2340805" indent="0">
              <a:buNone/>
              <a:defRPr sz="1500"/>
            </a:lvl4pPr>
            <a:lvl5pPr marL="3121072" indent="0">
              <a:buNone/>
              <a:defRPr sz="1500"/>
            </a:lvl5pPr>
            <a:lvl6pPr marL="3901340" indent="0">
              <a:buNone/>
              <a:defRPr sz="1500"/>
            </a:lvl6pPr>
            <a:lvl7pPr marL="4681609" indent="0">
              <a:buNone/>
              <a:defRPr sz="1500"/>
            </a:lvl7pPr>
            <a:lvl8pPr marL="5461878" indent="0">
              <a:buNone/>
              <a:defRPr sz="1500"/>
            </a:lvl8pPr>
            <a:lvl9pPr marL="6242145" indent="0">
              <a:buNone/>
              <a:defRPr sz="1500"/>
            </a:lvl9pPr>
          </a:lstStyle>
          <a:p>
            <a:pPr lvl="0"/>
            <a:r>
              <a:rPr lang="en-US" smtClean="0"/>
              <a:t>Click to edit Master text styles</a:t>
            </a:r>
          </a:p>
        </p:txBody>
      </p:sp>
    </p:spTree>
    <p:extLst>
      <p:ext uri="{BB962C8B-B14F-4D97-AF65-F5344CB8AC3E}">
        <p14:creationId xmlns:p14="http://schemas.microsoft.com/office/powerpoint/2010/main" val="515912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pic>
        <p:nvPicPr>
          <p:cNvPr id="3" name="Picture 2" descr="sin-gray.png"/>
          <p:cNvPicPr>
            <a:picLocks noChangeAspect="1"/>
          </p:cNvPicPr>
          <p:nvPr/>
        </p:nvPicPr>
        <p:blipFill rotWithShape="1">
          <a:blip r:embed="rId2">
            <a:alphaModFix amt="31000"/>
            <a:extLst>
              <a:ext uri="{28A0092B-C50C-407E-A947-70E740481C1C}">
                <a14:useLocalDpi xmlns:a14="http://schemas.microsoft.com/office/drawing/2010/main" val="0"/>
              </a:ext>
            </a:extLst>
          </a:blip>
          <a:srcRect r="42460"/>
          <a:stretch/>
        </p:blipFill>
        <p:spPr>
          <a:xfrm>
            <a:off x="8482889" y="-1467013"/>
            <a:ext cx="7125411" cy="12383445"/>
          </a:xfrm>
          <a:prstGeom prst="rect">
            <a:avLst/>
          </a:prstGeom>
        </p:spPr>
      </p:pic>
      <p:sp>
        <p:nvSpPr>
          <p:cNvPr id="2" name="Title 1"/>
          <p:cNvSpPr>
            <a:spLocks noGrp="1"/>
          </p:cNvSpPr>
          <p:nvPr>
            <p:ph type="title"/>
          </p:nvPr>
        </p:nvSpPr>
        <p:spPr/>
        <p:txBody>
          <a:bodyPr/>
          <a:lstStyle>
            <a:lvl1pPr>
              <a:defRPr>
                <a:solidFill>
                  <a:srgbClr val="FFB310"/>
                </a:solidFill>
                <a:latin typeface="Akzidenz-Grotesk Pro"/>
                <a:cs typeface="Bebas Neue"/>
              </a:defRPr>
            </a:lvl1pPr>
          </a:lstStyle>
          <a:p>
            <a:r>
              <a:rPr lang="en-US" smtClean="0"/>
              <a:t>Click to edit Master title style</a:t>
            </a:r>
            <a:endParaRPr lang="en-US" dirty="0"/>
          </a:p>
        </p:txBody>
      </p:sp>
      <p:sp>
        <p:nvSpPr>
          <p:cNvPr id="4" name="Text Placeholder 5"/>
          <p:cNvSpPr>
            <a:spLocks noGrp="1"/>
          </p:cNvSpPr>
          <p:nvPr>
            <p:ph type="body" sz="quarter" idx="10"/>
          </p:nvPr>
        </p:nvSpPr>
        <p:spPr>
          <a:xfrm>
            <a:off x="781050" y="2251075"/>
            <a:ext cx="14046200" cy="5480050"/>
          </a:xfrm>
        </p:spPr>
        <p:txBody>
          <a:bodyPr/>
          <a:lstStyle>
            <a:lvl1pPr>
              <a:defRPr>
                <a:latin typeface="Akzidenz-Grotesk Pro"/>
              </a:defRPr>
            </a:lvl1pPr>
            <a:lvl2pPr>
              <a:defRPr>
                <a:latin typeface="Akzidenz-Grotesk Pro"/>
              </a:defRPr>
            </a:lvl2pPr>
            <a:lvl3pPr>
              <a:defRPr>
                <a:latin typeface="Akzidenz-Grotesk Pro"/>
              </a:defRPr>
            </a:lvl3pPr>
            <a:lvl4pPr>
              <a:defRPr>
                <a:latin typeface="Akzidenz-Grotesk Pro"/>
              </a:defRPr>
            </a:lvl4pPr>
            <a:lvl5pPr>
              <a:defRPr>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98214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59336" y="6145214"/>
            <a:ext cx="9364980" cy="725478"/>
          </a:xfrm>
        </p:spPr>
        <p:txBody>
          <a:bodyPr anchor="b"/>
          <a:lstStyle>
            <a:lvl1pPr algn="l">
              <a:defRPr sz="3400" b="1"/>
            </a:lvl1pPr>
          </a:lstStyle>
          <a:p>
            <a:r>
              <a:rPr lang="en-US" smtClean="0"/>
              <a:t>Click to edit Master title style</a:t>
            </a:r>
            <a:endParaRPr lang="en-US"/>
          </a:p>
        </p:txBody>
      </p:sp>
      <p:sp>
        <p:nvSpPr>
          <p:cNvPr id="3" name="Picture Placeholder 2"/>
          <p:cNvSpPr>
            <a:spLocks noGrp="1"/>
          </p:cNvSpPr>
          <p:nvPr>
            <p:ph type="pic" idx="1"/>
          </p:nvPr>
        </p:nvSpPr>
        <p:spPr>
          <a:xfrm>
            <a:off x="3059336" y="784410"/>
            <a:ext cx="9364980" cy="5267325"/>
          </a:xfrm>
        </p:spPr>
        <p:txBody>
          <a:bodyPr/>
          <a:lstStyle>
            <a:lvl1pPr marL="0" indent="0">
              <a:buNone/>
              <a:defRPr sz="55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3059336" y="6870692"/>
            <a:ext cx="9364980" cy="771832"/>
          </a:xfrm>
        </p:spPr>
        <p:txBody>
          <a:bodyPr/>
          <a:lstStyle>
            <a:lvl1pPr marL="0" indent="0">
              <a:buNone/>
              <a:defRPr sz="2400"/>
            </a:lvl1pPr>
            <a:lvl2pPr marL="780269" indent="0">
              <a:buNone/>
              <a:defRPr sz="2000"/>
            </a:lvl2pPr>
            <a:lvl3pPr marL="1560537" indent="0">
              <a:buNone/>
              <a:defRPr sz="1700"/>
            </a:lvl3pPr>
            <a:lvl4pPr marL="2340805" indent="0">
              <a:buNone/>
              <a:defRPr sz="1500"/>
            </a:lvl4pPr>
            <a:lvl5pPr marL="3121072" indent="0">
              <a:buNone/>
              <a:defRPr sz="1500"/>
            </a:lvl5pPr>
            <a:lvl6pPr marL="3901340" indent="0">
              <a:buNone/>
              <a:defRPr sz="1500"/>
            </a:lvl6pPr>
            <a:lvl7pPr marL="4681609" indent="0">
              <a:buNone/>
              <a:defRPr sz="1500"/>
            </a:lvl7pPr>
            <a:lvl8pPr marL="5461878" indent="0">
              <a:buNone/>
              <a:defRPr sz="1500"/>
            </a:lvl8pPr>
            <a:lvl9pPr marL="6242145" indent="0">
              <a:buNone/>
              <a:defRPr sz="1500"/>
            </a:lvl9pPr>
          </a:lstStyle>
          <a:p>
            <a:pPr lvl="0"/>
            <a:r>
              <a:rPr lang="en-US" smtClean="0"/>
              <a:t>Click to edit Master text styles</a:t>
            </a:r>
          </a:p>
        </p:txBody>
      </p:sp>
    </p:spTree>
    <p:extLst>
      <p:ext uri="{BB962C8B-B14F-4D97-AF65-F5344CB8AC3E}">
        <p14:creationId xmlns:p14="http://schemas.microsoft.com/office/powerpoint/2010/main" val="5710980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67780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147551" y="425587"/>
            <a:ext cx="1727467" cy="710084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87837" y="449109"/>
            <a:ext cx="11868683" cy="70773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14425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551140" y="2540001"/>
            <a:ext cx="10297643" cy="2581276"/>
          </a:xfrm>
          <a:prstGeom prst="rect">
            <a:avLst/>
          </a:prstGeom>
        </p:spPr>
      </p:pic>
    </p:spTree>
    <p:extLst>
      <p:ext uri="{BB962C8B-B14F-4D97-AF65-F5344CB8AC3E}">
        <p14:creationId xmlns:p14="http://schemas.microsoft.com/office/powerpoint/2010/main" val="3270702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70624" y="2727144"/>
            <a:ext cx="13267055" cy="1547064"/>
          </a:xfrm>
        </p:spPr>
        <p:txBody>
          <a:bodyPr/>
          <a:lstStyle>
            <a:lvl1pPr algn="l">
              <a:defRPr b="1" i="0">
                <a:solidFill>
                  <a:srgbClr val="FFB310"/>
                </a:solidFill>
                <a:latin typeface="Akzidenz-Grotesk Pro"/>
              </a:defRPr>
            </a:lvl1pPr>
          </a:lstStyle>
          <a:p>
            <a:r>
              <a:rPr lang="en-US" smtClean="0"/>
              <a:t>Click to edit Master title style</a:t>
            </a:r>
            <a:endParaRPr lang="en-US" dirty="0"/>
          </a:p>
        </p:txBody>
      </p:sp>
      <p:sp>
        <p:nvSpPr>
          <p:cNvPr id="3" name="Subtitle 2"/>
          <p:cNvSpPr>
            <a:spLocks noGrp="1"/>
          </p:cNvSpPr>
          <p:nvPr>
            <p:ph type="subTitle" idx="1"/>
          </p:nvPr>
        </p:nvSpPr>
        <p:spPr>
          <a:xfrm>
            <a:off x="1170623" y="4274207"/>
            <a:ext cx="10925810" cy="805683"/>
          </a:xfrm>
        </p:spPr>
        <p:txBody>
          <a:bodyPr>
            <a:normAutofit/>
          </a:bodyPr>
          <a:lstStyle>
            <a:lvl1pPr marL="0" indent="0" algn="l">
              <a:buNone/>
              <a:defRPr sz="3900">
                <a:solidFill>
                  <a:schemeClr val="bg1"/>
                </a:solidFill>
                <a:latin typeface="Akzidenz-Grotesk Pro"/>
                <a:cs typeface="Bebas Neue"/>
              </a:defRPr>
            </a:lvl1pPr>
            <a:lvl2pPr marL="780269" indent="0" algn="ctr">
              <a:buNone/>
              <a:defRPr>
                <a:solidFill>
                  <a:schemeClr val="tx1">
                    <a:tint val="75000"/>
                  </a:schemeClr>
                </a:solidFill>
              </a:defRPr>
            </a:lvl2pPr>
            <a:lvl3pPr marL="1560537" indent="0" algn="ctr">
              <a:buNone/>
              <a:defRPr>
                <a:solidFill>
                  <a:schemeClr val="tx1">
                    <a:tint val="75000"/>
                  </a:schemeClr>
                </a:solidFill>
              </a:defRPr>
            </a:lvl3pPr>
            <a:lvl4pPr marL="2340805" indent="0" algn="ctr">
              <a:buNone/>
              <a:defRPr>
                <a:solidFill>
                  <a:schemeClr val="tx1">
                    <a:tint val="75000"/>
                  </a:schemeClr>
                </a:solidFill>
              </a:defRPr>
            </a:lvl4pPr>
            <a:lvl5pPr marL="3121072" indent="0" algn="ctr">
              <a:buNone/>
              <a:defRPr>
                <a:solidFill>
                  <a:schemeClr val="tx1">
                    <a:tint val="75000"/>
                  </a:schemeClr>
                </a:solidFill>
              </a:defRPr>
            </a:lvl5pPr>
            <a:lvl6pPr marL="3901340" indent="0" algn="ctr">
              <a:buNone/>
              <a:defRPr>
                <a:solidFill>
                  <a:schemeClr val="tx1">
                    <a:tint val="75000"/>
                  </a:schemeClr>
                </a:solidFill>
              </a:defRPr>
            </a:lvl6pPr>
            <a:lvl7pPr marL="4681609" indent="0" algn="ctr">
              <a:buNone/>
              <a:defRPr>
                <a:solidFill>
                  <a:schemeClr val="tx1">
                    <a:tint val="75000"/>
                  </a:schemeClr>
                </a:solidFill>
              </a:defRPr>
            </a:lvl7pPr>
            <a:lvl8pPr marL="5461878" indent="0" algn="ctr">
              <a:buNone/>
              <a:defRPr>
                <a:solidFill>
                  <a:schemeClr val="tx1">
                    <a:tint val="75000"/>
                  </a:schemeClr>
                </a:solidFill>
              </a:defRPr>
            </a:lvl8pPr>
            <a:lvl9pPr marL="6242145"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310982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5"/>
          <p:cNvSpPr>
            <a:spLocks noGrp="1"/>
          </p:cNvSpPr>
          <p:nvPr>
            <p:ph type="body" sz="quarter" idx="10"/>
          </p:nvPr>
        </p:nvSpPr>
        <p:spPr>
          <a:xfrm>
            <a:off x="781050" y="2251075"/>
            <a:ext cx="14046200" cy="5480050"/>
          </a:xfrm>
        </p:spPr>
        <p:txBody>
          <a:bodyPr/>
          <a:lstStyle>
            <a:lvl1pPr>
              <a:defRPr>
                <a:latin typeface="Akzidenz-Grotesk Pro"/>
              </a:defRPr>
            </a:lvl1pPr>
            <a:lvl2pPr>
              <a:defRPr>
                <a:latin typeface="Akzidenz-Grotesk Pro"/>
              </a:defRPr>
            </a:lvl2pPr>
            <a:lvl3pPr>
              <a:defRPr>
                <a:latin typeface="Akzidenz-Grotesk Pro"/>
              </a:defRPr>
            </a:lvl3pPr>
            <a:lvl4pPr>
              <a:defRPr>
                <a:latin typeface="Akzidenz-Grotesk Pro"/>
              </a:defRPr>
            </a:lvl4pPr>
            <a:lvl5pPr>
              <a:defRPr>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769205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logo-white.png"/>
          <p:cNvPicPr>
            <a:picLocks noChangeAspect="1"/>
          </p:cNvPicPr>
          <p:nvPr userDrawn="1"/>
        </p:nvPicPr>
        <p:blipFill rotWithShape="1">
          <a:blip r:embed="rId2">
            <a:extLst>
              <a:ext uri="{28A0092B-C50C-407E-A947-70E740481C1C}">
                <a14:useLocalDpi xmlns:a14="http://schemas.microsoft.com/office/drawing/2010/main" val="0"/>
              </a:ext>
            </a:extLst>
          </a:blip>
          <a:srcRect l="52703"/>
          <a:stretch/>
        </p:blipFill>
        <p:spPr>
          <a:xfrm>
            <a:off x="-188146" y="-1925017"/>
            <a:ext cx="5691425" cy="1203352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5"/>
          <p:cNvSpPr>
            <a:spLocks noGrp="1"/>
          </p:cNvSpPr>
          <p:nvPr>
            <p:ph type="body" sz="quarter" idx="10"/>
          </p:nvPr>
        </p:nvSpPr>
        <p:spPr>
          <a:xfrm>
            <a:off x="781050" y="2251075"/>
            <a:ext cx="14046200" cy="5480050"/>
          </a:xfrm>
        </p:spPr>
        <p:txBody>
          <a:bodyPr/>
          <a:lstStyle>
            <a:lvl1pPr>
              <a:defRPr>
                <a:latin typeface="Akzidenz-Grotesk Pro"/>
              </a:defRPr>
            </a:lvl1pPr>
            <a:lvl2pPr>
              <a:defRPr>
                <a:latin typeface="Akzidenz-Grotesk Pro"/>
              </a:defRPr>
            </a:lvl2pPr>
            <a:lvl3pPr>
              <a:defRPr>
                <a:latin typeface="Akzidenz-Grotesk Pro"/>
              </a:defRPr>
            </a:lvl3pPr>
            <a:lvl4pPr>
              <a:defRPr>
                <a:latin typeface="Akzidenz-Grotesk Pro"/>
              </a:defRPr>
            </a:lvl4pPr>
            <a:lvl5pPr>
              <a:defRPr>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42090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logo-white.png"/>
          <p:cNvPicPr>
            <a:picLocks noChangeAspect="1"/>
          </p:cNvPicPr>
          <p:nvPr userDrawn="1"/>
        </p:nvPicPr>
        <p:blipFill rotWithShape="1">
          <a:blip r:embed="rId2">
            <a:extLst>
              <a:ext uri="{28A0092B-C50C-407E-A947-70E740481C1C}">
                <a14:useLocalDpi xmlns:a14="http://schemas.microsoft.com/office/drawing/2010/main" val="0"/>
              </a:ext>
            </a:extLst>
          </a:blip>
          <a:srcRect r="51042"/>
          <a:stretch/>
        </p:blipFill>
        <p:spPr>
          <a:xfrm>
            <a:off x="9716971" y="-1956377"/>
            <a:ext cx="5891329" cy="1203352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5"/>
          <p:cNvSpPr>
            <a:spLocks noGrp="1"/>
          </p:cNvSpPr>
          <p:nvPr>
            <p:ph type="body" sz="quarter" idx="10"/>
          </p:nvPr>
        </p:nvSpPr>
        <p:spPr>
          <a:xfrm>
            <a:off x="781050" y="2251075"/>
            <a:ext cx="14046200" cy="5480050"/>
          </a:xfrm>
        </p:spPr>
        <p:txBody>
          <a:bodyPr/>
          <a:lstStyle>
            <a:lvl1pPr>
              <a:defRPr>
                <a:latin typeface="Akzidenz-Grotesk Pro"/>
              </a:defRPr>
            </a:lvl1pPr>
            <a:lvl2pPr>
              <a:defRPr>
                <a:latin typeface="Akzidenz-Grotesk Pro"/>
              </a:defRPr>
            </a:lvl2pPr>
            <a:lvl3pPr>
              <a:defRPr>
                <a:latin typeface="Akzidenz-Grotesk Pro"/>
              </a:defRPr>
            </a:lvl3pPr>
            <a:lvl4pPr>
              <a:defRPr>
                <a:latin typeface="Akzidenz-Grotesk Pro"/>
              </a:defRPr>
            </a:lvl4pPr>
            <a:lvl5pPr>
              <a:defRPr>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846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25323" y="167951"/>
            <a:ext cx="9631651" cy="1463146"/>
          </a:xfrm>
        </p:spPr>
        <p:txBody>
          <a:bodyPr/>
          <a:lstStyle>
            <a:lvl1pPr>
              <a:defRPr>
                <a:solidFill>
                  <a:srgbClr val="FFB310"/>
                </a:solidFill>
                <a:latin typeface="Akzidenz-Grotesk Pro"/>
              </a:defRPr>
            </a:lvl1pPr>
          </a:lstStyle>
          <a:p>
            <a:r>
              <a:rPr lang="en-US" smtClean="0"/>
              <a:t>Click to edit Master title style</a:t>
            </a:r>
            <a:endParaRPr lang="en-US" dirty="0"/>
          </a:p>
        </p:txBody>
      </p:sp>
      <p:sp>
        <p:nvSpPr>
          <p:cNvPr id="3" name="Content Placeholder 2"/>
          <p:cNvSpPr>
            <a:spLocks noGrp="1"/>
          </p:cNvSpPr>
          <p:nvPr>
            <p:ph idx="1"/>
          </p:nvPr>
        </p:nvSpPr>
        <p:spPr>
          <a:xfrm>
            <a:off x="5325323" y="1966167"/>
            <a:ext cx="9631651" cy="5564950"/>
          </a:xfrm>
        </p:spPr>
        <p:txBody>
          <a:bodyPr/>
          <a:lstStyle>
            <a:lvl1pPr>
              <a:defRPr>
                <a:solidFill>
                  <a:schemeClr val="bg1"/>
                </a:solidFill>
                <a:latin typeface="Akzidenz-Grotesk Pro"/>
              </a:defRPr>
            </a:lvl1pPr>
            <a:lvl2pPr>
              <a:defRPr>
                <a:solidFill>
                  <a:schemeClr val="bg1"/>
                </a:solidFill>
                <a:latin typeface="Akzidenz-Grotesk Pro"/>
              </a:defRPr>
            </a:lvl2pPr>
            <a:lvl3pPr>
              <a:defRPr>
                <a:solidFill>
                  <a:schemeClr val="bg1"/>
                </a:solidFill>
                <a:latin typeface="Akzidenz-Grotesk Pro"/>
              </a:defRPr>
            </a:lvl3pPr>
            <a:lvl4pPr>
              <a:defRPr>
                <a:solidFill>
                  <a:schemeClr val="bg1"/>
                </a:solidFill>
                <a:latin typeface="Akzidenz-Grotesk Pro"/>
              </a:defRPr>
            </a:lvl4pPr>
            <a:lvl5pPr>
              <a:defRPr>
                <a:solidFill>
                  <a:schemeClr val="bg1"/>
                </a:solidFill>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p:cNvSpPr>
            <a:spLocks noGrp="1"/>
          </p:cNvSpPr>
          <p:nvPr>
            <p:ph type="pic" idx="10"/>
          </p:nvPr>
        </p:nvSpPr>
        <p:spPr>
          <a:xfrm>
            <a:off x="623893" y="167954"/>
            <a:ext cx="4367205" cy="7363162"/>
          </a:xfrm>
        </p:spPr>
        <p:txBody>
          <a:bodyPr>
            <a:normAutofit/>
          </a:bodyPr>
          <a:lstStyle>
            <a:lvl1pPr marL="0" indent="0">
              <a:buNone/>
              <a:defRPr sz="48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2075744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25323" y="167951"/>
            <a:ext cx="9631651" cy="1463146"/>
          </a:xfrm>
        </p:spPr>
        <p:txBody>
          <a:bodyPr/>
          <a:lstStyle>
            <a:lvl1pPr>
              <a:defRPr>
                <a:solidFill>
                  <a:srgbClr val="FFB310"/>
                </a:solidFill>
                <a:latin typeface="Akzidenz-Grotesk Pro"/>
              </a:defRPr>
            </a:lvl1pPr>
          </a:lstStyle>
          <a:p>
            <a:r>
              <a:rPr lang="en-US" smtClean="0"/>
              <a:t>Click to edit Master title style</a:t>
            </a:r>
            <a:endParaRPr lang="en-US" dirty="0"/>
          </a:p>
        </p:txBody>
      </p:sp>
      <p:sp>
        <p:nvSpPr>
          <p:cNvPr id="3" name="Content Placeholder 2"/>
          <p:cNvSpPr>
            <a:spLocks noGrp="1"/>
          </p:cNvSpPr>
          <p:nvPr>
            <p:ph idx="1"/>
          </p:nvPr>
        </p:nvSpPr>
        <p:spPr>
          <a:xfrm>
            <a:off x="5325323" y="1966167"/>
            <a:ext cx="9631651" cy="5564950"/>
          </a:xfrm>
        </p:spPr>
        <p:txBody>
          <a:bodyPr/>
          <a:lstStyle>
            <a:lvl1pPr>
              <a:defRPr>
                <a:solidFill>
                  <a:schemeClr val="bg1"/>
                </a:solidFill>
                <a:latin typeface="Akzidenz-Grotesk Pro"/>
              </a:defRPr>
            </a:lvl1pPr>
            <a:lvl2pPr>
              <a:defRPr>
                <a:solidFill>
                  <a:schemeClr val="bg1"/>
                </a:solidFill>
                <a:latin typeface="Akzidenz-Grotesk Pro"/>
              </a:defRPr>
            </a:lvl2pPr>
            <a:lvl3pPr>
              <a:defRPr>
                <a:solidFill>
                  <a:schemeClr val="bg1"/>
                </a:solidFill>
                <a:latin typeface="Akzidenz-Grotesk Pro"/>
              </a:defRPr>
            </a:lvl3pPr>
            <a:lvl4pPr>
              <a:defRPr>
                <a:solidFill>
                  <a:schemeClr val="bg1"/>
                </a:solidFill>
                <a:latin typeface="Akzidenz-Grotesk Pro"/>
              </a:defRPr>
            </a:lvl4pPr>
            <a:lvl5pPr>
              <a:defRPr>
                <a:solidFill>
                  <a:schemeClr val="bg1"/>
                </a:solidFill>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p:cNvSpPr>
            <a:spLocks noGrp="1"/>
          </p:cNvSpPr>
          <p:nvPr>
            <p:ph type="pic" idx="10"/>
          </p:nvPr>
        </p:nvSpPr>
        <p:spPr>
          <a:xfrm>
            <a:off x="623893" y="167956"/>
            <a:ext cx="4367205" cy="4555708"/>
          </a:xfrm>
        </p:spPr>
        <p:txBody>
          <a:bodyPr>
            <a:normAutofit/>
          </a:bodyPr>
          <a:lstStyle>
            <a:lvl1pPr marL="0" indent="0">
              <a:buNone/>
              <a:defRPr sz="48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
        <p:nvSpPr>
          <p:cNvPr id="5" name="Picture Placeholder 2"/>
          <p:cNvSpPr>
            <a:spLocks noGrp="1"/>
          </p:cNvSpPr>
          <p:nvPr>
            <p:ph type="pic" idx="11"/>
          </p:nvPr>
        </p:nvSpPr>
        <p:spPr>
          <a:xfrm>
            <a:off x="623893" y="5013317"/>
            <a:ext cx="4367205" cy="2517799"/>
          </a:xfrm>
        </p:spPr>
        <p:txBody>
          <a:bodyPr>
            <a:normAutofit/>
          </a:bodyPr>
          <a:lstStyle>
            <a:lvl1pPr marL="0" indent="0">
              <a:buNone/>
              <a:defRPr sz="44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2278256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25323" y="167951"/>
            <a:ext cx="9631651" cy="1463146"/>
          </a:xfrm>
        </p:spPr>
        <p:txBody>
          <a:bodyPr/>
          <a:lstStyle>
            <a:lvl1pPr>
              <a:defRPr>
                <a:solidFill>
                  <a:srgbClr val="FFB310"/>
                </a:solidFill>
                <a:latin typeface="Akzidenz-Grotesk Pro"/>
              </a:defRPr>
            </a:lvl1pPr>
          </a:lstStyle>
          <a:p>
            <a:r>
              <a:rPr lang="en-US" smtClean="0"/>
              <a:t>Click to edit Master title style</a:t>
            </a:r>
            <a:endParaRPr lang="en-US" dirty="0"/>
          </a:p>
        </p:txBody>
      </p:sp>
      <p:sp>
        <p:nvSpPr>
          <p:cNvPr id="3" name="Content Placeholder 2"/>
          <p:cNvSpPr>
            <a:spLocks noGrp="1"/>
          </p:cNvSpPr>
          <p:nvPr>
            <p:ph idx="1"/>
          </p:nvPr>
        </p:nvSpPr>
        <p:spPr>
          <a:xfrm>
            <a:off x="5325323" y="1966166"/>
            <a:ext cx="9631651" cy="5793651"/>
          </a:xfrm>
        </p:spPr>
        <p:txBody>
          <a:bodyPr/>
          <a:lstStyle>
            <a:lvl1pPr>
              <a:defRPr>
                <a:solidFill>
                  <a:srgbClr val="000000"/>
                </a:solidFill>
                <a:latin typeface="Akzidenz-Grotesk Pro"/>
              </a:defRPr>
            </a:lvl1pPr>
            <a:lvl2pPr>
              <a:defRPr>
                <a:solidFill>
                  <a:srgbClr val="000000"/>
                </a:solidFill>
                <a:latin typeface="Akzidenz-Grotesk Pro"/>
              </a:defRPr>
            </a:lvl2pPr>
            <a:lvl3pPr>
              <a:defRPr>
                <a:solidFill>
                  <a:srgbClr val="000000"/>
                </a:solidFill>
                <a:latin typeface="Akzidenz-Grotesk Pro"/>
              </a:defRPr>
            </a:lvl3pPr>
            <a:lvl4pPr>
              <a:defRPr>
                <a:solidFill>
                  <a:srgbClr val="000000"/>
                </a:solidFill>
                <a:latin typeface="Akzidenz-Grotesk Pro"/>
              </a:defRPr>
            </a:lvl4pPr>
            <a:lvl5pPr>
              <a:defRPr>
                <a:solidFill>
                  <a:srgbClr val="000000"/>
                </a:solidFill>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p:cNvSpPr>
            <a:spLocks noGrp="1"/>
          </p:cNvSpPr>
          <p:nvPr>
            <p:ph type="pic" idx="10"/>
          </p:nvPr>
        </p:nvSpPr>
        <p:spPr>
          <a:xfrm>
            <a:off x="623893" y="167954"/>
            <a:ext cx="4367205" cy="7591866"/>
          </a:xfrm>
        </p:spPr>
        <p:txBody>
          <a:bodyPr>
            <a:normAutofit/>
          </a:bodyPr>
          <a:lstStyle>
            <a:lvl1pPr marL="0" indent="0">
              <a:buNone/>
              <a:defRPr sz="48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18581797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9493" y="167951"/>
            <a:ext cx="9631651" cy="1463146"/>
          </a:xfrm>
        </p:spPr>
        <p:txBody>
          <a:bodyPr/>
          <a:lstStyle>
            <a:lvl1pPr>
              <a:defRPr>
                <a:solidFill>
                  <a:srgbClr val="FFB310"/>
                </a:solidFill>
                <a:latin typeface="Akzidenz-Grotesk Pro"/>
              </a:defRPr>
            </a:lvl1pPr>
          </a:lstStyle>
          <a:p>
            <a:r>
              <a:rPr lang="en-US" smtClean="0"/>
              <a:t>Click to edit Master title style</a:t>
            </a:r>
            <a:endParaRPr lang="en-US" dirty="0"/>
          </a:p>
        </p:txBody>
      </p:sp>
      <p:sp>
        <p:nvSpPr>
          <p:cNvPr id="3" name="Content Placeholder 2"/>
          <p:cNvSpPr>
            <a:spLocks noGrp="1"/>
          </p:cNvSpPr>
          <p:nvPr>
            <p:ph idx="1"/>
          </p:nvPr>
        </p:nvSpPr>
        <p:spPr>
          <a:xfrm>
            <a:off x="509493" y="1966167"/>
            <a:ext cx="9631651" cy="5564950"/>
          </a:xfrm>
        </p:spPr>
        <p:txBody>
          <a:bodyPr/>
          <a:lstStyle>
            <a:lvl1pPr>
              <a:defRPr>
                <a:solidFill>
                  <a:schemeClr val="bg1"/>
                </a:solidFill>
                <a:latin typeface="Akzidenz-Grotesk Pro"/>
              </a:defRPr>
            </a:lvl1pPr>
            <a:lvl2pPr>
              <a:defRPr>
                <a:solidFill>
                  <a:schemeClr val="bg1"/>
                </a:solidFill>
                <a:latin typeface="Akzidenz-Grotesk Pro"/>
              </a:defRPr>
            </a:lvl2pPr>
            <a:lvl3pPr>
              <a:defRPr>
                <a:solidFill>
                  <a:schemeClr val="bg1"/>
                </a:solidFill>
                <a:latin typeface="Akzidenz-Grotesk Pro"/>
              </a:defRPr>
            </a:lvl3pPr>
            <a:lvl4pPr>
              <a:defRPr>
                <a:solidFill>
                  <a:schemeClr val="bg1"/>
                </a:solidFill>
                <a:latin typeface="Akzidenz-Grotesk Pro"/>
              </a:defRPr>
            </a:lvl4pPr>
            <a:lvl5pPr>
              <a:defRPr>
                <a:solidFill>
                  <a:schemeClr val="bg1"/>
                </a:solidFill>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p:cNvSpPr>
            <a:spLocks noGrp="1"/>
          </p:cNvSpPr>
          <p:nvPr>
            <p:ph type="pic" idx="10"/>
          </p:nvPr>
        </p:nvSpPr>
        <p:spPr>
          <a:xfrm>
            <a:off x="10589768" y="167954"/>
            <a:ext cx="4367205" cy="7363163"/>
          </a:xfrm>
        </p:spPr>
        <p:txBody>
          <a:bodyPr>
            <a:normAutofit/>
          </a:bodyPr>
          <a:lstStyle>
            <a:lvl1pPr marL="0" indent="0">
              <a:buNone/>
              <a:defRPr sz="48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13609530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9493" y="167951"/>
            <a:ext cx="9631651" cy="1463146"/>
          </a:xfrm>
        </p:spPr>
        <p:txBody>
          <a:bodyPr/>
          <a:lstStyle>
            <a:lvl1pPr>
              <a:defRPr>
                <a:solidFill>
                  <a:srgbClr val="FFB310"/>
                </a:solidFill>
                <a:latin typeface="Akzidenz-Grotesk Pro"/>
              </a:defRPr>
            </a:lvl1pPr>
          </a:lstStyle>
          <a:p>
            <a:r>
              <a:rPr lang="en-US" smtClean="0"/>
              <a:t>Click to edit Master title style</a:t>
            </a:r>
            <a:endParaRPr lang="en-US" dirty="0"/>
          </a:p>
        </p:txBody>
      </p:sp>
      <p:sp>
        <p:nvSpPr>
          <p:cNvPr id="3" name="Content Placeholder 2"/>
          <p:cNvSpPr>
            <a:spLocks noGrp="1"/>
          </p:cNvSpPr>
          <p:nvPr>
            <p:ph idx="1"/>
          </p:nvPr>
        </p:nvSpPr>
        <p:spPr>
          <a:xfrm>
            <a:off x="509493" y="1966167"/>
            <a:ext cx="9631651" cy="5587232"/>
          </a:xfrm>
        </p:spPr>
        <p:txBody>
          <a:bodyPr/>
          <a:lstStyle>
            <a:lvl1pPr>
              <a:defRPr>
                <a:solidFill>
                  <a:schemeClr val="bg1"/>
                </a:solidFill>
                <a:latin typeface="Akzidenz-Grotesk Pro"/>
              </a:defRPr>
            </a:lvl1pPr>
            <a:lvl2pPr>
              <a:defRPr>
                <a:solidFill>
                  <a:schemeClr val="bg1"/>
                </a:solidFill>
                <a:latin typeface="Akzidenz-Grotesk Pro"/>
              </a:defRPr>
            </a:lvl2pPr>
            <a:lvl3pPr>
              <a:defRPr>
                <a:solidFill>
                  <a:schemeClr val="bg1"/>
                </a:solidFill>
                <a:latin typeface="Akzidenz-Grotesk Pro"/>
              </a:defRPr>
            </a:lvl3pPr>
            <a:lvl4pPr>
              <a:defRPr>
                <a:solidFill>
                  <a:schemeClr val="bg1"/>
                </a:solidFill>
                <a:latin typeface="Akzidenz-Grotesk Pro"/>
              </a:defRPr>
            </a:lvl4pPr>
            <a:lvl5pPr>
              <a:defRPr>
                <a:solidFill>
                  <a:schemeClr val="bg1"/>
                </a:solidFill>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p:cNvSpPr>
            <a:spLocks noGrp="1"/>
          </p:cNvSpPr>
          <p:nvPr>
            <p:ph type="pic" idx="10"/>
          </p:nvPr>
        </p:nvSpPr>
        <p:spPr>
          <a:xfrm>
            <a:off x="10589768" y="167954"/>
            <a:ext cx="4367205" cy="4555708"/>
          </a:xfrm>
        </p:spPr>
        <p:txBody>
          <a:bodyPr>
            <a:normAutofit/>
          </a:bodyPr>
          <a:lstStyle>
            <a:lvl1pPr marL="0" indent="0">
              <a:buNone/>
              <a:defRPr sz="48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
        <p:nvSpPr>
          <p:cNvPr id="5" name="Picture Placeholder 2"/>
          <p:cNvSpPr>
            <a:spLocks noGrp="1"/>
          </p:cNvSpPr>
          <p:nvPr>
            <p:ph type="pic" idx="11"/>
          </p:nvPr>
        </p:nvSpPr>
        <p:spPr>
          <a:xfrm>
            <a:off x="10589768" y="5013319"/>
            <a:ext cx="4367205" cy="2540080"/>
          </a:xfrm>
        </p:spPr>
        <p:txBody>
          <a:bodyPr>
            <a:normAutofit/>
          </a:bodyPr>
          <a:lstStyle>
            <a:lvl1pPr marL="0" indent="0">
              <a:buNone/>
              <a:defRPr sz="44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15413149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32948" y="5641242"/>
            <a:ext cx="13267055" cy="1743582"/>
          </a:xfrm>
        </p:spPr>
        <p:txBody>
          <a:bodyPr anchor="t"/>
          <a:lstStyle>
            <a:lvl1pPr algn="l">
              <a:defRPr sz="6800" b="1" cap="none">
                <a:solidFill>
                  <a:srgbClr val="FFB310"/>
                </a:solidFill>
                <a:latin typeface="Akzidenz-Grotesk Pro"/>
              </a:defRPr>
            </a:lvl1pPr>
          </a:lstStyle>
          <a:p>
            <a:r>
              <a:rPr lang="en-US" smtClean="0"/>
              <a:t>Click to edit Master title style</a:t>
            </a:r>
            <a:endParaRPr lang="en-US" dirty="0"/>
          </a:p>
        </p:txBody>
      </p:sp>
      <p:sp>
        <p:nvSpPr>
          <p:cNvPr id="3" name="Text Placeholder 2"/>
          <p:cNvSpPr>
            <a:spLocks noGrp="1"/>
          </p:cNvSpPr>
          <p:nvPr>
            <p:ph type="body" idx="1"/>
          </p:nvPr>
        </p:nvSpPr>
        <p:spPr>
          <a:xfrm>
            <a:off x="1232948" y="3720864"/>
            <a:ext cx="13267055" cy="1920378"/>
          </a:xfrm>
        </p:spPr>
        <p:txBody>
          <a:bodyPr anchor="b"/>
          <a:lstStyle>
            <a:lvl1pPr marL="0" indent="0">
              <a:buNone/>
              <a:defRPr sz="3400">
                <a:solidFill>
                  <a:schemeClr val="bg1"/>
                </a:solidFill>
                <a:latin typeface="Akzidenz-Grotesk Pro"/>
                <a:cs typeface="Bebas Neue"/>
              </a:defRPr>
            </a:lvl1pPr>
            <a:lvl2pPr marL="780269" indent="0">
              <a:buNone/>
              <a:defRPr sz="3100">
                <a:solidFill>
                  <a:schemeClr val="tx1">
                    <a:tint val="75000"/>
                  </a:schemeClr>
                </a:solidFill>
              </a:defRPr>
            </a:lvl2pPr>
            <a:lvl3pPr marL="1560537" indent="0">
              <a:buNone/>
              <a:defRPr sz="2700">
                <a:solidFill>
                  <a:schemeClr val="tx1">
                    <a:tint val="75000"/>
                  </a:schemeClr>
                </a:solidFill>
              </a:defRPr>
            </a:lvl3pPr>
            <a:lvl4pPr marL="2340805" indent="0">
              <a:buNone/>
              <a:defRPr sz="2400">
                <a:solidFill>
                  <a:schemeClr val="tx1">
                    <a:tint val="75000"/>
                  </a:schemeClr>
                </a:solidFill>
              </a:defRPr>
            </a:lvl4pPr>
            <a:lvl5pPr marL="3121072" indent="0">
              <a:buNone/>
              <a:defRPr sz="2400">
                <a:solidFill>
                  <a:schemeClr val="tx1">
                    <a:tint val="75000"/>
                  </a:schemeClr>
                </a:solidFill>
              </a:defRPr>
            </a:lvl5pPr>
            <a:lvl6pPr marL="3901340" indent="0">
              <a:buNone/>
              <a:defRPr sz="2400">
                <a:solidFill>
                  <a:schemeClr val="tx1">
                    <a:tint val="75000"/>
                  </a:schemeClr>
                </a:solidFill>
              </a:defRPr>
            </a:lvl6pPr>
            <a:lvl7pPr marL="4681609" indent="0">
              <a:buNone/>
              <a:defRPr sz="2400">
                <a:solidFill>
                  <a:schemeClr val="tx1">
                    <a:tint val="75000"/>
                  </a:schemeClr>
                </a:solidFill>
              </a:defRPr>
            </a:lvl7pPr>
            <a:lvl8pPr marL="5461878" indent="0">
              <a:buNone/>
              <a:defRPr sz="2400">
                <a:solidFill>
                  <a:schemeClr val="tx1">
                    <a:tint val="75000"/>
                  </a:schemeClr>
                </a:solidFill>
              </a:defRPr>
            </a:lvl8pPr>
            <a:lvl9pPr marL="6242145" indent="0">
              <a:buNone/>
              <a:defRPr sz="2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994695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B310"/>
                </a:solidFill>
                <a:latin typeface="Akzidenz-Grotesk Pro"/>
                <a:cs typeface="Bebas Neue"/>
              </a:defRPr>
            </a:lvl1pPr>
          </a:lstStyle>
          <a:p>
            <a:r>
              <a:rPr lang="en-US" smtClean="0"/>
              <a:t>Click to edit Master title style</a:t>
            </a:r>
            <a:endParaRPr lang="en-US" dirty="0"/>
          </a:p>
        </p:txBody>
      </p:sp>
      <p:sp>
        <p:nvSpPr>
          <p:cNvPr id="3" name="Content Placeholder 2"/>
          <p:cNvSpPr>
            <a:spLocks noGrp="1"/>
          </p:cNvSpPr>
          <p:nvPr>
            <p:ph sz="half" idx="1"/>
          </p:nvPr>
        </p:nvSpPr>
        <p:spPr>
          <a:xfrm>
            <a:off x="8032539" y="2039657"/>
            <a:ext cx="6795346" cy="5446898"/>
          </a:xfrm>
        </p:spPr>
        <p:txBody>
          <a:bodyPr/>
          <a:lstStyle>
            <a:lvl1pPr>
              <a:defRPr sz="4800">
                <a:solidFill>
                  <a:srgbClr val="FFFFFF"/>
                </a:solidFill>
              </a:defRPr>
            </a:lvl1pPr>
            <a:lvl2pPr>
              <a:defRPr sz="4100">
                <a:solidFill>
                  <a:srgbClr val="FFFFFF"/>
                </a:solidFill>
              </a:defRPr>
            </a:lvl2pPr>
            <a:lvl3pPr>
              <a:defRPr sz="3400">
                <a:solidFill>
                  <a:srgbClr val="FFFFFF"/>
                </a:solidFill>
              </a:defRPr>
            </a:lvl3pPr>
            <a:lvl4pPr>
              <a:defRPr sz="3100">
                <a:solidFill>
                  <a:srgbClr val="FFFFFF"/>
                </a:solidFill>
                <a:latin typeface="Myriad Pro"/>
                <a:cs typeface="Myriad Pro"/>
              </a:defRPr>
            </a:lvl4pPr>
            <a:lvl5pPr>
              <a:defRPr sz="3100">
                <a:solidFill>
                  <a:srgbClr val="FFFFFF"/>
                </a:solidFill>
                <a:latin typeface="Myriad Pro"/>
                <a:cs typeface="Myriad Pro"/>
              </a:defRPr>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0421" y="2039658"/>
            <a:ext cx="6795348" cy="5446896"/>
          </a:xfrm>
        </p:spPr>
        <p:txBody>
          <a:bodyPr/>
          <a:lstStyle>
            <a:lvl1pPr>
              <a:defRPr sz="4800">
                <a:solidFill>
                  <a:schemeClr val="bg1"/>
                </a:solidFill>
                <a:latin typeface="Akzidenz-Grotesk Pro"/>
                <a:cs typeface="Myriad Pro"/>
              </a:defRPr>
            </a:lvl1pPr>
            <a:lvl2pPr>
              <a:defRPr sz="4100">
                <a:solidFill>
                  <a:schemeClr val="bg1"/>
                </a:solidFill>
                <a:latin typeface="Akzidenz-Grotesk Pro"/>
                <a:cs typeface="Myriad Pro"/>
              </a:defRPr>
            </a:lvl2pPr>
            <a:lvl3pPr>
              <a:defRPr sz="3400">
                <a:solidFill>
                  <a:schemeClr val="bg1"/>
                </a:solidFill>
                <a:latin typeface="Akzidenz-Grotesk Pro"/>
                <a:cs typeface="Myriad Pro"/>
              </a:defRPr>
            </a:lvl3pPr>
            <a:lvl4pPr>
              <a:defRPr sz="3100">
                <a:solidFill>
                  <a:schemeClr val="bg1"/>
                </a:solidFill>
                <a:latin typeface="Akzidenz-Grotesk Pro"/>
                <a:cs typeface="Myriad Pro"/>
              </a:defRPr>
            </a:lvl4pPr>
            <a:lvl5pPr>
              <a:defRPr sz="3100">
                <a:solidFill>
                  <a:schemeClr val="bg1"/>
                </a:solidFill>
                <a:latin typeface="Akzidenz-Grotesk Pro"/>
                <a:cs typeface="Myriad Pro"/>
              </a:defRPr>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314316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80415" y="351563"/>
            <a:ext cx="14047470" cy="1463146"/>
          </a:xfrm>
        </p:spPr>
        <p:txBody>
          <a:bodyPr/>
          <a:lstStyle>
            <a:lvl1pPr>
              <a:defRPr>
                <a:solidFill>
                  <a:schemeClr val="bg1"/>
                </a:solidFill>
                <a:latin typeface="Akzidenz-Grotesk Pro"/>
                <a:cs typeface="Bebas Neue"/>
              </a:defRPr>
            </a:lvl1pPr>
          </a:lstStyle>
          <a:p>
            <a:r>
              <a:rPr lang="en-US" smtClean="0"/>
              <a:t>Click to edit Master title style</a:t>
            </a:r>
            <a:endParaRPr lang="en-US" dirty="0"/>
          </a:p>
        </p:txBody>
      </p:sp>
      <p:sp>
        <p:nvSpPr>
          <p:cNvPr id="3" name="Text Placeholder 2"/>
          <p:cNvSpPr>
            <a:spLocks noGrp="1"/>
          </p:cNvSpPr>
          <p:nvPr>
            <p:ph type="body" idx="1"/>
          </p:nvPr>
        </p:nvSpPr>
        <p:spPr>
          <a:xfrm>
            <a:off x="780415" y="1965087"/>
            <a:ext cx="6896376" cy="818955"/>
          </a:xfrm>
        </p:spPr>
        <p:txBody>
          <a:bodyPr anchor="b"/>
          <a:lstStyle>
            <a:lvl1pPr marL="0" indent="0">
              <a:buNone/>
              <a:defRPr sz="4100" b="1">
                <a:solidFill>
                  <a:srgbClr val="FFB310"/>
                </a:solidFill>
                <a:latin typeface="Akzidenz-Grotesk Pro"/>
                <a:cs typeface="Bebas Neue"/>
              </a:defRPr>
            </a:lvl1pPr>
            <a:lvl2pPr marL="780269" indent="0">
              <a:buNone/>
              <a:defRPr sz="3400" b="1"/>
            </a:lvl2pPr>
            <a:lvl3pPr marL="1560537" indent="0">
              <a:buNone/>
              <a:defRPr sz="3100" b="1"/>
            </a:lvl3pPr>
            <a:lvl4pPr marL="2340805" indent="0">
              <a:buNone/>
              <a:defRPr sz="2700" b="1"/>
            </a:lvl4pPr>
            <a:lvl5pPr marL="3121072" indent="0">
              <a:buNone/>
              <a:defRPr sz="2700" b="1"/>
            </a:lvl5pPr>
            <a:lvl6pPr marL="3901340" indent="0">
              <a:buNone/>
              <a:defRPr sz="2700" b="1"/>
            </a:lvl6pPr>
            <a:lvl7pPr marL="4681609" indent="0">
              <a:buNone/>
              <a:defRPr sz="2700" b="1"/>
            </a:lvl7pPr>
            <a:lvl8pPr marL="5461878" indent="0">
              <a:buNone/>
              <a:defRPr sz="2700" b="1"/>
            </a:lvl8pPr>
            <a:lvl9pPr marL="6242145" indent="0">
              <a:buNone/>
              <a:defRPr sz="2700" b="1"/>
            </a:lvl9pPr>
          </a:lstStyle>
          <a:p>
            <a:pPr lvl="0"/>
            <a:r>
              <a:rPr lang="en-US" smtClean="0"/>
              <a:t>Click to edit Master text styles</a:t>
            </a:r>
          </a:p>
        </p:txBody>
      </p:sp>
      <p:sp>
        <p:nvSpPr>
          <p:cNvPr id="4" name="Content Placeholder 3"/>
          <p:cNvSpPr>
            <a:spLocks noGrp="1"/>
          </p:cNvSpPr>
          <p:nvPr>
            <p:ph sz="half" idx="2"/>
          </p:nvPr>
        </p:nvSpPr>
        <p:spPr>
          <a:xfrm>
            <a:off x="780415" y="2784041"/>
            <a:ext cx="6896376" cy="4747075"/>
          </a:xfrm>
        </p:spPr>
        <p:txBody>
          <a:bodyPr/>
          <a:lstStyle>
            <a:lvl1pPr>
              <a:defRPr sz="4100">
                <a:solidFill>
                  <a:schemeClr val="bg1"/>
                </a:solidFill>
                <a:latin typeface="Akzidenz-Grotesk Pro"/>
                <a:cs typeface="Myriad Pro"/>
              </a:defRPr>
            </a:lvl1pPr>
            <a:lvl2pPr>
              <a:defRPr sz="3400">
                <a:solidFill>
                  <a:schemeClr val="bg1"/>
                </a:solidFill>
                <a:latin typeface="Akzidenz-Grotesk Pro"/>
                <a:cs typeface="Myriad Pro"/>
              </a:defRPr>
            </a:lvl2pPr>
            <a:lvl3pPr>
              <a:defRPr sz="3100">
                <a:solidFill>
                  <a:schemeClr val="bg1"/>
                </a:solidFill>
                <a:latin typeface="Akzidenz-Grotesk Pro"/>
                <a:cs typeface="Myriad Pro"/>
              </a:defRPr>
            </a:lvl3pPr>
            <a:lvl4pPr>
              <a:defRPr sz="2700">
                <a:solidFill>
                  <a:schemeClr val="bg1"/>
                </a:solidFill>
                <a:latin typeface="Akzidenz-Grotesk Pro"/>
                <a:cs typeface="Myriad Pro"/>
              </a:defRPr>
            </a:lvl4pPr>
            <a:lvl5pPr>
              <a:defRPr sz="2700">
                <a:solidFill>
                  <a:schemeClr val="bg1"/>
                </a:solidFill>
                <a:latin typeface="Akzidenz-Grotesk Pro"/>
                <a:cs typeface="Myriad Pro"/>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928807" y="1965087"/>
            <a:ext cx="6899085" cy="818955"/>
          </a:xfrm>
        </p:spPr>
        <p:txBody>
          <a:bodyPr anchor="b"/>
          <a:lstStyle>
            <a:lvl1pPr marL="0" indent="0">
              <a:buNone/>
              <a:defRPr sz="4100" b="1">
                <a:solidFill>
                  <a:srgbClr val="FFB310"/>
                </a:solidFill>
                <a:latin typeface="Akzidenz-Grotesk Pro"/>
                <a:cs typeface="Bebas Neue"/>
              </a:defRPr>
            </a:lvl1pPr>
            <a:lvl2pPr marL="780269" indent="0">
              <a:buNone/>
              <a:defRPr sz="3400" b="1"/>
            </a:lvl2pPr>
            <a:lvl3pPr marL="1560537" indent="0">
              <a:buNone/>
              <a:defRPr sz="3100" b="1"/>
            </a:lvl3pPr>
            <a:lvl4pPr marL="2340805" indent="0">
              <a:buNone/>
              <a:defRPr sz="2700" b="1"/>
            </a:lvl4pPr>
            <a:lvl5pPr marL="3121072" indent="0">
              <a:buNone/>
              <a:defRPr sz="2700" b="1"/>
            </a:lvl5pPr>
            <a:lvl6pPr marL="3901340" indent="0">
              <a:buNone/>
              <a:defRPr sz="2700" b="1"/>
            </a:lvl6pPr>
            <a:lvl7pPr marL="4681609" indent="0">
              <a:buNone/>
              <a:defRPr sz="2700" b="1"/>
            </a:lvl7pPr>
            <a:lvl8pPr marL="5461878" indent="0">
              <a:buNone/>
              <a:defRPr sz="2700" b="1"/>
            </a:lvl8pPr>
            <a:lvl9pPr marL="6242145" indent="0">
              <a:buNone/>
              <a:defRPr sz="2700" b="1"/>
            </a:lvl9pPr>
          </a:lstStyle>
          <a:p>
            <a:pPr lvl="0"/>
            <a:r>
              <a:rPr lang="en-US" smtClean="0"/>
              <a:t>Click to edit Master text styles</a:t>
            </a:r>
          </a:p>
        </p:txBody>
      </p:sp>
      <p:sp>
        <p:nvSpPr>
          <p:cNvPr id="6" name="Content Placeholder 5"/>
          <p:cNvSpPr>
            <a:spLocks noGrp="1"/>
          </p:cNvSpPr>
          <p:nvPr>
            <p:ph sz="quarter" idx="4"/>
          </p:nvPr>
        </p:nvSpPr>
        <p:spPr>
          <a:xfrm>
            <a:off x="7928807" y="2784041"/>
            <a:ext cx="6899085" cy="4747075"/>
          </a:xfrm>
        </p:spPr>
        <p:txBody>
          <a:bodyPr/>
          <a:lstStyle>
            <a:lvl1pPr>
              <a:defRPr sz="4100">
                <a:solidFill>
                  <a:srgbClr val="FFFFFF"/>
                </a:solidFill>
              </a:defRPr>
            </a:lvl1pPr>
            <a:lvl2pPr>
              <a:defRPr sz="3400">
                <a:solidFill>
                  <a:srgbClr val="FFFFFF"/>
                </a:solidFill>
              </a:defRPr>
            </a:lvl2pPr>
            <a:lvl3pPr>
              <a:defRPr sz="3100">
                <a:solidFill>
                  <a:srgbClr val="FFFFFF"/>
                </a:solidFill>
              </a:defRPr>
            </a:lvl3pPr>
            <a:lvl4pPr>
              <a:defRPr sz="2700">
                <a:solidFill>
                  <a:srgbClr val="FFFFFF"/>
                </a:solidFill>
              </a:defRPr>
            </a:lvl4pPr>
            <a:lvl5pPr>
              <a:defRPr sz="2700">
                <a:solidFill>
                  <a:srgbClr val="FFFFFF"/>
                </a:solidFill>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80818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B310"/>
                </a:solidFill>
                <a:latin typeface="Akzidenz-Grotesk Pro"/>
                <a:cs typeface="Bebas Neue"/>
              </a:defRPr>
            </a:lvl1pPr>
          </a:lstStyle>
          <a:p>
            <a:r>
              <a:rPr lang="en-US" smtClean="0"/>
              <a:t>Click to edit Master title style</a:t>
            </a:r>
            <a:endParaRPr lang="en-US" dirty="0"/>
          </a:p>
        </p:txBody>
      </p:sp>
    </p:spTree>
    <p:extLst>
      <p:ext uri="{BB962C8B-B14F-4D97-AF65-F5344CB8AC3E}">
        <p14:creationId xmlns:p14="http://schemas.microsoft.com/office/powerpoint/2010/main" val="1495523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8423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0423" y="349529"/>
            <a:ext cx="5135023" cy="1487532"/>
          </a:xfrm>
        </p:spPr>
        <p:txBody>
          <a:bodyPr anchor="b"/>
          <a:lstStyle>
            <a:lvl1pPr algn="l">
              <a:defRPr sz="3400" b="1"/>
            </a:lvl1pPr>
          </a:lstStyle>
          <a:p>
            <a:r>
              <a:rPr lang="en-US" smtClean="0"/>
              <a:t>Click to edit Master title style</a:t>
            </a:r>
            <a:endParaRPr lang="en-US" dirty="0"/>
          </a:p>
        </p:txBody>
      </p:sp>
      <p:sp>
        <p:nvSpPr>
          <p:cNvPr id="3" name="Content Placeholder 2"/>
          <p:cNvSpPr>
            <a:spLocks noGrp="1"/>
          </p:cNvSpPr>
          <p:nvPr>
            <p:ph idx="1"/>
          </p:nvPr>
        </p:nvSpPr>
        <p:spPr>
          <a:xfrm>
            <a:off x="6102412" y="349533"/>
            <a:ext cx="8725473" cy="7181583"/>
          </a:xfrm>
        </p:spPr>
        <p:txBody>
          <a:bodyPr/>
          <a:lstStyle>
            <a:lvl1pPr>
              <a:defRPr sz="5500"/>
            </a:lvl1pPr>
            <a:lvl2pPr>
              <a:defRPr sz="4800"/>
            </a:lvl2pPr>
            <a:lvl3pPr>
              <a:defRPr sz="4100"/>
            </a:lvl3pPr>
            <a:lvl4pPr>
              <a:defRPr sz="3400"/>
            </a:lvl4pPr>
            <a:lvl5pPr>
              <a:defRPr sz="3400"/>
            </a:lvl5pPr>
            <a:lvl6pPr>
              <a:defRPr sz="3400"/>
            </a:lvl6pPr>
            <a:lvl7pPr>
              <a:defRPr sz="3400"/>
            </a:lvl7pPr>
            <a:lvl8pPr>
              <a:defRPr sz="3400"/>
            </a:lvl8pPr>
            <a:lvl9pPr>
              <a:defRPr sz="3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80423" y="1837065"/>
            <a:ext cx="5135023" cy="5694051"/>
          </a:xfrm>
        </p:spPr>
        <p:txBody>
          <a:bodyPr/>
          <a:lstStyle>
            <a:lvl1pPr marL="0" indent="0">
              <a:buNone/>
              <a:defRPr sz="2400"/>
            </a:lvl1pPr>
            <a:lvl2pPr marL="780269" indent="0">
              <a:buNone/>
              <a:defRPr sz="2000"/>
            </a:lvl2pPr>
            <a:lvl3pPr marL="1560537" indent="0">
              <a:buNone/>
              <a:defRPr sz="1700"/>
            </a:lvl3pPr>
            <a:lvl4pPr marL="2340805" indent="0">
              <a:buNone/>
              <a:defRPr sz="1500"/>
            </a:lvl4pPr>
            <a:lvl5pPr marL="3121072" indent="0">
              <a:buNone/>
              <a:defRPr sz="1500"/>
            </a:lvl5pPr>
            <a:lvl6pPr marL="3901340" indent="0">
              <a:buNone/>
              <a:defRPr sz="1500"/>
            </a:lvl6pPr>
            <a:lvl7pPr marL="4681609" indent="0">
              <a:buNone/>
              <a:defRPr sz="1500"/>
            </a:lvl7pPr>
            <a:lvl8pPr marL="5461878" indent="0">
              <a:buNone/>
              <a:defRPr sz="1500"/>
            </a:lvl8pPr>
            <a:lvl9pPr marL="6242145" indent="0">
              <a:buNone/>
              <a:defRPr sz="1500"/>
            </a:lvl9pPr>
          </a:lstStyle>
          <a:p>
            <a:pPr lvl="0"/>
            <a:r>
              <a:rPr lang="en-US" smtClean="0"/>
              <a:t>Click to edit Master text styles</a:t>
            </a:r>
          </a:p>
        </p:txBody>
      </p:sp>
    </p:spTree>
    <p:extLst>
      <p:ext uri="{BB962C8B-B14F-4D97-AF65-F5344CB8AC3E}">
        <p14:creationId xmlns:p14="http://schemas.microsoft.com/office/powerpoint/2010/main" val="17657375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59336" y="6145214"/>
            <a:ext cx="9364980" cy="725478"/>
          </a:xfrm>
        </p:spPr>
        <p:txBody>
          <a:bodyPr anchor="b"/>
          <a:lstStyle>
            <a:lvl1pPr algn="l">
              <a:defRPr sz="3400" b="1"/>
            </a:lvl1pPr>
          </a:lstStyle>
          <a:p>
            <a:r>
              <a:rPr lang="en-US" smtClean="0"/>
              <a:t>Click to edit Master title style</a:t>
            </a:r>
            <a:endParaRPr lang="en-US"/>
          </a:p>
        </p:txBody>
      </p:sp>
      <p:sp>
        <p:nvSpPr>
          <p:cNvPr id="3" name="Picture Placeholder 2"/>
          <p:cNvSpPr>
            <a:spLocks noGrp="1"/>
          </p:cNvSpPr>
          <p:nvPr>
            <p:ph type="pic" idx="1"/>
          </p:nvPr>
        </p:nvSpPr>
        <p:spPr>
          <a:xfrm>
            <a:off x="3059336" y="784410"/>
            <a:ext cx="9364980" cy="5267325"/>
          </a:xfrm>
        </p:spPr>
        <p:txBody>
          <a:bodyPr/>
          <a:lstStyle>
            <a:lvl1pPr marL="0" indent="0">
              <a:buNone/>
              <a:defRPr sz="55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3059336" y="6870692"/>
            <a:ext cx="9364980" cy="771832"/>
          </a:xfrm>
        </p:spPr>
        <p:txBody>
          <a:bodyPr/>
          <a:lstStyle>
            <a:lvl1pPr marL="0" indent="0">
              <a:buNone/>
              <a:defRPr sz="2400"/>
            </a:lvl1pPr>
            <a:lvl2pPr marL="780269" indent="0">
              <a:buNone/>
              <a:defRPr sz="2000"/>
            </a:lvl2pPr>
            <a:lvl3pPr marL="1560537" indent="0">
              <a:buNone/>
              <a:defRPr sz="1700"/>
            </a:lvl3pPr>
            <a:lvl4pPr marL="2340805" indent="0">
              <a:buNone/>
              <a:defRPr sz="1500"/>
            </a:lvl4pPr>
            <a:lvl5pPr marL="3121072" indent="0">
              <a:buNone/>
              <a:defRPr sz="1500"/>
            </a:lvl5pPr>
            <a:lvl6pPr marL="3901340" indent="0">
              <a:buNone/>
              <a:defRPr sz="1500"/>
            </a:lvl6pPr>
            <a:lvl7pPr marL="4681609" indent="0">
              <a:buNone/>
              <a:defRPr sz="1500"/>
            </a:lvl7pPr>
            <a:lvl8pPr marL="5461878" indent="0">
              <a:buNone/>
              <a:defRPr sz="1500"/>
            </a:lvl8pPr>
            <a:lvl9pPr marL="6242145" indent="0">
              <a:buNone/>
              <a:defRPr sz="1500"/>
            </a:lvl9pPr>
          </a:lstStyle>
          <a:p>
            <a:pPr lvl="0"/>
            <a:r>
              <a:rPr lang="en-US" smtClean="0"/>
              <a:t>Click to edit Master text styles</a:t>
            </a:r>
          </a:p>
        </p:txBody>
      </p:sp>
    </p:spTree>
    <p:extLst>
      <p:ext uri="{BB962C8B-B14F-4D97-AF65-F5344CB8AC3E}">
        <p14:creationId xmlns:p14="http://schemas.microsoft.com/office/powerpoint/2010/main" val="293638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2630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25323" y="167951"/>
            <a:ext cx="9631651" cy="1463146"/>
          </a:xfrm>
        </p:spPr>
        <p:txBody>
          <a:bodyPr/>
          <a:lstStyle>
            <a:lvl1pPr>
              <a:defRPr>
                <a:solidFill>
                  <a:srgbClr val="FFB310"/>
                </a:solidFill>
                <a:latin typeface="Akzidenz-Grotesk Pro"/>
              </a:defRPr>
            </a:lvl1pPr>
          </a:lstStyle>
          <a:p>
            <a:r>
              <a:rPr lang="en-US" smtClean="0"/>
              <a:t>Click to edit Master title style</a:t>
            </a:r>
            <a:endParaRPr lang="en-US" dirty="0"/>
          </a:p>
        </p:txBody>
      </p:sp>
      <p:sp>
        <p:nvSpPr>
          <p:cNvPr id="3" name="Content Placeholder 2"/>
          <p:cNvSpPr>
            <a:spLocks noGrp="1"/>
          </p:cNvSpPr>
          <p:nvPr>
            <p:ph idx="1"/>
          </p:nvPr>
        </p:nvSpPr>
        <p:spPr>
          <a:xfrm>
            <a:off x="5325323" y="1966166"/>
            <a:ext cx="9631651" cy="5793651"/>
          </a:xfrm>
        </p:spPr>
        <p:txBody>
          <a:bodyPr/>
          <a:lstStyle>
            <a:lvl1pPr>
              <a:defRPr>
                <a:solidFill>
                  <a:srgbClr val="000000"/>
                </a:solidFill>
                <a:latin typeface="Myriad Pro"/>
              </a:defRPr>
            </a:lvl1pPr>
            <a:lvl2pPr>
              <a:defRPr>
                <a:solidFill>
                  <a:srgbClr val="000000"/>
                </a:solidFill>
                <a:latin typeface="Myriad Pro"/>
              </a:defRPr>
            </a:lvl2pPr>
            <a:lvl3pPr>
              <a:defRPr>
                <a:solidFill>
                  <a:srgbClr val="000000"/>
                </a:solidFill>
                <a:latin typeface="Myriad Pro"/>
              </a:defRPr>
            </a:lvl3pPr>
            <a:lvl4pPr>
              <a:defRPr>
                <a:solidFill>
                  <a:srgbClr val="000000"/>
                </a:solidFill>
                <a:latin typeface="Myriad Pro"/>
              </a:defRPr>
            </a:lvl4pPr>
            <a:lvl5pPr>
              <a:defRPr>
                <a:solidFill>
                  <a:srgbClr val="000000"/>
                </a:solidFill>
                <a:latin typeface="Myriad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p:cNvSpPr>
            <a:spLocks noGrp="1"/>
          </p:cNvSpPr>
          <p:nvPr>
            <p:ph type="pic" idx="10"/>
          </p:nvPr>
        </p:nvSpPr>
        <p:spPr>
          <a:xfrm>
            <a:off x="623893" y="167956"/>
            <a:ext cx="4367205" cy="4555708"/>
          </a:xfrm>
        </p:spPr>
        <p:txBody>
          <a:bodyPr>
            <a:normAutofit/>
          </a:bodyPr>
          <a:lstStyle>
            <a:lvl1pPr marL="0" indent="0">
              <a:buNone/>
              <a:defRPr sz="48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
        <p:nvSpPr>
          <p:cNvPr id="5" name="Picture Placeholder 2"/>
          <p:cNvSpPr>
            <a:spLocks noGrp="1"/>
          </p:cNvSpPr>
          <p:nvPr>
            <p:ph type="pic" idx="11"/>
          </p:nvPr>
        </p:nvSpPr>
        <p:spPr>
          <a:xfrm>
            <a:off x="623893" y="5013317"/>
            <a:ext cx="4367205" cy="2746498"/>
          </a:xfrm>
        </p:spPr>
        <p:txBody>
          <a:bodyPr>
            <a:normAutofit/>
          </a:bodyPr>
          <a:lstStyle>
            <a:lvl1pPr marL="0" indent="0">
              <a:buNone/>
              <a:defRPr sz="44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36271061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147551" y="425587"/>
            <a:ext cx="1727467" cy="710084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87837" y="449109"/>
            <a:ext cx="11868683" cy="70773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9752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9493" y="167951"/>
            <a:ext cx="9631651" cy="1463146"/>
          </a:xfrm>
        </p:spPr>
        <p:txBody>
          <a:bodyPr/>
          <a:lstStyle>
            <a:lvl1pPr>
              <a:defRPr>
                <a:solidFill>
                  <a:srgbClr val="FFB310"/>
                </a:solidFill>
                <a:latin typeface="Akzidenz-Grotesk Pro"/>
              </a:defRPr>
            </a:lvl1pPr>
          </a:lstStyle>
          <a:p>
            <a:r>
              <a:rPr lang="en-US" smtClean="0"/>
              <a:t>Click to edit Master title style</a:t>
            </a:r>
            <a:endParaRPr lang="en-US" dirty="0"/>
          </a:p>
        </p:txBody>
      </p:sp>
      <p:sp>
        <p:nvSpPr>
          <p:cNvPr id="3" name="Content Placeholder 2"/>
          <p:cNvSpPr>
            <a:spLocks noGrp="1"/>
          </p:cNvSpPr>
          <p:nvPr>
            <p:ph idx="1"/>
          </p:nvPr>
        </p:nvSpPr>
        <p:spPr>
          <a:xfrm>
            <a:off x="509493" y="1966166"/>
            <a:ext cx="9631651" cy="5793651"/>
          </a:xfrm>
        </p:spPr>
        <p:txBody>
          <a:bodyPr/>
          <a:lstStyle>
            <a:lvl1pPr>
              <a:defRPr>
                <a:solidFill>
                  <a:srgbClr val="000000"/>
                </a:solidFill>
                <a:latin typeface="Akzidenz-Grotesk Pro"/>
              </a:defRPr>
            </a:lvl1pPr>
            <a:lvl2pPr>
              <a:defRPr>
                <a:solidFill>
                  <a:srgbClr val="000000"/>
                </a:solidFill>
                <a:latin typeface="Akzidenz-Grotesk Pro"/>
              </a:defRPr>
            </a:lvl2pPr>
            <a:lvl3pPr>
              <a:defRPr>
                <a:solidFill>
                  <a:srgbClr val="000000"/>
                </a:solidFill>
                <a:latin typeface="Akzidenz-Grotesk Pro"/>
              </a:defRPr>
            </a:lvl3pPr>
            <a:lvl4pPr>
              <a:defRPr>
                <a:solidFill>
                  <a:srgbClr val="000000"/>
                </a:solidFill>
                <a:latin typeface="Akzidenz-Grotesk Pro"/>
              </a:defRPr>
            </a:lvl4pPr>
            <a:lvl5pPr>
              <a:defRPr>
                <a:solidFill>
                  <a:srgbClr val="000000"/>
                </a:solidFill>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p:cNvSpPr>
            <a:spLocks noGrp="1"/>
          </p:cNvSpPr>
          <p:nvPr>
            <p:ph type="pic" idx="10"/>
          </p:nvPr>
        </p:nvSpPr>
        <p:spPr>
          <a:xfrm>
            <a:off x="10589768" y="167954"/>
            <a:ext cx="4367205" cy="7591866"/>
          </a:xfrm>
        </p:spPr>
        <p:txBody>
          <a:bodyPr>
            <a:normAutofit/>
          </a:bodyPr>
          <a:lstStyle>
            <a:lvl1pPr marL="0" indent="0">
              <a:buNone/>
              <a:defRPr sz="48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3110204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9493" y="167951"/>
            <a:ext cx="9631651" cy="1463146"/>
          </a:xfrm>
        </p:spPr>
        <p:txBody>
          <a:bodyPr/>
          <a:lstStyle>
            <a:lvl1pPr>
              <a:defRPr>
                <a:solidFill>
                  <a:srgbClr val="FFB310"/>
                </a:solidFill>
                <a:latin typeface="Akzidenz-Grotesk Pro"/>
              </a:defRPr>
            </a:lvl1pPr>
          </a:lstStyle>
          <a:p>
            <a:r>
              <a:rPr lang="en-US" smtClean="0"/>
              <a:t>Click to edit Master title style</a:t>
            </a:r>
            <a:endParaRPr lang="en-US" dirty="0"/>
          </a:p>
        </p:txBody>
      </p:sp>
      <p:sp>
        <p:nvSpPr>
          <p:cNvPr id="3" name="Content Placeholder 2"/>
          <p:cNvSpPr>
            <a:spLocks noGrp="1"/>
          </p:cNvSpPr>
          <p:nvPr>
            <p:ph idx="1"/>
          </p:nvPr>
        </p:nvSpPr>
        <p:spPr>
          <a:xfrm>
            <a:off x="509493" y="1966166"/>
            <a:ext cx="9631651" cy="5793651"/>
          </a:xfrm>
        </p:spPr>
        <p:txBody>
          <a:bodyPr/>
          <a:lstStyle>
            <a:lvl1pPr>
              <a:defRPr>
                <a:solidFill>
                  <a:srgbClr val="000000"/>
                </a:solidFill>
                <a:latin typeface="Akzidenz-Grotesk Pro"/>
              </a:defRPr>
            </a:lvl1pPr>
            <a:lvl2pPr>
              <a:defRPr>
                <a:solidFill>
                  <a:srgbClr val="000000"/>
                </a:solidFill>
                <a:latin typeface="Akzidenz-Grotesk Pro"/>
              </a:defRPr>
            </a:lvl2pPr>
            <a:lvl3pPr>
              <a:defRPr>
                <a:solidFill>
                  <a:srgbClr val="000000"/>
                </a:solidFill>
                <a:latin typeface="Akzidenz-Grotesk Pro"/>
              </a:defRPr>
            </a:lvl3pPr>
            <a:lvl4pPr>
              <a:defRPr>
                <a:solidFill>
                  <a:srgbClr val="000000"/>
                </a:solidFill>
                <a:latin typeface="Akzidenz-Grotesk Pro"/>
              </a:defRPr>
            </a:lvl4pPr>
            <a:lvl5pPr>
              <a:defRPr>
                <a:solidFill>
                  <a:srgbClr val="000000"/>
                </a:solidFill>
                <a:latin typeface="Akzidenz-Grotesk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2"/>
          <p:cNvSpPr>
            <a:spLocks noGrp="1"/>
          </p:cNvSpPr>
          <p:nvPr>
            <p:ph type="pic" idx="10"/>
          </p:nvPr>
        </p:nvSpPr>
        <p:spPr>
          <a:xfrm>
            <a:off x="10589768" y="167954"/>
            <a:ext cx="4367205" cy="4555708"/>
          </a:xfrm>
        </p:spPr>
        <p:txBody>
          <a:bodyPr>
            <a:normAutofit/>
          </a:bodyPr>
          <a:lstStyle>
            <a:lvl1pPr marL="0" indent="0">
              <a:buNone/>
              <a:defRPr sz="48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
        <p:nvSpPr>
          <p:cNvPr id="5" name="Picture Placeholder 2"/>
          <p:cNvSpPr>
            <a:spLocks noGrp="1"/>
          </p:cNvSpPr>
          <p:nvPr>
            <p:ph type="pic" idx="11"/>
          </p:nvPr>
        </p:nvSpPr>
        <p:spPr>
          <a:xfrm>
            <a:off x="10589768" y="5013319"/>
            <a:ext cx="4367205" cy="2746498"/>
          </a:xfrm>
        </p:spPr>
        <p:txBody>
          <a:bodyPr>
            <a:normAutofit/>
          </a:bodyPr>
          <a:lstStyle>
            <a:lvl1pPr marL="0" indent="0">
              <a:buNone/>
              <a:defRPr sz="4400"/>
            </a:lvl1pPr>
            <a:lvl2pPr marL="780269" indent="0">
              <a:buNone/>
              <a:defRPr sz="4800"/>
            </a:lvl2pPr>
            <a:lvl3pPr marL="1560537" indent="0">
              <a:buNone/>
              <a:defRPr sz="4100"/>
            </a:lvl3pPr>
            <a:lvl4pPr marL="2340805" indent="0">
              <a:buNone/>
              <a:defRPr sz="3400"/>
            </a:lvl4pPr>
            <a:lvl5pPr marL="3121072" indent="0">
              <a:buNone/>
              <a:defRPr sz="3400"/>
            </a:lvl5pPr>
            <a:lvl6pPr marL="3901340" indent="0">
              <a:buNone/>
              <a:defRPr sz="3400"/>
            </a:lvl6pPr>
            <a:lvl7pPr marL="4681609" indent="0">
              <a:buNone/>
              <a:defRPr sz="3400"/>
            </a:lvl7pPr>
            <a:lvl8pPr marL="5461878" indent="0">
              <a:buNone/>
              <a:defRPr sz="3400"/>
            </a:lvl8pPr>
            <a:lvl9pPr marL="6242145" indent="0">
              <a:buNone/>
              <a:defRPr sz="3400"/>
            </a:lvl9pPr>
          </a:lstStyle>
          <a:p>
            <a:r>
              <a:rPr lang="en-US" smtClean="0"/>
              <a:t>Drag picture to placeholder or click icon to add</a:t>
            </a:r>
            <a:endParaRPr lang="en-US" dirty="0"/>
          </a:p>
        </p:txBody>
      </p:sp>
    </p:spTree>
    <p:extLst>
      <p:ext uri="{BB962C8B-B14F-4D97-AF65-F5344CB8AC3E}">
        <p14:creationId xmlns:p14="http://schemas.microsoft.com/office/powerpoint/2010/main" val="3389462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7.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10.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9.png"/><Relationship Id="rId10" Type="http://schemas.openxmlformats.org/officeDocument/2006/relationships/slideLayout" Target="../slideLayouts/slideLayout44.xml"/><Relationship Id="rId19"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image" Target="../media/image13.png"/><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image" Target="../media/image1.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image" Target="../media/image15.png"/><Relationship Id="rId10" Type="http://schemas.openxmlformats.org/officeDocument/2006/relationships/slideLayout" Target="../slideLayouts/slideLayout62.xml"/><Relationship Id="rId19" Type="http://schemas.openxmlformats.org/officeDocument/2006/relationships/theme" Target="../theme/theme4.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0"/>
          <a:stretch>
            <a:fillRect/>
          </a:stretch>
        </a:blipFill>
        <a:effectLst/>
      </p:bgPr>
    </p:bg>
    <p:spTree>
      <p:nvGrpSpPr>
        <p:cNvPr id="1" name=""/>
        <p:cNvGrpSpPr/>
        <p:nvPr/>
      </p:nvGrpSpPr>
      <p:grpSpPr>
        <a:xfrm>
          <a:off x="0" y="0"/>
          <a:ext cx="0" cy="0"/>
          <a:chOff x="0" y="0"/>
          <a:chExt cx="0" cy="0"/>
        </a:xfrm>
      </p:grpSpPr>
      <p:pic>
        <p:nvPicPr>
          <p:cNvPr id="5" name="Picture 4" descr="UTO-linen-bg-White.png"/>
          <p:cNvPicPr>
            <a:picLocks noChangeAspect="1"/>
          </p:cNvPicPr>
          <p:nvPr/>
        </p:nvPicPr>
        <p:blipFill rotWithShape="1">
          <a:blip r:embed="rId21">
            <a:extLst>
              <a:ext uri="{28A0092B-C50C-407E-A947-70E740481C1C}">
                <a14:useLocalDpi xmlns:a14="http://schemas.microsoft.com/office/drawing/2010/main" val="0"/>
              </a:ext>
            </a:extLst>
          </a:blip>
          <a:srcRect t="10008"/>
          <a:stretch/>
        </p:blipFill>
        <p:spPr>
          <a:xfrm>
            <a:off x="22282" y="-1"/>
            <a:ext cx="15608300" cy="8778877"/>
          </a:xfrm>
          <a:prstGeom prst="rect">
            <a:avLst/>
          </a:prstGeom>
        </p:spPr>
      </p:pic>
      <p:pic>
        <p:nvPicPr>
          <p:cNvPr id="4" name="Picture 3" descr="UTO-linen-bg2.png"/>
          <p:cNvPicPr>
            <a:picLocks noChangeAspect="1"/>
          </p:cNvPicPr>
          <p:nvPr/>
        </p:nvPicPr>
        <p:blipFill rotWithShape="1">
          <a:blip r:embed="rId22">
            <a:extLst>
              <a:ext uri="{28A0092B-C50C-407E-A947-70E740481C1C}">
                <a14:useLocalDpi xmlns:a14="http://schemas.microsoft.com/office/drawing/2010/main" val="0"/>
              </a:ext>
            </a:extLst>
          </a:blip>
          <a:srcRect t="10008"/>
          <a:stretch/>
        </p:blipFill>
        <p:spPr>
          <a:xfrm>
            <a:off x="0" y="0"/>
            <a:ext cx="15608300" cy="8778876"/>
          </a:xfrm>
          <a:prstGeom prst="rect">
            <a:avLst/>
          </a:prstGeom>
        </p:spPr>
      </p:pic>
      <p:pic>
        <p:nvPicPr>
          <p:cNvPr id="6" name="Picture 5" descr="UTO-linen-bg-White.png"/>
          <p:cNvPicPr>
            <a:picLocks noChangeAspect="1"/>
          </p:cNvPicPr>
          <p:nvPr/>
        </p:nvPicPr>
        <p:blipFill rotWithShape="1">
          <a:blip r:embed="rId23">
            <a:extLst>
              <a:ext uri="{28A0092B-C50C-407E-A947-70E740481C1C}">
                <a14:useLocalDpi xmlns:a14="http://schemas.microsoft.com/office/drawing/2010/main" val="0"/>
              </a:ext>
            </a:extLst>
          </a:blip>
          <a:srcRect t="9994"/>
          <a:stretch/>
        </p:blipFill>
        <p:spPr>
          <a:xfrm>
            <a:off x="0" y="-2"/>
            <a:ext cx="15630582" cy="8792803"/>
          </a:xfrm>
          <a:prstGeom prst="rect">
            <a:avLst/>
          </a:prstGeom>
        </p:spPr>
      </p:pic>
      <p:sp>
        <p:nvSpPr>
          <p:cNvPr id="2" name="Title Placeholder 1"/>
          <p:cNvSpPr>
            <a:spLocks noGrp="1"/>
          </p:cNvSpPr>
          <p:nvPr>
            <p:ph type="title"/>
          </p:nvPr>
        </p:nvSpPr>
        <p:spPr>
          <a:xfrm>
            <a:off x="780415" y="351563"/>
            <a:ext cx="14047470" cy="1463146"/>
          </a:xfrm>
          <a:prstGeom prst="rect">
            <a:avLst/>
          </a:prstGeom>
        </p:spPr>
        <p:txBody>
          <a:bodyPr vert="horz" lIns="156054" tIns="78026" rIns="156054" bIns="78026"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80415" y="2048406"/>
            <a:ext cx="14047470" cy="5594117"/>
          </a:xfrm>
          <a:prstGeom prst="rect">
            <a:avLst/>
          </a:prstGeom>
        </p:spPr>
        <p:txBody>
          <a:bodyPr vert="horz" lIns="156054" tIns="78026" rIns="156054" bIns="780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50705107"/>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Lst>
  <p:txStyles>
    <p:titleStyle>
      <a:lvl1pPr algn="ctr" defTabSz="780269" rtl="0" eaLnBrk="1" latinLnBrk="0" hangingPunct="1">
        <a:spcBef>
          <a:spcPct val="0"/>
        </a:spcBef>
        <a:buNone/>
        <a:defRPr sz="7500" b="1" i="0" kern="1200">
          <a:solidFill>
            <a:srgbClr val="FFB310"/>
          </a:solidFill>
          <a:latin typeface="Akzidenz-Grotesk Pro"/>
          <a:ea typeface="+mj-ea"/>
          <a:cs typeface="Bebas Neue"/>
        </a:defRPr>
      </a:lvl1pPr>
    </p:titleStyle>
    <p:bodyStyle>
      <a:lvl1pPr marL="585202" indent="-585202" algn="l" defTabSz="780269" rtl="0" eaLnBrk="1" latinLnBrk="0" hangingPunct="1">
        <a:spcBef>
          <a:spcPct val="20000"/>
        </a:spcBef>
        <a:buFont typeface="Arial"/>
        <a:buChar char="•"/>
        <a:defRPr sz="5500" kern="1200">
          <a:solidFill>
            <a:srgbClr val="000000"/>
          </a:solidFill>
          <a:latin typeface="Akzidenz-Grotesk Pro"/>
          <a:ea typeface="+mn-ea"/>
          <a:cs typeface="Myriad Pro"/>
        </a:defRPr>
      </a:lvl1pPr>
      <a:lvl2pPr marL="1267936" indent="-487667" algn="l" defTabSz="780269" rtl="0" eaLnBrk="1" latinLnBrk="0" hangingPunct="1">
        <a:spcBef>
          <a:spcPct val="20000"/>
        </a:spcBef>
        <a:buFont typeface="Arial"/>
        <a:buChar char="–"/>
        <a:defRPr sz="4800" kern="1200">
          <a:solidFill>
            <a:srgbClr val="000000"/>
          </a:solidFill>
          <a:latin typeface="Akzidenz-Grotesk Pro"/>
          <a:ea typeface="+mn-ea"/>
          <a:cs typeface="Myriad Pro"/>
        </a:defRPr>
      </a:lvl2pPr>
      <a:lvl3pPr marL="1950671" indent="-390134" algn="l" defTabSz="780269" rtl="0" eaLnBrk="1" latinLnBrk="0" hangingPunct="1">
        <a:spcBef>
          <a:spcPct val="20000"/>
        </a:spcBef>
        <a:buFont typeface="Arial"/>
        <a:buChar char="•"/>
        <a:defRPr sz="4100" kern="1200">
          <a:solidFill>
            <a:srgbClr val="000000"/>
          </a:solidFill>
          <a:latin typeface="Akzidenz-Grotesk Pro"/>
          <a:ea typeface="+mn-ea"/>
          <a:cs typeface="Myriad Pro"/>
        </a:defRPr>
      </a:lvl3pPr>
      <a:lvl4pPr marL="2730938" indent="-390134" algn="l" defTabSz="780269" rtl="0" eaLnBrk="1" latinLnBrk="0" hangingPunct="1">
        <a:spcBef>
          <a:spcPct val="20000"/>
        </a:spcBef>
        <a:buFont typeface="Arial"/>
        <a:buChar char="–"/>
        <a:defRPr sz="3400" kern="1200">
          <a:solidFill>
            <a:srgbClr val="000000"/>
          </a:solidFill>
          <a:latin typeface="Akzidenz-Grotesk Pro"/>
          <a:ea typeface="+mn-ea"/>
          <a:cs typeface="Myriad Pro"/>
        </a:defRPr>
      </a:lvl4pPr>
      <a:lvl5pPr marL="3511207" indent="-390134" algn="l" defTabSz="780269" rtl="0" eaLnBrk="1" latinLnBrk="0" hangingPunct="1">
        <a:spcBef>
          <a:spcPct val="20000"/>
        </a:spcBef>
        <a:buFont typeface="Arial"/>
        <a:buChar char="»"/>
        <a:defRPr sz="3400" kern="1200">
          <a:solidFill>
            <a:srgbClr val="000000"/>
          </a:solidFill>
          <a:latin typeface="Akzidenz-Grotesk Pro"/>
          <a:ea typeface="+mn-ea"/>
          <a:cs typeface="Myriad Pro"/>
        </a:defRPr>
      </a:lvl5pPr>
      <a:lvl6pPr marL="4291474" indent="-390134" algn="l" defTabSz="780269" rtl="0" eaLnBrk="1" latinLnBrk="0" hangingPunct="1">
        <a:spcBef>
          <a:spcPct val="20000"/>
        </a:spcBef>
        <a:buFont typeface="Arial"/>
        <a:buChar char="•"/>
        <a:defRPr sz="3400" kern="1200">
          <a:solidFill>
            <a:schemeClr val="tx1"/>
          </a:solidFill>
          <a:latin typeface="+mn-lt"/>
          <a:ea typeface="+mn-ea"/>
          <a:cs typeface="+mn-cs"/>
        </a:defRPr>
      </a:lvl6pPr>
      <a:lvl7pPr marL="5071743" indent="-390134" algn="l" defTabSz="780269" rtl="0" eaLnBrk="1" latinLnBrk="0" hangingPunct="1">
        <a:spcBef>
          <a:spcPct val="20000"/>
        </a:spcBef>
        <a:buFont typeface="Arial"/>
        <a:buChar char="•"/>
        <a:defRPr sz="3400" kern="1200">
          <a:solidFill>
            <a:schemeClr val="tx1"/>
          </a:solidFill>
          <a:latin typeface="+mn-lt"/>
          <a:ea typeface="+mn-ea"/>
          <a:cs typeface="+mn-cs"/>
        </a:defRPr>
      </a:lvl7pPr>
      <a:lvl8pPr marL="5852011" indent="-390134" algn="l" defTabSz="780269" rtl="0" eaLnBrk="1" latinLnBrk="0" hangingPunct="1">
        <a:spcBef>
          <a:spcPct val="20000"/>
        </a:spcBef>
        <a:buFont typeface="Arial"/>
        <a:buChar char="•"/>
        <a:defRPr sz="3400" kern="1200">
          <a:solidFill>
            <a:schemeClr val="tx1"/>
          </a:solidFill>
          <a:latin typeface="+mn-lt"/>
          <a:ea typeface="+mn-ea"/>
          <a:cs typeface="+mn-cs"/>
        </a:defRPr>
      </a:lvl8pPr>
      <a:lvl9pPr marL="6632280" indent="-390134" algn="l" defTabSz="780269" rtl="0" eaLnBrk="1" latinLnBrk="0" hangingPunct="1">
        <a:spcBef>
          <a:spcPct val="20000"/>
        </a:spcBef>
        <a:buFont typeface="Arial"/>
        <a:buChar char="•"/>
        <a:defRPr sz="3400" kern="1200">
          <a:solidFill>
            <a:schemeClr val="tx1"/>
          </a:solidFill>
          <a:latin typeface="+mn-lt"/>
          <a:ea typeface="+mn-ea"/>
          <a:cs typeface="+mn-cs"/>
        </a:defRPr>
      </a:lvl9pPr>
    </p:bodyStyle>
    <p:otherStyle>
      <a:defPPr>
        <a:defRPr lang="en-US"/>
      </a:defPPr>
      <a:lvl1pPr marL="0" algn="l" defTabSz="780269" rtl="0" eaLnBrk="1" latinLnBrk="0" hangingPunct="1">
        <a:defRPr sz="3100" kern="1200">
          <a:solidFill>
            <a:schemeClr val="tx1"/>
          </a:solidFill>
          <a:latin typeface="+mn-lt"/>
          <a:ea typeface="+mn-ea"/>
          <a:cs typeface="+mn-cs"/>
        </a:defRPr>
      </a:lvl1pPr>
      <a:lvl2pPr marL="780269" algn="l" defTabSz="780269" rtl="0" eaLnBrk="1" latinLnBrk="0" hangingPunct="1">
        <a:defRPr sz="3100" kern="1200">
          <a:solidFill>
            <a:schemeClr val="tx1"/>
          </a:solidFill>
          <a:latin typeface="+mn-lt"/>
          <a:ea typeface="+mn-ea"/>
          <a:cs typeface="+mn-cs"/>
        </a:defRPr>
      </a:lvl2pPr>
      <a:lvl3pPr marL="1560537" algn="l" defTabSz="780269" rtl="0" eaLnBrk="1" latinLnBrk="0" hangingPunct="1">
        <a:defRPr sz="3100" kern="1200">
          <a:solidFill>
            <a:schemeClr val="tx1"/>
          </a:solidFill>
          <a:latin typeface="+mn-lt"/>
          <a:ea typeface="+mn-ea"/>
          <a:cs typeface="+mn-cs"/>
        </a:defRPr>
      </a:lvl3pPr>
      <a:lvl4pPr marL="2340805" algn="l" defTabSz="780269" rtl="0" eaLnBrk="1" latinLnBrk="0" hangingPunct="1">
        <a:defRPr sz="3100" kern="1200">
          <a:solidFill>
            <a:schemeClr val="tx1"/>
          </a:solidFill>
          <a:latin typeface="+mn-lt"/>
          <a:ea typeface="+mn-ea"/>
          <a:cs typeface="+mn-cs"/>
        </a:defRPr>
      </a:lvl4pPr>
      <a:lvl5pPr marL="3121072" algn="l" defTabSz="780269" rtl="0" eaLnBrk="1" latinLnBrk="0" hangingPunct="1">
        <a:defRPr sz="3100" kern="1200">
          <a:solidFill>
            <a:schemeClr val="tx1"/>
          </a:solidFill>
          <a:latin typeface="+mn-lt"/>
          <a:ea typeface="+mn-ea"/>
          <a:cs typeface="+mn-cs"/>
        </a:defRPr>
      </a:lvl5pPr>
      <a:lvl6pPr marL="3901340" algn="l" defTabSz="780269" rtl="0" eaLnBrk="1" latinLnBrk="0" hangingPunct="1">
        <a:defRPr sz="3100" kern="1200">
          <a:solidFill>
            <a:schemeClr val="tx1"/>
          </a:solidFill>
          <a:latin typeface="+mn-lt"/>
          <a:ea typeface="+mn-ea"/>
          <a:cs typeface="+mn-cs"/>
        </a:defRPr>
      </a:lvl6pPr>
      <a:lvl7pPr marL="4681609" algn="l" defTabSz="780269" rtl="0" eaLnBrk="1" latinLnBrk="0" hangingPunct="1">
        <a:defRPr sz="3100" kern="1200">
          <a:solidFill>
            <a:schemeClr val="tx1"/>
          </a:solidFill>
          <a:latin typeface="+mn-lt"/>
          <a:ea typeface="+mn-ea"/>
          <a:cs typeface="+mn-cs"/>
        </a:defRPr>
      </a:lvl7pPr>
      <a:lvl8pPr marL="5461878" algn="l" defTabSz="780269" rtl="0" eaLnBrk="1" latinLnBrk="0" hangingPunct="1">
        <a:defRPr sz="3100" kern="1200">
          <a:solidFill>
            <a:schemeClr val="tx1"/>
          </a:solidFill>
          <a:latin typeface="+mn-lt"/>
          <a:ea typeface="+mn-ea"/>
          <a:cs typeface="+mn-cs"/>
        </a:defRPr>
      </a:lvl8pPr>
      <a:lvl9pPr marL="6242145" algn="l" defTabSz="780269" rtl="0" eaLnBrk="1" latinLnBrk="0" hangingPunct="1">
        <a:defRPr sz="3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0415" y="351563"/>
            <a:ext cx="14047470" cy="1463146"/>
          </a:xfrm>
          <a:prstGeom prst="rect">
            <a:avLst/>
          </a:prstGeom>
        </p:spPr>
        <p:txBody>
          <a:bodyPr vert="horz" lIns="156054" tIns="78026" rIns="156054" bIns="78026"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80415" y="2048406"/>
            <a:ext cx="14047470" cy="5793651"/>
          </a:xfrm>
          <a:prstGeom prst="rect">
            <a:avLst/>
          </a:prstGeom>
        </p:spPr>
        <p:txBody>
          <a:bodyPr vert="horz" lIns="156054" tIns="78026" rIns="156054" bIns="780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994052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Lst>
  <p:txStyles>
    <p:titleStyle>
      <a:lvl1pPr algn="ctr" defTabSz="780269" rtl="0" eaLnBrk="1" latinLnBrk="0" hangingPunct="1">
        <a:spcBef>
          <a:spcPct val="0"/>
        </a:spcBef>
        <a:buNone/>
        <a:defRPr sz="7500" kern="1200">
          <a:solidFill>
            <a:srgbClr val="FFB310"/>
          </a:solidFill>
          <a:latin typeface="Bebas Neue"/>
          <a:ea typeface="+mj-ea"/>
          <a:cs typeface="Bebas Neue"/>
        </a:defRPr>
      </a:lvl1pPr>
    </p:titleStyle>
    <p:bodyStyle>
      <a:lvl1pPr marL="585202" indent="-585202" algn="l" defTabSz="780269" rtl="0" eaLnBrk="1" latinLnBrk="0" hangingPunct="1">
        <a:spcBef>
          <a:spcPct val="20000"/>
        </a:spcBef>
        <a:buFont typeface="Arial"/>
        <a:buChar char="•"/>
        <a:defRPr sz="5500" kern="1200">
          <a:solidFill>
            <a:schemeClr val="bg1"/>
          </a:solidFill>
          <a:latin typeface="Akzidenz-Grotesk Pro"/>
          <a:ea typeface="+mn-ea"/>
          <a:cs typeface="Myriad Pro"/>
        </a:defRPr>
      </a:lvl1pPr>
      <a:lvl2pPr marL="1267936" indent="-487667" algn="l" defTabSz="780269" rtl="0" eaLnBrk="1" latinLnBrk="0" hangingPunct="1">
        <a:spcBef>
          <a:spcPct val="20000"/>
        </a:spcBef>
        <a:buFont typeface="Arial"/>
        <a:buChar char="–"/>
        <a:defRPr sz="4800" kern="1200">
          <a:solidFill>
            <a:schemeClr val="bg1"/>
          </a:solidFill>
          <a:latin typeface="Akzidenz-Grotesk Pro"/>
          <a:ea typeface="+mn-ea"/>
          <a:cs typeface="Myriad Pro"/>
        </a:defRPr>
      </a:lvl2pPr>
      <a:lvl3pPr marL="1950671" indent="-390134" algn="l" defTabSz="780269" rtl="0" eaLnBrk="1" latinLnBrk="0" hangingPunct="1">
        <a:spcBef>
          <a:spcPct val="20000"/>
        </a:spcBef>
        <a:buFont typeface="Arial"/>
        <a:buChar char="•"/>
        <a:defRPr sz="4100" kern="1200">
          <a:solidFill>
            <a:schemeClr val="bg1"/>
          </a:solidFill>
          <a:latin typeface="Akzidenz-Grotesk Pro"/>
          <a:ea typeface="+mn-ea"/>
          <a:cs typeface="Myriad Pro"/>
        </a:defRPr>
      </a:lvl3pPr>
      <a:lvl4pPr marL="2730938" indent="-390134" algn="l" defTabSz="780269" rtl="0" eaLnBrk="1" latinLnBrk="0" hangingPunct="1">
        <a:spcBef>
          <a:spcPct val="20000"/>
        </a:spcBef>
        <a:buFont typeface="Arial"/>
        <a:buChar char="–"/>
        <a:defRPr sz="3400" kern="1200">
          <a:solidFill>
            <a:schemeClr val="bg1"/>
          </a:solidFill>
          <a:latin typeface="Akzidenz-Grotesk Pro"/>
          <a:ea typeface="+mn-ea"/>
          <a:cs typeface="Myriad Pro"/>
        </a:defRPr>
      </a:lvl4pPr>
      <a:lvl5pPr marL="3511207" indent="-390134" algn="l" defTabSz="780269" rtl="0" eaLnBrk="1" latinLnBrk="0" hangingPunct="1">
        <a:spcBef>
          <a:spcPct val="20000"/>
        </a:spcBef>
        <a:buFont typeface="Arial"/>
        <a:buChar char="»"/>
        <a:defRPr sz="3400" kern="1200">
          <a:solidFill>
            <a:schemeClr val="bg1"/>
          </a:solidFill>
          <a:latin typeface="Akzidenz-Grotesk Pro"/>
          <a:ea typeface="+mn-ea"/>
          <a:cs typeface="Myriad Pro"/>
        </a:defRPr>
      </a:lvl5pPr>
      <a:lvl6pPr marL="4291474" indent="-390134" algn="l" defTabSz="780269" rtl="0" eaLnBrk="1" latinLnBrk="0" hangingPunct="1">
        <a:spcBef>
          <a:spcPct val="20000"/>
        </a:spcBef>
        <a:buFont typeface="Arial"/>
        <a:buChar char="•"/>
        <a:defRPr sz="3400" kern="1200">
          <a:solidFill>
            <a:schemeClr val="tx1"/>
          </a:solidFill>
          <a:latin typeface="+mn-lt"/>
          <a:ea typeface="+mn-ea"/>
          <a:cs typeface="+mn-cs"/>
        </a:defRPr>
      </a:lvl6pPr>
      <a:lvl7pPr marL="5071743" indent="-390134" algn="l" defTabSz="780269" rtl="0" eaLnBrk="1" latinLnBrk="0" hangingPunct="1">
        <a:spcBef>
          <a:spcPct val="20000"/>
        </a:spcBef>
        <a:buFont typeface="Arial"/>
        <a:buChar char="•"/>
        <a:defRPr sz="3400" kern="1200">
          <a:solidFill>
            <a:schemeClr val="tx1"/>
          </a:solidFill>
          <a:latin typeface="+mn-lt"/>
          <a:ea typeface="+mn-ea"/>
          <a:cs typeface="+mn-cs"/>
        </a:defRPr>
      </a:lvl7pPr>
      <a:lvl8pPr marL="5852011" indent="-390134" algn="l" defTabSz="780269" rtl="0" eaLnBrk="1" latinLnBrk="0" hangingPunct="1">
        <a:spcBef>
          <a:spcPct val="20000"/>
        </a:spcBef>
        <a:buFont typeface="Arial"/>
        <a:buChar char="•"/>
        <a:defRPr sz="3400" kern="1200">
          <a:solidFill>
            <a:schemeClr val="tx1"/>
          </a:solidFill>
          <a:latin typeface="+mn-lt"/>
          <a:ea typeface="+mn-ea"/>
          <a:cs typeface="+mn-cs"/>
        </a:defRPr>
      </a:lvl8pPr>
      <a:lvl9pPr marL="6632280" indent="-390134" algn="l" defTabSz="780269" rtl="0" eaLnBrk="1" latinLnBrk="0" hangingPunct="1">
        <a:spcBef>
          <a:spcPct val="20000"/>
        </a:spcBef>
        <a:buFont typeface="Arial"/>
        <a:buChar char="•"/>
        <a:defRPr sz="3400" kern="1200">
          <a:solidFill>
            <a:schemeClr val="tx1"/>
          </a:solidFill>
          <a:latin typeface="+mn-lt"/>
          <a:ea typeface="+mn-ea"/>
          <a:cs typeface="+mn-cs"/>
        </a:defRPr>
      </a:lvl9pPr>
    </p:bodyStyle>
    <p:otherStyle>
      <a:defPPr>
        <a:defRPr lang="en-US"/>
      </a:defPPr>
      <a:lvl1pPr marL="0" algn="l" defTabSz="780269" rtl="0" eaLnBrk="1" latinLnBrk="0" hangingPunct="1">
        <a:defRPr sz="3100" kern="1200">
          <a:solidFill>
            <a:schemeClr val="tx1"/>
          </a:solidFill>
          <a:latin typeface="+mn-lt"/>
          <a:ea typeface="+mn-ea"/>
          <a:cs typeface="+mn-cs"/>
        </a:defRPr>
      </a:lvl1pPr>
      <a:lvl2pPr marL="780269" algn="l" defTabSz="780269" rtl="0" eaLnBrk="1" latinLnBrk="0" hangingPunct="1">
        <a:defRPr sz="3100" kern="1200">
          <a:solidFill>
            <a:schemeClr val="tx1"/>
          </a:solidFill>
          <a:latin typeface="+mn-lt"/>
          <a:ea typeface="+mn-ea"/>
          <a:cs typeface="+mn-cs"/>
        </a:defRPr>
      </a:lvl2pPr>
      <a:lvl3pPr marL="1560537" algn="l" defTabSz="780269" rtl="0" eaLnBrk="1" latinLnBrk="0" hangingPunct="1">
        <a:defRPr sz="3100" kern="1200">
          <a:solidFill>
            <a:schemeClr val="tx1"/>
          </a:solidFill>
          <a:latin typeface="+mn-lt"/>
          <a:ea typeface="+mn-ea"/>
          <a:cs typeface="+mn-cs"/>
        </a:defRPr>
      </a:lvl3pPr>
      <a:lvl4pPr marL="2340805" algn="l" defTabSz="780269" rtl="0" eaLnBrk="1" latinLnBrk="0" hangingPunct="1">
        <a:defRPr sz="3100" kern="1200">
          <a:solidFill>
            <a:schemeClr val="tx1"/>
          </a:solidFill>
          <a:latin typeface="+mn-lt"/>
          <a:ea typeface="+mn-ea"/>
          <a:cs typeface="+mn-cs"/>
        </a:defRPr>
      </a:lvl4pPr>
      <a:lvl5pPr marL="3121072" algn="l" defTabSz="780269" rtl="0" eaLnBrk="1" latinLnBrk="0" hangingPunct="1">
        <a:defRPr sz="3100" kern="1200">
          <a:solidFill>
            <a:schemeClr val="tx1"/>
          </a:solidFill>
          <a:latin typeface="+mn-lt"/>
          <a:ea typeface="+mn-ea"/>
          <a:cs typeface="+mn-cs"/>
        </a:defRPr>
      </a:lvl5pPr>
      <a:lvl6pPr marL="3901340" algn="l" defTabSz="780269" rtl="0" eaLnBrk="1" latinLnBrk="0" hangingPunct="1">
        <a:defRPr sz="3100" kern="1200">
          <a:solidFill>
            <a:schemeClr val="tx1"/>
          </a:solidFill>
          <a:latin typeface="+mn-lt"/>
          <a:ea typeface="+mn-ea"/>
          <a:cs typeface="+mn-cs"/>
        </a:defRPr>
      </a:lvl6pPr>
      <a:lvl7pPr marL="4681609" algn="l" defTabSz="780269" rtl="0" eaLnBrk="1" latinLnBrk="0" hangingPunct="1">
        <a:defRPr sz="3100" kern="1200">
          <a:solidFill>
            <a:schemeClr val="tx1"/>
          </a:solidFill>
          <a:latin typeface="+mn-lt"/>
          <a:ea typeface="+mn-ea"/>
          <a:cs typeface="+mn-cs"/>
        </a:defRPr>
      </a:lvl7pPr>
      <a:lvl8pPr marL="5461878" algn="l" defTabSz="780269" rtl="0" eaLnBrk="1" latinLnBrk="0" hangingPunct="1">
        <a:defRPr sz="3100" kern="1200">
          <a:solidFill>
            <a:schemeClr val="tx1"/>
          </a:solidFill>
          <a:latin typeface="+mn-lt"/>
          <a:ea typeface="+mn-ea"/>
          <a:cs typeface="+mn-cs"/>
        </a:defRPr>
      </a:lvl8pPr>
      <a:lvl9pPr marL="6242145" algn="l" defTabSz="780269" rtl="0" eaLnBrk="1" latinLnBrk="0" hangingPunct="1">
        <a:defRPr sz="3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0"/>
          <a:stretch>
            <a:fillRect/>
          </a:stretch>
        </a:blipFill>
        <a:effectLst/>
      </p:bgPr>
    </p:bg>
    <p:spTree>
      <p:nvGrpSpPr>
        <p:cNvPr id="1" name=""/>
        <p:cNvGrpSpPr/>
        <p:nvPr/>
      </p:nvGrpSpPr>
      <p:grpSpPr>
        <a:xfrm>
          <a:off x="0" y="0"/>
          <a:ext cx="0" cy="0"/>
          <a:chOff x="0" y="0"/>
          <a:chExt cx="0" cy="0"/>
        </a:xfrm>
      </p:grpSpPr>
      <p:pic>
        <p:nvPicPr>
          <p:cNvPr id="6" name="Picture 5" descr="UTO-linen-bg.png"/>
          <p:cNvPicPr>
            <a:picLocks noChangeAspect="1"/>
          </p:cNvPicPr>
          <p:nvPr/>
        </p:nvPicPr>
        <p:blipFill rotWithShape="1">
          <a:blip r:embed="rId21">
            <a:extLst>
              <a:ext uri="{28A0092B-C50C-407E-A947-70E740481C1C}">
                <a14:useLocalDpi xmlns:a14="http://schemas.microsoft.com/office/drawing/2010/main" val="0"/>
              </a:ext>
            </a:extLst>
          </a:blip>
          <a:srcRect t="10008"/>
          <a:stretch/>
        </p:blipFill>
        <p:spPr>
          <a:xfrm>
            <a:off x="0" y="0"/>
            <a:ext cx="15608300" cy="8778876"/>
          </a:xfrm>
          <a:prstGeom prst="rect">
            <a:avLst/>
          </a:prstGeom>
        </p:spPr>
      </p:pic>
      <p:pic>
        <p:nvPicPr>
          <p:cNvPr id="4" name="Picture 3" descr="UTO-linen-bg-yellow.png"/>
          <p:cNvPicPr>
            <a:picLocks noChangeAspect="1"/>
          </p:cNvPicPr>
          <p:nvPr/>
        </p:nvPicPr>
        <p:blipFill rotWithShape="1">
          <a:blip r:embed="rId22">
            <a:extLst>
              <a:ext uri="{28A0092B-C50C-407E-A947-70E740481C1C}">
                <a14:useLocalDpi xmlns:a14="http://schemas.microsoft.com/office/drawing/2010/main" val="0"/>
              </a:ext>
            </a:extLst>
          </a:blip>
          <a:srcRect t="10008"/>
          <a:stretch/>
        </p:blipFill>
        <p:spPr>
          <a:xfrm>
            <a:off x="22282" y="0"/>
            <a:ext cx="15608300" cy="8778876"/>
          </a:xfrm>
          <a:prstGeom prst="rect">
            <a:avLst/>
          </a:prstGeom>
        </p:spPr>
      </p:pic>
      <p:pic>
        <p:nvPicPr>
          <p:cNvPr id="5" name="Picture 4" descr="UTO-linen-bg-yellow.png"/>
          <p:cNvPicPr>
            <a:picLocks noChangeAspect="1"/>
          </p:cNvPicPr>
          <p:nvPr/>
        </p:nvPicPr>
        <p:blipFill rotWithShape="1">
          <a:blip r:embed="rId23">
            <a:extLst>
              <a:ext uri="{28A0092B-C50C-407E-A947-70E740481C1C}">
                <a14:useLocalDpi xmlns:a14="http://schemas.microsoft.com/office/drawing/2010/main" val="0"/>
              </a:ext>
            </a:extLst>
          </a:blip>
          <a:srcRect t="10008"/>
          <a:stretch/>
        </p:blipFill>
        <p:spPr>
          <a:xfrm>
            <a:off x="0" y="0"/>
            <a:ext cx="15630582" cy="8778876"/>
          </a:xfrm>
          <a:prstGeom prst="rect">
            <a:avLst/>
          </a:prstGeom>
        </p:spPr>
      </p:pic>
      <p:pic>
        <p:nvPicPr>
          <p:cNvPr id="7" name="Picture 6" descr="UTO-linen-bg-yellow.png"/>
          <p:cNvPicPr>
            <a:picLocks noChangeAspect="1"/>
          </p:cNvPicPr>
          <p:nvPr/>
        </p:nvPicPr>
        <p:blipFill rotWithShape="1">
          <a:blip r:embed="rId24">
            <a:extLst>
              <a:ext uri="{28A0092B-C50C-407E-A947-70E740481C1C}">
                <a14:useLocalDpi xmlns:a14="http://schemas.microsoft.com/office/drawing/2010/main" val="0"/>
              </a:ext>
            </a:extLst>
          </a:blip>
          <a:srcRect t="-11279"/>
          <a:stretch/>
        </p:blipFill>
        <p:spPr>
          <a:xfrm>
            <a:off x="0" y="-990238"/>
            <a:ext cx="15630582" cy="9769114"/>
          </a:xfrm>
          <a:prstGeom prst="rect">
            <a:avLst/>
          </a:prstGeom>
        </p:spPr>
      </p:pic>
      <p:sp>
        <p:nvSpPr>
          <p:cNvPr id="2" name="Title Placeholder 1"/>
          <p:cNvSpPr>
            <a:spLocks noGrp="1"/>
          </p:cNvSpPr>
          <p:nvPr>
            <p:ph type="title"/>
          </p:nvPr>
        </p:nvSpPr>
        <p:spPr>
          <a:xfrm>
            <a:off x="780415" y="351563"/>
            <a:ext cx="14047470" cy="1463146"/>
          </a:xfrm>
          <a:prstGeom prst="rect">
            <a:avLst/>
          </a:prstGeom>
        </p:spPr>
        <p:txBody>
          <a:bodyPr vert="horz" lIns="156054" tIns="78026" rIns="156054" bIns="78026"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80415" y="2048407"/>
            <a:ext cx="14047470" cy="5482710"/>
          </a:xfrm>
          <a:prstGeom prst="rect">
            <a:avLst/>
          </a:prstGeom>
        </p:spPr>
        <p:txBody>
          <a:bodyPr vert="horz" lIns="156054" tIns="78026" rIns="156054" bIns="780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7554944"/>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Lst>
  <p:txStyles>
    <p:titleStyle>
      <a:lvl1pPr algn="ctr" defTabSz="780269" rtl="0" eaLnBrk="1" latinLnBrk="0" hangingPunct="1">
        <a:spcBef>
          <a:spcPct val="0"/>
        </a:spcBef>
        <a:buNone/>
        <a:defRPr sz="7500" b="1" i="0" kern="1200">
          <a:solidFill>
            <a:schemeClr val="accent6">
              <a:lumMod val="50000"/>
            </a:schemeClr>
          </a:solidFill>
          <a:latin typeface="Akzidenz-Grotesk Pro"/>
          <a:ea typeface="+mj-ea"/>
          <a:cs typeface="Bebas Neue"/>
        </a:defRPr>
      </a:lvl1pPr>
    </p:titleStyle>
    <p:bodyStyle>
      <a:lvl1pPr marL="585202" indent="-585202" algn="l" defTabSz="780269" rtl="0" eaLnBrk="1" latinLnBrk="0" hangingPunct="1">
        <a:spcBef>
          <a:spcPct val="20000"/>
        </a:spcBef>
        <a:buFont typeface="Arial"/>
        <a:buChar char="•"/>
        <a:defRPr sz="5500" kern="1200">
          <a:solidFill>
            <a:schemeClr val="bg1"/>
          </a:solidFill>
          <a:latin typeface="Akzidenz-Grotesk Pro"/>
          <a:ea typeface="+mn-ea"/>
          <a:cs typeface="Myriad Pro"/>
        </a:defRPr>
      </a:lvl1pPr>
      <a:lvl2pPr marL="1267936" indent="-487667" algn="l" defTabSz="780269" rtl="0" eaLnBrk="1" latinLnBrk="0" hangingPunct="1">
        <a:spcBef>
          <a:spcPct val="20000"/>
        </a:spcBef>
        <a:buFont typeface="Arial"/>
        <a:buChar char="–"/>
        <a:defRPr sz="4800" kern="1200">
          <a:solidFill>
            <a:schemeClr val="bg1"/>
          </a:solidFill>
          <a:latin typeface="Akzidenz-Grotesk Pro"/>
          <a:ea typeface="+mn-ea"/>
          <a:cs typeface="Myriad Pro"/>
        </a:defRPr>
      </a:lvl2pPr>
      <a:lvl3pPr marL="1950671" indent="-390134" algn="l" defTabSz="780269" rtl="0" eaLnBrk="1" latinLnBrk="0" hangingPunct="1">
        <a:spcBef>
          <a:spcPct val="20000"/>
        </a:spcBef>
        <a:buFont typeface="Arial"/>
        <a:buChar char="•"/>
        <a:defRPr sz="4100" kern="1200">
          <a:solidFill>
            <a:schemeClr val="bg1"/>
          </a:solidFill>
          <a:latin typeface="Akzidenz-Grotesk Pro"/>
          <a:ea typeface="+mn-ea"/>
          <a:cs typeface="Myriad Pro"/>
        </a:defRPr>
      </a:lvl3pPr>
      <a:lvl4pPr marL="2730938" indent="-390134" algn="l" defTabSz="780269" rtl="0" eaLnBrk="1" latinLnBrk="0" hangingPunct="1">
        <a:spcBef>
          <a:spcPct val="20000"/>
        </a:spcBef>
        <a:buFont typeface="Arial"/>
        <a:buChar char="–"/>
        <a:defRPr sz="3400" kern="1200">
          <a:solidFill>
            <a:schemeClr val="bg1"/>
          </a:solidFill>
          <a:latin typeface="Akzidenz-Grotesk Pro"/>
          <a:ea typeface="+mn-ea"/>
          <a:cs typeface="Myriad Pro"/>
        </a:defRPr>
      </a:lvl4pPr>
      <a:lvl5pPr marL="3511207" indent="-390134" algn="l" defTabSz="780269" rtl="0" eaLnBrk="1" latinLnBrk="0" hangingPunct="1">
        <a:spcBef>
          <a:spcPct val="20000"/>
        </a:spcBef>
        <a:buFont typeface="Arial"/>
        <a:buChar char="»"/>
        <a:defRPr sz="3400" kern="1200">
          <a:solidFill>
            <a:schemeClr val="bg1"/>
          </a:solidFill>
          <a:latin typeface="Akzidenz-Grotesk Pro"/>
          <a:ea typeface="+mn-ea"/>
          <a:cs typeface="Myriad Pro"/>
        </a:defRPr>
      </a:lvl5pPr>
      <a:lvl6pPr marL="4291474" indent="-390134" algn="l" defTabSz="780269" rtl="0" eaLnBrk="1" latinLnBrk="0" hangingPunct="1">
        <a:spcBef>
          <a:spcPct val="20000"/>
        </a:spcBef>
        <a:buFont typeface="Arial"/>
        <a:buChar char="•"/>
        <a:defRPr sz="3400" kern="1200">
          <a:solidFill>
            <a:schemeClr val="tx1"/>
          </a:solidFill>
          <a:latin typeface="+mn-lt"/>
          <a:ea typeface="+mn-ea"/>
          <a:cs typeface="+mn-cs"/>
        </a:defRPr>
      </a:lvl6pPr>
      <a:lvl7pPr marL="5071743" indent="-390134" algn="l" defTabSz="780269" rtl="0" eaLnBrk="1" latinLnBrk="0" hangingPunct="1">
        <a:spcBef>
          <a:spcPct val="20000"/>
        </a:spcBef>
        <a:buFont typeface="Arial"/>
        <a:buChar char="•"/>
        <a:defRPr sz="3400" kern="1200">
          <a:solidFill>
            <a:schemeClr val="tx1"/>
          </a:solidFill>
          <a:latin typeface="+mn-lt"/>
          <a:ea typeface="+mn-ea"/>
          <a:cs typeface="+mn-cs"/>
        </a:defRPr>
      </a:lvl7pPr>
      <a:lvl8pPr marL="5852011" indent="-390134" algn="l" defTabSz="780269" rtl="0" eaLnBrk="1" latinLnBrk="0" hangingPunct="1">
        <a:spcBef>
          <a:spcPct val="20000"/>
        </a:spcBef>
        <a:buFont typeface="Arial"/>
        <a:buChar char="•"/>
        <a:defRPr sz="3400" kern="1200">
          <a:solidFill>
            <a:schemeClr val="tx1"/>
          </a:solidFill>
          <a:latin typeface="+mn-lt"/>
          <a:ea typeface="+mn-ea"/>
          <a:cs typeface="+mn-cs"/>
        </a:defRPr>
      </a:lvl8pPr>
      <a:lvl9pPr marL="6632280" indent="-390134" algn="l" defTabSz="780269" rtl="0" eaLnBrk="1" latinLnBrk="0" hangingPunct="1">
        <a:spcBef>
          <a:spcPct val="20000"/>
        </a:spcBef>
        <a:buFont typeface="Arial"/>
        <a:buChar char="•"/>
        <a:defRPr sz="3400" kern="1200">
          <a:solidFill>
            <a:schemeClr val="tx1"/>
          </a:solidFill>
          <a:latin typeface="+mn-lt"/>
          <a:ea typeface="+mn-ea"/>
          <a:cs typeface="+mn-cs"/>
        </a:defRPr>
      </a:lvl9pPr>
    </p:bodyStyle>
    <p:otherStyle>
      <a:defPPr>
        <a:defRPr lang="en-US"/>
      </a:defPPr>
      <a:lvl1pPr marL="0" algn="l" defTabSz="780269" rtl="0" eaLnBrk="1" latinLnBrk="0" hangingPunct="1">
        <a:defRPr sz="3100" kern="1200">
          <a:solidFill>
            <a:schemeClr val="tx1"/>
          </a:solidFill>
          <a:latin typeface="+mn-lt"/>
          <a:ea typeface="+mn-ea"/>
          <a:cs typeface="+mn-cs"/>
        </a:defRPr>
      </a:lvl1pPr>
      <a:lvl2pPr marL="780269" algn="l" defTabSz="780269" rtl="0" eaLnBrk="1" latinLnBrk="0" hangingPunct="1">
        <a:defRPr sz="3100" kern="1200">
          <a:solidFill>
            <a:schemeClr val="tx1"/>
          </a:solidFill>
          <a:latin typeface="+mn-lt"/>
          <a:ea typeface="+mn-ea"/>
          <a:cs typeface="+mn-cs"/>
        </a:defRPr>
      </a:lvl2pPr>
      <a:lvl3pPr marL="1560537" algn="l" defTabSz="780269" rtl="0" eaLnBrk="1" latinLnBrk="0" hangingPunct="1">
        <a:defRPr sz="3100" kern="1200">
          <a:solidFill>
            <a:schemeClr val="tx1"/>
          </a:solidFill>
          <a:latin typeface="+mn-lt"/>
          <a:ea typeface="+mn-ea"/>
          <a:cs typeface="+mn-cs"/>
        </a:defRPr>
      </a:lvl3pPr>
      <a:lvl4pPr marL="2340805" algn="l" defTabSz="780269" rtl="0" eaLnBrk="1" latinLnBrk="0" hangingPunct="1">
        <a:defRPr sz="3100" kern="1200">
          <a:solidFill>
            <a:schemeClr val="tx1"/>
          </a:solidFill>
          <a:latin typeface="+mn-lt"/>
          <a:ea typeface="+mn-ea"/>
          <a:cs typeface="+mn-cs"/>
        </a:defRPr>
      </a:lvl4pPr>
      <a:lvl5pPr marL="3121072" algn="l" defTabSz="780269" rtl="0" eaLnBrk="1" latinLnBrk="0" hangingPunct="1">
        <a:defRPr sz="3100" kern="1200">
          <a:solidFill>
            <a:schemeClr val="tx1"/>
          </a:solidFill>
          <a:latin typeface="+mn-lt"/>
          <a:ea typeface="+mn-ea"/>
          <a:cs typeface="+mn-cs"/>
        </a:defRPr>
      </a:lvl5pPr>
      <a:lvl6pPr marL="3901340" algn="l" defTabSz="780269" rtl="0" eaLnBrk="1" latinLnBrk="0" hangingPunct="1">
        <a:defRPr sz="3100" kern="1200">
          <a:solidFill>
            <a:schemeClr val="tx1"/>
          </a:solidFill>
          <a:latin typeface="+mn-lt"/>
          <a:ea typeface="+mn-ea"/>
          <a:cs typeface="+mn-cs"/>
        </a:defRPr>
      </a:lvl6pPr>
      <a:lvl7pPr marL="4681609" algn="l" defTabSz="780269" rtl="0" eaLnBrk="1" latinLnBrk="0" hangingPunct="1">
        <a:defRPr sz="3100" kern="1200">
          <a:solidFill>
            <a:schemeClr val="tx1"/>
          </a:solidFill>
          <a:latin typeface="+mn-lt"/>
          <a:ea typeface="+mn-ea"/>
          <a:cs typeface="+mn-cs"/>
        </a:defRPr>
      </a:lvl7pPr>
      <a:lvl8pPr marL="5461878" algn="l" defTabSz="780269" rtl="0" eaLnBrk="1" latinLnBrk="0" hangingPunct="1">
        <a:defRPr sz="3100" kern="1200">
          <a:solidFill>
            <a:schemeClr val="tx1"/>
          </a:solidFill>
          <a:latin typeface="+mn-lt"/>
          <a:ea typeface="+mn-ea"/>
          <a:cs typeface="+mn-cs"/>
        </a:defRPr>
      </a:lvl8pPr>
      <a:lvl9pPr marL="6242145" algn="l" defTabSz="780269" rtl="0" eaLnBrk="1" latinLnBrk="0" hangingPunct="1">
        <a:defRPr sz="3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0"/>
          <a:stretch>
            <a:fillRect/>
          </a:stretch>
        </a:blipFill>
        <a:effectLst/>
      </p:bgPr>
    </p:bg>
    <p:spTree>
      <p:nvGrpSpPr>
        <p:cNvPr id="1" name=""/>
        <p:cNvGrpSpPr/>
        <p:nvPr/>
      </p:nvGrpSpPr>
      <p:grpSpPr>
        <a:xfrm>
          <a:off x="0" y="0"/>
          <a:ext cx="0" cy="0"/>
          <a:chOff x="0" y="0"/>
          <a:chExt cx="0" cy="0"/>
        </a:xfrm>
      </p:grpSpPr>
      <p:pic>
        <p:nvPicPr>
          <p:cNvPr id="9" name="Picture 8" descr="UTO-linen-bg1.png"/>
          <p:cNvPicPr>
            <a:picLocks noChangeAspect="1"/>
          </p:cNvPicPr>
          <p:nvPr/>
        </p:nvPicPr>
        <p:blipFill rotWithShape="1">
          <a:blip r:embed="rId21">
            <a:extLst>
              <a:ext uri="{28A0092B-C50C-407E-A947-70E740481C1C}">
                <a14:useLocalDpi xmlns:a14="http://schemas.microsoft.com/office/drawing/2010/main" val="0"/>
              </a:ext>
            </a:extLst>
          </a:blip>
          <a:srcRect t="10008"/>
          <a:stretch/>
        </p:blipFill>
        <p:spPr>
          <a:xfrm>
            <a:off x="0" y="0"/>
            <a:ext cx="15608300" cy="8778876"/>
          </a:xfrm>
          <a:prstGeom prst="rect">
            <a:avLst/>
          </a:prstGeom>
        </p:spPr>
      </p:pic>
      <p:pic>
        <p:nvPicPr>
          <p:cNvPr id="4" name="Picture 3" descr="UTO-linen-bg-maroon.png"/>
          <p:cNvPicPr>
            <a:picLocks noChangeAspect="1"/>
          </p:cNvPicPr>
          <p:nvPr/>
        </p:nvPicPr>
        <p:blipFill rotWithShape="1">
          <a:blip r:embed="rId22">
            <a:extLst>
              <a:ext uri="{28A0092B-C50C-407E-A947-70E740481C1C}">
                <a14:useLocalDpi xmlns:a14="http://schemas.microsoft.com/office/drawing/2010/main" val="0"/>
              </a:ext>
            </a:extLst>
          </a:blip>
          <a:srcRect t="10008"/>
          <a:stretch/>
        </p:blipFill>
        <p:spPr>
          <a:xfrm>
            <a:off x="-200535" y="-58480"/>
            <a:ext cx="15831117" cy="8904199"/>
          </a:xfrm>
          <a:prstGeom prst="rect">
            <a:avLst/>
          </a:prstGeom>
        </p:spPr>
      </p:pic>
      <p:pic>
        <p:nvPicPr>
          <p:cNvPr id="5" name="Picture 4" descr="UTO-linen-bgmar.png"/>
          <p:cNvPicPr>
            <a:picLocks noChangeAspect="1"/>
          </p:cNvPicPr>
          <p:nvPr/>
        </p:nvPicPr>
        <p:blipFill rotWithShape="1">
          <a:blip r:embed="rId23">
            <a:extLst>
              <a:ext uri="{28A0092B-C50C-407E-A947-70E740481C1C}">
                <a14:useLocalDpi xmlns:a14="http://schemas.microsoft.com/office/drawing/2010/main" val="0"/>
              </a:ext>
            </a:extLst>
          </a:blip>
          <a:srcRect t="10599"/>
          <a:stretch/>
        </p:blipFill>
        <p:spPr>
          <a:xfrm>
            <a:off x="-200536" y="0"/>
            <a:ext cx="15831117" cy="8845720"/>
          </a:xfrm>
          <a:prstGeom prst="rect">
            <a:avLst/>
          </a:prstGeom>
        </p:spPr>
      </p:pic>
      <p:sp>
        <p:nvSpPr>
          <p:cNvPr id="2" name="Title Placeholder 1"/>
          <p:cNvSpPr>
            <a:spLocks noGrp="1"/>
          </p:cNvSpPr>
          <p:nvPr>
            <p:ph type="title"/>
          </p:nvPr>
        </p:nvSpPr>
        <p:spPr>
          <a:xfrm>
            <a:off x="780415" y="351563"/>
            <a:ext cx="14047470" cy="1463146"/>
          </a:xfrm>
          <a:prstGeom prst="rect">
            <a:avLst/>
          </a:prstGeom>
        </p:spPr>
        <p:txBody>
          <a:bodyPr vert="horz" lIns="156054" tIns="78026" rIns="156054" bIns="78026"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80415" y="2048407"/>
            <a:ext cx="14047470" cy="5482710"/>
          </a:xfrm>
          <a:prstGeom prst="rect">
            <a:avLst/>
          </a:prstGeom>
        </p:spPr>
        <p:txBody>
          <a:bodyPr vert="horz" lIns="156054" tIns="78026" rIns="156054" bIns="780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92355618"/>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Lst>
  <p:txStyles>
    <p:titleStyle>
      <a:lvl1pPr algn="ctr" defTabSz="780269" rtl="0" eaLnBrk="1" latinLnBrk="0" hangingPunct="1">
        <a:spcBef>
          <a:spcPct val="0"/>
        </a:spcBef>
        <a:buNone/>
        <a:defRPr sz="7500" b="1" i="0" kern="1200">
          <a:solidFill>
            <a:srgbClr val="FFB310"/>
          </a:solidFill>
          <a:latin typeface="Akzidenz-Grotesk Pro"/>
          <a:ea typeface="+mj-ea"/>
          <a:cs typeface="Bebas Neue"/>
        </a:defRPr>
      </a:lvl1pPr>
    </p:titleStyle>
    <p:bodyStyle>
      <a:lvl1pPr marL="585202" indent="-585202" algn="l" defTabSz="780269" rtl="0" eaLnBrk="1" latinLnBrk="0" hangingPunct="1">
        <a:spcBef>
          <a:spcPct val="20000"/>
        </a:spcBef>
        <a:buFont typeface="Arial"/>
        <a:buChar char="•"/>
        <a:defRPr sz="5500" kern="1200">
          <a:solidFill>
            <a:schemeClr val="bg1"/>
          </a:solidFill>
          <a:latin typeface="Akzidenz-Grotesk Pro"/>
          <a:ea typeface="+mn-ea"/>
          <a:cs typeface="Myriad Pro"/>
        </a:defRPr>
      </a:lvl1pPr>
      <a:lvl2pPr marL="1267936" indent="-487667" algn="l" defTabSz="780269" rtl="0" eaLnBrk="1" latinLnBrk="0" hangingPunct="1">
        <a:spcBef>
          <a:spcPct val="20000"/>
        </a:spcBef>
        <a:buFont typeface="Arial"/>
        <a:buChar char="–"/>
        <a:defRPr sz="4800" kern="1200">
          <a:solidFill>
            <a:schemeClr val="bg1"/>
          </a:solidFill>
          <a:latin typeface="Akzidenz-Grotesk Pro"/>
          <a:ea typeface="+mn-ea"/>
          <a:cs typeface="Myriad Pro"/>
        </a:defRPr>
      </a:lvl2pPr>
      <a:lvl3pPr marL="1950671" indent="-390134" algn="l" defTabSz="780269" rtl="0" eaLnBrk="1" latinLnBrk="0" hangingPunct="1">
        <a:spcBef>
          <a:spcPct val="20000"/>
        </a:spcBef>
        <a:buFont typeface="Arial"/>
        <a:buChar char="•"/>
        <a:defRPr sz="4100" kern="1200">
          <a:solidFill>
            <a:schemeClr val="bg1"/>
          </a:solidFill>
          <a:latin typeface="Akzidenz-Grotesk Pro"/>
          <a:ea typeface="+mn-ea"/>
          <a:cs typeface="Myriad Pro"/>
        </a:defRPr>
      </a:lvl3pPr>
      <a:lvl4pPr marL="2730938" indent="-390134" algn="l" defTabSz="780269" rtl="0" eaLnBrk="1" latinLnBrk="0" hangingPunct="1">
        <a:spcBef>
          <a:spcPct val="20000"/>
        </a:spcBef>
        <a:buFont typeface="Arial"/>
        <a:buChar char="–"/>
        <a:defRPr sz="3400" kern="1200">
          <a:solidFill>
            <a:schemeClr val="bg1"/>
          </a:solidFill>
          <a:latin typeface="Akzidenz-Grotesk Pro"/>
          <a:ea typeface="+mn-ea"/>
          <a:cs typeface="Myriad Pro"/>
        </a:defRPr>
      </a:lvl4pPr>
      <a:lvl5pPr marL="3511207" indent="-390134" algn="l" defTabSz="780269" rtl="0" eaLnBrk="1" latinLnBrk="0" hangingPunct="1">
        <a:spcBef>
          <a:spcPct val="20000"/>
        </a:spcBef>
        <a:buFont typeface="Arial"/>
        <a:buChar char="»"/>
        <a:defRPr sz="3400" kern="1200">
          <a:solidFill>
            <a:schemeClr val="bg1"/>
          </a:solidFill>
          <a:latin typeface="Akzidenz-Grotesk Pro"/>
          <a:ea typeface="+mn-ea"/>
          <a:cs typeface="Myriad Pro"/>
        </a:defRPr>
      </a:lvl5pPr>
      <a:lvl6pPr marL="4291474" indent="-390134" algn="l" defTabSz="780269" rtl="0" eaLnBrk="1" latinLnBrk="0" hangingPunct="1">
        <a:spcBef>
          <a:spcPct val="20000"/>
        </a:spcBef>
        <a:buFont typeface="Arial"/>
        <a:buChar char="•"/>
        <a:defRPr sz="3400" kern="1200">
          <a:solidFill>
            <a:schemeClr val="tx1"/>
          </a:solidFill>
          <a:latin typeface="+mn-lt"/>
          <a:ea typeface="+mn-ea"/>
          <a:cs typeface="+mn-cs"/>
        </a:defRPr>
      </a:lvl6pPr>
      <a:lvl7pPr marL="5071743" indent="-390134" algn="l" defTabSz="780269" rtl="0" eaLnBrk="1" latinLnBrk="0" hangingPunct="1">
        <a:spcBef>
          <a:spcPct val="20000"/>
        </a:spcBef>
        <a:buFont typeface="Arial"/>
        <a:buChar char="•"/>
        <a:defRPr sz="3400" kern="1200">
          <a:solidFill>
            <a:schemeClr val="tx1"/>
          </a:solidFill>
          <a:latin typeface="+mn-lt"/>
          <a:ea typeface="+mn-ea"/>
          <a:cs typeface="+mn-cs"/>
        </a:defRPr>
      </a:lvl7pPr>
      <a:lvl8pPr marL="5852011" indent="-390134" algn="l" defTabSz="780269" rtl="0" eaLnBrk="1" latinLnBrk="0" hangingPunct="1">
        <a:spcBef>
          <a:spcPct val="20000"/>
        </a:spcBef>
        <a:buFont typeface="Arial"/>
        <a:buChar char="•"/>
        <a:defRPr sz="3400" kern="1200">
          <a:solidFill>
            <a:schemeClr val="tx1"/>
          </a:solidFill>
          <a:latin typeface="+mn-lt"/>
          <a:ea typeface="+mn-ea"/>
          <a:cs typeface="+mn-cs"/>
        </a:defRPr>
      </a:lvl8pPr>
      <a:lvl9pPr marL="6632280" indent="-390134" algn="l" defTabSz="780269" rtl="0" eaLnBrk="1" latinLnBrk="0" hangingPunct="1">
        <a:spcBef>
          <a:spcPct val="20000"/>
        </a:spcBef>
        <a:buFont typeface="Arial"/>
        <a:buChar char="•"/>
        <a:defRPr sz="3400" kern="1200">
          <a:solidFill>
            <a:schemeClr val="tx1"/>
          </a:solidFill>
          <a:latin typeface="+mn-lt"/>
          <a:ea typeface="+mn-ea"/>
          <a:cs typeface="+mn-cs"/>
        </a:defRPr>
      </a:lvl9pPr>
    </p:bodyStyle>
    <p:otherStyle>
      <a:defPPr>
        <a:defRPr lang="en-US"/>
      </a:defPPr>
      <a:lvl1pPr marL="0" algn="l" defTabSz="780269" rtl="0" eaLnBrk="1" latinLnBrk="0" hangingPunct="1">
        <a:defRPr sz="3100" kern="1200">
          <a:solidFill>
            <a:schemeClr val="tx1"/>
          </a:solidFill>
          <a:latin typeface="+mn-lt"/>
          <a:ea typeface="+mn-ea"/>
          <a:cs typeface="+mn-cs"/>
        </a:defRPr>
      </a:lvl1pPr>
      <a:lvl2pPr marL="780269" algn="l" defTabSz="780269" rtl="0" eaLnBrk="1" latinLnBrk="0" hangingPunct="1">
        <a:defRPr sz="3100" kern="1200">
          <a:solidFill>
            <a:schemeClr val="tx1"/>
          </a:solidFill>
          <a:latin typeface="+mn-lt"/>
          <a:ea typeface="+mn-ea"/>
          <a:cs typeface="+mn-cs"/>
        </a:defRPr>
      </a:lvl2pPr>
      <a:lvl3pPr marL="1560537" algn="l" defTabSz="780269" rtl="0" eaLnBrk="1" latinLnBrk="0" hangingPunct="1">
        <a:defRPr sz="3100" kern="1200">
          <a:solidFill>
            <a:schemeClr val="tx1"/>
          </a:solidFill>
          <a:latin typeface="+mn-lt"/>
          <a:ea typeface="+mn-ea"/>
          <a:cs typeface="+mn-cs"/>
        </a:defRPr>
      </a:lvl3pPr>
      <a:lvl4pPr marL="2340805" algn="l" defTabSz="780269" rtl="0" eaLnBrk="1" latinLnBrk="0" hangingPunct="1">
        <a:defRPr sz="3100" kern="1200">
          <a:solidFill>
            <a:schemeClr val="tx1"/>
          </a:solidFill>
          <a:latin typeface="+mn-lt"/>
          <a:ea typeface="+mn-ea"/>
          <a:cs typeface="+mn-cs"/>
        </a:defRPr>
      </a:lvl4pPr>
      <a:lvl5pPr marL="3121072" algn="l" defTabSz="780269" rtl="0" eaLnBrk="1" latinLnBrk="0" hangingPunct="1">
        <a:defRPr sz="3100" kern="1200">
          <a:solidFill>
            <a:schemeClr val="tx1"/>
          </a:solidFill>
          <a:latin typeface="+mn-lt"/>
          <a:ea typeface="+mn-ea"/>
          <a:cs typeface="+mn-cs"/>
        </a:defRPr>
      </a:lvl5pPr>
      <a:lvl6pPr marL="3901340" algn="l" defTabSz="780269" rtl="0" eaLnBrk="1" latinLnBrk="0" hangingPunct="1">
        <a:defRPr sz="3100" kern="1200">
          <a:solidFill>
            <a:schemeClr val="tx1"/>
          </a:solidFill>
          <a:latin typeface="+mn-lt"/>
          <a:ea typeface="+mn-ea"/>
          <a:cs typeface="+mn-cs"/>
        </a:defRPr>
      </a:lvl6pPr>
      <a:lvl7pPr marL="4681609" algn="l" defTabSz="780269" rtl="0" eaLnBrk="1" latinLnBrk="0" hangingPunct="1">
        <a:defRPr sz="3100" kern="1200">
          <a:solidFill>
            <a:schemeClr val="tx1"/>
          </a:solidFill>
          <a:latin typeface="+mn-lt"/>
          <a:ea typeface="+mn-ea"/>
          <a:cs typeface="+mn-cs"/>
        </a:defRPr>
      </a:lvl7pPr>
      <a:lvl8pPr marL="5461878" algn="l" defTabSz="780269" rtl="0" eaLnBrk="1" latinLnBrk="0" hangingPunct="1">
        <a:defRPr sz="3100" kern="1200">
          <a:solidFill>
            <a:schemeClr val="tx1"/>
          </a:solidFill>
          <a:latin typeface="+mn-lt"/>
          <a:ea typeface="+mn-ea"/>
          <a:cs typeface="+mn-cs"/>
        </a:defRPr>
      </a:lvl8pPr>
      <a:lvl9pPr marL="6242145" algn="l" defTabSz="780269" rtl="0" eaLnBrk="1" latinLnBrk="0" hangingPunct="1">
        <a:defRPr sz="3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hyperlink" Target="http://tdwi.org/articles/2011/11/09/research-excerpt-introduction-to-self-service-business-intelligence.aspx"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hyperlink" Target="http://youtu.be/QFncM9P2Ykw" TargetMode="Externa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mailto:Jason.morales@microsoft.com" TargetMode="External"/><Relationship Id="rId2" Type="http://schemas.openxmlformats.org/officeDocument/2006/relationships/hyperlink" Target="mailto:Kristin.kennedy.1@asu.edu" TargetMode="External"/><Relationship Id="rId1" Type="http://schemas.openxmlformats.org/officeDocument/2006/relationships/slideLayout" Target="../slideLayouts/slideLayout10.xml"/><Relationship Id="rId4" Type="http://schemas.openxmlformats.org/officeDocument/2006/relationships/hyperlink" Target="mailto:Pleblanc@microsoft.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educause.edu/ero/article/no-more-excuses-michael-m-crow-analytics"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0624" y="736271"/>
            <a:ext cx="13267055" cy="4785756"/>
          </a:xfrm>
        </p:spPr>
        <p:txBody>
          <a:bodyPr>
            <a:normAutofit/>
          </a:bodyPr>
          <a:lstStyle/>
          <a:p>
            <a:r>
              <a:rPr lang="en-US" sz="6000" dirty="0"/>
              <a:t>How Arizona State University Moves Data Faster</a:t>
            </a:r>
          </a:p>
        </p:txBody>
      </p:sp>
      <p:sp>
        <p:nvSpPr>
          <p:cNvPr id="3" name="Subtitle 2"/>
          <p:cNvSpPr>
            <a:spLocks noGrp="1"/>
          </p:cNvSpPr>
          <p:nvPr>
            <p:ph type="subTitle" idx="1"/>
          </p:nvPr>
        </p:nvSpPr>
        <p:spPr>
          <a:xfrm>
            <a:off x="1253751" y="4686300"/>
            <a:ext cx="10925810" cy="2762250"/>
          </a:xfrm>
        </p:spPr>
        <p:txBody>
          <a:bodyPr>
            <a:noAutofit/>
          </a:bodyPr>
          <a:lstStyle/>
          <a:p>
            <a:r>
              <a:rPr lang="en-US" sz="2400" b="1" dirty="0" smtClean="0"/>
              <a:t>Kristin Kennedy</a:t>
            </a:r>
          </a:p>
          <a:p>
            <a:r>
              <a:rPr lang="en-US" sz="2400" dirty="0" smtClean="0"/>
              <a:t>Arizona State University</a:t>
            </a:r>
          </a:p>
          <a:p>
            <a:r>
              <a:rPr lang="en-US" sz="2400" b="1" dirty="0" smtClean="0"/>
              <a:t>Jason Morales</a:t>
            </a:r>
          </a:p>
          <a:p>
            <a:r>
              <a:rPr lang="en-US" sz="2400" dirty="0" smtClean="0"/>
              <a:t>Microsoft</a:t>
            </a:r>
          </a:p>
          <a:p>
            <a:r>
              <a:rPr lang="en-US" sz="2400" b="1" dirty="0" smtClean="0"/>
              <a:t>Patrick LeBlanc</a:t>
            </a:r>
          </a:p>
          <a:p>
            <a:r>
              <a:rPr lang="en-US" sz="2400" dirty="0" smtClean="0"/>
              <a:t>Microsoft</a:t>
            </a:r>
            <a:endParaRPr lang="en-US" sz="2400" dirty="0"/>
          </a:p>
        </p:txBody>
      </p:sp>
    </p:spTree>
    <p:extLst>
      <p:ext uri="{BB962C8B-B14F-4D97-AF65-F5344CB8AC3E}">
        <p14:creationId xmlns:p14="http://schemas.microsoft.com/office/powerpoint/2010/main" val="94082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 @ ASU</a:t>
            </a:r>
            <a:endParaRPr lang="en-US" dirty="0"/>
          </a:p>
        </p:txBody>
      </p:sp>
      <p:graphicFrame>
        <p:nvGraphicFramePr>
          <p:cNvPr id="4" name="Diagram 3"/>
          <p:cNvGraphicFramePr/>
          <p:nvPr>
            <p:extLst>
              <p:ext uri="{D42A27DB-BD31-4B8C-83A1-F6EECF244321}">
                <p14:modId xmlns:p14="http://schemas.microsoft.com/office/powerpoint/2010/main" val="3254023185"/>
              </p:ext>
            </p:extLst>
          </p:nvPr>
        </p:nvGraphicFramePr>
        <p:xfrm>
          <a:off x="2601383" y="920926"/>
          <a:ext cx="10405533" cy="6937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515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 Chart</a:t>
            </a:r>
            <a:endParaRPr lang="en-US" dirty="0"/>
          </a:p>
        </p:txBody>
      </p:sp>
      <p:graphicFrame>
        <p:nvGraphicFramePr>
          <p:cNvPr id="5" name="Diagram 4"/>
          <p:cNvGraphicFramePr/>
          <p:nvPr>
            <p:extLst>
              <p:ext uri="{D42A27DB-BD31-4B8C-83A1-F6EECF244321}">
                <p14:modId xmlns:p14="http://schemas.microsoft.com/office/powerpoint/2010/main" val="2951158501"/>
              </p:ext>
            </p:extLst>
          </p:nvPr>
        </p:nvGraphicFramePr>
        <p:xfrm>
          <a:off x="2601383" y="1282876"/>
          <a:ext cx="10405533" cy="6937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826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Change Toolsets?</a:t>
            </a:r>
            <a:endParaRPr lang="en-US" dirty="0"/>
          </a:p>
        </p:txBody>
      </p:sp>
    </p:spTree>
    <p:extLst>
      <p:ext uri="{BB962C8B-B14F-4D97-AF65-F5344CB8AC3E}">
        <p14:creationId xmlns:p14="http://schemas.microsoft.com/office/powerpoint/2010/main" val="404585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End of Life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100" y="2030422"/>
            <a:ext cx="9315450" cy="5571004"/>
          </a:xfrm>
          <a:prstGeom prst="rect">
            <a:avLst/>
          </a:prstGeom>
        </p:spPr>
      </p:pic>
    </p:spTree>
    <p:extLst>
      <p:ext uri="{BB962C8B-B14F-4D97-AF65-F5344CB8AC3E}">
        <p14:creationId xmlns:p14="http://schemas.microsoft.com/office/powerpoint/2010/main" val="14544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Feelings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0" y="1700408"/>
            <a:ext cx="9258300" cy="6008773"/>
          </a:xfrm>
          <a:prstGeom prst="rect">
            <a:avLst/>
          </a:prstGeom>
        </p:spPr>
      </p:pic>
    </p:spTree>
    <p:extLst>
      <p:ext uri="{BB962C8B-B14F-4D97-AF65-F5344CB8AC3E}">
        <p14:creationId xmlns:p14="http://schemas.microsoft.com/office/powerpoint/2010/main" val="224979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My Reports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600" y="1814709"/>
            <a:ext cx="7969250" cy="5848777"/>
          </a:xfrm>
          <a:prstGeom prst="rect">
            <a:avLst/>
          </a:prstGeom>
        </p:spPr>
      </p:pic>
    </p:spTree>
    <p:extLst>
      <p:ext uri="{BB962C8B-B14F-4D97-AF65-F5344CB8AC3E}">
        <p14:creationId xmlns:p14="http://schemas.microsoft.com/office/powerpoint/2010/main" val="218643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Dashboard Feature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2173" y="1570036"/>
            <a:ext cx="9292909" cy="599281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2082" y="3065462"/>
            <a:ext cx="1993674" cy="1182688"/>
          </a:xfrm>
          <a:prstGeom prst="rect">
            <a:avLst/>
          </a:prstGeom>
        </p:spPr>
      </p:pic>
      <p:cxnSp>
        <p:nvCxnSpPr>
          <p:cNvPr id="6" name="Straight Arrow Connector 5"/>
          <p:cNvCxnSpPr/>
          <p:nvPr/>
        </p:nvCxnSpPr>
        <p:spPr>
          <a:xfrm>
            <a:off x="6743700" y="3371850"/>
            <a:ext cx="5981382"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806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We Considered</a:t>
            </a:r>
            <a:endParaRPr lang="en-US" dirty="0"/>
          </a:p>
        </p:txBody>
      </p:sp>
      <p:sp>
        <p:nvSpPr>
          <p:cNvPr id="3" name="Text Placeholder 2"/>
          <p:cNvSpPr>
            <a:spLocks noGrp="1"/>
          </p:cNvSpPr>
          <p:nvPr>
            <p:ph type="body" sz="quarter" idx="10"/>
          </p:nvPr>
        </p:nvSpPr>
        <p:spPr/>
        <p:txBody>
          <a:bodyPr/>
          <a:lstStyle/>
          <a:p>
            <a:r>
              <a:rPr lang="en-US" dirty="0" smtClean="0"/>
              <a:t>Microsoft</a:t>
            </a:r>
          </a:p>
          <a:p>
            <a:r>
              <a:rPr lang="en-US" dirty="0" smtClean="0"/>
              <a:t>IBM </a:t>
            </a:r>
            <a:r>
              <a:rPr lang="en-US" dirty="0" err="1" smtClean="0"/>
              <a:t>Cognos</a:t>
            </a:r>
            <a:endParaRPr lang="en-US" dirty="0" smtClean="0"/>
          </a:p>
          <a:p>
            <a:r>
              <a:rPr lang="en-US" dirty="0" smtClean="0"/>
              <a:t>OBIEE</a:t>
            </a:r>
          </a:p>
          <a:p>
            <a:r>
              <a:rPr lang="en-US" dirty="0" smtClean="0"/>
              <a:t>Tableau</a:t>
            </a:r>
            <a:endParaRPr lang="en-US" dirty="0"/>
          </a:p>
        </p:txBody>
      </p:sp>
    </p:spTree>
    <p:extLst>
      <p:ext uri="{BB962C8B-B14F-4D97-AF65-F5344CB8AC3E}">
        <p14:creationId xmlns:p14="http://schemas.microsoft.com/office/powerpoint/2010/main" val="195596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BI</a:t>
            </a:r>
            <a:endParaRPr lang="en-US" dirty="0"/>
          </a:p>
        </p:txBody>
      </p:sp>
      <p:sp>
        <p:nvSpPr>
          <p:cNvPr id="3" name="Text Placeholder 2"/>
          <p:cNvSpPr>
            <a:spLocks noGrp="1"/>
          </p:cNvSpPr>
          <p:nvPr>
            <p:ph type="body" sz="quarter" idx="10"/>
          </p:nvPr>
        </p:nvSpPr>
        <p:spPr/>
        <p:txBody>
          <a:bodyPr/>
          <a:lstStyle/>
          <a:p>
            <a:r>
              <a:rPr lang="en-US" dirty="0" smtClean="0"/>
              <a:t>We already owned it </a:t>
            </a:r>
          </a:p>
          <a:p>
            <a:r>
              <a:rPr lang="en-US" dirty="0" smtClean="0"/>
              <a:t>We don’t have a dimensional data warehouse</a:t>
            </a:r>
          </a:p>
          <a:p>
            <a:r>
              <a:rPr lang="en-US" dirty="0" smtClean="0"/>
              <a:t>User familiarity with the tools</a:t>
            </a:r>
            <a:endParaRPr lang="en-US" dirty="0"/>
          </a:p>
        </p:txBody>
      </p:sp>
    </p:spTree>
    <p:extLst>
      <p:ext uri="{BB962C8B-B14F-4D97-AF65-F5344CB8AC3E}">
        <p14:creationId xmlns:p14="http://schemas.microsoft.com/office/powerpoint/2010/main" val="102886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is Hard</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6050" y="1814709"/>
            <a:ext cx="7806567" cy="5903716"/>
          </a:xfrm>
          <a:prstGeom prst="rect">
            <a:avLst/>
          </a:prstGeom>
        </p:spPr>
      </p:pic>
    </p:spTree>
    <p:extLst>
      <p:ext uri="{BB962C8B-B14F-4D97-AF65-F5344CB8AC3E}">
        <p14:creationId xmlns:p14="http://schemas.microsoft.com/office/powerpoint/2010/main" val="379444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About ASU</a:t>
            </a:r>
            <a:endParaRPr lang="en-US" dirty="0"/>
          </a:p>
        </p:txBody>
      </p:sp>
    </p:spTree>
    <p:extLst>
      <p:ext uri="{BB962C8B-B14F-4D97-AF65-F5344CB8AC3E}">
        <p14:creationId xmlns:p14="http://schemas.microsoft.com/office/powerpoint/2010/main" val="3228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More than a New Toolset</a:t>
            </a:r>
            <a:endParaRPr lang="en-US" dirty="0"/>
          </a:p>
        </p:txBody>
      </p:sp>
      <p:sp>
        <p:nvSpPr>
          <p:cNvPr id="3" name="Text Placeholder 2"/>
          <p:cNvSpPr>
            <a:spLocks noGrp="1"/>
          </p:cNvSpPr>
          <p:nvPr>
            <p:ph type="body" sz="quarter" idx="10"/>
          </p:nvPr>
        </p:nvSpPr>
        <p:spPr>
          <a:xfrm>
            <a:off x="781685" y="2098675"/>
            <a:ext cx="14046200" cy="5480050"/>
          </a:xfrm>
        </p:spPr>
        <p:txBody>
          <a:bodyPr>
            <a:normAutofit fontScale="55000" lnSpcReduction="20000"/>
          </a:bodyPr>
          <a:lstStyle/>
          <a:p>
            <a:pPr marL="0" indent="0">
              <a:buNone/>
            </a:pPr>
            <a:r>
              <a:rPr lang="en-US" b="1" dirty="0"/>
              <a:t>Vision</a:t>
            </a:r>
            <a:r>
              <a:rPr lang="en-US" dirty="0"/>
              <a:t>:</a:t>
            </a:r>
            <a:endParaRPr lang="en-US" b="1" dirty="0"/>
          </a:p>
          <a:p>
            <a:pPr marL="0" indent="0">
              <a:buNone/>
            </a:pPr>
            <a:r>
              <a:rPr lang="en-US" i="1" dirty="0"/>
              <a:t>To provide an accessible, easy to use, </a:t>
            </a:r>
            <a:r>
              <a:rPr lang="en-US" i="1" dirty="0" smtClean="0"/>
              <a:t>centralized Web-based </a:t>
            </a:r>
            <a:r>
              <a:rPr lang="en-US" i="1" dirty="0"/>
              <a:t>reporting method that facilitates efficient and rapid access to analysis of University data to enhance data-driven decisions. </a:t>
            </a:r>
            <a:endParaRPr lang="en-US" dirty="0"/>
          </a:p>
          <a:p>
            <a:pPr marL="0" indent="0">
              <a:buNone/>
            </a:pPr>
            <a:r>
              <a:rPr lang="en-US" dirty="0"/>
              <a:t/>
            </a:r>
            <a:br>
              <a:rPr lang="en-US" dirty="0"/>
            </a:br>
            <a:r>
              <a:rPr lang="en-US" b="1" dirty="0"/>
              <a:t>Objectives</a:t>
            </a:r>
            <a:r>
              <a:rPr lang="en-US" dirty="0"/>
              <a:t>:</a:t>
            </a:r>
            <a:endParaRPr lang="en-US" b="1" dirty="0"/>
          </a:p>
          <a:p>
            <a:r>
              <a:rPr lang="en-US" dirty="0"/>
              <a:t>Increase Self Service so that all users can access University Data when they need </a:t>
            </a:r>
            <a:r>
              <a:rPr lang="en-US" b="1" dirty="0"/>
              <a:t>to without any impediments </a:t>
            </a:r>
            <a:r>
              <a:rPr lang="en-US" dirty="0"/>
              <a:t>to deeper analysis and access.</a:t>
            </a:r>
          </a:p>
          <a:p>
            <a:r>
              <a:rPr lang="en-US" dirty="0" smtClean="0"/>
              <a:t>New </a:t>
            </a:r>
            <a:r>
              <a:rPr lang="en-US" dirty="0"/>
              <a:t>toolset will be </a:t>
            </a:r>
            <a:r>
              <a:rPr lang="en-US" b="1" dirty="0"/>
              <a:t>widely adopted </a:t>
            </a:r>
            <a:r>
              <a:rPr lang="en-US" dirty="0"/>
              <a:t>by the University with a broader audience of higher level University Executives.</a:t>
            </a:r>
          </a:p>
          <a:p>
            <a:r>
              <a:rPr lang="en-US" dirty="0" smtClean="0"/>
              <a:t>Maintain </a:t>
            </a:r>
            <a:r>
              <a:rPr lang="en-US" dirty="0"/>
              <a:t>High level of established </a:t>
            </a:r>
            <a:r>
              <a:rPr lang="en-US" b="1" dirty="0"/>
              <a:t>Customer</a:t>
            </a:r>
            <a:r>
              <a:rPr lang="en-US" dirty="0"/>
              <a:t> </a:t>
            </a:r>
            <a:r>
              <a:rPr lang="en-US" b="1" dirty="0"/>
              <a:t>Service</a:t>
            </a:r>
            <a:r>
              <a:rPr lang="en-US" dirty="0"/>
              <a:t>.</a:t>
            </a:r>
          </a:p>
          <a:p>
            <a:r>
              <a:rPr lang="en-US" dirty="0" smtClean="0"/>
              <a:t>Create </a:t>
            </a:r>
            <a:r>
              <a:rPr lang="en-US" dirty="0"/>
              <a:t> user friendly access to </a:t>
            </a:r>
            <a:r>
              <a:rPr lang="en-US" b="1" dirty="0"/>
              <a:t>metadata</a:t>
            </a:r>
            <a:r>
              <a:rPr lang="en-US" dirty="0"/>
              <a:t> information about University Data that is accessible within the new reporting system.</a:t>
            </a:r>
          </a:p>
          <a:p>
            <a:pPr marL="0" indent="0">
              <a:buNone/>
            </a:pPr>
            <a:endParaRPr lang="en-US" dirty="0"/>
          </a:p>
        </p:txBody>
      </p:sp>
    </p:spTree>
    <p:extLst>
      <p:ext uri="{BB962C8B-B14F-4D97-AF65-F5344CB8AC3E}">
        <p14:creationId xmlns:p14="http://schemas.microsoft.com/office/powerpoint/2010/main" val="80355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a:t>
            </a:r>
            <a:endParaRPr lang="en-US" dirty="0"/>
          </a:p>
        </p:txBody>
      </p:sp>
      <p:graphicFrame>
        <p:nvGraphicFramePr>
          <p:cNvPr id="3" name="Diagram 2"/>
          <p:cNvGraphicFramePr/>
          <p:nvPr>
            <p:extLst>
              <p:ext uri="{D42A27DB-BD31-4B8C-83A1-F6EECF244321}">
                <p14:modId xmlns:p14="http://schemas.microsoft.com/office/powerpoint/2010/main" val="2573909529"/>
              </p:ext>
            </p:extLst>
          </p:nvPr>
        </p:nvGraphicFramePr>
        <p:xfrm>
          <a:off x="3534833" y="2476500"/>
          <a:ext cx="8771467" cy="50194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350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a:t>
            </a:r>
            <a:endParaRPr lang="en-US" dirty="0"/>
          </a:p>
        </p:txBody>
      </p:sp>
      <p:graphicFrame>
        <p:nvGraphicFramePr>
          <p:cNvPr id="3" name="Diagram 2"/>
          <p:cNvGraphicFramePr/>
          <p:nvPr>
            <p:extLst>
              <p:ext uri="{D42A27DB-BD31-4B8C-83A1-F6EECF244321}">
                <p14:modId xmlns:p14="http://schemas.microsoft.com/office/powerpoint/2010/main" val="3125156986"/>
              </p:ext>
            </p:extLst>
          </p:nvPr>
        </p:nvGraphicFramePr>
        <p:xfrm>
          <a:off x="1610783" y="1814709"/>
          <a:ext cx="12467167" cy="5765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31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Service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915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Service</a:t>
            </a:r>
            <a:endParaRPr lang="en-US" dirty="0"/>
          </a:p>
        </p:txBody>
      </p:sp>
      <p:sp>
        <p:nvSpPr>
          <p:cNvPr id="3" name="Text Placeholder 2"/>
          <p:cNvSpPr>
            <a:spLocks noGrp="1"/>
          </p:cNvSpPr>
          <p:nvPr>
            <p:ph type="body" sz="quarter" idx="10"/>
          </p:nvPr>
        </p:nvSpPr>
        <p:spPr>
          <a:xfrm>
            <a:off x="781685" y="2022475"/>
            <a:ext cx="14046200" cy="5216525"/>
          </a:xfrm>
        </p:spPr>
        <p:txBody>
          <a:bodyPr>
            <a:normAutofit fontScale="92500" lnSpcReduction="10000"/>
          </a:bodyPr>
          <a:lstStyle/>
          <a:p>
            <a:r>
              <a:rPr lang="en-US" dirty="0" smtClean="0"/>
              <a:t>“Information </a:t>
            </a:r>
            <a:r>
              <a:rPr lang="en-US" dirty="0"/>
              <a:t>workers must become more self-sufficient by having a BI environment that is more usable and more consumable. It is these two themes—</a:t>
            </a:r>
            <a:r>
              <a:rPr lang="en-US" b="1" dirty="0"/>
              <a:t>usability</a:t>
            </a:r>
            <a:r>
              <a:rPr lang="en-US" dirty="0"/>
              <a:t> and </a:t>
            </a:r>
            <a:r>
              <a:rPr lang="en-US" b="1" dirty="0" err="1"/>
              <a:t>consumability</a:t>
            </a:r>
            <a:r>
              <a:rPr lang="en-US" dirty="0"/>
              <a:t>—that play crucial roles in a fully functioning </a:t>
            </a:r>
            <a:r>
              <a:rPr lang="en-US" dirty="0" err="1"/>
              <a:t>selfservice</a:t>
            </a:r>
            <a:r>
              <a:rPr lang="en-US" dirty="0"/>
              <a:t> business intelligence (SS BI) environment</a:t>
            </a:r>
            <a:r>
              <a:rPr lang="en-US" dirty="0" smtClean="0"/>
              <a:t>.”</a:t>
            </a:r>
            <a:endParaRPr lang="en-US" dirty="0"/>
          </a:p>
        </p:txBody>
      </p:sp>
      <p:sp>
        <p:nvSpPr>
          <p:cNvPr id="4" name="TextBox 3">
            <a:hlinkClick r:id="rId2"/>
          </p:cNvPr>
          <p:cNvSpPr txBox="1"/>
          <p:nvPr/>
        </p:nvSpPr>
        <p:spPr>
          <a:xfrm>
            <a:off x="1409700" y="7286595"/>
            <a:ext cx="12318052" cy="400110"/>
          </a:xfrm>
          <a:prstGeom prst="rect">
            <a:avLst/>
          </a:prstGeom>
          <a:noFill/>
        </p:spPr>
        <p:txBody>
          <a:bodyPr wrap="none" rtlCol="0">
            <a:spAutoFit/>
          </a:bodyPr>
          <a:lstStyle/>
          <a:p>
            <a:r>
              <a:rPr lang="en-US" sz="2000" dirty="0">
                <a:solidFill>
                  <a:schemeClr val="bg1"/>
                </a:solidFill>
                <a:hlinkClick r:id="rId2"/>
              </a:rPr>
              <a:t>http://tdwi.org/articles/2011/11/09/research-excerpt-introduction-to-self-service-business-intelligence.aspx</a:t>
            </a:r>
            <a:endParaRPr lang="en-US" sz="2000" dirty="0">
              <a:solidFill>
                <a:schemeClr val="bg1"/>
              </a:solidFill>
            </a:endParaRPr>
          </a:p>
        </p:txBody>
      </p:sp>
    </p:spTree>
    <p:extLst>
      <p:ext uri="{BB962C8B-B14F-4D97-AF65-F5344CB8AC3E}">
        <p14:creationId xmlns:p14="http://schemas.microsoft.com/office/powerpoint/2010/main" val="8146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Reports = Self Service</a:t>
            </a:r>
            <a:endParaRPr lang="en-US" dirty="0"/>
          </a:p>
        </p:txBody>
      </p:sp>
      <p:sp>
        <p:nvSpPr>
          <p:cNvPr id="3" name="Text Placeholder 2"/>
          <p:cNvSpPr>
            <a:spLocks noGrp="1"/>
          </p:cNvSpPr>
          <p:nvPr>
            <p:ph type="body" sz="quarter" idx="10"/>
          </p:nvPr>
        </p:nvSpPr>
        <p:spPr/>
        <p:txBody>
          <a:bodyPr/>
          <a:lstStyle/>
          <a:p>
            <a:r>
              <a:rPr lang="en-US" dirty="0" smtClean="0"/>
              <a:t>Visual Query Building Tool</a:t>
            </a:r>
          </a:p>
          <a:p>
            <a:r>
              <a:rPr lang="en-US" dirty="0" smtClean="0"/>
              <a:t>Access to Data from around the University</a:t>
            </a:r>
          </a:p>
          <a:p>
            <a:r>
              <a:rPr lang="en-US" dirty="0" smtClean="0"/>
              <a:t>Pre-Built Reports</a:t>
            </a:r>
          </a:p>
          <a:p>
            <a:r>
              <a:rPr lang="en-US" dirty="0" smtClean="0"/>
              <a:t>Batch Jobs</a:t>
            </a:r>
            <a:endParaRPr lang="en-US" dirty="0"/>
          </a:p>
        </p:txBody>
      </p:sp>
    </p:spTree>
    <p:extLst>
      <p:ext uri="{BB962C8B-B14F-4D97-AF65-F5344CB8AC3E}">
        <p14:creationId xmlns:p14="http://schemas.microsoft.com/office/powerpoint/2010/main" val="24197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Reports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796" y="1814709"/>
            <a:ext cx="9785054" cy="5617567"/>
          </a:xfrm>
          <a:prstGeom prst="rect">
            <a:avLst/>
          </a:prstGeom>
        </p:spPr>
      </p:pic>
    </p:spTree>
    <p:extLst>
      <p:ext uri="{BB962C8B-B14F-4D97-AF65-F5344CB8AC3E}">
        <p14:creationId xmlns:p14="http://schemas.microsoft.com/office/powerpoint/2010/main" val="419980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950" y="1814709"/>
            <a:ext cx="9226550" cy="5988167"/>
          </a:xfrm>
          <a:prstGeom prst="rect">
            <a:avLst/>
          </a:prstGeom>
        </p:spPr>
      </p:pic>
    </p:spTree>
    <p:extLst>
      <p:ext uri="{BB962C8B-B14F-4D97-AF65-F5344CB8AC3E}">
        <p14:creationId xmlns:p14="http://schemas.microsoft.com/office/powerpoint/2010/main" val="220318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Approaches?</a:t>
            </a:r>
            <a:endParaRPr lang="en-US" dirty="0"/>
          </a:p>
        </p:txBody>
      </p:sp>
      <p:sp>
        <p:nvSpPr>
          <p:cNvPr id="3" name="Text Placeholder 2"/>
          <p:cNvSpPr>
            <a:spLocks noGrp="1"/>
          </p:cNvSpPr>
          <p:nvPr>
            <p:ph type="body" sz="quarter" idx="10"/>
          </p:nvPr>
        </p:nvSpPr>
        <p:spPr/>
        <p:txBody>
          <a:bodyPr/>
          <a:lstStyle/>
          <a:p>
            <a:r>
              <a:rPr lang="en-US" dirty="0" smtClean="0"/>
              <a:t>Centralized IT Development </a:t>
            </a:r>
          </a:p>
          <a:p>
            <a:pPr lvl="1"/>
            <a:r>
              <a:rPr lang="en-US" dirty="0" smtClean="0"/>
              <a:t>Dashboards</a:t>
            </a:r>
          </a:p>
          <a:p>
            <a:r>
              <a:rPr lang="en-US" dirty="0" smtClean="0"/>
              <a:t>De-Centralized User Development</a:t>
            </a:r>
          </a:p>
          <a:p>
            <a:pPr lvl="1"/>
            <a:r>
              <a:rPr lang="en-US" dirty="0" smtClean="0"/>
              <a:t>My Reports</a:t>
            </a:r>
            <a:endParaRPr lang="en-US" dirty="0"/>
          </a:p>
        </p:txBody>
      </p:sp>
    </p:spTree>
    <p:extLst>
      <p:ext uri="{BB962C8B-B14F-4D97-AF65-F5344CB8AC3E}">
        <p14:creationId xmlns:p14="http://schemas.microsoft.com/office/powerpoint/2010/main" val="18286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Dashboards</a:t>
            </a:r>
            <a:endParaRPr lang="en-US" dirty="0"/>
          </a:p>
        </p:txBody>
      </p:sp>
      <p:sp>
        <p:nvSpPr>
          <p:cNvPr id="3" name="Text Placeholder 2"/>
          <p:cNvSpPr>
            <a:spLocks noGrp="1"/>
          </p:cNvSpPr>
          <p:nvPr>
            <p:ph type="body" sz="quarter" idx="10"/>
          </p:nvPr>
        </p:nvSpPr>
        <p:spPr/>
        <p:txBody>
          <a:bodyPr/>
          <a:lstStyle/>
          <a:p>
            <a:r>
              <a:rPr lang="en-US" dirty="0" smtClean="0"/>
              <a:t>Coded by BI Developers</a:t>
            </a:r>
          </a:p>
          <a:p>
            <a:r>
              <a:rPr lang="en-US" dirty="0" smtClean="0"/>
              <a:t>Parameters as defined ahead of time only</a:t>
            </a:r>
          </a:p>
          <a:p>
            <a:r>
              <a:rPr lang="en-US" dirty="0" smtClean="0"/>
              <a:t>Why Export?</a:t>
            </a:r>
            <a:endParaRPr lang="en-US" dirty="0"/>
          </a:p>
        </p:txBody>
      </p:sp>
    </p:spTree>
    <p:extLst>
      <p:ext uri="{BB962C8B-B14F-4D97-AF65-F5344CB8AC3E}">
        <p14:creationId xmlns:p14="http://schemas.microsoft.com/office/powerpoint/2010/main" val="382040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jpg"/>
          <p:cNvPicPr>
            <a:picLocks noChangeAspect="1"/>
          </p:cNvPicPr>
          <p:nvPr/>
        </p:nvPicPr>
        <p:blipFill>
          <a:blip r:embed="rId2" cstate="print"/>
          <a:srcRect t="6937"/>
          <a:stretch>
            <a:fillRect/>
          </a:stretch>
        </p:blipFill>
        <p:spPr>
          <a:xfrm>
            <a:off x="2340758" y="152400"/>
            <a:ext cx="11018982" cy="739089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3492" y="84137"/>
            <a:ext cx="3980658" cy="1592263"/>
          </a:xfrm>
          <a:prstGeom prst="rect">
            <a:avLst/>
          </a:prstGeom>
        </p:spPr>
      </p:pic>
    </p:spTree>
    <p:extLst>
      <p:ext uri="{BB962C8B-B14F-4D97-AF65-F5344CB8AC3E}">
        <p14:creationId xmlns:p14="http://schemas.microsoft.com/office/powerpoint/2010/main" val="20262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Dashboards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2174" y="1570036"/>
            <a:ext cx="9426575" cy="6079011"/>
          </a:xfrm>
          <a:prstGeom prst="rect">
            <a:avLst/>
          </a:prstGeom>
        </p:spPr>
      </p:pic>
    </p:spTree>
    <p:extLst>
      <p:ext uri="{BB962C8B-B14F-4D97-AF65-F5344CB8AC3E}">
        <p14:creationId xmlns:p14="http://schemas.microsoft.com/office/powerpoint/2010/main" val="337805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Managed Self Service</a:t>
            </a:r>
            <a:endParaRPr lang="en-US" dirty="0"/>
          </a:p>
        </p:txBody>
      </p:sp>
      <p:sp>
        <p:nvSpPr>
          <p:cNvPr id="3" name="Text Placeholder 2"/>
          <p:cNvSpPr>
            <a:spLocks noGrp="1"/>
          </p:cNvSpPr>
          <p:nvPr>
            <p:ph type="body" sz="quarter" idx="10"/>
          </p:nvPr>
        </p:nvSpPr>
        <p:spPr/>
        <p:txBody>
          <a:bodyPr/>
          <a:lstStyle/>
          <a:p>
            <a:r>
              <a:rPr lang="en-US" dirty="0" smtClean="0"/>
              <a:t>Hybrid approach that centralizes the complexities but allows for de-centralized data exploration</a:t>
            </a:r>
            <a:endParaRPr lang="en-US" dirty="0"/>
          </a:p>
        </p:txBody>
      </p:sp>
    </p:spTree>
    <p:extLst>
      <p:ext uri="{BB962C8B-B14F-4D97-AF65-F5344CB8AC3E}">
        <p14:creationId xmlns:p14="http://schemas.microsoft.com/office/powerpoint/2010/main" val="77867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BI</a:t>
            </a:r>
            <a:endParaRPr lang="en-US" dirty="0"/>
          </a:p>
        </p:txBody>
      </p:sp>
      <p:sp>
        <p:nvSpPr>
          <p:cNvPr id="3" name="Text Placeholder 2"/>
          <p:cNvSpPr>
            <a:spLocks noGrp="1"/>
          </p:cNvSpPr>
          <p:nvPr>
            <p:ph type="body" sz="quarter" idx="10"/>
          </p:nvPr>
        </p:nvSpPr>
        <p:spPr/>
        <p:txBody>
          <a:bodyPr/>
          <a:lstStyle/>
          <a:p>
            <a:r>
              <a:rPr lang="en-US" dirty="0" smtClean="0"/>
              <a:t>Data Models – Analysis Services Tabular - PowerPivot</a:t>
            </a:r>
          </a:p>
          <a:p>
            <a:r>
              <a:rPr lang="en-US" b="1" dirty="0" smtClean="0"/>
              <a:t>Interactivity</a:t>
            </a:r>
            <a:r>
              <a:rPr lang="en-US" dirty="0" smtClean="0"/>
              <a:t> – </a:t>
            </a:r>
            <a:r>
              <a:rPr lang="en-US" dirty="0" err="1" smtClean="0"/>
              <a:t>PowerView</a:t>
            </a:r>
            <a:r>
              <a:rPr lang="en-US" dirty="0" smtClean="0"/>
              <a:t>, Performance Point, Reporting Services, Excel Services</a:t>
            </a:r>
          </a:p>
          <a:p>
            <a:endParaRPr lang="en-US" dirty="0"/>
          </a:p>
        </p:txBody>
      </p:sp>
    </p:spTree>
    <p:extLst>
      <p:ext uri="{BB962C8B-B14F-4D97-AF65-F5344CB8AC3E}">
        <p14:creationId xmlns:p14="http://schemas.microsoft.com/office/powerpoint/2010/main" val="114148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BI</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499" y="1814709"/>
            <a:ext cx="10975975" cy="5849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244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a:t>
            </a:r>
            <a:endParaRPr lang="en-US" dirty="0"/>
          </a:p>
        </p:txBody>
      </p:sp>
      <p:sp>
        <p:nvSpPr>
          <p:cNvPr id="3" name="Text Placeholder 2"/>
          <p:cNvSpPr>
            <a:spLocks noGrp="1"/>
          </p:cNvSpPr>
          <p:nvPr>
            <p:ph type="body" sz="quarter" idx="10"/>
          </p:nvPr>
        </p:nvSpPr>
        <p:spPr/>
        <p:txBody>
          <a:bodyPr/>
          <a:lstStyle/>
          <a:p>
            <a:r>
              <a:rPr lang="en-US" dirty="0" smtClean="0"/>
              <a:t>Data Warehouse is not Star Schema – Dimensional Model</a:t>
            </a:r>
          </a:p>
          <a:p>
            <a:r>
              <a:rPr lang="en-US" dirty="0" smtClean="0"/>
              <a:t>Allows for Different Skill sets</a:t>
            </a:r>
          </a:p>
          <a:p>
            <a:pPr lvl="1"/>
            <a:r>
              <a:rPr lang="en-US" dirty="0" smtClean="0"/>
              <a:t>Power Users can still build content</a:t>
            </a:r>
          </a:p>
          <a:p>
            <a:r>
              <a:rPr lang="en-US" dirty="0" smtClean="0"/>
              <a:t>Agile</a:t>
            </a:r>
            <a:endParaRPr lang="en-US" dirty="0"/>
          </a:p>
        </p:txBody>
      </p:sp>
    </p:spTree>
    <p:extLst>
      <p:ext uri="{BB962C8B-B14F-4D97-AF65-F5344CB8AC3E}">
        <p14:creationId xmlns:p14="http://schemas.microsoft.com/office/powerpoint/2010/main" val="348778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Widely Adopted/Customer Service</a:t>
            </a:r>
            <a:endParaRPr lang="en-US" dirty="0"/>
          </a:p>
        </p:txBody>
      </p:sp>
    </p:spTree>
    <p:extLst>
      <p:ext uri="{BB962C8B-B14F-4D97-AF65-F5344CB8AC3E}">
        <p14:creationId xmlns:p14="http://schemas.microsoft.com/office/powerpoint/2010/main" val="6321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problem are we </a:t>
            </a:r>
            <a:br>
              <a:rPr lang="en-US" dirty="0" smtClean="0"/>
            </a:br>
            <a:r>
              <a:rPr lang="en-US" dirty="0" smtClean="0"/>
              <a:t>trying to solve?</a:t>
            </a:r>
            <a:endParaRPr lang="en-US" dirty="0"/>
          </a:p>
        </p:txBody>
      </p:sp>
      <p:sp>
        <p:nvSpPr>
          <p:cNvPr id="3" name="Text Placeholder 2"/>
          <p:cNvSpPr>
            <a:spLocks noGrp="1"/>
          </p:cNvSpPr>
          <p:nvPr>
            <p:ph type="body" sz="quarter" idx="10"/>
          </p:nvPr>
        </p:nvSpPr>
        <p:spPr/>
        <p:txBody>
          <a:bodyPr/>
          <a:lstStyle/>
          <a:p>
            <a:r>
              <a:rPr lang="en-US" dirty="0" smtClean="0"/>
              <a:t>How many enrollments do we have?</a:t>
            </a:r>
          </a:p>
          <a:p>
            <a:r>
              <a:rPr lang="en-US" dirty="0" smtClean="0"/>
              <a:t>How many graduates do we have?</a:t>
            </a:r>
          </a:p>
          <a:p>
            <a:r>
              <a:rPr lang="en-US" dirty="0" smtClean="0"/>
              <a:t>How many students came back?</a:t>
            </a:r>
          </a:p>
          <a:p>
            <a:r>
              <a:rPr lang="en-US" dirty="0" smtClean="0"/>
              <a:t>Why are they leaving?</a:t>
            </a:r>
          </a:p>
          <a:p>
            <a:r>
              <a:rPr lang="en-US" dirty="0" smtClean="0"/>
              <a:t>…</a:t>
            </a:r>
          </a:p>
          <a:p>
            <a:endParaRPr lang="en-US" dirty="0"/>
          </a:p>
        </p:txBody>
      </p:sp>
    </p:spTree>
    <p:extLst>
      <p:ext uri="{BB962C8B-B14F-4D97-AF65-F5344CB8AC3E}">
        <p14:creationId xmlns:p14="http://schemas.microsoft.com/office/powerpoint/2010/main" val="116238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problem are we </a:t>
            </a:r>
            <a:br>
              <a:rPr lang="en-US" dirty="0" smtClean="0"/>
            </a:br>
            <a:r>
              <a:rPr lang="en-US" dirty="0" smtClean="0"/>
              <a:t>trying to solve?</a:t>
            </a:r>
            <a:endParaRPr lang="en-US" dirty="0"/>
          </a:p>
        </p:txBody>
      </p:sp>
      <p:sp>
        <p:nvSpPr>
          <p:cNvPr id="3" name="Text Placeholder 2"/>
          <p:cNvSpPr>
            <a:spLocks noGrp="1"/>
          </p:cNvSpPr>
          <p:nvPr>
            <p:ph type="body" sz="quarter" idx="10"/>
          </p:nvPr>
        </p:nvSpPr>
        <p:spPr/>
        <p:txBody>
          <a:bodyPr/>
          <a:lstStyle/>
          <a:p>
            <a:r>
              <a:rPr lang="en-US" dirty="0" smtClean="0"/>
              <a:t>How we can make data available for whatever questions our users have?</a:t>
            </a:r>
          </a:p>
          <a:p>
            <a:r>
              <a:rPr lang="en-US" dirty="0" smtClean="0"/>
              <a:t>How can we make the data easy to use for non techies?</a:t>
            </a:r>
          </a:p>
          <a:p>
            <a:r>
              <a:rPr lang="en-US" dirty="0" smtClean="0"/>
              <a:t>How do we teach them how to fish?</a:t>
            </a:r>
          </a:p>
          <a:p>
            <a:endParaRPr lang="en-US" dirty="0"/>
          </a:p>
        </p:txBody>
      </p:sp>
    </p:spTree>
    <p:extLst>
      <p:ext uri="{BB962C8B-B14F-4D97-AF65-F5344CB8AC3E}">
        <p14:creationId xmlns:p14="http://schemas.microsoft.com/office/powerpoint/2010/main" val="420205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Questions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5612" y="2119078"/>
            <a:ext cx="7069138" cy="5295029"/>
          </a:xfrm>
          <a:prstGeom prst="rect">
            <a:avLst/>
          </a:prstGeom>
        </p:spPr>
      </p:pic>
    </p:spTree>
    <p:extLst>
      <p:ext uri="{BB962C8B-B14F-4D97-AF65-F5344CB8AC3E}">
        <p14:creationId xmlns:p14="http://schemas.microsoft.com/office/powerpoint/2010/main" val="423205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Don’t know what we don’t know</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1900" y="1936750"/>
            <a:ext cx="5683250" cy="5853748"/>
          </a:xfrm>
          <a:prstGeom prst="rect">
            <a:avLst/>
          </a:prstGeom>
        </p:spPr>
      </p:pic>
    </p:spTree>
    <p:extLst>
      <p:ext uri="{BB962C8B-B14F-4D97-AF65-F5344CB8AC3E}">
        <p14:creationId xmlns:p14="http://schemas.microsoft.com/office/powerpoint/2010/main" val="289864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132781727"/>
              </p:ext>
            </p:extLst>
          </p:nvPr>
        </p:nvGraphicFramePr>
        <p:xfrm>
          <a:off x="780415" y="1834029"/>
          <a:ext cx="14448584" cy="566872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r>
              <a:rPr lang="en-US" dirty="0" smtClean="0"/>
              <a:t>Fall Enrollments</a:t>
            </a:r>
            <a:endParaRPr lang="en-US" dirty="0"/>
          </a:p>
        </p:txBody>
      </p:sp>
    </p:spTree>
    <p:extLst>
      <p:ext uri="{BB962C8B-B14F-4D97-AF65-F5344CB8AC3E}">
        <p14:creationId xmlns:p14="http://schemas.microsoft.com/office/powerpoint/2010/main" val="101341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Reality</a:t>
            </a:r>
            <a:endParaRPr lang="en-US" dirty="0"/>
          </a:p>
        </p:txBody>
      </p:sp>
      <p:sp>
        <p:nvSpPr>
          <p:cNvPr id="3" name="Text Placeholder 2"/>
          <p:cNvSpPr>
            <a:spLocks noGrp="1"/>
          </p:cNvSpPr>
          <p:nvPr>
            <p:ph type="body" sz="quarter" idx="10"/>
          </p:nvPr>
        </p:nvSpPr>
        <p:spPr/>
        <p:txBody>
          <a:bodyPr>
            <a:normAutofit lnSpcReduction="10000"/>
          </a:bodyPr>
          <a:lstStyle/>
          <a:p>
            <a:r>
              <a:rPr lang="en-US" dirty="0" smtClean="0"/>
              <a:t>ASU Data Warehouse is 1.5TB</a:t>
            </a:r>
          </a:p>
          <a:p>
            <a:r>
              <a:rPr lang="en-US" dirty="0" smtClean="0"/>
              <a:t>Took 1 year to build one flat “fact” table for Admissions</a:t>
            </a:r>
          </a:p>
          <a:p>
            <a:r>
              <a:rPr lang="en-US" dirty="0" smtClean="0"/>
              <a:t>Conformed Dimensions/facts</a:t>
            </a:r>
          </a:p>
          <a:p>
            <a:pPr lvl="1"/>
            <a:r>
              <a:rPr lang="en-US" dirty="0" smtClean="0"/>
              <a:t>User time commitment </a:t>
            </a:r>
          </a:p>
          <a:p>
            <a:pPr lvl="1"/>
            <a:r>
              <a:rPr lang="en-US" dirty="0" smtClean="0"/>
              <a:t>ETL Time</a:t>
            </a:r>
            <a:endParaRPr lang="en-US" dirty="0"/>
          </a:p>
        </p:txBody>
      </p:sp>
    </p:spTree>
    <p:extLst>
      <p:ext uri="{BB962C8B-B14F-4D97-AF65-F5344CB8AC3E}">
        <p14:creationId xmlns:p14="http://schemas.microsoft.com/office/powerpoint/2010/main" val="242069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Solution</a:t>
            </a:r>
            <a:endParaRPr lang="en-US" dirty="0"/>
          </a:p>
        </p:txBody>
      </p:sp>
      <p:sp>
        <p:nvSpPr>
          <p:cNvPr id="3" name="Text Placeholder 2"/>
          <p:cNvSpPr>
            <a:spLocks noGrp="1"/>
          </p:cNvSpPr>
          <p:nvPr>
            <p:ph type="body" sz="quarter" idx="10"/>
          </p:nvPr>
        </p:nvSpPr>
        <p:spPr/>
        <p:txBody>
          <a:bodyPr/>
          <a:lstStyle/>
          <a:p>
            <a:r>
              <a:rPr lang="en-US" dirty="0" smtClean="0"/>
              <a:t>PowerPivot</a:t>
            </a:r>
          </a:p>
          <a:p>
            <a:pPr lvl="1"/>
            <a:r>
              <a:rPr lang="en-US" dirty="0" smtClean="0"/>
              <a:t>Quick/Agile</a:t>
            </a:r>
          </a:p>
          <a:p>
            <a:pPr lvl="1"/>
            <a:r>
              <a:rPr lang="en-US" dirty="0" smtClean="0"/>
              <a:t>Less Rules</a:t>
            </a:r>
          </a:p>
          <a:p>
            <a:pPr lvl="1"/>
            <a:r>
              <a:rPr lang="en-US" dirty="0" smtClean="0"/>
              <a:t>Results Oriented</a:t>
            </a:r>
          </a:p>
          <a:p>
            <a:pPr lvl="1"/>
            <a:endParaRPr lang="en-US" dirty="0" smtClean="0"/>
          </a:p>
          <a:p>
            <a:endParaRPr lang="en-US" dirty="0"/>
          </a:p>
        </p:txBody>
      </p:sp>
    </p:spTree>
    <p:extLst>
      <p:ext uri="{BB962C8B-B14F-4D97-AF65-F5344CB8AC3E}">
        <p14:creationId xmlns:p14="http://schemas.microsoft.com/office/powerpoint/2010/main" val="160690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a:t>
            </a:r>
            <a:endParaRPr lang="en-US" dirty="0"/>
          </a:p>
        </p:txBody>
      </p:sp>
      <p:sp>
        <p:nvSpPr>
          <p:cNvPr id="3" name="Text Placeholder 2"/>
          <p:cNvSpPr>
            <a:spLocks noGrp="1"/>
          </p:cNvSpPr>
          <p:nvPr>
            <p:ph type="body" sz="quarter" idx="10"/>
          </p:nvPr>
        </p:nvSpPr>
        <p:spPr/>
        <p:txBody>
          <a:bodyPr/>
          <a:lstStyle/>
          <a:p>
            <a:r>
              <a:rPr lang="en-US" dirty="0" smtClean="0"/>
              <a:t>Great Ideas sometimes not widely adopted </a:t>
            </a:r>
          </a:p>
          <a:p>
            <a:r>
              <a:rPr lang="en-US" dirty="0" smtClean="0"/>
              <a:t>Allows for Vetting of ideas</a:t>
            </a:r>
          </a:p>
          <a:p>
            <a:r>
              <a:rPr lang="en-US" dirty="0" smtClean="0"/>
              <a:t>Measures Adoption and University Need before implementing</a:t>
            </a:r>
            <a:endParaRPr lang="en-US" dirty="0"/>
          </a:p>
        </p:txBody>
      </p:sp>
    </p:spTree>
    <p:extLst>
      <p:ext uri="{BB962C8B-B14F-4D97-AF65-F5344CB8AC3E}">
        <p14:creationId xmlns:p14="http://schemas.microsoft.com/office/powerpoint/2010/main" val="63625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Won’t Solve All Problems</a:t>
            </a:r>
            <a:endParaRPr lang="en-US" dirty="0"/>
          </a:p>
        </p:txBody>
      </p:sp>
      <p:sp>
        <p:nvSpPr>
          <p:cNvPr id="3" name="Text Placeholder 2"/>
          <p:cNvSpPr>
            <a:spLocks noGrp="1"/>
          </p:cNvSpPr>
          <p:nvPr>
            <p:ph type="body" sz="quarter" idx="10"/>
          </p:nvPr>
        </p:nvSpPr>
        <p:spPr/>
        <p:txBody>
          <a:bodyPr/>
          <a:lstStyle/>
          <a:p>
            <a:r>
              <a:rPr lang="en-US" dirty="0" smtClean="0"/>
              <a:t>Start right away with PowerPivot/SSAS Tabular</a:t>
            </a:r>
          </a:p>
          <a:p>
            <a:r>
              <a:rPr lang="en-US" dirty="0" smtClean="0"/>
              <a:t>For widely used or complex Dimensions/Facts, add to the Data Warehouse as appropriate</a:t>
            </a:r>
          </a:p>
        </p:txBody>
      </p:sp>
    </p:spTree>
    <p:extLst>
      <p:ext uri="{BB962C8B-B14F-4D97-AF65-F5344CB8AC3E}">
        <p14:creationId xmlns:p14="http://schemas.microsoft.com/office/powerpoint/2010/main" val="290045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Metadata</a:t>
            </a:r>
            <a:endParaRPr lang="en-US" dirty="0"/>
          </a:p>
        </p:txBody>
      </p:sp>
    </p:spTree>
    <p:extLst>
      <p:ext uri="{BB962C8B-B14F-4D97-AF65-F5344CB8AC3E}">
        <p14:creationId xmlns:p14="http://schemas.microsoft.com/office/powerpoint/2010/main" val="66378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Dictionary</a:t>
            </a:r>
            <a:endParaRPr lang="en-US" dirty="0"/>
          </a:p>
        </p:txBody>
      </p:sp>
      <p:sp>
        <p:nvSpPr>
          <p:cNvPr id="3" name="Text Placeholder 2"/>
          <p:cNvSpPr>
            <a:spLocks noGrp="1"/>
          </p:cNvSpPr>
          <p:nvPr>
            <p:ph type="body" sz="quarter" idx="10"/>
          </p:nvPr>
        </p:nvSpPr>
        <p:spPr/>
        <p:txBody>
          <a:bodyPr/>
          <a:lstStyle/>
          <a:p>
            <a:r>
              <a:rPr lang="en-US" dirty="0" smtClean="0"/>
              <a:t>Every time we meet with customers this is brought up</a:t>
            </a:r>
          </a:p>
          <a:p>
            <a:r>
              <a:rPr lang="en-US" dirty="0" smtClean="0"/>
              <a:t>Why not a priority?</a:t>
            </a:r>
          </a:p>
          <a:p>
            <a:pPr lvl="1"/>
            <a:r>
              <a:rPr lang="en-US" dirty="0" smtClean="0"/>
              <a:t>With limited resources, we focused more on making data available</a:t>
            </a:r>
          </a:p>
          <a:p>
            <a:pPr lvl="1"/>
            <a:r>
              <a:rPr lang="en-US" dirty="0" smtClean="0"/>
              <a:t>Challenge to get this information from users</a:t>
            </a:r>
            <a:endParaRPr lang="en-US" dirty="0"/>
          </a:p>
        </p:txBody>
      </p:sp>
    </p:spTree>
    <p:extLst>
      <p:ext uri="{BB962C8B-B14F-4D97-AF65-F5344CB8AC3E}">
        <p14:creationId xmlns:p14="http://schemas.microsoft.com/office/powerpoint/2010/main" val="73686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Results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3200" y="1574800"/>
            <a:ext cx="7854950" cy="6059877"/>
          </a:xfrm>
          <a:prstGeom prst="rect">
            <a:avLst/>
          </a:prstGeom>
        </p:spPr>
      </p:pic>
    </p:spTree>
    <p:extLst>
      <p:ext uri="{BB962C8B-B14F-4D97-AF65-F5344CB8AC3E}">
        <p14:creationId xmlns:p14="http://schemas.microsoft.com/office/powerpoint/2010/main" val="290681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Results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275" y="2132012"/>
            <a:ext cx="14625330" cy="4135438"/>
          </a:xfrm>
          <a:prstGeom prst="rect">
            <a:avLst/>
          </a:prstGeom>
        </p:spPr>
      </p:pic>
      <p:sp>
        <p:nvSpPr>
          <p:cNvPr id="4" name="Oval 3"/>
          <p:cNvSpPr/>
          <p:nvPr/>
        </p:nvSpPr>
        <p:spPr>
          <a:xfrm>
            <a:off x="3600450" y="2132012"/>
            <a:ext cx="2914650" cy="1277938"/>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745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Governance</a:t>
            </a:r>
            <a:endParaRPr lang="en-US" dirty="0"/>
          </a:p>
        </p:txBody>
      </p:sp>
      <p:sp>
        <p:nvSpPr>
          <p:cNvPr id="3" name="Text Placeholder 2"/>
          <p:cNvSpPr>
            <a:spLocks noGrp="1"/>
          </p:cNvSpPr>
          <p:nvPr>
            <p:ph type="body" sz="quarter" idx="10"/>
          </p:nvPr>
        </p:nvSpPr>
        <p:spPr/>
        <p:txBody>
          <a:bodyPr/>
          <a:lstStyle/>
          <a:p>
            <a:r>
              <a:rPr lang="en-US" dirty="0" smtClean="0"/>
              <a:t>Newly formed group at University</a:t>
            </a:r>
          </a:p>
          <a:p>
            <a:r>
              <a:rPr lang="en-US" dirty="0" smtClean="0"/>
              <a:t>Buy a product?</a:t>
            </a:r>
          </a:p>
          <a:p>
            <a:r>
              <a:rPr lang="en-US" dirty="0" smtClean="0"/>
              <a:t>Project by itself</a:t>
            </a:r>
          </a:p>
          <a:p>
            <a:r>
              <a:rPr lang="en-US" dirty="0" smtClean="0"/>
              <a:t>Needed something simple</a:t>
            </a:r>
          </a:p>
          <a:p>
            <a:endParaRPr lang="en-US" dirty="0"/>
          </a:p>
        </p:txBody>
      </p:sp>
    </p:spTree>
    <p:extLst>
      <p:ext uri="{BB962C8B-B14F-4D97-AF65-F5344CB8AC3E}">
        <p14:creationId xmlns:p14="http://schemas.microsoft.com/office/powerpoint/2010/main" val="325600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SharePoint Tools</a:t>
            </a:r>
            <a:endParaRPr lang="en-US" dirty="0"/>
          </a:p>
        </p:txBody>
      </p:sp>
      <p:sp>
        <p:nvSpPr>
          <p:cNvPr id="3" name="Text Placeholder 2"/>
          <p:cNvSpPr>
            <a:spLocks noGrp="1"/>
          </p:cNvSpPr>
          <p:nvPr>
            <p:ph type="body" sz="quarter" idx="10"/>
          </p:nvPr>
        </p:nvSpPr>
        <p:spPr/>
        <p:txBody>
          <a:bodyPr/>
          <a:lstStyle/>
          <a:p>
            <a:r>
              <a:rPr lang="en-US" dirty="0" smtClean="0"/>
              <a:t>Business Connectivity Services (BCS)</a:t>
            </a:r>
          </a:p>
          <a:p>
            <a:r>
              <a:rPr lang="en-US" dirty="0" smtClean="0"/>
              <a:t>SQL Server Database</a:t>
            </a:r>
          </a:p>
          <a:p>
            <a:r>
              <a:rPr lang="en-US" dirty="0" smtClean="0"/>
              <a:t>Metadata Extracts from all sources</a:t>
            </a:r>
          </a:p>
          <a:p>
            <a:pPr lvl="1"/>
            <a:r>
              <a:rPr lang="en-US" dirty="0" smtClean="0"/>
              <a:t>Oracle, SQL Server, Sybase, Models</a:t>
            </a:r>
            <a:endParaRPr lang="en-US" dirty="0"/>
          </a:p>
        </p:txBody>
      </p:sp>
    </p:spTree>
    <p:extLst>
      <p:ext uri="{BB962C8B-B14F-4D97-AF65-F5344CB8AC3E}">
        <p14:creationId xmlns:p14="http://schemas.microsoft.com/office/powerpoint/2010/main" val="412533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ASU</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168" y="3719709"/>
            <a:ext cx="8580437"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7642" y="1814709"/>
            <a:ext cx="8589963"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109" y="5624709"/>
            <a:ext cx="8589963"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26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Centralized Repository</a:t>
            </a:r>
            <a:endParaRPr lang="en-US" dirty="0"/>
          </a:p>
        </p:txBody>
      </p:sp>
      <p:sp>
        <p:nvSpPr>
          <p:cNvPr id="3" name="Text Placeholder 2"/>
          <p:cNvSpPr>
            <a:spLocks noGrp="1"/>
          </p:cNvSpPr>
          <p:nvPr>
            <p:ph type="body" sz="quarter" idx="10"/>
          </p:nvPr>
        </p:nvSpPr>
        <p:spPr/>
        <p:txBody>
          <a:bodyPr/>
          <a:lstStyle/>
          <a:p>
            <a:r>
              <a:rPr lang="en-US" dirty="0" smtClean="0"/>
              <a:t>Out of the box forms for easy data entry</a:t>
            </a:r>
          </a:p>
          <a:p>
            <a:r>
              <a:rPr lang="en-US" dirty="0" smtClean="0"/>
              <a:t>Automated Integration of data</a:t>
            </a:r>
          </a:p>
          <a:p>
            <a:r>
              <a:rPr lang="en-US" dirty="0" smtClean="0"/>
              <a:t>Import existing documentation in one centralized place</a:t>
            </a:r>
          </a:p>
          <a:p>
            <a:pPr lvl="1"/>
            <a:r>
              <a:rPr lang="en-US" dirty="0" smtClean="0"/>
              <a:t>Google Spreadsheets all over</a:t>
            </a:r>
            <a:endParaRPr lang="en-US" dirty="0"/>
          </a:p>
        </p:txBody>
      </p:sp>
    </p:spTree>
    <p:extLst>
      <p:ext uri="{BB962C8B-B14F-4D97-AF65-F5344CB8AC3E}">
        <p14:creationId xmlns:p14="http://schemas.microsoft.com/office/powerpoint/2010/main" val="380814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a:t>
            </a:r>
            <a:endParaRPr lang="en-US" dirty="0"/>
          </a:p>
        </p:txBody>
      </p:sp>
      <p:sp>
        <p:nvSpPr>
          <p:cNvPr id="3" name="Text Placeholder 2"/>
          <p:cNvSpPr>
            <a:spLocks noGrp="1"/>
          </p:cNvSpPr>
          <p:nvPr>
            <p:ph type="body" sz="quarter" idx="10"/>
          </p:nvPr>
        </p:nvSpPr>
        <p:spPr/>
        <p:txBody>
          <a:bodyPr/>
          <a:lstStyle/>
          <a:p>
            <a:r>
              <a:rPr lang="en-US" dirty="0" smtClean="0"/>
              <a:t>If purchase a product later, can import data collected</a:t>
            </a:r>
          </a:p>
          <a:p>
            <a:r>
              <a:rPr lang="en-US" dirty="0" smtClean="0"/>
              <a:t>Distributes work between Data Warehouse, Analytics and Subject Matter Experts</a:t>
            </a:r>
            <a:endParaRPr lang="en-US" dirty="0"/>
          </a:p>
        </p:txBody>
      </p:sp>
    </p:spTree>
    <p:extLst>
      <p:ext uri="{BB962C8B-B14F-4D97-AF65-F5344CB8AC3E}">
        <p14:creationId xmlns:p14="http://schemas.microsoft.com/office/powerpoint/2010/main" val="270676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 of the Box</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558" y="1619250"/>
            <a:ext cx="10930542" cy="6154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294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 of the Box</a:t>
            </a:r>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650" y="1776124"/>
            <a:ext cx="10629900" cy="5985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414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down)">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Reportable</a:t>
            </a:r>
            <a:endParaRPr lang="en-US" dirty="0"/>
          </a:p>
        </p:txBody>
      </p:sp>
      <p:sp>
        <p:nvSpPr>
          <p:cNvPr id="3" name="Text Placeholder 2"/>
          <p:cNvSpPr>
            <a:spLocks noGrp="1"/>
          </p:cNvSpPr>
          <p:nvPr>
            <p:ph type="body" sz="quarter" idx="10"/>
          </p:nvPr>
        </p:nvSpPr>
        <p:spPr/>
        <p:txBody>
          <a:bodyPr/>
          <a:lstStyle/>
          <a:p>
            <a:r>
              <a:rPr lang="en-US" dirty="0" smtClean="0"/>
              <a:t>By having the data in a centralized database, can now report in any way we want</a:t>
            </a:r>
          </a:p>
          <a:p>
            <a:r>
              <a:rPr lang="en-US" dirty="0" smtClean="0"/>
              <a:t>Models will be included as well</a:t>
            </a:r>
            <a:endParaRPr lang="en-US" dirty="0"/>
          </a:p>
        </p:txBody>
      </p:sp>
    </p:spTree>
    <p:extLst>
      <p:ext uri="{BB962C8B-B14F-4D97-AF65-F5344CB8AC3E}">
        <p14:creationId xmlns:p14="http://schemas.microsoft.com/office/powerpoint/2010/main" val="7542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Reportable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3275" y="1833759"/>
            <a:ext cx="6511925" cy="584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49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Implementation</a:t>
            </a:r>
            <a:endParaRPr lang="en-US" dirty="0"/>
          </a:p>
        </p:txBody>
      </p:sp>
    </p:spTree>
    <p:extLst>
      <p:ext uri="{BB962C8B-B14F-4D97-AF65-F5344CB8AC3E}">
        <p14:creationId xmlns:p14="http://schemas.microsoft.com/office/powerpoint/2010/main" val="170227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3" name="Text Placeholder 2"/>
          <p:cNvSpPr>
            <a:spLocks noGrp="1"/>
          </p:cNvSpPr>
          <p:nvPr>
            <p:ph type="body" sz="quarter" idx="10"/>
          </p:nvPr>
        </p:nvSpPr>
        <p:spPr/>
        <p:txBody>
          <a:bodyPr>
            <a:normAutofit fontScale="70000" lnSpcReduction="20000"/>
          </a:bodyPr>
          <a:lstStyle/>
          <a:p>
            <a:r>
              <a:rPr lang="en-US" dirty="0" smtClean="0"/>
              <a:t>SharePoint 2013</a:t>
            </a:r>
          </a:p>
          <a:p>
            <a:pPr lvl="1"/>
            <a:r>
              <a:rPr lang="en-US" dirty="0" smtClean="0"/>
              <a:t>Performance Point</a:t>
            </a:r>
          </a:p>
          <a:p>
            <a:pPr lvl="1"/>
            <a:r>
              <a:rPr lang="en-US" dirty="0" smtClean="0"/>
              <a:t>Excel Services</a:t>
            </a:r>
          </a:p>
          <a:p>
            <a:pPr lvl="1"/>
            <a:r>
              <a:rPr lang="en-US" dirty="0" err="1" smtClean="0"/>
              <a:t>PowerView</a:t>
            </a:r>
            <a:endParaRPr lang="en-US" dirty="0" smtClean="0"/>
          </a:p>
          <a:p>
            <a:r>
              <a:rPr lang="en-US" dirty="0" smtClean="0"/>
              <a:t>SQL Server 2012</a:t>
            </a:r>
          </a:p>
          <a:p>
            <a:pPr lvl="1"/>
            <a:r>
              <a:rPr lang="en-US" dirty="0" smtClean="0"/>
              <a:t>Analysis Services Multidimensional (SSAS)</a:t>
            </a:r>
          </a:p>
          <a:p>
            <a:pPr lvl="1"/>
            <a:r>
              <a:rPr lang="en-US" dirty="0" smtClean="0"/>
              <a:t>Analysis Services Tabular (SSAS)</a:t>
            </a:r>
          </a:p>
          <a:p>
            <a:pPr lvl="1"/>
            <a:r>
              <a:rPr lang="en-US" dirty="0" smtClean="0"/>
              <a:t>Analysis Services for PowerPivot</a:t>
            </a:r>
          </a:p>
          <a:p>
            <a:pPr lvl="1"/>
            <a:r>
              <a:rPr lang="en-US" dirty="0" smtClean="0"/>
              <a:t>SQL Server Integration Services (SSIS)</a:t>
            </a:r>
          </a:p>
          <a:p>
            <a:pPr lvl="1"/>
            <a:r>
              <a:rPr lang="en-US" dirty="0" smtClean="0"/>
              <a:t>SQL Server Reporting Services (SSRS)</a:t>
            </a:r>
          </a:p>
          <a:p>
            <a:pPr lvl="1"/>
            <a:endParaRPr lang="en-US" dirty="0"/>
          </a:p>
        </p:txBody>
      </p:sp>
    </p:spTree>
    <p:extLst>
      <p:ext uri="{BB962C8B-B14F-4D97-AF65-F5344CB8AC3E}">
        <p14:creationId xmlns:p14="http://schemas.microsoft.com/office/powerpoint/2010/main" val="356040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500"/>
                                        <p:tgtEl>
                                          <p:spTgt spid="3">
                                            <p:txEl>
                                              <p:pRg st="7" end="7"/>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down)">
                                      <p:cBhvr>
                                        <p:cTn id="33" dur="500"/>
                                        <p:tgtEl>
                                          <p:spTgt spid="3">
                                            <p:txEl>
                                              <p:pRg st="8" end="8"/>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down)">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3" name="Text Placeholder 2"/>
          <p:cNvSpPr>
            <a:spLocks noGrp="1"/>
          </p:cNvSpPr>
          <p:nvPr>
            <p:ph type="body" sz="quarter" idx="10"/>
          </p:nvPr>
        </p:nvSpPr>
        <p:spPr/>
        <p:txBody>
          <a:bodyPr/>
          <a:lstStyle/>
          <a:p>
            <a:r>
              <a:rPr lang="en-US" sz="3600" dirty="0" smtClean="0"/>
              <a:t>Office 2013</a:t>
            </a:r>
          </a:p>
          <a:p>
            <a:pPr lvl="1"/>
            <a:r>
              <a:rPr lang="en-US" sz="3600" dirty="0" smtClean="0"/>
              <a:t>Excel</a:t>
            </a:r>
          </a:p>
          <a:p>
            <a:pPr lvl="2"/>
            <a:r>
              <a:rPr lang="en-US" sz="3600" dirty="0" smtClean="0"/>
              <a:t>PowerPivot</a:t>
            </a:r>
          </a:p>
          <a:p>
            <a:pPr lvl="2"/>
            <a:r>
              <a:rPr lang="en-US" sz="3600" dirty="0" err="1" smtClean="0"/>
              <a:t>PowerView</a:t>
            </a:r>
            <a:endParaRPr lang="en-US" sz="3600" dirty="0" smtClean="0"/>
          </a:p>
          <a:p>
            <a:r>
              <a:rPr lang="en-US" sz="3600" dirty="0" smtClean="0"/>
              <a:t>Report Builder 3.0</a:t>
            </a:r>
          </a:p>
          <a:p>
            <a:pPr marL="0" indent="0">
              <a:buNone/>
            </a:pPr>
            <a:endParaRPr lang="en-US" dirty="0" smtClean="0"/>
          </a:p>
          <a:p>
            <a:pPr lvl="1"/>
            <a:endParaRPr lang="en-US" dirty="0"/>
          </a:p>
        </p:txBody>
      </p:sp>
    </p:spTree>
    <p:extLst>
      <p:ext uri="{BB962C8B-B14F-4D97-AF65-F5344CB8AC3E}">
        <p14:creationId xmlns:p14="http://schemas.microsoft.com/office/powerpoint/2010/main" val="24959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t>
            </a:r>
            <a:endParaRPr lang="en-US" dirty="0"/>
          </a:p>
        </p:txBody>
      </p:sp>
      <p:sp>
        <p:nvSpPr>
          <p:cNvPr id="3" name="Text Placeholder 2"/>
          <p:cNvSpPr>
            <a:spLocks noGrp="1"/>
          </p:cNvSpPr>
          <p:nvPr>
            <p:ph type="body" sz="quarter" idx="10"/>
          </p:nvPr>
        </p:nvSpPr>
        <p:spPr/>
        <p:txBody>
          <a:bodyPr/>
          <a:lstStyle/>
          <a:p>
            <a:r>
              <a:rPr lang="en-US" dirty="0" smtClean="0"/>
              <a:t>Hosted by vendor that hosts our Data Warehouse</a:t>
            </a:r>
          </a:p>
          <a:p>
            <a:r>
              <a:rPr lang="en-US" dirty="0" smtClean="0"/>
              <a:t>Entire Environment</a:t>
            </a:r>
          </a:p>
          <a:p>
            <a:r>
              <a:rPr lang="en-US" dirty="0" smtClean="0"/>
              <a:t>Interacts with ASU Active Directory</a:t>
            </a:r>
            <a:endParaRPr lang="en-US" dirty="0"/>
          </a:p>
        </p:txBody>
      </p:sp>
    </p:spTree>
    <p:extLst>
      <p:ext uri="{BB962C8B-B14F-4D97-AF65-F5344CB8AC3E}">
        <p14:creationId xmlns:p14="http://schemas.microsoft.com/office/powerpoint/2010/main" val="75959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ASU</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79140" y="1814709"/>
            <a:ext cx="3816350" cy="594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50557" y="1814708"/>
            <a:ext cx="8207361" cy="471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96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124" y="1667496"/>
            <a:ext cx="9693276" cy="6061334"/>
          </a:xfrm>
          <a:prstGeom prst="rect">
            <a:avLst/>
          </a:prstGeom>
        </p:spPr>
      </p:pic>
    </p:spTree>
    <p:extLst>
      <p:ext uri="{BB962C8B-B14F-4D97-AF65-F5344CB8AC3E}">
        <p14:creationId xmlns:p14="http://schemas.microsoft.com/office/powerpoint/2010/main" val="23723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150" y="960437"/>
            <a:ext cx="9144000" cy="6858000"/>
          </a:xfrm>
          <a:prstGeom prst="rect">
            <a:avLst/>
          </a:prstGeom>
        </p:spPr>
      </p:pic>
    </p:spTree>
    <p:extLst>
      <p:ext uri="{BB962C8B-B14F-4D97-AF65-F5344CB8AC3E}">
        <p14:creationId xmlns:p14="http://schemas.microsoft.com/office/powerpoint/2010/main" val="350756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3" name="Text Placeholder 2"/>
          <p:cNvSpPr>
            <a:spLocks noGrp="1"/>
          </p:cNvSpPr>
          <p:nvPr>
            <p:ph type="body" sz="quarter" idx="10"/>
          </p:nvPr>
        </p:nvSpPr>
        <p:spPr/>
        <p:txBody>
          <a:bodyPr>
            <a:normAutofit fontScale="92500" lnSpcReduction="20000"/>
          </a:bodyPr>
          <a:lstStyle/>
          <a:p>
            <a:r>
              <a:rPr lang="en-US" dirty="0" smtClean="0"/>
              <a:t>December 2012 - Decision Made</a:t>
            </a:r>
          </a:p>
          <a:p>
            <a:r>
              <a:rPr lang="en-US" dirty="0" smtClean="0"/>
              <a:t>July 2013 – Proof of Concept Environment Released</a:t>
            </a:r>
          </a:p>
          <a:p>
            <a:r>
              <a:rPr lang="en-US" dirty="0" smtClean="0"/>
              <a:t>August 2013 – Began working on Authentication</a:t>
            </a:r>
          </a:p>
          <a:p>
            <a:r>
              <a:rPr lang="en-US" dirty="0" smtClean="0"/>
              <a:t>November 2013 – allowed Power Users/Analysts Access to Terminal Servers</a:t>
            </a:r>
            <a:endParaRPr lang="en-US" dirty="0"/>
          </a:p>
        </p:txBody>
      </p:sp>
    </p:spTree>
    <p:extLst>
      <p:ext uri="{BB962C8B-B14F-4D97-AF65-F5344CB8AC3E}">
        <p14:creationId xmlns:p14="http://schemas.microsoft.com/office/powerpoint/2010/main" val="157929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3" name="Text Placeholder 2"/>
          <p:cNvSpPr>
            <a:spLocks noGrp="1"/>
          </p:cNvSpPr>
          <p:nvPr>
            <p:ph type="body" sz="quarter" idx="10"/>
          </p:nvPr>
        </p:nvSpPr>
        <p:spPr/>
        <p:txBody>
          <a:bodyPr>
            <a:normAutofit fontScale="92500"/>
          </a:bodyPr>
          <a:lstStyle/>
          <a:p>
            <a:r>
              <a:rPr lang="en-US" dirty="0" smtClean="0"/>
              <a:t>November 2013 – Began having “Open” sessions getting users familiar with Model building tools</a:t>
            </a:r>
          </a:p>
          <a:p>
            <a:r>
              <a:rPr lang="en-US" dirty="0" smtClean="0"/>
              <a:t>April 2014 – Production Environment Functional</a:t>
            </a:r>
          </a:p>
          <a:p>
            <a:r>
              <a:rPr lang="en-US" dirty="0" smtClean="0"/>
              <a:t>October 2014 – Anticipate first “Site” released</a:t>
            </a:r>
            <a:endParaRPr lang="en-US" dirty="0"/>
          </a:p>
        </p:txBody>
      </p:sp>
    </p:spTree>
    <p:extLst>
      <p:ext uri="{BB962C8B-B14F-4D97-AF65-F5344CB8AC3E}">
        <p14:creationId xmlns:p14="http://schemas.microsoft.com/office/powerpoint/2010/main" val="323474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Text Placeholder 2"/>
          <p:cNvSpPr>
            <a:spLocks noGrp="1"/>
          </p:cNvSpPr>
          <p:nvPr>
            <p:ph type="body" sz="quarter" idx="10"/>
          </p:nvPr>
        </p:nvSpPr>
        <p:spPr/>
        <p:txBody>
          <a:bodyPr>
            <a:normAutofit lnSpcReduction="10000"/>
          </a:bodyPr>
          <a:lstStyle/>
          <a:p>
            <a:r>
              <a:rPr lang="en-US" dirty="0" smtClean="0"/>
              <a:t>Prepare for the 5 stages of grief if changing toolsets</a:t>
            </a:r>
          </a:p>
          <a:p>
            <a:r>
              <a:rPr lang="en-US" dirty="0" smtClean="0"/>
              <a:t>Do not call things POC</a:t>
            </a:r>
          </a:p>
          <a:p>
            <a:r>
              <a:rPr lang="en-US" dirty="0" smtClean="0"/>
              <a:t>Start on/Push for Authentication first</a:t>
            </a:r>
          </a:p>
          <a:p>
            <a:r>
              <a:rPr lang="en-US" dirty="0" smtClean="0"/>
              <a:t>Start early on Licensing – more complicated with third party</a:t>
            </a:r>
          </a:p>
        </p:txBody>
      </p:sp>
    </p:spTree>
    <p:extLst>
      <p:ext uri="{BB962C8B-B14F-4D97-AF65-F5344CB8AC3E}">
        <p14:creationId xmlns:p14="http://schemas.microsoft.com/office/powerpoint/2010/main" val="25766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Demo</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836570"/>
            <a:ext cx="10233024" cy="5753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450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All Tools</a:t>
            </a:r>
            <a:endParaRPr lang="en-US" dirty="0"/>
          </a:p>
        </p:txBody>
      </p:sp>
      <p:sp>
        <p:nvSpPr>
          <p:cNvPr id="3" name="Text Placeholder 2"/>
          <p:cNvSpPr>
            <a:spLocks noGrp="1"/>
          </p:cNvSpPr>
          <p:nvPr>
            <p:ph type="body" sz="quarter" idx="10"/>
          </p:nvPr>
        </p:nvSpPr>
        <p:spPr/>
        <p:txBody>
          <a:bodyPr/>
          <a:lstStyle/>
          <a:p>
            <a:pPr marL="0" indent="0">
              <a:buNone/>
            </a:pPr>
            <a:r>
              <a:rPr lang="en-US" u="sng" dirty="0">
                <a:hlinkClick r:id="rId2"/>
              </a:rPr>
              <a:t>http://</a:t>
            </a:r>
            <a:r>
              <a:rPr lang="en-US" u="sng" dirty="0" smtClean="0">
                <a:hlinkClick r:id="rId2"/>
              </a:rPr>
              <a:t>youtu.be/QFncM9P2Ykw</a:t>
            </a:r>
            <a:endParaRPr lang="en-US" u="sng" dirty="0" smtClean="0"/>
          </a:p>
          <a:p>
            <a:pPr marL="0" indent="0">
              <a:buNone/>
            </a:pPr>
            <a:r>
              <a:rPr lang="en-US" dirty="0" smtClean="0"/>
              <a:t>9 minute video showing example of each tool with Academic Data.</a:t>
            </a:r>
            <a:endParaRPr lang="en-US" dirty="0"/>
          </a:p>
        </p:txBody>
      </p:sp>
    </p:spTree>
    <p:extLst>
      <p:ext uri="{BB962C8B-B14F-4D97-AF65-F5344CB8AC3E}">
        <p14:creationId xmlns:p14="http://schemas.microsoft.com/office/powerpoint/2010/main" val="180212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ext Placeholder 2"/>
          <p:cNvSpPr>
            <a:spLocks noGrp="1"/>
          </p:cNvSpPr>
          <p:nvPr>
            <p:ph type="body" idx="1"/>
          </p:nvPr>
        </p:nvSpPr>
        <p:spPr/>
        <p:txBody>
          <a:bodyPr/>
          <a:lstStyle/>
          <a:p>
            <a:r>
              <a:rPr lang="en-US" dirty="0" smtClean="0">
                <a:hlinkClick r:id="rId2"/>
              </a:rPr>
              <a:t>Kristin.kennedy.1@asu.edu</a:t>
            </a:r>
            <a:endParaRPr lang="en-US" dirty="0" smtClean="0"/>
          </a:p>
          <a:p>
            <a:r>
              <a:rPr lang="en-US" dirty="0" smtClean="0">
                <a:hlinkClick r:id="rId3"/>
              </a:rPr>
              <a:t>Jason.morales@microsoft.com</a:t>
            </a:r>
            <a:endParaRPr lang="en-US" dirty="0" smtClean="0"/>
          </a:p>
          <a:p>
            <a:r>
              <a:rPr lang="en-US" dirty="0" smtClean="0">
                <a:hlinkClick r:id="rId4"/>
              </a:rPr>
              <a:t>Pleblanc@microsoft.com</a:t>
            </a:r>
            <a:r>
              <a:rPr lang="en-US" dirty="0" smtClean="0"/>
              <a:t> </a:t>
            </a:r>
            <a:endParaRPr lang="en-US" dirty="0"/>
          </a:p>
        </p:txBody>
      </p:sp>
    </p:spTree>
    <p:extLst>
      <p:ext uri="{BB962C8B-B14F-4D97-AF65-F5344CB8AC3E}">
        <p14:creationId xmlns:p14="http://schemas.microsoft.com/office/powerpoint/2010/main" val="219170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No More Excuses</a:t>
            </a:r>
            <a:endParaRPr lang="en-US" dirty="0"/>
          </a:p>
        </p:txBody>
      </p:sp>
      <p:sp>
        <p:nvSpPr>
          <p:cNvPr id="6" name="Text Placeholder 5"/>
          <p:cNvSpPr>
            <a:spLocks noGrp="1"/>
          </p:cNvSpPr>
          <p:nvPr>
            <p:ph type="body" sz="quarter" idx="10"/>
          </p:nvPr>
        </p:nvSpPr>
        <p:spPr>
          <a:xfrm>
            <a:off x="2221592" y="6945721"/>
            <a:ext cx="11353165" cy="682625"/>
          </a:xfrm>
        </p:spPr>
        <p:txBody>
          <a:bodyPr>
            <a:normAutofit/>
          </a:bodyPr>
          <a:lstStyle/>
          <a:p>
            <a:pPr marL="0" indent="0">
              <a:buNone/>
            </a:pPr>
            <a:r>
              <a:rPr lang="en-US" sz="2000" dirty="0">
                <a:hlinkClick r:id="rId2"/>
              </a:rPr>
              <a:t>http://www.educause.edu/ero/article/no-more-excuses-michael-m-crow-analytics</a:t>
            </a:r>
            <a:endParaRPr lang="en-US" sz="2000"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592" y="2082450"/>
            <a:ext cx="4807857" cy="480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677151" y="2082450"/>
            <a:ext cx="7467599" cy="4832092"/>
          </a:xfrm>
          <a:prstGeom prst="rect">
            <a:avLst/>
          </a:prstGeom>
          <a:noFill/>
        </p:spPr>
        <p:txBody>
          <a:bodyPr wrap="square" rtlCol="0">
            <a:spAutoFit/>
          </a:bodyPr>
          <a:lstStyle/>
          <a:p>
            <a:r>
              <a:rPr lang="en-US" sz="2800" dirty="0" smtClean="0">
                <a:solidFill>
                  <a:schemeClr val="bg1"/>
                </a:solidFill>
                <a:latin typeface="Arial" panose="020B0604020202020204" pitchFamily="34" charset="0"/>
                <a:cs typeface="Arial" panose="020B0604020202020204" pitchFamily="34" charset="0"/>
              </a:rPr>
              <a:t>“Without </a:t>
            </a:r>
            <a:r>
              <a:rPr lang="en-US" sz="2800" dirty="0">
                <a:solidFill>
                  <a:schemeClr val="bg1"/>
                </a:solidFill>
                <a:latin typeface="Arial" panose="020B0604020202020204" pitchFamily="34" charset="0"/>
                <a:cs typeface="Arial" panose="020B0604020202020204" pitchFamily="34" charset="0"/>
              </a:rPr>
              <a:t>analytics, we can't understand what's going on, we can't understand the complexity of what we're trying to do, and we can't measure our progress. We needed tools to help us make better decisions—about everything. How should we design academic advising? How should we design individual courses? How should we design the overall pedagogical structure of the institution? Every facet of the institution requires robust analytics</a:t>
            </a:r>
            <a:r>
              <a:rPr lang="en-US" sz="2800" dirty="0" smtClean="0">
                <a:solidFill>
                  <a:schemeClr val="bg1"/>
                </a:solidFill>
                <a:latin typeface="Arial" panose="020B0604020202020204" pitchFamily="34" charset="0"/>
                <a:cs typeface="Arial" panose="020B0604020202020204" pitchFamily="34" charset="0"/>
              </a:rPr>
              <a:t>.” Dr. Michael Crow</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129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415" y="351563"/>
            <a:ext cx="14047470" cy="1463146"/>
          </a:xfrm>
        </p:spPr>
        <p:txBody>
          <a:bodyPr/>
          <a:lstStyle/>
          <a:p>
            <a:r>
              <a:rPr lang="en-US" dirty="0" smtClean="0"/>
              <a:t>ASU Leader in BI</a:t>
            </a:r>
            <a:endParaRPr lang="en-US"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6877" y="1859599"/>
            <a:ext cx="3293323" cy="4274816"/>
          </a:xfrm>
          <a:prstGeom prst="rect">
            <a:avLst/>
          </a:prstGeom>
          <a:noFill/>
          <a:ln w="9525">
            <a:solidFill>
              <a:schemeClr val="bg1">
                <a:lumMod val="7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93176" y="1597521"/>
            <a:ext cx="3008024" cy="4536894"/>
          </a:xfrm>
          <a:prstGeom prst="rect">
            <a:avLst/>
          </a:prstGeom>
          <a:noFill/>
          <a:ln w="9525">
            <a:solidFill>
              <a:schemeClr val="bg1">
                <a:lumMod val="6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6971" y="3657333"/>
            <a:ext cx="3133606" cy="4104869"/>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13620" y="3919762"/>
            <a:ext cx="3568829" cy="3842440"/>
          </a:xfrm>
          <a:prstGeom prst="rect">
            <a:avLst/>
          </a:prstGeom>
          <a:noFill/>
          <a:ln w="9525">
            <a:solidFill>
              <a:schemeClr val="bg1">
                <a:lumMod val="6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251821" y="1765145"/>
            <a:ext cx="3626316" cy="3469716"/>
          </a:xfrm>
          <a:prstGeom prst="rect">
            <a:avLst/>
          </a:prstGeom>
          <a:noFill/>
          <a:ln w="9525">
            <a:solidFill>
              <a:schemeClr val="bg1">
                <a:lumMod val="6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3825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ASU’s Dashboards are Featured in Book</a:t>
            </a:r>
            <a:endParaRPr lang="en-US" sz="54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400300"/>
            <a:ext cx="3505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095500"/>
            <a:ext cx="6267450" cy="554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2266950" y="5905500"/>
            <a:ext cx="3981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dirty="0" smtClean="0">
                <a:solidFill>
                  <a:schemeClr val="bg1"/>
                </a:solidFill>
                <a:cs typeface="Arial" panose="020B0604020202020204" pitchFamily="34" charset="0"/>
              </a:rPr>
              <a:t>ASU’s Dashboards are Featured in Chapter of this Book</a:t>
            </a:r>
            <a:endParaRPr lang="en-US" sz="2400" dirty="0">
              <a:solidFill>
                <a:schemeClr val="bg1"/>
              </a:solidFill>
              <a:cs typeface="Arial" panose="020B0604020202020204" pitchFamily="34" charset="0"/>
            </a:endParaRPr>
          </a:p>
        </p:txBody>
      </p:sp>
    </p:spTree>
    <p:extLst>
      <p:ext uri="{BB962C8B-B14F-4D97-AF65-F5344CB8AC3E}">
        <p14:creationId xmlns:p14="http://schemas.microsoft.com/office/powerpoint/2010/main" val="116047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efault Theme">
  <a:themeElements>
    <a:clrScheme name="Custom ASU">
      <a:dk1>
        <a:srgbClr val="FFFFFF"/>
      </a:dk1>
      <a:lt1>
        <a:srgbClr val="000000"/>
      </a:lt1>
      <a:dk2>
        <a:srgbClr val="FFB310"/>
      </a:dk2>
      <a:lt2>
        <a:srgbClr val="990033"/>
      </a:lt2>
      <a:accent1>
        <a:srgbClr val="990033"/>
      </a:accent1>
      <a:accent2>
        <a:srgbClr val="F47C00"/>
      </a:accent2>
      <a:accent3>
        <a:srgbClr val="008ED6"/>
      </a:accent3>
      <a:accent4>
        <a:srgbClr val="568E14"/>
      </a:accent4>
      <a:accent5>
        <a:srgbClr val="FFB310"/>
      </a:accent5>
      <a:accent6>
        <a:srgbClr val="4F5557"/>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ASUT_Template">
  <a:themeElements>
    <a:clrScheme name="Custom 3">
      <a:dk1>
        <a:srgbClr val="FFFFFF"/>
      </a:dk1>
      <a:lt1>
        <a:srgbClr val="FFFFFF"/>
      </a:lt1>
      <a:dk2>
        <a:srgbClr val="FFB310"/>
      </a:dk2>
      <a:lt2>
        <a:srgbClr val="990033"/>
      </a:lt2>
      <a:accent1>
        <a:srgbClr val="990033"/>
      </a:accent1>
      <a:accent2>
        <a:srgbClr val="F47C00"/>
      </a:accent2>
      <a:accent3>
        <a:srgbClr val="008ED6"/>
      </a:accent3>
      <a:accent4>
        <a:srgbClr val="568E14"/>
      </a:accent4>
      <a:accent5>
        <a:srgbClr val="FFB310"/>
      </a:accent5>
      <a:accent6>
        <a:srgbClr val="4F5557"/>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8_ASU_PPTemplate">
  <a:themeElements>
    <a:clrScheme name="Custom 3">
      <a:dk1>
        <a:srgbClr val="FFFFFF"/>
      </a:dk1>
      <a:lt1>
        <a:srgbClr val="FFFFFF"/>
      </a:lt1>
      <a:dk2>
        <a:srgbClr val="FFB310"/>
      </a:dk2>
      <a:lt2>
        <a:srgbClr val="990033"/>
      </a:lt2>
      <a:accent1>
        <a:srgbClr val="990033"/>
      </a:accent1>
      <a:accent2>
        <a:srgbClr val="F47C00"/>
      </a:accent2>
      <a:accent3>
        <a:srgbClr val="008ED6"/>
      </a:accent3>
      <a:accent4>
        <a:srgbClr val="568E14"/>
      </a:accent4>
      <a:accent5>
        <a:srgbClr val="FFB310"/>
      </a:accent5>
      <a:accent6>
        <a:srgbClr val="4F5557"/>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9_ASU_PPTemplate">
  <a:themeElements>
    <a:clrScheme name="Custom 3">
      <a:dk1>
        <a:srgbClr val="FFFFFF"/>
      </a:dk1>
      <a:lt1>
        <a:srgbClr val="FFFFFF"/>
      </a:lt1>
      <a:dk2>
        <a:srgbClr val="FFB310"/>
      </a:dk2>
      <a:lt2>
        <a:srgbClr val="990033"/>
      </a:lt2>
      <a:accent1>
        <a:srgbClr val="990033"/>
      </a:accent1>
      <a:accent2>
        <a:srgbClr val="F47C00"/>
      </a:accent2>
      <a:accent3>
        <a:srgbClr val="008ED6"/>
      </a:accent3>
      <a:accent4>
        <a:srgbClr val="568E14"/>
      </a:accent4>
      <a:accent5>
        <a:srgbClr val="FFB310"/>
      </a:accent5>
      <a:accent6>
        <a:srgbClr val="4F5557"/>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2691</TotalTime>
  <Words>970</Words>
  <Application>Microsoft Office PowerPoint</Application>
  <PresentationFormat>Custom</PresentationFormat>
  <Paragraphs>213</Paragraphs>
  <Slides>67</Slides>
  <Notes>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67</vt:i4>
      </vt:variant>
    </vt:vector>
  </HeadingPairs>
  <TitlesOfParts>
    <vt:vector size="76" baseType="lpstr">
      <vt:lpstr>Arial</vt:lpstr>
      <vt:lpstr>Cambria</vt:lpstr>
      <vt:lpstr>Bebas Neue</vt:lpstr>
      <vt:lpstr>Myriad Pro</vt:lpstr>
      <vt:lpstr>Akzidenz-Grotesk Pro</vt:lpstr>
      <vt:lpstr>Default Theme</vt:lpstr>
      <vt:lpstr>3_ASUT_Template</vt:lpstr>
      <vt:lpstr>8_ASU_PPTemplate</vt:lpstr>
      <vt:lpstr>9_ASU_PPTemplate</vt:lpstr>
      <vt:lpstr>How Arizona State University Moves Data Faster</vt:lpstr>
      <vt:lpstr>About ASU</vt:lpstr>
      <vt:lpstr>PowerPoint Presentation</vt:lpstr>
      <vt:lpstr>Fall Enrollments</vt:lpstr>
      <vt:lpstr>ASU</vt:lpstr>
      <vt:lpstr>ASU</vt:lpstr>
      <vt:lpstr>No More Excuses</vt:lpstr>
      <vt:lpstr>ASU Leader in BI</vt:lpstr>
      <vt:lpstr>ASU’s Dashboards are Featured in Book</vt:lpstr>
      <vt:lpstr>BI @ ASU</vt:lpstr>
      <vt:lpstr>Org Chart</vt:lpstr>
      <vt:lpstr>Why Change Toolsets?</vt:lpstr>
      <vt:lpstr>Tools End of Life</vt:lpstr>
      <vt:lpstr>Internal Feelings</vt:lpstr>
      <vt:lpstr>Use of My Reports</vt:lpstr>
      <vt:lpstr>Dashboard Feature</vt:lpstr>
      <vt:lpstr>Tools We Considered</vt:lpstr>
      <vt:lpstr>Microsoft BI</vt:lpstr>
      <vt:lpstr>Change is Hard</vt:lpstr>
      <vt:lpstr>More than a New Toolset</vt:lpstr>
      <vt:lpstr>Before</vt:lpstr>
      <vt:lpstr>After</vt:lpstr>
      <vt:lpstr>Self Service</vt:lpstr>
      <vt:lpstr>Self Service</vt:lpstr>
      <vt:lpstr>My Reports = Self Service</vt:lpstr>
      <vt:lpstr>My Reports</vt:lpstr>
      <vt:lpstr>Usability?</vt:lpstr>
      <vt:lpstr>Two Approaches?</vt:lpstr>
      <vt:lpstr>Dashboards</vt:lpstr>
      <vt:lpstr>Dashboards</vt:lpstr>
      <vt:lpstr>Managed Self Service</vt:lpstr>
      <vt:lpstr>Microsoft BI</vt:lpstr>
      <vt:lpstr>Microsoft BI</vt:lpstr>
      <vt:lpstr>Benefits</vt:lpstr>
      <vt:lpstr>Widely Adopted/Customer Service</vt:lpstr>
      <vt:lpstr>What problem are we  trying to solve?</vt:lpstr>
      <vt:lpstr>What problem are we  trying to solve?</vt:lpstr>
      <vt:lpstr>Answers to Questions</vt:lpstr>
      <vt:lpstr>Don’t know what we don’t know</vt:lpstr>
      <vt:lpstr>Reality</vt:lpstr>
      <vt:lpstr>Solution</vt:lpstr>
      <vt:lpstr>Benefits</vt:lpstr>
      <vt:lpstr>Won’t Solve All Problems</vt:lpstr>
      <vt:lpstr>Metadata</vt:lpstr>
      <vt:lpstr>Data Dictionary</vt:lpstr>
      <vt:lpstr>Survey Results</vt:lpstr>
      <vt:lpstr>Survey Results</vt:lpstr>
      <vt:lpstr>Data Governance</vt:lpstr>
      <vt:lpstr>SharePoint Tools</vt:lpstr>
      <vt:lpstr>Centralized Repository</vt:lpstr>
      <vt:lpstr>Flexible</vt:lpstr>
      <vt:lpstr>Out of the Box</vt:lpstr>
      <vt:lpstr>Out of the Box</vt:lpstr>
      <vt:lpstr>Reportable</vt:lpstr>
      <vt:lpstr>Reportable</vt:lpstr>
      <vt:lpstr>Microsoft Implementation</vt:lpstr>
      <vt:lpstr>Tools</vt:lpstr>
      <vt:lpstr>Tools</vt:lpstr>
      <vt:lpstr>Environment</vt:lpstr>
      <vt:lpstr>Environment</vt:lpstr>
      <vt:lpstr>Environment</vt:lpstr>
      <vt:lpstr>Timeline</vt:lpstr>
      <vt:lpstr>Timeline</vt:lpstr>
      <vt:lpstr>Lessons Learned</vt:lpstr>
      <vt:lpstr>Live Demo</vt:lpstr>
      <vt:lpstr>Example of All Tools</vt:lpstr>
      <vt:lpstr>Questions?</vt:lpstr>
    </vt:vector>
  </TitlesOfParts>
  <Company>ASU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Rome</dc:creator>
  <cp:lastModifiedBy>Kristin Kennedy</cp:lastModifiedBy>
  <cp:revision>164</cp:revision>
  <dcterms:created xsi:type="dcterms:W3CDTF">2013-07-10T04:51:37Z</dcterms:created>
  <dcterms:modified xsi:type="dcterms:W3CDTF">2014-09-30T01:46:06Z</dcterms:modified>
</cp:coreProperties>
</file>