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7"/>
  </p:notesMasterIdLst>
  <p:sldIdLst>
    <p:sldId id="270" r:id="rId2"/>
    <p:sldId id="259" r:id="rId3"/>
    <p:sldId id="275" r:id="rId4"/>
    <p:sldId id="274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>
            <p14:sldId id="259"/>
            <p14:sldId id="275"/>
            <p14:sldId id="274"/>
          </p14:sldIdLst>
        </p14:section>
        <p14:section name="Interaction" id="{F2C0CFF2-7594-C04A-9910-F1426A27AF3C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2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cg/clou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internet2.edu/products-services/cloud-services-applications/cloudproud/" TargetMode="External"/><Relationship Id="rId4" Type="http://schemas.openxmlformats.org/officeDocument/2006/relationships/hyperlink" Target="http://www.internet2.edu/cloud-servic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 Constituent Group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8009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Tom Dugas (tdugas@cmu.edu) – Carnegie Mellon University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Steve Terry (terrys@Denison.edu)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– Denison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Room </a:t>
            </a:r>
            <a:r>
              <a:rPr lang="en-US" dirty="0" smtClean="0"/>
              <a:t>W304E</a:t>
            </a:r>
          </a:p>
          <a:p>
            <a:r>
              <a:rPr lang="en-US" dirty="0" smtClean="0"/>
              <a:t>October 1, 2014</a:t>
            </a:r>
          </a:p>
          <a:p>
            <a:r>
              <a:rPr lang="en-US" dirty="0" smtClean="0"/>
              <a:t>3:40pm – 4:30pm EST</a:t>
            </a:r>
          </a:p>
          <a:p>
            <a:endParaRPr lang="en-US" dirty="0"/>
          </a:p>
          <a:p>
            <a:r>
              <a:rPr lang="en-US" dirty="0" smtClean="0"/>
              <a:t>Introductions and Welcome – Steve Terry</a:t>
            </a:r>
          </a:p>
          <a:p>
            <a:endParaRPr lang="en-US" dirty="0"/>
          </a:p>
          <a:p>
            <a:r>
              <a:rPr lang="en-US" dirty="0" smtClean="0"/>
              <a:t>Strategic Sourcing Intro from UT Arlington – Erin Morgan</a:t>
            </a:r>
          </a:p>
          <a:p>
            <a:endParaRPr lang="en-US" dirty="0"/>
          </a:p>
          <a:p>
            <a:r>
              <a:rPr lang="en-US" dirty="0" smtClean="0"/>
              <a:t>Discussion Groups – Tom Dugas and All </a:t>
            </a:r>
          </a:p>
          <a:p>
            <a:endParaRPr lang="en-US" dirty="0"/>
          </a:p>
          <a:p>
            <a:r>
              <a:rPr lang="en-US" dirty="0" smtClean="0"/>
              <a:t>Reports Out to Group – 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/>
              <a:t>Cloud </a:t>
            </a:r>
            <a:r>
              <a:rPr lang="en-US" dirty="0" smtClean="0"/>
              <a:t>Accessibility</a:t>
            </a:r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 smtClean="0"/>
              <a:t>Procurement </a:t>
            </a:r>
            <a:r>
              <a:rPr lang="en-US" dirty="0"/>
              <a:t>and Net+ </a:t>
            </a:r>
            <a:endParaRPr lang="en-US" dirty="0" smtClean="0"/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 smtClean="0"/>
              <a:t>Strategic </a:t>
            </a:r>
            <a:r>
              <a:rPr lang="en-US" dirty="0"/>
              <a:t>Staffing &amp; IT Role </a:t>
            </a:r>
            <a:r>
              <a:rPr lang="en-US" dirty="0" smtClean="0"/>
              <a:t>Changes</a:t>
            </a:r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 smtClean="0"/>
              <a:t>Cloud Security and Privacy </a:t>
            </a:r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 smtClean="0"/>
              <a:t>Data </a:t>
            </a:r>
            <a:r>
              <a:rPr lang="en-US" dirty="0"/>
              <a:t>Management in the </a:t>
            </a:r>
            <a:r>
              <a:rPr lang="en-US" dirty="0" smtClean="0"/>
              <a:t>Cloud</a:t>
            </a:r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 smtClean="0"/>
              <a:t>Assessment of </a:t>
            </a:r>
            <a:r>
              <a:rPr lang="en-US" dirty="0"/>
              <a:t>Need for Cloud Technologies</a:t>
            </a:r>
          </a:p>
          <a:p>
            <a:pPr marL="342900" indent="-342900" fontAlgn="ctr">
              <a:buFont typeface="Wingdings" panose="05000000000000000000" pitchFamily="2" charset="2"/>
              <a:buChar char="q"/>
            </a:pPr>
            <a:r>
              <a:rPr lang="en-US" dirty="0"/>
              <a:t>Total Cost of Ownership (TCO)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2400" b="1" dirty="0" smtClean="0"/>
              <a:t>Discussion </a:t>
            </a:r>
            <a:r>
              <a:rPr lang="en-US" sz="2400" b="1" dirty="0"/>
              <a:t>questions: </a:t>
            </a:r>
          </a:p>
          <a:p>
            <a:pPr marL="342900" indent="-3429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How are these topics impacting your organization? </a:t>
            </a:r>
            <a:endParaRPr lang="en-US" dirty="0"/>
          </a:p>
          <a:p>
            <a:pPr marL="342900" indent="-3429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Have you done or seen anything to address these areas? </a:t>
            </a:r>
          </a:p>
          <a:p>
            <a:pPr marL="342900" indent="-342900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What would you like more help or guidance on and why?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CG</a:t>
            </a: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://www.educause.edu/cg/cloud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Internet2 Cloud Services</a:t>
            </a:r>
          </a:p>
          <a:p>
            <a:r>
              <a:rPr lang="en-US" dirty="0">
                <a:hlinkClick r:id="rId4"/>
              </a:rPr>
              <a:t>http://www.internet2.edu/cloud-services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Internet2 Cloud Proud Program</a:t>
            </a:r>
          </a:p>
          <a:p>
            <a:r>
              <a:rPr lang="en-US" dirty="0">
                <a:hlinkClick r:id="rId5"/>
              </a:rPr>
              <a:t>http://www.internet2.edu/products-services/cloud-services-applications/cloudproud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187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9_Default Theme</vt:lpstr>
      <vt:lpstr>PowerPoint Presentation</vt:lpstr>
      <vt:lpstr>Agenda </vt:lpstr>
      <vt:lpstr>Discussion Topics</vt:lpstr>
      <vt:lpstr>Resources</vt:lpstr>
      <vt:lpstr>Help Us Improve and Grow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Thomas J Dugas</cp:lastModifiedBy>
  <cp:revision>83</cp:revision>
  <dcterms:created xsi:type="dcterms:W3CDTF">2012-08-08T18:23:13Z</dcterms:created>
  <dcterms:modified xsi:type="dcterms:W3CDTF">2014-09-22T19:10:00Z</dcterms:modified>
</cp:coreProperties>
</file>