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5"/>
  </p:notesMasterIdLst>
  <p:sldIdLst>
    <p:sldId id="270" r:id="rId2"/>
    <p:sldId id="272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0"/>
          </p14:sldIdLst>
        </p14:section>
        <p14:section name="Interaction" id="{F2C0CFF2-7594-C04A-9910-F1426A27AF3C}">
          <p14:sldIdLst>
            <p14:sldId id="272"/>
            <p14:sldId id="2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2" autoAdjust="0"/>
    <p:restoredTop sz="94658" autoAdjust="0"/>
  </p:normalViewPr>
  <p:slideViewPr>
    <p:cSldViewPr>
      <p:cViewPr>
        <p:scale>
          <a:sx n="100" d="100"/>
          <a:sy n="100" d="100"/>
        </p:scale>
        <p:origin x="-226" y="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Implementing a Campus-Wide Online Accessibility Support Model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5980093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Nancy Swenson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Kathleen Bastedo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UCF Online Course Accessibility Support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74676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Hover </a:t>
            </a:r>
            <a:r>
              <a:rPr lang="en-US" sz="2800" dirty="0"/>
              <a:t>over the following areas to locate the </a:t>
            </a:r>
            <a:r>
              <a:rPr lang="en-US" sz="2800" dirty="0" smtClean="0"/>
              <a:t>poster links</a:t>
            </a:r>
            <a:r>
              <a:rPr lang="en-US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UCF Online Course Accessibility Support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Provost Letter (to the left of Proactive)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Our names and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Accessibility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Online@UCF</a:t>
            </a:r>
            <a:r>
              <a:rPr lang="en-US" sz="2000" dirty="0"/>
              <a:t>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Center for Distributed </a:t>
            </a:r>
            <a:r>
              <a:rPr lang="en-US" sz="2000" dirty="0" smtClean="0"/>
              <a:t>Learning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97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9_Default Theme</vt:lpstr>
      <vt:lpstr>PowerPoint Presentation</vt:lpstr>
      <vt:lpstr>UCF Online Course Accessibility Support Model</vt:lpstr>
      <vt:lpstr>Help Us Improve and Grow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Kathleen Bastedo</cp:lastModifiedBy>
  <cp:revision>81</cp:revision>
  <dcterms:created xsi:type="dcterms:W3CDTF">2012-08-08T18:23:13Z</dcterms:created>
  <dcterms:modified xsi:type="dcterms:W3CDTF">2014-09-26T14:03:51Z</dcterms:modified>
</cp:coreProperties>
</file>