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educause_poster_byod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0" name="educause_poster_byod.0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4" name="educause_poster_byod.0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8" name="educause_poster_byod.0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2" name="educause_poster_byod.0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6" name="educause_poster_byod.0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0" name="educause_poster_byod.0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4" name="educause_poster_byod.0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8" name="educause_poster_byod.0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2" name="educause_poster_byod.0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6" name="educause_poster_byod.0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educause_poster_byod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0" name="educause_poster_byod.0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4" name="educause_poster_byod.0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8" name="educause_poster_byod.02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2" name="educause_poster_byod.02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6" name="educause_poster_byod.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0" name="educause_poster_byod.02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4" name="educause_poster_byod.02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8" name="educause_poster_byod.0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educause_poster_byod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educause_poster_byod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educause_poster_byod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educause_poster_byod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educause_poster_byod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educause_poster_byod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6" name="educause_poster_byod.00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350" y="0"/>
            <a:ext cx="173355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