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256" r:id="rId2"/>
    <p:sldId id="467" r:id="rId3"/>
    <p:sldId id="468" r:id="rId4"/>
    <p:sldId id="257" r:id="rId5"/>
    <p:sldId id="262" r:id="rId6"/>
    <p:sldId id="518" r:id="rId7"/>
    <p:sldId id="463" r:id="rId8"/>
    <p:sldId id="464" r:id="rId9"/>
    <p:sldId id="465" r:id="rId10"/>
    <p:sldId id="466" r:id="rId11"/>
    <p:sldId id="508" r:id="rId12"/>
    <p:sldId id="513" r:id="rId13"/>
    <p:sldId id="471" r:id="rId14"/>
    <p:sldId id="474" r:id="rId15"/>
    <p:sldId id="499" r:id="rId16"/>
    <p:sldId id="500" r:id="rId17"/>
    <p:sldId id="382" r:id="rId18"/>
    <p:sldId id="501" r:id="rId19"/>
    <p:sldId id="496" r:id="rId20"/>
    <p:sldId id="498" r:id="rId21"/>
    <p:sldId id="472" r:id="rId22"/>
    <p:sldId id="476" r:id="rId23"/>
    <p:sldId id="524" r:id="rId24"/>
    <p:sldId id="457" r:id="rId25"/>
    <p:sldId id="502" r:id="rId26"/>
    <p:sldId id="456" r:id="rId27"/>
    <p:sldId id="503" r:id="rId28"/>
    <p:sldId id="504" r:id="rId29"/>
    <p:sldId id="477" r:id="rId30"/>
    <p:sldId id="478" r:id="rId31"/>
    <p:sldId id="479" r:id="rId32"/>
    <p:sldId id="480" r:id="rId33"/>
    <p:sldId id="522" r:id="rId34"/>
    <p:sldId id="481" r:id="rId35"/>
    <p:sldId id="482" r:id="rId36"/>
    <p:sldId id="484" r:id="rId37"/>
    <p:sldId id="485" r:id="rId38"/>
    <p:sldId id="486" r:id="rId39"/>
    <p:sldId id="487" r:id="rId40"/>
    <p:sldId id="459" r:id="rId41"/>
    <p:sldId id="505" r:id="rId42"/>
    <p:sldId id="506" r:id="rId43"/>
    <p:sldId id="386" r:id="rId44"/>
    <p:sldId id="462" r:id="rId45"/>
    <p:sldId id="510" r:id="rId46"/>
    <p:sldId id="512" r:id="rId47"/>
    <p:sldId id="511" r:id="rId48"/>
    <p:sldId id="390" r:id="rId49"/>
    <p:sldId id="387" r:id="rId50"/>
    <p:sldId id="385" r:id="rId51"/>
    <p:sldId id="458" r:id="rId52"/>
    <p:sldId id="489" r:id="rId53"/>
    <p:sldId id="469" r:id="rId54"/>
    <p:sldId id="470" r:id="rId55"/>
    <p:sldId id="261" r:id="rId56"/>
    <p:sldId id="517" r:id="rId57"/>
    <p:sldId id="516" r:id="rId58"/>
    <p:sldId id="515" r:id="rId59"/>
    <p:sldId id="519" r:id="rId60"/>
    <p:sldId id="520" r:id="rId61"/>
    <p:sldId id="521" r:id="rId62"/>
    <p:sldId id="523" r:id="rId63"/>
    <p:sldId id="514" r:id="rId64"/>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62B"/>
    <a:srgbClr val="A90021"/>
    <a:srgbClr val="45811B"/>
    <a:srgbClr val="DDE8D5"/>
    <a:srgbClr val="FBC82B"/>
    <a:srgbClr val="8A8889"/>
    <a:srgbClr val="FD9712"/>
    <a:srgbClr val="1B7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26" autoAdjust="0"/>
  </p:normalViewPr>
  <p:slideViewPr>
    <p:cSldViewPr snapToGrid="0" snapToObjects="1">
      <p:cViewPr varScale="1">
        <p:scale>
          <a:sx n="69" d="100"/>
          <a:sy n="69" d="100"/>
        </p:scale>
        <p:origin x="-20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1" d="100"/>
          <a:sy n="111" d="100"/>
        </p:scale>
        <p:origin x="-4264" y="-12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825EF-1068-4757-B4DB-3E19915E779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347AE9D-2CAE-410E-9478-4B9E52696611}">
      <dgm:prSet phldrT="[Text]"/>
      <dgm:spPr>
        <a:solidFill>
          <a:srgbClr val="FFFF00">
            <a:alpha val="90000"/>
          </a:srgbClr>
        </a:solidFill>
      </dgm:spPr>
      <dgm:t>
        <a:bodyPr/>
        <a:lstStyle/>
        <a:p>
          <a:r>
            <a:rPr lang="en-US" dirty="0" smtClean="0"/>
            <a:t>President</a:t>
          </a:r>
        </a:p>
        <a:p>
          <a:r>
            <a:rPr lang="en-US" dirty="0" smtClean="0"/>
            <a:t>A2</a:t>
          </a:r>
        </a:p>
      </dgm:t>
    </dgm:pt>
    <dgm:pt modelId="{D9379E00-334B-4ABB-871E-3043DD499C55}" type="parTrans" cxnId="{01B61B5F-B2EE-4761-922C-D8FE00335406}">
      <dgm:prSet/>
      <dgm:spPr/>
      <dgm:t>
        <a:bodyPr/>
        <a:lstStyle/>
        <a:p>
          <a:endParaRPr lang="en-US"/>
        </a:p>
      </dgm:t>
    </dgm:pt>
    <dgm:pt modelId="{773AC414-3CCA-46ED-B430-F22C60A28F59}" type="sibTrans" cxnId="{01B61B5F-B2EE-4761-922C-D8FE00335406}">
      <dgm:prSet/>
      <dgm:spPr/>
      <dgm:t>
        <a:bodyPr/>
        <a:lstStyle/>
        <a:p>
          <a:endParaRPr lang="en-US"/>
        </a:p>
      </dgm:t>
    </dgm:pt>
    <dgm:pt modelId="{9D28FB02-E208-47F7-974F-ACF4D7142371}">
      <dgm:prSet phldrT="[Text]"/>
      <dgm:spPr>
        <a:solidFill>
          <a:srgbClr val="FF0000">
            <a:alpha val="90000"/>
          </a:srgbClr>
        </a:solidFill>
      </dgm:spPr>
      <dgm:t>
        <a:bodyPr/>
        <a:lstStyle/>
        <a:p>
          <a:r>
            <a:rPr lang="en-US" dirty="0" smtClean="0"/>
            <a:t>Provost</a:t>
          </a:r>
        </a:p>
        <a:p>
          <a:r>
            <a:rPr lang="en-US" dirty="0" smtClean="0"/>
            <a:t>B1</a:t>
          </a:r>
          <a:endParaRPr lang="en-US" dirty="0"/>
        </a:p>
      </dgm:t>
    </dgm:pt>
    <dgm:pt modelId="{88A7F943-95CB-4C37-9D69-4BEA53D8EF31}" type="parTrans" cxnId="{29E9943C-A0EB-4812-8B59-9510459CF799}">
      <dgm:prSet/>
      <dgm:spPr/>
      <dgm:t>
        <a:bodyPr/>
        <a:lstStyle/>
        <a:p>
          <a:endParaRPr lang="en-US"/>
        </a:p>
      </dgm:t>
    </dgm:pt>
    <dgm:pt modelId="{7C826CAC-5581-48E6-B056-C775EBFA6FBC}" type="sibTrans" cxnId="{29E9943C-A0EB-4812-8B59-9510459CF799}">
      <dgm:prSet/>
      <dgm:spPr/>
      <dgm:t>
        <a:bodyPr/>
        <a:lstStyle/>
        <a:p>
          <a:endParaRPr lang="en-US"/>
        </a:p>
      </dgm:t>
    </dgm:pt>
    <dgm:pt modelId="{B9070FCD-8442-445D-A27F-56790122612F}">
      <dgm:prSet phldrT="[Text]"/>
      <dgm:spPr>
        <a:solidFill>
          <a:srgbClr val="FF0000">
            <a:alpha val="90000"/>
          </a:srgbClr>
        </a:solidFill>
      </dgm:spPr>
      <dgm:t>
        <a:bodyPr/>
        <a:lstStyle/>
        <a:p>
          <a:r>
            <a:rPr lang="en-US" dirty="0" smtClean="0"/>
            <a:t>Students</a:t>
          </a:r>
        </a:p>
        <a:p>
          <a:r>
            <a:rPr lang="en-US" dirty="0" smtClean="0"/>
            <a:t>B3</a:t>
          </a:r>
          <a:endParaRPr lang="en-US" dirty="0"/>
        </a:p>
      </dgm:t>
    </dgm:pt>
    <dgm:pt modelId="{53636D2B-9CA3-4FE6-A33C-40C2A477145D}" type="parTrans" cxnId="{FF163900-8BFA-4664-ABAC-4F95AD19DB93}">
      <dgm:prSet/>
      <dgm:spPr/>
      <dgm:t>
        <a:bodyPr/>
        <a:lstStyle/>
        <a:p>
          <a:endParaRPr lang="en-US"/>
        </a:p>
      </dgm:t>
    </dgm:pt>
    <dgm:pt modelId="{1095C7BD-58E5-4310-952D-7C83938976A4}" type="sibTrans" cxnId="{FF163900-8BFA-4664-ABAC-4F95AD19DB93}">
      <dgm:prSet/>
      <dgm:spPr/>
      <dgm:t>
        <a:bodyPr/>
        <a:lstStyle/>
        <a:p>
          <a:endParaRPr lang="en-US"/>
        </a:p>
      </dgm:t>
    </dgm:pt>
    <dgm:pt modelId="{F103A4B9-A0DD-4762-B9F7-CAEF09FAB644}">
      <dgm:prSet phldrT="[Text]"/>
      <dgm:spPr>
        <a:solidFill>
          <a:srgbClr val="FFFF00">
            <a:alpha val="90000"/>
          </a:srgbClr>
        </a:solidFill>
      </dgm:spPr>
      <dgm:t>
        <a:bodyPr/>
        <a:lstStyle/>
        <a:p>
          <a:r>
            <a:rPr lang="en-US" dirty="0" smtClean="0"/>
            <a:t>SVP Administration</a:t>
          </a:r>
        </a:p>
        <a:p>
          <a:r>
            <a:rPr lang="en-US" dirty="0" smtClean="0"/>
            <a:t>A2</a:t>
          </a:r>
          <a:endParaRPr lang="en-US" dirty="0"/>
        </a:p>
      </dgm:t>
    </dgm:pt>
    <dgm:pt modelId="{1CE59504-211C-48CF-A330-CAA48C495E69}" type="parTrans" cxnId="{4007FA4B-08F0-4641-A53B-97B9AD5EA9AE}">
      <dgm:prSet/>
      <dgm:spPr/>
      <dgm:t>
        <a:bodyPr/>
        <a:lstStyle/>
        <a:p>
          <a:endParaRPr lang="en-US"/>
        </a:p>
      </dgm:t>
    </dgm:pt>
    <dgm:pt modelId="{86D33E6D-C83F-4439-908E-087860B4F2BE}" type="sibTrans" cxnId="{4007FA4B-08F0-4641-A53B-97B9AD5EA9AE}">
      <dgm:prSet/>
      <dgm:spPr/>
      <dgm:t>
        <a:bodyPr/>
        <a:lstStyle/>
        <a:p>
          <a:endParaRPr lang="en-US"/>
        </a:p>
      </dgm:t>
    </dgm:pt>
    <dgm:pt modelId="{A4FD302A-FF19-42C9-A247-43706E6E07A8}">
      <dgm:prSet phldrT="[Text]"/>
      <dgm:spPr>
        <a:solidFill>
          <a:srgbClr val="FF0000">
            <a:alpha val="90000"/>
          </a:srgbClr>
        </a:solidFill>
      </dgm:spPr>
      <dgm:t>
        <a:bodyPr/>
        <a:lstStyle/>
        <a:p>
          <a:r>
            <a:rPr lang="en-US" dirty="0" smtClean="0"/>
            <a:t>CIO</a:t>
          </a:r>
        </a:p>
        <a:p>
          <a:r>
            <a:rPr lang="en-US" dirty="0" smtClean="0"/>
            <a:t>A3</a:t>
          </a:r>
          <a:endParaRPr lang="en-US" dirty="0"/>
        </a:p>
      </dgm:t>
    </dgm:pt>
    <dgm:pt modelId="{A773F109-0268-4266-8CC7-1167F595CB37}" type="parTrans" cxnId="{405209DC-618F-4A49-BCD5-EE582F88F5F9}">
      <dgm:prSet/>
      <dgm:spPr/>
      <dgm:t>
        <a:bodyPr/>
        <a:lstStyle/>
        <a:p>
          <a:endParaRPr lang="en-US"/>
        </a:p>
      </dgm:t>
    </dgm:pt>
    <dgm:pt modelId="{2D1C3E82-2A95-4B32-BF85-5FD8582F7838}" type="sibTrans" cxnId="{405209DC-618F-4A49-BCD5-EE582F88F5F9}">
      <dgm:prSet/>
      <dgm:spPr/>
      <dgm:t>
        <a:bodyPr/>
        <a:lstStyle/>
        <a:p>
          <a:endParaRPr lang="en-US"/>
        </a:p>
      </dgm:t>
    </dgm:pt>
    <dgm:pt modelId="{05C5F20A-4AE9-484C-879C-1CF83549AA0F}">
      <dgm:prSet phldrT="[Text]"/>
      <dgm:spPr>
        <a:solidFill>
          <a:srgbClr val="FF0000">
            <a:alpha val="90000"/>
          </a:srgbClr>
        </a:solidFill>
      </dgm:spPr>
      <dgm:t>
        <a:bodyPr/>
        <a:lstStyle/>
        <a:p>
          <a:r>
            <a:rPr lang="en-US" dirty="0" smtClean="0"/>
            <a:t>Student affairs</a:t>
          </a:r>
        </a:p>
        <a:p>
          <a:r>
            <a:rPr lang="en-US" dirty="0" smtClean="0"/>
            <a:t>B2</a:t>
          </a:r>
          <a:endParaRPr lang="en-US" dirty="0"/>
        </a:p>
      </dgm:t>
    </dgm:pt>
    <dgm:pt modelId="{AF6C705C-E1A0-4DEC-B6DE-6C9891492684}" type="parTrans" cxnId="{FB4B073C-B786-44EC-8283-5F2517BCBD92}">
      <dgm:prSet/>
      <dgm:spPr/>
      <dgm:t>
        <a:bodyPr/>
        <a:lstStyle/>
        <a:p>
          <a:endParaRPr lang="en-US"/>
        </a:p>
      </dgm:t>
    </dgm:pt>
    <dgm:pt modelId="{E99AE885-40C5-460D-A868-AC56AC929E37}" type="sibTrans" cxnId="{FB4B073C-B786-44EC-8283-5F2517BCBD92}">
      <dgm:prSet/>
      <dgm:spPr/>
      <dgm:t>
        <a:bodyPr/>
        <a:lstStyle/>
        <a:p>
          <a:endParaRPr lang="en-US"/>
        </a:p>
      </dgm:t>
    </dgm:pt>
    <dgm:pt modelId="{A5412796-A24D-418F-A3B6-BA4061BB68C7}">
      <dgm:prSet phldrT="[Text]"/>
      <dgm:spPr>
        <a:solidFill>
          <a:srgbClr val="FFFF00">
            <a:alpha val="90000"/>
          </a:srgbClr>
        </a:solidFill>
      </dgm:spPr>
      <dgm:t>
        <a:bodyPr/>
        <a:lstStyle/>
        <a:p>
          <a:r>
            <a:rPr lang="en-US" dirty="0" smtClean="0"/>
            <a:t>Asst. Provost</a:t>
          </a:r>
        </a:p>
        <a:p>
          <a:r>
            <a:rPr lang="en-US" dirty="0" smtClean="0"/>
            <a:t>A2</a:t>
          </a:r>
          <a:endParaRPr lang="en-US" dirty="0"/>
        </a:p>
      </dgm:t>
    </dgm:pt>
    <dgm:pt modelId="{8699119D-6EBD-4C83-95D1-9F8E2FCD88E1}" type="parTrans" cxnId="{42FB5528-9AEA-4A9A-8751-1089D696F2F3}">
      <dgm:prSet/>
      <dgm:spPr/>
      <dgm:t>
        <a:bodyPr/>
        <a:lstStyle/>
        <a:p>
          <a:endParaRPr lang="en-US"/>
        </a:p>
      </dgm:t>
    </dgm:pt>
    <dgm:pt modelId="{26FAB891-D40D-43E1-9D34-6D41F7F6AA0F}" type="sibTrans" cxnId="{42FB5528-9AEA-4A9A-8751-1089D696F2F3}">
      <dgm:prSet/>
      <dgm:spPr/>
      <dgm:t>
        <a:bodyPr/>
        <a:lstStyle/>
        <a:p>
          <a:endParaRPr lang="en-US"/>
        </a:p>
      </dgm:t>
    </dgm:pt>
    <dgm:pt modelId="{B37F6027-58C9-4F92-B35A-F0BA291448DC}">
      <dgm:prSet phldrT="[Text]"/>
      <dgm:spPr>
        <a:solidFill>
          <a:srgbClr val="FF0000">
            <a:alpha val="90000"/>
          </a:srgbClr>
        </a:solidFill>
      </dgm:spPr>
      <dgm:t>
        <a:bodyPr/>
        <a:lstStyle/>
        <a:p>
          <a:r>
            <a:rPr lang="en-US" dirty="0" smtClean="0"/>
            <a:t>Dir. Faculty</a:t>
          </a:r>
        </a:p>
        <a:p>
          <a:r>
            <a:rPr lang="en-US" dirty="0" smtClean="0"/>
            <a:t>B2</a:t>
          </a:r>
          <a:endParaRPr lang="en-US" dirty="0"/>
        </a:p>
      </dgm:t>
    </dgm:pt>
    <dgm:pt modelId="{BB27C352-6883-4B3F-A329-7AA1FC511A4C}" type="parTrans" cxnId="{6C92A37B-C88E-4C24-BFC9-C668F311A504}">
      <dgm:prSet/>
      <dgm:spPr/>
      <dgm:t>
        <a:bodyPr/>
        <a:lstStyle/>
        <a:p>
          <a:endParaRPr lang="en-US"/>
        </a:p>
      </dgm:t>
    </dgm:pt>
    <dgm:pt modelId="{7918562C-1463-4225-ABD0-D5C09881F974}" type="sibTrans" cxnId="{6C92A37B-C88E-4C24-BFC9-C668F311A504}">
      <dgm:prSet/>
      <dgm:spPr/>
      <dgm:t>
        <a:bodyPr/>
        <a:lstStyle/>
        <a:p>
          <a:endParaRPr lang="en-US"/>
        </a:p>
      </dgm:t>
    </dgm:pt>
    <dgm:pt modelId="{747CB58B-7439-47CB-A12A-3D4FC65BA92E}">
      <dgm:prSet phldrT="[Text]"/>
      <dgm:spPr>
        <a:solidFill>
          <a:srgbClr val="FFFF00">
            <a:alpha val="90000"/>
          </a:srgbClr>
        </a:solidFill>
      </dgm:spPr>
      <dgm:t>
        <a:bodyPr/>
        <a:lstStyle/>
        <a:p>
          <a:r>
            <a:rPr lang="en-US" dirty="0" err="1" smtClean="0"/>
            <a:t>Dir</a:t>
          </a:r>
          <a:r>
            <a:rPr lang="en-US" dirty="0" smtClean="0"/>
            <a:t> Admissions</a:t>
          </a:r>
        </a:p>
        <a:p>
          <a:r>
            <a:rPr lang="en-US" dirty="0" smtClean="0"/>
            <a:t>A2</a:t>
          </a:r>
          <a:endParaRPr lang="en-US" dirty="0"/>
        </a:p>
      </dgm:t>
    </dgm:pt>
    <dgm:pt modelId="{DF2C5FEF-0294-4F6E-9B06-7236E58DD16D}" type="parTrans" cxnId="{BF1F0D9E-DDF4-45E4-A970-90478B16BF7D}">
      <dgm:prSet/>
      <dgm:spPr/>
      <dgm:t>
        <a:bodyPr/>
        <a:lstStyle/>
        <a:p>
          <a:endParaRPr lang="en-US"/>
        </a:p>
      </dgm:t>
    </dgm:pt>
    <dgm:pt modelId="{DCF93FB0-17C8-45D6-BFE2-48020D6417F1}" type="sibTrans" cxnId="{BF1F0D9E-DDF4-45E4-A970-90478B16BF7D}">
      <dgm:prSet/>
      <dgm:spPr/>
      <dgm:t>
        <a:bodyPr/>
        <a:lstStyle/>
        <a:p>
          <a:endParaRPr lang="en-US"/>
        </a:p>
      </dgm:t>
    </dgm:pt>
    <dgm:pt modelId="{48E140B4-B02D-40D9-8C26-DAD39FEC7AAB}">
      <dgm:prSet phldrT="[Text]"/>
      <dgm:spPr>
        <a:solidFill>
          <a:srgbClr val="FF0000">
            <a:alpha val="90000"/>
          </a:srgbClr>
        </a:solidFill>
      </dgm:spPr>
      <dgm:t>
        <a:bodyPr/>
        <a:lstStyle/>
        <a:p>
          <a:r>
            <a:rPr lang="en-US" dirty="0" smtClean="0"/>
            <a:t>Registrar</a:t>
          </a:r>
        </a:p>
        <a:p>
          <a:r>
            <a:rPr lang="en-US" dirty="0" smtClean="0"/>
            <a:t>B3</a:t>
          </a:r>
          <a:endParaRPr lang="en-US" dirty="0"/>
        </a:p>
      </dgm:t>
    </dgm:pt>
    <dgm:pt modelId="{FEE3A0B9-D4B8-46A6-B23E-68DDAEA445F4}" type="parTrans" cxnId="{6D18C5E9-ACCE-4717-A18A-F72A4F9CC057}">
      <dgm:prSet/>
      <dgm:spPr/>
      <dgm:t>
        <a:bodyPr/>
        <a:lstStyle/>
        <a:p>
          <a:endParaRPr lang="en-US"/>
        </a:p>
      </dgm:t>
    </dgm:pt>
    <dgm:pt modelId="{090A4CA1-A5FE-4AB9-9738-E6D839BEBEAE}" type="sibTrans" cxnId="{6D18C5E9-ACCE-4717-A18A-F72A4F9CC057}">
      <dgm:prSet/>
      <dgm:spPr/>
      <dgm:t>
        <a:bodyPr/>
        <a:lstStyle/>
        <a:p>
          <a:endParaRPr lang="en-US"/>
        </a:p>
      </dgm:t>
    </dgm:pt>
    <dgm:pt modelId="{A4288026-0A27-4732-AF8B-5CBB90671C67}">
      <dgm:prSet phldrT="[Text]"/>
      <dgm:spPr>
        <a:solidFill>
          <a:srgbClr val="FF0000">
            <a:alpha val="90000"/>
          </a:srgbClr>
        </a:solidFill>
      </dgm:spPr>
      <dgm:t>
        <a:bodyPr/>
        <a:lstStyle/>
        <a:p>
          <a:r>
            <a:rPr lang="en-US" dirty="0" smtClean="0"/>
            <a:t>Faculty Council</a:t>
          </a:r>
        </a:p>
        <a:p>
          <a:r>
            <a:rPr lang="en-US" dirty="0" smtClean="0"/>
            <a:t>B3</a:t>
          </a:r>
          <a:endParaRPr lang="en-US" dirty="0"/>
        </a:p>
      </dgm:t>
    </dgm:pt>
    <dgm:pt modelId="{1A5B714C-0967-4B5B-92D7-86C89C4C9017}" type="parTrans" cxnId="{B924CC43-85F3-40E4-A58F-46E6609EF143}">
      <dgm:prSet/>
      <dgm:spPr/>
      <dgm:t>
        <a:bodyPr/>
        <a:lstStyle/>
        <a:p>
          <a:endParaRPr lang="en-US"/>
        </a:p>
      </dgm:t>
    </dgm:pt>
    <dgm:pt modelId="{2EBEEA51-4B2A-4E76-88ED-818F9A9E6D8F}" type="sibTrans" cxnId="{B924CC43-85F3-40E4-A58F-46E6609EF143}">
      <dgm:prSet/>
      <dgm:spPr/>
      <dgm:t>
        <a:bodyPr/>
        <a:lstStyle/>
        <a:p>
          <a:endParaRPr lang="en-US"/>
        </a:p>
      </dgm:t>
    </dgm:pt>
    <dgm:pt modelId="{4D478E6E-F6AD-4AC4-B349-A512959D2469}">
      <dgm:prSet phldrT="[Text]"/>
      <dgm:spPr>
        <a:solidFill>
          <a:srgbClr val="FF0000">
            <a:alpha val="90000"/>
          </a:srgbClr>
        </a:solidFill>
      </dgm:spPr>
      <dgm:t>
        <a:bodyPr/>
        <a:lstStyle/>
        <a:p>
          <a:r>
            <a:rPr lang="en-US" dirty="0" smtClean="0"/>
            <a:t>Adjunct Faculty Council</a:t>
          </a:r>
        </a:p>
        <a:p>
          <a:r>
            <a:rPr lang="en-US" dirty="0" smtClean="0"/>
            <a:t>B3</a:t>
          </a:r>
          <a:endParaRPr lang="en-US" dirty="0"/>
        </a:p>
      </dgm:t>
    </dgm:pt>
    <dgm:pt modelId="{8A925C53-3321-47E6-AEBB-B377F21B160B}" type="parTrans" cxnId="{E69276F0-A57F-4887-AC3C-9EE8DDF719D8}">
      <dgm:prSet/>
      <dgm:spPr/>
      <dgm:t>
        <a:bodyPr/>
        <a:lstStyle/>
        <a:p>
          <a:endParaRPr lang="en-US"/>
        </a:p>
      </dgm:t>
    </dgm:pt>
    <dgm:pt modelId="{B97A0469-4352-4C91-B0FC-3806DF54ED2F}" type="sibTrans" cxnId="{E69276F0-A57F-4887-AC3C-9EE8DDF719D8}">
      <dgm:prSet/>
      <dgm:spPr/>
      <dgm:t>
        <a:bodyPr/>
        <a:lstStyle/>
        <a:p>
          <a:endParaRPr lang="en-US"/>
        </a:p>
      </dgm:t>
    </dgm:pt>
    <dgm:pt modelId="{13079244-9324-46AD-959C-5B2C262748AC}">
      <dgm:prSet phldrT="[Text]"/>
      <dgm:spPr>
        <a:solidFill>
          <a:srgbClr val="92D050">
            <a:alpha val="90000"/>
          </a:srgbClr>
        </a:solidFill>
      </dgm:spPr>
      <dgm:t>
        <a:bodyPr/>
        <a:lstStyle/>
        <a:p>
          <a:r>
            <a:rPr lang="en-US" dirty="0" smtClean="0"/>
            <a:t>Dir. Fac. Advisors</a:t>
          </a:r>
        </a:p>
        <a:p>
          <a:r>
            <a:rPr lang="en-US" dirty="0" smtClean="0"/>
            <a:t>A1</a:t>
          </a:r>
          <a:endParaRPr lang="en-US" dirty="0"/>
        </a:p>
      </dgm:t>
    </dgm:pt>
    <dgm:pt modelId="{273FE133-C95E-4711-911D-94E99DDC803A}" type="parTrans" cxnId="{271E9C84-CB68-487C-A622-19F8DBD67174}">
      <dgm:prSet/>
      <dgm:spPr/>
      <dgm:t>
        <a:bodyPr/>
        <a:lstStyle/>
        <a:p>
          <a:endParaRPr lang="en-US"/>
        </a:p>
      </dgm:t>
    </dgm:pt>
    <dgm:pt modelId="{E3D0A649-4706-4212-84C0-B64FBFDA23E7}" type="sibTrans" cxnId="{271E9C84-CB68-487C-A622-19F8DBD67174}">
      <dgm:prSet/>
      <dgm:spPr/>
      <dgm:t>
        <a:bodyPr/>
        <a:lstStyle/>
        <a:p>
          <a:endParaRPr lang="en-US"/>
        </a:p>
      </dgm:t>
    </dgm:pt>
    <dgm:pt modelId="{80D3BED6-B729-46BA-83BD-B43F29FBBC5E}">
      <dgm:prSet phldrT="[Text]"/>
      <dgm:spPr>
        <a:solidFill>
          <a:srgbClr val="FFFF00">
            <a:alpha val="90000"/>
          </a:srgbClr>
        </a:solidFill>
      </dgm:spPr>
      <dgm:t>
        <a:bodyPr/>
        <a:lstStyle/>
        <a:p>
          <a:r>
            <a:rPr lang="en-US" dirty="0" smtClean="0"/>
            <a:t>Dir. </a:t>
          </a:r>
          <a:r>
            <a:rPr lang="en-US" dirty="0" err="1" smtClean="0"/>
            <a:t>Admiss</a:t>
          </a:r>
          <a:r>
            <a:rPr lang="en-US" dirty="0" smtClean="0"/>
            <a:t>./Enroll</a:t>
          </a:r>
        </a:p>
        <a:p>
          <a:r>
            <a:rPr lang="en-US" dirty="0" smtClean="0"/>
            <a:t>A.2</a:t>
          </a:r>
          <a:endParaRPr lang="en-US" dirty="0"/>
        </a:p>
      </dgm:t>
    </dgm:pt>
    <dgm:pt modelId="{6441E35F-B780-4722-9978-7D310267BC07}" type="parTrans" cxnId="{DCDF20C3-C704-4F82-8114-595B6CD6ED21}">
      <dgm:prSet/>
      <dgm:spPr/>
      <dgm:t>
        <a:bodyPr/>
        <a:lstStyle/>
        <a:p>
          <a:endParaRPr lang="en-US"/>
        </a:p>
      </dgm:t>
    </dgm:pt>
    <dgm:pt modelId="{E9EEF415-0242-4079-94A0-E6699A50CFE9}" type="sibTrans" cxnId="{DCDF20C3-C704-4F82-8114-595B6CD6ED21}">
      <dgm:prSet/>
      <dgm:spPr/>
      <dgm:t>
        <a:bodyPr/>
        <a:lstStyle/>
        <a:p>
          <a:endParaRPr lang="en-US"/>
        </a:p>
      </dgm:t>
    </dgm:pt>
    <dgm:pt modelId="{BF7CB906-EAE2-4122-9DEA-B1CDC90F680B}">
      <dgm:prSet phldrT="[Text]"/>
      <dgm:spPr>
        <a:solidFill>
          <a:srgbClr val="FF0000">
            <a:alpha val="90000"/>
          </a:srgbClr>
        </a:solidFill>
      </dgm:spPr>
      <dgm:t>
        <a:bodyPr/>
        <a:lstStyle/>
        <a:p>
          <a:r>
            <a:rPr lang="en-US" dirty="0" smtClean="0"/>
            <a:t>Bursar</a:t>
          </a:r>
        </a:p>
        <a:p>
          <a:r>
            <a:rPr lang="en-US" dirty="0" smtClean="0"/>
            <a:t>A3</a:t>
          </a:r>
          <a:endParaRPr lang="en-US" dirty="0"/>
        </a:p>
      </dgm:t>
    </dgm:pt>
    <dgm:pt modelId="{13BDE311-A006-4373-A007-B1A6C756FE41}" type="parTrans" cxnId="{23502B39-2B5A-4FBC-AD98-813BA7EC4391}">
      <dgm:prSet/>
      <dgm:spPr/>
      <dgm:t>
        <a:bodyPr/>
        <a:lstStyle/>
        <a:p>
          <a:endParaRPr lang="en-US"/>
        </a:p>
      </dgm:t>
    </dgm:pt>
    <dgm:pt modelId="{F56E9195-4495-4F7E-A136-FC9FA1AB210A}" type="sibTrans" cxnId="{23502B39-2B5A-4FBC-AD98-813BA7EC4391}">
      <dgm:prSet/>
      <dgm:spPr/>
      <dgm:t>
        <a:bodyPr/>
        <a:lstStyle/>
        <a:p>
          <a:endParaRPr lang="en-US"/>
        </a:p>
      </dgm:t>
    </dgm:pt>
    <dgm:pt modelId="{D214E7A3-3B21-48CB-ABE0-78057CA190B2}">
      <dgm:prSet phldrT="[Text]"/>
      <dgm:spPr>
        <a:solidFill>
          <a:srgbClr val="FF0000">
            <a:alpha val="90000"/>
          </a:srgbClr>
        </a:solidFill>
      </dgm:spPr>
      <dgm:t>
        <a:bodyPr/>
        <a:lstStyle/>
        <a:p>
          <a:r>
            <a:rPr lang="en-US" dirty="0" err="1" smtClean="0"/>
            <a:t>Fin.Aid</a:t>
          </a:r>
          <a:endParaRPr lang="en-US" dirty="0" smtClean="0"/>
        </a:p>
        <a:p>
          <a:r>
            <a:rPr lang="en-US" dirty="0" smtClean="0"/>
            <a:t>A3</a:t>
          </a:r>
          <a:endParaRPr lang="en-US" dirty="0"/>
        </a:p>
      </dgm:t>
    </dgm:pt>
    <dgm:pt modelId="{724603BE-2D33-4037-AC76-93F4FCC9DCEE}" type="parTrans" cxnId="{3458221E-E050-4D5E-8D09-DC2A1F6265F0}">
      <dgm:prSet/>
      <dgm:spPr/>
      <dgm:t>
        <a:bodyPr/>
        <a:lstStyle/>
        <a:p>
          <a:endParaRPr lang="en-US"/>
        </a:p>
      </dgm:t>
    </dgm:pt>
    <dgm:pt modelId="{EA1A1979-14F6-4DCA-B4DD-C6DAB90B7F77}" type="sibTrans" cxnId="{3458221E-E050-4D5E-8D09-DC2A1F6265F0}">
      <dgm:prSet/>
      <dgm:spPr/>
      <dgm:t>
        <a:bodyPr/>
        <a:lstStyle/>
        <a:p>
          <a:endParaRPr lang="en-US"/>
        </a:p>
      </dgm:t>
    </dgm:pt>
    <dgm:pt modelId="{FF26B226-04E3-4E8F-B266-0C61A498CBD1}">
      <dgm:prSet phldrT="[Text]"/>
      <dgm:spPr>
        <a:solidFill>
          <a:srgbClr val="FF0000">
            <a:alpha val="90000"/>
          </a:srgbClr>
        </a:solidFill>
      </dgm:spPr>
      <dgm:t>
        <a:bodyPr/>
        <a:lstStyle/>
        <a:p>
          <a:r>
            <a:rPr lang="en-US" dirty="0" smtClean="0"/>
            <a:t>Dir. IT</a:t>
          </a:r>
        </a:p>
        <a:p>
          <a:r>
            <a:rPr lang="en-US" dirty="0" smtClean="0"/>
            <a:t>A3</a:t>
          </a:r>
          <a:endParaRPr lang="en-US" dirty="0"/>
        </a:p>
      </dgm:t>
    </dgm:pt>
    <dgm:pt modelId="{32DCE234-AB49-4990-9474-B9B544C1B9EF}" type="parTrans" cxnId="{7EA2BA41-C5DF-4828-8726-04A48F711DC3}">
      <dgm:prSet/>
      <dgm:spPr/>
      <dgm:t>
        <a:bodyPr/>
        <a:lstStyle/>
        <a:p>
          <a:endParaRPr lang="en-US"/>
        </a:p>
      </dgm:t>
    </dgm:pt>
    <dgm:pt modelId="{66BED73C-0D82-4798-A446-6B60203A5D99}" type="sibTrans" cxnId="{7EA2BA41-C5DF-4828-8726-04A48F711DC3}">
      <dgm:prSet/>
      <dgm:spPr/>
      <dgm:t>
        <a:bodyPr/>
        <a:lstStyle/>
        <a:p>
          <a:endParaRPr lang="en-US"/>
        </a:p>
      </dgm:t>
    </dgm:pt>
    <dgm:pt modelId="{775734F0-B20E-414A-8B61-D51F01D34032}">
      <dgm:prSet phldrT="[Text]"/>
      <dgm:spPr>
        <a:solidFill>
          <a:srgbClr val="FF0000">
            <a:alpha val="90000"/>
          </a:srgbClr>
        </a:solidFill>
      </dgm:spPr>
      <dgm:t>
        <a:bodyPr/>
        <a:lstStyle/>
        <a:p>
          <a:r>
            <a:rPr lang="en-US" dirty="0" smtClean="0"/>
            <a:t>Testing</a:t>
          </a:r>
        </a:p>
        <a:p>
          <a:r>
            <a:rPr lang="en-US" dirty="0" smtClean="0"/>
            <a:t>B.3</a:t>
          </a:r>
          <a:endParaRPr lang="en-US" dirty="0"/>
        </a:p>
      </dgm:t>
    </dgm:pt>
    <dgm:pt modelId="{237630FE-00C5-4D6D-B87B-6AF006543D2C}" type="parTrans" cxnId="{0705D906-32E6-430B-B3EB-85CF307F95DD}">
      <dgm:prSet/>
      <dgm:spPr/>
      <dgm:t>
        <a:bodyPr/>
        <a:lstStyle/>
        <a:p>
          <a:endParaRPr lang="en-US"/>
        </a:p>
      </dgm:t>
    </dgm:pt>
    <dgm:pt modelId="{4E5FAE17-5326-43CA-BA42-B746E0FB331D}" type="sibTrans" cxnId="{0705D906-32E6-430B-B3EB-85CF307F95DD}">
      <dgm:prSet/>
      <dgm:spPr/>
      <dgm:t>
        <a:bodyPr/>
        <a:lstStyle/>
        <a:p>
          <a:endParaRPr lang="en-US"/>
        </a:p>
      </dgm:t>
    </dgm:pt>
    <dgm:pt modelId="{570DD6D9-F35B-46A5-BF42-4F8756D506B3}" type="pres">
      <dgm:prSet presAssocID="{723825EF-1068-4757-B4DB-3E19915E7799}" presName="hierChild1" presStyleCnt="0">
        <dgm:presLayoutVars>
          <dgm:chPref val="1"/>
          <dgm:dir/>
          <dgm:animOne val="branch"/>
          <dgm:animLvl val="lvl"/>
          <dgm:resizeHandles/>
        </dgm:presLayoutVars>
      </dgm:prSet>
      <dgm:spPr/>
      <dgm:t>
        <a:bodyPr/>
        <a:lstStyle/>
        <a:p>
          <a:endParaRPr lang="en-US"/>
        </a:p>
      </dgm:t>
    </dgm:pt>
    <dgm:pt modelId="{86D31DA8-3D25-461C-8B30-FFE3FB559DE8}" type="pres">
      <dgm:prSet presAssocID="{2347AE9D-2CAE-410E-9478-4B9E52696611}" presName="hierRoot1" presStyleCnt="0"/>
      <dgm:spPr/>
    </dgm:pt>
    <dgm:pt modelId="{5E7856FC-B0F0-4747-9924-0928687360E7}" type="pres">
      <dgm:prSet presAssocID="{2347AE9D-2CAE-410E-9478-4B9E52696611}" presName="composite" presStyleCnt="0"/>
      <dgm:spPr/>
    </dgm:pt>
    <dgm:pt modelId="{C76D66FA-733E-4099-ADDD-439FB7186726}" type="pres">
      <dgm:prSet presAssocID="{2347AE9D-2CAE-410E-9478-4B9E52696611}" presName="background" presStyleLbl="node0" presStyleIdx="0" presStyleCnt="1"/>
      <dgm:spPr/>
    </dgm:pt>
    <dgm:pt modelId="{090B4D2C-EAEC-47D5-B854-C61E7DE0DCD4}" type="pres">
      <dgm:prSet presAssocID="{2347AE9D-2CAE-410E-9478-4B9E52696611}" presName="text" presStyleLbl="fgAcc0" presStyleIdx="0" presStyleCnt="1" custLinFactY="-87408" custLinFactNeighborX="-18993" custLinFactNeighborY="-100000">
        <dgm:presLayoutVars>
          <dgm:chPref val="3"/>
        </dgm:presLayoutVars>
      </dgm:prSet>
      <dgm:spPr/>
      <dgm:t>
        <a:bodyPr/>
        <a:lstStyle/>
        <a:p>
          <a:endParaRPr lang="en-US"/>
        </a:p>
      </dgm:t>
    </dgm:pt>
    <dgm:pt modelId="{C839D466-5FD4-4AC4-B73F-24150752DE4A}" type="pres">
      <dgm:prSet presAssocID="{2347AE9D-2CAE-410E-9478-4B9E52696611}" presName="hierChild2" presStyleCnt="0"/>
      <dgm:spPr/>
    </dgm:pt>
    <dgm:pt modelId="{3F6F297C-00D1-4F9E-A909-8791F5A54013}" type="pres">
      <dgm:prSet presAssocID="{88A7F943-95CB-4C37-9D69-4BEA53D8EF31}" presName="Name10" presStyleLbl="parChTrans1D2" presStyleIdx="0" presStyleCnt="4"/>
      <dgm:spPr/>
      <dgm:t>
        <a:bodyPr/>
        <a:lstStyle/>
        <a:p>
          <a:endParaRPr lang="en-US"/>
        </a:p>
      </dgm:t>
    </dgm:pt>
    <dgm:pt modelId="{96F7E3CC-EC0A-4F45-A974-437D495D296B}" type="pres">
      <dgm:prSet presAssocID="{9D28FB02-E208-47F7-974F-ACF4D7142371}" presName="hierRoot2" presStyleCnt="0"/>
      <dgm:spPr/>
    </dgm:pt>
    <dgm:pt modelId="{B3D59282-5808-4EFA-9135-1BCA99486413}" type="pres">
      <dgm:prSet presAssocID="{9D28FB02-E208-47F7-974F-ACF4D7142371}" presName="composite2" presStyleCnt="0"/>
      <dgm:spPr/>
    </dgm:pt>
    <dgm:pt modelId="{99E87498-E328-4436-9183-99BA9B494166}" type="pres">
      <dgm:prSet presAssocID="{9D28FB02-E208-47F7-974F-ACF4D7142371}" presName="background2" presStyleLbl="node2" presStyleIdx="0" presStyleCnt="4"/>
      <dgm:spPr/>
    </dgm:pt>
    <dgm:pt modelId="{7B3E7EDD-7313-4196-9F72-8452CABAE10F}" type="pres">
      <dgm:prSet presAssocID="{9D28FB02-E208-47F7-974F-ACF4D7142371}" presName="text2" presStyleLbl="fgAcc2" presStyleIdx="0" presStyleCnt="4" custLinFactY="-15849" custLinFactNeighborX="2383" custLinFactNeighborY="-100000">
        <dgm:presLayoutVars>
          <dgm:chPref val="3"/>
        </dgm:presLayoutVars>
      </dgm:prSet>
      <dgm:spPr/>
      <dgm:t>
        <a:bodyPr/>
        <a:lstStyle/>
        <a:p>
          <a:endParaRPr lang="en-US"/>
        </a:p>
      </dgm:t>
    </dgm:pt>
    <dgm:pt modelId="{9116BF46-B47E-4272-8877-553593ECE723}" type="pres">
      <dgm:prSet presAssocID="{9D28FB02-E208-47F7-974F-ACF4D7142371}" presName="hierChild3" presStyleCnt="0"/>
      <dgm:spPr/>
    </dgm:pt>
    <dgm:pt modelId="{1920B418-85BE-47F6-8C3A-26E0472B487E}" type="pres">
      <dgm:prSet presAssocID="{8699119D-6EBD-4C83-95D1-9F8E2FCD88E1}" presName="Name17" presStyleLbl="parChTrans1D3" presStyleIdx="0" presStyleCnt="6"/>
      <dgm:spPr/>
      <dgm:t>
        <a:bodyPr/>
        <a:lstStyle/>
        <a:p>
          <a:endParaRPr lang="en-US"/>
        </a:p>
      </dgm:t>
    </dgm:pt>
    <dgm:pt modelId="{66CE9690-085D-434E-AAFD-988CABE3E236}" type="pres">
      <dgm:prSet presAssocID="{A5412796-A24D-418F-A3B6-BA4061BB68C7}" presName="hierRoot3" presStyleCnt="0"/>
      <dgm:spPr/>
    </dgm:pt>
    <dgm:pt modelId="{DA32997E-6877-4465-A56F-26363460F038}" type="pres">
      <dgm:prSet presAssocID="{A5412796-A24D-418F-A3B6-BA4061BB68C7}" presName="composite3" presStyleCnt="0"/>
      <dgm:spPr/>
    </dgm:pt>
    <dgm:pt modelId="{CAF25584-ABB8-4AF1-BF25-EF88847254B5}" type="pres">
      <dgm:prSet presAssocID="{A5412796-A24D-418F-A3B6-BA4061BB68C7}" presName="background3" presStyleLbl="node3" presStyleIdx="0" presStyleCnt="6"/>
      <dgm:spPr/>
    </dgm:pt>
    <dgm:pt modelId="{53E23F72-D95D-4B35-B4E1-3301605C4AA3}" type="pres">
      <dgm:prSet presAssocID="{A5412796-A24D-418F-A3B6-BA4061BB68C7}" presName="text3" presStyleLbl="fgAcc3" presStyleIdx="0" presStyleCnt="6">
        <dgm:presLayoutVars>
          <dgm:chPref val="3"/>
        </dgm:presLayoutVars>
      </dgm:prSet>
      <dgm:spPr/>
      <dgm:t>
        <a:bodyPr/>
        <a:lstStyle/>
        <a:p>
          <a:endParaRPr lang="en-US"/>
        </a:p>
      </dgm:t>
    </dgm:pt>
    <dgm:pt modelId="{F02E30C4-5F91-4478-BDEE-36D173D7A7B0}" type="pres">
      <dgm:prSet presAssocID="{A5412796-A24D-418F-A3B6-BA4061BB68C7}" presName="hierChild4" presStyleCnt="0"/>
      <dgm:spPr/>
    </dgm:pt>
    <dgm:pt modelId="{6407DA9D-40FC-4ADD-B274-AE2096D61E23}" type="pres">
      <dgm:prSet presAssocID="{DF2C5FEF-0294-4F6E-9B06-7236E58DD16D}" presName="Name23" presStyleLbl="parChTrans1D4" presStyleIdx="0" presStyleCnt="7"/>
      <dgm:spPr/>
      <dgm:t>
        <a:bodyPr/>
        <a:lstStyle/>
        <a:p>
          <a:endParaRPr lang="en-US"/>
        </a:p>
      </dgm:t>
    </dgm:pt>
    <dgm:pt modelId="{2A1F224C-151E-4922-B282-864A35A156F8}" type="pres">
      <dgm:prSet presAssocID="{747CB58B-7439-47CB-A12A-3D4FC65BA92E}" presName="hierRoot4" presStyleCnt="0"/>
      <dgm:spPr/>
    </dgm:pt>
    <dgm:pt modelId="{0F62EC46-A6E2-452E-A068-F8D974EB357A}" type="pres">
      <dgm:prSet presAssocID="{747CB58B-7439-47CB-A12A-3D4FC65BA92E}" presName="composite4" presStyleCnt="0"/>
      <dgm:spPr/>
    </dgm:pt>
    <dgm:pt modelId="{EB15F061-10DB-4ACF-832D-3F248D75B289}" type="pres">
      <dgm:prSet presAssocID="{747CB58B-7439-47CB-A12A-3D4FC65BA92E}" presName="background4" presStyleLbl="node4" presStyleIdx="0" presStyleCnt="7"/>
      <dgm:spPr/>
    </dgm:pt>
    <dgm:pt modelId="{28B78CA8-3A2C-49C7-AE48-E40083C6520D}" type="pres">
      <dgm:prSet presAssocID="{747CB58B-7439-47CB-A12A-3D4FC65BA92E}" presName="text4" presStyleLbl="fgAcc4" presStyleIdx="0" presStyleCnt="7" custLinFactY="931" custLinFactNeighborX="3578" custLinFactNeighborY="100000">
        <dgm:presLayoutVars>
          <dgm:chPref val="3"/>
        </dgm:presLayoutVars>
      </dgm:prSet>
      <dgm:spPr/>
      <dgm:t>
        <a:bodyPr/>
        <a:lstStyle/>
        <a:p>
          <a:endParaRPr lang="en-US"/>
        </a:p>
      </dgm:t>
    </dgm:pt>
    <dgm:pt modelId="{8F54B136-CE8C-410A-BE2D-12DBDAE1544C}" type="pres">
      <dgm:prSet presAssocID="{747CB58B-7439-47CB-A12A-3D4FC65BA92E}" presName="hierChild5" presStyleCnt="0"/>
      <dgm:spPr/>
    </dgm:pt>
    <dgm:pt modelId="{D0F71A9E-58FB-46BE-9D15-968202F7EF31}" type="pres">
      <dgm:prSet presAssocID="{FEE3A0B9-D4B8-46A6-B23E-68DDAEA445F4}" presName="Name23" presStyleLbl="parChTrans1D4" presStyleIdx="1" presStyleCnt="7"/>
      <dgm:spPr/>
      <dgm:t>
        <a:bodyPr/>
        <a:lstStyle/>
        <a:p>
          <a:endParaRPr lang="en-US"/>
        </a:p>
      </dgm:t>
    </dgm:pt>
    <dgm:pt modelId="{207853A0-78E3-4B7C-9268-97965DF87C46}" type="pres">
      <dgm:prSet presAssocID="{48E140B4-B02D-40D9-8C26-DAD39FEC7AAB}" presName="hierRoot4" presStyleCnt="0"/>
      <dgm:spPr/>
    </dgm:pt>
    <dgm:pt modelId="{0FA6A7C1-2358-402B-A746-6BCF58C0FC44}" type="pres">
      <dgm:prSet presAssocID="{48E140B4-B02D-40D9-8C26-DAD39FEC7AAB}" presName="composite4" presStyleCnt="0"/>
      <dgm:spPr/>
    </dgm:pt>
    <dgm:pt modelId="{C544EF95-DEF3-431F-B6A4-FB3517DAA098}" type="pres">
      <dgm:prSet presAssocID="{48E140B4-B02D-40D9-8C26-DAD39FEC7AAB}" presName="background4" presStyleLbl="node4" presStyleIdx="1" presStyleCnt="7"/>
      <dgm:spPr/>
    </dgm:pt>
    <dgm:pt modelId="{8A1F38A4-7E81-4A60-A71D-493665D1A1E9}" type="pres">
      <dgm:prSet presAssocID="{48E140B4-B02D-40D9-8C26-DAD39FEC7AAB}" presName="text4" presStyleLbl="fgAcc4" presStyleIdx="1" presStyleCnt="7" custLinFactY="931" custLinFactNeighborX="3578" custLinFactNeighborY="100000">
        <dgm:presLayoutVars>
          <dgm:chPref val="3"/>
        </dgm:presLayoutVars>
      </dgm:prSet>
      <dgm:spPr/>
      <dgm:t>
        <a:bodyPr/>
        <a:lstStyle/>
        <a:p>
          <a:endParaRPr lang="en-US"/>
        </a:p>
      </dgm:t>
    </dgm:pt>
    <dgm:pt modelId="{86F6DDB5-7D93-40C4-BC3A-D0B7FC8CA5E5}" type="pres">
      <dgm:prSet presAssocID="{48E140B4-B02D-40D9-8C26-DAD39FEC7AAB}" presName="hierChild5" presStyleCnt="0"/>
      <dgm:spPr/>
    </dgm:pt>
    <dgm:pt modelId="{EE2059AC-FB88-4E23-A237-511E6069C1F5}" type="pres">
      <dgm:prSet presAssocID="{BB27C352-6883-4B3F-A329-7AA1FC511A4C}" presName="Name17" presStyleLbl="parChTrans1D3" presStyleIdx="1" presStyleCnt="6"/>
      <dgm:spPr/>
      <dgm:t>
        <a:bodyPr/>
        <a:lstStyle/>
        <a:p>
          <a:endParaRPr lang="en-US"/>
        </a:p>
      </dgm:t>
    </dgm:pt>
    <dgm:pt modelId="{D9E7D569-62D2-4449-ADB4-B91448DD159D}" type="pres">
      <dgm:prSet presAssocID="{B37F6027-58C9-4F92-B35A-F0BA291448DC}" presName="hierRoot3" presStyleCnt="0"/>
      <dgm:spPr/>
    </dgm:pt>
    <dgm:pt modelId="{D67D6239-4634-4E89-AF3A-6D9784141278}" type="pres">
      <dgm:prSet presAssocID="{B37F6027-58C9-4F92-B35A-F0BA291448DC}" presName="composite3" presStyleCnt="0"/>
      <dgm:spPr/>
    </dgm:pt>
    <dgm:pt modelId="{918A6A5A-9124-45B2-ABE7-9FF91568A55A}" type="pres">
      <dgm:prSet presAssocID="{B37F6027-58C9-4F92-B35A-F0BA291448DC}" presName="background3" presStyleLbl="node3" presStyleIdx="1" presStyleCnt="6"/>
      <dgm:spPr/>
    </dgm:pt>
    <dgm:pt modelId="{29C29F2E-307C-47E9-9128-8E1FBADFD205}" type="pres">
      <dgm:prSet presAssocID="{B37F6027-58C9-4F92-B35A-F0BA291448DC}" presName="text3" presStyleLbl="fgAcc3" presStyleIdx="1" presStyleCnt="6">
        <dgm:presLayoutVars>
          <dgm:chPref val="3"/>
        </dgm:presLayoutVars>
      </dgm:prSet>
      <dgm:spPr/>
      <dgm:t>
        <a:bodyPr/>
        <a:lstStyle/>
        <a:p>
          <a:endParaRPr lang="en-US"/>
        </a:p>
      </dgm:t>
    </dgm:pt>
    <dgm:pt modelId="{E852090D-BA5C-4DE0-BE1F-02591DBEC965}" type="pres">
      <dgm:prSet presAssocID="{B37F6027-58C9-4F92-B35A-F0BA291448DC}" presName="hierChild4" presStyleCnt="0"/>
      <dgm:spPr/>
    </dgm:pt>
    <dgm:pt modelId="{1D78C435-87F5-4152-9D3F-6ECD8B74DDBE}" type="pres">
      <dgm:prSet presAssocID="{1A5B714C-0967-4B5B-92D7-86C89C4C9017}" presName="Name23" presStyleLbl="parChTrans1D4" presStyleIdx="2" presStyleCnt="7"/>
      <dgm:spPr/>
      <dgm:t>
        <a:bodyPr/>
        <a:lstStyle/>
        <a:p>
          <a:endParaRPr lang="en-US"/>
        </a:p>
      </dgm:t>
    </dgm:pt>
    <dgm:pt modelId="{C431C96A-E9E4-47A1-9ED2-30AD70DEE69B}" type="pres">
      <dgm:prSet presAssocID="{A4288026-0A27-4732-AF8B-5CBB90671C67}" presName="hierRoot4" presStyleCnt="0"/>
      <dgm:spPr/>
    </dgm:pt>
    <dgm:pt modelId="{365EE11F-83BB-47EA-8DA7-85C85F60E2A7}" type="pres">
      <dgm:prSet presAssocID="{A4288026-0A27-4732-AF8B-5CBB90671C67}" presName="composite4" presStyleCnt="0"/>
      <dgm:spPr/>
    </dgm:pt>
    <dgm:pt modelId="{197E139E-4A37-471D-AAE2-78AFA8CF2E84}" type="pres">
      <dgm:prSet presAssocID="{A4288026-0A27-4732-AF8B-5CBB90671C67}" presName="background4" presStyleLbl="node4" presStyleIdx="2" presStyleCnt="7"/>
      <dgm:spPr/>
    </dgm:pt>
    <dgm:pt modelId="{AAF8A987-959F-402B-8994-FAA6AFA016E1}" type="pres">
      <dgm:prSet presAssocID="{A4288026-0A27-4732-AF8B-5CBB90671C67}" presName="text4" presStyleLbl="fgAcc4" presStyleIdx="2" presStyleCnt="7" custLinFactY="931" custLinFactNeighborX="3578" custLinFactNeighborY="100000">
        <dgm:presLayoutVars>
          <dgm:chPref val="3"/>
        </dgm:presLayoutVars>
      </dgm:prSet>
      <dgm:spPr/>
      <dgm:t>
        <a:bodyPr/>
        <a:lstStyle/>
        <a:p>
          <a:endParaRPr lang="en-US"/>
        </a:p>
      </dgm:t>
    </dgm:pt>
    <dgm:pt modelId="{DE3F3117-4228-4DF1-B3C0-A57925DE1177}" type="pres">
      <dgm:prSet presAssocID="{A4288026-0A27-4732-AF8B-5CBB90671C67}" presName="hierChild5" presStyleCnt="0"/>
      <dgm:spPr/>
    </dgm:pt>
    <dgm:pt modelId="{0DCF3B88-4F87-418B-8631-EFBBACD06EB1}" type="pres">
      <dgm:prSet presAssocID="{8A925C53-3321-47E6-AEBB-B377F21B160B}" presName="Name23" presStyleLbl="parChTrans1D4" presStyleIdx="3" presStyleCnt="7"/>
      <dgm:spPr/>
      <dgm:t>
        <a:bodyPr/>
        <a:lstStyle/>
        <a:p>
          <a:endParaRPr lang="en-US"/>
        </a:p>
      </dgm:t>
    </dgm:pt>
    <dgm:pt modelId="{7279C328-92DC-4336-A6AE-08DE71CA6983}" type="pres">
      <dgm:prSet presAssocID="{4D478E6E-F6AD-4AC4-B349-A512959D2469}" presName="hierRoot4" presStyleCnt="0"/>
      <dgm:spPr/>
    </dgm:pt>
    <dgm:pt modelId="{47959C0B-9295-4AAF-83F0-EB7042EC96E0}" type="pres">
      <dgm:prSet presAssocID="{4D478E6E-F6AD-4AC4-B349-A512959D2469}" presName="composite4" presStyleCnt="0"/>
      <dgm:spPr/>
    </dgm:pt>
    <dgm:pt modelId="{58380A33-4B09-4B14-BD65-CCF9C555EFC9}" type="pres">
      <dgm:prSet presAssocID="{4D478E6E-F6AD-4AC4-B349-A512959D2469}" presName="background4" presStyleLbl="node4" presStyleIdx="3" presStyleCnt="7"/>
      <dgm:spPr/>
    </dgm:pt>
    <dgm:pt modelId="{A3D55C88-DDE5-4B3E-8E94-35E19CB3C135}" type="pres">
      <dgm:prSet presAssocID="{4D478E6E-F6AD-4AC4-B349-A512959D2469}" presName="text4" presStyleLbl="fgAcc4" presStyleIdx="3" presStyleCnt="7" custLinFactY="931" custLinFactNeighborX="3578" custLinFactNeighborY="100000">
        <dgm:presLayoutVars>
          <dgm:chPref val="3"/>
        </dgm:presLayoutVars>
      </dgm:prSet>
      <dgm:spPr/>
      <dgm:t>
        <a:bodyPr/>
        <a:lstStyle/>
        <a:p>
          <a:endParaRPr lang="en-US"/>
        </a:p>
      </dgm:t>
    </dgm:pt>
    <dgm:pt modelId="{87C282FE-A378-4473-B25A-D1660C38A552}" type="pres">
      <dgm:prSet presAssocID="{4D478E6E-F6AD-4AC4-B349-A512959D2469}" presName="hierChild5" presStyleCnt="0"/>
      <dgm:spPr/>
    </dgm:pt>
    <dgm:pt modelId="{D00F07A6-AAB0-429B-BA39-BD03C5DDEF5B}" type="pres">
      <dgm:prSet presAssocID="{273FE133-C95E-4711-911D-94E99DDC803A}" presName="Name23" presStyleLbl="parChTrans1D4" presStyleIdx="4" presStyleCnt="7"/>
      <dgm:spPr/>
      <dgm:t>
        <a:bodyPr/>
        <a:lstStyle/>
        <a:p>
          <a:endParaRPr lang="en-US"/>
        </a:p>
      </dgm:t>
    </dgm:pt>
    <dgm:pt modelId="{C3E14298-D5AF-4A3B-AAC1-678EF860BA86}" type="pres">
      <dgm:prSet presAssocID="{13079244-9324-46AD-959C-5B2C262748AC}" presName="hierRoot4" presStyleCnt="0"/>
      <dgm:spPr/>
    </dgm:pt>
    <dgm:pt modelId="{7A227CE2-5724-46C4-A3C5-93D917A6DB79}" type="pres">
      <dgm:prSet presAssocID="{13079244-9324-46AD-959C-5B2C262748AC}" presName="composite4" presStyleCnt="0"/>
      <dgm:spPr/>
    </dgm:pt>
    <dgm:pt modelId="{D602BC0A-23F0-459F-BCB6-422C8C1CD18D}" type="pres">
      <dgm:prSet presAssocID="{13079244-9324-46AD-959C-5B2C262748AC}" presName="background4" presStyleLbl="node4" presStyleIdx="4" presStyleCnt="7"/>
      <dgm:spPr/>
    </dgm:pt>
    <dgm:pt modelId="{4B969A8D-CE3F-4483-8E14-F7694B89E306}" type="pres">
      <dgm:prSet presAssocID="{13079244-9324-46AD-959C-5B2C262748AC}" presName="text4" presStyleLbl="fgAcc4" presStyleIdx="4" presStyleCnt="7" custLinFactY="931" custLinFactNeighborX="3578" custLinFactNeighborY="100000">
        <dgm:presLayoutVars>
          <dgm:chPref val="3"/>
        </dgm:presLayoutVars>
      </dgm:prSet>
      <dgm:spPr/>
      <dgm:t>
        <a:bodyPr/>
        <a:lstStyle/>
        <a:p>
          <a:endParaRPr lang="en-US"/>
        </a:p>
      </dgm:t>
    </dgm:pt>
    <dgm:pt modelId="{088E3F90-AC7D-4296-BE8A-1B94F2C1A20E}" type="pres">
      <dgm:prSet presAssocID="{13079244-9324-46AD-959C-5B2C262748AC}" presName="hierChild5" presStyleCnt="0"/>
      <dgm:spPr/>
    </dgm:pt>
    <dgm:pt modelId="{036619C8-AE61-40F9-921E-87BEACC84B56}" type="pres">
      <dgm:prSet presAssocID="{1CE59504-211C-48CF-A330-CAA48C495E69}" presName="Name10" presStyleLbl="parChTrans1D2" presStyleIdx="1" presStyleCnt="4"/>
      <dgm:spPr/>
      <dgm:t>
        <a:bodyPr/>
        <a:lstStyle/>
        <a:p>
          <a:endParaRPr lang="en-US"/>
        </a:p>
      </dgm:t>
    </dgm:pt>
    <dgm:pt modelId="{28D864E0-8150-47EB-813D-EB9ED38FAF6A}" type="pres">
      <dgm:prSet presAssocID="{F103A4B9-A0DD-4762-B9F7-CAEF09FAB644}" presName="hierRoot2" presStyleCnt="0"/>
      <dgm:spPr/>
    </dgm:pt>
    <dgm:pt modelId="{B3A3A882-1AC8-4CB9-B614-5BBD48D88612}" type="pres">
      <dgm:prSet presAssocID="{F103A4B9-A0DD-4762-B9F7-CAEF09FAB644}" presName="composite2" presStyleCnt="0"/>
      <dgm:spPr/>
    </dgm:pt>
    <dgm:pt modelId="{86921428-0757-4388-9C31-A88C7159D109}" type="pres">
      <dgm:prSet presAssocID="{F103A4B9-A0DD-4762-B9F7-CAEF09FAB644}" presName="background2" presStyleLbl="node2" presStyleIdx="1" presStyleCnt="4"/>
      <dgm:spPr/>
    </dgm:pt>
    <dgm:pt modelId="{11986FF0-C69F-4EE4-814B-C6A328351BC5}" type="pres">
      <dgm:prSet presAssocID="{F103A4B9-A0DD-4762-B9F7-CAEF09FAB644}" presName="text2" presStyleLbl="fgAcc2" presStyleIdx="1" presStyleCnt="4" custLinFactY="-1589" custLinFactNeighborX="-26745" custLinFactNeighborY="-100000">
        <dgm:presLayoutVars>
          <dgm:chPref val="3"/>
        </dgm:presLayoutVars>
      </dgm:prSet>
      <dgm:spPr/>
      <dgm:t>
        <a:bodyPr/>
        <a:lstStyle/>
        <a:p>
          <a:endParaRPr lang="en-US"/>
        </a:p>
      </dgm:t>
    </dgm:pt>
    <dgm:pt modelId="{BAA1FF9F-457E-4C67-93C6-4819F97D2429}" type="pres">
      <dgm:prSet presAssocID="{F103A4B9-A0DD-4762-B9F7-CAEF09FAB644}" presName="hierChild3" presStyleCnt="0"/>
      <dgm:spPr/>
    </dgm:pt>
    <dgm:pt modelId="{9BF9B56C-1FD8-4A9B-90B4-28E9A6182DF7}" type="pres">
      <dgm:prSet presAssocID="{6441E35F-B780-4722-9978-7D310267BC07}" presName="Name17" presStyleLbl="parChTrans1D3" presStyleIdx="2" presStyleCnt="6"/>
      <dgm:spPr/>
      <dgm:t>
        <a:bodyPr/>
        <a:lstStyle/>
        <a:p>
          <a:endParaRPr lang="en-US"/>
        </a:p>
      </dgm:t>
    </dgm:pt>
    <dgm:pt modelId="{944750AB-03C5-483F-B687-887A2F84096A}" type="pres">
      <dgm:prSet presAssocID="{80D3BED6-B729-46BA-83BD-B43F29FBBC5E}" presName="hierRoot3" presStyleCnt="0"/>
      <dgm:spPr/>
    </dgm:pt>
    <dgm:pt modelId="{47A2227A-6BFD-4A20-8717-B425DB374F02}" type="pres">
      <dgm:prSet presAssocID="{80D3BED6-B729-46BA-83BD-B43F29FBBC5E}" presName="composite3" presStyleCnt="0"/>
      <dgm:spPr/>
    </dgm:pt>
    <dgm:pt modelId="{E19D4775-A383-43DC-A992-324912CFEDED}" type="pres">
      <dgm:prSet presAssocID="{80D3BED6-B729-46BA-83BD-B43F29FBBC5E}" presName="background3" presStyleLbl="node3" presStyleIdx="2" presStyleCnt="6"/>
      <dgm:spPr/>
    </dgm:pt>
    <dgm:pt modelId="{84C7D477-0704-49BD-B911-DE00B0BE44C9}" type="pres">
      <dgm:prSet presAssocID="{80D3BED6-B729-46BA-83BD-B43F29FBBC5E}" presName="text3" presStyleLbl="fgAcc3" presStyleIdx="2" presStyleCnt="6" custLinFactNeighborX="-16940" custLinFactNeighborY="7760">
        <dgm:presLayoutVars>
          <dgm:chPref val="3"/>
        </dgm:presLayoutVars>
      </dgm:prSet>
      <dgm:spPr/>
      <dgm:t>
        <a:bodyPr/>
        <a:lstStyle/>
        <a:p>
          <a:endParaRPr lang="en-US"/>
        </a:p>
      </dgm:t>
    </dgm:pt>
    <dgm:pt modelId="{B240DEF5-BE98-48CE-A3BF-D9AD65EAAFF6}" type="pres">
      <dgm:prSet presAssocID="{80D3BED6-B729-46BA-83BD-B43F29FBBC5E}" presName="hierChild4" presStyleCnt="0"/>
      <dgm:spPr/>
    </dgm:pt>
    <dgm:pt modelId="{0735D181-470B-4E35-8DF6-01B99A918872}" type="pres">
      <dgm:prSet presAssocID="{13BDE311-A006-4373-A007-B1A6C756FE41}" presName="Name23" presStyleLbl="parChTrans1D4" presStyleIdx="5" presStyleCnt="7"/>
      <dgm:spPr/>
      <dgm:t>
        <a:bodyPr/>
        <a:lstStyle/>
        <a:p>
          <a:endParaRPr lang="en-US"/>
        </a:p>
      </dgm:t>
    </dgm:pt>
    <dgm:pt modelId="{A8FE5D23-5536-4D0D-80A8-52BA2C4D5A8F}" type="pres">
      <dgm:prSet presAssocID="{BF7CB906-EAE2-4122-9DEA-B1CDC90F680B}" presName="hierRoot4" presStyleCnt="0"/>
      <dgm:spPr/>
    </dgm:pt>
    <dgm:pt modelId="{E5E37C39-C713-4137-AE9D-07CEEB307413}" type="pres">
      <dgm:prSet presAssocID="{BF7CB906-EAE2-4122-9DEA-B1CDC90F680B}" presName="composite4" presStyleCnt="0"/>
      <dgm:spPr/>
    </dgm:pt>
    <dgm:pt modelId="{B4BAEF8C-4604-47EF-9923-CB1B84CC0FE2}" type="pres">
      <dgm:prSet presAssocID="{BF7CB906-EAE2-4122-9DEA-B1CDC90F680B}" presName="background4" presStyleLbl="node4" presStyleIdx="5" presStyleCnt="7"/>
      <dgm:spPr/>
    </dgm:pt>
    <dgm:pt modelId="{DC1A942F-52CE-405E-B4FB-E42DE52839DD}" type="pres">
      <dgm:prSet presAssocID="{BF7CB906-EAE2-4122-9DEA-B1CDC90F680B}" presName="text4" presStyleLbl="fgAcc4" presStyleIdx="5" presStyleCnt="7" custLinFactNeighborX="17379" custLinFactNeighborY="85490">
        <dgm:presLayoutVars>
          <dgm:chPref val="3"/>
        </dgm:presLayoutVars>
      </dgm:prSet>
      <dgm:spPr/>
      <dgm:t>
        <a:bodyPr/>
        <a:lstStyle/>
        <a:p>
          <a:endParaRPr lang="en-US"/>
        </a:p>
      </dgm:t>
    </dgm:pt>
    <dgm:pt modelId="{EAEBF002-8001-4D58-BFBB-581E9C900B39}" type="pres">
      <dgm:prSet presAssocID="{BF7CB906-EAE2-4122-9DEA-B1CDC90F680B}" presName="hierChild5" presStyleCnt="0"/>
      <dgm:spPr/>
    </dgm:pt>
    <dgm:pt modelId="{BB0BE60C-37F0-4507-A873-45AD403A75A2}" type="pres">
      <dgm:prSet presAssocID="{724603BE-2D33-4037-AC76-93F4FCC9DCEE}" presName="Name23" presStyleLbl="parChTrans1D4" presStyleIdx="6" presStyleCnt="7"/>
      <dgm:spPr/>
      <dgm:t>
        <a:bodyPr/>
        <a:lstStyle/>
        <a:p>
          <a:endParaRPr lang="en-US"/>
        </a:p>
      </dgm:t>
    </dgm:pt>
    <dgm:pt modelId="{3EECC9B9-8663-425D-AC58-BEB46646E790}" type="pres">
      <dgm:prSet presAssocID="{D214E7A3-3B21-48CB-ABE0-78057CA190B2}" presName="hierRoot4" presStyleCnt="0"/>
      <dgm:spPr/>
    </dgm:pt>
    <dgm:pt modelId="{60BEF86F-08CD-4435-8BAE-4169F15EFD3E}" type="pres">
      <dgm:prSet presAssocID="{D214E7A3-3B21-48CB-ABE0-78057CA190B2}" presName="composite4" presStyleCnt="0"/>
      <dgm:spPr/>
    </dgm:pt>
    <dgm:pt modelId="{CE9679F4-B621-44BA-86FA-821CA58BFA83}" type="pres">
      <dgm:prSet presAssocID="{D214E7A3-3B21-48CB-ABE0-78057CA190B2}" presName="background4" presStyleLbl="node4" presStyleIdx="6" presStyleCnt="7"/>
      <dgm:spPr/>
    </dgm:pt>
    <dgm:pt modelId="{62DD959F-6A27-4FC9-A6EC-7A6274FACC38}" type="pres">
      <dgm:prSet presAssocID="{D214E7A3-3B21-48CB-ABE0-78057CA190B2}" presName="text4" presStyleLbl="fgAcc4" presStyleIdx="6" presStyleCnt="7" custLinFactNeighborX="17379" custLinFactNeighborY="85490">
        <dgm:presLayoutVars>
          <dgm:chPref val="3"/>
        </dgm:presLayoutVars>
      </dgm:prSet>
      <dgm:spPr/>
      <dgm:t>
        <a:bodyPr/>
        <a:lstStyle/>
        <a:p>
          <a:endParaRPr lang="en-US"/>
        </a:p>
      </dgm:t>
    </dgm:pt>
    <dgm:pt modelId="{72F93BEC-B47A-4843-8C46-B44030A29215}" type="pres">
      <dgm:prSet presAssocID="{D214E7A3-3B21-48CB-ABE0-78057CA190B2}" presName="hierChild5" presStyleCnt="0"/>
      <dgm:spPr/>
    </dgm:pt>
    <dgm:pt modelId="{F006A6E1-6298-45CD-864A-77985AD633D5}" type="pres">
      <dgm:prSet presAssocID="{A773F109-0268-4266-8CC7-1167F595CB37}" presName="Name10" presStyleLbl="parChTrans1D2" presStyleIdx="2" presStyleCnt="4"/>
      <dgm:spPr/>
      <dgm:t>
        <a:bodyPr/>
        <a:lstStyle/>
        <a:p>
          <a:endParaRPr lang="en-US"/>
        </a:p>
      </dgm:t>
    </dgm:pt>
    <dgm:pt modelId="{97049982-476D-4990-BD28-FF1FF96523ED}" type="pres">
      <dgm:prSet presAssocID="{A4FD302A-FF19-42C9-A247-43706E6E07A8}" presName="hierRoot2" presStyleCnt="0"/>
      <dgm:spPr/>
    </dgm:pt>
    <dgm:pt modelId="{E32F0027-C0B5-4ACB-81B3-1173E77D1358}" type="pres">
      <dgm:prSet presAssocID="{A4FD302A-FF19-42C9-A247-43706E6E07A8}" presName="composite2" presStyleCnt="0"/>
      <dgm:spPr/>
    </dgm:pt>
    <dgm:pt modelId="{2D1B19C3-E142-4896-94B2-D5F8FD39EB66}" type="pres">
      <dgm:prSet presAssocID="{A4FD302A-FF19-42C9-A247-43706E6E07A8}" presName="background2" presStyleLbl="node2" presStyleIdx="2" presStyleCnt="4"/>
      <dgm:spPr/>
    </dgm:pt>
    <dgm:pt modelId="{31C8B6E2-EA74-4FED-AC07-1497178DFFC5}" type="pres">
      <dgm:prSet presAssocID="{A4FD302A-FF19-42C9-A247-43706E6E07A8}" presName="text2" presStyleLbl="fgAcc2" presStyleIdx="2" presStyleCnt="4" custLinFactY="-15849" custLinFactNeighborX="2383" custLinFactNeighborY="-100000">
        <dgm:presLayoutVars>
          <dgm:chPref val="3"/>
        </dgm:presLayoutVars>
      </dgm:prSet>
      <dgm:spPr/>
      <dgm:t>
        <a:bodyPr/>
        <a:lstStyle/>
        <a:p>
          <a:endParaRPr lang="en-US"/>
        </a:p>
      </dgm:t>
    </dgm:pt>
    <dgm:pt modelId="{B32FD2D2-7720-4351-8222-D0FEDD09CC09}" type="pres">
      <dgm:prSet presAssocID="{A4FD302A-FF19-42C9-A247-43706E6E07A8}" presName="hierChild3" presStyleCnt="0"/>
      <dgm:spPr/>
    </dgm:pt>
    <dgm:pt modelId="{40DEF593-0EA3-46E0-BA23-0F1418B63DFC}" type="pres">
      <dgm:prSet presAssocID="{32DCE234-AB49-4990-9474-B9B544C1B9EF}" presName="Name17" presStyleLbl="parChTrans1D3" presStyleIdx="3" presStyleCnt="6"/>
      <dgm:spPr/>
      <dgm:t>
        <a:bodyPr/>
        <a:lstStyle/>
        <a:p>
          <a:endParaRPr lang="en-US"/>
        </a:p>
      </dgm:t>
    </dgm:pt>
    <dgm:pt modelId="{2FDBD03C-54D1-4FFE-A229-97CD3DACA0C1}" type="pres">
      <dgm:prSet presAssocID="{FF26B226-04E3-4E8F-B266-0C61A498CBD1}" presName="hierRoot3" presStyleCnt="0"/>
      <dgm:spPr/>
    </dgm:pt>
    <dgm:pt modelId="{3B2240E5-FF45-44AD-819F-D9A914EB5A07}" type="pres">
      <dgm:prSet presAssocID="{FF26B226-04E3-4E8F-B266-0C61A498CBD1}" presName="composite3" presStyleCnt="0"/>
      <dgm:spPr/>
    </dgm:pt>
    <dgm:pt modelId="{969BADF9-54C1-4633-9E13-E472C178BD61}" type="pres">
      <dgm:prSet presAssocID="{FF26B226-04E3-4E8F-B266-0C61A498CBD1}" presName="background3" presStyleLbl="node3" presStyleIdx="3" presStyleCnt="6"/>
      <dgm:spPr/>
    </dgm:pt>
    <dgm:pt modelId="{EE7EDDE2-C92F-48A1-ACF6-D8EFD50168B9}" type="pres">
      <dgm:prSet presAssocID="{FF26B226-04E3-4E8F-B266-0C61A498CBD1}" presName="text3" presStyleLbl="fgAcc3" presStyleIdx="3" presStyleCnt="6" custLinFactNeighborX="47137" custLinFactNeighborY="-329">
        <dgm:presLayoutVars>
          <dgm:chPref val="3"/>
        </dgm:presLayoutVars>
      </dgm:prSet>
      <dgm:spPr/>
      <dgm:t>
        <a:bodyPr/>
        <a:lstStyle/>
        <a:p>
          <a:endParaRPr lang="en-US"/>
        </a:p>
      </dgm:t>
    </dgm:pt>
    <dgm:pt modelId="{2C3664A6-F73B-489C-A16E-FF42428D8D7D}" type="pres">
      <dgm:prSet presAssocID="{FF26B226-04E3-4E8F-B266-0C61A498CBD1}" presName="hierChild4" presStyleCnt="0"/>
      <dgm:spPr/>
    </dgm:pt>
    <dgm:pt modelId="{12A06CB0-6736-4CC7-9BBF-BDC3AE3C475E}" type="pres">
      <dgm:prSet presAssocID="{AF6C705C-E1A0-4DEC-B6DE-6C9891492684}" presName="Name10" presStyleLbl="parChTrans1D2" presStyleIdx="3" presStyleCnt="4"/>
      <dgm:spPr/>
      <dgm:t>
        <a:bodyPr/>
        <a:lstStyle/>
        <a:p>
          <a:endParaRPr lang="en-US"/>
        </a:p>
      </dgm:t>
    </dgm:pt>
    <dgm:pt modelId="{67F92EBB-F9E3-458C-B577-29611573FAF8}" type="pres">
      <dgm:prSet presAssocID="{05C5F20A-4AE9-484C-879C-1CF83549AA0F}" presName="hierRoot2" presStyleCnt="0"/>
      <dgm:spPr/>
    </dgm:pt>
    <dgm:pt modelId="{786A5A62-12B5-49D5-9AC5-ACE948EE2D53}" type="pres">
      <dgm:prSet presAssocID="{05C5F20A-4AE9-484C-879C-1CF83549AA0F}" presName="composite2" presStyleCnt="0"/>
      <dgm:spPr/>
    </dgm:pt>
    <dgm:pt modelId="{540DDE4B-7459-4B19-B15D-1EB9CCDDE69B}" type="pres">
      <dgm:prSet presAssocID="{05C5F20A-4AE9-484C-879C-1CF83549AA0F}" presName="background2" presStyleLbl="node2" presStyleIdx="3" presStyleCnt="4"/>
      <dgm:spPr/>
    </dgm:pt>
    <dgm:pt modelId="{9C245E58-5522-46B1-B7A0-A283873B43D8}" type="pres">
      <dgm:prSet presAssocID="{05C5F20A-4AE9-484C-879C-1CF83549AA0F}" presName="text2" presStyleLbl="fgAcc2" presStyleIdx="3" presStyleCnt="4" custLinFactY="-15849" custLinFactNeighborX="2383" custLinFactNeighborY="-100000">
        <dgm:presLayoutVars>
          <dgm:chPref val="3"/>
        </dgm:presLayoutVars>
      </dgm:prSet>
      <dgm:spPr/>
      <dgm:t>
        <a:bodyPr/>
        <a:lstStyle/>
        <a:p>
          <a:endParaRPr lang="en-US"/>
        </a:p>
      </dgm:t>
    </dgm:pt>
    <dgm:pt modelId="{949D4889-A4F6-4430-848D-EA761061A364}" type="pres">
      <dgm:prSet presAssocID="{05C5F20A-4AE9-484C-879C-1CF83549AA0F}" presName="hierChild3" presStyleCnt="0"/>
      <dgm:spPr/>
    </dgm:pt>
    <dgm:pt modelId="{456E300F-A952-4C72-82E3-9D2B3CE3A8A8}" type="pres">
      <dgm:prSet presAssocID="{237630FE-00C5-4D6D-B87B-6AF006543D2C}" presName="Name17" presStyleLbl="parChTrans1D3" presStyleIdx="4" presStyleCnt="6"/>
      <dgm:spPr/>
      <dgm:t>
        <a:bodyPr/>
        <a:lstStyle/>
        <a:p>
          <a:endParaRPr lang="en-US"/>
        </a:p>
      </dgm:t>
    </dgm:pt>
    <dgm:pt modelId="{379488BF-CFC6-4130-9DBA-F0ECC91601DE}" type="pres">
      <dgm:prSet presAssocID="{775734F0-B20E-414A-8B61-D51F01D34032}" presName="hierRoot3" presStyleCnt="0"/>
      <dgm:spPr/>
    </dgm:pt>
    <dgm:pt modelId="{0BB93795-ADC1-4EA2-B342-682D32395F1E}" type="pres">
      <dgm:prSet presAssocID="{775734F0-B20E-414A-8B61-D51F01D34032}" presName="composite3" presStyleCnt="0"/>
      <dgm:spPr/>
    </dgm:pt>
    <dgm:pt modelId="{7D36FA43-F6F0-4C7D-9100-D542A1267EBF}" type="pres">
      <dgm:prSet presAssocID="{775734F0-B20E-414A-8B61-D51F01D34032}" presName="background3" presStyleLbl="node3" presStyleIdx="4" presStyleCnt="6"/>
      <dgm:spPr/>
    </dgm:pt>
    <dgm:pt modelId="{693ACFC1-6190-4534-BF1A-29676E04D5B7}" type="pres">
      <dgm:prSet presAssocID="{775734F0-B20E-414A-8B61-D51F01D34032}" presName="text3" presStyleLbl="fgAcc3" presStyleIdx="4" presStyleCnt="6" custLinFactX="19072" custLinFactNeighborX="100000" custLinFactNeighborY="-31212">
        <dgm:presLayoutVars>
          <dgm:chPref val="3"/>
        </dgm:presLayoutVars>
      </dgm:prSet>
      <dgm:spPr/>
      <dgm:t>
        <a:bodyPr/>
        <a:lstStyle/>
        <a:p>
          <a:endParaRPr lang="en-US"/>
        </a:p>
      </dgm:t>
    </dgm:pt>
    <dgm:pt modelId="{15B32392-26A2-4DA8-B73F-3207C963A892}" type="pres">
      <dgm:prSet presAssocID="{775734F0-B20E-414A-8B61-D51F01D34032}" presName="hierChild4" presStyleCnt="0"/>
      <dgm:spPr/>
    </dgm:pt>
    <dgm:pt modelId="{BA54E6CE-879E-42E3-8FD3-2F7E35AB5CA7}" type="pres">
      <dgm:prSet presAssocID="{53636D2B-9CA3-4FE6-A33C-40C2A477145D}" presName="Name17" presStyleLbl="parChTrans1D3" presStyleIdx="5" presStyleCnt="6"/>
      <dgm:spPr/>
      <dgm:t>
        <a:bodyPr/>
        <a:lstStyle/>
        <a:p>
          <a:endParaRPr lang="en-US"/>
        </a:p>
      </dgm:t>
    </dgm:pt>
    <dgm:pt modelId="{C224D415-4E9E-4F1C-8286-E2DB77000D5A}" type="pres">
      <dgm:prSet presAssocID="{B9070FCD-8442-445D-A27F-56790122612F}" presName="hierRoot3" presStyleCnt="0"/>
      <dgm:spPr/>
    </dgm:pt>
    <dgm:pt modelId="{10398C77-7D92-4DB0-A666-FECE749C0014}" type="pres">
      <dgm:prSet presAssocID="{B9070FCD-8442-445D-A27F-56790122612F}" presName="composite3" presStyleCnt="0"/>
      <dgm:spPr/>
    </dgm:pt>
    <dgm:pt modelId="{61933C5C-5599-4146-914F-C6D343BFE14C}" type="pres">
      <dgm:prSet presAssocID="{B9070FCD-8442-445D-A27F-56790122612F}" presName="background3" presStyleLbl="node3" presStyleIdx="5" presStyleCnt="6"/>
      <dgm:spPr/>
    </dgm:pt>
    <dgm:pt modelId="{CD4ED6EA-D047-440E-A20C-EB9393D9CEBF}" type="pres">
      <dgm:prSet presAssocID="{B9070FCD-8442-445D-A27F-56790122612F}" presName="text3" presStyleLbl="fgAcc3" presStyleIdx="5" presStyleCnt="6" custLinFactY="100000" custLinFactNeighborX="-50229" custLinFactNeighborY="131290">
        <dgm:presLayoutVars>
          <dgm:chPref val="3"/>
        </dgm:presLayoutVars>
      </dgm:prSet>
      <dgm:spPr/>
      <dgm:t>
        <a:bodyPr/>
        <a:lstStyle/>
        <a:p>
          <a:endParaRPr lang="en-US"/>
        </a:p>
      </dgm:t>
    </dgm:pt>
    <dgm:pt modelId="{9991D301-CF40-48A9-8E6F-EC84A920FE26}" type="pres">
      <dgm:prSet presAssocID="{B9070FCD-8442-445D-A27F-56790122612F}" presName="hierChild4" presStyleCnt="0"/>
      <dgm:spPr/>
    </dgm:pt>
  </dgm:ptLst>
  <dgm:cxnLst>
    <dgm:cxn modelId="{6D18C5E9-ACCE-4717-A18A-F72A4F9CC057}" srcId="{A5412796-A24D-418F-A3B6-BA4061BB68C7}" destId="{48E140B4-B02D-40D9-8C26-DAD39FEC7AAB}" srcOrd="1" destOrd="0" parTransId="{FEE3A0B9-D4B8-46A6-B23E-68DDAEA445F4}" sibTransId="{090A4CA1-A5FE-4AB9-9738-E6D839BEBEAE}"/>
    <dgm:cxn modelId="{89977D35-EFCB-44D3-8D51-07E4909E7286}" type="presOf" srcId="{B37F6027-58C9-4F92-B35A-F0BA291448DC}" destId="{29C29F2E-307C-47E9-9128-8E1FBADFD205}" srcOrd="0" destOrd="0" presId="urn:microsoft.com/office/officeart/2005/8/layout/hierarchy1"/>
    <dgm:cxn modelId="{3F276E9B-A78C-43EB-A4A8-7CEB0AC57E77}" type="presOf" srcId="{1CE59504-211C-48CF-A330-CAA48C495E69}" destId="{036619C8-AE61-40F9-921E-87BEACC84B56}" srcOrd="0" destOrd="0" presId="urn:microsoft.com/office/officeart/2005/8/layout/hierarchy1"/>
    <dgm:cxn modelId="{8C6475E7-89F0-428C-AA36-29A0C9EA7049}" type="presOf" srcId="{88A7F943-95CB-4C37-9D69-4BEA53D8EF31}" destId="{3F6F297C-00D1-4F9E-A909-8791F5A54013}" srcOrd="0" destOrd="0" presId="urn:microsoft.com/office/officeart/2005/8/layout/hierarchy1"/>
    <dgm:cxn modelId="{70E1811A-0DCA-44BF-AFBE-039ACD0FD8CC}" type="presOf" srcId="{A4FD302A-FF19-42C9-A247-43706E6E07A8}" destId="{31C8B6E2-EA74-4FED-AC07-1497178DFFC5}" srcOrd="0" destOrd="0" presId="urn:microsoft.com/office/officeart/2005/8/layout/hierarchy1"/>
    <dgm:cxn modelId="{0CABEB5C-DDCC-42E0-925F-B67F84430F28}" type="presOf" srcId="{D214E7A3-3B21-48CB-ABE0-78057CA190B2}" destId="{62DD959F-6A27-4FC9-A6EC-7A6274FACC38}" srcOrd="0" destOrd="0" presId="urn:microsoft.com/office/officeart/2005/8/layout/hierarchy1"/>
    <dgm:cxn modelId="{E3408381-2030-4239-8394-61B9282618BF}" type="presOf" srcId="{A773F109-0268-4266-8CC7-1167F595CB37}" destId="{F006A6E1-6298-45CD-864A-77985AD633D5}" srcOrd="0" destOrd="0" presId="urn:microsoft.com/office/officeart/2005/8/layout/hierarchy1"/>
    <dgm:cxn modelId="{6C92A37B-C88E-4C24-BFC9-C668F311A504}" srcId="{9D28FB02-E208-47F7-974F-ACF4D7142371}" destId="{B37F6027-58C9-4F92-B35A-F0BA291448DC}" srcOrd="1" destOrd="0" parTransId="{BB27C352-6883-4B3F-A329-7AA1FC511A4C}" sibTransId="{7918562C-1463-4225-ABD0-D5C09881F974}"/>
    <dgm:cxn modelId="{350F1835-FADD-40D4-B4AC-B231E0735647}" type="presOf" srcId="{8699119D-6EBD-4C83-95D1-9F8E2FCD88E1}" destId="{1920B418-85BE-47F6-8C3A-26E0472B487E}" srcOrd="0" destOrd="0" presId="urn:microsoft.com/office/officeart/2005/8/layout/hierarchy1"/>
    <dgm:cxn modelId="{271E9C84-CB68-487C-A622-19F8DBD67174}" srcId="{B37F6027-58C9-4F92-B35A-F0BA291448DC}" destId="{13079244-9324-46AD-959C-5B2C262748AC}" srcOrd="2" destOrd="0" parTransId="{273FE133-C95E-4711-911D-94E99DDC803A}" sibTransId="{E3D0A649-4706-4212-84C0-B64FBFDA23E7}"/>
    <dgm:cxn modelId="{AA64C146-506F-47EC-ADEA-C2749F1AEEF4}" type="presOf" srcId="{A5412796-A24D-418F-A3B6-BA4061BB68C7}" destId="{53E23F72-D95D-4B35-B4E1-3301605C4AA3}" srcOrd="0" destOrd="0" presId="urn:microsoft.com/office/officeart/2005/8/layout/hierarchy1"/>
    <dgm:cxn modelId="{BF1F0D9E-DDF4-45E4-A970-90478B16BF7D}" srcId="{A5412796-A24D-418F-A3B6-BA4061BB68C7}" destId="{747CB58B-7439-47CB-A12A-3D4FC65BA92E}" srcOrd="0" destOrd="0" parTransId="{DF2C5FEF-0294-4F6E-9B06-7236E58DD16D}" sibTransId="{DCF93FB0-17C8-45D6-BFE2-48020D6417F1}"/>
    <dgm:cxn modelId="{7EA2BA41-C5DF-4828-8726-04A48F711DC3}" srcId="{A4FD302A-FF19-42C9-A247-43706E6E07A8}" destId="{FF26B226-04E3-4E8F-B266-0C61A498CBD1}" srcOrd="0" destOrd="0" parTransId="{32DCE234-AB49-4990-9474-B9B544C1B9EF}" sibTransId="{66BED73C-0D82-4798-A446-6B60203A5D99}"/>
    <dgm:cxn modelId="{DCDF20C3-C704-4F82-8114-595B6CD6ED21}" srcId="{F103A4B9-A0DD-4762-B9F7-CAEF09FAB644}" destId="{80D3BED6-B729-46BA-83BD-B43F29FBBC5E}" srcOrd="0" destOrd="0" parTransId="{6441E35F-B780-4722-9978-7D310267BC07}" sibTransId="{E9EEF415-0242-4079-94A0-E6699A50CFE9}"/>
    <dgm:cxn modelId="{0DE0D151-659E-4EBD-B30C-FADCC05BAB2D}" type="presOf" srcId="{53636D2B-9CA3-4FE6-A33C-40C2A477145D}" destId="{BA54E6CE-879E-42E3-8FD3-2F7E35AB5CA7}" srcOrd="0" destOrd="0" presId="urn:microsoft.com/office/officeart/2005/8/layout/hierarchy1"/>
    <dgm:cxn modelId="{61CBCBE7-A93C-405E-A713-288E921AE063}" type="presOf" srcId="{775734F0-B20E-414A-8B61-D51F01D34032}" destId="{693ACFC1-6190-4534-BF1A-29676E04D5B7}" srcOrd="0" destOrd="0" presId="urn:microsoft.com/office/officeart/2005/8/layout/hierarchy1"/>
    <dgm:cxn modelId="{2F969C6B-61DB-4561-9BC8-6952E2017AD8}" type="presOf" srcId="{13BDE311-A006-4373-A007-B1A6C756FE41}" destId="{0735D181-470B-4E35-8DF6-01B99A918872}" srcOrd="0" destOrd="0" presId="urn:microsoft.com/office/officeart/2005/8/layout/hierarchy1"/>
    <dgm:cxn modelId="{DF81C282-7F16-4947-8845-7464AA4185B4}" type="presOf" srcId="{4D478E6E-F6AD-4AC4-B349-A512959D2469}" destId="{A3D55C88-DDE5-4B3E-8E94-35E19CB3C135}" srcOrd="0" destOrd="0" presId="urn:microsoft.com/office/officeart/2005/8/layout/hierarchy1"/>
    <dgm:cxn modelId="{29E9943C-A0EB-4812-8B59-9510459CF799}" srcId="{2347AE9D-2CAE-410E-9478-4B9E52696611}" destId="{9D28FB02-E208-47F7-974F-ACF4D7142371}" srcOrd="0" destOrd="0" parTransId="{88A7F943-95CB-4C37-9D69-4BEA53D8EF31}" sibTransId="{7C826CAC-5581-48E6-B056-C775EBFA6FBC}"/>
    <dgm:cxn modelId="{4007FA4B-08F0-4641-A53B-97B9AD5EA9AE}" srcId="{2347AE9D-2CAE-410E-9478-4B9E52696611}" destId="{F103A4B9-A0DD-4762-B9F7-CAEF09FAB644}" srcOrd="1" destOrd="0" parTransId="{1CE59504-211C-48CF-A330-CAA48C495E69}" sibTransId="{86D33E6D-C83F-4439-908E-087860B4F2BE}"/>
    <dgm:cxn modelId="{01B61B5F-B2EE-4761-922C-D8FE00335406}" srcId="{723825EF-1068-4757-B4DB-3E19915E7799}" destId="{2347AE9D-2CAE-410E-9478-4B9E52696611}" srcOrd="0" destOrd="0" parTransId="{D9379E00-334B-4ABB-871E-3043DD499C55}" sibTransId="{773AC414-3CCA-46ED-B430-F22C60A28F59}"/>
    <dgm:cxn modelId="{47D96786-F278-4A6D-BC87-54550A490EA2}" type="presOf" srcId="{AF6C705C-E1A0-4DEC-B6DE-6C9891492684}" destId="{12A06CB0-6736-4CC7-9BBF-BDC3AE3C475E}" srcOrd="0" destOrd="0" presId="urn:microsoft.com/office/officeart/2005/8/layout/hierarchy1"/>
    <dgm:cxn modelId="{897785A4-0618-481D-B826-620AE40CB2B2}" type="presOf" srcId="{BF7CB906-EAE2-4122-9DEA-B1CDC90F680B}" destId="{DC1A942F-52CE-405E-B4FB-E42DE52839DD}" srcOrd="0" destOrd="0" presId="urn:microsoft.com/office/officeart/2005/8/layout/hierarchy1"/>
    <dgm:cxn modelId="{76A4D96D-5554-4CD3-AD43-24272F5BBADC}" type="presOf" srcId="{BB27C352-6883-4B3F-A329-7AA1FC511A4C}" destId="{EE2059AC-FB88-4E23-A237-511E6069C1F5}" srcOrd="0" destOrd="0" presId="urn:microsoft.com/office/officeart/2005/8/layout/hierarchy1"/>
    <dgm:cxn modelId="{7CFFD3F1-D136-4C5F-8EB0-DB3B593AA10B}" type="presOf" srcId="{48E140B4-B02D-40D9-8C26-DAD39FEC7AAB}" destId="{8A1F38A4-7E81-4A60-A71D-493665D1A1E9}" srcOrd="0" destOrd="0" presId="urn:microsoft.com/office/officeart/2005/8/layout/hierarchy1"/>
    <dgm:cxn modelId="{B924CC43-85F3-40E4-A58F-46E6609EF143}" srcId="{B37F6027-58C9-4F92-B35A-F0BA291448DC}" destId="{A4288026-0A27-4732-AF8B-5CBB90671C67}" srcOrd="0" destOrd="0" parTransId="{1A5B714C-0967-4B5B-92D7-86C89C4C9017}" sibTransId="{2EBEEA51-4B2A-4E76-88ED-818F9A9E6D8F}"/>
    <dgm:cxn modelId="{F8525678-B746-4281-92D6-B6C25C6FE61E}" type="presOf" srcId="{273FE133-C95E-4711-911D-94E99DDC803A}" destId="{D00F07A6-AAB0-429B-BA39-BD03C5DDEF5B}" srcOrd="0" destOrd="0" presId="urn:microsoft.com/office/officeart/2005/8/layout/hierarchy1"/>
    <dgm:cxn modelId="{405209DC-618F-4A49-BCD5-EE582F88F5F9}" srcId="{2347AE9D-2CAE-410E-9478-4B9E52696611}" destId="{A4FD302A-FF19-42C9-A247-43706E6E07A8}" srcOrd="2" destOrd="0" parTransId="{A773F109-0268-4266-8CC7-1167F595CB37}" sibTransId="{2D1C3E82-2A95-4B32-BF85-5FD8582F7838}"/>
    <dgm:cxn modelId="{1A4D84E2-EE66-4123-96E7-6C65F0414D6B}" type="presOf" srcId="{724603BE-2D33-4037-AC76-93F4FCC9DCEE}" destId="{BB0BE60C-37F0-4507-A873-45AD403A75A2}" srcOrd="0" destOrd="0" presId="urn:microsoft.com/office/officeart/2005/8/layout/hierarchy1"/>
    <dgm:cxn modelId="{92BF8406-7704-42F9-8AFF-A31700C0F612}" type="presOf" srcId="{B9070FCD-8442-445D-A27F-56790122612F}" destId="{CD4ED6EA-D047-440E-A20C-EB9393D9CEBF}" srcOrd="0" destOrd="0" presId="urn:microsoft.com/office/officeart/2005/8/layout/hierarchy1"/>
    <dgm:cxn modelId="{42FB5528-9AEA-4A9A-8751-1089D696F2F3}" srcId="{9D28FB02-E208-47F7-974F-ACF4D7142371}" destId="{A5412796-A24D-418F-A3B6-BA4061BB68C7}" srcOrd="0" destOrd="0" parTransId="{8699119D-6EBD-4C83-95D1-9F8E2FCD88E1}" sibTransId="{26FAB891-D40D-43E1-9D34-6D41F7F6AA0F}"/>
    <dgm:cxn modelId="{0831548B-68A1-4072-AA71-35FAB36C1191}" type="presOf" srcId="{13079244-9324-46AD-959C-5B2C262748AC}" destId="{4B969A8D-CE3F-4483-8E14-F7694B89E306}" srcOrd="0" destOrd="0" presId="urn:microsoft.com/office/officeart/2005/8/layout/hierarchy1"/>
    <dgm:cxn modelId="{0E72041D-0A84-4F1E-923E-5746A960A03A}" type="presOf" srcId="{2347AE9D-2CAE-410E-9478-4B9E52696611}" destId="{090B4D2C-EAEC-47D5-B854-C61E7DE0DCD4}" srcOrd="0" destOrd="0" presId="urn:microsoft.com/office/officeart/2005/8/layout/hierarchy1"/>
    <dgm:cxn modelId="{C2CBB6A4-E004-46C7-92AD-A49CC024F494}" type="presOf" srcId="{237630FE-00C5-4D6D-B87B-6AF006543D2C}" destId="{456E300F-A952-4C72-82E3-9D2B3CE3A8A8}" srcOrd="0" destOrd="0" presId="urn:microsoft.com/office/officeart/2005/8/layout/hierarchy1"/>
    <dgm:cxn modelId="{E69276F0-A57F-4887-AC3C-9EE8DDF719D8}" srcId="{B37F6027-58C9-4F92-B35A-F0BA291448DC}" destId="{4D478E6E-F6AD-4AC4-B349-A512959D2469}" srcOrd="1" destOrd="0" parTransId="{8A925C53-3321-47E6-AEBB-B377F21B160B}" sibTransId="{B97A0469-4352-4C91-B0FC-3806DF54ED2F}"/>
    <dgm:cxn modelId="{7D58DB54-C2C9-4C67-A771-4E776F85CE5F}" type="presOf" srcId="{9D28FB02-E208-47F7-974F-ACF4D7142371}" destId="{7B3E7EDD-7313-4196-9F72-8452CABAE10F}" srcOrd="0" destOrd="0" presId="urn:microsoft.com/office/officeart/2005/8/layout/hierarchy1"/>
    <dgm:cxn modelId="{4D403E25-78E2-4020-B3C9-DBE782B7EECD}" type="presOf" srcId="{6441E35F-B780-4722-9978-7D310267BC07}" destId="{9BF9B56C-1FD8-4A9B-90B4-28E9A6182DF7}" srcOrd="0" destOrd="0" presId="urn:microsoft.com/office/officeart/2005/8/layout/hierarchy1"/>
    <dgm:cxn modelId="{616DAC14-7BC5-4110-B8A0-39998887FE47}" type="presOf" srcId="{8A925C53-3321-47E6-AEBB-B377F21B160B}" destId="{0DCF3B88-4F87-418B-8631-EFBBACD06EB1}" srcOrd="0" destOrd="0" presId="urn:microsoft.com/office/officeart/2005/8/layout/hierarchy1"/>
    <dgm:cxn modelId="{0705D906-32E6-430B-B3EB-85CF307F95DD}" srcId="{05C5F20A-4AE9-484C-879C-1CF83549AA0F}" destId="{775734F0-B20E-414A-8B61-D51F01D34032}" srcOrd="0" destOrd="0" parTransId="{237630FE-00C5-4D6D-B87B-6AF006543D2C}" sibTransId="{4E5FAE17-5326-43CA-BA42-B746E0FB331D}"/>
    <dgm:cxn modelId="{23502B39-2B5A-4FBC-AD98-813BA7EC4391}" srcId="{80D3BED6-B729-46BA-83BD-B43F29FBBC5E}" destId="{BF7CB906-EAE2-4122-9DEA-B1CDC90F680B}" srcOrd="0" destOrd="0" parTransId="{13BDE311-A006-4373-A007-B1A6C756FE41}" sibTransId="{F56E9195-4495-4F7E-A136-FC9FA1AB210A}"/>
    <dgm:cxn modelId="{81C1DDAF-6D73-428C-83F5-D6D62CE0A452}" type="presOf" srcId="{723825EF-1068-4757-B4DB-3E19915E7799}" destId="{570DD6D9-F35B-46A5-BF42-4F8756D506B3}" srcOrd="0" destOrd="0" presId="urn:microsoft.com/office/officeart/2005/8/layout/hierarchy1"/>
    <dgm:cxn modelId="{494EF7EF-6030-4F8C-A852-F1B697686866}" type="presOf" srcId="{FF26B226-04E3-4E8F-B266-0C61A498CBD1}" destId="{EE7EDDE2-C92F-48A1-ACF6-D8EFD50168B9}" srcOrd="0" destOrd="0" presId="urn:microsoft.com/office/officeart/2005/8/layout/hierarchy1"/>
    <dgm:cxn modelId="{FF163900-8BFA-4664-ABAC-4F95AD19DB93}" srcId="{05C5F20A-4AE9-484C-879C-1CF83549AA0F}" destId="{B9070FCD-8442-445D-A27F-56790122612F}" srcOrd="1" destOrd="0" parTransId="{53636D2B-9CA3-4FE6-A33C-40C2A477145D}" sibTransId="{1095C7BD-58E5-4310-952D-7C83938976A4}"/>
    <dgm:cxn modelId="{F7E924D5-77F0-42D2-9FD1-853106ECECAE}" type="presOf" srcId="{80D3BED6-B729-46BA-83BD-B43F29FBBC5E}" destId="{84C7D477-0704-49BD-B911-DE00B0BE44C9}" srcOrd="0" destOrd="0" presId="urn:microsoft.com/office/officeart/2005/8/layout/hierarchy1"/>
    <dgm:cxn modelId="{E703CA07-B021-44B7-9B7D-926EB3202000}" type="presOf" srcId="{DF2C5FEF-0294-4F6E-9B06-7236E58DD16D}" destId="{6407DA9D-40FC-4ADD-B274-AE2096D61E23}" srcOrd="0" destOrd="0" presId="urn:microsoft.com/office/officeart/2005/8/layout/hierarchy1"/>
    <dgm:cxn modelId="{FB4B073C-B786-44EC-8283-5F2517BCBD92}" srcId="{2347AE9D-2CAE-410E-9478-4B9E52696611}" destId="{05C5F20A-4AE9-484C-879C-1CF83549AA0F}" srcOrd="3" destOrd="0" parTransId="{AF6C705C-E1A0-4DEC-B6DE-6C9891492684}" sibTransId="{E99AE885-40C5-460D-A868-AC56AC929E37}"/>
    <dgm:cxn modelId="{F2FD5BD8-1288-4ED8-9700-386A9A13893B}" type="presOf" srcId="{FEE3A0B9-D4B8-46A6-B23E-68DDAEA445F4}" destId="{D0F71A9E-58FB-46BE-9D15-968202F7EF31}" srcOrd="0" destOrd="0" presId="urn:microsoft.com/office/officeart/2005/8/layout/hierarchy1"/>
    <dgm:cxn modelId="{3458221E-E050-4D5E-8D09-DC2A1F6265F0}" srcId="{80D3BED6-B729-46BA-83BD-B43F29FBBC5E}" destId="{D214E7A3-3B21-48CB-ABE0-78057CA190B2}" srcOrd="1" destOrd="0" parTransId="{724603BE-2D33-4037-AC76-93F4FCC9DCEE}" sibTransId="{EA1A1979-14F6-4DCA-B4DD-C6DAB90B7F77}"/>
    <dgm:cxn modelId="{BE774C70-326E-4D6A-8F3B-8A0F0EAF9DE5}" type="presOf" srcId="{05C5F20A-4AE9-484C-879C-1CF83549AA0F}" destId="{9C245E58-5522-46B1-B7A0-A283873B43D8}" srcOrd="0" destOrd="0" presId="urn:microsoft.com/office/officeart/2005/8/layout/hierarchy1"/>
    <dgm:cxn modelId="{53CDC338-18C2-4B71-9CD7-ADFC8B4883E7}" type="presOf" srcId="{F103A4B9-A0DD-4762-B9F7-CAEF09FAB644}" destId="{11986FF0-C69F-4EE4-814B-C6A328351BC5}" srcOrd="0" destOrd="0" presId="urn:microsoft.com/office/officeart/2005/8/layout/hierarchy1"/>
    <dgm:cxn modelId="{26B9DCF2-6633-4102-AF7B-FC819B66490C}" type="presOf" srcId="{32DCE234-AB49-4990-9474-B9B544C1B9EF}" destId="{40DEF593-0EA3-46E0-BA23-0F1418B63DFC}" srcOrd="0" destOrd="0" presId="urn:microsoft.com/office/officeart/2005/8/layout/hierarchy1"/>
    <dgm:cxn modelId="{5D3B9C77-7A87-4DF8-A56B-EC0F2035A6F7}" type="presOf" srcId="{A4288026-0A27-4732-AF8B-5CBB90671C67}" destId="{AAF8A987-959F-402B-8994-FAA6AFA016E1}" srcOrd="0" destOrd="0" presId="urn:microsoft.com/office/officeart/2005/8/layout/hierarchy1"/>
    <dgm:cxn modelId="{40B5BE21-17C2-4232-A0DC-76602D53BEC1}" type="presOf" srcId="{1A5B714C-0967-4B5B-92D7-86C89C4C9017}" destId="{1D78C435-87F5-4152-9D3F-6ECD8B74DDBE}" srcOrd="0" destOrd="0" presId="urn:microsoft.com/office/officeart/2005/8/layout/hierarchy1"/>
    <dgm:cxn modelId="{7D5EF2E7-9F6C-448B-A724-B92209A77642}" type="presOf" srcId="{747CB58B-7439-47CB-A12A-3D4FC65BA92E}" destId="{28B78CA8-3A2C-49C7-AE48-E40083C6520D}" srcOrd="0" destOrd="0" presId="urn:microsoft.com/office/officeart/2005/8/layout/hierarchy1"/>
    <dgm:cxn modelId="{C3BC4606-94DB-4FFF-884C-408843B9EFCF}" type="presParOf" srcId="{570DD6D9-F35B-46A5-BF42-4F8756D506B3}" destId="{86D31DA8-3D25-461C-8B30-FFE3FB559DE8}" srcOrd="0" destOrd="0" presId="urn:microsoft.com/office/officeart/2005/8/layout/hierarchy1"/>
    <dgm:cxn modelId="{9C33F127-FEC8-42D3-947D-63D95012315A}" type="presParOf" srcId="{86D31DA8-3D25-461C-8B30-FFE3FB559DE8}" destId="{5E7856FC-B0F0-4747-9924-0928687360E7}" srcOrd="0" destOrd="0" presId="urn:microsoft.com/office/officeart/2005/8/layout/hierarchy1"/>
    <dgm:cxn modelId="{22D2264C-07C4-4041-AA0B-93C54B117260}" type="presParOf" srcId="{5E7856FC-B0F0-4747-9924-0928687360E7}" destId="{C76D66FA-733E-4099-ADDD-439FB7186726}" srcOrd="0" destOrd="0" presId="urn:microsoft.com/office/officeart/2005/8/layout/hierarchy1"/>
    <dgm:cxn modelId="{95D502C5-13F3-4DCE-A11F-4A32CAB1289D}" type="presParOf" srcId="{5E7856FC-B0F0-4747-9924-0928687360E7}" destId="{090B4D2C-EAEC-47D5-B854-C61E7DE0DCD4}" srcOrd="1" destOrd="0" presId="urn:microsoft.com/office/officeart/2005/8/layout/hierarchy1"/>
    <dgm:cxn modelId="{570D63D2-76EB-4558-AE69-E4886DD0D134}" type="presParOf" srcId="{86D31DA8-3D25-461C-8B30-FFE3FB559DE8}" destId="{C839D466-5FD4-4AC4-B73F-24150752DE4A}" srcOrd="1" destOrd="0" presId="urn:microsoft.com/office/officeart/2005/8/layout/hierarchy1"/>
    <dgm:cxn modelId="{8662DE90-2079-4561-9D53-17340C045066}" type="presParOf" srcId="{C839D466-5FD4-4AC4-B73F-24150752DE4A}" destId="{3F6F297C-00D1-4F9E-A909-8791F5A54013}" srcOrd="0" destOrd="0" presId="urn:microsoft.com/office/officeart/2005/8/layout/hierarchy1"/>
    <dgm:cxn modelId="{4B6A1574-0774-4911-B8E9-F30DDBC8C4F6}" type="presParOf" srcId="{C839D466-5FD4-4AC4-B73F-24150752DE4A}" destId="{96F7E3CC-EC0A-4F45-A974-437D495D296B}" srcOrd="1" destOrd="0" presId="urn:microsoft.com/office/officeart/2005/8/layout/hierarchy1"/>
    <dgm:cxn modelId="{E819783E-5326-48BA-BACC-C897C565D21D}" type="presParOf" srcId="{96F7E3CC-EC0A-4F45-A974-437D495D296B}" destId="{B3D59282-5808-4EFA-9135-1BCA99486413}" srcOrd="0" destOrd="0" presId="urn:microsoft.com/office/officeart/2005/8/layout/hierarchy1"/>
    <dgm:cxn modelId="{8644C430-A445-4B59-94C5-B592C2960348}" type="presParOf" srcId="{B3D59282-5808-4EFA-9135-1BCA99486413}" destId="{99E87498-E328-4436-9183-99BA9B494166}" srcOrd="0" destOrd="0" presId="urn:microsoft.com/office/officeart/2005/8/layout/hierarchy1"/>
    <dgm:cxn modelId="{29D39BC6-B0B5-47CD-8BC4-2927285D057D}" type="presParOf" srcId="{B3D59282-5808-4EFA-9135-1BCA99486413}" destId="{7B3E7EDD-7313-4196-9F72-8452CABAE10F}" srcOrd="1" destOrd="0" presId="urn:microsoft.com/office/officeart/2005/8/layout/hierarchy1"/>
    <dgm:cxn modelId="{44291F27-1946-41A5-901F-2B0340EE4E84}" type="presParOf" srcId="{96F7E3CC-EC0A-4F45-A974-437D495D296B}" destId="{9116BF46-B47E-4272-8877-553593ECE723}" srcOrd="1" destOrd="0" presId="urn:microsoft.com/office/officeart/2005/8/layout/hierarchy1"/>
    <dgm:cxn modelId="{4619BF70-BE3F-4783-B96F-CCA7156B6E42}" type="presParOf" srcId="{9116BF46-B47E-4272-8877-553593ECE723}" destId="{1920B418-85BE-47F6-8C3A-26E0472B487E}" srcOrd="0" destOrd="0" presId="urn:microsoft.com/office/officeart/2005/8/layout/hierarchy1"/>
    <dgm:cxn modelId="{B8AFB524-896D-4BC9-ACEA-DB1FBCE091A9}" type="presParOf" srcId="{9116BF46-B47E-4272-8877-553593ECE723}" destId="{66CE9690-085D-434E-AAFD-988CABE3E236}" srcOrd="1" destOrd="0" presId="urn:microsoft.com/office/officeart/2005/8/layout/hierarchy1"/>
    <dgm:cxn modelId="{E5333030-CF6C-4CB1-B00E-DBFFEC098FF0}" type="presParOf" srcId="{66CE9690-085D-434E-AAFD-988CABE3E236}" destId="{DA32997E-6877-4465-A56F-26363460F038}" srcOrd="0" destOrd="0" presId="urn:microsoft.com/office/officeart/2005/8/layout/hierarchy1"/>
    <dgm:cxn modelId="{EA1CDBFC-E5E2-4916-8C99-2000646B3492}" type="presParOf" srcId="{DA32997E-6877-4465-A56F-26363460F038}" destId="{CAF25584-ABB8-4AF1-BF25-EF88847254B5}" srcOrd="0" destOrd="0" presId="urn:microsoft.com/office/officeart/2005/8/layout/hierarchy1"/>
    <dgm:cxn modelId="{336E2AD6-5D5A-443C-A372-185277A89F17}" type="presParOf" srcId="{DA32997E-6877-4465-A56F-26363460F038}" destId="{53E23F72-D95D-4B35-B4E1-3301605C4AA3}" srcOrd="1" destOrd="0" presId="urn:microsoft.com/office/officeart/2005/8/layout/hierarchy1"/>
    <dgm:cxn modelId="{7D24F0C8-9DF2-4684-BC7E-0805BD100A91}" type="presParOf" srcId="{66CE9690-085D-434E-AAFD-988CABE3E236}" destId="{F02E30C4-5F91-4478-BDEE-36D173D7A7B0}" srcOrd="1" destOrd="0" presId="urn:microsoft.com/office/officeart/2005/8/layout/hierarchy1"/>
    <dgm:cxn modelId="{EF57B52D-829C-4683-B55C-5CAF532C04CF}" type="presParOf" srcId="{F02E30C4-5F91-4478-BDEE-36D173D7A7B0}" destId="{6407DA9D-40FC-4ADD-B274-AE2096D61E23}" srcOrd="0" destOrd="0" presId="urn:microsoft.com/office/officeart/2005/8/layout/hierarchy1"/>
    <dgm:cxn modelId="{76B92940-574B-4F5F-AC50-D57D2EFA6FE0}" type="presParOf" srcId="{F02E30C4-5F91-4478-BDEE-36D173D7A7B0}" destId="{2A1F224C-151E-4922-B282-864A35A156F8}" srcOrd="1" destOrd="0" presId="urn:microsoft.com/office/officeart/2005/8/layout/hierarchy1"/>
    <dgm:cxn modelId="{0B9E11A8-91EF-48E8-B20F-EEA247D4468A}" type="presParOf" srcId="{2A1F224C-151E-4922-B282-864A35A156F8}" destId="{0F62EC46-A6E2-452E-A068-F8D974EB357A}" srcOrd="0" destOrd="0" presId="urn:microsoft.com/office/officeart/2005/8/layout/hierarchy1"/>
    <dgm:cxn modelId="{57423F7F-2625-4E16-8AD7-9BA9ABE0AD44}" type="presParOf" srcId="{0F62EC46-A6E2-452E-A068-F8D974EB357A}" destId="{EB15F061-10DB-4ACF-832D-3F248D75B289}" srcOrd="0" destOrd="0" presId="urn:microsoft.com/office/officeart/2005/8/layout/hierarchy1"/>
    <dgm:cxn modelId="{594112FB-E029-45C1-8591-E4BF896AAC91}" type="presParOf" srcId="{0F62EC46-A6E2-452E-A068-F8D974EB357A}" destId="{28B78CA8-3A2C-49C7-AE48-E40083C6520D}" srcOrd="1" destOrd="0" presId="urn:microsoft.com/office/officeart/2005/8/layout/hierarchy1"/>
    <dgm:cxn modelId="{3C14E2A9-C80A-42F5-88B0-08E0D82AF66E}" type="presParOf" srcId="{2A1F224C-151E-4922-B282-864A35A156F8}" destId="{8F54B136-CE8C-410A-BE2D-12DBDAE1544C}" srcOrd="1" destOrd="0" presId="urn:microsoft.com/office/officeart/2005/8/layout/hierarchy1"/>
    <dgm:cxn modelId="{F5CF1D48-EC2D-4C57-92DE-1D86AD2C0E03}" type="presParOf" srcId="{F02E30C4-5F91-4478-BDEE-36D173D7A7B0}" destId="{D0F71A9E-58FB-46BE-9D15-968202F7EF31}" srcOrd="2" destOrd="0" presId="urn:microsoft.com/office/officeart/2005/8/layout/hierarchy1"/>
    <dgm:cxn modelId="{05ACCCC4-E93D-4D51-B1DF-33AE1332AD8D}" type="presParOf" srcId="{F02E30C4-5F91-4478-BDEE-36D173D7A7B0}" destId="{207853A0-78E3-4B7C-9268-97965DF87C46}" srcOrd="3" destOrd="0" presId="urn:microsoft.com/office/officeart/2005/8/layout/hierarchy1"/>
    <dgm:cxn modelId="{C1F38DB9-82BC-49F8-9028-DB4116546ACD}" type="presParOf" srcId="{207853A0-78E3-4B7C-9268-97965DF87C46}" destId="{0FA6A7C1-2358-402B-A746-6BCF58C0FC44}" srcOrd="0" destOrd="0" presId="urn:microsoft.com/office/officeart/2005/8/layout/hierarchy1"/>
    <dgm:cxn modelId="{0561E128-7FF1-437A-8F5E-DF07671919CE}" type="presParOf" srcId="{0FA6A7C1-2358-402B-A746-6BCF58C0FC44}" destId="{C544EF95-DEF3-431F-B6A4-FB3517DAA098}" srcOrd="0" destOrd="0" presId="urn:microsoft.com/office/officeart/2005/8/layout/hierarchy1"/>
    <dgm:cxn modelId="{EBDE4DDE-890D-41A9-90E7-2406583B52DA}" type="presParOf" srcId="{0FA6A7C1-2358-402B-A746-6BCF58C0FC44}" destId="{8A1F38A4-7E81-4A60-A71D-493665D1A1E9}" srcOrd="1" destOrd="0" presId="urn:microsoft.com/office/officeart/2005/8/layout/hierarchy1"/>
    <dgm:cxn modelId="{E737B626-313C-4828-A230-458340EE446F}" type="presParOf" srcId="{207853A0-78E3-4B7C-9268-97965DF87C46}" destId="{86F6DDB5-7D93-40C4-BC3A-D0B7FC8CA5E5}" srcOrd="1" destOrd="0" presId="urn:microsoft.com/office/officeart/2005/8/layout/hierarchy1"/>
    <dgm:cxn modelId="{B9D8D235-6FF7-4F30-9C4A-9F3CCD2D8C25}" type="presParOf" srcId="{9116BF46-B47E-4272-8877-553593ECE723}" destId="{EE2059AC-FB88-4E23-A237-511E6069C1F5}" srcOrd="2" destOrd="0" presId="urn:microsoft.com/office/officeart/2005/8/layout/hierarchy1"/>
    <dgm:cxn modelId="{B116972F-1B06-4E32-A74B-E10145F7BA71}" type="presParOf" srcId="{9116BF46-B47E-4272-8877-553593ECE723}" destId="{D9E7D569-62D2-4449-ADB4-B91448DD159D}" srcOrd="3" destOrd="0" presId="urn:microsoft.com/office/officeart/2005/8/layout/hierarchy1"/>
    <dgm:cxn modelId="{E85DF632-E92C-4D15-BF60-C263BF96EC1D}" type="presParOf" srcId="{D9E7D569-62D2-4449-ADB4-B91448DD159D}" destId="{D67D6239-4634-4E89-AF3A-6D9784141278}" srcOrd="0" destOrd="0" presId="urn:microsoft.com/office/officeart/2005/8/layout/hierarchy1"/>
    <dgm:cxn modelId="{571EECAD-392C-4188-97C2-6A2CE4CA4D0C}" type="presParOf" srcId="{D67D6239-4634-4E89-AF3A-6D9784141278}" destId="{918A6A5A-9124-45B2-ABE7-9FF91568A55A}" srcOrd="0" destOrd="0" presId="urn:microsoft.com/office/officeart/2005/8/layout/hierarchy1"/>
    <dgm:cxn modelId="{9D93A9C9-9CED-4131-9760-15EBF8AE6052}" type="presParOf" srcId="{D67D6239-4634-4E89-AF3A-6D9784141278}" destId="{29C29F2E-307C-47E9-9128-8E1FBADFD205}" srcOrd="1" destOrd="0" presId="urn:microsoft.com/office/officeart/2005/8/layout/hierarchy1"/>
    <dgm:cxn modelId="{4E744668-C17C-4D1F-B0EE-5524E516ADE9}" type="presParOf" srcId="{D9E7D569-62D2-4449-ADB4-B91448DD159D}" destId="{E852090D-BA5C-4DE0-BE1F-02591DBEC965}" srcOrd="1" destOrd="0" presId="urn:microsoft.com/office/officeart/2005/8/layout/hierarchy1"/>
    <dgm:cxn modelId="{20788AE2-2D31-4D2A-ACCC-A42314E32B96}" type="presParOf" srcId="{E852090D-BA5C-4DE0-BE1F-02591DBEC965}" destId="{1D78C435-87F5-4152-9D3F-6ECD8B74DDBE}" srcOrd="0" destOrd="0" presId="urn:microsoft.com/office/officeart/2005/8/layout/hierarchy1"/>
    <dgm:cxn modelId="{D136B79B-D701-4CDF-83BD-4CE40E5561A6}" type="presParOf" srcId="{E852090D-BA5C-4DE0-BE1F-02591DBEC965}" destId="{C431C96A-E9E4-47A1-9ED2-30AD70DEE69B}" srcOrd="1" destOrd="0" presId="urn:microsoft.com/office/officeart/2005/8/layout/hierarchy1"/>
    <dgm:cxn modelId="{B36A3EA1-2071-4090-AC64-F48C6240981E}" type="presParOf" srcId="{C431C96A-E9E4-47A1-9ED2-30AD70DEE69B}" destId="{365EE11F-83BB-47EA-8DA7-85C85F60E2A7}" srcOrd="0" destOrd="0" presId="urn:microsoft.com/office/officeart/2005/8/layout/hierarchy1"/>
    <dgm:cxn modelId="{C474CF62-8604-4579-A63D-A43F58538841}" type="presParOf" srcId="{365EE11F-83BB-47EA-8DA7-85C85F60E2A7}" destId="{197E139E-4A37-471D-AAE2-78AFA8CF2E84}" srcOrd="0" destOrd="0" presId="urn:microsoft.com/office/officeart/2005/8/layout/hierarchy1"/>
    <dgm:cxn modelId="{758FD4A5-C115-43CB-B69B-8C834E9213EA}" type="presParOf" srcId="{365EE11F-83BB-47EA-8DA7-85C85F60E2A7}" destId="{AAF8A987-959F-402B-8994-FAA6AFA016E1}" srcOrd="1" destOrd="0" presId="urn:microsoft.com/office/officeart/2005/8/layout/hierarchy1"/>
    <dgm:cxn modelId="{374478C6-7C19-45D5-B668-FF2CD1E55A11}" type="presParOf" srcId="{C431C96A-E9E4-47A1-9ED2-30AD70DEE69B}" destId="{DE3F3117-4228-4DF1-B3C0-A57925DE1177}" srcOrd="1" destOrd="0" presId="urn:microsoft.com/office/officeart/2005/8/layout/hierarchy1"/>
    <dgm:cxn modelId="{4E250D2B-3DE2-445D-AC2F-46318AC34357}" type="presParOf" srcId="{E852090D-BA5C-4DE0-BE1F-02591DBEC965}" destId="{0DCF3B88-4F87-418B-8631-EFBBACD06EB1}" srcOrd="2" destOrd="0" presId="urn:microsoft.com/office/officeart/2005/8/layout/hierarchy1"/>
    <dgm:cxn modelId="{0ABA9523-A5E1-4BB0-A732-BAC2D958F982}" type="presParOf" srcId="{E852090D-BA5C-4DE0-BE1F-02591DBEC965}" destId="{7279C328-92DC-4336-A6AE-08DE71CA6983}" srcOrd="3" destOrd="0" presId="urn:microsoft.com/office/officeart/2005/8/layout/hierarchy1"/>
    <dgm:cxn modelId="{D723C24B-3AA4-4897-A973-F29FC7509C75}" type="presParOf" srcId="{7279C328-92DC-4336-A6AE-08DE71CA6983}" destId="{47959C0B-9295-4AAF-83F0-EB7042EC96E0}" srcOrd="0" destOrd="0" presId="urn:microsoft.com/office/officeart/2005/8/layout/hierarchy1"/>
    <dgm:cxn modelId="{D656F3B4-DF0E-4B8C-950A-F36BAA4D9411}" type="presParOf" srcId="{47959C0B-9295-4AAF-83F0-EB7042EC96E0}" destId="{58380A33-4B09-4B14-BD65-CCF9C555EFC9}" srcOrd="0" destOrd="0" presId="urn:microsoft.com/office/officeart/2005/8/layout/hierarchy1"/>
    <dgm:cxn modelId="{E7D2762A-18E9-4C5A-857D-3A4E24A43755}" type="presParOf" srcId="{47959C0B-9295-4AAF-83F0-EB7042EC96E0}" destId="{A3D55C88-DDE5-4B3E-8E94-35E19CB3C135}" srcOrd="1" destOrd="0" presId="urn:microsoft.com/office/officeart/2005/8/layout/hierarchy1"/>
    <dgm:cxn modelId="{70DB10E7-69A5-425D-A5A3-27A02A7F28FF}" type="presParOf" srcId="{7279C328-92DC-4336-A6AE-08DE71CA6983}" destId="{87C282FE-A378-4473-B25A-D1660C38A552}" srcOrd="1" destOrd="0" presId="urn:microsoft.com/office/officeart/2005/8/layout/hierarchy1"/>
    <dgm:cxn modelId="{C59F8A30-0686-496C-8993-0660BB1F7AC6}" type="presParOf" srcId="{E852090D-BA5C-4DE0-BE1F-02591DBEC965}" destId="{D00F07A6-AAB0-429B-BA39-BD03C5DDEF5B}" srcOrd="4" destOrd="0" presId="urn:microsoft.com/office/officeart/2005/8/layout/hierarchy1"/>
    <dgm:cxn modelId="{F5898938-9E63-433F-9D0E-FF20357E4253}" type="presParOf" srcId="{E852090D-BA5C-4DE0-BE1F-02591DBEC965}" destId="{C3E14298-D5AF-4A3B-AAC1-678EF860BA86}" srcOrd="5" destOrd="0" presId="urn:microsoft.com/office/officeart/2005/8/layout/hierarchy1"/>
    <dgm:cxn modelId="{4E65BA1F-3A47-478D-8F7F-6B72EDF161BD}" type="presParOf" srcId="{C3E14298-D5AF-4A3B-AAC1-678EF860BA86}" destId="{7A227CE2-5724-46C4-A3C5-93D917A6DB79}" srcOrd="0" destOrd="0" presId="urn:microsoft.com/office/officeart/2005/8/layout/hierarchy1"/>
    <dgm:cxn modelId="{12365243-7058-4110-BA6B-951916324725}" type="presParOf" srcId="{7A227CE2-5724-46C4-A3C5-93D917A6DB79}" destId="{D602BC0A-23F0-459F-BCB6-422C8C1CD18D}" srcOrd="0" destOrd="0" presId="urn:microsoft.com/office/officeart/2005/8/layout/hierarchy1"/>
    <dgm:cxn modelId="{64AB5833-FD0A-47FD-B66B-0A8C36FD853A}" type="presParOf" srcId="{7A227CE2-5724-46C4-A3C5-93D917A6DB79}" destId="{4B969A8D-CE3F-4483-8E14-F7694B89E306}" srcOrd="1" destOrd="0" presId="urn:microsoft.com/office/officeart/2005/8/layout/hierarchy1"/>
    <dgm:cxn modelId="{B267440A-6026-4038-890D-D78D827B7BBF}" type="presParOf" srcId="{C3E14298-D5AF-4A3B-AAC1-678EF860BA86}" destId="{088E3F90-AC7D-4296-BE8A-1B94F2C1A20E}" srcOrd="1" destOrd="0" presId="urn:microsoft.com/office/officeart/2005/8/layout/hierarchy1"/>
    <dgm:cxn modelId="{06936BE2-4CED-48DE-A425-69EDA30F723D}" type="presParOf" srcId="{C839D466-5FD4-4AC4-B73F-24150752DE4A}" destId="{036619C8-AE61-40F9-921E-87BEACC84B56}" srcOrd="2" destOrd="0" presId="urn:microsoft.com/office/officeart/2005/8/layout/hierarchy1"/>
    <dgm:cxn modelId="{9E8F85DD-4416-46A7-AFF1-7E043B41DE56}" type="presParOf" srcId="{C839D466-5FD4-4AC4-B73F-24150752DE4A}" destId="{28D864E0-8150-47EB-813D-EB9ED38FAF6A}" srcOrd="3" destOrd="0" presId="urn:microsoft.com/office/officeart/2005/8/layout/hierarchy1"/>
    <dgm:cxn modelId="{F0156E74-75F7-4773-9F04-0A2B26D57DFB}" type="presParOf" srcId="{28D864E0-8150-47EB-813D-EB9ED38FAF6A}" destId="{B3A3A882-1AC8-4CB9-B614-5BBD48D88612}" srcOrd="0" destOrd="0" presId="urn:microsoft.com/office/officeart/2005/8/layout/hierarchy1"/>
    <dgm:cxn modelId="{3A8DA35A-AD7E-42F2-B98C-58E9E56C46C2}" type="presParOf" srcId="{B3A3A882-1AC8-4CB9-B614-5BBD48D88612}" destId="{86921428-0757-4388-9C31-A88C7159D109}" srcOrd="0" destOrd="0" presId="urn:microsoft.com/office/officeart/2005/8/layout/hierarchy1"/>
    <dgm:cxn modelId="{1CD0D6EA-DF9C-47FE-B0D3-301313F6144B}" type="presParOf" srcId="{B3A3A882-1AC8-4CB9-B614-5BBD48D88612}" destId="{11986FF0-C69F-4EE4-814B-C6A328351BC5}" srcOrd="1" destOrd="0" presId="urn:microsoft.com/office/officeart/2005/8/layout/hierarchy1"/>
    <dgm:cxn modelId="{A1C49140-36BA-47BF-B5F7-E899931D3161}" type="presParOf" srcId="{28D864E0-8150-47EB-813D-EB9ED38FAF6A}" destId="{BAA1FF9F-457E-4C67-93C6-4819F97D2429}" srcOrd="1" destOrd="0" presId="urn:microsoft.com/office/officeart/2005/8/layout/hierarchy1"/>
    <dgm:cxn modelId="{926EEAC6-CECB-452D-8E2E-E2ED36499483}" type="presParOf" srcId="{BAA1FF9F-457E-4C67-93C6-4819F97D2429}" destId="{9BF9B56C-1FD8-4A9B-90B4-28E9A6182DF7}" srcOrd="0" destOrd="0" presId="urn:microsoft.com/office/officeart/2005/8/layout/hierarchy1"/>
    <dgm:cxn modelId="{C891C50F-1C23-480A-82B4-2D40CB797468}" type="presParOf" srcId="{BAA1FF9F-457E-4C67-93C6-4819F97D2429}" destId="{944750AB-03C5-483F-B687-887A2F84096A}" srcOrd="1" destOrd="0" presId="urn:microsoft.com/office/officeart/2005/8/layout/hierarchy1"/>
    <dgm:cxn modelId="{52204CD0-A4A6-4F3B-B7FA-0B4E43FDC315}" type="presParOf" srcId="{944750AB-03C5-483F-B687-887A2F84096A}" destId="{47A2227A-6BFD-4A20-8717-B425DB374F02}" srcOrd="0" destOrd="0" presId="urn:microsoft.com/office/officeart/2005/8/layout/hierarchy1"/>
    <dgm:cxn modelId="{FFD45478-A7FF-447B-A39C-73D0B9F32B17}" type="presParOf" srcId="{47A2227A-6BFD-4A20-8717-B425DB374F02}" destId="{E19D4775-A383-43DC-A992-324912CFEDED}" srcOrd="0" destOrd="0" presId="urn:microsoft.com/office/officeart/2005/8/layout/hierarchy1"/>
    <dgm:cxn modelId="{1304461E-6112-405A-B056-8930D17A83F5}" type="presParOf" srcId="{47A2227A-6BFD-4A20-8717-B425DB374F02}" destId="{84C7D477-0704-49BD-B911-DE00B0BE44C9}" srcOrd="1" destOrd="0" presId="urn:microsoft.com/office/officeart/2005/8/layout/hierarchy1"/>
    <dgm:cxn modelId="{5D62C117-7783-4932-95B2-AE3070B2517D}" type="presParOf" srcId="{944750AB-03C5-483F-B687-887A2F84096A}" destId="{B240DEF5-BE98-48CE-A3BF-D9AD65EAAFF6}" srcOrd="1" destOrd="0" presId="urn:microsoft.com/office/officeart/2005/8/layout/hierarchy1"/>
    <dgm:cxn modelId="{A6DB349F-C31E-4198-A4E2-78D0F078CC76}" type="presParOf" srcId="{B240DEF5-BE98-48CE-A3BF-D9AD65EAAFF6}" destId="{0735D181-470B-4E35-8DF6-01B99A918872}" srcOrd="0" destOrd="0" presId="urn:microsoft.com/office/officeart/2005/8/layout/hierarchy1"/>
    <dgm:cxn modelId="{2E5DB0F9-8EBB-4C3F-B836-A8A96FCEEAB3}" type="presParOf" srcId="{B240DEF5-BE98-48CE-A3BF-D9AD65EAAFF6}" destId="{A8FE5D23-5536-4D0D-80A8-52BA2C4D5A8F}" srcOrd="1" destOrd="0" presId="urn:microsoft.com/office/officeart/2005/8/layout/hierarchy1"/>
    <dgm:cxn modelId="{C7FA7C24-292C-4BD4-B2A4-262EF46835CD}" type="presParOf" srcId="{A8FE5D23-5536-4D0D-80A8-52BA2C4D5A8F}" destId="{E5E37C39-C713-4137-AE9D-07CEEB307413}" srcOrd="0" destOrd="0" presId="urn:microsoft.com/office/officeart/2005/8/layout/hierarchy1"/>
    <dgm:cxn modelId="{D88191A7-7E12-4FA7-981C-B9068E8DE5DF}" type="presParOf" srcId="{E5E37C39-C713-4137-AE9D-07CEEB307413}" destId="{B4BAEF8C-4604-47EF-9923-CB1B84CC0FE2}" srcOrd="0" destOrd="0" presId="urn:microsoft.com/office/officeart/2005/8/layout/hierarchy1"/>
    <dgm:cxn modelId="{8240E83B-FD06-413C-A7D6-0823AC67E112}" type="presParOf" srcId="{E5E37C39-C713-4137-AE9D-07CEEB307413}" destId="{DC1A942F-52CE-405E-B4FB-E42DE52839DD}" srcOrd="1" destOrd="0" presId="urn:microsoft.com/office/officeart/2005/8/layout/hierarchy1"/>
    <dgm:cxn modelId="{BAE55A2E-130F-4FFF-A52F-0005757A99D7}" type="presParOf" srcId="{A8FE5D23-5536-4D0D-80A8-52BA2C4D5A8F}" destId="{EAEBF002-8001-4D58-BFBB-581E9C900B39}" srcOrd="1" destOrd="0" presId="urn:microsoft.com/office/officeart/2005/8/layout/hierarchy1"/>
    <dgm:cxn modelId="{F99B7DD9-9C38-4523-B02E-AADF72CB14FA}" type="presParOf" srcId="{B240DEF5-BE98-48CE-A3BF-D9AD65EAAFF6}" destId="{BB0BE60C-37F0-4507-A873-45AD403A75A2}" srcOrd="2" destOrd="0" presId="urn:microsoft.com/office/officeart/2005/8/layout/hierarchy1"/>
    <dgm:cxn modelId="{9B76B598-361A-40C9-8FBF-097608E56C32}" type="presParOf" srcId="{B240DEF5-BE98-48CE-A3BF-D9AD65EAAFF6}" destId="{3EECC9B9-8663-425D-AC58-BEB46646E790}" srcOrd="3" destOrd="0" presId="urn:microsoft.com/office/officeart/2005/8/layout/hierarchy1"/>
    <dgm:cxn modelId="{2E7E37D4-2FCF-4620-BA9D-70A074E84AC1}" type="presParOf" srcId="{3EECC9B9-8663-425D-AC58-BEB46646E790}" destId="{60BEF86F-08CD-4435-8BAE-4169F15EFD3E}" srcOrd="0" destOrd="0" presId="urn:microsoft.com/office/officeart/2005/8/layout/hierarchy1"/>
    <dgm:cxn modelId="{539B0B9C-F19A-4798-9921-2FE802B74786}" type="presParOf" srcId="{60BEF86F-08CD-4435-8BAE-4169F15EFD3E}" destId="{CE9679F4-B621-44BA-86FA-821CA58BFA83}" srcOrd="0" destOrd="0" presId="urn:microsoft.com/office/officeart/2005/8/layout/hierarchy1"/>
    <dgm:cxn modelId="{F3CC966D-A850-4B63-8411-26247BF786B0}" type="presParOf" srcId="{60BEF86F-08CD-4435-8BAE-4169F15EFD3E}" destId="{62DD959F-6A27-4FC9-A6EC-7A6274FACC38}" srcOrd="1" destOrd="0" presId="urn:microsoft.com/office/officeart/2005/8/layout/hierarchy1"/>
    <dgm:cxn modelId="{4D9D2441-F51F-4CCF-89BF-81EA13065A4B}" type="presParOf" srcId="{3EECC9B9-8663-425D-AC58-BEB46646E790}" destId="{72F93BEC-B47A-4843-8C46-B44030A29215}" srcOrd="1" destOrd="0" presId="urn:microsoft.com/office/officeart/2005/8/layout/hierarchy1"/>
    <dgm:cxn modelId="{C8459E06-9F65-4788-B256-E8D2D79D86C6}" type="presParOf" srcId="{C839D466-5FD4-4AC4-B73F-24150752DE4A}" destId="{F006A6E1-6298-45CD-864A-77985AD633D5}" srcOrd="4" destOrd="0" presId="urn:microsoft.com/office/officeart/2005/8/layout/hierarchy1"/>
    <dgm:cxn modelId="{87C8568F-3336-40B6-8386-544B6B21B8ED}" type="presParOf" srcId="{C839D466-5FD4-4AC4-B73F-24150752DE4A}" destId="{97049982-476D-4990-BD28-FF1FF96523ED}" srcOrd="5" destOrd="0" presId="urn:microsoft.com/office/officeart/2005/8/layout/hierarchy1"/>
    <dgm:cxn modelId="{3BC90A20-F036-4A7E-BE5B-096C13B89757}" type="presParOf" srcId="{97049982-476D-4990-BD28-FF1FF96523ED}" destId="{E32F0027-C0B5-4ACB-81B3-1173E77D1358}" srcOrd="0" destOrd="0" presId="urn:microsoft.com/office/officeart/2005/8/layout/hierarchy1"/>
    <dgm:cxn modelId="{91E7C823-9769-4FC8-99ED-B3202291F2DA}" type="presParOf" srcId="{E32F0027-C0B5-4ACB-81B3-1173E77D1358}" destId="{2D1B19C3-E142-4896-94B2-D5F8FD39EB66}" srcOrd="0" destOrd="0" presId="urn:microsoft.com/office/officeart/2005/8/layout/hierarchy1"/>
    <dgm:cxn modelId="{BB080286-8045-4D51-A6C0-7955509948B0}" type="presParOf" srcId="{E32F0027-C0B5-4ACB-81B3-1173E77D1358}" destId="{31C8B6E2-EA74-4FED-AC07-1497178DFFC5}" srcOrd="1" destOrd="0" presId="urn:microsoft.com/office/officeart/2005/8/layout/hierarchy1"/>
    <dgm:cxn modelId="{B7CB4E0A-4EA2-4745-B47F-7D4B09A8B784}" type="presParOf" srcId="{97049982-476D-4990-BD28-FF1FF96523ED}" destId="{B32FD2D2-7720-4351-8222-D0FEDD09CC09}" srcOrd="1" destOrd="0" presId="urn:microsoft.com/office/officeart/2005/8/layout/hierarchy1"/>
    <dgm:cxn modelId="{DEA4FB2F-098E-4665-8FCC-567B5F42899B}" type="presParOf" srcId="{B32FD2D2-7720-4351-8222-D0FEDD09CC09}" destId="{40DEF593-0EA3-46E0-BA23-0F1418B63DFC}" srcOrd="0" destOrd="0" presId="urn:microsoft.com/office/officeart/2005/8/layout/hierarchy1"/>
    <dgm:cxn modelId="{05E1CAE7-8A39-42D9-9113-D0DE5109B8F9}" type="presParOf" srcId="{B32FD2D2-7720-4351-8222-D0FEDD09CC09}" destId="{2FDBD03C-54D1-4FFE-A229-97CD3DACA0C1}" srcOrd="1" destOrd="0" presId="urn:microsoft.com/office/officeart/2005/8/layout/hierarchy1"/>
    <dgm:cxn modelId="{B3D1EC7E-7CDF-454D-8AA1-B7D084258A4D}" type="presParOf" srcId="{2FDBD03C-54D1-4FFE-A229-97CD3DACA0C1}" destId="{3B2240E5-FF45-44AD-819F-D9A914EB5A07}" srcOrd="0" destOrd="0" presId="urn:microsoft.com/office/officeart/2005/8/layout/hierarchy1"/>
    <dgm:cxn modelId="{6E3BC93B-C944-458A-9C64-079B0643F1F8}" type="presParOf" srcId="{3B2240E5-FF45-44AD-819F-D9A914EB5A07}" destId="{969BADF9-54C1-4633-9E13-E472C178BD61}" srcOrd="0" destOrd="0" presId="urn:microsoft.com/office/officeart/2005/8/layout/hierarchy1"/>
    <dgm:cxn modelId="{72231088-29AA-409E-9161-6730E63177F2}" type="presParOf" srcId="{3B2240E5-FF45-44AD-819F-D9A914EB5A07}" destId="{EE7EDDE2-C92F-48A1-ACF6-D8EFD50168B9}" srcOrd="1" destOrd="0" presId="urn:microsoft.com/office/officeart/2005/8/layout/hierarchy1"/>
    <dgm:cxn modelId="{3E3B8058-9DA6-48B4-A215-78B0E932FA2C}" type="presParOf" srcId="{2FDBD03C-54D1-4FFE-A229-97CD3DACA0C1}" destId="{2C3664A6-F73B-489C-A16E-FF42428D8D7D}" srcOrd="1" destOrd="0" presId="urn:microsoft.com/office/officeart/2005/8/layout/hierarchy1"/>
    <dgm:cxn modelId="{C5D24A91-C3CD-403A-B9D0-F32CC345AA12}" type="presParOf" srcId="{C839D466-5FD4-4AC4-B73F-24150752DE4A}" destId="{12A06CB0-6736-4CC7-9BBF-BDC3AE3C475E}" srcOrd="6" destOrd="0" presId="urn:microsoft.com/office/officeart/2005/8/layout/hierarchy1"/>
    <dgm:cxn modelId="{F687A318-5812-4BF3-A6FF-48CDFCB4312B}" type="presParOf" srcId="{C839D466-5FD4-4AC4-B73F-24150752DE4A}" destId="{67F92EBB-F9E3-458C-B577-29611573FAF8}" srcOrd="7" destOrd="0" presId="urn:microsoft.com/office/officeart/2005/8/layout/hierarchy1"/>
    <dgm:cxn modelId="{F471869B-DFC7-48FC-AC1A-B729F5DE5B0E}" type="presParOf" srcId="{67F92EBB-F9E3-458C-B577-29611573FAF8}" destId="{786A5A62-12B5-49D5-9AC5-ACE948EE2D53}" srcOrd="0" destOrd="0" presId="urn:microsoft.com/office/officeart/2005/8/layout/hierarchy1"/>
    <dgm:cxn modelId="{BB823BEF-09AF-4928-BAB0-163924D9C97E}" type="presParOf" srcId="{786A5A62-12B5-49D5-9AC5-ACE948EE2D53}" destId="{540DDE4B-7459-4B19-B15D-1EB9CCDDE69B}" srcOrd="0" destOrd="0" presId="urn:microsoft.com/office/officeart/2005/8/layout/hierarchy1"/>
    <dgm:cxn modelId="{003BB6C7-EDAA-4774-B060-50F42BF7BC38}" type="presParOf" srcId="{786A5A62-12B5-49D5-9AC5-ACE948EE2D53}" destId="{9C245E58-5522-46B1-B7A0-A283873B43D8}" srcOrd="1" destOrd="0" presId="urn:microsoft.com/office/officeart/2005/8/layout/hierarchy1"/>
    <dgm:cxn modelId="{29CC40C3-075B-407A-8595-BCF69CAE1107}" type="presParOf" srcId="{67F92EBB-F9E3-458C-B577-29611573FAF8}" destId="{949D4889-A4F6-4430-848D-EA761061A364}" srcOrd="1" destOrd="0" presId="urn:microsoft.com/office/officeart/2005/8/layout/hierarchy1"/>
    <dgm:cxn modelId="{435814DB-CEB7-4C6E-9138-67F36E663E95}" type="presParOf" srcId="{949D4889-A4F6-4430-848D-EA761061A364}" destId="{456E300F-A952-4C72-82E3-9D2B3CE3A8A8}" srcOrd="0" destOrd="0" presId="urn:microsoft.com/office/officeart/2005/8/layout/hierarchy1"/>
    <dgm:cxn modelId="{44D3CD8C-7115-4974-9E9B-81CE5E3257CF}" type="presParOf" srcId="{949D4889-A4F6-4430-848D-EA761061A364}" destId="{379488BF-CFC6-4130-9DBA-F0ECC91601DE}" srcOrd="1" destOrd="0" presId="urn:microsoft.com/office/officeart/2005/8/layout/hierarchy1"/>
    <dgm:cxn modelId="{B5031823-5EEC-4417-9382-55BF1C9CE2E6}" type="presParOf" srcId="{379488BF-CFC6-4130-9DBA-F0ECC91601DE}" destId="{0BB93795-ADC1-4EA2-B342-682D32395F1E}" srcOrd="0" destOrd="0" presId="urn:microsoft.com/office/officeart/2005/8/layout/hierarchy1"/>
    <dgm:cxn modelId="{75CFE409-1C9C-42B4-B31B-4E4442857470}" type="presParOf" srcId="{0BB93795-ADC1-4EA2-B342-682D32395F1E}" destId="{7D36FA43-F6F0-4C7D-9100-D542A1267EBF}" srcOrd="0" destOrd="0" presId="urn:microsoft.com/office/officeart/2005/8/layout/hierarchy1"/>
    <dgm:cxn modelId="{D1F4D57C-49E0-465A-A6BA-7BA7E0EFAD61}" type="presParOf" srcId="{0BB93795-ADC1-4EA2-B342-682D32395F1E}" destId="{693ACFC1-6190-4534-BF1A-29676E04D5B7}" srcOrd="1" destOrd="0" presId="urn:microsoft.com/office/officeart/2005/8/layout/hierarchy1"/>
    <dgm:cxn modelId="{72AA9A1D-2448-44CE-8931-496F32ED27DD}" type="presParOf" srcId="{379488BF-CFC6-4130-9DBA-F0ECC91601DE}" destId="{15B32392-26A2-4DA8-B73F-3207C963A892}" srcOrd="1" destOrd="0" presId="urn:microsoft.com/office/officeart/2005/8/layout/hierarchy1"/>
    <dgm:cxn modelId="{74D88E87-EAA1-40CA-BEB8-95CF74742404}" type="presParOf" srcId="{949D4889-A4F6-4430-848D-EA761061A364}" destId="{BA54E6CE-879E-42E3-8FD3-2F7E35AB5CA7}" srcOrd="2" destOrd="0" presId="urn:microsoft.com/office/officeart/2005/8/layout/hierarchy1"/>
    <dgm:cxn modelId="{952EE078-4914-4C4D-B791-850174CBAC63}" type="presParOf" srcId="{949D4889-A4F6-4430-848D-EA761061A364}" destId="{C224D415-4E9E-4F1C-8286-E2DB77000D5A}" srcOrd="3" destOrd="0" presId="urn:microsoft.com/office/officeart/2005/8/layout/hierarchy1"/>
    <dgm:cxn modelId="{74FA39FF-B154-4B98-9386-6570EDCA2369}" type="presParOf" srcId="{C224D415-4E9E-4F1C-8286-E2DB77000D5A}" destId="{10398C77-7D92-4DB0-A666-FECE749C0014}" srcOrd="0" destOrd="0" presId="urn:microsoft.com/office/officeart/2005/8/layout/hierarchy1"/>
    <dgm:cxn modelId="{B6F4E38E-7CD3-4E08-B996-02D179265544}" type="presParOf" srcId="{10398C77-7D92-4DB0-A666-FECE749C0014}" destId="{61933C5C-5599-4146-914F-C6D343BFE14C}" srcOrd="0" destOrd="0" presId="urn:microsoft.com/office/officeart/2005/8/layout/hierarchy1"/>
    <dgm:cxn modelId="{CE4B2669-1D3D-4FF7-93F0-7E1FDB1BF13D}" type="presParOf" srcId="{10398C77-7D92-4DB0-A666-FECE749C0014}" destId="{CD4ED6EA-D047-440E-A20C-EB9393D9CEBF}" srcOrd="1" destOrd="0" presId="urn:microsoft.com/office/officeart/2005/8/layout/hierarchy1"/>
    <dgm:cxn modelId="{A3D55699-679D-4D3B-8657-F20C78092B3D}" type="presParOf" srcId="{C224D415-4E9E-4F1C-8286-E2DB77000D5A}" destId="{9991D301-CF40-48A9-8E6F-EC84A920FE2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3825EF-1068-4757-B4DB-3E19915E779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347AE9D-2CAE-410E-9478-4B9E52696611}">
      <dgm:prSet phldrT="[Text]"/>
      <dgm:spPr>
        <a:solidFill>
          <a:srgbClr val="FFFF00">
            <a:alpha val="90000"/>
          </a:srgbClr>
        </a:solidFill>
      </dgm:spPr>
      <dgm:t>
        <a:bodyPr/>
        <a:lstStyle/>
        <a:p>
          <a:r>
            <a:rPr lang="en-US" dirty="0" smtClean="0"/>
            <a:t>President</a:t>
          </a:r>
        </a:p>
        <a:p>
          <a:r>
            <a:rPr lang="en-US" dirty="0" smtClean="0"/>
            <a:t>A2</a:t>
          </a:r>
        </a:p>
      </dgm:t>
    </dgm:pt>
    <dgm:pt modelId="{D9379E00-334B-4ABB-871E-3043DD499C55}" type="parTrans" cxnId="{01B61B5F-B2EE-4761-922C-D8FE00335406}">
      <dgm:prSet/>
      <dgm:spPr/>
      <dgm:t>
        <a:bodyPr/>
        <a:lstStyle/>
        <a:p>
          <a:endParaRPr lang="en-US"/>
        </a:p>
      </dgm:t>
    </dgm:pt>
    <dgm:pt modelId="{773AC414-3CCA-46ED-B430-F22C60A28F59}" type="sibTrans" cxnId="{01B61B5F-B2EE-4761-922C-D8FE00335406}">
      <dgm:prSet/>
      <dgm:spPr/>
      <dgm:t>
        <a:bodyPr/>
        <a:lstStyle/>
        <a:p>
          <a:endParaRPr lang="en-US"/>
        </a:p>
      </dgm:t>
    </dgm:pt>
    <dgm:pt modelId="{9D28FB02-E208-47F7-974F-ACF4D7142371}">
      <dgm:prSet phldrT="[Text]"/>
      <dgm:spPr>
        <a:solidFill>
          <a:srgbClr val="FF0000">
            <a:alpha val="90000"/>
          </a:srgbClr>
        </a:solidFill>
      </dgm:spPr>
      <dgm:t>
        <a:bodyPr/>
        <a:lstStyle/>
        <a:p>
          <a:r>
            <a:rPr lang="en-US" dirty="0" smtClean="0"/>
            <a:t>Provost</a:t>
          </a:r>
        </a:p>
        <a:p>
          <a:r>
            <a:rPr lang="en-US" dirty="0" smtClean="0"/>
            <a:t>B1</a:t>
          </a:r>
          <a:endParaRPr lang="en-US" dirty="0"/>
        </a:p>
      </dgm:t>
    </dgm:pt>
    <dgm:pt modelId="{88A7F943-95CB-4C37-9D69-4BEA53D8EF31}" type="parTrans" cxnId="{29E9943C-A0EB-4812-8B59-9510459CF799}">
      <dgm:prSet/>
      <dgm:spPr/>
      <dgm:t>
        <a:bodyPr/>
        <a:lstStyle/>
        <a:p>
          <a:endParaRPr lang="en-US"/>
        </a:p>
      </dgm:t>
    </dgm:pt>
    <dgm:pt modelId="{7C826CAC-5581-48E6-B056-C775EBFA6FBC}" type="sibTrans" cxnId="{29E9943C-A0EB-4812-8B59-9510459CF799}">
      <dgm:prSet/>
      <dgm:spPr/>
      <dgm:t>
        <a:bodyPr/>
        <a:lstStyle/>
        <a:p>
          <a:endParaRPr lang="en-US"/>
        </a:p>
      </dgm:t>
    </dgm:pt>
    <dgm:pt modelId="{B9070FCD-8442-445D-A27F-56790122612F}">
      <dgm:prSet phldrT="[Text]"/>
      <dgm:spPr>
        <a:solidFill>
          <a:srgbClr val="FF0000">
            <a:alpha val="90000"/>
          </a:srgbClr>
        </a:solidFill>
      </dgm:spPr>
      <dgm:t>
        <a:bodyPr/>
        <a:lstStyle/>
        <a:p>
          <a:r>
            <a:rPr lang="en-US" dirty="0" smtClean="0"/>
            <a:t>Students</a:t>
          </a:r>
        </a:p>
        <a:p>
          <a:r>
            <a:rPr lang="en-US" dirty="0" smtClean="0"/>
            <a:t>B3</a:t>
          </a:r>
          <a:endParaRPr lang="en-US" dirty="0"/>
        </a:p>
      </dgm:t>
    </dgm:pt>
    <dgm:pt modelId="{53636D2B-9CA3-4FE6-A33C-40C2A477145D}" type="parTrans" cxnId="{FF163900-8BFA-4664-ABAC-4F95AD19DB93}">
      <dgm:prSet/>
      <dgm:spPr/>
      <dgm:t>
        <a:bodyPr/>
        <a:lstStyle/>
        <a:p>
          <a:endParaRPr lang="en-US"/>
        </a:p>
      </dgm:t>
    </dgm:pt>
    <dgm:pt modelId="{1095C7BD-58E5-4310-952D-7C83938976A4}" type="sibTrans" cxnId="{FF163900-8BFA-4664-ABAC-4F95AD19DB93}">
      <dgm:prSet/>
      <dgm:spPr/>
      <dgm:t>
        <a:bodyPr/>
        <a:lstStyle/>
        <a:p>
          <a:endParaRPr lang="en-US"/>
        </a:p>
      </dgm:t>
    </dgm:pt>
    <dgm:pt modelId="{F103A4B9-A0DD-4762-B9F7-CAEF09FAB644}">
      <dgm:prSet phldrT="[Text]"/>
      <dgm:spPr>
        <a:solidFill>
          <a:srgbClr val="FFFF00">
            <a:alpha val="90000"/>
          </a:srgbClr>
        </a:solidFill>
      </dgm:spPr>
      <dgm:t>
        <a:bodyPr/>
        <a:lstStyle/>
        <a:p>
          <a:r>
            <a:rPr lang="en-US" dirty="0" smtClean="0"/>
            <a:t>SVP Administration</a:t>
          </a:r>
        </a:p>
        <a:p>
          <a:r>
            <a:rPr lang="en-US" dirty="0" smtClean="0"/>
            <a:t>A2</a:t>
          </a:r>
          <a:endParaRPr lang="en-US" dirty="0"/>
        </a:p>
      </dgm:t>
    </dgm:pt>
    <dgm:pt modelId="{1CE59504-211C-48CF-A330-CAA48C495E69}" type="parTrans" cxnId="{4007FA4B-08F0-4641-A53B-97B9AD5EA9AE}">
      <dgm:prSet/>
      <dgm:spPr/>
      <dgm:t>
        <a:bodyPr/>
        <a:lstStyle/>
        <a:p>
          <a:endParaRPr lang="en-US"/>
        </a:p>
      </dgm:t>
    </dgm:pt>
    <dgm:pt modelId="{86D33E6D-C83F-4439-908E-087860B4F2BE}" type="sibTrans" cxnId="{4007FA4B-08F0-4641-A53B-97B9AD5EA9AE}">
      <dgm:prSet/>
      <dgm:spPr/>
      <dgm:t>
        <a:bodyPr/>
        <a:lstStyle/>
        <a:p>
          <a:endParaRPr lang="en-US"/>
        </a:p>
      </dgm:t>
    </dgm:pt>
    <dgm:pt modelId="{A4FD302A-FF19-42C9-A247-43706E6E07A8}">
      <dgm:prSet phldrT="[Text]"/>
      <dgm:spPr>
        <a:solidFill>
          <a:srgbClr val="FF0000">
            <a:alpha val="90000"/>
          </a:srgbClr>
        </a:solidFill>
      </dgm:spPr>
      <dgm:t>
        <a:bodyPr/>
        <a:lstStyle/>
        <a:p>
          <a:r>
            <a:rPr lang="en-US" dirty="0" smtClean="0"/>
            <a:t>CIO</a:t>
          </a:r>
        </a:p>
        <a:p>
          <a:r>
            <a:rPr lang="en-US" dirty="0" smtClean="0"/>
            <a:t>A3</a:t>
          </a:r>
          <a:endParaRPr lang="en-US" dirty="0"/>
        </a:p>
      </dgm:t>
    </dgm:pt>
    <dgm:pt modelId="{A773F109-0268-4266-8CC7-1167F595CB37}" type="parTrans" cxnId="{405209DC-618F-4A49-BCD5-EE582F88F5F9}">
      <dgm:prSet/>
      <dgm:spPr/>
      <dgm:t>
        <a:bodyPr/>
        <a:lstStyle/>
        <a:p>
          <a:endParaRPr lang="en-US"/>
        </a:p>
      </dgm:t>
    </dgm:pt>
    <dgm:pt modelId="{2D1C3E82-2A95-4B32-BF85-5FD8582F7838}" type="sibTrans" cxnId="{405209DC-618F-4A49-BCD5-EE582F88F5F9}">
      <dgm:prSet/>
      <dgm:spPr/>
      <dgm:t>
        <a:bodyPr/>
        <a:lstStyle/>
        <a:p>
          <a:endParaRPr lang="en-US"/>
        </a:p>
      </dgm:t>
    </dgm:pt>
    <dgm:pt modelId="{05C5F20A-4AE9-484C-879C-1CF83549AA0F}">
      <dgm:prSet phldrT="[Text]"/>
      <dgm:spPr>
        <a:solidFill>
          <a:srgbClr val="FF0000">
            <a:alpha val="90000"/>
          </a:srgbClr>
        </a:solidFill>
      </dgm:spPr>
      <dgm:t>
        <a:bodyPr/>
        <a:lstStyle/>
        <a:p>
          <a:r>
            <a:rPr lang="en-US" dirty="0" smtClean="0"/>
            <a:t>Student affairs</a:t>
          </a:r>
        </a:p>
        <a:p>
          <a:r>
            <a:rPr lang="en-US" dirty="0" smtClean="0"/>
            <a:t>B2</a:t>
          </a:r>
          <a:endParaRPr lang="en-US" dirty="0"/>
        </a:p>
      </dgm:t>
    </dgm:pt>
    <dgm:pt modelId="{AF6C705C-E1A0-4DEC-B6DE-6C9891492684}" type="parTrans" cxnId="{FB4B073C-B786-44EC-8283-5F2517BCBD92}">
      <dgm:prSet/>
      <dgm:spPr/>
      <dgm:t>
        <a:bodyPr/>
        <a:lstStyle/>
        <a:p>
          <a:endParaRPr lang="en-US"/>
        </a:p>
      </dgm:t>
    </dgm:pt>
    <dgm:pt modelId="{E99AE885-40C5-460D-A868-AC56AC929E37}" type="sibTrans" cxnId="{FB4B073C-B786-44EC-8283-5F2517BCBD92}">
      <dgm:prSet/>
      <dgm:spPr/>
      <dgm:t>
        <a:bodyPr/>
        <a:lstStyle/>
        <a:p>
          <a:endParaRPr lang="en-US"/>
        </a:p>
      </dgm:t>
    </dgm:pt>
    <dgm:pt modelId="{A5412796-A24D-418F-A3B6-BA4061BB68C7}">
      <dgm:prSet phldrT="[Text]"/>
      <dgm:spPr>
        <a:solidFill>
          <a:srgbClr val="FFFF00">
            <a:alpha val="90000"/>
          </a:srgbClr>
        </a:solidFill>
      </dgm:spPr>
      <dgm:t>
        <a:bodyPr/>
        <a:lstStyle/>
        <a:p>
          <a:r>
            <a:rPr lang="en-US" dirty="0" smtClean="0"/>
            <a:t>Asst. Provost</a:t>
          </a:r>
        </a:p>
        <a:p>
          <a:r>
            <a:rPr lang="en-US" dirty="0" smtClean="0"/>
            <a:t>A2</a:t>
          </a:r>
          <a:endParaRPr lang="en-US" dirty="0"/>
        </a:p>
      </dgm:t>
    </dgm:pt>
    <dgm:pt modelId="{8699119D-6EBD-4C83-95D1-9F8E2FCD88E1}" type="parTrans" cxnId="{42FB5528-9AEA-4A9A-8751-1089D696F2F3}">
      <dgm:prSet/>
      <dgm:spPr/>
      <dgm:t>
        <a:bodyPr/>
        <a:lstStyle/>
        <a:p>
          <a:endParaRPr lang="en-US"/>
        </a:p>
      </dgm:t>
    </dgm:pt>
    <dgm:pt modelId="{26FAB891-D40D-43E1-9D34-6D41F7F6AA0F}" type="sibTrans" cxnId="{42FB5528-9AEA-4A9A-8751-1089D696F2F3}">
      <dgm:prSet/>
      <dgm:spPr/>
      <dgm:t>
        <a:bodyPr/>
        <a:lstStyle/>
        <a:p>
          <a:endParaRPr lang="en-US"/>
        </a:p>
      </dgm:t>
    </dgm:pt>
    <dgm:pt modelId="{B37F6027-58C9-4F92-B35A-F0BA291448DC}">
      <dgm:prSet phldrT="[Text]"/>
      <dgm:spPr>
        <a:solidFill>
          <a:srgbClr val="FF0000">
            <a:alpha val="90000"/>
          </a:srgbClr>
        </a:solidFill>
      </dgm:spPr>
      <dgm:t>
        <a:bodyPr/>
        <a:lstStyle/>
        <a:p>
          <a:r>
            <a:rPr lang="en-US" dirty="0" smtClean="0"/>
            <a:t>Dir. Faculty</a:t>
          </a:r>
        </a:p>
        <a:p>
          <a:r>
            <a:rPr lang="en-US" dirty="0" smtClean="0"/>
            <a:t>B2</a:t>
          </a:r>
          <a:endParaRPr lang="en-US" dirty="0"/>
        </a:p>
      </dgm:t>
    </dgm:pt>
    <dgm:pt modelId="{BB27C352-6883-4B3F-A329-7AA1FC511A4C}" type="parTrans" cxnId="{6C92A37B-C88E-4C24-BFC9-C668F311A504}">
      <dgm:prSet/>
      <dgm:spPr/>
      <dgm:t>
        <a:bodyPr/>
        <a:lstStyle/>
        <a:p>
          <a:endParaRPr lang="en-US"/>
        </a:p>
      </dgm:t>
    </dgm:pt>
    <dgm:pt modelId="{7918562C-1463-4225-ABD0-D5C09881F974}" type="sibTrans" cxnId="{6C92A37B-C88E-4C24-BFC9-C668F311A504}">
      <dgm:prSet/>
      <dgm:spPr/>
      <dgm:t>
        <a:bodyPr/>
        <a:lstStyle/>
        <a:p>
          <a:endParaRPr lang="en-US"/>
        </a:p>
      </dgm:t>
    </dgm:pt>
    <dgm:pt modelId="{747CB58B-7439-47CB-A12A-3D4FC65BA92E}">
      <dgm:prSet phldrT="[Text]"/>
      <dgm:spPr>
        <a:solidFill>
          <a:srgbClr val="FFFF00">
            <a:alpha val="90000"/>
          </a:srgbClr>
        </a:solidFill>
      </dgm:spPr>
      <dgm:t>
        <a:bodyPr/>
        <a:lstStyle/>
        <a:p>
          <a:r>
            <a:rPr lang="en-US" dirty="0" err="1" smtClean="0"/>
            <a:t>Dir</a:t>
          </a:r>
          <a:r>
            <a:rPr lang="en-US" dirty="0" smtClean="0"/>
            <a:t> Admissions</a:t>
          </a:r>
        </a:p>
        <a:p>
          <a:r>
            <a:rPr lang="en-US" dirty="0" smtClean="0"/>
            <a:t>A2</a:t>
          </a:r>
          <a:endParaRPr lang="en-US" dirty="0"/>
        </a:p>
      </dgm:t>
    </dgm:pt>
    <dgm:pt modelId="{DF2C5FEF-0294-4F6E-9B06-7236E58DD16D}" type="parTrans" cxnId="{BF1F0D9E-DDF4-45E4-A970-90478B16BF7D}">
      <dgm:prSet/>
      <dgm:spPr/>
      <dgm:t>
        <a:bodyPr/>
        <a:lstStyle/>
        <a:p>
          <a:endParaRPr lang="en-US"/>
        </a:p>
      </dgm:t>
    </dgm:pt>
    <dgm:pt modelId="{DCF93FB0-17C8-45D6-BFE2-48020D6417F1}" type="sibTrans" cxnId="{BF1F0D9E-DDF4-45E4-A970-90478B16BF7D}">
      <dgm:prSet/>
      <dgm:spPr/>
      <dgm:t>
        <a:bodyPr/>
        <a:lstStyle/>
        <a:p>
          <a:endParaRPr lang="en-US"/>
        </a:p>
      </dgm:t>
    </dgm:pt>
    <dgm:pt modelId="{48E140B4-B02D-40D9-8C26-DAD39FEC7AAB}">
      <dgm:prSet phldrT="[Text]"/>
      <dgm:spPr>
        <a:solidFill>
          <a:srgbClr val="FF0000">
            <a:alpha val="90000"/>
          </a:srgbClr>
        </a:solidFill>
      </dgm:spPr>
      <dgm:t>
        <a:bodyPr/>
        <a:lstStyle/>
        <a:p>
          <a:r>
            <a:rPr lang="en-US" dirty="0" smtClean="0"/>
            <a:t>Registrar</a:t>
          </a:r>
        </a:p>
        <a:p>
          <a:r>
            <a:rPr lang="en-US" dirty="0" smtClean="0"/>
            <a:t>B3</a:t>
          </a:r>
          <a:endParaRPr lang="en-US" dirty="0"/>
        </a:p>
      </dgm:t>
    </dgm:pt>
    <dgm:pt modelId="{FEE3A0B9-D4B8-46A6-B23E-68DDAEA445F4}" type="parTrans" cxnId="{6D18C5E9-ACCE-4717-A18A-F72A4F9CC057}">
      <dgm:prSet/>
      <dgm:spPr/>
      <dgm:t>
        <a:bodyPr/>
        <a:lstStyle/>
        <a:p>
          <a:endParaRPr lang="en-US"/>
        </a:p>
      </dgm:t>
    </dgm:pt>
    <dgm:pt modelId="{090A4CA1-A5FE-4AB9-9738-E6D839BEBEAE}" type="sibTrans" cxnId="{6D18C5E9-ACCE-4717-A18A-F72A4F9CC057}">
      <dgm:prSet/>
      <dgm:spPr/>
      <dgm:t>
        <a:bodyPr/>
        <a:lstStyle/>
        <a:p>
          <a:endParaRPr lang="en-US"/>
        </a:p>
      </dgm:t>
    </dgm:pt>
    <dgm:pt modelId="{A4288026-0A27-4732-AF8B-5CBB90671C67}">
      <dgm:prSet phldrT="[Text]"/>
      <dgm:spPr>
        <a:solidFill>
          <a:srgbClr val="FF0000">
            <a:alpha val="90000"/>
          </a:srgbClr>
        </a:solidFill>
      </dgm:spPr>
      <dgm:t>
        <a:bodyPr/>
        <a:lstStyle/>
        <a:p>
          <a:r>
            <a:rPr lang="en-US" dirty="0" smtClean="0"/>
            <a:t>Faculty Council</a:t>
          </a:r>
        </a:p>
        <a:p>
          <a:r>
            <a:rPr lang="en-US" dirty="0" smtClean="0"/>
            <a:t>B3</a:t>
          </a:r>
          <a:endParaRPr lang="en-US" dirty="0"/>
        </a:p>
      </dgm:t>
    </dgm:pt>
    <dgm:pt modelId="{1A5B714C-0967-4B5B-92D7-86C89C4C9017}" type="parTrans" cxnId="{B924CC43-85F3-40E4-A58F-46E6609EF143}">
      <dgm:prSet/>
      <dgm:spPr/>
      <dgm:t>
        <a:bodyPr/>
        <a:lstStyle/>
        <a:p>
          <a:endParaRPr lang="en-US"/>
        </a:p>
      </dgm:t>
    </dgm:pt>
    <dgm:pt modelId="{2EBEEA51-4B2A-4E76-88ED-818F9A9E6D8F}" type="sibTrans" cxnId="{B924CC43-85F3-40E4-A58F-46E6609EF143}">
      <dgm:prSet/>
      <dgm:spPr/>
      <dgm:t>
        <a:bodyPr/>
        <a:lstStyle/>
        <a:p>
          <a:endParaRPr lang="en-US"/>
        </a:p>
      </dgm:t>
    </dgm:pt>
    <dgm:pt modelId="{4D478E6E-F6AD-4AC4-B349-A512959D2469}">
      <dgm:prSet phldrT="[Text]"/>
      <dgm:spPr>
        <a:solidFill>
          <a:srgbClr val="FF0000">
            <a:alpha val="90000"/>
          </a:srgbClr>
        </a:solidFill>
      </dgm:spPr>
      <dgm:t>
        <a:bodyPr/>
        <a:lstStyle/>
        <a:p>
          <a:r>
            <a:rPr lang="en-US" dirty="0" smtClean="0"/>
            <a:t>Adjunct Faculty Council</a:t>
          </a:r>
        </a:p>
        <a:p>
          <a:r>
            <a:rPr lang="en-US" dirty="0" smtClean="0"/>
            <a:t>B3</a:t>
          </a:r>
          <a:endParaRPr lang="en-US" dirty="0"/>
        </a:p>
      </dgm:t>
    </dgm:pt>
    <dgm:pt modelId="{8A925C53-3321-47E6-AEBB-B377F21B160B}" type="parTrans" cxnId="{E69276F0-A57F-4887-AC3C-9EE8DDF719D8}">
      <dgm:prSet/>
      <dgm:spPr/>
      <dgm:t>
        <a:bodyPr/>
        <a:lstStyle/>
        <a:p>
          <a:endParaRPr lang="en-US"/>
        </a:p>
      </dgm:t>
    </dgm:pt>
    <dgm:pt modelId="{B97A0469-4352-4C91-B0FC-3806DF54ED2F}" type="sibTrans" cxnId="{E69276F0-A57F-4887-AC3C-9EE8DDF719D8}">
      <dgm:prSet/>
      <dgm:spPr/>
      <dgm:t>
        <a:bodyPr/>
        <a:lstStyle/>
        <a:p>
          <a:endParaRPr lang="en-US"/>
        </a:p>
      </dgm:t>
    </dgm:pt>
    <dgm:pt modelId="{13079244-9324-46AD-959C-5B2C262748AC}">
      <dgm:prSet phldrT="[Text]"/>
      <dgm:spPr>
        <a:solidFill>
          <a:srgbClr val="92D050">
            <a:alpha val="90000"/>
          </a:srgbClr>
        </a:solidFill>
      </dgm:spPr>
      <dgm:t>
        <a:bodyPr/>
        <a:lstStyle/>
        <a:p>
          <a:r>
            <a:rPr lang="en-US" dirty="0" smtClean="0"/>
            <a:t>Dir. Fac. Advisors</a:t>
          </a:r>
        </a:p>
        <a:p>
          <a:r>
            <a:rPr lang="en-US" dirty="0" smtClean="0"/>
            <a:t>A1</a:t>
          </a:r>
          <a:endParaRPr lang="en-US" dirty="0"/>
        </a:p>
      </dgm:t>
    </dgm:pt>
    <dgm:pt modelId="{273FE133-C95E-4711-911D-94E99DDC803A}" type="parTrans" cxnId="{271E9C84-CB68-487C-A622-19F8DBD67174}">
      <dgm:prSet/>
      <dgm:spPr/>
      <dgm:t>
        <a:bodyPr/>
        <a:lstStyle/>
        <a:p>
          <a:endParaRPr lang="en-US"/>
        </a:p>
      </dgm:t>
    </dgm:pt>
    <dgm:pt modelId="{E3D0A649-4706-4212-84C0-B64FBFDA23E7}" type="sibTrans" cxnId="{271E9C84-CB68-487C-A622-19F8DBD67174}">
      <dgm:prSet/>
      <dgm:spPr/>
      <dgm:t>
        <a:bodyPr/>
        <a:lstStyle/>
        <a:p>
          <a:endParaRPr lang="en-US"/>
        </a:p>
      </dgm:t>
    </dgm:pt>
    <dgm:pt modelId="{80D3BED6-B729-46BA-83BD-B43F29FBBC5E}">
      <dgm:prSet phldrT="[Text]"/>
      <dgm:spPr>
        <a:solidFill>
          <a:srgbClr val="FFFF00">
            <a:alpha val="90000"/>
          </a:srgbClr>
        </a:solidFill>
      </dgm:spPr>
      <dgm:t>
        <a:bodyPr/>
        <a:lstStyle/>
        <a:p>
          <a:r>
            <a:rPr lang="en-US" dirty="0" smtClean="0"/>
            <a:t>Dir. </a:t>
          </a:r>
          <a:r>
            <a:rPr lang="en-US" dirty="0" err="1" smtClean="0"/>
            <a:t>Admiss</a:t>
          </a:r>
          <a:r>
            <a:rPr lang="en-US" dirty="0" smtClean="0"/>
            <a:t>./Enroll</a:t>
          </a:r>
        </a:p>
        <a:p>
          <a:r>
            <a:rPr lang="en-US" dirty="0" smtClean="0"/>
            <a:t>A.2</a:t>
          </a:r>
          <a:endParaRPr lang="en-US" dirty="0"/>
        </a:p>
      </dgm:t>
    </dgm:pt>
    <dgm:pt modelId="{6441E35F-B780-4722-9978-7D310267BC07}" type="parTrans" cxnId="{DCDF20C3-C704-4F82-8114-595B6CD6ED21}">
      <dgm:prSet/>
      <dgm:spPr/>
      <dgm:t>
        <a:bodyPr/>
        <a:lstStyle/>
        <a:p>
          <a:endParaRPr lang="en-US"/>
        </a:p>
      </dgm:t>
    </dgm:pt>
    <dgm:pt modelId="{E9EEF415-0242-4079-94A0-E6699A50CFE9}" type="sibTrans" cxnId="{DCDF20C3-C704-4F82-8114-595B6CD6ED21}">
      <dgm:prSet/>
      <dgm:spPr/>
      <dgm:t>
        <a:bodyPr/>
        <a:lstStyle/>
        <a:p>
          <a:endParaRPr lang="en-US"/>
        </a:p>
      </dgm:t>
    </dgm:pt>
    <dgm:pt modelId="{BF7CB906-EAE2-4122-9DEA-B1CDC90F680B}">
      <dgm:prSet phldrT="[Text]"/>
      <dgm:spPr>
        <a:solidFill>
          <a:srgbClr val="FF0000">
            <a:alpha val="90000"/>
          </a:srgbClr>
        </a:solidFill>
      </dgm:spPr>
      <dgm:t>
        <a:bodyPr/>
        <a:lstStyle/>
        <a:p>
          <a:r>
            <a:rPr lang="en-US" dirty="0" smtClean="0"/>
            <a:t>Bursar</a:t>
          </a:r>
        </a:p>
        <a:p>
          <a:r>
            <a:rPr lang="en-US" dirty="0" smtClean="0"/>
            <a:t>A3</a:t>
          </a:r>
          <a:endParaRPr lang="en-US" dirty="0"/>
        </a:p>
      </dgm:t>
    </dgm:pt>
    <dgm:pt modelId="{13BDE311-A006-4373-A007-B1A6C756FE41}" type="parTrans" cxnId="{23502B39-2B5A-4FBC-AD98-813BA7EC4391}">
      <dgm:prSet/>
      <dgm:spPr/>
      <dgm:t>
        <a:bodyPr/>
        <a:lstStyle/>
        <a:p>
          <a:endParaRPr lang="en-US"/>
        </a:p>
      </dgm:t>
    </dgm:pt>
    <dgm:pt modelId="{F56E9195-4495-4F7E-A136-FC9FA1AB210A}" type="sibTrans" cxnId="{23502B39-2B5A-4FBC-AD98-813BA7EC4391}">
      <dgm:prSet/>
      <dgm:spPr/>
      <dgm:t>
        <a:bodyPr/>
        <a:lstStyle/>
        <a:p>
          <a:endParaRPr lang="en-US"/>
        </a:p>
      </dgm:t>
    </dgm:pt>
    <dgm:pt modelId="{D214E7A3-3B21-48CB-ABE0-78057CA190B2}">
      <dgm:prSet phldrT="[Text]"/>
      <dgm:spPr>
        <a:solidFill>
          <a:srgbClr val="FF0000">
            <a:alpha val="90000"/>
          </a:srgbClr>
        </a:solidFill>
      </dgm:spPr>
      <dgm:t>
        <a:bodyPr/>
        <a:lstStyle/>
        <a:p>
          <a:r>
            <a:rPr lang="en-US" dirty="0" err="1" smtClean="0"/>
            <a:t>Fin.Aid</a:t>
          </a:r>
          <a:endParaRPr lang="en-US" dirty="0" smtClean="0"/>
        </a:p>
        <a:p>
          <a:r>
            <a:rPr lang="en-US" dirty="0" smtClean="0"/>
            <a:t>A3</a:t>
          </a:r>
          <a:endParaRPr lang="en-US" dirty="0"/>
        </a:p>
      </dgm:t>
    </dgm:pt>
    <dgm:pt modelId="{724603BE-2D33-4037-AC76-93F4FCC9DCEE}" type="parTrans" cxnId="{3458221E-E050-4D5E-8D09-DC2A1F6265F0}">
      <dgm:prSet/>
      <dgm:spPr/>
      <dgm:t>
        <a:bodyPr/>
        <a:lstStyle/>
        <a:p>
          <a:endParaRPr lang="en-US"/>
        </a:p>
      </dgm:t>
    </dgm:pt>
    <dgm:pt modelId="{EA1A1979-14F6-4DCA-B4DD-C6DAB90B7F77}" type="sibTrans" cxnId="{3458221E-E050-4D5E-8D09-DC2A1F6265F0}">
      <dgm:prSet/>
      <dgm:spPr/>
      <dgm:t>
        <a:bodyPr/>
        <a:lstStyle/>
        <a:p>
          <a:endParaRPr lang="en-US"/>
        </a:p>
      </dgm:t>
    </dgm:pt>
    <dgm:pt modelId="{FF26B226-04E3-4E8F-B266-0C61A498CBD1}">
      <dgm:prSet phldrT="[Text]"/>
      <dgm:spPr>
        <a:solidFill>
          <a:srgbClr val="FF0000">
            <a:alpha val="90000"/>
          </a:srgbClr>
        </a:solidFill>
      </dgm:spPr>
      <dgm:t>
        <a:bodyPr/>
        <a:lstStyle/>
        <a:p>
          <a:r>
            <a:rPr lang="en-US" dirty="0" smtClean="0"/>
            <a:t>Dir. IT</a:t>
          </a:r>
        </a:p>
        <a:p>
          <a:r>
            <a:rPr lang="en-US" dirty="0" smtClean="0"/>
            <a:t>A3</a:t>
          </a:r>
          <a:endParaRPr lang="en-US" dirty="0"/>
        </a:p>
      </dgm:t>
    </dgm:pt>
    <dgm:pt modelId="{32DCE234-AB49-4990-9474-B9B544C1B9EF}" type="parTrans" cxnId="{7EA2BA41-C5DF-4828-8726-04A48F711DC3}">
      <dgm:prSet/>
      <dgm:spPr/>
      <dgm:t>
        <a:bodyPr/>
        <a:lstStyle/>
        <a:p>
          <a:endParaRPr lang="en-US"/>
        </a:p>
      </dgm:t>
    </dgm:pt>
    <dgm:pt modelId="{66BED73C-0D82-4798-A446-6B60203A5D99}" type="sibTrans" cxnId="{7EA2BA41-C5DF-4828-8726-04A48F711DC3}">
      <dgm:prSet/>
      <dgm:spPr/>
      <dgm:t>
        <a:bodyPr/>
        <a:lstStyle/>
        <a:p>
          <a:endParaRPr lang="en-US"/>
        </a:p>
      </dgm:t>
    </dgm:pt>
    <dgm:pt modelId="{775734F0-B20E-414A-8B61-D51F01D34032}">
      <dgm:prSet phldrT="[Text]"/>
      <dgm:spPr>
        <a:solidFill>
          <a:srgbClr val="FF0000">
            <a:alpha val="90000"/>
          </a:srgbClr>
        </a:solidFill>
      </dgm:spPr>
      <dgm:t>
        <a:bodyPr/>
        <a:lstStyle/>
        <a:p>
          <a:r>
            <a:rPr lang="en-US" dirty="0" smtClean="0"/>
            <a:t>Testing</a:t>
          </a:r>
        </a:p>
        <a:p>
          <a:r>
            <a:rPr lang="en-US" dirty="0" smtClean="0"/>
            <a:t>B.3</a:t>
          </a:r>
          <a:endParaRPr lang="en-US" dirty="0"/>
        </a:p>
      </dgm:t>
    </dgm:pt>
    <dgm:pt modelId="{237630FE-00C5-4D6D-B87B-6AF006543D2C}" type="parTrans" cxnId="{0705D906-32E6-430B-B3EB-85CF307F95DD}">
      <dgm:prSet/>
      <dgm:spPr/>
      <dgm:t>
        <a:bodyPr/>
        <a:lstStyle/>
        <a:p>
          <a:endParaRPr lang="en-US"/>
        </a:p>
      </dgm:t>
    </dgm:pt>
    <dgm:pt modelId="{4E5FAE17-5326-43CA-BA42-B746E0FB331D}" type="sibTrans" cxnId="{0705D906-32E6-430B-B3EB-85CF307F95DD}">
      <dgm:prSet/>
      <dgm:spPr/>
      <dgm:t>
        <a:bodyPr/>
        <a:lstStyle/>
        <a:p>
          <a:endParaRPr lang="en-US"/>
        </a:p>
      </dgm:t>
    </dgm:pt>
    <dgm:pt modelId="{570DD6D9-F35B-46A5-BF42-4F8756D506B3}" type="pres">
      <dgm:prSet presAssocID="{723825EF-1068-4757-B4DB-3E19915E7799}" presName="hierChild1" presStyleCnt="0">
        <dgm:presLayoutVars>
          <dgm:chPref val="1"/>
          <dgm:dir/>
          <dgm:animOne val="branch"/>
          <dgm:animLvl val="lvl"/>
          <dgm:resizeHandles/>
        </dgm:presLayoutVars>
      </dgm:prSet>
      <dgm:spPr/>
      <dgm:t>
        <a:bodyPr/>
        <a:lstStyle/>
        <a:p>
          <a:endParaRPr lang="en-US"/>
        </a:p>
      </dgm:t>
    </dgm:pt>
    <dgm:pt modelId="{86D31DA8-3D25-461C-8B30-FFE3FB559DE8}" type="pres">
      <dgm:prSet presAssocID="{2347AE9D-2CAE-410E-9478-4B9E52696611}" presName="hierRoot1" presStyleCnt="0"/>
      <dgm:spPr/>
    </dgm:pt>
    <dgm:pt modelId="{5E7856FC-B0F0-4747-9924-0928687360E7}" type="pres">
      <dgm:prSet presAssocID="{2347AE9D-2CAE-410E-9478-4B9E52696611}" presName="composite" presStyleCnt="0"/>
      <dgm:spPr/>
    </dgm:pt>
    <dgm:pt modelId="{C76D66FA-733E-4099-ADDD-439FB7186726}" type="pres">
      <dgm:prSet presAssocID="{2347AE9D-2CAE-410E-9478-4B9E52696611}" presName="background" presStyleLbl="node0" presStyleIdx="0" presStyleCnt="1"/>
      <dgm:spPr/>
    </dgm:pt>
    <dgm:pt modelId="{090B4D2C-EAEC-47D5-B854-C61E7DE0DCD4}" type="pres">
      <dgm:prSet presAssocID="{2347AE9D-2CAE-410E-9478-4B9E52696611}" presName="text" presStyleLbl="fgAcc0" presStyleIdx="0" presStyleCnt="1" custLinFactY="-87408" custLinFactNeighborX="-18993" custLinFactNeighborY="-100000">
        <dgm:presLayoutVars>
          <dgm:chPref val="3"/>
        </dgm:presLayoutVars>
      </dgm:prSet>
      <dgm:spPr/>
      <dgm:t>
        <a:bodyPr/>
        <a:lstStyle/>
        <a:p>
          <a:endParaRPr lang="en-US"/>
        </a:p>
      </dgm:t>
    </dgm:pt>
    <dgm:pt modelId="{C839D466-5FD4-4AC4-B73F-24150752DE4A}" type="pres">
      <dgm:prSet presAssocID="{2347AE9D-2CAE-410E-9478-4B9E52696611}" presName="hierChild2" presStyleCnt="0"/>
      <dgm:spPr/>
    </dgm:pt>
    <dgm:pt modelId="{3F6F297C-00D1-4F9E-A909-8791F5A54013}" type="pres">
      <dgm:prSet presAssocID="{88A7F943-95CB-4C37-9D69-4BEA53D8EF31}" presName="Name10" presStyleLbl="parChTrans1D2" presStyleIdx="0" presStyleCnt="4"/>
      <dgm:spPr/>
      <dgm:t>
        <a:bodyPr/>
        <a:lstStyle/>
        <a:p>
          <a:endParaRPr lang="en-US"/>
        </a:p>
      </dgm:t>
    </dgm:pt>
    <dgm:pt modelId="{96F7E3CC-EC0A-4F45-A974-437D495D296B}" type="pres">
      <dgm:prSet presAssocID="{9D28FB02-E208-47F7-974F-ACF4D7142371}" presName="hierRoot2" presStyleCnt="0"/>
      <dgm:spPr/>
    </dgm:pt>
    <dgm:pt modelId="{B3D59282-5808-4EFA-9135-1BCA99486413}" type="pres">
      <dgm:prSet presAssocID="{9D28FB02-E208-47F7-974F-ACF4D7142371}" presName="composite2" presStyleCnt="0"/>
      <dgm:spPr/>
    </dgm:pt>
    <dgm:pt modelId="{99E87498-E328-4436-9183-99BA9B494166}" type="pres">
      <dgm:prSet presAssocID="{9D28FB02-E208-47F7-974F-ACF4D7142371}" presName="background2" presStyleLbl="node2" presStyleIdx="0" presStyleCnt="4"/>
      <dgm:spPr/>
    </dgm:pt>
    <dgm:pt modelId="{7B3E7EDD-7313-4196-9F72-8452CABAE10F}" type="pres">
      <dgm:prSet presAssocID="{9D28FB02-E208-47F7-974F-ACF4D7142371}" presName="text2" presStyleLbl="fgAcc2" presStyleIdx="0" presStyleCnt="4" custLinFactY="-15849" custLinFactNeighborX="2383" custLinFactNeighborY="-100000">
        <dgm:presLayoutVars>
          <dgm:chPref val="3"/>
        </dgm:presLayoutVars>
      </dgm:prSet>
      <dgm:spPr/>
      <dgm:t>
        <a:bodyPr/>
        <a:lstStyle/>
        <a:p>
          <a:endParaRPr lang="en-US"/>
        </a:p>
      </dgm:t>
    </dgm:pt>
    <dgm:pt modelId="{9116BF46-B47E-4272-8877-553593ECE723}" type="pres">
      <dgm:prSet presAssocID="{9D28FB02-E208-47F7-974F-ACF4D7142371}" presName="hierChild3" presStyleCnt="0"/>
      <dgm:spPr/>
    </dgm:pt>
    <dgm:pt modelId="{1920B418-85BE-47F6-8C3A-26E0472B487E}" type="pres">
      <dgm:prSet presAssocID="{8699119D-6EBD-4C83-95D1-9F8E2FCD88E1}" presName="Name17" presStyleLbl="parChTrans1D3" presStyleIdx="0" presStyleCnt="6"/>
      <dgm:spPr/>
      <dgm:t>
        <a:bodyPr/>
        <a:lstStyle/>
        <a:p>
          <a:endParaRPr lang="en-US"/>
        </a:p>
      </dgm:t>
    </dgm:pt>
    <dgm:pt modelId="{66CE9690-085D-434E-AAFD-988CABE3E236}" type="pres">
      <dgm:prSet presAssocID="{A5412796-A24D-418F-A3B6-BA4061BB68C7}" presName="hierRoot3" presStyleCnt="0"/>
      <dgm:spPr/>
    </dgm:pt>
    <dgm:pt modelId="{DA32997E-6877-4465-A56F-26363460F038}" type="pres">
      <dgm:prSet presAssocID="{A5412796-A24D-418F-A3B6-BA4061BB68C7}" presName="composite3" presStyleCnt="0"/>
      <dgm:spPr/>
    </dgm:pt>
    <dgm:pt modelId="{CAF25584-ABB8-4AF1-BF25-EF88847254B5}" type="pres">
      <dgm:prSet presAssocID="{A5412796-A24D-418F-A3B6-BA4061BB68C7}" presName="background3" presStyleLbl="node3" presStyleIdx="0" presStyleCnt="6"/>
      <dgm:spPr/>
    </dgm:pt>
    <dgm:pt modelId="{53E23F72-D95D-4B35-B4E1-3301605C4AA3}" type="pres">
      <dgm:prSet presAssocID="{A5412796-A24D-418F-A3B6-BA4061BB68C7}" presName="text3" presStyleLbl="fgAcc3" presStyleIdx="0" presStyleCnt="6">
        <dgm:presLayoutVars>
          <dgm:chPref val="3"/>
        </dgm:presLayoutVars>
      </dgm:prSet>
      <dgm:spPr/>
      <dgm:t>
        <a:bodyPr/>
        <a:lstStyle/>
        <a:p>
          <a:endParaRPr lang="en-US"/>
        </a:p>
      </dgm:t>
    </dgm:pt>
    <dgm:pt modelId="{F02E30C4-5F91-4478-BDEE-36D173D7A7B0}" type="pres">
      <dgm:prSet presAssocID="{A5412796-A24D-418F-A3B6-BA4061BB68C7}" presName="hierChild4" presStyleCnt="0"/>
      <dgm:spPr/>
    </dgm:pt>
    <dgm:pt modelId="{6407DA9D-40FC-4ADD-B274-AE2096D61E23}" type="pres">
      <dgm:prSet presAssocID="{DF2C5FEF-0294-4F6E-9B06-7236E58DD16D}" presName="Name23" presStyleLbl="parChTrans1D4" presStyleIdx="0" presStyleCnt="7"/>
      <dgm:spPr/>
      <dgm:t>
        <a:bodyPr/>
        <a:lstStyle/>
        <a:p>
          <a:endParaRPr lang="en-US"/>
        </a:p>
      </dgm:t>
    </dgm:pt>
    <dgm:pt modelId="{2A1F224C-151E-4922-B282-864A35A156F8}" type="pres">
      <dgm:prSet presAssocID="{747CB58B-7439-47CB-A12A-3D4FC65BA92E}" presName="hierRoot4" presStyleCnt="0"/>
      <dgm:spPr/>
    </dgm:pt>
    <dgm:pt modelId="{0F62EC46-A6E2-452E-A068-F8D974EB357A}" type="pres">
      <dgm:prSet presAssocID="{747CB58B-7439-47CB-A12A-3D4FC65BA92E}" presName="composite4" presStyleCnt="0"/>
      <dgm:spPr/>
    </dgm:pt>
    <dgm:pt modelId="{EB15F061-10DB-4ACF-832D-3F248D75B289}" type="pres">
      <dgm:prSet presAssocID="{747CB58B-7439-47CB-A12A-3D4FC65BA92E}" presName="background4" presStyleLbl="node4" presStyleIdx="0" presStyleCnt="7"/>
      <dgm:spPr/>
    </dgm:pt>
    <dgm:pt modelId="{28B78CA8-3A2C-49C7-AE48-E40083C6520D}" type="pres">
      <dgm:prSet presAssocID="{747CB58B-7439-47CB-A12A-3D4FC65BA92E}" presName="text4" presStyleLbl="fgAcc4" presStyleIdx="0" presStyleCnt="7" custLinFactY="931" custLinFactNeighborX="3578" custLinFactNeighborY="100000">
        <dgm:presLayoutVars>
          <dgm:chPref val="3"/>
        </dgm:presLayoutVars>
      </dgm:prSet>
      <dgm:spPr/>
      <dgm:t>
        <a:bodyPr/>
        <a:lstStyle/>
        <a:p>
          <a:endParaRPr lang="en-US"/>
        </a:p>
      </dgm:t>
    </dgm:pt>
    <dgm:pt modelId="{8F54B136-CE8C-410A-BE2D-12DBDAE1544C}" type="pres">
      <dgm:prSet presAssocID="{747CB58B-7439-47CB-A12A-3D4FC65BA92E}" presName="hierChild5" presStyleCnt="0"/>
      <dgm:spPr/>
    </dgm:pt>
    <dgm:pt modelId="{D0F71A9E-58FB-46BE-9D15-968202F7EF31}" type="pres">
      <dgm:prSet presAssocID="{FEE3A0B9-D4B8-46A6-B23E-68DDAEA445F4}" presName="Name23" presStyleLbl="parChTrans1D4" presStyleIdx="1" presStyleCnt="7"/>
      <dgm:spPr/>
      <dgm:t>
        <a:bodyPr/>
        <a:lstStyle/>
        <a:p>
          <a:endParaRPr lang="en-US"/>
        </a:p>
      </dgm:t>
    </dgm:pt>
    <dgm:pt modelId="{207853A0-78E3-4B7C-9268-97965DF87C46}" type="pres">
      <dgm:prSet presAssocID="{48E140B4-B02D-40D9-8C26-DAD39FEC7AAB}" presName="hierRoot4" presStyleCnt="0"/>
      <dgm:spPr/>
    </dgm:pt>
    <dgm:pt modelId="{0FA6A7C1-2358-402B-A746-6BCF58C0FC44}" type="pres">
      <dgm:prSet presAssocID="{48E140B4-B02D-40D9-8C26-DAD39FEC7AAB}" presName="composite4" presStyleCnt="0"/>
      <dgm:spPr/>
    </dgm:pt>
    <dgm:pt modelId="{C544EF95-DEF3-431F-B6A4-FB3517DAA098}" type="pres">
      <dgm:prSet presAssocID="{48E140B4-B02D-40D9-8C26-DAD39FEC7AAB}" presName="background4" presStyleLbl="node4" presStyleIdx="1" presStyleCnt="7"/>
      <dgm:spPr/>
    </dgm:pt>
    <dgm:pt modelId="{8A1F38A4-7E81-4A60-A71D-493665D1A1E9}" type="pres">
      <dgm:prSet presAssocID="{48E140B4-B02D-40D9-8C26-DAD39FEC7AAB}" presName="text4" presStyleLbl="fgAcc4" presStyleIdx="1" presStyleCnt="7" custLinFactY="931" custLinFactNeighborX="3578" custLinFactNeighborY="100000">
        <dgm:presLayoutVars>
          <dgm:chPref val="3"/>
        </dgm:presLayoutVars>
      </dgm:prSet>
      <dgm:spPr/>
      <dgm:t>
        <a:bodyPr/>
        <a:lstStyle/>
        <a:p>
          <a:endParaRPr lang="en-US"/>
        </a:p>
      </dgm:t>
    </dgm:pt>
    <dgm:pt modelId="{86F6DDB5-7D93-40C4-BC3A-D0B7FC8CA5E5}" type="pres">
      <dgm:prSet presAssocID="{48E140B4-B02D-40D9-8C26-DAD39FEC7AAB}" presName="hierChild5" presStyleCnt="0"/>
      <dgm:spPr/>
    </dgm:pt>
    <dgm:pt modelId="{EE2059AC-FB88-4E23-A237-511E6069C1F5}" type="pres">
      <dgm:prSet presAssocID="{BB27C352-6883-4B3F-A329-7AA1FC511A4C}" presName="Name17" presStyleLbl="parChTrans1D3" presStyleIdx="1" presStyleCnt="6"/>
      <dgm:spPr/>
      <dgm:t>
        <a:bodyPr/>
        <a:lstStyle/>
        <a:p>
          <a:endParaRPr lang="en-US"/>
        </a:p>
      </dgm:t>
    </dgm:pt>
    <dgm:pt modelId="{D9E7D569-62D2-4449-ADB4-B91448DD159D}" type="pres">
      <dgm:prSet presAssocID="{B37F6027-58C9-4F92-B35A-F0BA291448DC}" presName="hierRoot3" presStyleCnt="0"/>
      <dgm:spPr/>
    </dgm:pt>
    <dgm:pt modelId="{D67D6239-4634-4E89-AF3A-6D9784141278}" type="pres">
      <dgm:prSet presAssocID="{B37F6027-58C9-4F92-B35A-F0BA291448DC}" presName="composite3" presStyleCnt="0"/>
      <dgm:spPr/>
    </dgm:pt>
    <dgm:pt modelId="{918A6A5A-9124-45B2-ABE7-9FF91568A55A}" type="pres">
      <dgm:prSet presAssocID="{B37F6027-58C9-4F92-B35A-F0BA291448DC}" presName="background3" presStyleLbl="node3" presStyleIdx="1" presStyleCnt="6"/>
      <dgm:spPr/>
    </dgm:pt>
    <dgm:pt modelId="{29C29F2E-307C-47E9-9128-8E1FBADFD205}" type="pres">
      <dgm:prSet presAssocID="{B37F6027-58C9-4F92-B35A-F0BA291448DC}" presName="text3" presStyleLbl="fgAcc3" presStyleIdx="1" presStyleCnt="6">
        <dgm:presLayoutVars>
          <dgm:chPref val="3"/>
        </dgm:presLayoutVars>
      </dgm:prSet>
      <dgm:spPr/>
      <dgm:t>
        <a:bodyPr/>
        <a:lstStyle/>
        <a:p>
          <a:endParaRPr lang="en-US"/>
        </a:p>
      </dgm:t>
    </dgm:pt>
    <dgm:pt modelId="{E852090D-BA5C-4DE0-BE1F-02591DBEC965}" type="pres">
      <dgm:prSet presAssocID="{B37F6027-58C9-4F92-B35A-F0BA291448DC}" presName="hierChild4" presStyleCnt="0"/>
      <dgm:spPr/>
    </dgm:pt>
    <dgm:pt modelId="{1D78C435-87F5-4152-9D3F-6ECD8B74DDBE}" type="pres">
      <dgm:prSet presAssocID="{1A5B714C-0967-4B5B-92D7-86C89C4C9017}" presName="Name23" presStyleLbl="parChTrans1D4" presStyleIdx="2" presStyleCnt="7"/>
      <dgm:spPr/>
      <dgm:t>
        <a:bodyPr/>
        <a:lstStyle/>
        <a:p>
          <a:endParaRPr lang="en-US"/>
        </a:p>
      </dgm:t>
    </dgm:pt>
    <dgm:pt modelId="{C431C96A-E9E4-47A1-9ED2-30AD70DEE69B}" type="pres">
      <dgm:prSet presAssocID="{A4288026-0A27-4732-AF8B-5CBB90671C67}" presName="hierRoot4" presStyleCnt="0"/>
      <dgm:spPr/>
    </dgm:pt>
    <dgm:pt modelId="{365EE11F-83BB-47EA-8DA7-85C85F60E2A7}" type="pres">
      <dgm:prSet presAssocID="{A4288026-0A27-4732-AF8B-5CBB90671C67}" presName="composite4" presStyleCnt="0"/>
      <dgm:spPr/>
    </dgm:pt>
    <dgm:pt modelId="{197E139E-4A37-471D-AAE2-78AFA8CF2E84}" type="pres">
      <dgm:prSet presAssocID="{A4288026-0A27-4732-AF8B-5CBB90671C67}" presName="background4" presStyleLbl="node4" presStyleIdx="2" presStyleCnt="7"/>
      <dgm:spPr/>
    </dgm:pt>
    <dgm:pt modelId="{AAF8A987-959F-402B-8994-FAA6AFA016E1}" type="pres">
      <dgm:prSet presAssocID="{A4288026-0A27-4732-AF8B-5CBB90671C67}" presName="text4" presStyleLbl="fgAcc4" presStyleIdx="2" presStyleCnt="7" custLinFactY="931" custLinFactNeighborX="3578" custLinFactNeighborY="100000">
        <dgm:presLayoutVars>
          <dgm:chPref val="3"/>
        </dgm:presLayoutVars>
      </dgm:prSet>
      <dgm:spPr/>
      <dgm:t>
        <a:bodyPr/>
        <a:lstStyle/>
        <a:p>
          <a:endParaRPr lang="en-US"/>
        </a:p>
      </dgm:t>
    </dgm:pt>
    <dgm:pt modelId="{DE3F3117-4228-4DF1-B3C0-A57925DE1177}" type="pres">
      <dgm:prSet presAssocID="{A4288026-0A27-4732-AF8B-5CBB90671C67}" presName="hierChild5" presStyleCnt="0"/>
      <dgm:spPr/>
    </dgm:pt>
    <dgm:pt modelId="{0DCF3B88-4F87-418B-8631-EFBBACD06EB1}" type="pres">
      <dgm:prSet presAssocID="{8A925C53-3321-47E6-AEBB-B377F21B160B}" presName="Name23" presStyleLbl="parChTrans1D4" presStyleIdx="3" presStyleCnt="7"/>
      <dgm:spPr/>
      <dgm:t>
        <a:bodyPr/>
        <a:lstStyle/>
        <a:p>
          <a:endParaRPr lang="en-US"/>
        </a:p>
      </dgm:t>
    </dgm:pt>
    <dgm:pt modelId="{7279C328-92DC-4336-A6AE-08DE71CA6983}" type="pres">
      <dgm:prSet presAssocID="{4D478E6E-F6AD-4AC4-B349-A512959D2469}" presName="hierRoot4" presStyleCnt="0"/>
      <dgm:spPr/>
    </dgm:pt>
    <dgm:pt modelId="{47959C0B-9295-4AAF-83F0-EB7042EC96E0}" type="pres">
      <dgm:prSet presAssocID="{4D478E6E-F6AD-4AC4-B349-A512959D2469}" presName="composite4" presStyleCnt="0"/>
      <dgm:spPr/>
    </dgm:pt>
    <dgm:pt modelId="{58380A33-4B09-4B14-BD65-CCF9C555EFC9}" type="pres">
      <dgm:prSet presAssocID="{4D478E6E-F6AD-4AC4-B349-A512959D2469}" presName="background4" presStyleLbl="node4" presStyleIdx="3" presStyleCnt="7"/>
      <dgm:spPr/>
    </dgm:pt>
    <dgm:pt modelId="{A3D55C88-DDE5-4B3E-8E94-35E19CB3C135}" type="pres">
      <dgm:prSet presAssocID="{4D478E6E-F6AD-4AC4-B349-A512959D2469}" presName="text4" presStyleLbl="fgAcc4" presStyleIdx="3" presStyleCnt="7" custLinFactY="931" custLinFactNeighborX="3578" custLinFactNeighborY="100000">
        <dgm:presLayoutVars>
          <dgm:chPref val="3"/>
        </dgm:presLayoutVars>
      </dgm:prSet>
      <dgm:spPr/>
      <dgm:t>
        <a:bodyPr/>
        <a:lstStyle/>
        <a:p>
          <a:endParaRPr lang="en-US"/>
        </a:p>
      </dgm:t>
    </dgm:pt>
    <dgm:pt modelId="{87C282FE-A378-4473-B25A-D1660C38A552}" type="pres">
      <dgm:prSet presAssocID="{4D478E6E-F6AD-4AC4-B349-A512959D2469}" presName="hierChild5" presStyleCnt="0"/>
      <dgm:spPr/>
    </dgm:pt>
    <dgm:pt modelId="{D00F07A6-AAB0-429B-BA39-BD03C5DDEF5B}" type="pres">
      <dgm:prSet presAssocID="{273FE133-C95E-4711-911D-94E99DDC803A}" presName="Name23" presStyleLbl="parChTrans1D4" presStyleIdx="4" presStyleCnt="7"/>
      <dgm:spPr/>
      <dgm:t>
        <a:bodyPr/>
        <a:lstStyle/>
        <a:p>
          <a:endParaRPr lang="en-US"/>
        </a:p>
      </dgm:t>
    </dgm:pt>
    <dgm:pt modelId="{C3E14298-D5AF-4A3B-AAC1-678EF860BA86}" type="pres">
      <dgm:prSet presAssocID="{13079244-9324-46AD-959C-5B2C262748AC}" presName="hierRoot4" presStyleCnt="0"/>
      <dgm:spPr/>
    </dgm:pt>
    <dgm:pt modelId="{7A227CE2-5724-46C4-A3C5-93D917A6DB79}" type="pres">
      <dgm:prSet presAssocID="{13079244-9324-46AD-959C-5B2C262748AC}" presName="composite4" presStyleCnt="0"/>
      <dgm:spPr/>
    </dgm:pt>
    <dgm:pt modelId="{D602BC0A-23F0-459F-BCB6-422C8C1CD18D}" type="pres">
      <dgm:prSet presAssocID="{13079244-9324-46AD-959C-5B2C262748AC}" presName="background4" presStyleLbl="node4" presStyleIdx="4" presStyleCnt="7"/>
      <dgm:spPr/>
    </dgm:pt>
    <dgm:pt modelId="{4B969A8D-CE3F-4483-8E14-F7694B89E306}" type="pres">
      <dgm:prSet presAssocID="{13079244-9324-46AD-959C-5B2C262748AC}" presName="text4" presStyleLbl="fgAcc4" presStyleIdx="4" presStyleCnt="7" custLinFactY="931" custLinFactNeighborX="3578" custLinFactNeighborY="100000">
        <dgm:presLayoutVars>
          <dgm:chPref val="3"/>
        </dgm:presLayoutVars>
      </dgm:prSet>
      <dgm:spPr/>
      <dgm:t>
        <a:bodyPr/>
        <a:lstStyle/>
        <a:p>
          <a:endParaRPr lang="en-US"/>
        </a:p>
      </dgm:t>
    </dgm:pt>
    <dgm:pt modelId="{088E3F90-AC7D-4296-BE8A-1B94F2C1A20E}" type="pres">
      <dgm:prSet presAssocID="{13079244-9324-46AD-959C-5B2C262748AC}" presName="hierChild5" presStyleCnt="0"/>
      <dgm:spPr/>
    </dgm:pt>
    <dgm:pt modelId="{036619C8-AE61-40F9-921E-87BEACC84B56}" type="pres">
      <dgm:prSet presAssocID="{1CE59504-211C-48CF-A330-CAA48C495E69}" presName="Name10" presStyleLbl="parChTrans1D2" presStyleIdx="1" presStyleCnt="4"/>
      <dgm:spPr/>
      <dgm:t>
        <a:bodyPr/>
        <a:lstStyle/>
        <a:p>
          <a:endParaRPr lang="en-US"/>
        </a:p>
      </dgm:t>
    </dgm:pt>
    <dgm:pt modelId="{28D864E0-8150-47EB-813D-EB9ED38FAF6A}" type="pres">
      <dgm:prSet presAssocID="{F103A4B9-A0DD-4762-B9F7-CAEF09FAB644}" presName="hierRoot2" presStyleCnt="0"/>
      <dgm:spPr/>
    </dgm:pt>
    <dgm:pt modelId="{B3A3A882-1AC8-4CB9-B614-5BBD48D88612}" type="pres">
      <dgm:prSet presAssocID="{F103A4B9-A0DD-4762-B9F7-CAEF09FAB644}" presName="composite2" presStyleCnt="0"/>
      <dgm:spPr/>
    </dgm:pt>
    <dgm:pt modelId="{86921428-0757-4388-9C31-A88C7159D109}" type="pres">
      <dgm:prSet presAssocID="{F103A4B9-A0DD-4762-B9F7-CAEF09FAB644}" presName="background2" presStyleLbl="node2" presStyleIdx="1" presStyleCnt="4"/>
      <dgm:spPr/>
    </dgm:pt>
    <dgm:pt modelId="{11986FF0-C69F-4EE4-814B-C6A328351BC5}" type="pres">
      <dgm:prSet presAssocID="{F103A4B9-A0DD-4762-B9F7-CAEF09FAB644}" presName="text2" presStyleLbl="fgAcc2" presStyleIdx="1" presStyleCnt="4" custLinFactY="-1589" custLinFactNeighborX="-26745" custLinFactNeighborY="-100000">
        <dgm:presLayoutVars>
          <dgm:chPref val="3"/>
        </dgm:presLayoutVars>
      </dgm:prSet>
      <dgm:spPr/>
      <dgm:t>
        <a:bodyPr/>
        <a:lstStyle/>
        <a:p>
          <a:endParaRPr lang="en-US"/>
        </a:p>
      </dgm:t>
    </dgm:pt>
    <dgm:pt modelId="{BAA1FF9F-457E-4C67-93C6-4819F97D2429}" type="pres">
      <dgm:prSet presAssocID="{F103A4B9-A0DD-4762-B9F7-CAEF09FAB644}" presName="hierChild3" presStyleCnt="0"/>
      <dgm:spPr/>
    </dgm:pt>
    <dgm:pt modelId="{9BF9B56C-1FD8-4A9B-90B4-28E9A6182DF7}" type="pres">
      <dgm:prSet presAssocID="{6441E35F-B780-4722-9978-7D310267BC07}" presName="Name17" presStyleLbl="parChTrans1D3" presStyleIdx="2" presStyleCnt="6"/>
      <dgm:spPr/>
      <dgm:t>
        <a:bodyPr/>
        <a:lstStyle/>
        <a:p>
          <a:endParaRPr lang="en-US"/>
        </a:p>
      </dgm:t>
    </dgm:pt>
    <dgm:pt modelId="{944750AB-03C5-483F-B687-887A2F84096A}" type="pres">
      <dgm:prSet presAssocID="{80D3BED6-B729-46BA-83BD-B43F29FBBC5E}" presName="hierRoot3" presStyleCnt="0"/>
      <dgm:spPr/>
    </dgm:pt>
    <dgm:pt modelId="{47A2227A-6BFD-4A20-8717-B425DB374F02}" type="pres">
      <dgm:prSet presAssocID="{80D3BED6-B729-46BA-83BD-B43F29FBBC5E}" presName="composite3" presStyleCnt="0"/>
      <dgm:spPr/>
    </dgm:pt>
    <dgm:pt modelId="{E19D4775-A383-43DC-A992-324912CFEDED}" type="pres">
      <dgm:prSet presAssocID="{80D3BED6-B729-46BA-83BD-B43F29FBBC5E}" presName="background3" presStyleLbl="node3" presStyleIdx="2" presStyleCnt="6"/>
      <dgm:spPr/>
    </dgm:pt>
    <dgm:pt modelId="{84C7D477-0704-49BD-B911-DE00B0BE44C9}" type="pres">
      <dgm:prSet presAssocID="{80D3BED6-B729-46BA-83BD-B43F29FBBC5E}" presName="text3" presStyleLbl="fgAcc3" presStyleIdx="2" presStyleCnt="6" custLinFactNeighborX="-16940" custLinFactNeighborY="7760">
        <dgm:presLayoutVars>
          <dgm:chPref val="3"/>
        </dgm:presLayoutVars>
      </dgm:prSet>
      <dgm:spPr/>
      <dgm:t>
        <a:bodyPr/>
        <a:lstStyle/>
        <a:p>
          <a:endParaRPr lang="en-US"/>
        </a:p>
      </dgm:t>
    </dgm:pt>
    <dgm:pt modelId="{B240DEF5-BE98-48CE-A3BF-D9AD65EAAFF6}" type="pres">
      <dgm:prSet presAssocID="{80D3BED6-B729-46BA-83BD-B43F29FBBC5E}" presName="hierChild4" presStyleCnt="0"/>
      <dgm:spPr/>
    </dgm:pt>
    <dgm:pt modelId="{0735D181-470B-4E35-8DF6-01B99A918872}" type="pres">
      <dgm:prSet presAssocID="{13BDE311-A006-4373-A007-B1A6C756FE41}" presName="Name23" presStyleLbl="parChTrans1D4" presStyleIdx="5" presStyleCnt="7"/>
      <dgm:spPr/>
      <dgm:t>
        <a:bodyPr/>
        <a:lstStyle/>
        <a:p>
          <a:endParaRPr lang="en-US"/>
        </a:p>
      </dgm:t>
    </dgm:pt>
    <dgm:pt modelId="{A8FE5D23-5536-4D0D-80A8-52BA2C4D5A8F}" type="pres">
      <dgm:prSet presAssocID="{BF7CB906-EAE2-4122-9DEA-B1CDC90F680B}" presName="hierRoot4" presStyleCnt="0"/>
      <dgm:spPr/>
    </dgm:pt>
    <dgm:pt modelId="{E5E37C39-C713-4137-AE9D-07CEEB307413}" type="pres">
      <dgm:prSet presAssocID="{BF7CB906-EAE2-4122-9DEA-B1CDC90F680B}" presName="composite4" presStyleCnt="0"/>
      <dgm:spPr/>
    </dgm:pt>
    <dgm:pt modelId="{B4BAEF8C-4604-47EF-9923-CB1B84CC0FE2}" type="pres">
      <dgm:prSet presAssocID="{BF7CB906-EAE2-4122-9DEA-B1CDC90F680B}" presName="background4" presStyleLbl="node4" presStyleIdx="5" presStyleCnt="7"/>
      <dgm:spPr/>
    </dgm:pt>
    <dgm:pt modelId="{DC1A942F-52CE-405E-B4FB-E42DE52839DD}" type="pres">
      <dgm:prSet presAssocID="{BF7CB906-EAE2-4122-9DEA-B1CDC90F680B}" presName="text4" presStyleLbl="fgAcc4" presStyleIdx="5" presStyleCnt="7" custLinFactNeighborX="17379" custLinFactNeighborY="85490">
        <dgm:presLayoutVars>
          <dgm:chPref val="3"/>
        </dgm:presLayoutVars>
      </dgm:prSet>
      <dgm:spPr/>
      <dgm:t>
        <a:bodyPr/>
        <a:lstStyle/>
        <a:p>
          <a:endParaRPr lang="en-US"/>
        </a:p>
      </dgm:t>
    </dgm:pt>
    <dgm:pt modelId="{EAEBF002-8001-4D58-BFBB-581E9C900B39}" type="pres">
      <dgm:prSet presAssocID="{BF7CB906-EAE2-4122-9DEA-B1CDC90F680B}" presName="hierChild5" presStyleCnt="0"/>
      <dgm:spPr/>
    </dgm:pt>
    <dgm:pt modelId="{BB0BE60C-37F0-4507-A873-45AD403A75A2}" type="pres">
      <dgm:prSet presAssocID="{724603BE-2D33-4037-AC76-93F4FCC9DCEE}" presName="Name23" presStyleLbl="parChTrans1D4" presStyleIdx="6" presStyleCnt="7"/>
      <dgm:spPr/>
      <dgm:t>
        <a:bodyPr/>
        <a:lstStyle/>
        <a:p>
          <a:endParaRPr lang="en-US"/>
        </a:p>
      </dgm:t>
    </dgm:pt>
    <dgm:pt modelId="{3EECC9B9-8663-425D-AC58-BEB46646E790}" type="pres">
      <dgm:prSet presAssocID="{D214E7A3-3B21-48CB-ABE0-78057CA190B2}" presName="hierRoot4" presStyleCnt="0"/>
      <dgm:spPr/>
    </dgm:pt>
    <dgm:pt modelId="{60BEF86F-08CD-4435-8BAE-4169F15EFD3E}" type="pres">
      <dgm:prSet presAssocID="{D214E7A3-3B21-48CB-ABE0-78057CA190B2}" presName="composite4" presStyleCnt="0"/>
      <dgm:spPr/>
    </dgm:pt>
    <dgm:pt modelId="{CE9679F4-B621-44BA-86FA-821CA58BFA83}" type="pres">
      <dgm:prSet presAssocID="{D214E7A3-3B21-48CB-ABE0-78057CA190B2}" presName="background4" presStyleLbl="node4" presStyleIdx="6" presStyleCnt="7"/>
      <dgm:spPr/>
    </dgm:pt>
    <dgm:pt modelId="{62DD959F-6A27-4FC9-A6EC-7A6274FACC38}" type="pres">
      <dgm:prSet presAssocID="{D214E7A3-3B21-48CB-ABE0-78057CA190B2}" presName="text4" presStyleLbl="fgAcc4" presStyleIdx="6" presStyleCnt="7" custLinFactNeighborX="17379" custLinFactNeighborY="85490">
        <dgm:presLayoutVars>
          <dgm:chPref val="3"/>
        </dgm:presLayoutVars>
      </dgm:prSet>
      <dgm:spPr/>
      <dgm:t>
        <a:bodyPr/>
        <a:lstStyle/>
        <a:p>
          <a:endParaRPr lang="en-US"/>
        </a:p>
      </dgm:t>
    </dgm:pt>
    <dgm:pt modelId="{72F93BEC-B47A-4843-8C46-B44030A29215}" type="pres">
      <dgm:prSet presAssocID="{D214E7A3-3B21-48CB-ABE0-78057CA190B2}" presName="hierChild5" presStyleCnt="0"/>
      <dgm:spPr/>
    </dgm:pt>
    <dgm:pt modelId="{F006A6E1-6298-45CD-864A-77985AD633D5}" type="pres">
      <dgm:prSet presAssocID="{A773F109-0268-4266-8CC7-1167F595CB37}" presName="Name10" presStyleLbl="parChTrans1D2" presStyleIdx="2" presStyleCnt="4"/>
      <dgm:spPr/>
      <dgm:t>
        <a:bodyPr/>
        <a:lstStyle/>
        <a:p>
          <a:endParaRPr lang="en-US"/>
        </a:p>
      </dgm:t>
    </dgm:pt>
    <dgm:pt modelId="{97049982-476D-4990-BD28-FF1FF96523ED}" type="pres">
      <dgm:prSet presAssocID="{A4FD302A-FF19-42C9-A247-43706E6E07A8}" presName="hierRoot2" presStyleCnt="0"/>
      <dgm:spPr/>
    </dgm:pt>
    <dgm:pt modelId="{E32F0027-C0B5-4ACB-81B3-1173E77D1358}" type="pres">
      <dgm:prSet presAssocID="{A4FD302A-FF19-42C9-A247-43706E6E07A8}" presName="composite2" presStyleCnt="0"/>
      <dgm:spPr/>
    </dgm:pt>
    <dgm:pt modelId="{2D1B19C3-E142-4896-94B2-D5F8FD39EB66}" type="pres">
      <dgm:prSet presAssocID="{A4FD302A-FF19-42C9-A247-43706E6E07A8}" presName="background2" presStyleLbl="node2" presStyleIdx="2" presStyleCnt="4"/>
      <dgm:spPr/>
    </dgm:pt>
    <dgm:pt modelId="{31C8B6E2-EA74-4FED-AC07-1497178DFFC5}" type="pres">
      <dgm:prSet presAssocID="{A4FD302A-FF19-42C9-A247-43706E6E07A8}" presName="text2" presStyleLbl="fgAcc2" presStyleIdx="2" presStyleCnt="4" custLinFactY="-15849" custLinFactNeighborX="2383" custLinFactNeighborY="-100000">
        <dgm:presLayoutVars>
          <dgm:chPref val="3"/>
        </dgm:presLayoutVars>
      </dgm:prSet>
      <dgm:spPr/>
      <dgm:t>
        <a:bodyPr/>
        <a:lstStyle/>
        <a:p>
          <a:endParaRPr lang="en-US"/>
        </a:p>
      </dgm:t>
    </dgm:pt>
    <dgm:pt modelId="{B32FD2D2-7720-4351-8222-D0FEDD09CC09}" type="pres">
      <dgm:prSet presAssocID="{A4FD302A-FF19-42C9-A247-43706E6E07A8}" presName="hierChild3" presStyleCnt="0"/>
      <dgm:spPr/>
    </dgm:pt>
    <dgm:pt modelId="{40DEF593-0EA3-46E0-BA23-0F1418B63DFC}" type="pres">
      <dgm:prSet presAssocID="{32DCE234-AB49-4990-9474-B9B544C1B9EF}" presName="Name17" presStyleLbl="parChTrans1D3" presStyleIdx="3" presStyleCnt="6"/>
      <dgm:spPr/>
      <dgm:t>
        <a:bodyPr/>
        <a:lstStyle/>
        <a:p>
          <a:endParaRPr lang="en-US"/>
        </a:p>
      </dgm:t>
    </dgm:pt>
    <dgm:pt modelId="{2FDBD03C-54D1-4FFE-A229-97CD3DACA0C1}" type="pres">
      <dgm:prSet presAssocID="{FF26B226-04E3-4E8F-B266-0C61A498CBD1}" presName="hierRoot3" presStyleCnt="0"/>
      <dgm:spPr/>
    </dgm:pt>
    <dgm:pt modelId="{3B2240E5-FF45-44AD-819F-D9A914EB5A07}" type="pres">
      <dgm:prSet presAssocID="{FF26B226-04E3-4E8F-B266-0C61A498CBD1}" presName="composite3" presStyleCnt="0"/>
      <dgm:spPr/>
    </dgm:pt>
    <dgm:pt modelId="{969BADF9-54C1-4633-9E13-E472C178BD61}" type="pres">
      <dgm:prSet presAssocID="{FF26B226-04E3-4E8F-B266-0C61A498CBD1}" presName="background3" presStyleLbl="node3" presStyleIdx="3" presStyleCnt="6"/>
      <dgm:spPr/>
    </dgm:pt>
    <dgm:pt modelId="{EE7EDDE2-C92F-48A1-ACF6-D8EFD50168B9}" type="pres">
      <dgm:prSet presAssocID="{FF26B226-04E3-4E8F-B266-0C61A498CBD1}" presName="text3" presStyleLbl="fgAcc3" presStyleIdx="3" presStyleCnt="6" custLinFactNeighborX="47137" custLinFactNeighborY="-329">
        <dgm:presLayoutVars>
          <dgm:chPref val="3"/>
        </dgm:presLayoutVars>
      </dgm:prSet>
      <dgm:spPr/>
      <dgm:t>
        <a:bodyPr/>
        <a:lstStyle/>
        <a:p>
          <a:endParaRPr lang="en-US"/>
        </a:p>
      </dgm:t>
    </dgm:pt>
    <dgm:pt modelId="{2C3664A6-F73B-489C-A16E-FF42428D8D7D}" type="pres">
      <dgm:prSet presAssocID="{FF26B226-04E3-4E8F-B266-0C61A498CBD1}" presName="hierChild4" presStyleCnt="0"/>
      <dgm:spPr/>
    </dgm:pt>
    <dgm:pt modelId="{12A06CB0-6736-4CC7-9BBF-BDC3AE3C475E}" type="pres">
      <dgm:prSet presAssocID="{AF6C705C-E1A0-4DEC-B6DE-6C9891492684}" presName="Name10" presStyleLbl="parChTrans1D2" presStyleIdx="3" presStyleCnt="4"/>
      <dgm:spPr/>
      <dgm:t>
        <a:bodyPr/>
        <a:lstStyle/>
        <a:p>
          <a:endParaRPr lang="en-US"/>
        </a:p>
      </dgm:t>
    </dgm:pt>
    <dgm:pt modelId="{67F92EBB-F9E3-458C-B577-29611573FAF8}" type="pres">
      <dgm:prSet presAssocID="{05C5F20A-4AE9-484C-879C-1CF83549AA0F}" presName="hierRoot2" presStyleCnt="0"/>
      <dgm:spPr/>
    </dgm:pt>
    <dgm:pt modelId="{786A5A62-12B5-49D5-9AC5-ACE948EE2D53}" type="pres">
      <dgm:prSet presAssocID="{05C5F20A-4AE9-484C-879C-1CF83549AA0F}" presName="composite2" presStyleCnt="0"/>
      <dgm:spPr/>
    </dgm:pt>
    <dgm:pt modelId="{540DDE4B-7459-4B19-B15D-1EB9CCDDE69B}" type="pres">
      <dgm:prSet presAssocID="{05C5F20A-4AE9-484C-879C-1CF83549AA0F}" presName="background2" presStyleLbl="node2" presStyleIdx="3" presStyleCnt="4"/>
      <dgm:spPr/>
    </dgm:pt>
    <dgm:pt modelId="{9C245E58-5522-46B1-B7A0-A283873B43D8}" type="pres">
      <dgm:prSet presAssocID="{05C5F20A-4AE9-484C-879C-1CF83549AA0F}" presName="text2" presStyleLbl="fgAcc2" presStyleIdx="3" presStyleCnt="4" custLinFactY="-15849" custLinFactNeighborX="2383" custLinFactNeighborY="-100000">
        <dgm:presLayoutVars>
          <dgm:chPref val="3"/>
        </dgm:presLayoutVars>
      </dgm:prSet>
      <dgm:spPr/>
      <dgm:t>
        <a:bodyPr/>
        <a:lstStyle/>
        <a:p>
          <a:endParaRPr lang="en-US"/>
        </a:p>
      </dgm:t>
    </dgm:pt>
    <dgm:pt modelId="{949D4889-A4F6-4430-848D-EA761061A364}" type="pres">
      <dgm:prSet presAssocID="{05C5F20A-4AE9-484C-879C-1CF83549AA0F}" presName="hierChild3" presStyleCnt="0"/>
      <dgm:spPr/>
    </dgm:pt>
    <dgm:pt modelId="{456E300F-A952-4C72-82E3-9D2B3CE3A8A8}" type="pres">
      <dgm:prSet presAssocID="{237630FE-00C5-4D6D-B87B-6AF006543D2C}" presName="Name17" presStyleLbl="parChTrans1D3" presStyleIdx="4" presStyleCnt="6"/>
      <dgm:spPr/>
      <dgm:t>
        <a:bodyPr/>
        <a:lstStyle/>
        <a:p>
          <a:endParaRPr lang="en-US"/>
        </a:p>
      </dgm:t>
    </dgm:pt>
    <dgm:pt modelId="{379488BF-CFC6-4130-9DBA-F0ECC91601DE}" type="pres">
      <dgm:prSet presAssocID="{775734F0-B20E-414A-8B61-D51F01D34032}" presName="hierRoot3" presStyleCnt="0"/>
      <dgm:spPr/>
    </dgm:pt>
    <dgm:pt modelId="{0BB93795-ADC1-4EA2-B342-682D32395F1E}" type="pres">
      <dgm:prSet presAssocID="{775734F0-B20E-414A-8B61-D51F01D34032}" presName="composite3" presStyleCnt="0"/>
      <dgm:spPr/>
    </dgm:pt>
    <dgm:pt modelId="{7D36FA43-F6F0-4C7D-9100-D542A1267EBF}" type="pres">
      <dgm:prSet presAssocID="{775734F0-B20E-414A-8B61-D51F01D34032}" presName="background3" presStyleLbl="node3" presStyleIdx="4" presStyleCnt="6"/>
      <dgm:spPr/>
    </dgm:pt>
    <dgm:pt modelId="{693ACFC1-6190-4534-BF1A-29676E04D5B7}" type="pres">
      <dgm:prSet presAssocID="{775734F0-B20E-414A-8B61-D51F01D34032}" presName="text3" presStyleLbl="fgAcc3" presStyleIdx="4" presStyleCnt="6" custLinFactX="19072" custLinFactNeighborX="100000" custLinFactNeighborY="-31212">
        <dgm:presLayoutVars>
          <dgm:chPref val="3"/>
        </dgm:presLayoutVars>
      </dgm:prSet>
      <dgm:spPr/>
      <dgm:t>
        <a:bodyPr/>
        <a:lstStyle/>
        <a:p>
          <a:endParaRPr lang="en-US"/>
        </a:p>
      </dgm:t>
    </dgm:pt>
    <dgm:pt modelId="{15B32392-26A2-4DA8-B73F-3207C963A892}" type="pres">
      <dgm:prSet presAssocID="{775734F0-B20E-414A-8B61-D51F01D34032}" presName="hierChild4" presStyleCnt="0"/>
      <dgm:spPr/>
    </dgm:pt>
    <dgm:pt modelId="{BA54E6CE-879E-42E3-8FD3-2F7E35AB5CA7}" type="pres">
      <dgm:prSet presAssocID="{53636D2B-9CA3-4FE6-A33C-40C2A477145D}" presName="Name17" presStyleLbl="parChTrans1D3" presStyleIdx="5" presStyleCnt="6"/>
      <dgm:spPr/>
      <dgm:t>
        <a:bodyPr/>
        <a:lstStyle/>
        <a:p>
          <a:endParaRPr lang="en-US"/>
        </a:p>
      </dgm:t>
    </dgm:pt>
    <dgm:pt modelId="{C224D415-4E9E-4F1C-8286-E2DB77000D5A}" type="pres">
      <dgm:prSet presAssocID="{B9070FCD-8442-445D-A27F-56790122612F}" presName="hierRoot3" presStyleCnt="0"/>
      <dgm:spPr/>
    </dgm:pt>
    <dgm:pt modelId="{10398C77-7D92-4DB0-A666-FECE749C0014}" type="pres">
      <dgm:prSet presAssocID="{B9070FCD-8442-445D-A27F-56790122612F}" presName="composite3" presStyleCnt="0"/>
      <dgm:spPr/>
    </dgm:pt>
    <dgm:pt modelId="{61933C5C-5599-4146-914F-C6D343BFE14C}" type="pres">
      <dgm:prSet presAssocID="{B9070FCD-8442-445D-A27F-56790122612F}" presName="background3" presStyleLbl="node3" presStyleIdx="5" presStyleCnt="6"/>
      <dgm:spPr/>
    </dgm:pt>
    <dgm:pt modelId="{CD4ED6EA-D047-440E-A20C-EB9393D9CEBF}" type="pres">
      <dgm:prSet presAssocID="{B9070FCD-8442-445D-A27F-56790122612F}" presName="text3" presStyleLbl="fgAcc3" presStyleIdx="5" presStyleCnt="6" custLinFactY="100000" custLinFactNeighborX="-50229" custLinFactNeighborY="131290">
        <dgm:presLayoutVars>
          <dgm:chPref val="3"/>
        </dgm:presLayoutVars>
      </dgm:prSet>
      <dgm:spPr/>
      <dgm:t>
        <a:bodyPr/>
        <a:lstStyle/>
        <a:p>
          <a:endParaRPr lang="en-US"/>
        </a:p>
      </dgm:t>
    </dgm:pt>
    <dgm:pt modelId="{9991D301-CF40-48A9-8E6F-EC84A920FE26}" type="pres">
      <dgm:prSet presAssocID="{B9070FCD-8442-445D-A27F-56790122612F}" presName="hierChild4" presStyleCnt="0"/>
      <dgm:spPr/>
    </dgm:pt>
  </dgm:ptLst>
  <dgm:cxnLst>
    <dgm:cxn modelId="{6D18C5E9-ACCE-4717-A18A-F72A4F9CC057}" srcId="{A5412796-A24D-418F-A3B6-BA4061BB68C7}" destId="{48E140B4-B02D-40D9-8C26-DAD39FEC7AAB}" srcOrd="1" destOrd="0" parTransId="{FEE3A0B9-D4B8-46A6-B23E-68DDAEA445F4}" sibTransId="{090A4CA1-A5FE-4AB9-9738-E6D839BEBEAE}"/>
    <dgm:cxn modelId="{F3108368-A387-426A-8EA6-1D6219835AAD}" type="presOf" srcId="{13079244-9324-46AD-959C-5B2C262748AC}" destId="{4B969A8D-CE3F-4483-8E14-F7694B89E306}" srcOrd="0" destOrd="0" presId="urn:microsoft.com/office/officeart/2005/8/layout/hierarchy1"/>
    <dgm:cxn modelId="{73E5BE17-9AC5-4FA5-8975-C6B21620EDCF}" type="presOf" srcId="{53636D2B-9CA3-4FE6-A33C-40C2A477145D}" destId="{BA54E6CE-879E-42E3-8FD3-2F7E35AB5CA7}" srcOrd="0" destOrd="0" presId="urn:microsoft.com/office/officeart/2005/8/layout/hierarchy1"/>
    <dgm:cxn modelId="{FA75CAA2-48C3-4299-B919-48CCF2DCD9A3}" type="presOf" srcId="{D214E7A3-3B21-48CB-ABE0-78057CA190B2}" destId="{62DD959F-6A27-4FC9-A6EC-7A6274FACC38}" srcOrd="0" destOrd="0" presId="urn:microsoft.com/office/officeart/2005/8/layout/hierarchy1"/>
    <dgm:cxn modelId="{2338B116-AB89-46AA-826D-9E6A0D0D346A}" type="presOf" srcId="{2347AE9D-2CAE-410E-9478-4B9E52696611}" destId="{090B4D2C-EAEC-47D5-B854-C61E7DE0DCD4}" srcOrd="0" destOrd="0" presId="urn:microsoft.com/office/officeart/2005/8/layout/hierarchy1"/>
    <dgm:cxn modelId="{1E937B6A-984C-4DC1-B3CF-17F9C85C401F}" type="presOf" srcId="{13BDE311-A006-4373-A007-B1A6C756FE41}" destId="{0735D181-470B-4E35-8DF6-01B99A918872}" srcOrd="0" destOrd="0" presId="urn:microsoft.com/office/officeart/2005/8/layout/hierarchy1"/>
    <dgm:cxn modelId="{6C92A37B-C88E-4C24-BFC9-C668F311A504}" srcId="{9D28FB02-E208-47F7-974F-ACF4D7142371}" destId="{B37F6027-58C9-4F92-B35A-F0BA291448DC}" srcOrd="1" destOrd="0" parTransId="{BB27C352-6883-4B3F-A329-7AA1FC511A4C}" sibTransId="{7918562C-1463-4225-ABD0-D5C09881F974}"/>
    <dgm:cxn modelId="{271E9C84-CB68-487C-A622-19F8DBD67174}" srcId="{B37F6027-58C9-4F92-B35A-F0BA291448DC}" destId="{13079244-9324-46AD-959C-5B2C262748AC}" srcOrd="2" destOrd="0" parTransId="{273FE133-C95E-4711-911D-94E99DDC803A}" sibTransId="{E3D0A649-4706-4212-84C0-B64FBFDA23E7}"/>
    <dgm:cxn modelId="{BF1F0D9E-DDF4-45E4-A970-90478B16BF7D}" srcId="{A5412796-A24D-418F-A3B6-BA4061BB68C7}" destId="{747CB58B-7439-47CB-A12A-3D4FC65BA92E}" srcOrd="0" destOrd="0" parTransId="{DF2C5FEF-0294-4F6E-9B06-7236E58DD16D}" sibTransId="{DCF93FB0-17C8-45D6-BFE2-48020D6417F1}"/>
    <dgm:cxn modelId="{7EA2BA41-C5DF-4828-8726-04A48F711DC3}" srcId="{A4FD302A-FF19-42C9-A247-43706E6E07A8}" destId="{FF26B226-04E3-4E8F-B266-0C61A498CBD1}" srcOrd="0" destOrd="0" parTransId="{32DCE234-AB49-4990-9474-B9B544C1B9EF}" sibTransId="{66BED73C-0D82-4798-A446-6B60203A5D99}"/>
    <dgm:cxn modelId="{DCDF20C3-C704-4F82-8114-595B6CD6ED21}" srcId="{F103A4B9-A0DD-4762-B9F7-CAEF09FAB644}" destId="{80D3BED6-B729-46BA-83BD-B43F29FBBC5E}" srcOrd="0" destOrd="0" parTransId="{6441E35F-B780-4722-9978-7D310267BC07}" sibTransId="{E9EEF415-0242-4079-94A0-E6699A50CFE9}"/>
    <dgm:cxn modelId="{4553419B-790A-4485-8B61-DE4B9B7EBA55}" type="presOf" srcId="{9D28FB02-E208-47F7-974F-ACF4D7142371}" destId="{7B3E7EDD-7313-4196-9F72-8452CABAE10F}" srcOrd="0" destOrd="0" presId="urn:microsoft.com/office/officeart/2005/8/layout/hierarchy1"/>
    <dgm:cxn modelId="{6A24E714-F846-43F8-9631-70A7075ADB20}" type="presOf" srcId="{6441E35F-B780-4722-9978-7D310267BC07}" destId="{9BF9B56C-1FD8-4A9B-90B4-28E9A6182DF7}" srcOrd="0" destOrd="0" presId="urn:microsoft.com/office/officeart/2005/8/layout/hierarchy1"/>
    <dgm:cxn modelId="{8C6752AD-2CAE-4AA5-A476-0B795772AA5A}" type="presOf" srcId="{48E140B4-B02D-40D9-8C26-DAD39FEC7AAB}" destId="{8A1F38A4-7E81-4A60-A71D-493665D1A1E9}" srcOrd="0" destOrd="0" presId="urn:microsoft.com/office/officeart/2005/8/layout/hierarchy1"/>
    <dgm:cxn modelId="{4F703FD1-2BDD-49B7-9B3F-8E622AA00D31}" type="presOf" srcId="{747CB58B-7439-47CB-A12A-3D4FC65BA92E}" destId="{28B78CA8-3A2C-49C7-AE48-E40083C6520D}" srcOrd="0" destOrd="0" presId="urn:microsoft.com/office/officeart/2005/8/layout/hierarchy1"/>
    <dgm:cxn modelId="{29E9943C-A0EB-4812-8B59-9510459CF799}" srcId="{2347AE9D-2CAE-410E-9478-4B9E52696611}" destId="{9D28FB02-E208-47F7-974F-ACF4D7142371}" srcOrd="0" destOrd="0" parTransId="{88A7F943-95CB-4C37-9D69-4BEA53D8EF31}" sibTransId="{7C826CAC-5581-48E6-B056-C775EBFA6FBC}"/>
    <dgm:cxn modelId="{1193D7E0-3C71-4A0A-810B-4A8558313E29}" type="presOf" srcId="{AF6C705C-E1A0-4DEC-B6DE-6C9891492684}" destId="{12A06CB0-6736-4CC7-9BBF-BDC3AE3C475E}" srcOrd="0" destOrd="0" presId="urn:microsoft.com/office/officeart/2005/8/layout/hierarchy1"/>
    <dgm:cxn modelId="{4007FA4B-08F0-4641-A53B-97B9AD5EA9AE}" srcId="{2347AE9D-2CAE-410E-9478-4B9E52696611}" destId="{F103A4B9-A0DD-4762-B9F7-CAEF09FAB644}" srcOrd="1" destOrd="0" parTransId="{1CE59504-211C-48CF-A330-CAA48C495E69}" sibTransId="{86D33E6D-C83F-4439-908E-087860B4F2BE}"/>
    <dgm:cxn modelId="{B132DBA1-1CE4-46CF-9553-B952081C9A40}" type="presOf" srcId="{BB27C352-6883-4B3F-A329-7AA1FC511A4C}" destId="{EE2059AC-FB88-4E23-A237-511E6069C1F5}" srcOrd="0" destOrd="0" presId="urn:microsoft.com/office/officeart/2005/8/layout/hierarchy1"/>
    <dgm:cxn modelId="{5A6541A1-0646-4229-BC19-247323F11BD9}" type="presOf" srcId="{273FE133-C95E-4711-911D-94E99DDC803A}" destId="{D00F07A6-AAB0-429B-BA39-BD03C5DDEF5B}" srcOrd="0" destOrd="0" presId="urn:microsoft.com/office/officeart/2005/8/layout/hierarchy1"/>
    <dgm:cxn modelId="{B4438A38-997E-43BA-8280-EE5DAB370080}" type="presOf" srcId="{88A7F943-95CB-4C37-9D69-4BEA53D8EF31}" destId="{3F6F297C-00D1-4F9E-A909-8791F5A54013}" srcOrd="0" destOrd="0" presId="urn:microsoft.com/office/officeart/2005/8/layout/hierarchy1"/>
    <dgm:cxn modelId="{05D7F633-5D97-4B7D-92A1-828927B5E69B}" type="presOf" srcId="{A773F109-0268-4266-8CC7-1167F595CB37}" destId="{F006A6E1-6298-45CD-864A-77985AD633D5}" srcOrd="0" destOrd="0" presId="urn:microsoft.com/office/officeart/2005/8/layout/hierarchy1"/>
    <dgm:cxn modelId="{093E67D6-FEBA-400E-A7A1-6743FF6A2721}" type="presOf" srcId="{FEE3A0B9-D4B8-46A6-B23E-68DDAEA445F4}" destId="{D0F71A9E-58FB-46BE-9D15-968202F7EF31}" srcOrd="0" destOrd="0" presId="urn:microsoft.com/office/officeart/2005/8/layout/hierarchy1"/>
    <dgm:cxn modelId="{01B61B5F-B2EE-4761-922C-D8FE00335406}" srcId="{723825EF-1068-4757-B4DB-3E19915E7799}" destId="{2347AE9D-2CAE-410E-9478-4B9E52696611}" srcOrd="0" destOrd="0" parTransId="{D9379E00-334B-4ABB-871E-3043DD499C55}" sibTransId="{773AC414-3CCA-46ED-B430-F22C60A28F59}"/>
    <dgm:cxn modelId="{E7F44E0C-C9F2-4944-BA72-81F1B7639CEA}" type="presOf" srcId="{A4FD302A-FF19-42C9-A247-43706E6E07A8}" destId="{31C8B6E2-EA74-4FED-AC07-1497178DFFC5}" srcOrd="0" destOrd="0" presId="urn:microsoft.com/office/officeart/2005/8/layout/hierarchy1"/>
    <dgm:cxn modelId="{34650E28-51AB-4453-BA54-C0D1E5BC51D9}" type="presOf" srcId="{723825EF-1068-4757-B4DB-3E19915E7799}" destId="{570DD6D9-F35B-46A5-BF42-4F8756D506B3}" srcOrd="0" destOrd="0" presId="urn:microsoft.com/office/officeart/2005/8/layout/hierarchy1"/>
    <dgm:cxn modelId="{63B93886-0CA6-4955-9A4C-81C683C0D2D0}" type="presOf" srcId="{32DCE234-AB49-4990-9474-B9B544C1B9EF}" destId="{40DEF593-0EA3-46E0-BA23-0F1418B63DFC}" srcOrd="0" destOrd="0" presId="urn:microsoft.com/office/officeart/2005/8/layout/hierarchy1"/>
    <dgm:cxn modelId="{BFAA1964-BE1C-4B1D-A16F-6962B49DE370}" type="presOf" srcId="{F103A4B9-A0DD-4762-B9F7-CAEF09FAB644}" destId="{11986FF0-C69F-4EE4-814B-C6A328351BC5}" srcOrd="0" destOrd="0" presId="urn:microsoft.com/office/officeart/2005/8/layout/hierarchy1"/>
    <dgm:cxn modelId="{A854F2BD-DF78-4E14-9B60-8C12F1471A51}" type="presOf" srcId="{B37F6027-58C9-4F92-B35A-F0BA291448DC}" destId="{29C29F2E-307C-47E9-9128-8E1FBADFD205}" srcOrd="0" destOrd="0" presId="urn:microsoft.com/office/officeart/2005/8/layout/hierarchy1"/>
    <dgm:cxn modelId="{2AAB7143-5957-4965-A79A-CF1EED277190}" type="presOf" srcId="{80D3BED6-B729-46BA-83BD-B43F29FBBC5E}" destId="{84C7D477-0704-49BD-B911-DE00B0BE44C9}" srcOrd="0" destOrd="0" presId="urn:microsoft.com/office/officeart/2005/8/layout/hierarchy1"/>
    <dgm:cxn modelId="{B924CC43-85F3-40E4-A58F-46E6609EF143}" srcId="{B37F6027-58C9-4F92-B35A-F0BA291448DC}" destId="{A4288026-0A27-4732-AF8B-5CBB90671C67}" srcOrd="0" destOrd="0" parTransId="{1A5B714C-0967-4B5B-92D7-86C89C4C9017}" sibTransId="{2EBEEA51-4B2A-4E76-88ED-818F9A9E6D8F}"/>
    <dgm:cxn modelId="{405209DC-618F-4A49-BCD5-EE582F88F5F9}" srcId="{2347AE9D-2CAE-410E-9478-4B9E52696611}" destId="{A4FD302A-FF19-42C9-A247-43706E6E07A8}" srcOrd="2" destOrd="0" parTransId="{A773F109-0268-4266-8CC7-1167F595CB37}" sibTransId="{2D1C3E82-2A95-4B32-BF85-5FD8582F7838}"/>
    <dgm:cxn modelId="{8E5B77C3-AB6E-4DA3-8171-628F5FC35201}" type="presOf" srcId="{B9070FCD-8442-445D-A27F-56790122612F}" destId="{CD4ED6EA-D047-440E-A20C-EB9393D9CEBF}" srcOrd="0" destOrd="0" presId="urn:microsoft.com/office/officeart/2005/8/layout/hierarchy1"/>
    <dgm:cxn modelId="{2F3E99D4-12CC-4ED8-92FD-3E12AE079269}" type="presOf" srcId="{05C5F20A-4AE9-484C-879C-1CF83549AA0F}" destId="{9C245E58-5522-46B1-B7A0-A283873B43D8}" srcOrd="0" destOrd="0" presId="urn:microsoft.com/office/officeart/2005/8/layout/hierarchy1"/>
    <dgm:cxn modelId="{42FB5528-9AEA-4A9A-8751-1089D696F2F3}" srcId="{9D28FB02-E208-47F7-974F-ACF4D7142371}" destId="{A5412796-A24D-418F-A3B6-BA4061BB68C7}" srcOrd="0" destOrd="0" parTransId="{8699119D-6EBD-4C83-95D1-9F8E2FCD88E1}" sibTransId="{26FAB891-D40D-43E1-9D34-6D41F7F6AA0F}"/>
    <dgm:cxn modelId="{E69276F0-A57F-4887-AC3C-9EE8DDF719D8}" srcId="{B37F6027-58C9-4F92-B35A-F0BA291448DC}" destId="{4D478E6E-F6AD-4AC4-B349-A512959D2469}" srcOrd="1" destOrd="0" parTransId="{8A925C53-3321-47E6-AEBB-B377F21B160B}" sibTransId="{B97A0469-4352-4C91-B0FC-3806DF54ED2F}"/>
    <dgm:cxn modelId="{0705D906-32E6-430B-B3EB-85CF307F95DD}" srcId="{05C5F20A-4AE9-484C-879C-1CF83549AA0F}" destId="{775734F0-B20E-414A-8B61-D51F01D34032}" srcOrd="0" destOrd="0" parTransId="{237630FE-00C5-4D6D-B87B-6AF006543D2C}" sibTransId="{4E5FAE17-5326-43CA-BA42-B746E0FB331D}"/>
    <dgm:cxn modelId="{23502B39-2B5A-4FBC-AD98-813BA7EC4391}" srcId="{80D3BED6-B729-46BA-83BD-B43F29FBBC5E}" destId="{BF7CB906-EAE2-4122-9DEA-B1CDC90F680B}" srcOrd="0" destOrd="0" parTransId="{13BDE311-A006-4373-A007-B1A6C756FE41}" sibTransId="{F56E9195-4495-4F7E-A136-FC9FA1AB210A}"/>
    <dgm:cxn modelId="{6AEF46DB-B69E-4848-9AC5-2258C14B454B}" type="presOf" srcId="{FF26B226-04E3-4E8F-B266-0C61A498CBD1}" destId="{EE7EDDE2-C92F-48A1-ACF6-D8EFD50168B9}" srcOrd="0" destOrd="0" presId="urn:microsoft.com/office/officeart/2005/8/layout/hierarchy1"/>
    <dgm:cxn modelId="{9BC44C96-DD13-4004-AD06-B9C629663898}" type="presOf" srcId="{1CE59504-211C-48CF-A330-CAA48C495E69}" destId="{036619C8-AE61-40F9-921E-87BEACC84B56}" srcOrd="0" destOrd="0" presId="urn:microsoft.com/office/officeart/2005/8/layout/hierarchy1"/>
    <dgm:cxn modelId="{C2E2C551-79DD-4681-842C-12E16999364A}" type="presOf" srcId="{724603BE-2D33-4037-AC76-93F4FCC9DCEE}" destId="{BB0BE60C-37F0-4507-A873-45AD403A75A2}" srcOrd="0" destOrd="0" presId="urn:microsoft.com/office/officeart/2005/8/layout/hierarchy1"/>
    <dgm:cxn modelId="{FF163900-8BFA-4664-ABAC-4F95AD19DB93}" srcId="{05C5F20A-4AE9-484C-879C-1CF83549AA0F}" destId="{B9070FCD-8442-445D-A27F-56790122612F}" srcOrd="1" destOrd="0" parTransId="{53636D2B-9CA3-4FE6-A33C-40C2A477145D}" sibTransId="{1095C7BD-58E5-4310-952D-7C83938976A4}"/>
    <dgm:cxn modelId="{A4DD78A9-F77C-4717-AB82-D08498742B50}" type="presOf" srcId="{8699119D-6EBD-4C83-95D1-9F8E2FCD88E1}" destId="{1920B418-85BE-47F6-8C3A-26E0472B487E}" srcOrd="0" destOrd="0" presId="urn:microsoft.com/office/officeart/2005/8/layout/hierarchy1"/>
    <dgm:cxn modelId="{72CDA94A-F5C5-4D5C-AA4C-9EFEE21B57CF}" type="presOf" srcId="{BF7CB906-EAE2-4122-9DEA-B1CDC90F680B}" destId="{DC1A942F-52CE-405E-B4FB-E42DE52839DD}" srcOrd="0" destOrd="0" presId="urn:microsoft.com/office/officeart/2005/8/layout/hierarchy1"/>
    <dgm:cxn modelId="{04CF8833-36B2-406E-BFF4-7500937FF4C7}" type="presOf" srcId="{237630FE-00C5-4D6D-B87B-6AF006543D2C}" destId="{456E300F-A952-4C72-82E3-9D2B3CE3A8A8}" srcOrd="0" destOrd="0" presId="urn:microsoft.com/office/officeart/2005/8/layout/hierarchy1"/>
    <dgm:cxn modelId="{FB4B073C-B786-44EC-8283-5F2517BCBD92}" srcId="{2347AE9D-2CAE-410E-9478-4B9E52696611}" destId="{05C5F20A-4AE9-484C-879C-1CF83549AA0F}" srcOrd="3" destOrd="0" parTransId="{AF6C705C-E1A0-4DEC-B6DE-6C9891492684}" sibTransId="{E99AE885-40C5-460D-A868-AC56AC929E37}"/>
    <dgm:cxn modelId="{30C8608C-1721-4BE5-8250-36A86634F0FA}" type="presOf" srcId="{4D478E6E-F6AD-4AC4-B349-A512959D2469}" destId="{A3D55C88-DDE5-4B3E-8E94-35E19CB3C135}" srcOrd="0" destOrd="0" presId="urn:microsoft.com/office/officeart/2005/8/layout/hierarchy1"/>
    <dgm:cxn modelId="{3458221E-E050-4D5E-8D09-DC2A1F6265F0}" srcId="{80D3BED6-B729-46BA-83BD-B43F29FBBC5E}" destId="{D214E7A3-3B21-48CB-ABE0-78057CA190B2}" srcOrd="1" destOrd="0" parTransId="{724603BE-2D33-4037-AC76-93F4FCC9DCEE}" sibTransId="{EA1A1979-14F6-4DCA-B4DD-C6DAB90B7F77}"/>
    <dgm:cxn modelId="{D6A13EB5-7603-478F-B924-26D2439763C5}" type="presOf" srcId="{A5412796-A24D-418F-A3B6-BA4061BB68C7}" destId="{53E23F72-D95D-4B35-B4E1-3301605C4AA3}" srcOrd="0" destOrd="0" presId="urn:microsoft.com/office/officeart/2005/8/layout/hierarchy1"/>
    <dgm:cxn modelId="{5253846D-E526-4A3B-9E33-5BD850F77938}" type="presOf" srcId="{DF2C5FEF-0294-4F6E-9B06-7236E58DD16D}" destId="{6407DA9D-40FC-4ADD-B274-AE2096D61E23}" srcOrd="0" destOrd="0" presId="urn:microsoft.com/office/officeart/2005/8/layout/hierarchy1"/>
    <dgm:cxn modelId="{DDBEF7A9-7EE5-433F-B73B-48BB03DC35A8}" type="presOf" srcId="{A4288026-0A27-4732-AF8B-5CBB90671C67}" destId="{AAF8A987-959F-402B-8994-FAA6AFA016E1}" srcOrd="0" destOrd="0" presId="urn:microsoft.com/office/officeart/2005/8/layout/hierarchy1"/>
    <dgm:cxn modelId="{8192BEFC-A590-4ECB-B211-3E109332E8CD}" type="presOf" srcId="{775734F0-B20E-414A-8B61-D51F01D34032}" destId="{693ACFC1-6190-4534-BF1A-29676E04D5B7}" srcOrd="0" destOrd="0" presId="urn:microsoft.com/office/officeart/2005/8/layout/hierarchy1"/>
    <dgm:cxn modelId="{A5A732BD-F64E-4A42-9B70-163DD88273F8}" type="presOf" srcId="{8A925C53-3321-47E6-AEBB-B377F21B160B}" destId="{0DCF3B88-4F87-418B-8631-EFBBACD06EB1}" srcOrd="0" destOrd="0" presId="urn:microsoft.com/office/officeart/2005/8/layout/hierarchy1"/>
    <dgm:cxn modelId="{47980F96-F8CF-436F-A9E7-E0505882EB85}" type="presOf" srcId="{1A5B714C-0967-4B5B-92D7-86C89C4C9017}" destId="{1D78C435-87F5-4152-9D3F-6ECD8B74DDBE}" srcOrd="0" destOrd="0" presId="urn:microsoft.com/office/officeart/2005/8/layout/hierarchy1"/>
    <dgm:cxn modelId="{8AE41139-5526-4D6F-9D8F-961EAB6795DD}" type="presParOf" srcId="{570DD6D9-F35B-46A5-BF42-4F8756D506B3}" destId="{86D31DA8-3D25-461C-8B30-FFE3FB559DE8}" srcOrd="0" destOrd="0" presId="urn:microsoft.com/office/officeart/2005/8/layout/hierarchy1"/>
    <dgm:cxn modelId="{C094D2DD-5CD2-4395-A2C5-67D833D61EF3}" type="presParOf" srcId="{86D31DA8-3D25-461C-8B30-FFE3FB559DE8}" destId="{5E7856FC-B0F0-4747-9924-0928687360E7}" srcOrd="0" destOrd="0" presId="urn:microsoft.com/office/officeart/2005/8/layout/hierarchy1"/>
    <dgm:cxn modelId="{DC5A7065-3BC4-4D22-94F9-D1509C9FC9E9}" type="presParOf" srcId="{5E7856FC-B0F0-4747-9924-0928687360E7}" destId="{C76D66FA-733E-4099-ADDD-439FB7186726}" srcOrd="0" destOrd="0" presId="urn:microsoft.com/office/officeart/2005/8/layout/hierarchy1"/>
    <dgm:cxn modelId="{AE2B9D54-42CC-4C5B-BD53-31DE6A23603B}" type="presParOf" srcId="{5E7856FC-B0F0-4747-9924-0928687360E7}" destId="{090B4D2C-EAEC-47D5-B854-C61E7DE0DCD4}" srcOrd="1" destOrd="0" presId="urn:microsoft.com/office/officeart/2005/8/layout/hierarchy1"/>
    <dgm:cxn modelId="{15123432-75E2-4F1D-B10A-1CEED3963DBD}" type="presParOf" srcId="{86D31DA8-3D25-461C-8B30-FFE3FB559DE8}" destId="{C839D466-5FD4-4AC4-B73F-24150752DE4A}" srcOrd="1" destOrd="0" presId="urn:microsoft.com/office/officeart/2005/8/layout/hierarchy1"/>
    <dgm:cxn modelId="{CC14F133-D011-493B-AAF6-3E2407549B78}" type="presParOf" srcId="{C839D466-5FD4-4AC4-B73F-24150752DE4A}" destId="{3F6F297C-00D1-4F9E-A909-8791F5A54013}" srcOrd="0" destOrd="0" presId="urn:microsoft.com/office/officeart/2005/8/layout/hierarchy1"/>
    <dgm:cxn modelId="{52182B4E-E7CA-429D-910A-2BCC2F23D3FF}" type="presParOf" srcId="{C839D466-5FD4-4AC4-B73F-24150752DE4A}" destId="{96F7E3CC-EC0A-4F45-A974-437D495D296B}" srcOrd="1" destOrd="0" presId="urn:microsoft.com/office/officeart/2005/8/layout/hierarchy1"/>
    <dgm:cxn modelId="{16C5CD50-2260-42AE-8B12-1F0021792593}" type="presParOf" srcId="{96F7E3CC-EC0A-4F45-A974-437D495D296B}" destId="{B3D59282-5808-4EFA-9135-1BCA99486413}" srcOrd="0" destOrd="0" presId="urn:microsoft.com/office/officeart/2005/8/layout/hierarchy1"/>
    <dgm:cxn modelId="{FD25DC90-CDE4-40D5-8961-0B48BD128569}" type="presParOf" srcId="{B3D59282-5808-4EFA-9135-1BCA99486413}" destId="{99E87498-E328-4436-9183-99BA9B494166}" srcOrd="0" destOrd="0" presId="urn:microsoft.com/office/officeart/2005/8/layout/hierarchy1"/>
    <dgm:cxn modelId="{30898AF7-595C-4D08-86DF-3977C41AD4C0}" type="presParOf" srcId="{B3D59282-5808-4EFA-9135-1BCA99486413}" destId="{7B3E7EDD-7313-4196-9F72-8452CABAE10F}" srcOrd="1" destOrd="0" presId="urn:microsoft.com/office/officeart/2005/8/layout/hierarchy1"/>
    <dgm:cxn modelId="{1F6B4034-E713-4CA1-83F9-1F4425DE844F}" type="presParOf" srcId="{96F7E3CC-EC0A-4F45-A974-437D495D296B}" destId="{9116BF46-B47E-4272-8877-553593ECE723}" srcOrd="1" destOrd="0" presId="urn:microsoft.com/office/officeart/2005/8/layout/hierarchy1"/>
    <dgm:cxn modelId="{44BA6500-DE9A-4905-A7D8-0E1C0B71332D}" type="presParOf" srcId="{9116BF46-B47E-4272-8877-553593ECE723}" destId="{1920B418-85BE-47F6-8C3A-26E0472B487E}" srcOrd="0" destOrd="0" presId="urn:microsoft.com/office/officeart/2005/8/layout/hierarchy1"/>
    <dgm:cxn modelId="{8519DE99-C80F-493F-B66C-0247375112B9}" type="presParOf" srcId="{9116BF46-B47E-4272-8877-553593ECE723}" destId="{66CE9690-085D-434E-AAFD-988CABE3E236}" srcOrd="1" destOrd="0" presId="urn:microsoft.com/office/officeart/2005/8/layout/hierarchy1"/>
    <dgm:cxn modelId="{CBCF3E91-8CA3-4D8C-9388-FAC90B1283FD}" type="presParOf" srcId="{66CE9690-085D-434E-AAFD-988CABE3E236}" destId="{DA32997E-6877-4465-A56F-26363460F038}" srcOrd="0" destOrd="0" presId="urn:microsoft.com/office/officeart/2005/8/layout/hierarchy1"/>
    <dgm:cxn modelId="{AC26C079-6BF5-417E-80DE-7CE731381B7E}" type="presParOf" srcId="{DA32997E-6877-4465-A56F-26363460F038}" destId="{CAF25584-ABB8-4AF1-BF25-EF88847254B5}" srcOrd="0" destOrd="0" presId="urn:microsoft.com/office/officeart/2005/8/layout/hierarchy1"/>
    <dgm:cxn modelId="{6A5669C5-F367-4164-9EF8-81D5FBEE4306}" type="presParOf" srcId="{DA32997E-6877-4465-A56F-26363460F038}" destId="{53E23F72-D95D-4B35-B4E1-3301605C4AA3}" srcOrd="1" destOrd="0" presId="urn:microsoft.com/office/officeart/2005/8/layout/hierarchy1"/>
    <dgm:cxn modelId="{435BA05F-D831-4EDF-9B1E-CAD938F96158}" type="presParOf" srcId="{66CE9690-085D-434E-AAFD-988CABE3E236}" destId="{F02E30C4-5F91-4478-BDEE-36D173D7A7B0}" srcOrd="1" destOrd="0" presId="urn:microsoft.com/office/officeart/2005/8/layout/hierarchy1"/>
    <dgm:cxn modelId="{8015BC6C-3E8B-45AA-A1BD-E91B89A49019}" type="presParOf" srcId="{F02E30C4-5F91-4478-BDEE-36D173D7A7B0}" destId="{6407DA9D-40FC-4ADD-B274-AE2096D61E23}" srcOrd="0" destOrd="0" presId="urn:microsoft.com/office/officeart/2005/8/layout/hierarchy1"/>
    <dgm:cxn modelId="{2BD6CEBD-5492-4F29-AD66-9320B3A4C092}" type="presParOf" srcId="{F02E30C4-5F91-4478-BDEE-36D173D7A7B0}" destId="{2A1F224C-151E-4922-B282-864A35A156F8}" srcOrd="1" destOrd="0" presId="urn:microsoft.com/office/officeart/2005/8/layout/hierarchy1"/>
    <dgm:cxn modelId="{039E549E-01CE-4475-B998-6ACE108A3A9A}" type="presParOf" srcId="{2A1F224C-151E-4922-B282-864A35A156F8}" destId="{0F62EC46-A6E2-452E-A068-F8D974EB357A}" srcOrd="0" destOrd="0" presId="urn:microsoft.com/office/officeart/2005/8/layout/hierarchy1"/>
    <dgm:cxn modelId="{A75F4872-E44B-4A56-A674-2CE7140F6A1A}" type="presParOf" srcId="{0F62EC46-A6E2-452E-A068-F8D974EB357A}" destId="{EB15F061-10DB-4ACF-832D-3F248D75B289}" srcOrd="0" destOrd="0" presId="urn:microsoft.com/office/officeart/2005/8/layout/hierarchy1"/>
    <dgm:cxn modelId="{39650858-AEDF-4D49-9655-85FBD648BB4F}" type="presParOf" srcId="{0F62EC46-A6E2-452E-A068-F8D974EB357A}" destId="{28B78CA8-3A2C-49C7-AE48-E40083C6520D}" srcOrd="1" destOrd="0" presId="urn:microsoft.com/office/officeart/2005/8/layout/hierarchy1"/>
    <dgm:cxn modelId="{930426C1-31A6-4E48-AA25-B3F3DF493986}" type="presParOf" srcId="{2A1F224C-151E-4922-B282-864A35A156F8}" destId="{8F54B136-CE8C-410A-BE2D-12DBDAE1544C}" srcOrd="1" destOrd="0" presId="urn:microsoft.com/office/officeart/2005/8/layout/hierarchy1"/>
    <dgm:cxn modelId="{9C00F41F-99EF-42F9-A468-133682D6067E}" type="presParOf" srcId="{F02E30C4-5F91-4478-BDEE-36D173D7A7B0}" destId="{D0F71A9E-58FB-46BE-9D15-968202F7EF31}" srcOrd="2" destOrd="0" presId="urn:microsoft.com/office/officeart/2005/8/layout/hierarchy1"/>
    <dgm:cxn modelId="{58A4AEE9-3181-4ECE-BCEA-731CF950A961}" type="presParOf" srcId="{F02E30C4-5F91-4478-BDEE-36D173D7A7B0}" destId="{207853A0-78E3-4B7C-9268-97965DF87C46}" srcOrd="3" destOrd="0" presId="urn:microsoft.com/office/officeart/2005/8/layout/hierarchy1"/>
    <dgm:cxn modelId="{F2716306-8A2C-4BF3-B59F-50A6C8FB500B}" type="presParOf" srcId="{207853A0-78E3-4B7C-9268-97965DF87C46}" destId="{0FA6A7C1-2358-402B-A746-6BCF58C0FC44}" srcOrd="0" destOrd="0" presId="urn:microsoft.com/office/officeart/2005/8/layout/hierarchy1"/>
    <dgm:cxn modelId="{A9A1DD7A-2CBB-4E6A-8850-ABEFBD532BA9}" type="presParOf" srcId="{0FA6A7C1-2358-402B-A746-6BCF58C0FC44}" destId="{C544EF95-DEF3-431F-B6A4-FB3517DAA098}" srcOrd="0" destOrd="0" presId="urn:microsoft.com/office/officeart/2005/8/layout/hierarchy1"/>
    <dgm:cxn modelId="{96EF6474-82D1-4871-8DC9-CCFCA171106B}" type="presParOf" srcId="{0FA6A7C1-2358-402B-A746-6BCF58C0FC44}" destId="{8A1F38A4-7E81-4A60-A71D-493665D1A1E9}" srcOrd="1" destOrd="0" presId="urn:microsoft.com/office/officeart/2005/8/layout/hierarchy1"/>
    <dgm:cxn modelId="{A03572BE-6F0A-4159-A029-12CD4F970014}" type="presParOf" srcId="{207853A0-78E3-4B7C-9268-97965DF87C46}" destId="{86F6DDB5-7D93-40C4-BC3A-D0B7FC8CA5E5}" srcOrd="1" destOrd="0" presId="urn:microsoft.com/office/officeart/2005/8/layout/hierarchy1"/>
    <dgm:cxn modelId="{60DC0EDB-DC94-450B-AAA7-E63259A407A9}" type="presParOf" srcId="{9116BF46-B47E-4272-8877-553593ECE723}" destId="{EE2059AC-FB88-4E23-A237-511E6069C1F5}" srcOrd="2" destOrd="0" presId="urn:microsoft.com/office/officeart/2005/8/layout/hierarchy1"/>
    <dgm:cxn modelId="{0D785251-F4D0-419E-AA9E-4FE780E63C2F}" type="presParOf" srcId="{9116BF46-B47E-4272-8877-553593ECE723}" destId="{D9E7D569-62D2-4449-ADB4-B91448DD159D}" srcOrd="3" destOrd="0" presId="urn:microsoft.com/office/officeart/2005/8/layout/hierarchy1"/>
    <dgm:cxn modelId="{C88A59FE-96C0-4DAC-B7D4-AE7F81FAA19A}" type="presParOf" srcId="{D9E7D569-62D2-4449-ADB4-B91448DD159D}" destId="{D67D6239-4634-4E89-AF3A-6D9784141278}" srcOrd="0" destOrd="0" presId="urn:microsoft.com/office/officeart/2005/8/layout/hierarchy1"/>
    <dgm:cxn modelId="{9C775DC4-D226-49A9-9678-4CC1C719B043}" type="presParOf" srcId="{D67D6239-4634-4E89-AF3A-6D9784141278}" destId="{918A6A5A-9124-45B2-ABE7-9FF91568A55A}" srcOrd="0" destOrd="0" presId="urn:microsoft.com/office/officeart/2005/8/layout/hierarchy1"/>
    <dgm:cxn modelId="{BE701BD0-9CDF-4CB9-8F3F-93FA49B831E4}" type="presParOf" srcId="{D67D6239-4634-4E89-AF3A-6D9784141278}" destId="{29C29F2E-307C-47E9-9128-8E1FBADFD205}" srcOrd="1" destOrd="0" presId="urn:microsoft.com/office/officeart/2005/8/layout/hierarchy1"/>
    <dgm:cxn modelId="{D9906C38-12AA-4118-A80F-A0CCF888A9FF}" type="presParOf" srcId="{D9E7D569-62D2-4449-ADB4-B91448DD159D}" destId="{E852090D-BA5C-4DE0-BE1F-02591DBEC965}" srcOrd="1" destOrd="0" presId="urn:microsoft.com/office/officeart/2005/8/layout/hierarchy1"/>
    <dgm:cxn modelId="{C91F34B8-09DD-47E1-A7F2-4CD59285B663}" type="presParOf" srcId="{E852090D-BA5C-4DE0-BE1F-02591DBEC965}" destId="{1D78C435-87F5-4152-9D3F-6ECD8B74DDBE}" srcOrd="0" destOrd="0" presId="urn:microsoft.com/office/officeart/2005/8/layout/hierarchy1"/>
    <dgm:cxn modelId="{1D145E3D-D7EB-4C40-B6D2-F522F034739D}" type="presParOf" srcId="{E852090D-BA5C-4DE0-BE1F-02591DBEC965}" destId="{C431C96A-E9E4-47A1-9ED2-30AD70DEE69B}" srcOrd="1" destOrd="0" presId="urn:microsoft.com/office/officeart/2005/8/layout/hierarchy1"/>
    <dgm:cxn modelId="{D828D8E8-1ED6-470F-B8FD-9148A484A3AA}" type="presParOf" srcId="{C431C96A-E9E4-47A1-9ED2-30AD70DEE69B}" destId="{365EE11F-83BB-47EA-8DA7-85C85F60E2A7}" srcOrd="0" destOrd="0" presId="urn:microsoft.com/office/officeart/2005/8/layout/hierarchy1"/>
    <dgm:cxn modelId="{2155080A-F007-4AE3-9470-1AEFF830E6AC}" type="presParOf" srcId="{365EE11F-83BB-47EA-8DA7-85C85F60E2A7}" destId="{197E139E-4A37-471D-AAE2-78AFA8CF2E84}" srcOrd="0" destOrd="0" presId="urn:microsoft.com/office/officeart/2005/8/layout/hierarchy1"/>
    <dgm:cxn modelId="{2E163D8B-F865-43D0-85C5-ED62CF701381}" type="presParOf" srcId="{365EE11F-83BB-47EA-8DA7-85C85F60E2A7}" destId="{AAF8A987-959F-402B-8994-FAA6AFA016E1}" srcOrd="1" destOrd="0" presId="urn:microsoft.com/office/officeart/2005/8/layout/hierarchy1"/>
    <dgm:cxn modelId="{2E32ABAE-1BA4-469B-9EFA-1F723D88FB1E}" type="presParOf" srcId="{C431C96A-E9E4-47A1-9ED2-30AD70DEE69B}" destId="{DE3F3117-4228-4DF1-B3C0-A57925DE1177}" srcOrd="1" destOrd="0" presId="urn:microsoft.com/office/officeart/2005/8/layout/hierarchy1"/>
    <dgm:cxn modelId="{EE02D404-2D5E-49A2-82A0-C3FFD2EDCFA9}" type="presParOf" srcId="{E852090D-BA5C-4DE0-BE1F-02591DBEC965}" destId="{0DCF3B88-4F87-418B-8631-EFBBACD06EB1}" srcOrd="2" destOrd="0" presId="urn:microsoft.com/office/officeart/2005/8/layout/hierarchy1"/>
    <dgm:cxn modelId="{DFE2EB96-3BDD-4CC8-A04D-FC38099C3D31}" type="presParOf" srcId="{E852090D-BA5C-4DE0-BE1F-02591DBEC965}" destId="{7279C328-92DC-4336-A6AE-08DE71CA6983}" srcOrd="3" destOrd="0" presId="urn:microsoft.com/office/officeart/2005/8/layout/hierarchy1"/>
    <dgm:cxn modelId="{31684F32-1E36-4A33-B54A-262F52435FF7}" type="presParOf" srcId="{7279C328-92DC-4336-A6AE-08DE71CA6983}" destId="{47959C0B-9295-4AAF-83F0-EB7042EC96E0}" srcOrd="0" destOrd="0" presId="urn:microsoft.com/office/officeart/2005/8/layout/hierarchy1"/>
    <dgm:cxn modelId="{B27AFC7A-C1CB-4DE0-8FB6-19491158E3A8}" type="presParOf" srcId="{47959C0B-9295-4AAF-83F0-EB7042EC96E0}" destId="{58380A33-4B09-4B14-BD65-CCF9C555EFC9}" srcOrd="0" destOrd="0" presId="urn:microsoft.com/office/officeart/2005/8/layout/hierarchy1"/>
    <dgm:cxn modelId="{3BBD9D9F-C66C-42A9-BA5A-7EF4AB223194}" type="presParOf" srcId="{47959C0B-9295-4AAF-83F0-EB7042EC96E0}" destId="{A3D55C88-DDE5-4B3E-8E94-35E19CB3C135}" srcOrd="1" destOrd="0" presId="urn:microsoft.com/office/officeart/2005/8/layout/hierarchy1"/>
    <dgm:cxn modelId="{2989DA52-F431-460C-8834-F4185BB96E7E}" type="presParOf" srcId="{7279C328-92DC-4336-A6AE-08DE71CA6983}" destId="{87C282FE-A378-4473-B25A-D1660C38A552}" srcOrd="1" destOrd="0" presId="urn:microsoft.com/office/officeart/2005/8/layout/hierarchy1"/>
    <dgm:cxn modelId="{856374C0-0A72-4EA1-88E0-34DD02A8E965}" type="presParOf" srcId="{E852090D-BA5C-4DE0-BE1F-02591DBEC965}" destId="{D00F07A6-AAB0-429B-BA39-BD03C5DDEF5B}" srcOrd="4" destOrd="0" presId="urn:microsoft.com/office/officeart/2005/8/layout/hierarchy1"/>
    <dgm:cxn modelId="{7907C122-CB06-4AC6-9A15-E5C12A846B7C}" type="presParOf" srcId="{E852090D-BA5C-4DE0-BE1F-02591DBEC965}" destId="{C3E14298-D5AF-4A3B-AAC1-678EF860BA86}" srcOrd="5" destOrd="0" presId="urn:microsoft.com/office/officeart/2005/8/layout/hierarchy1"/>
    <dgm:cxn modelId="{655343EA-13FA-4E93-BAAD-335618526CAE}" type="presParOf" srcId="{C3E14298-D5AF-4A3B-AAC1-678EF860BA86}" destId="{7A227CE2-5724-46C4-A3C5-93D917A6DB79}" srcOrd="0" destOrd="0" presId="urn:microsoft.com/office/officeart/2005/8/layout/hierarchy1"/>
    <dgm:cxn modelId="{6F61A4C1-D072-4D9A-B23D-006EF70892D5}" type="presParOf" srcId="{7A227CE2-5724-46C4-A3C5-93D917A6DB79}" destId="{D602BC0A-23F0-459F-BCB6-422C8C1CD18D}" srcOrd="0" destOrd="0" presId="urn:microsoft.com/office/officeart/2005/8/layout/hierarchy1"/>
    <dgm:cxn modelId="{F822979E-D306-4760-94DE-CF4A5C76D9D1}" type="presParOf" srcId="{7A227CE2-5724-46C4-A3C5-93D917A6DB79}" destId="{4B969A8D-CE3F-4483-8E14-F7694B89E306}" srcOrd="1" destOrd="0" presId="urn:microsoft.com/office/officeart/2005/8/layout/hierarchy1"/>
    <dgm:cxn modelId="{21BED1B9-AAA6-4041-BBD0-84CE4B46E9B9}" type="presParOf" srcId="{C3E14298-D5AF-4A3B-AAC1-678EF860BA86}" destId="{088E3F90-AC7D-4296-BE8A-1B94F2C1A20E}" srcOrd="1" destOrd="0" presId="urn:microsoft.com/office/officeart/2005/8/layout/hierarchy1"/>
    <dgm:cxn modelId="{346818AD-2E57-420C-A822-E61D85C9D647}" type="presParOf" srcId="{C839D466-5FD4-4AC4-B73F-24150752DE4A}" destId="{036619C8-AE61-40F9-921E-87BEACC84B56}" srcOrd="2" destOrd="0" presId="urn:microsoft.com/office/officeart/2005/8/layout/hierarchy1"/>
    <dgm:cxn modelId="{D68A8CD3-CEAC-4B31-B8F4-46B24AC62EB8}" type="presParOf" srcId="{C839D466-5FD4-4AC4-B73F-24150752DE4A}" destId="{28D864E0-8150-47EB-813D-EB9ED38FAF6A}" srcOrd="3" destOrd="0" presId="urn:microsoft.com/office/officeart/2005/8/layout/hierarchy1"/>
    <dgm:cxn modelId="{8241022D-BE94-437F-97A6-9EC58A519453}" type="presParOf" srcId="{28D864E0-8150-47EB-813D-EB9ED38FAF6A}" destId="{B3A3A882-1AC8-4CB9-B614-5BBD48D88612}" srcOrd="0" destOrd="0" presId="urn:microsoft.com/office/officeart/2005/8/layout/hierarchy1"/>
    <dgm:cxn modelId="{B90CC138-432E-4364-8CDA-F7CE41DCC8B7}" type="presParOf" srcId="{B3A3A882-1AC8-4CB9-B614-5BBD48D88612}" destId="{86921428-0757-4388-9C31-A88C7159D109}" srcOrd="0" destOrd="0" presId="urn:microsoft.com/office/officeart/2005/8/layout/hierarchy1"/>
    <dgm:cxn modelId="{B2CB50A9-3EFF-4534-BDF8-6E5B21B96BCF}" type="presParOf" srcId="{B3A3A882-1AC8-4CB9-B614-5BBD48D88612}" destId="{11986FF0-C69F-4EE4-814B-C6A328351BC5}" srcOrd="1" destOrd="0" presId="urn:microsoft.com/office/officeart/2005/8/layout/hierarchy1"/>
    <dgm:cxn modelId="{DD41E81D-78FF-4BFD-97EE-9073E5DE3576}" type="presParOf" srcId="{28D864E0-8150-47EB-813D-EB9ED38FAF6A}" destId="{BAA1FF9F-457E-4C67-93C6-4819F97D2429}" srcOrd="1" destOrd="0" presId="urn:microsoft.com/office/officeart/2005/8/layout/hierarchy1"/>
    <dgm:cxn modelId="{99340010-74A8-46BE-857E-71C07A0A8140}" type="presParOf" srcId="{BAA1FF9F-457E-4C67-93C6-4819F97D2429}" destId="{9BF9B56C-1FD8-4A9B-90B4-28E9A6182DF7}" srcOrd="0" destOrd="0" presId="urn:microsoft.com/office/officeart/2005/8/layout/hierarchy1"/>
    <dgm:cxn modelId="{914F6BF1-81C0-4336-B189-143A46F78839}" type="presParOf" srcId="{BAA1FF9F-457E-4C67-93C6-4819F97D2429}" destId="{944750AB-03C5-483F-B687-887A2F84096A}" srcOrd="1" destOrd="0" presId="urn:microsoft.com/office/officeart/2005/8/layout/hierarchy1"/>
    <dgm:cxn modelId="{828C289E-1C36-49F1-B48E-102FA16602C3}" type="presParOf" srcId="{944750AB-03C5-483F-B687-887A2F84096A}" destId="{47A2227A-6BFD-4A20-8717-B425DB374F02}" srcOrd="0" destOrd="0" presId="urn:microsoft.com/office/officeart/2005/8/layout/hierarchy1"/>
    <dgm:cxn modelId="{AB079A41-9630-4DEB-92F6-C1F1BF785266}" type="presParOf" srcId="{47A2227A-6BFD-4A20-8717-B425DB374F02}" destId="{E19D4775-A383-43DC-A992-324912CFEDED}" srcOrd="0" destOrd="0" presId="urn:microsoft.com/office/officeart/2005/8/layout/hierarchy1"/>
    <dgm:cxn modelId="{C35E0FF5-8221-4792-8019-9909E73D94D1}" type="presParOf" srcId="{47A2227A-6BFD-4A20-8717-B425DB374F02}" destId="{84C7D477-0704-49BD-B911-DE00B0BE44C9}" srcOrd="1" destOrd="0" presId="urn:microsoft.com/office/officeart/2005/8/layout/hierarchy1"/>
    <dgm:cxn modelId="{CAD31714-5041-452E-8836-9AA66282BC7C}" type="presParOf" srcId="{944750AB-03C5-483F-B687-887A2F84096A}" destId="{B240DEF5-BE98-48CE-A3BF-D9AD65EAAFF6}" srcOrd="1" destOrd="0" presId="urn:microsoft.com/office/officeart/2005/8/layout/hierarchy1"/>
    <dgm:cxn modelId="{194A4C3C-B429-4707-BFC9-E582F16AF7EA}" type="presParOf" srcId="{B240DEF5-BE98-48CE-A3BF-D9AD65EAAFF6}" destId="{0735D181-470B-4E35-8DF6-01B99A918872}" srcOrd="0" destOrd="0" presId="urn:microsoft.com/office/officeart/2005/8/layout/hierarchy1"/>
    <dgm:cxn modelId="{D9DB3C39-9FAE-4C43-A624-F6119BCA995A}" type="presParOf" srcId="{B240DEF5-BE98-48CE-A3BF-D9AD65EAAFF6}" destId="{A8FE5D23-5536-4D0D-80A8-52BA2C4D5A8F}" srcOrd="1" destOrd="0" presId="urn:microsoft.com/office/officeart/2005/8/layout/hierarchy1"/>
    <dgm:cxn modelId="{15CB337D-727A-4056-B5F7-047EEA8D3055}" type="presParOf" srcId="{A8FE5D23-5536-4D0D-80A8-52BA2C4D5A8F}" destId="{E5E37C39-C713-4137-AE9D-07CEEB307413}" srcOrd="0" destOrd="0" presId="urn:microsoft.com/office/officeart/2005/8/layout/hierarchy1"/>
    <dgm:cxn modelId="{F5924D84-64D3-411D-8940-6C884935DE43}" type="presParOf" srcId="{E5E37C39-C713-4137-AE9D-07CEEB307413}" destId="{B4BAEF8C-4604-47EF-9923-CB1B84CC0FE2}" srcOrd="0" destOrd="0" presId="urn:microsoft.com/office/officeart/2005/8/layout/hierarchy1"/>
    <dgm:cxn modelId="{80D71CF4-3DE4-42F9-99FF-CBF4C5E0B57D}" type="presParOf" srcId="{E5E37C39-C713-4137-AE9D-07CEEB307413}" destId="{DC1A942F-52CE-405E-B4FB-E42DE52839DD}" srcOrd="1" destOrd="0" presId="urn:microsoft.com/office/officeart/2005/8/layout/hierarchy1"/>
    <dgm:cxn modelId="{38D449E0-311B-4A57-9B66-D527F3C4BEFC}" type="presParOf" srcId="{A8FE5D23-5536-4D0D-80A8-52BA2C4D5A8F}" destId="{EAEBF002-8001-4D58-BFBB-581E9C900B39}" srcOrd="1" destOrd="0" presId="urn:microsoft.com/office/officeart/2005/8/layout/hierarchy1"/>
    <dgm:cxn modelId="{E61EADED-9C8A-4D6D-A537-15D9678131FE}" type="presParOf" srcId="{B240DEF5-BE98-48CE-A3BF-D9AD65EAAFF6}" destId="{BB0BE60C-37F0-4507-A873-45AD403A75A2}" srcOrd="2" destOrd="0" presId="urn:microsoft.com/office/officeart/2005/8/layout/hierarchy1"/>
    <dgm:cxn modelId="{7676DDD4-BAC2-468C-A7E6-5B625F00E6AA}" type="presParOf" srcId="{B240DEF5-BE98-48CE-A3BF-D9AD65EAAFF6}" destId="{3EECC9B9-8663-425D-AC58-BEB46646E790}" srcOrd="3" destOrd="0" presId="urn:microsoft.com/office/officeart/2005/8/layout/hierarchy1"/>
    <dgm:cxn modelId="{6112A40A-BE22-44ED-B6BE-A01C3EC2C9DE}" type="presParOf" srcId="{3EECC9B9-8663-425D-AC58-BEB46646E790}" destId="{60BEF86F-08CD-4435-8BAE-4169F15EFD3E}" srcOrd="0" destOrd="0" presId="urn:microsoft.com/office/officeart/2005/8/layout/hierarchy1"/>
    <dgm:cxn modelId="{02618DBB-5B39-41CE-B501-8CA083800A1A}" type="presParOf" srcId="{60BEF86F-08CD-4435-8BAE-4169F15EFD3E}" destId="{CE9679F4-B621-44BA-86FA-821CA58BFA83}" srcOrd="0" destOrd="0" presId="urn:microsoft.com/office/officeart/2005/8/layout/hierarchy1"/>
    <dgm:cxn modelId="{DA727F41-F942-4ABE-B25D-024E948E86E5}" type="presParOf" srcId="{60BEF86F-08CD-4435-8BAE-4169F15EFD3E}" destId="{62DD959F-6A27-4FC9-A6EC-7A6274FACC38}" srcOrd="1" destOrd="0" presId="urn:microsoft.com/office/officeart/2005/8/layout/hierarchy1"/>
    <dgm:cxn modelId="{EF62BD64-A553-454D-95ED-7C77B1DD09D0}" type="presParOf" srcId="{3EECC9B9-8663-425D-AC58-BEB46646E790}" destId="{72F93BEC-B47A-4843-8C46-B44030A29215}" srcOrd="1" destOrd="0" presId="urn:microsoft.com/office/officeart/2005/8/layout/hierarchy1"/>
    <dgm:cxn modelId="{25EF61AF-8403-43E8-B4BB-70EDDA742AF3}" type="presParOf" srcId="{C839D466-5FD4-4AC4-B73F-24150752DE4A}" destId="{F006A6E1-6298-45CD-864A-77985AD633D5}" srcOrd="4" destOrd="0" presId="urn:microsoft.com/office/officeart/2005/8/layout/hierarchy1"/>
    <dgm:cxn modelId="{8B6783B1-F0F0-4BBA-A455-4EE654624DFB}" type="presParOf" srcId="{C839D466-5FD4-4AC4-B73F-24150752DE4A}" destId="{97049982-476D-4990-BD28-FF1FF96523ED}" srcOrd="5" destOrd="0" presId="urn:microsoft.com/office/officeart/2005/8/layout/hierarchy1"/>
    <dgm:cxn modelId="{5DBF7336-CB43-49DB-B326-D4CCB23F3D17}" type="presParOf" srcId="{97049982-476D-4990-BD28-FF1FF96523ED}" destId="{E32F0027-C0B5-4ACB-81B3-1173E77D1358}" srcOrd="0" destOrd="0" presId="urn:microsoft.com/office/officeart/2005/8/layout/hierarchy1"/>
    <dgm:cxn modelId="{9E394E3C-1ADC-4E43-9006-33B9CEBA58C2}" type="presParOf" srcId="{E32F0027-C0B5-4ACB-81B3-1173E77D1358}" destId="{2D1B19C3-E142-4896-94B2-D5F8FD39EB66}" srcOrd="0" destOrd="0" presId="urn:microsoft.com/office/officeart/2005/8/layout/hierarchy1"/>
    <dgm:cxn modelId="{6F8E8BA9-88E5-4CFC-92AA-8CB13612FD14}" type="presParOf" srcId="{E32F0027-C0B5-4ACB-81B3-1173E77D1358}" destId="{31C8B6E2-EA74-4FED-AC07-1497178DFFC5}" srcOrd="1" destOrd="0" presId="urn:microsoft.com/office/officeart/2005/8/layout/hierarchy1"/>
    <dgm:cxn modelId="{1A5BABDA-937D-4711-A550-65497386700B}" type="presParOf" srcId="{97049982-476D-4990-BD28-FF1FF96523ED}" destId="{B32FD2D2-7720-4351-8222-D0FEDD09CC09}" srcOrd="1" destOrd="0" presId="urn:microsoft.com/office/officeart/2005/8/layout/hierarchy1"/>
    <dgm:cxn modelId="{3B9EDB7E-04D8-4FE0-9965-2E3DDC737437}" type="presParOf" srcId="{B32FD2D2-7720-4351-8222-D0FEDD09CC09}" destId="{40DEF593-0EA3-46E0-BA23-0F1418B63DFC}" srcOrd="0" destOrd="0" presId="urn:microsoft.com/office/officeart/2005/8/layout/hierarchy1"/>
    <dgm:cxn modelId="{C52C5F86-C3FD-4618-82B8-756DD3B806FD}" type="presParOf" srcId="{B32FD2D2-7720-4351-8222-D0FEDD09CC09}" destId="{2FDBD03C-54D1-4FFE-A229-97CD3DACA0C1}" srcOrd="1" destOrd="0" presId="urn:microsoft.com/office/officeart/2005/8/layout/hierarchy1"/>
    <dgm:cxn modelId="{806C1497-2A7D-47DB-89BE-B0EDDC7972E6}" type="presParOf" srcId="{2FDBD03C-54D1-4FFE-A229-97CD3DACA0C1}" destId="{3B2240E5-FF45-44AD-819F-D9A914EB5A07}" srcOrd="0" destOrd="0" presId="urn:microsoft.com/office/officeart/2005/8/layout/hierarchy1"/>
    <dgm:cxn modelId="{A307E53E-2B59-482C-8D70-FD5F664E7248}" type="presParOf" srcId="{3B2240E5-FF45-44AD-819F-D9A914EB5A07}" destId="{969BADF9-54C1-4633-9E13-E472C178BD61}" srcOrd="0" destOrd="0" presId="urn:microsoft.com/office/officeart/2005/8/layout/hierarchy1"/>
    <dgm:cxn modelId="{109ED527-1CEB-4DB1-B3E6-C6CADC59ECB2}" type="presParOf" srcId="{3B2240E5-FF45-44AD-819F-D9A914EB5A07}" destId="{EE7EDDE2-C92F-48A1-ACF6-D8EFD50168B9}" srcOrd="1" destOrd="0" presId="urn:microsoft.com/office/officeart/2005/8/layout/hierarchy1"/>
    <dgm:cxn modelId="{5CAAB855-AB82-4C3C-A5AA-4FAC187EC4EC}" type="presParOf" srcId="{2FDBD03C-54D1-4FFE-A229-97CD3DACA0C1}" destId="{2C3664A6-F73B-489C-A16E-FF42428D8D7D}" srcOrd="1" destOrd="0" presId="urn:microsoft.com/office/officeart/2005/8/layout/hierarchy1"/>
    <dgm:cxn modelId="{2DE791FF-61BF-4E7B-A251-540453FCDB44}" type="presParOf" srcId="{C839D466-5FD4-4AC4-B73F-24150752DE4A}" destId="{12A06CB0-6736-4CC7-9BBF-BDC3AE3C475E}" srcOrd="6" destOrd="0" presId="urn:microsoft.com/office/officeart/2005/8/layout/hierarchy1"/>
    <dgm:cxn modelId="{086ED304-639B-4B66-9E79-DC16DA14D2E0}" type="presParOf" srcId="{C839D466-5FD4-4AC4-B73F-24150752DE4A}" destId="{67F92EBB-F9E3-458C-B577-29611573FAF8}" srcOrd="7" destOrd="0" presId="urn:microsoft.com/office/officeart/2005/8/layout/hierarchy1"/>
    <dgm:cxn modelId="{D28C0A54-B174-4C46-B706-479B9DC17911}" type="presParOf" srcId="{67F92EBB-F9E3-458C-B577-29611573FAF8}" destId="{786A5A62-12B5-49D5-9AC5-ACE948EE2D53}" srcOrd="0" destOrd="0" presId="urn:microsoft.com/office/officeart/2005/8/layout/hierarchy1"/>
    <dgm:cxn modelId="{93FD82FA-E52D-4006-8500-C74BD52BF336}" type="presParOf" srcId="{786A5A62-12B5-49D5-9AC5-ACE948EE2D53}" destId="{540DDE4B-7459-4B19-B15D-1EB9CCDDE69B}" srcOrd="0" destOrd="0" presId="urn:microsoft.com/office/officeart/2005/8/layout/hierarchy1"/>
    <dgm:cxn modelId="{59A93225-18C9-4771-A3BF-911FB01FF323}" type="presParOf" srcId="{786A5A62-12B5-49D5-9AC5-ACE948EE2D53}" destId="{9C245E58-5522-46B1-B7A0-A283873B43D8}" srcOrd="1" destOrd="0" presId="urn:microsoft.com/office/officeart/2005/8/layout/hierarchy1"/>
    <dgm:cxn modelId="{2B3BD3AA-1273-4445-BF27-AC891836ED0F}" type="presParOf" srcId="{67F92EBB-F9E3-458C-B577-29611573FAF8}" destId="{949D4889-A4F6-4430-848D-EA761061A364}" srcOrd="1" destOrd="0" presId="urn:microsoft.com/office/officeart/2005/8/layout/hierarchy1"/>
    <dgm:cxn modelId="{8A6A6C44-E7A2-43EA-96B6-366F2F9B21EA}" type="presParOf" srcId="{949D4889-A4F6-4430-848D-EA761061A364}" destId="{456E300F-A952-4C72-82E3-9D2B3CE3A8A8}" srcOrd="0" destOrd="0" presId="urn:microsoft.com/office/officeart/2005/8/layout/hierarchy1"/>
    <dgm:cxn modelId="{BDE92FFE-9EDB-43AC-92CA-B1B2EC86C2A8}" type="presParOf" srcId="{949D4889-A4F6-4430-848D-EA761061A364}" destId="{379488BF-CFC6-4130-9DBA-F0ECC91601DE}" srcOrd="1" destOrd="0" presId="urn:microsoft.com/office/officeart/2005/8/layout/hierarchy1"/>
    <dgm:cxn modelId="{458A824B-8F81-492D-AFDF-4A3280714DAD}" type="presParOf" srcId="{379488BF-CFC6-4130-9DBA-F0ECC91601DE}" destId="{0BB93795-ADC1-4EA2-B342-682D32395F1E}" srcOrd="0" destOrd="0" presId="urn:microsoft.com/office/officeart/2005/8/layout/hierarchy1"/>
    <dgm:cxn modelId="{8DF08EEC-F737-48C7-91D3-D2CD8D04DB8F}" type="presParOf" srcId="{0BB93795-ADC1-4EA2-B342-682D32395F1E}" destId="{7D36FA43-F6F0-4C7D-9100-D542A1267EBF}" srcOrd="0" destOrd="0" presId="urn:microsoft.com/office/officeart/2005/8/layout/hierarchy1"/>
    <dgm:cxn modelId="{A368693F-0C16-4FBD-BFFD-1489F9CA7E44}" type="presParOf" srcId="{0BB93795-ADC1-4EA2-B342-682D32395F1E}" destId="{693ACFC1-6190-4534-BF1A-29676E04D5B7}" srcOrd="1" destOrd="0" presId="urn:microsoft.com/office/officeart/2005/8/layout/hierarchy1"/>
    <dgm:cxn modelId="{AB1FC5A3-80E4-4833-948A-0F1B872D7068}" type="presParOf" srcId="{379488BF-CFC6-4130-9DBA-F0ECC91601DE}" destId="{15B32392-26A2-4DA8-B73F-3207C963A892}" srcOrd="1" destOrd="0" presId="urn:microsoft.com/office/officeart/2005/8/layout/hierarchy1"/>
    <dgm:cxn modelId="{5907AACD-DC37-4A5B-95BD-F283A1E7B485}" type="presParOf" srcId="{949D4889-A4F6-4430-848D-EA761061A364}" destId="{BA54E6CE-879E-42E3-8FD3-2F7E35AB5CA7}" srcOrd="2" destOrd="0" presId="urn:microsoft.com/office/officeart/2005/8/layout/hierarchy1"/>
    <dgm:cxn modelId="{555EE301-3943-4D7F-9C0F-051021D82C6A}" type="presParOf" srcId="{949D4889-A4F6-4430-848D-EA761061A364}" destId="{C224D415-4E9E-4F1C-8286-E2DB77000D5A}" srcOrd="3" destOrd="0" presId="urn:microsoft.com/office/officeart/2005/8/layout/hierarchy1"/>
    <dgm:cxn modelId="{EE53694A-4385-41FF-9A07-E1C02B932BD7}" type="presParOf" srcId="{C224D415-4E9E-4F1C-8286-E2DB77000D5A}" destId="{10398C77-7D92-4DB0-A666-FECE749C0014}" srcOrd="0" destOrd="0" presId="urn:microsoft.com/office/officeart/2005/8/layout/hierarchy1"/>
    <dgm:cxn modelId="{2E3C179D-CE42-4F40-91A2-20B1CE0DA805}" type="presParOf" srcId="{10398C77-7D92-4DB0-A666-FECE749C0014}" destId="{61933C5C-5599-4146-914F-C6D343BFE14C}" srcOrd="0" destOrd="0" presId="urn:microsoft.com/office/officeart/2005/8/layout/hierarchy1"/>
    <dgm:cxn modelId="{A205919F-C5DB-4795-814F-AB99B19CFE50}" type="presParOf" srcId="{10398C77-7D92-4DB0-A666-FECE749C0014}" destId="{CD4ED6EA-D047-440E-A20C-EB9393D9CEBF}" srcOrd="1" destOrd="0" presId="urn:microsoft.com/office/officeart/2005/8/layout/hierarchy1"/>
    <dgm:cxn modelId="{D976095A-1F19-409D-964D-EDC48410BFBF}" type="presParOf" srcId="{C224D415-4E9E-4F1C-8286-E2DB77000D5A}" destId="{9991D301-CF40-48A9-8E6F-EC84A920FE2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226DD-584B-4BAA-8949-FE1803687D86}" type="doc">
      <dgm:prSet loTypeId="urn:microsoft.com/office/officeart/2005/8/layout/arrow2" loCatId="process" qsTypeId="urn:microsoft.com/office/officeart/2005/8/quickstyle/simple1" qsCatId="simple" csTypeId="urn:microsoft.com/office/officeart/2005/8/colors/accent1_2" csCatId="accent1" phldr="1"/>
      <dgm:spPr/>
    </dgm:pt>
    <dgm:pt modelId="{64A52851-C280-4E8E-9ED3-B9F7948E21E5}">
      <dgm:prSet phldrT="[Text]"/>
      <dgm:spPr/>
      <dgm:t>
        <a:bodyPr/>
        <a:lstStyle/>
        <a:p>
          <a:r>
            <a:rPr lang="en-US" dirty="0" smtClean="0"/>
            <a:t>Loss of Stability/ Comfort in the Current State</a:t>
          </a:r>
          <a:endParaRPr lang="en-US" dirty="0"/>
        </a:p>
      </dgm:t>
    </dgm:pt>
    <dgm:pt modelId="{A754D848-FF7E-4F58-9B91-CE8A707658B3}" type="parTrans" cxnId="{705F99B7-0660-48D5-834E-D9B5B3380CE9}">
      <dgm:prSet/>
      <dgm:spPr/>
      <dgm:t>
        <a:bodyPr/>
        <a:lstStyle/>
        <a:p>
          <a:endParaRPr lang="en-US"/>
        </a:p>
      </dgm:t>
    </dgm:pt>
    <dgm:pt modelId="{156E2AD4-5C5A-4FC2-BAF4-AD30BC8F212D}" type="sibTrans" cxnId="{705F99B7-0660-48D5-834E-D9B5B3380CE9}">
      <dgm:prSet/>
      <dgm:spPr/>
      <dgm:t>
        <a:bodyPr/>
        <a:lstStyle/>
        <a:p>
          <a:endParaRPr lang="en-US"/>
        </a:p>
      </dgm:t>
    </dgm:pt>
    <dgm:pt modelId="{0AE831FD-7147-4B0E-9B93-E03BEE22B37D}">
      <dgm:prSet phldrT="[Text]"/>
      <dgm:spPr/>
      <dgm:t>
        <a:bodyPr/>
        <a:lstStyle/>
        <a:p>
          <a:r>
            <a:rPr lang="en-US" dirty="0" smtClean="0"/>
            <a:t>Fear of the Unknown</a:t>
          </a:r>
          <a:endParaRPr lang="en-US" dirty="0"/>
        </a:p>
      </dgm:t>
    </dgm:pt>
    <dgm:pt modelId="{A788983D-F82F-42A9-8DDC-E8F3D96F8BF2}" type="parTrans" cxnId="{5F5A1E86-0794-417A-8444-24D1C883792C}">
      <dgm:prSet/>
      <dgm:spPr/>
      <dgm:t>
        <a:bodyPr/>
        <a:lstStyle/>
        <a:p>
          <a:endParaRPr lang="en-US"/>
        </a:p>
      </dgm:t>
    </dgm:pt>
    <dgm:pt modelId="{292A336A-97C9-4C07-A332-67EC3A3B3390}" type="sibTrans" cxnId="{5F5A1E86-0794-417A-8444-24D1C883792C}">
      <dgm:prSet/>
      <dgm:spPr/>
      <dgm:t>
        <a:bodyPr/>
        <a:lstStyle/>
        <a:p>
          <a:endParaRPr lang="en-US"/>
        </a:p>
      </dgm:t>
    </dgm:pt>
    <dgm:pt modelId="{3C507A2F-51A8-41BE-9316-D98F9E540A81}">
      <dgm:prSet phldrT="[Text]"/>
      <dgm:spPr/>
      <dgm:t>
        <a:bodyPr/>
        <a:lstStyle/>
        <a:p>
          <a:r>
            <a:rPr lang="en-US" dirty="0" smtClean="0"/>
            <a:t>Threat to Personal Status</a:t>
          </a:r>
          <a:br>
            <a:rPr lang="en-US" dirty="0" smtClean="0"/>
          </a:br>
          <a:endParaRPr lang="en-US" dirty="0"/>
        </a:p>
      </dgm:t>
    </dgm:pt>
    <dgm:pt modelId="{429F6F32-7BCD-4A9F-AB8C-212EB596D434}" type="parTrans" cxnId="{5A080C4E-CC8A-4ABC-A83C-B087D65C6178}">
      <dgm:prSet/>
      <dgm:spPr/>
      <dgm:t>
        <a:bodyPr/>
        <a:lstStyle/>
        <a:p>
          <a:endParaRPr lang="en-US"/>
        </a:p>
      </dgm:t>
    </dgm:pt>
    <dgm:pt modelId="{516137E1-DC33-4E98-8392-9A5BC399A39A}" type="sibTrans" cxnId="{5A080C4E-CC8A-4ABC-A83C-B087D65C6178}">
      <dgm:prSet/>
      <dgm:spPr/>
      <dgm:t>
        <a:bodyPr/>
        <a:lstStyle/>
        <a:p>
          <a:endParaRPr lang="en-US"/>
        </a:p>
      </dgm:t>
    </dgm:pt>
    <dgm:pt modelId="{BA8F755F-1AB4-4EC4-A0E7-DE573EE6001C}">
      <dgm:prSet phldrT="[Text]"/>
      <dgm:spPr/>
      <dgm:t>
        <a:bodyPr/>
        <a:lstStyle/>
        <a:p>
          <a:r>
            <a:rPr lang="en-US" dirty="0" smtClean="0"/>
            <a:t>What Else?</a:t>
          </a:r>
          <a:endParaRPr lang="en-US" dirty="0"/>
        </a:p>
      </dgm:t>
    </dgm:pt>
    <dgm:pt modelId="{2ACAC7BD-4061-4258-BD9A-778321D82E55}" type="parTrans" cxnId="{696BFF16-C1E8-4D9A-AC4C-2F4A0F851C4F}">
      <dgm:prSet/>
      <dgm:spPr/>
      <dgm:t>
        <a:bodyPr/>
        <a:lstStyle/>
        <a:p>
          <a:endParaRPr lang="en-US"/>
        </a:p>
      </dgm:t>
    </dgm:pt>
    <dgm:pt modelId="{9879A646-77C2-4A85-B47F-186411DFB35D}" type="sibTrans" cxnId="{696BFF16-C1E8-4D9A-AC4C-2F4A0F851C4F}">
      <dgm:prSet/>
      <dgm:spPr/>
      <dgm:t>
        <a:bodyPr/>
        <a:lstStyle/>
        <a:p>
          <a:endParaRPr lang="en-US"/>
        </a:p>
      </dgm:t>
    </dgm:pt>
    <dgm:pt modelId="{A89238B4-E07A-497E-B5CE-585435C49D6C}" type="pres">
      <dgm:prSet presAssocID="{C34226DD-584B-4BAA-8949-FE1803687D86}" presName="arrowDiagram" presStyleCnt="0">
        <dgm:presLayoutVars>
          <dgm:chMax val="5"/>
          <dgm:dir/>
          <dgm:resizeHandles val="exact"/>
        </dgm:presLayoutVars>
      </dgm:prSet>
      <dgm:spPr/>
    </dgm:pt>
    <dgm:pt modelId="{EFBE08BD-10D4-4E91-B52B-B3F0CE770809}" type="pres">
      <dgm:prSet presAssocID="{C34226DD-584B-4BAA-8949-FE1803687D86}" presName="arrow" presStyleLbl="bgShp" presStyleIdx="0" presStyleCnt="1"/>
      <dgm:spPr/>
    </dgm:pt>
    <dgm:pt modelId="{C9C5C2FC-6062-4475-A86B-2D629109EA24}" type="pres">
      <dgm:prSet presAssocID="{C34226DD-584B-4BAA-8949-FE1803687D86}" presName="arrowDiagram4" presStyleCnt="0"/>
      <dgm:spPr/>
    </dgm:pt>
    <dgm:pt modelId="{3E23A4D5-5500-4534-919C-039FB04C3DFA}" type="pres">
      <dgm:prSet presAssocID="{64A52851-C280-4E8E-9ED3-B9F7948E21E5}" presName="bullet4a" presStyleLbl="node1" presStyleIdx="0" presStyleCnt="4"/>
      <dgm:spPr/>
    </dgm:pt>
    <dgm:pt modelId="{1E64F7A3-E43A-4F0A-8C66-ED19FDE65AFE}" type="pres">
      <dgm:prSet presAssocID="{64A52851-C280-4E8E-9ED3-B9F7948E21E5}" presName="textBox4a" presStyleLbl="revTx" presStyleIdx="0" presStyleCnt="4">
        <dgm:presLayoutVars>
          <dgm:bulletEnabled val="1"/>
        </dgm:presLayoutVars>
      </dgm:prSet>
      <dgm:spPr/>
      <dgm:t>
        <a:bodyPr/>
        <a:lstStyle/>
        <a:p>
          <a:endParaRPr lang="en-US"/>
        </a:p>
      </dgm:t>
    </dgm:pt>
    <dgm:pt modelId="{180CFC5F-3778-4E9F-A412-035AF417D1D5}" type="pres">
      <dgm:prSet presAssocID="{0AE831FD-7147-4B0E-9B93-E03BEE22B37D}" presName="bullet4b" presStyleLbl="node1" presStyleIdx="1" presStyleCnt="4"/>
      <dgm:spPr/>
    </dgm:pt>
    <dgm:pt modelId="{21141FA8-B843-4CF3-BEA0-E244FBAA5502}" type="pres">
      <dgm:prSet presAssocID="{0AE831FD-7147-4B0E-9B93-E03BEE22B37D}" presName="textBox4b" presStyleLbl="revTx" presStyleIdx="1" presStyleCnt="4">
        <dgm:presLayoutVars>
          <dgm:bulletEnabled val="1"/>
        </dgm:presLayoutVars>
      </dgm:prSet>
      <dgm:spPr/>
      <dgm:t>
        <a:bodyPr/>
        <a:lstStyle/>
        <a:p>
          <a:endParaRPr lang="en-US"/>
        </a:p>
      </dgm:t>
    </dgm:pt>
    <dgm:pt modelId="{BAD867E5-A981-4623-BD60-ABBDC04996A8}" type="pres">
      <dgm:prSet presAssocID="{3C507A2F-51A8-41BE-9316-D98F9E540A81}" presName="bullet4c" presStyleLbl="node1" presStyleIdx="2" presStyleCnt="4"/>
      <dgm:spPr/>
    </dgm:pt>
    <dgm:pt modelId="{4A27A7BA-D74C-4755-97B0-F82F17E0BE17}" type="pres">
      <dgm:prSet presAssocID="{3C507A2F-51A8-41BE-9316-D98F9E540A81}" presName="textBox4c" presStyleLbl="revTx" presStyleIdx="2" presStyleCnt="4">
        <dgm:presLayoutVars>
          <dgm:bulletEnabled val="1"/>
        </dgm:presLayoutVars>
      </dgm:prSet>
      <dgm:spPr/>
      <dgm:t>
        <a:bodyPr/>
        <a:lstStyle/>
        <a:p>
          <a:endParaRPr lang="en-US"/>
        </a:p>
      </dgm:t>
    </dgm:pt>
    <dgm:pt modelId="{DB7DFA1A-CFA9-416B-8A4A-11C2CB03A8CB}" type="pres">
      <dgm:prSet presAssocID="{BA8F755F-1AB4-4EC4-A0E7-DE573EE6001C}" presName="bullet4d" presStyleLbl="node1" presStyleIdx="3" presStyleCnt="4"/>
      <dgm:spPr/>
    </dgm:pt>
    <dgm:pt modelId="{F576D559-6BA0-4404-82F4-27C6EF4355E7}" type="pres">
      <dgm:prSet presAssocID="{BA8F755F-1AB4-4EC4-A0E7-DE573EE6001C}" presName="textBox4d" presStyleLbl="revTx" presStyleIdx="3" presStyleCnt="4">
        <dgm:presLayoutVars>
          <dgm:bulletEnabled val="1"/>
        </dgm:presLayoutVars>
      </dgm:prSet>
      <dgm:spPr/>
      <dgm:t>
        <a:bodyPr/>
        <a:lstStyle/>
        <a:p>
          <a:endParaRPr lang="en-US"/>
        </a:p>
      </dgm:t>
    </dgm:pt>
  </dgm:ptLst>
  <dgm:cxnLst>
    <dgm:cxn modelId="{DC3F5FD6-5357-4C08-B296-F058F581A124}" type="presOf" srcId="{3C507A2F-51A8-41BE-9316-D98F9E540A81}" destId="{4A27A7BA-D74C-4755-97B0-F82F17E0BE17}" srcOrd="0" destOrd="0" presId="urn:microsoft.com/office/officeart/2005/8/layout/arrow2"/>
    <dgm:cxn modelId="{9ACEA90C-AC2F-422C-9221-046A295D4F41}" type="presOf" srcId="{0AE831FD-7147-4B0E-9B93-E03BEE22B37D}" destId="{21141FA8-B843-4CF3-BEA0-E244FBAA5502}" srcOrd="0" destOrd="0" presId="urn:microsoft.com/office/officeart/2005/8/layout/arrow2"/>
    <dgm:cxn modelId="{705F99B7-0660-48D5-834E-D9B5B3380CE9}" srcId="{C34226DD-584B-4BAA-8949-FE1803687D86}" destId="{64A52851-C280-4E8E-9ED3-B9F7948E21E5}" srcOrd="0" destOrd="0" parTransId="{A754D848-FF7E-4F58-9B91-CE8A707658B3}" sibTransId="{156E2AD4-5C5A-4FC2-BAF4-AD30BC8F212D}"/>
    <dgm:cxn modelId="{9586284F-31F0-4581-9F14-712013A27D7A}" type="presOf" srcId="{BA8F755F-1AB4-4EC4-A0E7-DE573EE6001C}" destId="{F576D559-6BA0-4404-82F4-27C6EF4355E7}" srcOrd="0" destOrd="0" presId="urn:microsoft.com/office/officeart/2005/8/layout/arrow2"/>
    <dgm:cxn modelId="{696BFF16-C1E8-4D9A-AC4C-2F4A0F851C4F}" srcId="{C34226DD-584B-4BAA-8949-FE1803687D86}" destId="{BA8F755F-1AB4-4EC4-A0E7-DE573EE6001C}" srcOrd="3" destOrd="0" parTransId="{2ACAC7BD-4061-4258-BD9A-778321D82E55}" sibTransId="{9879A646-77C2-4A85-B47F-186411DFB35D}"/>
    <dgm:cxn modelId="{5F5A1E86-0794-417A-8444-24D1C883792C}" srcId="{C34226DD-584B-4BAA-8949-FE1803687D86}" destId="{0AE831FD-7147-4B0E-9B93-E03BEE22B37D}" srcOrd="1" destOrd="0" parTransId="{A788983D-F82F-42A9-8DDC-E8F3D96F8BF2}" sibTransId="{292A336A-97C9-4C07-A332-67EC3A3B3390}"/>
    <dgm:cxn modelId="{5A080C4E-CC8A-4ABC-A83C-B087D65C6178}" srcId="{C34226DD-584B-4BAA-8949-FE1803687D86}" destId="{3C507A2F-51A8-41BE-9316-D98F9E540A81}" srcOrd="2" destOrd="0" parTransId="{429F6F32-7BCD-4A9F-AB8C-212EB596D434}" sibTransId="{516137E1-DC33-4E98-8392-9A5BC399A39A}"/>
    <dgm:cxn modelId="{D3778E74-7454-40C9-BBC7-E08527DB13A7}" type="presOf" srcId="{64A52851-C280-4E8E-9ED3-B9F7948E21E5}" destId="{1E64F7A3-E43A-4F0A-8C66-ED19FDE65AFE}" srcOrd="0" destOrd="0" presId="urn:microsoft.com/office/officeart/2005/8/layout/arrow2"/>
    <dgm:cxn modelId="{4532980B-FC56-4281-99AA-53FA6EB814CD}" type="presOf" srcId="{C34226DD-584B-4BAA-8949-FE1803687D86}" destId="{A89238B4-E07A-497E-B5CE-585435C49D6C}" srcOrd="0" destOrd="0" presId="urn:microsoft.com/office/officeart/2005/8/layout/arrow2"/>
    <dgm:cxn modelId="{226798DC-763C-4E85-AE1A-DB935F5BC5ED}" type="presParOf" srcId="{A89238B4-E07A-497E-B5CE-585435C49D6C}" destId="{EFBE08BD-10D4-4E91-B52B-B3F0CE770809}" srcOrd="0" destOrd="0" presId="urn:microsoft.com/office/officeart/2005/8/layout/arrow2"/>
    <dgm:cxn modelId="{922CA40D-327E-409F-803F-64248CE9DBAD}" type="presParOf" srcId="{A89238B4-E07A-497E-B5CE-585435C49D6C}" destId="{C9C5C2FC-6062-4475-A86B-2D629109EA24}" srcOrd="1" destOrd="0" presId="urn:microsoft.com/office/officeart/2005/8/layout/arrow2"/>
    <dgm:cxn modelId="{F4E0CCBA-3F9F-43F2-A216-4B0E6AC623C3}" type="presParOf" srcId="{C9C5C2FC-6062-4475-A86B-2D629109EA24}" destId="{3E23A4D5-5500-4534-919C-039FB04C3DFA}" srcOrd="0" destOrd="0" presId="urn:microsoft.com/office/officeart/2005/8/layout/arrow2"/>
    <dgm:cxn modelId="{D73901CC-314B-4DE1-A58C-98B40D9C0E08}" type="presParOf" srcId="{C9C5C2FC-6062-4475-A86B-2D629109EA24}" destId="{1E64F7A3-E43A-4F0A-8C66-ED19FDE65AFE}" srcOrd="1" destOrd="0" presId="urn:microsoft.com/office/officeart/2005/8/layout/arrow2"/>
    <dgm:cxn modelId="{7A007BAC-9294-4F62-A1C6-1CFA91FF8AD9}" type="presParOf" srcId="{C9C5C2FC-6062-4475-A86B-2D629109EA24}" destId="{180CFC5F-3778-4E9F-A412-035AF417D1D5}" srcOrd="2" destOrd="0" presId="urn:microsoft.com/office/officeart/2005/8/layout/arrow2"/>
    <dgm:cxn modelId="{5FCC1A7F-4DFA-4B6F-B739-F50EA546F3F4}" type="presParOf" srcId="{C9C5C2FC-6062-4475-A86B-2D629109EA24}" destId="{21141FA8-B843-4CF3-BEA0-E244FBAA5502}" srcOrd="3" destOrd="0" presId="urn:microsoft.com/office/officeart/2005/8/layout/arrow2"/>
    <dgm:cxn modelId="{35A8F4B0-96A3-4473-8751-343456009F5D}" type="presParOf" srcId="{C9C5C2FC-6062-4475-A86B-2D629109EA24}" destId="{BAD867E5-A981-4623-BD60-ABBDC04996A8}" srcOrd="4" destOrd="0" presId="urn:microsoft.com/office/officeart/2005/8/layout/arrow2"/>
    <dgm:cxn modelId="{128E8C58-5D62-4916-91F8-64C8B7A941F2}" type="presParOf" srcId="{C9C5C2FC-6062-4475-A86B-2D629109EA24}" destId="{4A27A7BA-D74C-4755-97B0-F82F17E0BE17}" srcOrd="5" destOrd="0" presId="urn:microsoft.com/office/officeart/2005/8/layout/arrow2"/>
    <dgm:cxn modelId="{E547D64D-3641-4F38-8A5A-3C18938DEEDC}" type="presParOf" srcId="{C9C5C2FC-6062-4475-A86B-2D629109EA24}" destId="{DB7DFA1A-CFA9-416B-8A4A-11C2CB03A8CB}" srcOrd="6" destOrd="0" presId="urn:microsoft.com/office/officeart/2005/8/layout/arrow2"/>
    <dgm:cxn modelId="{2F4FC4FC-2441-4F89-9AF7-66932ECBA74E}" type="presParOf" srcId="{C9C5C2FC-6062-4475-A86B-2D629109EA24}" destId="{F576D559-6BA0-4404-82F4-27C6EF4355E7}"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6282DE-60B2-484D-9F80-2D794ACDE7E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9B7F93C1-A450-43C2-8558-798F8E5708AF}">
      <dgm:prSet phldrT="[Text]" custT="1"/>
      <dgm:spPr/>
      <dgm:t>
        <a:bodyPr/>
        <a:lstStyle/>
        <a:p>
          <a:r>
            <a:rPr lang="en-US" sz="1000" dirty="0" smtClean="0"/>
            <a:t>No awareness of the reason to change</a:t>
          </a:r>
          <a:endParaRPr lang="en-US" sz="1000" dirty="0"/>
        </a:p>
      </dgm:t>
    </dgm:pt>
    <dgm:pt modelId="{D65F4A22-6816-481E-BEFD-B4DA1FD93897}" type="parTrans" cxnId="{6A3E9867-BC91-456A-8809-C56F8160B87B}">
      <dgm:prSet/>
      <dgm:spPr/>
      <dgm:t>
        <a:bodyPr/>
        <a:lstStyle/>
        <a:p>
          <a:endParaRPr lang="en-US"/>
        </a:p>
      </dgm:t>
    </dgm:pt>
    <dgm:pt modelId="{9305EA10-ECF2-496D-AF9B-6F03A3129C49}" type="sibTrans" cxnId="{6A3E9867-BC91-456A-8809-C56F8160B87B}">
      <dgm:prSet/>
      <dgm:spPr/>
      <dgm:t>
        <a:bodyPr/>
        <a:lstStyle/>
        <a:p>
          <a:r>
            <a:rPr lang="en-US" dirty="0" smtClean="0"/>
            <a:t>What else? </a:t>
          </a:r>
          <a:endParaRPr lang="en-US" dirty="0"/>
        </a:p>
      </dgm:t>
    </dgm:pt>
    <dgm:pt modelId="{55C989FF-F0B9-4E39-B455-B8DEFDA1224F}">
      <dgm:prSet phldrT="[Text]" custT="1"/>
      <dgm:spPr/>
      <dgm:t>
        <a:bodyPr/>
        <a:lstStyle/>
        <a:p>
          <a:r>
            <a:rPr lang="en-US" sz="900" dirty="0" smtClean="0"/>
            <a:t>Haven’t made the decision to engage</a:t>
          </a:r>
          <a:endParaRPr lang="en-US" sz="900" dirty="0"/>
        </a:p>
      </dgm:t>
    </dgm:pt>
    <dgm:pt modelId="{19781D37-EA40-4E62-94AA-B7A448CDCB66}" type="parTrans" cxnId="{B2A0C03F-22EF-4F69-923D-321503176E2A}">
      <dgm:prSet/>
      <dgm:spPr/>
      <dgm:t>
        <a:bodyPr/>
        <a:lstStyle/>
        <a:p>
          <a:endParaRPr lang="en-US"/>
        </a:p>
      </dgm:t>
    </dgm:pt>
    <dgm:pt modelId="{B1CEEA31-72F5-4BE8-B0DF-C10438AD9DFB}" type="sibTrans" cxnId="{B2A0C03F-22EF-4F69-923D-321503176E2A}">
      <dgm:prSet/>
      <dgm:spPr/>
      <dgm:t>
        <a:bodyPr/>
        <a:lstStyle/>
        <a:p>
          <a:r>
            <a:rPr lang="en-US" dirty="0" smtClean="0"/>
            <a:t>Change is a passing thing. Won’t be sustained</a:t>
          </a:r>
          <a:endParaRPr lang="en-US" dirty="0"/>
        </a:p>
      </dgm:t>
    </dgm:pt>
    <dgm:pt modelId="{F0D264F1-840B-4945-AF33-733511A4BB98}">
      <dgm:prSet phldrT="[Text]" custT="1"/>
      <dgm:spPr/>
      <dgm:t>
        <a:bodyPr/>
        <a:lstStyle/>
        <a:p>
          <a:r>
            <a:rPr lang="en-US" sz="900" dirty="0" smtClean="0"/>
            <a:t>Fear that they don’t have knowledge/ ability to succeed</a:t>
          </a:r>
          <a:endParaRPr lang="en-US" sz="900" dirty="0"/>
        </a:p>
      </dgm:t>
    </dgm:pt>
    <dgm:pt modelId="{06534AB9-B874-403C-8ED5-C1BA7BC3C5D0}" type="parTrans" cxnId="{7BD4184C-A9D2-4B01-ABB5-960A3F319131}">
      <dgm:prSet/>
      <dgm:spPr/>
      <dgm:t>
        <a:bodyPr/>
        <a:lstStyle/>
        <a:p>
          <a:endParaRPr lang="en-US"/>
        </a:p>
      </dgm:t>
    </dgm:pt>
    <dgm:pt modelId="{13116A69-0ED2-4513-85FB-26D82C8AC968}" type="sibTrans" cxnId="{7BD4184C-A9D2-4B01-ABB5-960A3F319131}">
      <dgm:prSet/>
      <dgm:spPr/>
      <dgm:t>
        <a:bodyPr/>
        <a:lstStyle/>
        <a:p>
          <a:r>
            <a:rPr lang="en-US" dirty="0" smtClean="0"/>
            <a:t>What else?</a:t>
          </a:r>
          <a:endParaRPr lang="en-US" dirty="0"/>
        </a:p>
      </dgm:t>
    </dgm:pt>
    <dgm:pt modelId="{596E65CC-37F5-4568-BF30-AAAEEB83EFB7}" type="pres">
      <dgm:prSet presAssocID="{606282DE-60B2-484D-9F80-2D794ACDE7E2}" presName="Name0" presStyleCnt="0">
        <dgm:presLayoutVars>
          <dgm:chMax/>
          <dgm:chPref/>
          <dgm:dir/>
          <dgm:animLvl val="lvl"/>
        </dgm:presLayoutVars>
      </dgm:prSet>
      <dgm:spPr/>
      <dgm:t>
        <a:bodyPr/>
        <a:lstStyle/>
        <a:p>
          <a:endParaRPr lang="en-US"/>
        </a:p>
      </dgm:t>
    </dgm:pt>
    <dgm:pt modelId="{8F8A40C2-4245-4C30-B9C8-4E3FFBE1EC18}" type="pres">
      <dgm:prSet presAssocID="{9B7F93C1-A450-43C2-8558-798F8E5708AF}" presName="composite" presStyleCnt="0"/>
      <dgm:spPr/>
    </dgm:pt>
    <dgm:pt modelId="{0266F56F-C81A-4F90-912A-7A2649256140}" type="pres">
      <dgm:prSet presAssocID="{9B7F93C1-A450-43C2-8558-798F8E5708AF}" presName="Parent1" presStyleLbl="node1" presStyleIdx="0" presStyleCnt="6" custScaleX="158602" custScaleY="117540" custLinFactNeighborX="5195" custLinFactNeighborY="31550">
        <dgm:presLayoutVars>
          <dgm:chMax val="1"/>
          <dgm:chPref val="1"/>
          <dgm:bulletEnabled val="1"/>
        </dgm:presLayoutVars>
      </dgm:prSet>
      <dgm:spPr/>
      <dgm:t>
        <a:bodyPr/>
        <a:lstStyle/>
        <a:p>
          <a:endParaRPr lang="en-US"/>
        </a:p>
      </dgm:t>
    </dgm:pt>
    <dgm:pt modelId="{38FADF29-316A-4135-B285-8F31B95FEF41}" type="pres">
      <dgm:prSet presAssocID="{9B7F93C1-A450-43C2-8558-798F8E5708AF}" presName="Childtext1" presStyleLbl="revTx" presStyleIdx="0" presStyleCnt="3">
        <dgm:presLayoutVars>
          <dgm:chMax val="0"/>
          <dgm:chPref val="0"/>
          <dgm:bulletEnabled val="1"/>
        </dgm:presLayoutVars>
      </dgm:prSet>
      <dgm:spPr/>
      <dgm:t>
        <a:bodyPr/>
        <a:lstStyle/>
        <a:p>
          <a:endParaRPr lang="en-US"/>
        </a:p>
      </dgm:t>
    </dgm:pt>
    <dgm:pt modelId="{68F15C96-93D7-41E1-89EF-20BD6DB9AB50}" type="pres">
      <dgm:prSet presAssocID="{9B7F93C1-A450-43C2-8558-798F8E5708AF}" presName="BalanceSpacing" presStyleCnt="0"/>
      <dgm:spPr/>
    </dgm:pt>
    <dgm:pt modelId="{6B25C238-5810-4D30-9761-2DBE27ECA2DE}" type="pres">
      <dgm:prSet presAssocID="{9B7F93C1-A450-43C2-8558-798F8E5708AF}" presName="BalanceSpacing1" presStyleCnt="0"/>
      <dgm:spPr/>
    </dgm:pt>
    <dgm:pt modelId="{5AB2B66E-5BD9-4DD6-A1C8-5F0DFB4A1B4A}" type="pres">
      <dgm:prSet presAssocID="{9305EA10-ECF2-496D-AF9B-6F03A3129C49}" presName="Accent1Text" presStyleLbl="node1" presStyleIdx="1" presStyleCnt="6" custScaleX="124259" custScaleY="111062" custLinFactX="126493" custLinFactY="33842" custLinFactNeighborX="200000" custLinFactNeighborY="100000"/>
      <dgm:spPr/>
      <dgm:t>
        <a:bodyPr/>
        <a:lstStyle/>
        <a:p>
          <a:endParaRPr lang="en-US"/>
        </a:p>
      </dgm:t>
    </dgm:pt>
    <dgm:pt modelId="{EB77045F-F102-42DD-987F-7C00DA153D08}" type="pres">
      <dgm:prSet presAssocID="{9305EA10-ECF2-496D-AF9B-6F03A3129C49}" presName="spaceBetweenRectangles" presStyleCnt="0"/>
      <dgm:spPr/>
    </dgm:pt>
    <dgm:pt modelId="{510920BF-F095-4C5E-9FE3-2313B1E5A6C6}" type="pres">
      <dgm:prSet presAssocID="{55C989FF-F0B9-4E39-B455-B8DEFDA1224F}" presName="composite" presStyleCnt="0"/>
      <dgm:spPr/>
    </dgm:pt>
    <dgm:pt modelId="{D401B4FB-B512-4688-8B75-A2E7A6B066CC}" type="pres">
      <dgm:prSet presAssocID="{55C989FF-F0B9-4E39-B455-B8DEFDA1224F}" presName="Parent1" presStyleLbl="node1" presStyleIdx="2" presStyleCnt="6" custScaleX="143481" custScaleY="113653" custLinFactNeighborX="-22428" custLinFactNeighborY="18775">
        <dgm:presLayoutVars>
          <dgm:chMax val="1"/>
          <dgm:chPref val="1"/>
          <dgm:bulletEnabled val="1"/>
        </dgm:presLayoutVars>
      </dgm:prSet>
      <dgm:spPr/>
      <dgm:t>
        <a:bodyPr/>
        <a:lstStyle/>
        <a:p>
          <a:endParaRPr lang="en-US"/>
        </a:p>
      </dgm:t>
    </dgm:pt>
    <dgm:pt modelId="{55FBDB9D-758B-4511-96A0-9764ED9C757A}" type="pres">
      <dgm:prSet presAssocID="{55C989FF-F0B9-4E39-B455-B8DEFDA1224F}" presName="Childtext1" presStyleLbl="revTx" presStyleIdx="1" presStyleCnt="3">
        <dgm:presLayoutVars>
          <dgm:chMax val="0"/>
          <dgm:chPref val="0"/>
          <dgm:bulletEnabled val="1"/>
        </dgm:presLayoutVars>
      </dgm:prSet>
      <dgm:spPr/>
      <dgm:t>
        <a:bodyPr/>
        <a:lstStyle/>
        <a:p>
          <a:endParaRPr lang="en-US"/>
        </a:p>
      </dgm:t>
    </dgm:pt>
    <dgm:pt modelId="{D0AAC211-A14E-4F6E-9119-E59D34144929}" type="pres">
      <dgm:prSet presAssocID="{55C989FF-F0B9-4E39-B455-B8DEFDA1224F}" presName="BalanceSpacing" presStyleCnt="0"/>
      <dgm:spPr/>
    </dgm:pt>
    <dgm:pt modelId="{542C59AA-7115-4C2F-A790-D6CCC7D52446}" type="pres">
      <dgm:prSet presAssocID="{55C989FF-F0B9-4E39-B455-B8DEFDA1224F}" presName="BalanceSpacing1" presStyleCnt="0"/>
      <dgm:spPr/>
    </dgm:pt>
    <dgm:pt modelId="{E47FC49C-9FF3-4954-B786-2899B148832F}" type="pres">
      <dgm:prSet presAssocID="{B1CEEA31-72F5-4BE8-B0DF-C10438AD9DFB}" presName="Accent1Text" presStyleLbl="node1" presStyleIdx="3" presStyleCnt="6" custScaleX="157830" custScaleY="105620" custLinFactNeighborX="21022" custLinFactNeighborY="19874"/>
      <dgm:spPr/>
      <dgm:t>
        <a:bodyPr/>
        <a:lstStyle/>
        <a:p>
          <a:endParaRPr lang="en-US"/>
        </a:p>
      </dgm:t>
    </dgm:pt>
    <dgm:pt modelId="{A225C882-DA10-4AE9-91A3-B5975F0449E1}" type="pres">
      <dgm:prSet presAssocID="{B1CEEA31-72F5-4BE8-B0DF-C10438AD9DFB}" presName="spaceBetweenRectangles" presStyleCnt="0"/>
      <dgm:spPr/>
    </dgm:pt>
    <dgm:pt modelId="{9AA3D7CC-C4F2-47BD-B0F6-E12844667266}" type="pres">
      <dgm:prSet presAssocID="{F0D264F1-840B-4945-AF33-733511A4BB98}" presName="composite" presStyleCnt="0"/>
      <dgm:spPr/>
    </dgm:pt>
    <dgm:pt modelId="{F23F615B-7415-478B-A6ED-A78F041F3A14}" type="pres">
      <dgm:prSet presAssocID="{F0D264F1-840B-4945-AF33-733511A4BB98}" presName="Parent1" presStyleLbl="node1" presStyleIdx="4" presStyleCnt="6" custScaleX="181217" custScaleY="125974" custLinFactX="74192" custLinFactY="-73127" custLinFactNeighborX="100000" custLinFactNeighborY="-100000">
        <dgm:presLayoutVars>
          <dgm:chMax val="1"/>
          <dgm:chPref val="1"/>
          <dgm:bulletEnabled val="1"/>
        </dgm:presLayoutVars>
      </dgm:prSet>
      <dgm:spPr/>
      <dgm:t>
        <a:bodyPr/>
        <a:lstStyle/>
        <a:p>
          <a:endParaRPr lang="en-US"/>
        </a:p>
      </dgm:t>
    </dgm:pt>
    <dgm:pt modelId="{2ABC92C2-22FF-46E4-911D-02192C52069D}" type="pres">
      <dgm:prSet presAssocID="{F0D264F1-840B-4945-AF33-733511A4BB98}" presName="Childtext1" presStyleLbl="revTx" presStyleIdx="2" presStyleCnt="3">
        <dgm:presLayoutVars>
          <dgm:chMax val="0"/>
          <dgm:chPref val="0"/>
          <dgm:bulletEnabled val="1"/>
        </dgm:presLayoutVars>
      </dgm:prSet>
      <dgm:spPr/>
    </dgm:pt>
    <dgm:pt modelId="{363B7F13-B1C2-478A-8060-ACA620CEEEFC}" type="pres">
      <dgm:prSet presAssocID="{F0D264F1-840B-4945-AF33-733511A4BB98}" presName="BalanceSpacing" presStyleCnt="0"/>
      <dgm:spPr/>
    </dgm:pt>
    <dgm:pt modelId="{72F7A764-6952-409D-A406-051B9357FE56}" type="pres">
      <dgm:prSet presAssocID="{F0D264F1-840B-4945-AF33-733511A4BB98}" presName="BalanceSpacing1" presStyleCnt="0"/>
      <dgm:spPr/>
    </dgm:pt>
    <dgm:pt modelId="{D239ED7D-75E1-4A97-A933-209EE28B0C06}" type="pres">
      <dgm:prSet presAssocID="{13116A69-0ED2-4513-85FB-26D82C8AC968}" presName="Accent1Text" presStyleLbl="node1" presStyleIdx="5" presStyleCnt="6" custScaleX="124259" custLinFactY="-75561" custLinFactNeighborX="-37406" custLinFactNeighborY="-100000"/>
      <dgm:spPr/>
      <dgm:t>
        <a:bodyPr/>
        <a:lstStyle/>
        <a:p>
          <a:endParaRPr lang="en-US"/>
        </a:p>
      </dgm:t>
    </dgm:pt>
  </dgm:ptLst>
  <dgm:cxnLst>
    <dgm:cxn modelId="{0742BC89-9C4E-4983-B39D-617F03829205}" type="presOf" srcId="{B1CEEA31-72F5-4BE8-B0DF-C10438AD9DFB}" destId="{E47FC49C-9FF3-4954-B786-2899B148832F}" srcOrd="0" destOrd="0" presId="urn:microsoft.com/office/officeart/2008/layout/AlternatingHexagons"/>
    <dgm:cxn modelId="{B6890216-F2D0-486F-90F7-3D192CBD9573}" type="presOf" srcId="{F0D264F1-840B-4945-AF33-733511A4BB98}" destId="{F23F615B-7415-478B-A6ED-A78F041F3A14}" srcOrd="0" destOrd="0" presId="urn:microsoft.com/office/officeart/2008/layout/AlternatingHexagons"/>
    <dgm:cxn modelId="{B2A0C03F-22EF-4F69-923D-321503176E2A}" srcId="{606282DE-60B2-484D-9F80-2D794ACDE7E2}" destId="{55C989FF-F0B9-4E39-B455-B8DEFDA1224F}" srcOrd="1" destOrd="0" parTransId="{19781D37-EA40-4E62-94AA-B7A448CDCB66}" sibTransId="{B1CEEA31-72F5-4BE8-B0DF-C10438AD9DFB}"/>
    <dgm:cxn modelId="{41C2AE3F-B618-4E35-9EE5-E3F058A024D7}" type="presOf" srcId="{9B7F93C1-A450-43C2-8558-798F8E5708AF}" destId="{0266F56F-C81A-4F90-912A-7A2649256140}" srcOrd="0" destOrd="0" presId="urn:microsoft.com/office/officeart/2008/layout/AlternatingHexagons"/>
    <dgm:cxn modelId="{6A3E9867-BC91-456A-8809-C56F8160B87B}" srcId="{606282DE-60B2-484D-9F80-2D794ACDE7E2}" destId="{9B7F93C1-A450-43C2-8558-798F8E5708AF}" srcOrd="0" destOrd="0" parTransId="{D65F4A22-6816-481E-BEFD-B4DA1FD93897}" sibTransId="{9305EA10-ECF2-496D-AF9B-6F03A3129C49}"/>
    <dgm:cxn modelId="{7BD4184C-A9D2-4B01-ABB5-960A3F319131}" srcId="{606282DE-60B2-484D-9F80-2D794ACDE7E2}" destId="{F0D264F1-840B-4945-AF33-733511A4BB98}" srcOrd="2" destOrd="0" parTransId="{06534AB9-B874-403C-8ED5-C1BA7BC3C5D0}" sibTransId="{13116A69-0ED2-4513-85FB-26D82C8AC968}"/>
    <dgm:cxn modelId="{40332B74-EC1A-4CFB-8A96-5E788A38144F}" type="presOf" srcId="{606282DE-60B2-484D-9F80-2D794ACDE7E2}" destId="{596E65CC-37F5-4568-BF30-AAAEEB83EFB7}" srcOrd="0" destOrd="0" presId="urn:microsoft.com/office/officeart/2008/layout/AlternatingHexagons"/>
    <dgm:cxn modelId="{0C15D3C7-43F6-4987-AB28-D3DA90858CEC}" type="presOf" srcId="{9305EA10-ECF2-496D-AF9B-6F03A3129C49}" destId="{5AB2B66E-5BD9-4DD6-A1C8-5F0DFB4A1B4A}" srcOrd="0" destOrd="0" presId="urn:microsoft.com/office/officeart/2008/layout/AlternatingHexagons"/>
    <dgm:cxn modelId="{A3C98B4F-AC0F-4EAC-9E24-2216F73BCABD}" type="presOf" srcId="{55C989FF-F0B9-4E39-B455-B8DEFDA1224F}" destId="{D401B4FB-B512-4688-8B75-A2E7A6B066CC}" srcOrd="0" destOrd="0" presId="urn:microsoft.com/office/officeart/2008/layout/AlternatingHexagons"/>
    <dgm:cxn modelId="{20498A41-1034-45F3-B528-829EA7626B7A}" type="presOf" srcId="{13116A69-0ED2-4513-85FB-26D82C8AC968}" destId="{D239ED7D-75E1-4A97-A933-209EE28B0C06}" srcOrd="0" destOrd="0" presId="urn:microsoft.com/office/officeart/2008/layout/AlternatingHexagons"/>
    <dgm:cxn modelId="{C69825FE-540C-4573-A88E-B62C34894DBB}" type="presParOf" srcId="{596E65CC-37F5-4568-BF30-AAAEEB83EFB7}" destId="{8F8A40C2-4245-4C30-B9C8-4E3FFBE1EC18}" srcOrd="0" destOrd="0" presId="urn:microsoft.com/office/officeart/2008/layout/AlternatingHexagons"/>
    <dgm:cxn modelId="{1F3C61C4-6E68-422B-A40F-BF28AD63674E}" type="presParOf" srcId="{8F8A40C2-4245-4C30-B9C8-4E3FFBE1EC18}" destId="{0266F56F-C81A-4F90-912A-7A2649256140}" srcOrd="0" destOrd="0" presId="urn:microsoft.com/office/officeart/2008/layout/AlternatingHexagons"/>
    <dgm:cxn modelId="{874E8EEC-6CD6-45E9-9CC8-64C9D6F452B0}" type="presParOf" srcId="{8F8A40C2-4245-4C30-B9C8-4E3FFBE1EC18}" destId="{38FADF29-316A-4135-B285-8F31B95FEF41}" srcOrd="1" destOrd="0" presId="urn:microsoft.com/office/officeart/2008/layout/AlternatingHexagons"/>
    <dgm:cxn modelId="{3F72257D-BA7D-46D3-8A48-759AD1C4C2CD}" type="presParOf" srcId="{8F8A40C2-4245-4C30-B9C8-4E3FFBE1EC18}" destId="{68F15C96-93D7-41E1-89EF-20BD6DB9AB50}" srcOrd="2" destOrd="0" presId="urn:microsoft.com/office/officeart/2008/layout/AlternatingHexagons"/>
    <dgm:cxn modelId="{D2A62CF9-2638-4A2F-A8CC-D760B6C465CB}" type="presParOf" srcId="{8F8A40C2-4245-4C30-B9C8-4E3FFBE1EC18}" destId="{6B25C238-5810-4D30-9761-2DBE27ECA2DE}" srcOrd="3" destOrd="0" presId="urn:microsoft.com/office/officeart/2008/layout/AlternatingHexagons"/>
    <dgm:cxn modelId="{58DAE855-0D1A-4140-B4ED-06B99E643A6F}" type="presParOf" srcId="{8F8A40C2-4245-4C30-B9C8-4E3FFBE1EC18}" destId="{5AB2B66E-5BD9-4DD6-A1C8-5F0DFB4A1B4A}" srcOrd="4" destOrd="0" presId="urn:microsoft.com/office/officeart/2008/layout/AlternatingHexagons"/>
    <dgm:cxn modelId="{3BD1C094-A3DE-40A5-AE47-61026C8BF948}" type="presParOf" srcId="{596E65CC-37F5-4568-BF30-AAAEEB83EFB7}" destId="{EB77045F-F102-42DD-987F-7C00DA153D08}" srcOrd="1" destOrd="0" presId="urn:microsoft.com/office/officeart/2008/layout/AlternatingHexagons"/>
    <dgm:cxn modelId="{CE714B18-F153-4B26-9EBC-04ED208D811B}" type="presParOf" srcId="{596E65CC-37F5-4568-BF30-AAAEEB83EFB7}" destId="{510920BF-F095-4C5E-9FE3-2313B1E5A6C6}" srcOrd="2" destOrd="0" presId="urn:microsoft.com/office/officeart/2008/layout/AlternatingHexagons"/>
    <dgm:cxn modelId="{0271DEBC-F834-414F-A65B-453E60CA2432}" type="presParOf" srcId="{510920BF-F095-4C5E-9FE3-2313B1E5A6C6}" destId="{D401B4FB-B512-4688-8B75-A2E7A6B066CC}" srcOrd="0" destOrd="0" presId="urn:microsoft.com/office/officeart/2008/layout/AlternatingHexagons"/>
    <dgm:cxn modelId="{A0E0D5C0-965F-4783-94A4-827B999A4F8E}" type="presParOf" srcId="{510920BF-F095-4C5E-9FE3-2313B1E5A6C6}" destId="{55FBDB9D-758B-4511-96A0-9764ED9C757A}" srcOrd="1" destOrd="0" presId="urn:microsoft.com/office/officeart/2008/layout/AlternatingHexagons"/>
    <dgm:cxn modelId="{0DB9C2FE-989B-494E-9A47-BC822B709DE4}" type="presParOf" srcId="{510920BF-F095-4C5E-9FE3-2313B1E5A6C6}" destId="{D0AAC211-A14E-4F6E-9119-E59D34144929}" srcOrd="2" destOrd="0" presId="urn:microsoft.com/office/officeart/2008/layout/AlternatingHexagons"/>
    <dgm:cxn modelId="{AB4AF72D-8B3F-437A-8568-36A19CAEA844}" type="presParOf" srcId="{510920BF-F095-4C5E-9FE3-2313B1E5A6C6}" destId="{542C59AA-7115-4C2F-A790-D6CCC7D52446}" srcOrd="3" destOrd="0" presId="urn:microsoft.com/office/officeart/2008/layout/AlternatingHexagons"/>
    <dgm:cxn modelId="{BB121A17-4985-441A-9EB5-647AAAC6551E}" type="presParOf" srcId="{510920BF-F095-4C5E-9FE3-2313B1E5A6C6}" destId="{E47FC49C-9FF3-4954-B786-2899B148832F}" srcOrd="4" destOrd="0" presId="urn:microsoft.com/office/officeart/2008/layout/AlternatingHexagons"/>
    <dgm:cxn modelId="{2D4A3AA0-8320-4693-9874-3160F995D8B6}" type="presParOf" srcId="{596E65CC-37F5-4568-BF30-AAAEEB83EFB7}" destId="{A225C882-DA10-4AE9-91A3-B5975F0449E1}" srcOrd="3" destOrd="0" presId="urn:microsoft.com/office/officeart/2008/layout/AlternatingHexagons"/>
    <dgm:cxn modelId="{014FF007-0E29-46BB-BE70-96621ABB827A}" type="presParOf" srcId="{596E65CC-37F5-4568-BF30-AAAEEB83EFB7}" destId="{9AA3D7CC-C4F2-47BD-B0F6-E12844667266}" srcOrd="4" destOrd="0" presId="urn:microsoft.com/office/officeart/2008/layout/AlternatingHexagons"/>
    <dgm:cxn modelId="{3EF88F14-4DA2-4C2C-82DC-0876FD2711D3}" type="presParOf" srcId="{9AA3D7CC-C4F2-47BD-B0F6-E12844667266}" destId="{F23F615B-7415-478B-A6ED-A78F041F3A14}" srcOrd="0" destOrd="0" presId="urn:microsoft.com/office/officeart/2008/layout/AlternatingHexagons"/>
    <dgm:cxn modelId="{ED3E79D9-649F-458B-944D-AB32A96642F6}" type="presParOf" srcId="{9AA3D7CC-C4F2-47BD-B0F6-E12844667266}" destId="{2ABC92C2-22FF-46E4-911D-02192C52069D}" srcOrd="1" destOrd="0" presId="urn:microsoft.com/office/officeart/2008/layout/AlternatingHexagons"/>
    <dgm:cxn modelId="{2F2FAC88-0832-4EF0-A7BC-1876FBC58B8E}" type="presParOf" srcId="{9AA3D7CC-C4F2-47BD-B0F6-E12844667266}" destId="{363B7F13-B1C2-478A-8060-ACA620CEEEFC}" srcOrd="2" destOrd="0" presId="urn:microsoft.com/office/officeart/2008/layout/AlternatingHexagons"/>
    <dgm:cxn modelId="{8510808D-6C32-4689-8B2C-9393E4AF0976}" type="presParOf" srcId="{9AA3D7CC-C4F2-47BD-B0F6-E12844667266}" destId="{72F7A764-6952-409D-A406-051B9357FE56}" srcOrd="3" destOrd="0" presId="urn:microsoft.com/office/officeart/2008/layout/AlternatingHexagons"/>
    <dgm:cxn modelId="{0F70317D-E63E-4DF4-A8D3-2CBD2CC03866}" type="presParOf" srcId="{9AA3D7CC-C4F2-47BD-B0F6-E12844667266}" destId="{D239ED7D-75E1-4A97-A933-209EE28B0C0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4E6CE-879E-42E3-8FD3-2F7E35AB5CA7}">
      <dsp:nvSpPr>
        <dsp:cNvPr id="0" name=""/>
        <dsp:cNvSpPr/>
      </dsp:nvSpPr>
      <dsp:spPr>
        <a:xfrm>
          <a:off x="7962850" y="2246081"/>
          <a:ext cx="91440" cy="1939085"/>
        </a:xfrm>
        <a:custGeom>
          <a:avLst/>
          <a:gdLst/>
          <a:ahLst/>
          <a:cxnLst/>
          <a:rect l="0" t="0" r="0" b="0"/>
          <a:pathLst>
            <a:path>
              <a:moveTo>
                <a:pt x="45720" y="0"/>
              </a:moveTo>
              <a:lnTo>
                <a:pt x="45720" y="1867092"/>
              </a:lnTo>
              <a:lnTo>
                <a:pt x="111769" y="1867092"/>
              </a:lnTo>
              <a:lnTo>
                <a:pt x="111769" y="19390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E300F-A952-4C72-82E3-9D2B3CE3A8A8}">
      <dsp:nvSpPr>
        <dsp:cNvPr id="0" name=""/>
        <dsp:cNvSpPr/>
      </dsp:nvSpPr>
      <dsp:spPr>
        <a:xfrm>
          <a:off x="8008570" y="2246081"/>
          <a:ext cx="431916" cy="643685"/>
        </a:xfrm>
        <a:custGeom>
          <a:avLst/>
          <a:gdLst/>
          <a:ahLst/>
          <a:cxnLst/>
          <a:rect l="0" t="0" r="0" b="0"/>
          <a:pathLst>
            <a:path>
              <a:moveTo>
                <a:pt x="0" y="0"/>
              </a:moveTo>
              <a:lnTo>
                <a:pt x="0" y="571692"/>
              </a:lnTo>
              <a:lnTo>
                <a:pt x="431916" y="571692"/>
              </a:lnTo>
              <a:lnTo>
                <a:pt x="431916" y="643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06CB0-6736-4CC7-9BBF-BDC3AE3C475E}">
      <dsp:nvSpPr>
        <dsp:cNvPr id="0" name=""/>
        <dsp:cNvSpPr/>
      </dsp:nvSpPr>
      <dsp:spPr>
        <a:xfrm>
          <a:off x="4874218" y="1173451"/>
          <a:ext cx="3134351" cy="579148"/>
        </a:xfrm>
        <a:custGeom>
          <a:avLst/>
          <a:gdLst/>
          <a:ahLst/>
          <a:cxnLst/>
          <a:rect l="0" t="0" r="0" b="0"/>
          <a:pathLst>
            <a:path>
              <a:moveTo>
                <a:pt x="0" y="0"/>
              </a:moveTo>
              <a:lnTo>
                <a:pt x="0" y="507154"/>
              </a:lnTo>
              <a:lnTo>
                <a:pt x="3134351" y="507154"/>
              </a:lnTo>
              <a:lnTo>
                <a:pt x="3134351" y="5791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DEF593-0EA3-46E0-BA23-0F1418B63DFC}">
      <dsp:nvSpPr>
        <dsp:cNvPr id="0" name=""/>
        <dsp:cNvSpPr/>
      </dsp:nvSpPr>
      <dsp:spPr>
        <a:xfrm>
          <a:off x="6583819" y="2246081"/>
          <a:ext cx="347799" cy="796087"/>
        </a:xfrm>
        <a:custGeom>
          <a:avLst/>
          <a:gdLst/>
          <a:ahLst/>
          <a:cxnLst/>
          <a:rect l="0" t="0" r="0" b="0"/>
          <a:pathLst>
            <a:path>
              <a:moveTo>
                <a:pt x="0" y="0"/>
              </a:moveTo>
              <a:lnTo>
                <a:pt x="0" y="724094"/>
              </a:lnTo>
              <a:lnTo>
                <a:pt x="347799" y="724094"/>
              </a:lnTo>
              <a:lnTo>
                <a:pt x="347799" y="796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06A6E1-6298-45CD-864A-77985AD633D5}">
      <dsp:nvSpPr>
        <dsp:cNvPr id="0" name=""/>
        <dsp:cNvSpPr/>
      </dsp:nvSpPr>
      <dsp:spPr>
        <a:xfrm>
          <a:off x="4874218" y="1173451"/>
          <a:ext cx="1709600" cy="579148"/>
        </a:xfrm>
        <a:custGeom>
          <a:avLst/>
          <a:gdLst/>
          <a:ahLst/>
          <a:cxnLst/>
          <a:rect l="0" t="0" r="0" b="0"/>
          <a:pathLst>
            <a:path>
              <a:moveTo>
                <a:pt x="0" y="0"/>
              </a:moveTo>
              <a:lnTo>
                <a:pt x="0" y="507154"/>
              </a:lnTo>
              <a:lnTo>
                <a:pt x="1709600" y="507154"/>
              </a:lnTo>
              <a:lnTo>
                <a:pt x="1709600" y="5791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BE60C-37F0-4507-A873-45AD403A75A2}">
      <dsp:nvSpPr>
        <dsp:cNvPr id="0" name=""/>
        <dsp:cNvSpPr/>
      </dsp:nvSpPr>
      <dsp:spPr>
        <a:xfrm>
          <a:off x="5483819" y="3575569"/>
          <a:ext cx="741622" cy="609600"/>
        </a:xfrm>
        <a:custGeom>
          <a:avLst/>
          <a:gdLst/>
          <a:ahLst/>
          <a:cxnLst/>
          <a:rect l="0" t="0" r="0" b="0"/>
          <a:pathLst>
            <a:path>
              <a:moveTo>
                <a:pt x="0" y="0"/>
              </a:moveTo>
              <a:lnTo>
                <a:pt x="0" y="537607"/>
              </a:lnTo>
              <a:lnTo>
                <a:pt x="741622" y="537607"/>
              </a:lnTo>
              <a:lnTo>
                <a:pt x="741622" y="6096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35D181-470B-4E35-8DF6-01B99A918872}">
      <dsp:nvSpPr>
        <dsp:cNvPr id="0" name=""/>
        <dsp:cNvSpPr/>
      </dsp:nvSpPr>
      <dsp:spPr>
        <a:xfrm>
          <a:off x="5275607" y="3575569"/>
          <a:ext cx="208211" cy="609600"/>
        </a:xfrm>
        <a:custGeom>
          <a:avLst/>
          <a:gdLst/>
          <a:ahLst/>
          <a:cxnLst/>
          <a:rect l="0" t="0" r="0" b="0"/>
          <a:pathLst>
            <a:path>
              <a:moveTo>
                <a:pt x="208211" y="0"/>
              </a:moveTo>
              <a:lnTo>
                <a:pt x="208211" y="537607"/>
              </a:lnTo>
              <a:lnTo>
                <a:pt x="0" y="537607"/>
              </a:lnTo>
              <a:lnTo>
                <a:pt x="0" y="6096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9B56C-1FD8-4A9B-90B4-28E9A6182DF7}">
      <dsp:nvSpPr>
        <dsp:cNvPr id="0" name=""/>
        <dsp:cNvSpPr/>
      </dsp:nvSpPr>
      <dsp:spPr>
        <a:xfrm>
          <a:off x="5361900" y="2316452"/>
          <a:ext cx="91440" cy="765634"/>
        </a:xfrm>
        <a:custGeom>
          <a:avLst/>
          <a:gdLst/>
          <a:ahLst/>
          <a:cxnLst/>
          <a:rect l="0" t="0" r="0" b="0"/>
          <a:pathLst>
            <a:path>
              <a:moveTo>
                <a:pt x="45720" y="0"/>
              </a:moveTo>
              <a:lnTo>
                <a:pt x="45720" y="693641"/>
              </a:lnTo>
              <a:lnTo>
                <a:pt x="121918" y="693641"/>
              </a:lnTo>
              <a:lnTo>
                <a:pt x="121918" y="765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6619C8-AE61-40F9-921E-87BEACC84B56}">
      <dsp:nvSpPr>
        <dsp:cNvPr id="0" name=""/>
        <dsp:cNvSpPr/>
      </dsp:nvSpPr>
      <dsp:spPr>
        <a:xfrm>
          <a:off x="4874218" y="1173451"/>
          <a:ext cx="533402" cy="649518"/>
        </a:xfrm>
        <a:custGeom>
          <a:avLst/>
          <a:gdLst/>
          <a:ahLst/>
          <a:cxnLst/>
          <a:rect l="0" t="0" r="0" b="0"/>
          <a:pathLst>
            <a:path>
              <a:moveTo>
                <a:pt x="0" y="0"/>
              </a:moveTo>
              <a:lnTo>
                <a:pt x="0" y="577525"/>
              </a:lnTo>
              <a:lnTo>
                <a:pt x="533402" y="577525"/>
              </a:lnTo>
              <a:lnTo>
                <a:pt x="533402" y="6495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F07A6-AAB0-429B-BA39-BD03C5DDEF5B}">
      <dsp:nvSpPr>
        <dsp:cNvPr id="0" name=""/>
        <dsp:cNvSpPr/>
      </dsp:nvSpPr>
      <dsp:spPr>
        <a:xfrm>
          <a:off x="3240881" y="3537275"/>
          <a:ext cx="977639" cy="724093"/>
        </a:xfrm>
        <a:custGeom>
          <a:avLst/>
          <a:gdLst/>
          <a:ahLst/>
          <a:cxnLst/>
          <a:rect l="0" t="0" r="0" b="0"/>
          <a:pathLst>
            <a:path>
              <a:moveTo>
                <a:pt x="0" y="0"/>
              </a:moveTo>
              <a:lnTo>
                <a:pt x="0" y="652100"/>
              </a:lnTo>
              <a:lnTo>
                <a:pt x="977639" y="652100"/>
              </a:lnTo>
              <a:lnTo>
                <a:pt x="977639" y="7240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CF3B88-4F87-418B-8631-EFBBACD06EB1}">
      <dsp:nvSpPr>
        <dsp:cNvPr id="0" name=""/>
        <dsp:cNvSpPr/>
      </dsp:nvSpPr>
      <dsp:spPr>
        <a:xfrm>
          <a:off x="3195161" y="3537275"/>
          <a:ext cx="91440" cy="724093"/>
        </a:xfrm>
        <a:custGeom>
          <a:avLst/>
          <a:gdLst/>
          <a:ahLst/>
          <a:cxnLst/>
          <a:rect l="0" t="0" r="0" b="0"/>
          <a:pathLst>
            <a:path>
              <a:moveTo>
                <a:pt x="45720" y="0"/>
              </a:moveTo>
              <a:lnTo>
                <a:pt x="45720" y="652100"/>
              </a:lnTo>
              <a:lnTo>
                <a:pt x="73525" y="652100"/>
              </a:lnTo>
              <a:lnTo>
                <a:pt x="73525" y="7240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8C435-87F5-4152-9D3F-6ECD8B74DDBE}">
      <dsp:nvSpPr>
        <dsp:cNvPr id="0" name=""/>
        <dsp:cNvSpPr/>
      </dsp:nvSpPr>
      <dsp:spPr>
        <a:xfrm>
          <a:off x="2318853" y="3537275"/>
          <a:ext cx="922028" cy="724093"/>
        </a:xfrm>
        <a:custGeom>
          <a:avLst/>
          <a:gdLst/>
          <a:ahLst/>
          <a:cxnLst/>
          <a:rect l="0" t="0" r="0" b="0"/>
          <a:pathLst>
            <a:path>
              <a:moveTo>
                <a:pt x="922028" y="0"/>
              </a:moveTo>
              <a:lnTo>
                <a:pt x="922028" y="652100"/>
              </a:lnTo>
              <a:lnTo>
                <a:pt x="0" y="652100"/>
              </a:lnTo>
              <a:lnTo>
                <a:pt x="0" y="7240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059AC-FB88-4E23-A237-511E6069C1F5}">
      <dsp:nvSpPr>
        <dsp:cNvPr id="0" name=""/>
        <dsp:cNvSpPr/>
      </dsp:nvSpPr>
      <dsp:spPr>
        <a:xfrm>
          <a:off x="2072108" y="2246081"/>
          <a:ext cx="1168773" cy="797711"/>
        </a:xfrm>
        <a:custGeom>
          <a:avLst/>
          <a:gdLst/>
          <a:ahLst/>
          <a:cxnLst/>
          <a:rect l="0" t="0" r="0" b="0"/>
          <a:pathLst>
            <a:path>
              <a:moveTo>
                <a:pt x="0" y="0"/>
              </a:moveTo>
              <a:lnTo>
                <a:pt x="0" y="725718"/>
              </a:lnTo>
              <a:lnTo>
                <a:pt x="1168773" y="725718"/>
              </a:lnTo>
              <a:lnTo>
                <a:pt x="1168773" y="797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71A9E-58FB-46BE-9D15-968202F7EF31}">
      <dsp:nvSpPr>
        <dsp:cNvPr id="0" name=""/>
        <dsp:cNvSpPr/>
      </dsp:nvSpPr>
      <dsp:spPr>
        <a:xfrm>
          <a:off x="866296" y="3537275"/>
          <a:ext cx="502722" cy="724093"/>
        </a:xfrm>
        <a:custGeom>
          <a:avLst/>
          <a:gdLst/>
          <a:ahLst/>
          <a:cxnLst/>
          <a:rect l="0" t="0" r="0" b="0"/>
          <a:pathLst>
            <a:path>
              <a:moveTo>
                <a:pt x="0" y="0"/>
              </a:moveTo>
              <a:lnTo>
                <a:pt x="0" y="652100"/>
              </a:lnTo>
              <a:lnTo>
                <a:pt x="502722" y="652100"/>
              </a:lnTo>
              <a:lnTo>
                <a:pt x="502722" y="7240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07DA9D-40FC-4ADD-B274-AE2096D61E23}">
      <dsp:nvSpPr>
        <dsp:cNvPr id="0" name=""/>
        <dsp:cNvSpPr/>
      </dsp:nvSpPr>
      <dsp:spPr>
        <a:xfrm>
          <a:off x="419185" y="3537275"/>
          <a:ext cx="447111" cy="724093"/>
        </a:xfrm>
        <a:custGeom>
          <a:avLst/>
          <a:gdLst/>
          <a:ahLst/>
          <a:cxnLst/>
          <a:rect l="0" t="0" r="0" b="0"/>
          <a:pathLst>
            <a:path>
              <a:moveTo>
                <a:pt x="447111" y="0"/>
              </a:moveTo>
              <a:lnTo>
                <a:pt x="447111" y="652100"/>
              </a:lnTo>
              <a:lnTo>
                <a:pt x="0" y="652100"/>
              </a:lnTo>
              <a:lnTo>
                <a:pt x="0" y="7240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20B418-85BE-47F6-8C3A-26E0472B487E}">
      <dsp:nvSpPr>
        <dsp:cNvPr id="0" name=""/>
        <dsp:cNvSpPr/>
      </dsp:nvSpPr>
      <dsp:spPr>
        <a:xfrm>
          <a:off x="866296" y="2246081"/>
          <a:ext cx="1205811" cy="797711"/>
        </a:xfrm>
        <a:custGeom>
          <a:avLst/>
          <a:gdLst/>
          <a:ahLst/>
          <a:cxnLst/>
          <a:rect l="0" t="0" r="0" b="0"/>
          <a:pathLst>
            <a:path>
              <a:moveTo>
                <a:pt x="1205811" y="0"/>
              </a:moveTo>
              <a:lnTo>
                <a:pt x="1205811" y="725718"/>
              </a:lnTo>
              <a:lnTo>
                <a:pt x="0" y="725718"/>
              </a:lnTo>
              <a:lnTo>
                <a:pt x="0" y="797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F297C-00D1-4F9E-A909-8791F5A54013}">
      <dsp:nvSpPr>
        <dsp:cNvPr id="0" name=""/>
        <dsp:cNvSpPr/>
      </dsp:nvSpPr>
      <dsp:spPr>
        <a:xfrm>
          <a:off x="2072108" y="1173451"/>
          <a:ext cx="2802110" cy="579148"/>
        </a:xfrm>
        <a:custGeom>
          <a:avLst/>
          <a:gdLst/>
          <a:ahLst/>
          <a:cxnLst/>
          <a:rect l="0" t="0" r="0" b="0"/>
          <a:pathLst>
            <a:path>
              <a:moveTo>
                <a:pt x="2802110" y="0"/>
              </a:moveTo>
              <a:lnTo>
                <a:pt x="2802110" y="507154"/>
              </a:lnTo>
              <a:lnTo>
                <a:pt x="0" y="507154"/>
              </a:lnTo>
              <a:lnTo>
                <a:pt x="0" y="5791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6D66FA-733E-4099-ADDD-439FB7186726}">
      <dsp:nvSpPr>
        <dsp:cNvPr id="0" name=""/>
        <dsp:cNvSpPr/>
      </dsp:nvSpPr>
      <dsp:spPr>
        <a:xfrm>
          <a:off x="4485649" y="679970"/>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0B4D2C-EAEC-47D5-B854-C61E7DE0DCD4}">
      <dsp:nvSpPr>
        <dsp:cNvPr id="0" name=""/>
        <dsp:cNvSpPr/>
      </dsp:nvSpPr>
      <dsp:spPr>
        <a:xfrm>
          <a:off x="4571998" y="762001"/>
          <a:ext cx="777136" cy="49348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President</a:t>
          </a:r>
        </a:p>
        <a:p>
          <a:pPr lvl="0" algn="ctr" defTabSz="355600">
            <a:lnSpc>
              <a:spcPct val="90000"/>
            </a:lnSpc>
            <a:spcBef>
              <a:spcPct val="0"/>
            </a:spcBef>
            <a:spcAft>
              <a:spcPct val="35000"/>
            </a:spcAft>
          </a:pPr>
          <a:r>
            <a:rPr lang="en-US" sz="800" kern="1200" dirty="0" smtClean="0"/>
            <a:t>A2</a:t>
          </a:r>
        </a:p>
      </dsp:txBody>
      <dsp:txXfrm>
        <a:off x="4586452" y="776455"/>
        <a:ext cx="748228" cy="464573"/>
      </dsp:txXfrm>
    </dsp:sp>
    <dsp:sp modelId="{99E87498-E328-4436-9183-99BA9B494166}">
      <dsp:nvSpPr>
        <dsp:cNvPr id="0" name=""/>
        <dsp:cNvSpPr/>
      </dsp:nvSpPr>
      <dsp:spPr>
        <a:xfrm>
          <a:off x="1683539" y="1752600"/>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E7EDD-7313-4196-9F72-8452CABAE10F}">
      <dsp:nvSpPr>
        <dsp:cNvPr id="0" name=""/>
        <dsp:cNvSpPr/>
      </dsp:nvSpPr>
      <dsp:spPr>
        <a:xfrm>
          <a:off x="1769888" y="1834631"/>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Provost</a:t>
          </a:r>
        </a:p>
        <a:p>
          <a:pPr lvl="0" algn="ctr" defTabSz="355600">
            <a:lnSpc>
              <a:spcPct val="90000"/>
            </a:lnSpc>
            <a:spcBef>
              <a:spcPct val="0"/>
            </a:spcBef>
            <a:spcAft>
              <a:spcPct val="35000"/>
            </a:spcAft>
          </a:pPr>
          <a:r>
            <a:rPr lang="en-US" sz="800" kern="1200" dirty="0" smtClean="0"/>
            <a:t>B1</a:t>
          </a:r>
          <a:endParaRPr lang="en-US" sz="800" kern="1200" dirty="0"/>
        </a:p>
      </dsp:txBody>
      <dsp:txXfrm>
        <a:off x="1784342" y="1849085"/>
        <a:ext cx="748228" cy="464573"/>
      </dsp:txXfrm>
    </dsp:sp>
    <dsp:sp modelId="{CAF25584-ABB8-4AF1-BF25-EF88847254B5}">
      <dsp:nvSpPr>
        <dsp:cNvPr id="0" name=""/>
        <dsp:cNvSpPr/>
      </dsp:nvSpPr>
      <dsp:spPr>
        <a:xfrm>
          <a:off x="477727" y="3043793"/>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E23F72-D95D-4B35-B4E1-3301605C4AA3}">
      <dsp:nvSpPr>
        <dsp:cNvPr id="0" name=""/>
        <dsp:cNvSpPr/>
      </dsp:nvSpPr>
      <dsp:spPr>
        <a:xfrm>
          <a:off x="564076" y="3125824"/>
          <a:ext cx="777136" cy="49348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Asst. Provost</a:t>
          </a:r>
        </a:p>
        <a:p>
          <a:pPr lvl="0" algn="ctr" defTabSz="355600">
            <a:lnSpc>
              <a:spcPct val="90000"/>
            </a:lnSpc>
            <a:spcBef>
              <a:spcPct val="0"/>
            </a:spcBef>
            <a:spcAft>
              <a:spcPct val="35000"/>
            </a:spcAft>
          </a:pPr>
          <a:r>
            <a:rPr lang="en-US" sz="800" kern="1200" dirty="0" smtClean="0"/>
            <a:t>A2</a:t>
          </a:r>
          <a:endParaRPr lang="en-US" sz="800" kern="1200" dirty="0"/>
        </a:p>
      </dsp:txBody>
      <dsp:txXfrm>
        <a:off x="578530" y="3140278"/>
        <a:ext cx="748228" cy="464573"/>
      </dsp:txXfrm>
    </dsp:sp>
    <dsp:sp modelId="{EB15F061-10DB-4ACF-832D-3F248D75B289}">
      <dsp:nvSpPr>
        <dsp:cNvPr id="0" name=""/>
        <dsp:cNvSpPr/>
      </dsp:nvSpPr>
      <dsp:spPr>
        <a:xfrm>
          <a:off x="30616" y="4261368"/>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78CA8-3A2C-49C7-AE48-E40083C6520D}">
      <dsp:nvSpPr>
        <dsp:cNvPr id="0" name=""/>
        <dsp:cNvSpPr/>
      </dsp:nvSpPr>
      <dsp:spPr>
        <a:xfrm>
          <a:off x="116965" y="4343399"/>
          <a:ext cx="777136" cy="49348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t>Dir</a:t>
          </a:r>
          <a:r>
            <a:rPr lang="en-US" sz="800" kern="1200" dirty="0" smtClean="0"/>
            <a:t> Admissions</a:t>
          </a:r>
        </a:p>
        <a:p>
          <a:pPr lvl="0" algn="ctr" defTabSz="355600">
            <a:lnSpc>
              <a:spcPct val="90000"/>
            </a:lnSpc>
            <a:spcBef>
              <a:spcPct val="0"/>
            </a:spcBef>
            <a:spcAft>
              <a:spcPct val="35000"/>
            </a:spcAft>
          </a:pPr>
          <a:r>
            <a:rPr lang="en-US" sz="800" kern="1200" dirty="0" smtClean="0"/>
            <a:t>A2</a:t>
          </a:r>
          <a:endParaRPr lang="en-US" sz="800" kern="1200" dirty="0"/>
        </a:p>
      </dsp:txBody>
      <dsp:txXfrm>
        <a:off x="131419" y="4357853"/>
        <a:ext cx="748228" cy="464573"/>
      </dsp:txXfrm>
    </dsp:sp>
    <dsp:sp modelId="{C544EF95-DEF3-431F-B6A4-FB3517DAA098}">
      <dsp:nvSpPr>
        <dsp:cNvPr id="0" name=""/>
        <dsp:cNvSpPr/>
      </dsp:nvSpPr>
      <dsp:spPr>
        <a:xfrm>
          <a:off x="980450" y="4261368"/>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1F38A4-7E81-4A60-A71D-493665D1A1E9}">
      <dsp:nvSpPr>
        <dsp:cNvPr id="0" name=""/>
        <dsp:cNvSpPr/>
      </dsp:nvSpPr>
      <dsp:spPr>
        <a:xfrm>
          <a:off x="1066799" y="4343399"/>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Registrar</a:t>
          </a:r>
        </a:p>
        <a:p>
          <a:pPr lvl="0" algn="ctr" defTabSz="355600">
            <a:lnSpc>
              <a:spcPct val="90000"/>
            </a:lnSpc>
            <a:spcBef>
              <a:spcPct val="0"/>
            </a:spcBef>
            <a:spcAft>
              <a:spcPct val="35000"/>
            </a:spcAft>
          </a:pPr>
          <a:r>
            <a:rPr lang="en-US" sz="800" kern="1200" dirty="0" smtClean="0"/>
            <a:t>B3</a:t>
          </a:r>
          <a:endParaRPr lang="en-US" sz="800" kern="1200" dirty="0"/>
        </a:p>
      </dsp:txBody>
      <dsp:txXfrm>
        <a:off x="1081253" y="4357853"/>
        <a:ext cx="748228" cy="464573"/>
      </dsp:txXfrm>
    </dsp:sp>
    <dsp:sp modelId="{918A6A5A-9124-45B2-ABE7-9FF91568A55A}">
      <dsp:nvSpPr>
        <dsp:cNvPr id="0" name=""/>
        <dsp:cNvSpPr/>
      </dsp:nvSpPr>
      <dsp:spPr>
        <a:xfrm>
          <a:off x="2852312" y="3043793"/>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29F2E-307C-47E9-9128-8E1FBADFD205}">
      <dsp:nvSpPr>
        <dsp:cNvPr id="0" name=""/>
        <dsp:cNvSpPr/>
      </dsp:nvSpPr>
      <dsp:spPr>
        <a:xfrm>
          <a:off x="2938661" y="3125824"/>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Dir. Faculty</a:t>
          </a:r>
        </a:p>
        <a:p>
          <a:pPr lvl="0" algn="ctr" defTabSz="355600">
            <a:lnSpc>
              <a:spcPct val="90000"/>
            </a:lnSpc>
            <a:spcBef>
              <a:spcPct val="0"/>
            </a:spcBef>
            <a:spcAft>
              <a:spcPct val="35000"/>
            </a:spcAft>
          </a:pPr>
          <a:r>
            <a:rPr lang="en-US" sz="800" kern="1200" dirty="0" smtClean="0"/>
            <a:t>B2</a:t>
          </a:r>
          <a:endParaRPr lang="en-US" sz="800" kern="1200" dirty="0"/>
        </a:p>
      </dsp:txBody>
      <dsp:txXfrm>
        <a:off x="2953115" y="3140278"/>
        <a:ext cx="748228" cy="464573"/>
      </dsp:txXfrm>
    </dsp:sp>
    <dsp:sp modelId="{197E139E-4A37-471D-AAE2-78AFA8CF2E84}">
      <dsp:nvSpPr>
        <dsp:cNvPr id="0" name=""/>
        <dsp:cNvSpPr/>
      </dsp:nvSpPr>
      <dsp:spPr>
        <a:xfrm>
          <a:off x="1930284" y="4261368"/>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8A987-959F-402B-8994-FAA6AFA016E1}">
      <dsp:nvSpPr>
        <dsp:cNvPr id="0" name=""/>
        <dsp:cNvSpPr/>
      </dsp:nvSpPr>
      <dsp:spPr>
        <a:xfrm>
          <a:off x="2016633" y="4343399"/>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Faculty Council</a:t>
          </a:r>
        </a:p>
        <a:p>
          <a:pPr lvl="0" algn="ctr" defTabSz="355600">
            <a:lnSpc>
              <a:spcPct val="90000"/>
            </a:lnSpc>
            <a:spcBef>
              <a:spcPct val="0"/>
            </a:spcBef>
            <a:spcAft>
              <a:spcPct val="35000"/>
            </a:spcAft>
          </a:pPr>
          <a:r>
            <a:rPr lang="en-US" sz="800" kern="1200" dirty="0" smtClean="0"/>
            <a:t>B3</a:t>
          </a:r>
          <a:endParaRPr lang="en-US" sz="800" kern="1200" dirty="0"/>
        </a:p>
      </dsp:txBody>
      <dsp:txXfrm>
        <a:off x="2031087" y="4357853"/>
        <a:ext cx="748228" cy="464573"/>
      </dsp:txXfrm>
    </dsp:sp>
    <dsp:sp modelId="{58380A33-4B09-4B14-BD65-CCF9C555EFC9}">
      <dsp:nvSpPr>
        <dsp:cNvPr id="0" name=""/>
        <dsp:cNvSpPr/>
      </dsp:nvSpPr>
      <dsp:spPr>
        <a:xfrm>
          <a:off x="2880118" y="4261368"/>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D55C88-DDE5-4B3E-8E94-35E19CB3C135}">
      <dsp:nvSpPr>
        <dsp:cNvPr id="0" name=""/>
        <dsp:cNvSpPr/>
      </dsp:nvSpPr>
      <dsp:spPr>
        <a:xfrm>
          <a:off x="2966467" y="4343399"/>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Adjunct Faculty Council</a:t>
          </a:r>
        </a:p>
        <a:p>
          <a:pPr lvl="0" algn="ctr" defTabSz="355600">
            <a:lnSpc>
              <a:spcPct val="90000"/>
            </a:lnSpc>
            <a:spcBef>
              <a:spcPct val="0"/>
            </a:spcBef>
            <a:spcAft>
              <a:spcPct val="35000"/>
            </a:spcAft>
          </a:pPr>
          <a:r>
            <a:rPr lang="en-US" sz="800" kern="1200" dirty="0" smtClean="0"/>
            <a:t>B3</a:t>
          </a:r>
          <a:endParaRPr lang="en-US" sz="800" kern="1200" dirty="0"/>
        </a:p>
      </dsp:txBody>
      <dsp:txXfrm>
        <a:off x="2980921" y="4357853"/>
        <a:ext cx="748228" cy="464573"/>
      </dsp:txXfrm>
    </dsp:sp>
    <dsp:sp modelId="{D602BC0A-23F0-459F-BCB6-422C8C1CD18D}">
      <dsp:nvSpPr>
        <dsp:cNvPr id="0" name=""/>
        <dsp:cNvSpPr/>
      </dsp:nvSpPr>
      <dsp:spPr>
        <a:xfrm>
          <a:off x="3829952" y="4261368"/>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969A8D-CE3F-4483-8E14-F7694B89E306}">
      <dsp:nvSpPr>
        <dsp:cNvPr id="0" name=""/>
        <dsp:cNvSpPr/>
      </dsp:nvSpPr>
      <dsp:spPr>
        <a:xfrm>
          <a:off x="3916301" y="4343399"/>
          <a:ext cx="777136" cy="493481"/>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Dir. Fac. Advisors</a:t>
          </a:r>
        </a:p>
        <a:p>
          <a:pPr lvl="0" algn="ctr" defTabSz="355600">
            <a:lnSpc>
              <a:spcPct val="90000"/>
            </a:lnSpc>
            <a:spcBef>
              <a:spcPct val="0"/>
            </a:spcBef>
            <a:spcAft>
              <a:spcPct val="35000"/>
            </a:spcAft>
          </a:pPr>
          <a:r>
            <a:rPr lang="en-US" sz="800" kern="1200" dirty="0" smtClean="0"/>
            <a:t>A1</a:t>
          </a:r>
          <a:endParaRPr lang="en-US" sz="800" kern="1200" dirty="0"/>
        </a:p>
      </dsp:txBody>
      <dsp:txXfrm>
        <a:off x="3930755" y="4357853"/>
        <a:ext cx="748228" cy="464573"/>
      </dsp:txXfrm>
    </dsp:sp>
    <dsp:sp modelId="{86921428-0757-4388-9C31-A88C7159D109}">
      <dsp:nvSpPr>
        <dsp:cNvPr id="0" name=""/>
        <dsp:cNvSpPr/>
      </dsp:nvSpPr>
      <dsp:spPr>
        <a:xfrm>
          <a:off x="5019052" y="1822970"/>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986FF0-C69F-4EE4-814B-C6A328351BC5}">
      <dsp:nvSpPr>
        <dsp:cNvPr id="0" name=""/>
        <dsp:cNvSpPr/>
      </dsp:nvSpPr>
      <dsp:spPr>
        <a:xfrm>
          <a:off x="5105401" y="1905001"/>
          <a:ext cx="777136" cy="49348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SVP Administration</a:t>
          </a:r>
        </a:p>
        <a:p>
          <a:pPr lvl="0" algn="ctr" defTabSz="355600">
            <a:lnSpc>
              <a:spcPct val="90000"/>
            </a:lnSpc>
            <a:spcBef>
              <a:spcPct val="0"/>
            </a:spcBef>
            <a:spcAft>
              <a:spcPct val="35000"/>
            </a:spcAft>
          </a:pPr>
          <a:r>
            <a:rPr lang="en-US" sz="800" kern="1200" dirty="0" smtClean="0"/>
            <a:t>A2</a:t>
          </a:r>
          <a:endParaRPr lang="en-US" sz="800" kern="1200" dirty="0"/>
        </a:p>
      </dsp:txBody>
      <dsp:txXfrm>
        <a:off x="5119855" y="1919455"/>
        <a:ext cx="748228" cy="464573"/>
      </dsp:txXfrm>
    </dsp:sp>
    <dsp:sp modelId="{E19D4775-A383-43DC-A992-324912CFEDED}">
      <dsp:nvSpPr>
        <dsp:cNvPr id="0" name=""/>
        <dsp:cNvSpPr/>
      </dsp:nvSpPr>
      <dsp:spPr>
        <a:xfrm>
          <a:off x="5095250" y="3082087"/>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7D477-0704-49BD-B911-DE00B0BE44C9}">
      <dsp:nvSpPr>
        <dsp:cNvPr id="0" name=""/>
        <dsp:cNvSpPr/>
      </dsp:nvSpPr>
      <dsp:spPr>
        <a:xfrm>
          <a:off x="5181599" y="3164118"/>
          <a:ext cx="777136" cy="49348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Dir. </a:t>
          </a:r>
          <a:r>
            <a:rPr lang="en-US" sz="800" kern="1200" dirty="0" err="1" smtClean="0"/>
            <a:t>Admiss</a:t>
          </a:r>
          <a:r>
            <a:rPr lang="en-US" sz="800" kern="1200" dirty="0" smtClean="0"/>
            <a:t>./Enroll</a:t>
          </a:r>
        </a:p>
        <a:p>
          <a:pPr lvl="0" algn="ctr" defTabSz="355600">
            <a:lnSpc>
              <a:spcPct val="90000"/>
            </a:lnSpc>
            <a:spcBef>
              <a:spcPct val="0"/>
            </a:spcBef>
            <a:spcAft>
              <a:spcPct val="35000"/>
            </a:spcAft>
          </a:pPr>
          <a:r>
            <a:rPr lang="en-US" sz="800" kern="1200" dirty="0" smtClean="0"/>
            <a:t>A.2</a:t>
          </a:r>
          <a:endParaRPr lang="en-US" sz="800" kern="1200" dirty="0"/>
        </a:p>
      </dsp:txBody>
      <dsp:txXfrm>
        <a:off x="5196053" y="3178572"/>
        <a:ext cx="748228" cy="464573"/>
      </dsp:txXfrm>
    </dsp:sp>
    <dsp:sp modelId="{B4BAEF8C-4604-47EF-9923-CB1B84CC0FE2}">
      <dsp:nvSpPr>
        <dsp:cNvPr id="0" name=""/>
        <dsp:cNvSpPr/>
      </dsp:nvSpPr>
      <dsp:spPr>
        <a:xfrm>
          <a:off x="4887039" y="4185170"/>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A942F-52CE-405E-B4FB-E42DE52839DD}">
      <dsp:nvSpPr>
        <dsp:cNvPr id="0" name=""/>
        <dsp:cNvSpPr/>
      </dsp:nvSpPr>
      <dsp:spPr>
        <a:xfrm>
          <a:off x="4973387" y="4267201"/>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Bursar</a:t>
          </a:r>
        </a:p>
        <a:p>
          <a:pPr lvl="0" algn="ctr" defTabSz="355600">
            <a:lnSpc>
              <a:spcPct val="90000"/>
            </a:lnSpc>
            <a:spcBef>
              <a:spcPct val="0"/>
            </a:spcBef>
            <a:spcAft>
              <a:spcPct val="35000"/>
            </a:spcAft>
          </a:pPr>
          <a:r>
            <a:rPr lang="en-US" sz="800" kern="1200" dirty="0" smtClean="0"/>
            <a:t>A3</a:t>
          </a:r>
          <a:endParaRPr lang="en-US" sz="800" kern="1200" dirty="0"/>
        </a:p>
      </dsp:txBody>
      <dsp:txXfrm>
        <a:off x="4987841" y="4281655"/>
        <a:ext cx="748228" cy="464573"/>
      </dsp:txXfrm>
    </dsp:sp>
    <dsp:sp modelId="{CE9679F4-B621-44BA-86FA-821CA58BFA83}">
      <dsp:nvSpPr>
        <dsp:cNvPr id="0" name=""/>
        <dsp:cNvSpPr/>
      </dsp:nvSpPr>
      <dsp:spPr>
        <a:xfrm>
          <a:off x="5836873" y="4185170"/>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D959F-6A27-4FC9-A6EC-7A6274FACC38}">
      <dsp:nvSpPr>
        <dsp:cNvPr id="0" name=""/>
        <dsp:cNvSpPr/>
      </dsp:nvSpPr>
      <dsp:spPr>
        <a:xfrm>
          <a:off x="5923221" y="4267201"/>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t>Fin.Aid</a:t>
          </a:r>
          <a:endParaRPr lang="en-US" sz="800" kern="1200" dirty="0" smtClean="0"/>
        </a:p>
        <a:p>
          <a:pPr lvl="0" algn="ctr" defTabSz="355600">
            <a:lnSpc>
              <a:spcPct val="90000"/>
            </a:lnSpc>
            <a:spcBef>
              <a:spcPct val="0"/>
            </a:spcBef>
            <a:spcAft>
              <a:spcPct val="35000"/>
            </a:spcAft>
          </a:pPr>
          <a:r>
            <a:rPr lang="en-US" sz="800" kern="1200" dirty="0" smtClean="0"/>
            <a:t>A3</a:t>
          </a:r>
          <a:endParaRPr lang="en-US" sz="800" kern="1200" dirty="0"/>
        </a:p>
      </dsp:txBody>
      <dsp:txXfrm>
        <a:off x="5937675" y="4281655"/>
        <a:ext cx="748228" cy="464573"/>
      </dsp:txXfrm>
    </dsp:sp>
    <dsp:sp modelId="{2D1B19C3-E142-4896-94B2-D5F8FD39EB66}">
      <dsp:nvSpPr>
        <dsp:cNvPr id="0" name=""/>
        <dsp:cNvSpPr/>
      </dsp:nvSpPr>
      <dsp:spPr>
        <a:xfrm>
          <a:off x="6195250" y="1752600"/>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8B6E2-EA74-4FED-AC07-1497178DFFC5}">
      <dsp:nvSpPr>
        <dsp:cNvPr id="0" name=""/>
        <dsp:cNvSpPr/>
      </dsp:nvSpPr>
      <dsp:spPr>
        <a:xfrm>
          <a:off x="6281599" y="1834631"/>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CIO</a:t>
          </a:r>
        </a:p>
        <a:p>
          <a:pPr lvl="0" algn="ctr" defTabSz="355600">
            <a:lnSpc>
              <a:spcPct val="90000"/>
            </a:lnSpc>
            <a:spcBef>
              <a:spcPct val="0"/>
            </a:spcBef>
            <a:spcAft>
              <a:spcPct val="35000"/>
            </a:spcAft>
          </a:pPr>
          <a:r>
            <a:rPr lang="en-US" sz="800" kern="1200" dirty="0" smtClean="0"/>
            <a:t>A3</a:t>
          </a:r>
          <a:endParaRPr lang="en-US" sz="800" kern="1200" dirty="0"/>
        </a:p>
      </dsp:txBody>
      <dsp:txXfrm>
        <a:off x="6296053" y="1849085"/>
        <a:ext cx="748228" cy="464573"/>
      </dsp:txXfrm>
    </dsp:sp>
    <dsp:sp modelId="{969BADF9-54C1-4633-9E13-E472C178BD61}">
      <dsp:nvSpPr>
        <dsp:cNvPr id="0" name=""/>
        <dsp:cNvSpPr/>
      </dsp:nvSpPr>
      <dsp:spPr>
        <a:xfrm>
          <a:off x="6543050" y="3042169"/>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EDDE2-C92F-48A1-ACF6-D8EFD50168B9}">
      <dsp:nvSpPr>
        <dsp:cNvPr id="0" name=""/>
        <dsp:cNvSpPr/>
      </dsp:nvSpPr>
      <dsp:spPr>
        <a:xfrm>
          <a:off x="6629399" y="3124200"/>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Dir. IT</a:t>
          </a:r>
        </a:p>
        <a:p>
          <a:pPr lvl="0" algn="ctr" defTabSz="355600">
            <a:lnSpc>
              <a:spcPct val="90000"/>
            </a:lnSpc>
            <a:spcBef>
              <a:spcPct val="0"/>
            </a:spcBef>
            <a:spcAft>
              <a:spcPct val="35000"/>
            </a:spcAft>
          </a:pPr>
          <a:r>
            <a:rPr lang="en-US" sz="800" kern="1200" dirty="0" smtClean="0"/>
            <a:t>A3</a:t>
          </a:r>
          <a:endParaRPr lang="en-US" sz="800" kern="1200" dirty="0"/>
        </a:p>
      </dsp:txBody>
      <dsp:txXfrm>
        <a:off x="6643853" y="3138654"/>
        <a:ext cx="748228" cy="464573"/>
      </dsp:txXfrm>
    </dsp:sp>
    <dsp:sp modelId="{540DDE4B-7459-4B19-B15D-1EB9CCDDE69B}">
      <dsp:nvSpPr>
        <dsp:cNvPr id="0" name=""/>
        <dsp:cNvSpPr/>
      </dsp:nvSpPr>
      <dsp:spPr>
        <a:xfrm>
          <a:off x="7620001" y="1752600"/>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245E58-5522-46B1-B7A0-A283873B43D8}">
      <dsp:nvSpPr>
        <dsp:cNvPr id="0" name=""/>
        <dsp:cNvSpPr/>
      </dsp:nvSpPr>
      <dsp:spPr>
        <a:xfrm>
          <a:off x="7706350" y="1834631"/>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Student affairs</a:t>
          </a:r>
        </a:p>
        <a:p>
          <a:pPr lvl="0" algn="ctr" defTabSz="355600">
            <a:lnSpc>
              <a:spcPct val="90000"/>
            </a:lnSpc>
            <a:spcBef>
              <a:spcPct val="0"/>
            </a:spcBef>
            <a:spcAft>
              <a:spcPct val="35000"/>
            </a:spcAft>
          </a:pPr>
          <a:r>
            <a:rPr lang="en-US" sz="800" kern="1200" dirty="0" smtClean="0"/>
            <a:t>B2</a:t>
          </a:r>
          <a:endParaRPr lang="en-US" sz="800" kern="1200" dirty="0"/>
        </a:p>
      </dsp:txBody>
      <dsp:txXfrm>
        <a:off x="7720804" y="1849085"/>
        <a:ext cx="748228" cy="464573"/>
      </dsp:txXfrm>
    </dsp:sp>
    <dsp:sp modelId="{7D36FA43-F6F0-4C7D-9100-D542A1267EBF}">
      <dsp:nvSpPr>
        <dsp:cNvPr id="0" name=""/>
        <dsp:cNvSpPr/>
      </dsp:nvSpPr>
      <dsp:spPr>
        <a:xfrm>
          <a:off x="8051918" y="2889767"/>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ACFC1-6190-4534-BF1A-29676E04D5B7}">
      <dsp:nvSpPr>
        <dsp:cNvPr id="0" name=""/>
        <dsp:cNvSpPr/>
      </dsp:nvSpPr>
      <dsp:spPr>
        <a:xfrm>
          <a:off x="8138266" y="2971798"/>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Testing</a:t>
          </a:r>
        </a:p>
        <a:p>
          <a:pPr lvl="0" algn="ctr" defTabSz="355600">
            <a:lnSpc>
              <a:spcPct val="90000"/>
            </a:lnSpc>
            <a:spcBef>
              <a:spcPct val="0"/>
            </a:spcBef>
            <a:spcAft>
              <a:spcPct val="35000"/>
            </a:spcAft>
          </a:pPr>
          <a:r>
            <a:rPr lang="en-US" sz="800" kern="1200" dirty="0" smtClean="0"/>
            <a:t>B.3</a:t>
          </a:r>
          <a:endParaRPr lang="en-US" sz="800" kern="1200" dirty="0"/>
        </a:p>
      </dsp:txBody>
      <dsp:txXfrm>
        <a:off x="8152720" y="2986252"/>
        <a:ext cx="748228" cy="464573"/>
      </dsp:txXfrm>
    </dsp:sp>
    <dsp:sp modelId="{61933C5C-5599-4146-914F-C6D343BFE14C}">
      <dsp:nvSpPr>
        <dsp:cNvPr id="0" name=""/>
        <dsp:cNvSpPr/>
      </dsp:nvSpPr>
      <dsp:spPr>
        <a:xfrm>
          <a:off x="7686051" y="4185167"/>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ED6EA-D047-440E-A20C-EB9393D9CEBF}">
      <dsp:nvSpPr>
        <dsp:cNvPr id="0" name=""/>
        <dsp:cNvSpPr/>
      </dsp:nvSpPr>
      <dsp:spPr>
        <a:xfrm>
          <a:off x="7772400" y="4267198"/>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Students</a:t>
          </a:r>
        </a:p>
        <a:p>
          <a:pPr lvl="0" algn="ctr" defTabSz="355600">
            <a:lnSpc>
              <a:spcPct val="90000"/>
            </a:lnSpc>
            <a:spcBef>
              <a:spcPct val="0"/>
            </a:spcBef>
            <a:spcAft>
              <a:spcPct val="35000"/>
            </a:spcAft>
          </a:pPr>
          <a:r>
            <a:rPr lang="en-US" sz="800" kern="1200" dirty="0" smtClean="0"/>
            <a:t>B3</a:t>
          </a:r>
          <a:endParaRPr lang="en-US" sz="800" kern="1200" dirty="0"/>
        </a:p>
      </dsp:txBody>
      <dsp:txXfrm>
        <a:off x="7786854" y="4281652"/>
        <a:ext cx="748228" cy="464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4E6CE-879E-42E3-8FD3-2F7E35AB5CA7}">
      <dsp:nvSpPr>
        <dsp:cNvPr id="0" name=""/>
        <dsp:cNvSpPr/>
      </dsp:nvSpPr>
      <dsp:spPr>
        <a:xfrm>
          <a:off x="7962850" y="2246081"/>
          <a:ext cx="91440" cy="1939085"/>
        </a:xfrm>
        <a:custGeom>
          <a:avLst/>
          <a:gdLst/>
          <a:ahLst/>
          <a:cxnLst/>
          <a:rect l="0" t="0" r="0" b="0"/>
          <a:pathLst>
            <a:path>
              <a:moveTo>
                <a:pt x="45720" y="0"/>
              </a:moveTo>
              <a:lnTo>
                <a:pt x="45720" y="1867092"/>
              </a:lnTo>
              <a:lnTo>
                <a:pt x="111769" y="1867092"/>
              </a:lnTo>
              <a:lnTo>
                <a:pt x="111769" y="19390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6E300F-A952-4C72-82E3-9D2B3CE3A8A8}">
      <dsp:nvSpPr>
        <dsp:cNvPr id="0" name=""/>
        <dsp:cNvSpPr/>
      </dsp:nvSpPr>
      <dsp:spPr>
        <a:xfrm>
          <a:off x="8008570" y="2246081"/>
          <a:ext cx="431916" cy="643685"/>
        </a:xfrm>
        <a:custGeom>
          <a:avLst/>
          <a:gdLst/>
          <a:ahLst/>
          <a:cxnLst/>
          <a:rect l="0" t="0" r="0" b="0"/>
          <a:pathLst>
            <a:path>
              <a:moveTo>
                <a:pt x="0" y="0"/>
              </a:moveTo>
              <a:lnTo>
                <a:pt x="0" y="571692"/>
              </a:lnTo>
              <a:lnTo>
                <a:pt x="431916" y="571692"/>
              </a:lnTo>
              <a:lnTo>
                <a:pt x="431916" y="643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A06CB0-6736-4CC7-9BBF-BDC3AE3C475E}">
      <dsp:nvSpPr>
        <dsp:cNvPr id="0" name=""/>
        <dsp:cNvSpPr/>
      </dsp:nvSpPr>
      <dsp:spPr>
        <a:xfrm>
          <a:off x="4874218" y="1173451"/>
          <a:ext cx="3134351" cy="579148"/>
        </a:xfrm>
        <a:custGeom>
          <a:avLst/>
          <a:gdLst/>
          <a:ahLst/>
          <a:cxnLst/>
          <a:rect l="0" t="0" r="0" b="0"/>
          <a:pathLst>
            <a:path>
              <a:moveTo>
                <a:pt x="0" y="0"/>
              </a:moveTo>
              <a:lnTo>
                <a:pt x="0" y="507154"/>
              </a:lnTo>
              <a:lnTo>
                <a:pt x="3134351" y="507154"/>
              </a:lnTo>
              <a:lnTo>
                <a:pt x="3134351" y="5791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DEF593-0EA3-46E0-BA23-0F1418B63DFC}">
      <dsp:nvSpPr>
        <dsp:cNvPr id="0" name=""/>
        <dsp:cNvSpPr/>
      </dsp:nvSpPr>
      <dsp:spPr>
        <a:xfrm>
          <a:off x="6583819" y="2246081"/>
          <a:ext cx="347799" cy="796087"/>
        </a:xfrm>
        <a:custGeom>
          <a:avLst/>
          <a:gdLst/>
          <a:ahLst/>
          <a:cxnLst/>
          <a:rect l="0" t="0" r="0" b="0"/>
          <a:pathLst>
            <a:path>
              <a:moveTo>
                <a:pt x="0" y="0"/>
              </a:moveTo>
              <a:lnTo>
                <a:pt x="0" y="724094"/>
              </a:lnTo>
              <a:lnTo>
                <a:pt x="347799" y="724094"/>
              </a:lnTo>
              <a:lnTo>
                <a:pt x="347799" y="7960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06A6E1-6298-45CD-864A-77985AD633D5}">
      <dsp:nvSpPr>
        <dsp:cNvPr id="0" name=""/>
        <dsp:cNvSpPr/>
      </dsp:nvSpPr>
      <dsp:spPr>
        <a:xfrm>
          <a:off x="4874218" y="1173451"/>
          <a:ext cx="1709600" cy="579148"/>
        </a:xfrm>
        <a:custGeom>
          <a:avLst/>
          <a:gdLst/>
          <a:ahLst/>
          <a:cxnLst/>
          <a:rect l="0" t="0" r="0" b="0"/>
          <a:pathLst>
            <a:path>
              <a:moveTo>
                <a:pt x="0" y="0"/>
              </a:moveTo>
              <a:lnTo>
                <a:pt x="0" y="507154"/>
              </a:lnTo>
              <a:lnTo>
                <a:pt x="1709600" y="507154"/>
              </a:lnTo>
              <a:lnTo>
                <a:pt x="1709600" y="5791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BE60C-37F0-4507-A873-45AD403A75A2}">
      <dsp:nvSpPr>
        <dsp:cNvPr id="0" name=""/>
        <dsp:cNvSpPr/>
      </dsp:nvSpPr>
      <dsp:spPr>
        <a:xfrm>
          <a:off x="5483819" y="3575569"/>
          <a:ext cx="741622" cy="609600"/>
        </a:xfrm>
        <a:custGeom>
          <a:avLst/>
          <a:gdLst/>
          <a:ahLst/>
          <a:cxnLst/>
          <a:rect l="0" t="0" r="0" b="0"/>
          <a:pathLst>
            <a:path>
              <a:moveTo>
                <a:pt x="0" y="0"/>
              </a:moveTo>
              <a:lnTo>
                <a:pt x="0" y="537607"/>
              </a:lnTo>
              <a:lnTo>
                <a:pt x="741622" y="537607"/>
              </a:lnTo>
              <a:lnTo>
                <a:pt x="741622" y="6096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35D181-470B-4E35-8DF6-01B99A918872}">
      <dsp:nvSpPr>
        <dsp:cNvPr id="0" name=""/>
        <dsp:cNvSpPr/>
      </dsp:nvSpPr>
      <dsp:spPr>
        <a:xfrm>
          <a:off x="5275607" y="3575569"/>
          <a:ext cx="208211" cy="609600"/>
        </a:xfrm>
        <a:custGeom>
          <a:avLst/>
          <a:gdLst/>
          <a:ahLst/>
          <a:cxnLst/>
          <a:rect l="0" t="0" r="0" b="0"/>
          <a:pathLst>
            <a:path>
              <a:moveTo>
                <a:pt x="208211" y="0"/>
              </a:moveTo>
              <a:lnTo>
                <a:pt x="208211" y="537607"/>
              </a:lnTo>
              <a:lnTo>
                <a:pt x="0" y="537607"/>
              </a:lnTo>
              <a:lnTo>
                <a:pt x="0" y="6096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9B56C-1FD8-4A9B-90B4-28E9A6182DF7}">
      <dsp:nvSpPr>
        <dsp:cNvPr id="0" name=""/>
        <dsp:cNvSpPr/>
      </dsp:nvSpPr>
      <dsp:spPr>
        <a:xfrm>
          <a:off x="5361900" y="2316452"/>
          <a:ext cx="91440" cy="765634"/>
        </a:xfrm>
        <a:custGeom>
          <a:avLst/>
          <a:gdLst/>
          <a:ahLst/>
          <a:cxnLst/>
          <a:rect l="0" t="0" r="0" b="0"/>
          <a:pathLst>
            <a:path>
              <a:moveTo>
                <a:pt x="45720" y="0"/>
              </a:moveTo>
              <a:lnTo>
                <a:pt x="45720" y="693641"/>
              </a:lnTo>
              <a:lnTo>
                <a:pt x="121918" y="693641"/>
              </a:lnTo>
              <a:lnTo>
                <a:pt x="121918" y="7656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6619C8-AE61-40F9-921E-87BEACC84B56}">
      <dsp:nvSpPr>
        <dsp:cNvPr id="0" name=""/>
        <dsp:cNvSpPr/>
      </dsp:nvSpPr>
      <dsp:spPr>
        <a:xfrm>
          <a:off x="4874218" y="1173451"/>
          <a:ext cx="533402" cy="649518"/>
        </a:xfrm>
        <a:custGeom>
          <a:avLst/>
          <a:gdLst/>
          <a:ahLst/>
          <a:cxnLst/>
          <a:rect l="0" t="0" r="0" b="0"/>
          <a:pathLst>
            <a:path>
              <a:moveTo>
                <a:pt x="0" y="0"/>
              </a:moveTo>
              <a:lnTo>
                <a:pt x="0" y="577525"/>
              </a:lnTo>
              <a:lnTo>
                <a:pt x="533402" y="577525"/>
              </a:lnTo>
              <a:lnTo>
                <a:pt x="533402" y="6495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F07A6-AAB0-429B-BA39-BD03C5DDEF5B}">
      <dsp:nvSpPr>
        <dsp:cNvPr id="0" name=""/>
        <dsp:cNvSpPr/>
      </dsp:nvSpPr>
      <dsp:spPr>
        <a:xfrm>
          <a:off x="3240881" y="3537275"/>
          <a:ext cx="977639" cy="724093"/>
        </a:xfrm>
        <a:custGeom>
          <a:avLst/>
          <a:gdLst/>
          <a:ahLst/>
          <a:cxnLst/>
          <a:rect l="0" t="0" r="0" b="0"/>
          <a:pathLst>
            <a:path>
              <a:moveTo>
                <a:pt x="0" y="0"/>
              </a:moveTo>
              <a:lnTo>
                <a:pt x="0" y="652100"/>
              </a:lnTo>
              <a:lnTo>
                <a:pt x="977639" y="652100"/>
              </a:lnTo>
              <a:lnTo>
                <a:pt x="977639" y="7240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CF3B88-4F87-418B-8631-EFBBACD06EB1}">
      <dsp:nvSpPr>
        <dsp:cNvPr id="0" name=""/>
        <dsp:cNvSpPr/>
      </dsp:nvSpPr>
      <dsp:spPr>
        <a:xfrm>
          <a:off x="3195161" y="3537275"/>
          <a:ext cx="91440" cy="724093"/>
        </a:xfrm>
        <a:custGeom>
          <a:avLst/>
          <a:gdLst/>
          <a:ahLst/>
          <a:cxnLst/>
          <a:rect l="0" t="0" r="0" b="0"/>
          <a:pathLst>
            <a:path>
              <a:moveTo>
                <a:pt x="45720" y="0"/>
              </a:moveTo>
              <a:lnTo>
                <a:pt x="45720" y="652100"/>
              </a:lnTo>
              <a:lnTo>
                <a:pt x="73525" y="652100"/>
              </a:lnTo>
              <a:lnTo>
                <a:pt x="73525" y="7240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8C435-87F5-4152-9D3F-6ECD8B74DDBE}">
      <dsp:nvSpPr>
        <dsp:cNvPr id="0" name=""/>
        <dsp:cNvSpPr/>
      </dsp:nvSpPr>
      <dsp:spPr>
        <a:xfrm>
          <a:off x="2318853" y="3537275"/>
          <a:ext cx="922028" cy="724093"/>
        </a:xfrm>
        <a:custGeom>
          <a:avLst/>
          <a:gdLst/>
          <a:ahLst/>
          <a:cxnLst/>
          <a:rect l="0" t="0" r="0" b="0"/>
          <a:pathLst>
            <a:path>
              <a:moveTo>
                <a:pt x="922028" y="0"/>
              </a:moveTo>
              <a:lnTo>
                <a:pt x="922028" y="652100"/>
              </a:lnTo>
              <a:lnTo>
                <a:pt x="0" y="652100"/>
              </a:lnTo>
              <a:lnTo>
                <a:pt x="0" y="7240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059AC-FB88-4E23-A237-511E6069C1F5}">
      <dsp:nvSpPr>
        <dsp:cNvPr id="0" name=""/>
        <dsp:cNvSpPr/>
      </dsp:nvSpPr>
      <dsp:spPr>
        <a:xfrm>
          <a:off x="2072108" y="2246081"/>
          <a:ext cx="1168773" cy="797711"/>
        </a:xfrm>
        <a:custGeom>
          <a:avLst/>
          <a:gdLst/>
          <a:ahLst/>
          <a:cxnLst/>
          <a:rect l="0" t="0" r="0" b="0"/>
          <a:pathLst>
            <a:path>
              <a:moveTo>
                <a:pt x="0" y="0"/>
              </a:moveTo>
              <a:lnTo>
                <a:pt x="0" y="725718"/>
              </a:lnTo>
              <a:lnTo>
                <a:pt x="1168773" y="725718"/>
              </a:lnTo>
              <a:lnTo>
                <a:pt x="1168773" y="797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71A9E-58FB-46BE-9D15-968202F7EF31}">
      <dsp:nvSpPr>
        <dsp:cNvPr id="0" name=""/>
        <dsp:cNvSpPr/>
      </dsp:nvSpPr>
      <dsp:spPr>
        <a:xfrm>
          <a:off x="866296" y="3537275"/>
          <a:ext cx="502722" cy="724093"/>
        </a:xfrm>
        <a:custGeom>
          <a:avLst/>
          <a:gdLst/>
          <a:ahLst/>
          <a:cxnLst/>
          <a:rect l="0" t="0" r="0" b="0"/>
          <a:pathLst>
            <a:path>
              <a:moveTo>
                <a:pt x="0" y="0"/>
              </a:moveTo>
              <a:lnTo>
                <a:pt x="0" y="652100"/>
              </a:lnTo>
              <a:lnTo>
                <a:pt x="502722" y="652100"/>
              </a:lnTo>
              <a:lnTo>
                <a:pt x="502722" y="7240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07DA9D-40FC-4ADD-B274-AE2096D61E23}">
      <dsp:nvSpPr>
        <dsp:cNvPr id="0" name=""/>
        <dsp:cNvSpPr/>
      </dsp:nvSpPr>
      <dsp:spPr>
        <a:xfrm>
          <a:off x="419185" y="3537275"/>
          <a:ext cx="447111" cy="724093"/>
        </a:xfrm>
        <a:custGeom>
          <a:avLst/>
          <a:gdLst/>
          <a:ahLst/>
          <a:cxnLst/>
          <a:rect l="0" t="0" r="0" b="0"/>
          <a:pathLst>
            <a:path>
              <a:moveTo>
                <a:pt x="447111" y="0"/>
              </a:moveTo>
              <a:lnTo>
                <a:pt x="447111" y="652100"/>
              </a:lnTo>
              <a:lnTo>
                <a:pt x="0" y="652100"/>
              </a:lnTo>
              <a:lnTo>
                <a:pt x="0" y="7240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20B418-85BE-47F6-8C3A-26E0472B487E}">
      <dsp:nvSpPr>
        <dsp:cNvPr id="0" name=""/>
        <dsp:cNvSpPr/>
      </dsp:nvSpPr>
      <dsp:spPr>
        <a:xfrm>
          <a:off x="866296" y="2246081"/>
          <a:ext cx="1205811" cy="797711"/>
        </a:xfrm>
        <a:custGeom>
          <a:avLst/>
          <a:gdLst/>
          <a:ahLst/>
          <a:cxnLst/>
          <a:rect l="0" t="0" r="0" b="0"/>
          <a:pathLst>
            <a:path>
              <a:moveTo>
                <a:pt x="1205811" y="0"/>
              </a:moveTo>
              <a:lnTo>
                <a:pt x="1205811" y="725718"/>
              </a:lnTo>
              <a:lnTo>
                <a:pt x="0" y="725718"/>
              </a:lnTo>
              <a:lnTo>
                <a:pt x="0" y="7977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F297C-00D1-4F9E-A909-8791F5A54013}">
      <dsp:nvSpPr>
        <dsp:cNvPr id="0" name=""/>
        <dsp:cNvSpPr/>
      </dsp:nvSpPr>
      <dsp:spPr>
        <a:xfrm>
          <a:off x="2072108" y="1173451"/>
          <a:ext cx="2802110" cy="579148"/>
        </a:xfrm>
        <a:custGeom>
          <a:avLst/>
          <a:gdLst/>
          <a:ahLst/>
          <a:cxnLst/>
          <a:rect l="0" t="0" r="0" b="0"/>
          <a:pathLst>
            <a:path>
              <a:moveTo>
                <a:pt x="2802110" y="0"/>
              </a:moveTo>
              <a:lnTo>
                <a:pt x="2802110" y="507154"/>
              </a:lnTo>
              <a:lnTo>
                <a:pt x="0" y="507154"/>
              </a:lnTo>
              <a:lnTo>
                <a:pt x="0" y="5791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6D66FA-733E-4099-ADDD-439FB7186726}">
      <dsp:nvSpPr>
        <dsp:cNvPr id="0" name=""/>
        <dsp:cNvSpPr/>
      </dsp:nvSpPr>
      <dsp:spPr>
        <a:xfrm>
          <a:off x="4485649" y="679970"/>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0B4D2C-EAEC-47D5-B854-C61E7DE0DCD4}">
      <dsp:nvSpPr>
        <dsp:cNvPr id="0" name=""/>
        <dsp:cNvSpPr/>
      </dsp:nvSpPr>
      <dsp:spPr>
        <a:xfrm>
          <a:off x="4571998" y="762001"/>
          <a:ext cx="777136" cy="49348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President</a:t>
          </a:r>
        </a:p>
        <a:p>
          <a:pPr lvl="0" algn="ctr" defTabSz="355600">
            <a:lnSpc>
              <a:spcPct val="90000"/>
            </a:lnSpc>
            <a:spcBef>
              <a:spcPct val="0"/>
            </a:spcBef>
            <a:spcAft>
              <a:spcPct val="35000"/>
            </a:spcAft>
          </a:pPr>
          <a:r>
            <a:rPr lang="en-US" sz="800" kern="1200" dirty="0" smtClean="0"/>
            <a:t>A2</a:t>
          </a:r>
        </a:p>
      </dsp:txBody>
      <dsp:txXfrm>
        <a:off x="4586452" y="776455"/>
        <a:ext cx="748228" cy="464573"/>
      </dsp:txXfrm>
    </dsp:sp>
    <dsp:sp modelId="{99E87498-E328-4436-9183-99BA9B494166}">
      <dsp:nvSpPr>
        <dsp:cNvPr id="0" name=""/>
        <dsp:cNvSpPr/>
      </dsp:nvSpPr>
      <dsp:spPr>
        <a:xfrm>
          <a:off x="1683539" y="1752600"/>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E7EDD-7313-4196-9F72-8452CABAE10F}">
      <dsp:nvSpPr>
        <dsp:cNvPr id="0" name=""/>
        <dsp:cNvSpPr/>
      </dsp:nvSpPr>
      <dsp:spPr>
        <a:xfrm>
          <a:off x="1769888" y="1834631"/>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Provost</a:t>
          </a:r>
        </a:p>
        <a:p>
          <a:pPr lvl="0" algn="ctr" defTabSz="355600">
            <a:lnSpc>
              <a:spcPct val="90000"/>
            </a:lnSpc>
            <a:spcBef>
              <a:spcPct val="0"/>
            </a:spcBef>
            <a:spcAft>
              <a:spcPct val="35000"/>
            </a:spcAft>
          </a:pPr>
          <a:r>
            <a:rPr lang="en-US" sz="800" kern="1200" dirty="0" smtClean="0"/>
            <a:t>B1</a:t>
          </a:r>
          <a:endParaRPr lang="en-US" sz="800" kern="1200" dirty="0"/>
        </a:p>
      </dsp:txBody>
      <dsp:txXfrm>
        <a:off x="1784342" y="1849085"/>
        <a:ext cx="748228" cy="464573"/>
      </dsp:txXfrm>
    </dsp:sp>
    <dsp:sp modelId="{CAF25584-ABB8-4AF1-BF25-EF88847254B5}">
      <dsp:nvSpPr>
        <dsp:cNvPr id="0" name=""/>
        <dsp:cNvSpPr/>
      </dsp:nvSpPr>
      <dsp:spPr>
        <a:xfrm>
          <a:off x="477727" y="3043793"/>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E23F72-D95D-4B35-B4E1-3301605C4AA3}">
      <dsp:nvSpPr>
        <dsp:cNvPr id="0" name=""/>
        <dsp:cNvSpPr/>
      </dsp:nvSpPr>
      <dsp:spPr>
        <a:xfrm>
          <a:off x="564076" y="3125824"/>
          <a:ext cx="777136" cy="49348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Asst. Provost</a:t>
          </a:r>
        </a:p>
        <a:p>
          <a:pPr lvl="0" algn="ctr" defTabSz="355600">
            <a:lnSpc>
              <a:spcPct val="90000"/>
            </a:lnSpc>
            <a:spcBef>
              <a:spcPct val="0"/>
            </a:spcBef>
            <a:spcAft>
              <a:spcPct val="35000"/>
            </a:spcAft>
          </a:pPr>
          <a:r>
            <a:rPr lang="en-US" sz="800" kern="1200" dirty="0" smtClean="0"/>
            <a:t>A2</a:t>
          </a:r>
          <a:endParaRPr lang="en-US" sz="800" kern="1200" dirty="0"/>
        </a:p>
      </dsp:txBody>
      <dsp:txXfrm>
        <a:off x="578530" y="3140278"/>
        <a:ext cx="748228" cy="464573"/>
      </dsp:txXfrm>
    </dsp:sp>
    <dsp:sp modelId="{EB15F061-10DB-4ACF-832D-3F248D75B289}">
      <dsp:nvSpPr>
        <dsp:cNvPr id="0" name=""/>
        <dsp:cNvSpPr/>
      </dsp:nvSpPr>
      <dsp:spPr>
        <a:xfrm>
          <a:off x="30616" y="4261368"/>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78CA8-3A2C-49C7-AE48-E40083C6520D}">
      <dsp:nvSpPr>
        <dsp:cNvPr id="0" name=""/>
        <dsp:cNvSpPr/>
      </dsp:nvSpPr>
      <dsp:spPr>
        <a:xfrm>
          <a:off x="116965" y="4343399"/>
          <a:ext cx="777136" cy="49348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t>Dir</a:t>
          </a:r>
          <a:r>
            <a:rPr lang="en-US" sz="800" kern="1200" dirty="0" smtClean="0"/>
            <a:t> Admissions</a:t>
          </a:r>
        </a:p>
        <a:p>
          <a:pPr lvl="0" algn="ctr" defTabSz="355600">
            <a:lnSpc>
              <a:spcPct val="90000"/>
            </a:lnSpc>
            <a:spcBef>
              <a:spcPct val="0"/>
            </a:spcBef>
            <a:spcAft>
              <a:spcPct val="35000"/>
            </a:spcAft>
          </a:pPr>
          <a:r>
            <a:rPr lang="en-US" sz="800" kern="1200" dirty="0" smtClean="0"/>
            <a:t>A2</a:t>
          </a:r>
          <a:endParaRPr lang="en-US" sz="800" kern="1200" dirty="0"/>
        </a:p>
      </dsp:txBody>
      <dsp:txXfrm>
        <a:off x="131419" y="4357853"/>
        <a:ext cx="748228" cy="464573"/>
      </dsp:txXfrm>
    </dsp:sp>
    <dsp:sp modelId="{C544EF95-DEF3-431F-B6A4-FB3517DAA098}">
      <dsp:nvSpPr>
        <dsp:cNvPr id="0" name=""/>
        <dsp:cNvSpPr/>
      </dsp:nvSpPr>
      <dsp:spPr>
        <a:xfrm>
          <a:off x="980450" y="4261368"/>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1F38A4-7E81-4A60-A71D-493665D1A1E9}">
      <dsp:nvSpPr>
        <dsp:cNvPr id="0" name=""/>
        <dsp:cNvSpPr/>
      </dsp:nvSpPr>
      <dsp:spPr>
        <a:xfrm>
          <a:off x="1066799" y="4343399"/>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Registrar</a:t>
          </a:r>
        </a:p>
        <a:p>
          <a:pPr lvl="0" algn="ctr" defTabSz="355600">
            <a:lnSpc>
              <a:spcPct val="90000"/>
            </a:lnSpc>
            <a:spcBef>
              <a:spcPct val="0"/>
            </a:spcBef>
            <a:spcAft>
              <a:spcPct val="35000"/>
            </a:spcAft>
          </a:pPr>
          <a:r>
            <a:rPr lang="en-US" sz="800" kern="1200" dirty="0" smtClean="0"/>
            <a:t>B3</a:t>
          </a:r>
          <a:endParaRPr lang="en-US" sz="800" kern="1200" dirty="0"/>
        </a:p>
      </dsp:txBody>
      <dsp:txXfrm>
        <a:off x="1081253" y="4357853"/>
        <a:ext cx="748228" cy="464573"/>
      </dsp:txXfrm>
    </dsp:sp>
    <dsp:sp modelId="{918A6A5A-9124-45B2-ABE7-9FF91568A55A}">
      <dsp:nvSpPr>
        <dsp:cNvPr id="0" name=""/>
        <dsp:cNvSpPr/>
      </dsp:nvSpPr>
      <dsp:spPr>
        <a:xfrm>
          <a:off x="2852312" y="3043793"/>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29F2E-307C-47E9-9128-8E1FBADFD205}">
      <dsp:nvSpPr>
        <dsp:cNvPr id="0" name=""/>
        <dsp:cNvSpPr/>
      </dsp:nvSpPr>
      <dsp:spPr>
        <a:xfrm>
          <a:off x="2938661" y="3125824"/>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Dir. Faculty</a:t>
          </a:r>
        </a:p>
        <a:p>
          <a:pPr lvl="0" algn="ctr" defTabSz="355600">
            <a:lnSpc>
              <a:spcPct val="90000"/>
            </a:lnSpc>
            <a:spcBef>
              <a:spcPct val="0"/>
            </a:spcBef>
            <a:spcAft>
              <a:spcPct val="35000"/>
            </a:spcAft>
          </a:pPr>
          <a:r>
            <a:rPr lang="en-US" sz="800" kern="1200" dirty="0" smtClean="0"/>
            <a:t>B2</a:t>
          </a:r>
          <a:endParaRPr lang="en-US" sz="800" kern="1200" dirty="0"/>
        </a:p>
      </dsp:txBody>
      <dsp:txXfrm>
        <a:off x="2953115" y="3140278"/>
        <a:ext cx="748228" cy="464573"/>
      </dsp:txXfrm>
    </dsp:sp>
    <dsp:sp modelId="{197E139E-4A37-471D-AAE2-78AFA8CF2E84}">
      <dsp:nvSpPr>
        <dsp:cNvPr id="0" name=""/>
        <dsp:cNvSpPr/>
      </dsp:nvSpPr>
      <dsp:spPr>
        <a:xfrm>
          <a:off x="1930284" y="4261368"/>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8A987-959F-402B-8994-FAA6AFA016E1}">
      <dsp:nvSpPr>
        <dsp:cNvPr id="0" name=""/>
        <dsp:cNvSpPr/>
      </dsp:nvSpPr>
      <dsp:spPr>
        <a:xfrm>
          <a:off x="2016633" y="4343399"/>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Faculty Council</a:t>
          </a:r>
        </a:p>
        <a:p>
          <a:pPr lvl="0" algn="ctr" defTabSz="355600">
            <a:lnSpc>
              <a:spcPct val="90000"/>
            </a:lnSpc>
            <a:spcBef>
              <a:spcPct val="0"/>
            </a:spcBef>
            <a:spcAft>
              <a:spcPct val="35000"/>
            </a:spcAft>
          </a:pPr>
          <a:r>
            <a:rPr lang="en-US" sz="800" kern="1200" dirty="0" smtClean="0"/>
            <a:t>B3</a:t>
          </a:r>
          <a:endParaRPr lang="en-US" sz="800" kern="1200" dirty="0"/>
        </a:p>
      </dsp:txBody>
      <dsp:txXfrm>
        <a:off x="2031087" y="4357853"/>
        <a:ext cx="748228" cy="464573"/>
      </dsp:txXfrm>
    </dsp:sp>
    <dsp:sp modelId="{58380A33-4B09-4B14-BD65-CCF9C555EFC9}">
      <dsp:nvSpPr>
        <dsp:cNvPr id="0" name=""/>
        <dsp:cNvSpPr/>
      </dsp:nvSpPr>
      <dsp:spPr>
        <a:xfrm>
          <a:off x="2880118" y="4261368"/>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D55C88-DDE5-4B3E-8E94-35E19CB3C135}">
      <dsp:nvSpPr>
        <dsp:cNvPr id="0" name=""/>
        <dsp:cNvSpPr/>
      </dsp:nvSpPr>
      <dsp:spPr>
        <a:xfrm>
          <a:off x="2966467" y="4343399"/>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Adjunct Faculty Council</a:t>
          </a:r>
        </a:p>
        <a:p>
          <a:pPr lvl="0" algn="ctr" defTabSz="355600">
            <a:lnSpc>
              <a:spcPct val="90000"/>
            </a:lnSpc>
            <a:spcBef>
              <a:spcPct val="0"/>
            </a:spcBef>
            <a:spcAft>
              <a:spcPct val="35000"/>
            </a:spcAft>
          </a:pPr>
          <a:r>
            <a:rPr lang="en-US" sz="800" kern="1200" dirty="0" smtClean="0"/>
            <a:t>B3</a:t>
          </a:r>
          <a:endParaRPr lang="en-US" sz="800" kern="1200" dirty="0"/>
        </a:p>
      </dsp:txBody>
      <dsp:txXfrm>
        <a:off x="2980921" y="4357853"/>
        <a:ext cx="748228" cy="464573"/>
      </dsp:txXfrm>
    </dsp:sp>
    <dsp:sp modelId="{D602BC0A-23F0-459F-BCB6-422C8C1CD18D}">
      <dsp:nvSpPr>
        <dsp:cNvPr id="0" name=""/>
        <dsp:cNvSpPr/>
      </dsp:nvSpPr>
      <dsp:spPr>
        <a:xfrm>
          <a:off x="3829952" y="4261368"/>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969A8D-CE3F-4483-8E14-F7694B89E306}">
      <dsp:nvSpPr>
        <dsp:cNvPr id="0" name=""/>
        <dsp:cNvSpPr/>
      </dsp:nvSpPr>
      <dsp:spPr>
        <a:xfrm>
          <a:off x="3916301" y="4343399"/>
          <a:ext cx="777136" cy="493481"/>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Dir. Fac. Advisors</a:t>
          </a:r>
        </a:p>
        <a:p>
          <a:pPr lvl="0" algn="ctr" defTabSz="355600">
            <a:lnSpc>
              <a:spcPct val="90000"/>
            </a:lnSpc>
            <a:spcBef>
              <a:spcPct val="0"/>
            </a:spcBef>
            <a:spcAft>
              <a:spcPct val="35000"/>
            </a:spcAft>
          </a:pPr>
          <a:r>
            <a:rPr lang="en-US" sz="800" kern="1200" dirty="0" smtClean="0"/>
            <a:t>A1</a:t>
          </a:r>
          <a:endParaRPr lang="en-US" sz="800" kern="1200" dirty="0"/>
        </a:p>
      </dsp:txBody>
      <dsp:txXfrm>
        <a:off x="3930755" y="4357853"/>
        <a:ext cx="748228" cy="464573"/>
      </dsp:txXfrm>
    </dsp:sp>
    <dsp:sp modelId="{86921428-0757-4388-9C31-A88C7159D109}">
      <dsp:nvSpPr>
        <dsp:cNvPr id="0" name=""/>
        <dsp:cNvSpPr/>
      </dsp:nvSpPr>
      <dsp:spPr>
        <a:xfrm>
          <a:off x="5019052" y="1822970"/>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986FF0-C69F-4EE4-814B-C6A328351BC5}">
      <dsp:nvSpPr>
        <dsp:cNvPr id="0" name=""/>
        <dsp:cNvSpPr/>
      </dsp:nvSpPr>
      <dsp:spPr>
        <a:xfrm>
          <a:off x="5105401" y="1905001"/>
          <a:ext cx="777136" cy="49348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SVP Administration</a:t>
          </a:r>
        </a:p>
        <a:p>
          <a:pPr lvl="0" algn="ctr" defTabSz="355600">
            <a:lnSpc>
              <a:spcPct val="90000"/>
            </a:lnSpc>
            <a:spcBef>
              <a:spcPct val="0"/>
            </a:spcBef>
            <a:spcAft>
              <a:spcPct val="35000"/>
            </a:spcAft>
          </a:pPr>
          <a:r>
            <a:rPr lang="en-US" sz="800" kern="1200" dirty="0" smtClean="0"/>
            <a:t>A2</a:t>
          </a:r>
          <a:endParaRPr lang="en-US" sz="800" kern="1200" dirty="0"/>
        </a:p>
      </dsp:txBody>
      <dsp:txXfrm>
        <a:off x="5119855" y="1919455"/>
        <a:ext cx="748228" cy="464573"/>
      </dsp:txXfrm>
    </dsp:sp>
    <dsp:sp modelId="{E19D4775-A383-43DC-A992-324912CFEDED}">
      <dsp:nvSpPr>
        <dsp:cNvPr id="0" name=""/>
        <dsp:cNvSpPr/>
      </dsp:nvSpPr>
      <dsp:spPr>
        <a:xfrm>
          <a:off x="5095250" y="3082087"/>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7D477-0704-49BD-B911-DE00B0BE44C9}">
      <dsp:nvSpPr>
        <dsp:cNvPr id="0" name=""/>
        <dsp:cNvSpPr/>
      </dsp:nvSpPr>
      <dsp:spPr>
        <a:xfrm>
          <a:off x="5181599" y="3164118"/>
          <a:ext cx="777136" cy="493481"/>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Dir. </a:t>
          </a:r>
          <a:r>
            <a:rPr lang="en-US" sz="800" kern="1200" dirty="0" err="1" smtClean="0"/>
            <a:t>Admiss</a:t>
          </a:r>
          <a:r>
            <a:rPr lang="en-US" sz="800" kern="1200" dirty="0" smtClean="0"/>
            <a:t>./Enroll</a:t>
          </a:r>
        </a:p>
        <a:p>
          <a:pPr lvl="0" algn="ctr" defTabSz="355600">
            <a:lnSpc>
              <a:spcPct val="90000"/>
            </a:lnSpc>
            <a:spcBef>
              <a:spcPct val="0"/>
            </a:spcBef>
            <a:spcAft>
              <a:spcPct val="35000"/>
            </a:spcAft>
          </a:pPr>
          <a:r>
            <a:rPr lang="en-US" sz="800" kern="1200" dirty="0" smtClean="0"/>
            <a:t>A.2</a:t>
          </a:r>
          <a:endParaRPr lang="en-US" sz="800" kern="1200" dirty="0"/>
        </a:p>
      </dsp:txBody>
      <dsp:txXfrm>
        <a:off x="5196053" y="3178572"/>
        <a:ext cx="748228" cy="464573"/>
      </dsp:txXfrm>
    </dsp:sp>
    <dsp:sp modelId="{B4BAEF8C-4604-47EF-9923-CB1B84CC0FE2}">
      <dsp:nvSpPr>
        <dsp:cNvPr id="0" name=""/>
        <dsp:cNvSpPr/>
      </dsp:nvSpPr>
      <dsp:spPr>
        <a:xfrm>
          <a:off x="4887039" y="4185170"/>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A942F-52CE-405E-B4FB-E42DE52839DD}">
      <dsp:nvSpPr>
        <dsp:cNvPr id="0" name=""/>
        <dsp:cNvSpPr/>
      </dsp:nvSpPr>
      <dsp:spPr>
        <a:xfrm>
          <a:off x="4973387" y="4267201"/>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Bursar</a:t>
          </a:r>
        </a:p>
        <a:p>
          <a:pPr lvl="0" algn="ctr" defTabSz="355600">
            <a:lnSpc>
              <a:spcPct val="90000"/>
            </a:lnSpc>
            <a:spcBef>
              <a:spcPct val="0"/>
            </a:spcBef>
            <a:spcAft>
              <a:spcPct val="35000"/>
            </a:spcAft>
          </a:pPr>
          <a:r>
            <a:rPr lang="en-US" sz="800" kern="1200" dirty="0" smtClean="0"/>
            <a:t>A3</a:t>
          </a:r>
          <a:endParaRPr lang="en-US" sz="800" kern="1200" dirty="0"/>
        </a:p>
      </dsp:txBody>
      <dsp:txXfrm>
        <a:off x="4987841" y="4281655"/>
        <a:ext cx="748228" cy="464573"/>
      </dsp:txXfrm>
    </dsp:sp>
    <dsp:sp modelId="{CE9679F4-B621-44BA-86FA-821CA58BFA83}">
      <dsp:nvSpPr>
        <dsp:cNvPr id="0" name=""/>
        <dsp:cNvSpPr/>
      </dsp:nvSpPr>
      <dsp:spPr>
        <a:xfrm>
          <a:off x="5836873" y="4185170"/>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D959F-6A27-4FC9-A6EC-7A6274FACC38}">
      <dsp:nvSpPr>
        <dsp:cNvPr id="0" name=""/>
        <dsp:cNvSpPr/>
      </dsp:nvSpPr>
      <dsp:spPr>
        <a:xfrm>
          <a:off x="5923221" y="4267201"/>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t>Fin.Aid</a:t>
          </a:r>
          <a:endParaRPr lang="en-US" sz="800" kern="1200" dirty="0" smtClean="0"/>
        </a:p>
        <a:p>
          <a:pPr lvl="0" algn="ctr" defTabSz="355600">
            <a:lnSpc>
              <a:spcPct val="90000"/>
            </a:lnSpc>
            <a:spcBef>
              <a:spcPct val="0"/>
            </a:spcBef>
            <a:spcAft>
              <a:spcPct val="35000"/>
            </a:spcAft>
          </a:pPr>
          <a:r>
            <a:rPr lang="en-US" sz="800" kern="1200" dirty="0" smtClean="0"/>
            <a:t>A3</a:t>
          </a:r>
          <a:endParaRPr lang="en-US" sz="800" kern="1200" dirty="0"/>
        </a:p>
      </dsp:txBody>
      <dsp:txXfrm>
        <a:off x="5937675" y="4281655"/>
        <a:ext cx="748228" cy="464573"/>
      </dsp:txXfrm>
    </dsp:sp>
    <dsp:sp modelId="{2D1B19C3-E142-4896-94B2-D5F8FD39EB66}">
      <dsp:nvSpPr>
        <dsp:cNvPr id="0" name=""/>
        <dsp:cNvSpPr/>
      </dsp:nvSpPr>
      <dsp:spPr>
        <a:xfrm>
          <a:off x="6195250" y="1752600"/>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8B6E2-EA74-4FED-AC07-1497178DFFC5}">
      <dsp:nvSpPr>
        <dsp:cNvPr id="0" name=""/>
        <dsp:cNvSpPr/>
      </dsp:nvSpPr>
      <dsp:spPr>
        <a:xfrm>
          <a:off x="6281599" y="1834631"/>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CIO</a:t>
          </a:r>
        </a:p>
        <a:p>
          <a:pPr lvl="0" algn="ctr" defTabSz="355600">
            <a:lnSpc>
              <a:spcPct val="90000"/>
            </a:lnSpc>
            <a:spcBef>
              <a:spcPct val="0"/>
            </a:spcBef>
            <a:spcAft>
              <a:spcPct val="35000"/>
            </a:spcAft>
          </a:pPr>
          <a:r>
            <a:rPr lang="en-US" sz="800" kern="1200" dirty="0" smtClean="0"/>
            <a:t>A3</a:t>
          </a:r>
          <a:endParaRPr lang="en-US" sz="800" kern="1200" dirty="0"/>
        </a:p>
      </dsp:txBody>
      <dsp:txXfrm>
        <a:off x="6296053" y="1849085"/>
        <a:ext cx="748228" cy="464573"/>
      </dsp:txXfrm>
    </dsp:sp>
    <dsp:sp modelId="{969BADF9-54C1-4633-9E13-E472C178BD61}">
      <dsp:nvSpPr>
        <dsp:cNvPr id="0" name=""/>
        <dsp:cNvSpPr/>
      </dsp:nvSpPr>
      <dsp:spPr>
        <a:xfrm>
          <a:off x="6543050" y="3042169"/>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EDDE2-C92F-48A1-ACF6-D8EFD50168B9}">
      <dsp:nvSpPr>
        <dsp:cNvPr id="0" name=""/>
        <dsp:cNvSpPr/>
      </dsp:nvSpPr>
      <dsp:spPr>
        <a:xfrm>
          <a:off x="6629399" y="3124200"/>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Dir. IT</a:t>
          </a:r>
        </a:p>
        <a:p>
          <a:pPr lvl="0" algn="ctr" defTabSz="355600">
            <a:lnSpc>
              <a:spcPct val="90000"/>
            </a:lnSpc>
            <a:spcBef>
              <a:spcPct val="0"/>
            </a:spcBef>
            <a:spcAft>
              <a:spcPct val="35000"/>
            </a:spcAft>
          </a:pPr>
          <a:r>
            <a:rPr lang="en-US" sz="800" kern="1200" dirty="0" smtClean="0"/>
            <a:t>A3</a:t>
          </a:r>
          <a:endParaRPr lang="en-US" sz="800" kern="1200" dirty="0"/>
        </a:p>
      </dsp:txBody>
      <dsp:txXfrm>
        <a:off x="6643853" y="3138654"/>
        <a:ext cx="748228" cy="464573"/>
      </dsp:txXfrm>
    </dsp:sp>
    <dsp:sp modelId="{540DDE4B-7459-4B19-B15D-1EB9CCDDE69B}">
      <dsp:nvSpPr>
        <dsp:cNvPr id="0" name=""/>
        <dsp:cNvSpPr/>
      </dsp:nvSpPr>
      <dsp:spPr>
        <a:xfrm>
          <a:off x="7620001" y="1752600"/>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245E58-5522-46B1-B7A0-A283873B43D8}">
      <dsp:nvSpPr>
        <dsp:cNvPr id="0" name=""/>
        <dsp:cNvSpPr/>
      </dsp:nvSpPr>
      <dsp:spPr>
        <a:xfrm>
          <a:off x="7706350" y="1834631"/>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Student affairs</a:t>
          </a:r>
        </a:p>
        <a:p>
          <a:pPr lvl="0" algn="ctr" defTabSz="355600">
            <a:lnSpc>
              <a:spcPct val="90000"/>
            </a:lnSpc>
            <a:spcBef>
              <a:spcPct val="0"/>
            </a:spcBef>
            <a:spcAft>
              <a:spcPct val="35000"/>
            </a:spcAft>
          </a:pPr>
          <a:r>
            <a:rPr lang="en-US" sz="800" kern="1200" dirty="0" smtClean="0"/>
            <a:t>B2</a:t>
          </a:r>
          <a:endParaRPr lang="en-US" sz="800" kern="1200" dirty="0"/>
        </a:p>
      </dsp:txBody>
      <dsp:txXfrm>
        <a:off x="7720804" y="1849085"/>
        <a:ext cx="748228" cy="464573"/>
      </dsp:txXfrm>
    </dsp:sp>
    <dsp:sp modelId="{7D36FA43-F6F0-4C7D-9100-D542A1267EBF}">
      <dsp:nvSpPr>
        <dsp:cNvPr id="0" name=""/>
        <dsp:cNvSpPr/>
      </dsp:nvSpPr>
      <dsp:spPr>
        <a:xfrm>
          <a:off x="8051918" y="2889767"/>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ACFC1-6190-4534-BF1A-29676E04D5B7}">
      <dsp:nvSpPr>
        <dsp:cNvPr id="0" name=""/>
        <dsp:cNvSpPr/>
      </dsp:nvSpPr>
      <dsp:spPr>
        <a:xfrm>
          <a:off x="8138266" y="2971798"/>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Testing</a:t>
          </a:r>
        </a:p>
        <a:p>
          <a:pPr lvl="0" algn="ctr" defTabSz="355600">
            <a:lnSpc>
              <a:spcPct val="90000"/>
            </a:lnSpc>
            <a:spcBef>
              <a:spcPct val="0"/>
            </a:spcBef>
            <a:spcAft>
              <a:spcPct val="35000"/>
            </a:spcAft>
          </a:pPr>
          <a:r>
            <a:rPr lang="en-US" sz="800" kern="1200" dirty="0" smtClean="0"/>
            <a:t>B.3</a:t>
          </a:r>
          <a:endParaRPr lang="en-US" sz="800" kern="1200" dirty="0"/>
        </a:p>
      </dsp:txBody>
      <dsp:txXfrm>
        <a:off x="8152720" y="2986252"/>
        <a:ext cx="748228" cy="464573"/>
      </dsp:txXfrm>
    </dsp:sp>
    <dsp:sp modelId="{61933C5C-5599-4146-914F-C6D343BFE14C}">
      <dsp:nvSpPr>
        <dsp:cNvPr id="0" name=""/>
        <dsp:cNvSpPr/>
      </dsp:nvSpPr>
      <dsp:spPr>
        <a:xfrm>
          <a:off x="7686051" y="4185167"/>
          <a:ext cx="777136" cy="493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ED6EA-D047-440E-A20C-EB9393D9CEBF}">
      <dsp:nvSpPr>
        <dsp:cNvPr id="0" name=""/>
        <dsp:cNvSpPr/>
      </dsp:nvSpPr>
      <dsp:spPr>
        <a:xfrm>
          <a:off x="7772400" y="4267198"/>
          <a:ext cx="777136" cy="493481"/>
        </a:xfrm>
        <a:prstGeom prst="roundRect">
          <a:avLst>
            <a:gd name="adj" fmla="val 10000"/>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Students</a:t>
          </a:r>
        </a:p>
        <a:p>
          <a:pPr lvl="0" algn="ctr" defTabSz="355600">
            <a:lnSpc>
              <a:spcPct val="90000"/>
            </a:lnSpc>
            <a:spcBef>
              <a:spcPct val="0"/>
            </a:spcBef>
            <a:spcAft>
              <a:spcPct val="35000"/>
            </a:spcAft>
          </a:pPr>
          <a:r>
            <a:rPr lang="en-US" sz="800" kern="1200" dirty="0" smtClean="0"/>
            <a:t>B3</a:t>
          </a:r>
          <a:endParaRPr lang="en-US" sz="800" kern="1200" dirty="0"/>
        </a:p>
      </dsp:txBody>
      <dsp:txXfrm>
        <a:off x="7786854" y="4281652"/>
        <a:ext cx="748228" cy="464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E08BD-10D4-4E91-B52B-B3F0CE770809}">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23A4D5-5500-4534-919C-039FB04C3DFA}">
      <dsp:nvSpPr>
        <dsp:cNvPr id="0" name=""/>
        <dsp:cNvSpPr/>
      </dsp:nvSpPr>
      <dsp:spPr>
        <a:xfrm>
          <a:off x="1207321" y="3365506"/>
          <a:ext cx="166555" cy="166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4F7A3-E43A-4F0A-8C66-ED19FDE65AFE}">
      <dsp:nvSpPr>
        <dsp:cNvPr id="0" name=""/>
        <dsp:cNvSpPr/>
      </dsp:nvSpPr>
      <dsp:spPr>
        <a:xfrm>
          <a:off x="1290599" y="3448783"/>
          <a:ext cx="1238303" cy="10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666750">
            <a:lnSpc>
              <a:spcPct val="90000"/>
            </a:lnSpc>
            <a:spcBef>
              <a:spcPct val="0"/>
            </a:spcBef>
            <a:spcAft>
              <a:spcPct val="35000"/>
            </a:spcAft>
          </a:pPr>
          <a:r>
            <a:rPr lang="en-US" sz="1500" kern="1200" dirty="0" smtClean="0"/>
            <a:t>Loss of Stability/ Comfort in the Current State</a:t>
          </a:r>
          <a:endParaRPr lang="en-US" sz="1500" kern="1200" dirty="0"/>
        </a:p>
      </dsp:txBody>
      <dsp:txXfrm>
        <a:off x="1290599" y="3448783"/>
        <a:ext cx="1238303" cy="1077179"/>
      </dsp:txXfrm>
    </dsp:sp>
    <dsp:sp modelId="{180CFC5F-3778-4E9F-A412-035AF417D1D5}">
      <dsp:nvSpPr>
        <dsp:cNvPr id="0" name=""/>
        <dsp:cNvSpPr/>
      </dsp:nvSpPr>
      <dsp:spPr>
        <a:xfrm>
          <a:off x="2384071" y="2312767"/>
          <a:ext cx="289661" cy="289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41FA8-B843-4CF3-BEA0-E244FBAA5502}">
      <dsp:nvSpPr>
        <dsp:cNvPr id="0" name=""/>
        <dsp:cNvSpPr/>
      </dsp:nvSpPr>
      <dsp:spPr>
        <a:xfrm>
          <a:off x="2528902" y="2457597"/>
          <a:ext cx="1520723" cy="2068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lvl="0" algn="l" defTabSz="666750">
            <a:lnSpc>
              <a:spcPct val="90000"/>
            </a:lnSpc>
            <a:spcBef>
              <a:spcPct val="0"/>
            </a:spcBef>
            <a:spcAft>
              <a:spcPct val="35000"/>
            </a:spcAft>
          </a:pPr>
          <a:r>
            <a:rPr lang="en-US" sz="1500" kern="1200" dirty="0" smtClean="0"/>
            <a:t>Fear of the Unknown</a:t>
          </a:r>
          <a:endParaRPr lang="en-US" sz="1500" kern="1200" dirty="0"/>
        </a:p>
      </dsp:txBody>
      <dsp:txXfrm>
        <a:off x="2528902" y="2457597"/>
        <a:ext cx="1520723" cy="2068365"/>
      </dsp:txXfrm>
    </dsp:sp>
    <dsp:sp modelId="{BAD867E5-A981-4623-BD60-ABBDC04996A8}">
      <dsp:nvSpPr>
        <dsp:cNvPr id="0" name=""/>
        <dsp:cNvSpPr/>
      </dsp:nvSpPr>
      <dsp:spPr>
        <a:xfrm>
          <a:off x="3886691" y="1537017"/>
          <a:ext cx="383801" cy="3838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27A7BA-D74C-4755-97B0-F82F17E0BE17}">
      <dsp:nvSpPr>
        <dsp:cNvPr id="0" name=""/>
        <dsp:cNvSpPr/>
      </dsp:nvSpPr>
      <dsp:spPr>
        <a:xfrm>
          <a:off x="4078592" y="1728917"/>
          <a:ext cx="1520723" cy="27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lvl="0" algn="l" defTabSz="666750">
            <a:lnSpc>
              <a:spcPct val="90000"/>
            </a:lnSpc>
            <a:spcBef>
              <a:spcPct val="0"/>
            </a:spcBef>
            <a:spcAft>
              <a:spcPct val="35000"/>
            </a:spcAft>
          </a:pPr>
          <a:r>
            <a:rPr lang="en-US" sz="1500" kern="1200" dirty="0" smtClean="0"/>
            <a:t>Threat to Personal Status</a:t>
          </a:r>
          <a:br>
            <a:rPr lang="en-US" sz="1500" kern="1200" dirty="0" smtClean="0"/>
          </a:br>
          <a:endParaRPr lang="en-US" sz="1500" kern="1200" dirty="0"/>
        </a:p>
      </dsp:txBody>
      <dsp:txXfrm>
        <a:off x="4078592" y="1728917"/>
        <a:ext cx="1520723" cy="2797045"/>
      </dsp:txXfrm>
    </dsp:sp>
    <dsp:sp modelId="{DB7DFA1A-CFA9-416B-8A4A-11C2CB03A8CB}">
      <dsp:nvSpPr>
        <dsp:cNvPr id="0" name=""/>
        <dsp:cNvSpPr/>
      </dsp:nvSpPr>
      <dsp:spPr>
        <a:xfrm>
          <a:off x="5523279" y="1023772"/>
          <a:ext cx="514149" cy="514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6D559-6BA0-4404-82F4-27C6EF4355E7}">
      <dsp:nvSpPr>
        <dsp:cNvPr id="0" name=""/>
        <dsp:cNvSpPr/>
      </dsp:nvSpPr>
      <dsp:spPr>
        <a:xfrm>
          <a:off x="5780354" y="1280847"/>
          <a:ext cx="1520723" cy="324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lvl="0" algn="l" defTabSz="666750">
            <a:lnSpc>
              <a:spcPct val="90000"/>
            </a:lnSpc>
            <a:spcBef>
              <a:spcPct val="0"/>
            </a:spcBef>
            <a:spcAft>
              <a:spcPct val="35000"/>
            </a:spcAft>
          </a:pPr>
          <a:r>
            <a:rPr lang="en-US" sz="1500" kern="1200" dirty="0" smtClean="0"/>
            <a:t>What Else?</a:t>
          </a:r>
          <a:endParaRPr lang="en-US" sz="1500" kern="1200" dirty="0"/>
        </a:p>
      </dsp:txBody>
      <dsp:txXfrm>
        <a:off x="5780354" y="1280847"/>
        <a:ext cx="1520723" cy="3245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6F56F-C81A-4F90-912A-7A2649256140}">
      <dsp:nvSpPr>
        <dsp:cNvPr id="0" name=""/>
        <dsp:cNvSpPr/>
      </dsp:nvSpPr>
      <dsp:spPr>
        <a:xfrm rot="5400000">
          <a:off x="2893209" y="154791"/>
          <a:ext cx="848714" cy="99633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No awareness of the reason to change</a:t>
          </a:r>
          <a:endParaRPr lang="en-US" sz="1000" kern="1200" dirty="0"/>
        </a:p>
      </dsp:txBody>
      <dsp:txXfrm rot="-5400000">
        <a:off x="2985456" y="370051"/>
        <a:ext cx="664221" cy="565810"/>
      </dsp:txXfrm>
    </dsp:sp>
    <dsp:sp modelId="{38FADF29-316A-4135-B285-8F31B95FEF41}">
      <dsp:nvSpPr>
        <dsp:cNvPr id="0" name=""/>
        <dsp:cNvSpPr/>
      </dsp:nvSpPr>
      <dsp:spPr>
        <a:xfrm>
          <a:off x="3618092" y="208526"/>
          <a:ext cx="805823" cy="433238"/>
        </a:xfrm>
        <a:prstGeom prst="rect">
          <a:avLst/>
        </a:prstGeom>
        <a:noFill/>
        <a:ln>
          <a:noFill/>
        </a:ln>
        <a:effectLst/>
      </dsp:spPr>
      <dsp:style>
        <a:lnRef idx="0">
          <a:scrgbClr r="0" g="0" b="0"/>
        </a:lnRef>
        <a:fillRef idx="0">
          <a:scrgbClr r="0" g="0" b="0"/>
        </a:fillRef>
        <a:effectRef idx="0">
          <a:scrgbClr r="0" g="0" b="0"/>
        </a:effectRef>
        <a:fontRef idx="minor"/>
      </dsp:style>
    </dsp:sp>
    <dsp:sp modelId="{5AB2B66E-5BD9-4DD6-A1C8-5F0DFB4A1B4A}">
      <dsp:nvSpPr>
        <dsp:cNvPr id="0" name=""/>
        <dsp:cNvSpPr/>
      </dsp:nvSpPr>
      <dsp:spPr>
        <a:xfrm rot="5400000">
          <a:off x="4256526" y="1001275"/>
          <a:ext cx="801939" cy="78059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What else? </a:t>
          </a:r>
          <a:endParaRPr lang="en-US" sz="1800" kern="1200" dirty="0"/>
        </a:p>
      </dsp:txBody>
      <dsp:txXfrm rot="-5400000">
        <a:off x="4395567" y="1122478"/>
        <a:ext cx="523856" cy="538185"/>
      </dsp:txXfrm>
    </dsp:sp>
    <dsp:sp modelId="{D401B4FB-B512-4688-8B75-A2E7A6B066CC}">
      <dsp:nvSpPr>
        <dsp:cNvPr id="0" name=""/>
        <dsp:cNvSpPr/>
      </dsp:nvSpPr>
      <dsp:spPr>
        <a:xfrm rot="5400000">
          <a:off x="2393190" y="835547"/>
          <a:ext cx="820647" cy="90134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Haven’t made the decision to engage</a:t>
          </a:r>
          <a:endParaRPr lang="en-US" sz="900" kern="1200" dirty="0"/>
        </a:p>
      </dsp:txBody>
      <dsp:txXfrm rot="-5400000">
        <a:off x="2503067" y="1012670"/>
        <a:ext cx="600894" cy="547098"/>
      </dsp:txXfrm>
    </dsp:sp>
    <dsp:sp modelId="{55FBDB9D-758B-4511-96A0-9764ED9C757A}">
      <dsp:nvSpPr>
        <dsp:cNvPr id="0" name=""/>
        <dsp:cNvSpPr/>
      </dsp:nvSpPr>
      <dsp:spPr>
        <a:xfrm>
          <a:off x="1824483" y="934031"/>
          <a:ext cx="779829" cy="433238"/>
        </a:xfrm>
        <a:prstGeom prst="rect">
          <a:avLst/>
        </a:prstGeom>
        <a:noFill/>
        <a:ln>
          <a:noFill/>
        </a:ln>
        <a:effectLst/>
      </dsp:spPr>
      <dsp:style>
        <a:lnRef idx="0">
          <a:scrgbClr r="0" g="0" b="0"/>
        </a:lnRef>
        <a:fillRef idx="0">
          <a:scrgbClr r="0" g="0" b="0"/>
        </a:fillRef>
        <a:effectRef idx="0">
          <a:scrgbClr r="0" g="0" b="0"/>
        </a:effectRef>
        <a:fontRef idx="minor"/>
      </dsp:style>
    </dsp:sp>
    <dsp:sp modelId="{E47FC49C-9FF3-4954-B786-2899B148832F}">
      <dsp:nvSpPr>
        <dsp:cNvPr id="0" name=""/>
        <dsp:cNvSpPr/>
      </dsp:nvSpPr>
      <dsp:spPr>
        <a:xfrm rot="5400000">
          <a:off x="3373594" y="798412"/>
          <a:ext cx="762644" cy="99148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n-US" sz="900" kern="1200" dirty="0" smtClean="0"/>
            <a:t>Change is a passing thing. Won’t be sustained</a:t>
          </a:r>
          <a:endParaRPr lang="en-US" sz="900" kern="1200" dirty="0"/>
        </a:p>
      </dsp:txBody>
      <dsp:txXfrm rot="-5400000">
        <a:off x="3424423" y="1039937"/>
        <a:ext cx="660987" cy="508430"/>
      </dsp:txXfrm>
    </dsp:sp>
    <dsp:sp modelId="{F23F615B-7415-478B-A6ED-A78F041F3A14}">
      <dsp:nvSpPr>
        <dsp:cNvPr id="0" name=""/>
        <dsp:cNvSpPr/>
      </dsp:nvSpPr>
      <dsp:spPr>
        <a:xfrm rot="5400000">
          <a:off x="3924392" y="87317"/>
          <a:ext cx="909613" cy="113839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Fear that they don’t have knowledge/ ability to succeed</a:t>
          </a:r>
          <a:endParaRPr lang="en-US" sz="900" kern="1200" dirty="0"/>
        </a:p>
      </dsp:txBody>
      <dsp:txXfrm rot="-5400000">
        <a:off x="3999733" y="353311"/>
        <a:ext cx="758932" cy="606409"/>
      </dsp:txXfrm>
    </dsp:sp>
    <dsp:sp modelId="{2ABC92C2-22FF-46E4-911D-02192C52069D}">
      <dsp:nvSpPr>
        <dsp:cNvPr id="0" name=""/>
        <dsp:cNvSpPr/>
      </dsp:nvSpPr>
      <dsp:spPr>
        <a:xfrm>
          <a:off x="3618092" y="1689985"/>
          <a:ext cx="805823" cy="433238"/>
        </a:xfrm>
        <a:prstGeom prst="rect">
          <a:avLst/>
        </a:prstGeom>
        <a:noFill/>
        <a:ln>
          <a:noFill/>
        </a:ln>
        <a:effectLst/>
      </dsp:spPr>
      <dsp:style>
        <a:lnRef idx="0">
          <a:scrgbClr r="0" g="0" b="0"/>
        </a:lnRef>
        <a:fillRef idx="0">
          <a:scrgbClr r="0" g="0" b="0"/>
        </a:fillRef>
        <a:effectRef idx="0">
          <a:scrgbClr r="0" g="0" b="0"/>
        </a:effectRef>
        <a:fontRef idx="minor"/>
      </dsp:style>
    </dsp:sp>
    <dsp:sp modelId="{D239ED7D-75E1-4A97-A933-209EE28B0C06}">
      <dsp:nvSpPr>
        <dsp:cNvPr id="0" name=""/>
        <dsp:cNvSpPr/>
      </dsp:nvSpPr>
      <dsp:spPr>
        <a:xfrm rot="5400000">
          <a:off x="2010464" y="248646"/>
          <a:ext cx="722064" cy="780590"/>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What else?</a:t>
          </a:r>
          <a:endParaRPr lang="en-US" sz="1700" kern="1200" dirty="0"/>
        </a:p>
      </dsp:txBody>
      <dsp:txXfrm rot="-5400000">
        <a:off x="2111299" y="398253"/>
        <a:ext cx="520394" cy="4813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pPr>
              <a:defRPr/>
            </a:pPr>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9" tIns="46640" rIns="93279" bIns="46640" rtlCol="0"/>
          <a:lstStyle>
            <a:lvl1pPr algn="r">
              <a:defRPr sz="1200"/>
            </a:lvl1pPr>
          </a:lstStyle>
          <a:p>
            <a:pPr>
              <a:defRPr/>
            </a:pPr>
            <a:fld id="{FB4CE335-1B1A-964B-82DC-B141406EE227}" type="datetime1">
              <a:rPr lang="en-US"/>
              <a:pPr>
                <a:defRPr/>
              </a:pPr>
              <a:t>9/29/2014</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79" tIns="46640" rIns="93279" bIns="4664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9" tIns="46640" rIns="93279" bIns="46640" rtlCol="0" anchor="b"/>
          <a:lstStyle>
            <a:lvl1pPr algn="r">
              <a:defRPr sz="1200"/>
            </a:lvl1pPr>
          </a:lstStyle>
          <a:p>
            <a:pPr>
              <a:defRPr/>
            </a:pPr>
            <a:fld id="{28496B65-2B99-9749-86B2-DBBD8E183778}" type="slidenum">
              <a:rPr lang="en-US"/>
              <a:pPr>
                <a:defRPr/>
              </a:pPr>
              <a:t>‹#›</a:t>
            </a:fld>
            <a:endParaRPr lang="en-US"/>
          </a:p>
        </p:txBody>
      </p:sp>
    </p:spTree>
    <p:extLst>
      <p:ext uri="{BB962C8B-B14F-4D97-AF65-F5344CB8AC3E}">
        <p14:creationId xmlns:p14="http://schemas.microsoft.com/office/powerpoint/2010/main" val="4248773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a:defRPr sz="1200"/>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9" tIns="46640" rIns="93279" bIns="46640" rtlCol="0"/>
          <a:lstStyle>
            <a:lvl1pPr algn="r">
              <a:defRPr sz="1200"/>
            </a:lvl1pPr>
          </a:lstStyle>
          <a:p>
            <a:pPr>
              <a:defRPr/>
            </a:pPr>
            <a:fld id="{829C111D-D8D7-CE47-9FDD-C94C8EB69FD2}" type="datetime1">
              <a:rPr lang="en-US"/>
              <a:pPr>
                <a:defRPr/>
              </a:pPr>
              <a:t>9/29/2014</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9" tIns="46640" rIns="93279" bIns="46640" rtlCol="0" anchor="ctr"/>
          <a:lstStyle/>
          <a:p>
            <a:pPr lvl="0"/>
            <a:endParaRPr lang="en-US" noProof="0" smtClean="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9" tIns="46640" rIns="93279" bIns="4664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79" tIns="46640" rIns="93279" bIns="4664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9" tIns="46640" rIns="93279" bIns="46640" rtlCol="0" anchor="b"/>
          <a:lstStyle>
            <a:lvl1pPr algn="r">
              <a:defRPr sz="1200"/>
            </a:lvl1pPr>
          </a:lstStyle>
          <a:p>
            <a:pPr>
              <a:defRPr/>
            </a:pPr>
            <a:fld id="{26FA281B-0946-C245-AF81-6D816C0F4E58}" type="slidenum">
              <a:rPr lang="en-US"/>
              <a:pPr>
                <a:defRPr/>
              </a:pPr>
              <a:t>‹#›</a:t>
            </a:fld>
            <a:endParaRPr lang="en-US"/>
          </a:p>
        </p:txBody>
      </p:sp>
    </p:spTree>
    <p:extLst>
      <p:ext uri="{BB962C8B-B14F-4D97-AF65-F5344CB8AC3E}">
        <p14:creationId xmlns:p14="http://schemas.microsoft.com/office/powerpoint/2010/main" val="34071701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a:t>
            </a:fld>
            <a:endParaRPr lang="en-US"/>
          </a:p>
        </p:txBody>
      </p:sp>
    </p:spTree>
    <p:extLst>
      <p:ext uri="{BB962C8B-B14F-4D97-AF65-F5344CB8AC3E}">
        <p14:creationId xmlns:p14="http://schemas.microsoft.com/office/powerpoint/2010/main" val="240658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post-Its</a:t>
            </a:r>
            <a:endParaRPr lang="en-US" dirty="0"/>
          </a:p>
        </p:txBody>
      </p:sp>
      <p:sp>
        <p:nvSpPr>
          <p:cNvPr id="4" name="Slide Number Placeholder 3"/>
          <p:cNvSpPr>
            <a:spLocks noGrp="1"/>
          </p:cNvSpPr>
          <p:nvPr>
            <p:ph type="sldNum" sz="quarter" idx="10"/>
          </p:nvPr>
        </p:nvSpPr>
        <p:spPr/>
        <p:txBody>
          <a:bodyPr/>
          <a:lstStyle/>
          <a:p>
            <a:fld id="{35F43938-7BAD-4502-9A35-8E7A197B6078}" type="slidenum">
              <a:rPr lang="en-US" smtClean="0"/>
              <a:t>25</a:t>
            </a:fld>
            <a:endParaRPr lang="en-US"/>
          </a:p>
        </p:txBody>
      </p:sp>
    </p:spTree>
    <p:extLst>
      <p:ext uri="{BB962C8B-B14F-4D97-AF65-F5344CB8AC3E}">
        <p14:creationId xmlns:p14="http://schemas.microsoft.com/office/powerpoint/2010/main" val="3523111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899" indent="-291499" eaLnBrk="0" hangingPunct="0">
              <a:spcBef>
                <a:spcPct val="30000"/>
              </a:spcBef>
              <a:defRPr sz="1200">
                <a:solidFill>
                  <a:schemeClr val="tx1"/>
                </a:solidFill>
                <a:latin typeface="Arial" pitchFamily="34" charset="0"/>
              </a:defRPr>
            </a:lvl2pPr>
            <a:lvl3pPr marL="1165998" indent="-233199" eaLnBrk="0" hangingPunct="0">
              <a:spcBef>
                <a:spcPct val="30000"/>
              </a:spcBef>
              <a:defRPr sz="1200">
                <a:solidFill>
                  <a:schemeClr val="tx1"/>
                </a:solidFill>
                <a:latin typeface="Arial" pitchFamily="34" charset="0"/>
              </a:defRPr>
            </a:lvl3pPr>
            <a:lvl4pPr marL="1632398" indent="-233199" eaLnBrk="0" hangingPunct="0">
              <a:spcBef>
                <a:spcPct val="30000"/>
              </a:spcBef>
              <a:defRPr sz="1200">
                <a:solidFill>
                  <a:schemeClr val="tx1"/>
                </a:solidFill>
                <a:latin typeface="Arial" pitchFamily="34" charset="0"/>
              </a:defRPr>
            </a:lvl4pPr>
            <a:lvl5pPr marL="2098797" indent="-233199" eaLnBrk="0" hangingPunct="0">
              <a:spcBef>
                <a:spcPct val="30000"/>
              </a:spcBef>
              <a:defRPr sz="1200">
                <a:solidFill>
                  <a:schemeClr val="tx1"/>
                </a:solidFill>
                <a:latin typeface="Arial" pitchFamily="34" charset="0"/>
              </a:defRPr>
            </a:lvl5pPr>
            <a:lvl6pPr marL="2565196" indent="-233199" eaLnBrk="0" fontAlgn="base" hangingPunct="0">
              <a:spcBef>
                <a:spcPct val="30000"/>
              </a:spcBef>
              <a:spcAft>
                <a:spcPct val="0"/>
              </a:spcAft>
              <a:defRPr sz="1200">
                <a:solidFill>
                  <a:schemeClr val="tx1"/>
                </a:solidFill>
                <a:latin typeface="Arial" pitchFamily="34" charset="0"/>
              </a:defRPr>
            </a:lvl6pPr>
            <a:lvl7pPr marL="3031595" indent="-233199" eaLnBrk="0" fontAlgn="base" hangingPunct="0">
              <a:spcBef>
                <a:spcPct val="30000"/>
              </a:spcBef>
              <a:spcAft>
                <a:spcPct val="0"/>
              </a:spcAft>
              <a:defRPr sz="1200">
                <a:solidFill>
                  <a:schemeClr val="tx1"/>
                </a:solidFill>
                <a:latin typeface="Arial" pitchFamily="34" charset="0"/>
              </a:defRPr>
            </a:lvl7pPr>
            <a:lvl8pPr marL="3497995" indent="-233199" eaLnBrk="0" fontAlgn="base" hangingPunct="0">
              <a:spcBef>
                <a:spcPct val="30000"/>
              </a:spcBef>
              <a:spcAft>
                <a:spcPct val="0"/>
              </a:spcAft>
              <a:defRPr sz="1200">
                <a:solidFill>
                  <a:schemeClr val="tx1"/>
                </a:solidFill>
                <a:latin typeface="Arial" pitchFamily="34" charset="0"/>
              </a:defRPr>
            </a:lvl8pPr>
            <a:lvl9pPr marL="3964394" indent="-23319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994C34-B750-49B0-86B9-97A59C9337B8}" type="slidenum">
              <a:rPr lang="en-US" altLang="en-US" smtClean="0"/>
              <a:pPr eaLnBrk="1" hangingPunct="1">
                <a:spcBef>
                  <a:spcPct val="0"/>
                </a:spcBef>
              </a:pPr>
              <a:t>26</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823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31</a:t>
            </a:fld>
            <a:endParaRPr lang="en-US"/>
          </a:p>
        </p:txBody>
      </p:sp>
    </p:spTree>
    <p:extLst>
      <p:ext uri="{BB962C8B-B14F-4D97-AF65-F5344CB8AC3E}">
        <p14:creationId xmlns:p14="http://schemas.microsoft.com/office/powerpoint/2010/main" val="103819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899" indent="-291499" eaLnBrk="0" hangingPunct="0">
              <a:defRPr>
                <a:solidFill>
                  <a:schemeClr val="tx1"/>
                </a:solidFill>
                <a:latin typeface="Arial" charset="0"/>
                <a:cs typeface="Arial" charset="0"/>
              </a:defRPr>
            </a:lvl2pPr>
            <a:lvl3pPr marL="1165998" indent="-233199" eaLnBrk="0" hangingPunct="0">
              <a:defRPr>
                <a:solidFill>
                  <a:schemeClr val="tx1"/>
                </a:solidFill>
                <a:latin typeface="Arial" charset="0"/>
                <a:cs typeface="Arial" charset="0"/>
              </a:defRPr>
            </a:lvl3pPr>
            <a:lvl4pPr marL="1632398" indent="-233199" eaLnBrk="0" hangingPunct="0">
              <a:defRPr>
                <a:solidFill>
                  <a:schemeClr val="tx1"/>
                </a:solidFill>
                <a:latin typeface="Arial" charset="0"/>
                <a:cs typeface="Arial" charset="0"/>
              </a:defRPr>
            </a:lvl4pPr>
            <a:lvl5pPr marL="2098797" indent="-233199" eaLnBrk="0" hangingPunct="0">
              <a:defRPr>
                <a:solidFill>
                  <a:schemeClr val="tx1"/>
                </a:solidFill>
                <a:latin typeface="Arial" charset="0"/>
                <a:cs typeface="Arial" charset="0"/>
              </a:defRPr>
            </a:lvl5pPr>
            <a:lvl6pPr marL="2565196" indent="-233199" eaLnBrk="0" fontAlgn="base" hangingPunct="0">
              <a:spcBef>
                <a:spcPct val="0"/>
              </a:spcBef>
              <a:spcAft>
                <a:spcPct val="0"/>
              </a:spcAft>
              <a:defRPr>
                <a:solidFill>
                  <a:schemeClr val="tx1"/>
                </a:solidFill>
                <a:latin typeface="Arial" charset="0"/>
                <a:cs typeface="Arial" charset="0"/>
              </a:defRPr>
            </a:lvl6pPr>
            <a:lvl7pPr marL="3031595" indent="-233199" eaLnBrk="0" fontAlgn="base" hangingPunct="0">
              <a:spcBef>
                <a:spcPct val="0"/>
              </a:spcBef>
              <a:spcAft>
                <a:spcPct val="0"/>
              </a:spcAft>
              <a:defRPr>
                <a:solidFill>
                  <a:schemeClr val="tx1"/>
                </a:solidFill>
                <a:latin typeface="Arial" charset="0"/>
                <a:cs typeface="Arial" charset="0"/>
              </a:defRPr>
            </a:lvl7pPr>
            <a:lvl8pPr marL="3497995" indent="-233199" eaLnBrk="0" fontAlgn="base" hangingPunct="0">
              <a:spcBef>
                <a:spcPct val="0"/>
              </a:spcBef>
              <a:spcAft>
                <a:spcPct val="0"/>
              </a:spcAft>
              <a:defRPr>
                <a:solidFill>
                  <a:schemeClr val="tx1"/>
                </a:solidFill>
                <a:latin typeface="Arial" charset="0"/>
                <a:cs typeface="Arial" charset="0"/>
              </a:defRPr>
            </a:lvl8pPr>
            <a:lvl9pPr marL="3964394" indent="-233199" eaLnBrk="0" fontAlgn="base" hangingPunct="0">
              <a:spcBef>
                <a:spcPct val="0"/>
              </a:spcBef>
              <a:spcAft>
                <a:spcPct val="0"/>
              </a:spcAft>
              <a:defRPr>
                <a:solidFill>
                  <a:schemeClr val="tx1"/>
                </a:solidFill>
                <a:latin typeface="Arial" charset="0"/>
                <a:cs typeface="Arial" charset="0"/>
              </a:defRPr>
            </a:lvl9pPr>
          </a:lstStyle>
          <a:p>
            <a:fld id="{323549C5-CB90-4788-95BE-AD2B1C66A79E}" type="slidenum">
              <a:rPr lang="en-US" sz="1100">
                <a:latin typeface="Times New Roman" pitchFamily="18" charset="0"/>
              </a:rPr>
              <a:pPr/>
              <a:t>32</a:t>
            </a:fld>
            <a:endParaRPr lang="en-US" sz="1100">
              <a:latin typeface="Times New Roman" pitchFamily="18" charset="0"/>
            </a:endParaRPr>
          </a:p>
        </p:txBody>
      </p:sp>
      <p:sp>
        <p:nvSpPr>
          <p:cNvPr id="118787" name="Rectangle 2"/>
          <p:cNvSpPr>
            <a:spLocks noGrp="1" noRot="1" noChangeAspect="1" noChangeArrowheads="1" noTextEdit="1"/>
          </p:cNvSpPr>
          <p:nvPr>
            <p:ph type="sldImg"/>
          </p:nvPr>
        </p:nvSpPr>
        <p:spPr bwMode="auto">
          <a:xfrm>
            <a:off x="1182688" y="696913"/>
            <a:ext cx="4656137"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20979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anose="020B0600070205080204" pitchFamily="34" charset="-128"/>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575" eaLnBrk="0" hangingPunct="0">
              <a:defRPr sz="1400" b="1">
                <a:solidFill>
                  <a:schemeClr val="tx1"/>
                </a:solidFill>
                <a:latin typeface="Arial" panose="020B0604020202020204" pitchFamily="34" charset="0"/>
                <a:cs typeface="Arial" panose="020B0604020202020204" pitchFamily="34" charset="0"/>
              </a:defRPr>
            </a:lvl1pPr>
            <a:lvl2pPr marL="757024" indent="-291163" defTabSz="936575" eaLnBrk="0" hangingPunct="0">
              <a:defRPr sz="1400" b="1">
                <a:solidFill>
                  <a:schemeClr val="tx1"/>
                </a:solidFill>
                <a:latin typeface="Arial" panose="020B0604020202020204" pitchFamily="34" charset="0"/>
                <a:cs typeface="Arial" panose="020B0604020202020204" pitchFamily="34" charset="0"/>
              </a:defRPr>
            </a:lvl2pPr>
            <a:lvl3pPr marL="1164653" indent="-232930" defTabSz="936575" eaLnBrk="0" hangingPunct="0">
              <a:defRPr sz="1400" b="1">
                <a:solidFill>
                  <a:schemeClr val="tx1"/>
                </a:solidFill>
                <a:latin typeface="Arial" panose="020B0604020202020204" pitchFamily="34" charset="0"/>
                <a:cs typeface="Arial" panose="020B0604020202020204" pitchFamily="34" charset="0"/>
              </a:defRPr>
            </a:lvl3pPr>
            <a:lvl4pPr marL="1630514" indent="-232930" defTabSz="936575" eaLnBrk="0" hangingPunct="0">
              <a:defRPr sz="1400" b="1">
                <a:solidFill>
                  <a:schemeClr val="tx1"/>
                </a:solidFill>
                <a:latin typeface="Arial" panose="020B0604020202020204" pitchFamily="34" charset="0"/>
                <a:cs typeface="Arial" panose="020B0604020202020204" pitchFamily="34" charset="0"/>
              </a:defRPr>
            </a:lvl4pPr>
            <a:lvl5pPr marL="2096375" indent="-232930" defTabSz="936575" eaLnBrk="0" hangingPunct="0">
              <a:defRPr sz="1400" b="1">
                <a:solidFill>
                  <a:schemeClr val="tx1"/>
                </a:solidFill>
                <a:latin typeface="Arial" panose="020B0604020202020204" pitchFamily="34" charset="0"/>
                <a:cs typeface="Arial" panose="020B0604020202020204" pitchFamily="34" charset="0"/>
              </a:defRPr>
            </a:lvl5pPr>
            <a:lvl6pPr marL="2562236" indent="-232930" defTabSz="936575"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3028096" indent="-232930" defTabSz="936575"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93957" indent="-232930" defTabSz="936575"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959819" indent="-232930" defTabSz="936575"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fld id="{196F79AD-C62B-474F-A737-0B994443D03D}" type="slidenum">
              <a:rPr lang="en-US" sz="1200" b="0">
                <a:latin typeface="Times New Roman" panose="02020603050405020304" pitchFamily="18" charset="0"/>
              </a:rPr>
              <a:pPr eaLnBrk="1" hangingPunct="1"/>
              <a:t>33</a:t>
            </a:fld>
            <a:endParaRPr lang="en-US" sz="1200" b="0">
              <a:latin typeface="Times New Roman" panose="02020603050405020304" pitchFamily="18" charset="0"/>
            </a:endParaRPr>
          </a:p>
        </p:txBody>
      </p:sp>
    </p:spTree>
    <p:extLst>
      <p:ext uri="{BB962C8B-B14F-4D97-AF65-F5344CB8AC3E}">
        <p14:creationId xmlns:p14="http://schemas.microsoft.com/office/powerpoint/2010/main" val="1354461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899" indent="-291499" eaLnBrk="0" hangingPunct="0">
              <a:defRPr>
                <a:solidFill>
                  <a:schemeClr val="tx1"/>
                </a:solidFill>
                <a:latin typeface="Arial" charset="0"/>
                <a:cs typeface="Arial" charset="0"/>
              </a:defRPr>
            </a:lvl2pPr>
            <a:lvl3pPr marL="1165998" indent="-233199" eaLnBrk="0" hangingPunct="0">
              <a:defRPr>
                <a:solidFill>
                  <a:schemeClr val="tx1"/>
                </a:solidFill>
                <a:latin typeface="Arial" charset="0"/>
                <a:cs typeface="Arial" charset="0"/>
              </a:defRPr>
            </a:lvl3pPr>
            <a:lvl4pPr marL="1632398" indent="-233199" eaLnBrk="0" hangingPunct="0">
              <a:defRPr>
                <a:solidFill>
                  <a:schemeClr val="tx1"/>
                </a:solidFill>
                <a:latin typeface="Arial" charset="0"/>
                <a:cs typeface="Arial" charset="0"/>
              </a:defRPr>
            </a:lvl4pPr>
            <a:lvl5pPr marL="2098797" indent="-233199" eaLnBrk="0" hangingPunct="0">
              <a:defRPr>
                <a:solidFill>
                  <a:schemeClr val="tx1"/>
                </a:solidFill>
                <a:latin typeface="Arial" charset="0"/>
                <a:cs typeface="Arial" charset="0"/>
              </a:defRPr>
            </a:lvl5pPr>
            <a:lvl6pPr marL="2565196" indent="-233199" eaLnBrk="0" fontAlgn="base" hangingPunct="0">
              <a:spcBef>
                <a:spcPct val="0"/>
              </a:spcBef>
              <a:spcAft>
                <a:spcPct val="0"/>
              </a:spcAft>
              <a:defRPr>
                <a:solidFill>
                  <a:schemeClr val="tx1"/>
                </a:solidFill>
                <a:latin typeface="Arial" charset="0"/>
                <a:cs typeface="Arial" charset="0"/>
              </a:defRPr>
            </a:lvl6pPr>
            <a:lvl7pPr marL="3031595" indent="-233199" eaLnBrk="0" fontAlgn="base" hangingPunct="0">
              <a:spcBef>
                <a:spcPct val="0"/>
              </a:spcBef>
              <a:spcAft>
                <a:spcPct val="0"/>
              </a:spcAft>
              <a:defRPr>
                <a:solidFill>
                  <a:schemeClr val="tx1"/>
                </a:solidFill>
                <a:latin typeface="Arial" charset="0"/>
                <a:cs typeface="Arial" charset="0"/>
              </a:defRPr>
            </a:lvl7pPr>
            <a:lvl8pPr marL="3497995" indent="-233199" eaLnBrk="0" fontAlgn="base" hangingPunct="0">
              <a:spcBef>
                <a:spcPct val="0"/>
              </a:spcBef>
              <a:spcAft>
                <a:spcPct val="0"/>
              </a:spcAft>
              <a:defRPr>
                <a:solidFill>
                  <a:schemeClr val="tx1"/>
                </a:solidFill>
                <a:latin typeface="Arial" charset="0"/>
                <a:cs typeface="Arial" charset="0"/>
              </a:defRPr>
            </a:lvl8pPr>
            <a:lvl9pPr marL="3964394" indent="-233199" eaLnBrk="0" fontAlgn="base" hangingPunct="0">
              <a:spcBef>
                <a:spcPct val="0"/>
              </a:spcBef>
              <a:spcAft>
                <a:spcPct val="0"/>
              </a:spcAft>
              <a:defRPr>
                <a:solidFill>
                  <a:schemeClr val="tx1"/>
                </a:solidFill>
                <a:latin typeface="Arial" charset="0"/>
                <a:cs typeface="Arial" charset="0"/>
              </a:defRPr>
            </a:lvl9pPr>
          </a:lstStyle>
          <a:p>
            <a:fld id="{CD8B0C72-9CAC-4E67-A939-EC8AA934E727}" type="slidenum">
              <a:rPr lang="en-US" sz="1100">
                <a:latin typeface="Times New Roman" pitchFamily="18" charset="0"/>
              </a:rPr>
              <a:pPr/>
              <a:t>34</a:t>
            </a:fld>
            <a:endParaRPr lang="en-US" sz="1100">
              <a:latin typeface="Times New Roman" pitchFamily="18" charset="0"/>
            </a:endParaRPr>
          </a:p>
        </p:txBody>
      </p:sp>
      <p:sp>
        <p:nvSpPr>
          <p:cNvPr id="119811" name="Rectangle 2"/>
          <p:cNvSpPr>
            <a:spLocks noGrp="1" noRot="1" noChangeAspect="1" noChangeArrowheads="1" noTextEdit="1"/>
          </p:cNvSpPr>
          <p:nvPr>
            <p:ph type="sldImg"/>
          </p:nvPr>
        </p:nvSpPr>
        <p:spPr bwMode="auto">
          <a:xfrm>
            <a:off x="1182688" y="696913"/>
            <a:ext cx="4656137"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10" tIns="46156" rIns="92310" bIns="46156" numCol="1" anchor="t" anchorCtr="0" compatLnSpc="1">
            <a:prstTxWarp prst="textNoShape">
              <a:avLst/>
            </a:prstTxWarp>
          </a:bodyPr>
          <a:lstStyle/>
          <a:p>
            <a:pPr eaLnBrk="1" hangingPunct="1">
              <a:spcBef>
                <a:spcPct val="0"/>
              </a:spcBef>
            </a:pPr>
            <a:r>
              <a:rPr lang="en-US" dirty="0" smtClean="0"/>
              <a:t>Pull Q&amp;A from book…</a:t>
            </a:r>
          </a:p>
        </p:txBody>
      </p:sp>
    </p:spTree>
    <p:extLst>
      <p:ext uri="{BB962C8B-B14F-4D97-AF65-F5344CB8AC3E}">
        <p14:creationId xmlns:p14="http://schemas.microsoft.com/office/powerpoint/2010/main" val="342220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899" indent="-291499" eaLnBrk="0" hangingPunct="0">
              <a:defRPr>
                <a:solidFill>
                  <a:schemeClr val="tx1"/>
                </a:solidFill>
                <a:latin typeface="Arial" charset="0"/>
                <a:cs typeface="Arial" charset="0"/>
              </a:defRPr>
            </a:lvl2pPr>
            <a:lvl3pPr marL="1165998" indent="-233199" eaLnBrk="0" hangingPunct="0">
              <a:defRPr>
                <a:solidFill>
                  <a:schemeClr val="tx1"/>
                </a:solidFill>
                <a:latin typeface="Arial" charset="0"/>
                <a:cs typeface="Arial" charset="0"/>
              </a:defRPr>
            </a:lvl3pPr>
            <a:lvl4pPr marL="1632398" indent="-233199" eaLnBrk="0" hangingPunct="0">
              <a:defRPr>
                <a:solidFill>
                  <a:schemeClr val="tx1"/>
                </a:solidFill>
                <a:latin typeface="Arial" charset="0"/>
                <a:cs typeface="Arial" charset="0"/>
              </a:defRPr>
            </a:lvl4pPr>
            <a:lvl5pPr marL="2098797" indent="-233199" eaLnBrk="0" hangingPunct="0">
              <a:defRPr>
                <a:solidFill>
                  <a:schemeClr val="tx1"/>
                </a:solidFill>
                <a:latin typeface="Arial" charset="0"/>
                <a:cs typeface="Arial" charset="0"/>
              </a:defRPr>
            </a:lvl5pPr>
            <a:lvl6pPr marL="2565196" indent="-233199" eaLnBrk="0" fontAlgn="base" hangingPunct="0">
              <a:spcBef>
                <a:spcPct val="0"/>
              </a:spcBef>
              <a:spcAft>
                <a:spcPct val="0"/>
              </a:spcAft>
              <a:defRPr>
                <a:solidFill>
                  <a:schemeClr val="tx1"/>
                </a:solidFill>
                <a:latin typeface="Arial" charset="0"/>
                <a:cs typeface="Arial" charset="0"/>
              </a:defRPr>
            </a:lvl6pPr>
            <a:lvl7pPr marL="3031595" indent="-233199" eaLnBrk="0" fontAlgn="base" hangingPunct="0">
              <a:spcBef>
                <a:spcPct val="0"/>
              </a:spcBef>
              <a:spcAft>
                <a:spcPct val="0"/>
              </a:spcAft>
              <a:defRPr>
                <a:solidFill>
                  <a:schemeClr val="tx1"/>
                </a:solidFill>
                <a:latin typeface="Arial" charset="0"/>
                <a:cs typeface="Arial" charset="0"/>
              </a:defRPr>
            </a:lvl7pPr>
            <a:lvl8pPr marL="3497995" indent="-233199" eaLnBrk="0" fontAlgn="base" hangingPunct="0">
              <a:spcBef>
                <a:spcPct val="0"/>
              </a:spcBef>
              <a:spcAft>
                <a:spcPct val="0"/>
              </a:spcAft>
              <a:defRPr>
                <a:solidFill>
                  <a:schemeClr val="tx1"/>
                </a:solidFill>
                <a:latin typeface="Arial" charset="0"/>
                <a:cs typeface="Arial" charset="0"/>
              </a:defRPr>
            </a:lvl8pPr>
            <a:lvl9pPr marL="3964394" indent="-233199" eaLnBrk="0" fontAlgn="base" hangingPunct="0">
              <a:spcBef>
                <a:spcPct val="0"/>
              </a:spcBef>
              <a:spcAft>
                <a:spcPct val="0"/>
              </a:spcAft>
              <a:defRPr>
                <a:solidFill>
                  <a:schemeClr val="tx1"/>
                </a:solidFill>
                <a:latin typeface="Arial" charset="0"/>
                <a:cs typeface="Arial" charset="0"/>
              </a:defRPr>
            </a:lvl9pPr>
          </a:lstStyle>
          <a:p>
            <a:fld id="{1B9EF1D2-9281-44A9-89E6-C084F4609118}" type="slidenum">
              <a:rPr lang="en-US" sz="1100">
                <a:latin typeface="Times New Roman" pitchFamily="18" charset="0"/>
              </a:rPr>
              <a:pPr/>
              <a:t>35</a:t>
            </a:fld>
            <a:endParaRPr lang="en-US" sz="1100">
              <a:latin typeface="Times New Roman" pitchFamily="18" charset="0"/>
            </a:endParaRPr>
          </a:p>
        </p:txBody>
      </p:sp>
      <p:sp>
        <p:nvSpPr>
          <p:cNvPr id="120835" name="Rectangle 2"/>
          <p:cNvSpPr>
            <a:spLocks noGrp="1" noRot="1" noChangeAspect="1" noChangeArrowheads="1" noTextEdit="1"/>
          </p:cNvSpPr>
          <p:nvPr>
            <p:ph type="sldImg"/>
          </p:nvPr>
        </p:nvSpPr>
        <p:spPr bwMode="auto">
          <a:xfrm>
            <a:off x="1182688" y="696913"/>
            <a:ext cx="4656137"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10" tIns="46156" rIns="92310" bIns="46156" numCol="1" anchor="t" anchorCtr="0" compatLnSpc="1">
            <a:prstTxWarp prst="textNoShape">
              <a:avLst/>
            </a:prstTxWarp>
          </a:bodyPr>
          <a:lstStyle/>
          <a:p>
            <a:pPr eaLnBrk="1" hangingPunct="1">
              <a:spcBef>
                <a:spcPct val="0"/>
              </a:spcBef>
            </a:pPr>
            <a:r>
              <a:rPr lang="en-US" smtClean="0"/>
              <a:t>Pull Q&amp;A from book…</a:t>
            </a:r>
          </a:p>
        </p:txBody>
      </p:sp>
    </p:spTree>
    <p:extLst>
      <p:ext uri="{BB962C8B-B14F-4D97-AF65-F5344CB8AC3E}">
        <p14:creationId xmlns:p14="http://schemas.microsoft.com/office/powerpoint/2010/main" val="68519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36</a:t>
            </a:fld>
            <a:endParaRPr lang="en-US"/>
          </a:p>
        </p:txBody>
      </p:sp>
    </p:spTree>
    <p:extLst>
      <p:ext uri="{BB962C8B-B14F-4D97-AF65-F5344CB8AC3E}">
        <p14:creationId xmlns:p14="http://schemas.microsoft.com/office/powerpoint/2010/main" val="1578272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899" indent="-291499" eaLnBrk="0" hangingPunct="0">
              <a:defRPr>
                <a:solidFill>
                  <a:schemeClr val="tx1"/>
                </a:solidFill>
                <a:latin typeface="Arial" charset="0"/>
                <a:cs typeface="Arial" charset="0"/>
              </a:defRPr>
            </a:lvl2pPr>
            <a:lvl3pPr marL="1165998" indent="-233199" eaLnBrk="0" hangingPunct="0">
              <a:defRPr>
                <a:solidFill>
                  <a:schemeClr val="tx1"/>
                </a:solidFill>
                <a:latin typeface="Arial" charset="0"/>
                <a:cs typeface="Arial" charset="0"/>
              </a:defRPr>
            </a:lvl3pPr>
            <a:lvl4pPr marL="1632398" indent="-233199" eaLnBrk="0" hangingPunct="0">
              <a:defRPr>
                <a:solidFill>
                  <a:schemeClr val="tx1"/>
                </a:solidFill>
                <a:latin typeface="Arial" charset="0"/>
                <a:cs typeface="Arial" charset="0"/>
              </a:defRPr>
            </a:lvl4pPr>
            <a:lvl5pPr marL="2098797" indent="-233199" eaLnBrk="0" hangingPunct="0">
              <a:defRPr>
                <a:solidFill>
                  <a:schemeClr val="tx1"/>
                </a:solidFill>
                <a:latin typeface="Arial" charset="0"/>
                <a:cs typeface="Arial" charset="0"/>
              </a:defRPr>
            </a:lvl5pPr>
            <a:lvl6pPr marL="2565196" indent="-233199" eaLnBrk="0" fontAlgn="base" hangingPunct="0">
              <a:spcBef>
                <a:spcPct val="0"/>
              </a:spcBef>
              <a:spcAft>
                <a:spcPct val="0"/>
              </a:spcAft>
              <a:defRPr>
                <a:solidFill>
                  <a:schemeClr val="tx1"/>
                </a:solidFill>
                <a:latin typeface="Arial" charset="0"/>
                <a:cs typeface="Arial" charset="0"/>
              </a:defRPr>
            </a:lvl6pPr>
            <a:lvl7pPr marL="3031595" indent="-233199" eaLnBrk="0" fontAlgn="base" hangingPunct="0">
              <a:spcBef>
                <a:spcPct val="0"/>
              </a:spcBef>
              <a:spcAft>
                <a:spcPct val="0"/>
              </a:spcAft>
              <a:defRPr>
                <a:solidFill>
                  <a:schemeClr val="tx1"/>
                </a:solidFill>
                <a:latin typeface="Arial" charset="0"/>
                <a:cs typeface="Arial" charset="0"/>
              </a:defRPr>
            </a:lvl7pPr>
            <a:lvl8pPr marL="3497995" indent="-233199" eaLnBrk="0" fontAlgn="base" hangingPunct="0">
              <a:spcBef>
                <a:spcPct val="0"/>
              </a:spcBef>
              <a:spcAft>
                <a:spcPct val="0"/>
              </a:spcAft>
              <a:defRPr>
                <a:solidFill>
                  <a:schemeClr val="tx1"/>
                </a:solidFill>
                <a:latin typeface="Arial" charset="0"/>
                <a:cs typeface="Arial" charset="0"/>
              </a:defRPr>
            </a:lvl8pPr>
            <a:lvl9pPr marL="3964394" indent="-233199" eaLnBrk="0" fontAlgn="base" hangingPunct="0">
              <a:spcBef>
                <a:spcPct val="0"/>
              </a:spcBef>
              <a:spcAft>
                <a:spcPct val="0"/>
              </a:spcAft>
              <a:defRPr>
                <a:solidFill>
                  <a:schemeClr val="tx1"/>
                </a:solidFill>
                <a:latin typeface="Arial" charset="0"/>
                <a:cs typeface="Arial" charset="0"/>
              </a:defRPr>
            </a:lvl9pPr>
          </a:lstStyle>
          <a:p>
            <a:fld id="{93B9FBE3-1E7B-47F8-95AA-7595EBFB544A}" type="slidenum">
              <a:rPr lang="en-US" sz="1100">
                <a:latin typeface="Times New Roman" pitchFamily="18" charset="0"/>
              </a:rPr>
              <a:pPr/>
              <a:t>37</a:t>
            </a:fld>
            <a:endParaRPr lang="en-US" sz="1100">
              <a:latin typeface="Times New Roman" pitchFamily="18" charset="0"/>
            </a:endParaRPr>
          </a:p>
        </p:txBody>
      </p:sp>
      <p:sp>
        <p:nvSpPr>
          <p:cNvPr id="121859" name="Rectangle 2"/>
          <p:cNvSpPr>
            <a:spLocks noGrp="1" noRot="1" noChangeAspect="1" noChangeArrowheads="1" noTextEdit="1"/>
          </p:cNvSpPr>
          <p:nvPr>
            <p:ph type="sldImg"/>
          </p:nvPr>
        </p:nvSpPr>
        <p:spPr bwMode="auto">
          <a:xfrm>
            <a:off x="1182688" y="696913"/>
            <a:ext cx="4656137"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10" tIns="46156" rIns="92310" bIns="46156" numCol="1" anchor="t" anchorCtr="0" compatLnSpc="1">
            <a:prstTxWarp prst="textNoShape">
              <a:avLst/>
            </a:prstTxWarp>
          </a:bodyPr>
          <a:lstStyle/>
          <a:p>
            <a:pPr eaLnBrk="1" hangingPunct="1">
              <a:spcBef>
                <a:spcPct val="0"/>
              </a:spcBef>
            </a:pPr>
            <a:r>
              <a:rPr lang="en-US" dirty="0" smtClean="0"/>
              <a:t>Pull Q&amp;A from book…</a:t>
            </a:r>
          </a:p>
        </p:txBody>
      </p:sp>
    </p:spTree>
    <p:extLst>
      <p:ext uri="{BB962C8B-B14F-4D97-AF65-F5344CB8AC3E}">
        <p14:creationId xmlns:p14="http://schemas.microsoft.com/office/powerpoint/2010/main" val="2600995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899" indent="-291499" eaLnBrk="0" hangingPunct="0">
              <a:defRPr>
                <a:solidFill>
                  <a:schemeClr val="tx1"/>
                </a:solidFill>
                <a:latin typeface="Arial" charset="0"/>
                <a:cs typeface="Arial" charset="0"/>
              </a:defRPr>
            </a:lvl2pPr>
            <a:lvl3pPr marL="1165998" indent="-233199" eaLnBrk="0" hangingPunct="0">
              <a:defRPr>
                <a:solidFill>
                  <a:schemeClr val="tx1"/>
                </a:solidFill>
                <a:latin typeface="Arial" charset="0"/>
                <a:cs typeface="Arial" charset="0"/>
              </a:defRPr>
            </a:lvl3pPr>
            <a:lvl4pPr marL="1632398" indent="-233199" eaLnBrk="0" hangingPunct="0">
              <a:defRPr>
                <a:solidFill>
                  <a:schemeClr val="tx1"/>
                </a:solidFill>
                <a:latin typeface="Arial" charset="0"/>
                <a:cs typeface="Arial" charset="0"/>
              </a:defRPr>
            </a:lvl4pPr>
            <a:lvl5pPr marL="2098797" indent="-233199" eaLnBrk="0" hangingPunct="0">
              <a:defRPr>
                <a:solidFill>
                  <a:schemeClr val="tx1"/>
                </a:solidFill>
                <a:latin typeface="Arial" charset="0"/>
                <a:cs typeface="Arial" charset="0"/>
              </a:defRPr>
            </a:lvl5pPr>
            <a:lvl6pPr marL="2565196" indent="-233199" eaLnBrk="0" fontAlgn="base" hangingPunct="0">
              <a:spcBef>
                <a:spcPct val="0"/>
              </a:spcBef>
              <a:spcAft>
                <a:spcPct val="0"/>
              </a:spcAft>
              <a:defRPr>
                <a:solidFill>
                  <a:schemeClr val="tx1"/>
                </a:solidFill>
                <a:latin typeface="Arial" charset="0"/>
                <a:cs typeface="Arial" charset="0"/>
              </a:defRPr>
            </a:lvl6pPr>
            <a:lvl7pPr marL="3031595" indent="-233199" eaLnBrk="0" fontAlgn="base" hangingPunct="0">
              <a:spcBef>
                <a:spcPct val="0"/>
              </a:spcBef>
              <a:spcAft>
                <a:spcPct val="0"/>
              </a:spcAft>
              <a:defRPr>
                <a:solidFill>
                  <a:schemeClr val="tx1"/>
                </a:solidFill>
                <a:latin typeface="Arial" charset="0"/>
                <a:cs typeface="Arial" charset="0"/>
              </a:defRPr>
            </a:lvl7pPr>
            <a:lvl8pPr marL="3497995" indent="-233199" eaLnBrk="0" fontAlgn="base" hangingPunct="0">
              <a:spcBef>
                <a:spcPct val="0"/>
              </a:spcBef>
              <a:spcAft>
                <a:spcPct val="0"/>
              </a:spcAft>
              <a:defRPr>
                <a:solidFill>
                  <a:schemeClr val="tx1"/>
                </a:solidFill>
                <a:latin typeface="Arial" charset="0"/>
                <a:cs typeface="Arial" charset="0"/>
              </a:defRPr>
            </a:lvl8pPr>
            <a:lvl9pPr marL="3964394" indent="-233199" eaLnBrk="0" fontAlgn="base" hangingPunct="0">
              <a:spcBef>
                <a:spcPct val="0"/>
              </a:spcBef>
              <a:spcAft>
                <a:spcPct val="0"/>
              </a:spcAft>
              <a:defRPr>
                <a:solidFill>
                  <a:schemeClr val="tx1"/>
                </a:solidFill>
                <a:latin typeface="Arial" charset="0"/>
                <a:cs typeface="Arial" charset="0"/>
              </a:defRPr>
            </a:lvl9pPr>
          </a:lstStyle>
          <a:p>
            <a:fld id="{AB3AE1B8-7A76-4805-B4B3-75A71FB9505F}" type="slidenum">
              <a:rPr lang="en-US" sz="1100">
                <a:latin typeface="Times New Roman" pitchFamily="18" charset="0"/>
              </a:rPr>
              <a:pPr/>
              <a:t>38</a:t>
            </a:fld>
            <a:endParaRPr lang="en-US" sz="1100">
              <a:latin typeface="Times New Roman" pitchFamily="18" charset="0"/>
            </a:endParaRPr>
          </a:p>
        </p:txBody>
      </p:sp>
      <p:sp>
        <p:nvSpPr>
          <p:cNvPr id="122883" name="Rectangle 2"/>
          <p:cNvSpPr>
            <a:spLocks noGrp="1" noRot="1" noChangeAspect="1" noChangeArrowheads="1" noTextEdit="1"/>
          </p:cNvSpPr>
          <p:nvPr>
            <p:ph type="sldImg"/>
          </p:nvPr>
        </p:nvSpPr>
        <p:spPr bwMode="auto">
          <a:xfrm>
            <a:off x="1182688" y="696913"/>
            <a:ext cx="4656137"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10" tIns="46156" rIns="92310" bIns="46156" numCol="1" anchor="t" anchorCtr="0" compatLnSpc="1">
            <a:prstTxWarp prst="textNoShape">
              <a:avLst/>
            </a:prstTxWarp>
          </a:bodyPr>
          <a:lstStyle/>
          <a:p>
            <a:pPr eaLnBrk="1" hangingPunct="1">
              <a:spcBef>
                <a:spcPct val="0"/>
              </a:spcBef>
            </a:pPr>
            <a:r>
              <a:rPr lang="en-US" dirty="0" smtClean="0"/>
              <a:t>Pull Q&amp;A from book…</a:t>
            </a:r>
          </a:p>
        </p:txBody>
      </p:sp>
    </p:spTree>
    <p:extLst>
      <p:ext uri="{BB962C8B-B14F-4D97-AF65-F5344CB8AC3E}">
        <p14:creationId xmlns:p14="http://schemas.microsoft.com/office/powerpoint/2010/main" val="383704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3</a:t>
            </a:fld>
            <a:endParaRPr lang="en-US"/>
          </a:p>
        </p:txBody>
      </p:sp>
    </p:spTree>
    <p:extLst>
      <p:ext uri="{BB962C8B-B14F-4D97-AF65-F5344CB8AC3E}">
        <p14:creationId xmlns:p14="http://schemas.microsoft.com/office/powerpoint/2010/main" val="240658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899" indent="-291499" eaLnBrk="0" hangingPunct="0">
              <a:defRPr>
                <a:solidFill>
                  <a:schemeClr val="tx1"/>
                </a:solidFill>
                <a:latin typeface="Arial" charset="0"/>
                <a:cs typeface="Arial" charset="0"/>
              </a:defRPr>
            </a:lvl2pPr>
            <a:lvl3pPr marL="1165998" indent="-233199" eaLnBrk="0" hangingPunct="0">
              <a:defRPr>
                <a:solidFill>
                  <a:schemeClr val="tx1"/>
                </a:solidFill>
                <a:latin typeface="Arial" charset="0"/>
                <a:cs typeface="Arial" charset="0"/>
              </a:defRPr>
            </a:lvl3pPr>
            <a:lvl4pPr marL="1632398" indent="-233199" eaLnBrk="0" hangingPunct="0">
              <a:defRPr>
                <a:solidFill>
                  <a:schemeClr val="tx1"/>
                </a:solidFill>
                <a:latin typeface="Arial" charset="0"/>
                <a:cs typeface="Arial" charset="0"/>
              </a:defRPr>
            </a:lvl4pPr>
            <a:lvl5pPr marL="2098797" indent="-233199" eaLnBrk="0" hangingPunct="0">
              <a:defRPr>
                <a:solidFill>
                  <a:schemeClr val="tx1"/>
                </a:solidFill>
                <a:latin typeface="Arial" charset="0"/>
                <a:cs typeface="Arial" charset="0"/>
              </a:defRPr>
            </a:lvl5pPr>
            <a:lvl6pPr marL="2565196" indent="-233199" eaLnBrk="0" fontAlgn="base" hangingPunct="0">
              <a:spcBef>
                <a:spcPct val="0"/>
              </a:spcBef>
              <a:spcAft>
                <a:spcPct val="0"/>
              </a:spcAft>
              <a:defRPr>
                <a:solidFill>
                  <a:schemeClr val="tx1"/>
                </a:solidFill>
                <a:latin typeface="Arial" charset="0"/>
                <a:cs typeface="Arial" charset="0"/>
              </a:defRPr>
            </a:lvl6pPr>
            <a:lvl7pPr marL="3031595" indent="-233199" eaLnBrk="0" fontAlgn="base" hangingPunct="0">
              <a:spcBef>
                <a:spcPct val="0"/>
              </a:spcBef>
              <a:spcAft>
                <a:spcPct val="0"/>
              </a:spcAft>
              <a:defRPr>
                <a:solidFill>
                  <a:schemeClr val="tx1"/>
                </a:solidFill>
                <a:latin typeface="Arial" charset="0"/>
                <a:cs typeface="Arial" charset="0"/>
              </a:defRPr>
            </a:lvl7pPr>
            <a:lvl8pPr marL="3497995" indent="-233199" eaLnBrk="0" fontAlgn="base" hangingPunct="0">
              <a:spcBef>
                <a:spcPct val="0"/>
              </a:spcBef>
              <a:spcAft>
                <a:spcPct val="0"/>
              </a:spcAft>
              <a:defRPr>
                <a:solidFill>
                  <a:schemeClr val="tx1"/>
                </a:solidFill>
                <a:latin typeface="Arial" charset="0"/>
                <a:cs typeface="Arial" charset="0"/>
              </a:defRPr>
            </a:lvl8pPr>
            <a:lvl9pPr marL="3964394" indent="-233199" eaLnBrk="0" fontAlgn="base" hangingPunct="0">
              <a:spcBef>
                <a:spcPct val="0"/>
              </a:spcBef>
              <a:spcAft>
                <a:spcPct val="0"/>
              </a:spcAft>
              <a:defRPr>
                <a:solidFill>
                  <a:schemeClr val="tx1"/>
                </a:solidFill>
                <a:latin typeface="Arial" charset="0"/>
                <a:cs typeface="Arial" charset="0"/>
              </a:defRPr>
            </a:lvl9pPr>
          </a:lstStyle>
          <a:p>
            <a:fld id="{C0A237A4-0149-40D9-9C16-5F73DA5E20A6}" type="slidenum">
              <a:rPr lang="en-US" sz="1100">
                <a:latin typeface="Times New Roman" pitchFamily="18" charset="0"/>
              </a:rPr>
              <a:pPr/>
              <a:t>39</a:t>
            </a:fld>
            <a:endParaRPr lang="en-US" sz="1100">
              <a:latin typeface="Times New Roman" pitchFamily="18" charset="0"/>
            </a:endParaRPr>
          </a:p>
        </p:txBody>
      </p:sp>
      <p:sp>
        <p:nvSpPr>
          <p:cNvPr id="123907" name="Rectangle 2"/>
          <p:cNvSpPr>
            <a:spLocks noGrp="1" noRot="1" noChangeAspect="1" noChangeArrowheads="1" noTextEdit="1"/>
          </p:cNvSpPr>
          <p:nvPr>
            <p:ph type="sldImg"/>
          </p:nvPr>
        </p:nvSpPr>
        <p:spPr bwMode="auto">
          <a:xfrm>
            <a:off x="1182688" y="696913"/>
            <a:ext cx="4656137"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10" tIns="46156" rIns="92310" bIns="46156" numCol="1" anchor="t" anchorCtr="0" compatLnSpc="1">
            <a:prstTxWarp prst="textNoShape">
              <a:avLst/>
            </a:prstTxWarp>
          </a:bodyPr>
          <a:lstStyle/>
          <a:p>
            <a:pPr eaLnBrk="1" hangingPunct="1">
              <a:spcBef>
                <a:spcPct val="0"/>
              </a:spcBef>
            </a:pPr>
            <a:r>
              <a:rPr lang="en-US" dirty="0" smtClean="0"/>
              <a:t>Pull Q&amp;A from book…</a:t>
            </a:r>
          </a:p>
        </p:txBody>
      </p:sp>
    </p:spTree>
    <p:extLst>
      <p:ext uri="{BB962C8B-B14F-4D97-AF65-F5344CB8AC3E}">
        <p14:creationId xmlns:p14="http://schemas.microsoft.com/office/powerpoint/2010/main" val="3944339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want ROI, we need to drive adoption and usage. That means we need to: </a:t>
            </a:r>
          </a:p>
          <a:p>
            <a:r>
              <a:rPr lang="en-US" dirty="0" smtClean="0"/>
              <a:t/>
            </a:r>
            <a:br>
              <a:rPr lang="en-US" dirty="0" smtClean="0"/>
            </a:br>
            <a:r>
              <a:rPr lang="en-US" dirty="0" smtClean="0"/>
              <a:t>1)apply a structured approach, </a:t>
            </a:r>
          </a:p>
          <a:p>
            <a:r>
              <a:rPr lang="en-US" dirty="0" smtClean="0"/>
              <a:t>2) scale and customize our strategy, and </a:t>
            </a:r>
          </a:p>
          <a:p>
            <a:r>
              <a:rPr lang="en-US" dirty="0" smtClean="0"/>
              <a:t>3) integrate CM plans and activities into the overall project plan.”</a:t>
            </a:r>
          </a:p>
          <a:p>
            <a:endParaRPr lang="en-US" dirty="0" smtClean="0"/>
          </a:p>
          <a:p>
            <a:r>
              <a:rPr lang="en-US" b="1" i="1" dirty="0" smtClean="0"/>
              <a:t>What portion of </a:t>
            </a:r>
            <a:r>
              <a:rPr lang="en-US" b="1" i="1" u="sng" dirty="0" smtClean="0"/>
              <a:t>YOUR</a:t>
            </a:r>
            <a:r>
              <a:rPr lang="en-US" b="1" i="1" dirty="0" smtClean="0"/>
              <a:t> project depends on employees adopting, embracing and utilizing the change?</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40</a:t>
            </a:fld>
            <a:endParaRPr lang="en-US"/>
          </a:p>
        </p:txBody>
      </p:sp>
    </p:spTree>
    <p:extLst>
      <p:ext uri="{BB962C8B-B14F-4D97-AF65-F5344CB8AC3E}">
        <p14:creationId xmlns:p14="http://schemas.microsoft.com/office/powerpoint/2010/main" val="2086657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community should identify from this list the tools or strategies that they have either struggled with or are new to them.</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41</a:t>
            </a:fld>
            <a:endParaRPr lang="en-US"/>
          </a:p>
        </p:txBody>
      </p:sp>
    </p:spTree>
    <p:extLst>
      <p:ext uri="{BB962C8B-B14F-4D97-AF65-F5344CB8AC3E}">
        <p14:creationId xmlns:p14="http://schemas.microsoft.com/office/powerpoint/2010/main" val="3533544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F7BC6-9035-420C-AA0D-76A96881A33C}" type="slidenum">
              <a:rPr lang="en-US" smtClean="0"/>
              <a:t>51</a:t>
            </a:fld>
            <a:endParaRPr lang="en-US"/>
          </a:p>
        </p:txBody>
      </p:sp>
    </p:spTree>
    <p:extLst>
      <p:ext uri="{BB962C8B-B14F-4D97-AF65-F5344CB8AC3E}">
        <p14:creationId xmlns:p14="http://schemas.microsoft.com/office/powerpoint/2010/main" val="2472476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53</a:t>
            </a:fld>
            <a:endParaRPr lang="en-US"/>
          </a:p>
        </p:txBody>
      </p:sp>
    </p:spTree>
    <p:extLst>
      <p:ext uri="{BB962C8B-B14F-4D97-AF65-F5344CB8AC3E}">
        <p14:creationId xmlns:p14="http://schemas.microsoft.com/office/powerpoint/2010/main" val="2406586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54</a:t>
            </a:fld>
            <a:endParaRPr lang="en-US"/>
          </a:p>
        </p:txBody>
      </p:sp>
    </p:spTree>
    <p:extLst>
      <p:ext uri="{BB962C8B-B14F-4D97-AF65-F5344CB8AC3E}">
        <p14:creationId xmlns:p14="http://schemas.microsoft.com/office/powerpoint/2010/main" val="2406586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235075" y="615950"/>
            <a:ext cx="4554538" cy="3414713"/>
          </a:xfrm>
          <a:ln w="12700" cap="flat">
            <a:solidFill>
              <a:schemeClr val="tx1"/>
            </a:solidFill>
          </a:ln>
        </p:spPr>
      </p:sp>
    </p:spTree>
    <p:extLst>
      <p:ext uri="{BB962C8B-B14F-4D97-AF65-F5344CB8AC3E}">
        <p14:creationId xmlns:p14="http://schemas.microsoft.com/office/powerpoint/2010/main" val="3662399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60</a:t>
            </a:fld>
            <a:endParaRPr lang="en-US"/>
          </a:p>
        </p:txBody>
      </p:sp>
    </p:spTree>
    <p:extLst>
      <p:ext uri="{BB962C8B-B14F-4D97-AF65-F5344CB8AC3E}">
        <p14:creationId xmlns:p14="http://schemas.microsoft.com/office/powerpoint/2010/main" val="2370527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16054F-291B-4ECB-B76C-D39B6E34AF96}" type="slidenum">
              <a:rPr lang="en-US" smtClean="0"/>
              <a:t>62</a:t>
            </a:fld>
            <a:endParaRPr lang="en-US"/>
          </a:p>
        </p:txBody>
      </p:sp>
    </p:spTree>
    <p:extLst>
      <p:ext uri="{BB962C8B-B14F-4D97-AF65-F5344CB8AC3E}">
        <p14:creationId xmlns:p14="http://schemas.microsoft.com/office/powerpoint/2010/main" val="3463416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43938-7BAD-4502-9A35-8E7A197B6078}" type="slidenum">
              <a:rPr lang="en-US" smtClean="0"/>
              <a:t>63</a:t>
            </a:fld>
            <a:endParaRPr lang="en-US"/>
          </a:p>
        </p:txBody>
      </p:sp>
    </p:spTree>
    <p:extLst>
      <p:ext uri="{BB962C8B-B14F-4D97-AF65-F5344CB8AC3E}">
        <p14:creationId xmlns:p14="http://schemas.microsoft.com/office/powerpoint/2010/main" val="224282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Questions</a:t>
            </a:r>
            <a:r>
              <a:rPr lang="en-US" baseline="0" dirty="0" smtClean="0"/>
              <a:t> </a:t>
            </a:r>
            <a:r>
              <a:rPr lang="en-US" dirty="0" smtClean="0"/>
              <a:t>To</a:t>
            </a:r>
            <a:r>
              <a:rPr lang="en-US" baseline="0" dirty="0" smtClean="0"/>
              <a:t> Set up the</a:t>
            </a:r>
            <a:r>
              <a:rPr lang="en-US" dirty="0" smtClean="0"/>
              <a:t> Change Strategy</a:t>
            </a:r>
            <a:r>
              <a:rPr lang="en-US" baseline="0" dirty="0" smtClean="0"/>
              <a:t> Roadmap Exercise:</a:t>
            </a:r>
          </a:p>
          <a:p>
            <a:pPr marL="0" indent="0">
              <a:buNone/>
            </a:pPr>
            <a:endParaRPr lang="en-US" baseline="0" dirty="0" smtClean="0"/>
          </a:p>
          <a:p>
            <a:pPr marL="0" indent="0">
              <a:buNone/>
            </a:pPr>
            <a:r>
              <a:rPr lang="en-US" dirty="0" smtClean="0"/>
              <a:t>1.</a:t>
            </a:r>
            <a:r>
              <a:rPr lang="en-US" baseline="0" dirty="0" smtClean="0"/>
              <a:t> Introduction to ADKAR. Where are we with Awareness and Desire?</a:t>
            </a:r>
          </a:p>
          <a:p>
            <a:pPr marL="0" indent="0">
              <a:buNone/>
            </a:pPr>
            <a:r>
              <a:rPr lang="en-US" baseline="0" dirty="0" smtClean="0"/>
              <a:t>2. Review the Change and OD tools listed </a:t>
            </a:r>
          </a:p>
          <a:p>
            <a:pPr marL="0" indent="0">
              <a:buNone/>
            </a:pPr>
            <a:r>
              <a:rPr lang="en-US" baseline="0" dirty="0" smtClean="0"/>
              <a:t>3. </a:t>
            </a:r>
            <a:r>
              <a:rPr lang="en-US" dirty="0" smtClean="0"/>
              <a:t>Based</a:t>
            </a:r>
            <a:r>
              <a:rPr lang="en-US" baseline="0" dirty="0" smtClean="0"/>
              <a:t> on the results from your Assessment work, which of these tools do you think you will need? </a:t>
            </a:r>
            <a:r>
              <a:rPr lang="en-US" dirty="0" smtClean="0"/>
              <a:t>Can you prioritize them</a:t>
            </a:r>
            <a:r>
              <a:rPr lang="en-US" baseline="0" dirty="0" smtClean="0"/>
              <a:t> in order of importance</a:t>
            </a:r>
            <a:r>
              <a:rPr lang="en-US" dirty="0" smtClean="0"/>
              <a:t>?</a:t>
            </a:r>
          </a:p>
          <a:p>
            <a:pPr marL="0" indent="0">
              <a:buNone/>
            </a:pPr>
            <a:r>
              <a:rPr lang="en-US" dirty="0" smtClean="0"/>
              <a:t>4.</a:t>
            </a:r>
            <a:r>
              <a:rPr lang="en-US" baseline="0" dirty="0" smtClean="0"/>
              <a:t> </a:t>
            </a:r>
            <a:r>
              <a:rPr lang="en-US" dirty="0" smtClean="0"/>
              <a:t>What</a:t>
            </a:r>
            <a:r>
              <a:rPr lang="en-US" baseline="0" dirty="0" smtClean="0"/>
              <a:t> kind of change management resources do you think you’ll need to implement these effectively? Over what period of time?</a:t>
            </a:r>
          </a:p>
          <a:p>
            <a:pPr marL="0" indent="0">
              <a:buNone/>
            </a:pPr>
            <a:r>
              <a:rPr lang="en-US" baseline="0" dirty="0" smtClean="0"/>
              <a:t>5. Which of these would you like to discuss in depth?</a:t>
            </a:r>
            <a:endParaRPr lang="en-US" dirty="0" smtClean="0"/>
          </a:p>
          <a:p>
            <a:endParaRPr lang="en-US" dirty="0"/>
          </a:p>
        </p:txBody>
      </p:sp>
      <p:sp>
        <p:nvSpPr>
          <p:cNvPr id="4" name="Slide Number Placeholder 3"/>
          <p:cNvSpPr>
            <a:spLocks noGrp="1"/>
          </p:cNvSpPr>
          <p:nvPr>
            <p:ph type="sldNum" sz="quarter" idx="10"/>
          </p:nvPr>
        </p:nvSpPr>
        <p:spPr/>
        <p:txBody>
          <a:bodyPr/>
          <a:lstStyle/>
          <a:p>
            <a:fld id="{35F43938-7BAD-4502-9A35-8E7A197B6078}" type="slidenum">
              <a:rPr lang="en-US" smtClean="0"/>
              <a:t>12</a:t>
            </a:fld>
            <a:endParaRPr lang="en-US"/>
          </a:p>
        </p:txBody>
      </p:sp>
    </p:spTree>
    <p:extLst>
      <p:ext uri="{BB962C8B-B14F-4D97-AF65-F5344CB8AC3E}">
        <p14:creationId xmlns:p14="http://schemas.microsoft.com/office/powerpoint/2010/main" val="55579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a:t>
            </a:r>
            <a:r>
              <a:rPr lang="en-US" baseline="0" dirty="0" smtClean="0"/>
              <a:t> Use either your own project or the </a:t>
            </a:r>
            <a:r>
              <a:rPr lang="en-US" baseline="0" dirty="0" err="1" smtClean="0"/>
              <a:t>CUNYfirst</a:t>
            </a:r>
            <a:r>
              <a:rPr lang="en-US" baseline="0" dirty="0" smtClean="0"/>
              <a:t> Case study.</a:t>
            </a:r>
          </a:p>
          <a:p>
            <a:r>
              <a:rPr lang="en-US" baseline="0" dirty="0" smtClean="0"/>
              <a:t>“You’ve been provided the CUNY case study. Given what you’ve read and heard about </a:t>
            </a:r>
            <a:r>
              <a:rPr lang="en-US" baseline="0" dirty="0" err="1" smtClean="0"/>
              <a:t>CUNYfirst</a:t>
            </a:r>
            <a:r>
              <a:rPr lang="en-US" baseline="0" dirty="0" smtClean="0"/>
              <a:t> project, complete the Stakeholder Assessment by:</a:t>
            </a:r>
          </a:p>
          <a:p>
            <a:pPr marL="233199" indent="-233199">
              <a:buAutoNum type="alphaLcPeriod"/>
            </a:pPr>
            <a:r>
              <a:rPr lang="en-US" baseline="0" dirty="0" smtClean="0"/>
              <a:t>Listing the key stakeholders and </a:t>
            </a:r>
          </a:p>
          <a:p>
            <a:pPr marL="233199" indent="-233199">
              <a:buAutoNum type="alphaLcPeriod"/>
            </a:pPr>
            <a:r>
              <a:rPr lang="en-US" baseline="0" dirty="0" smtClean="0"/>
              <a:t>Rating how each group will be affected by </a:t>
            </a:r>
            <a:r>
              <a:rPr lang="en-US" baseline="0" dirty="0" err="1" smtClean="0"/>
              <a:t>CUNYfirst</a:t>
            </a:r>
            <a:endParaRPr lang="en-US" baseline="0" dirty="0" smtClean="0"/>
          </a:p>
          <a:p>
            <a:pPr marL="233199" indent="-233199">
              <a:buAutoNum type="alphaLcPeriod"/>
            </a:pPr>
            <a:r>
              <a:rPr lang="en-US" baseline="0" dirty="0" smtClean="0"/>
              <a:t>E.g. 1 – little or no impact to 5. profound impact  affecting all workflows, business processes.</a:t>
            </a:r>
            <a:endParaRPr lang="en-US" i="1" baseline="0" dirty="0" smtClean="0"/>
          </a:p>
          <a:p>
            <a:r>
              <a:rPr lang="en-US" i="1" u="none" baseline="0" dirty="0" smtClean="0"/>
              <a:t>Lessons Learned</a:t>
            </a:r>
            <a:r>
              <a:rPr lang="en-US" i="1" baseline="0" dirty="0" smtClean="0"/>
              <a:t>: Point out that stakeholder assessment should assess more than “impact” on the stakeholder group. E.g., Faculty may have scored a 2-3 impact score, but they are a powerful group with </a:t>
            </a:r>
            <a:r>
              <a:rPr lang="en-US" i="1" baseline="0" dirty="0" err="1" smtClean="0"/>
              <a:t>outsided</a:t>
            </a:r>
            <a:r>
              <a:rPr lang="en-US" i="1" baseline="0" dirty="0" smtClean="0"/>
              <a:t> influence, which needs to be managed and mitigated.”</a:t>
            </a:r>
          </a:p>
        </p:txBody>
      </p:sp>
      <p:sp>
        <p:nvSpPr>
          <p:cNvPr id="4" name="Slide Number Placeholder 3"/>
          <p:cNvSpPr>
            <a:spLocks noGrp="1"/>
          </p:cNvSpPr>
          <p:nvPr>
            <p:ph type="sldNum" sz="quarter" idx="10"/>
          </p:nvPr>
        </p:nvSpPr>
        <p:spPr/>
        <p:txBody>
          <a:bodyPr/>
          <a:lstStyle/>
          <a:p>
            <a:fld id="{35F43938-7BAD-4502-9A35-8E7A197B6078}" type="slidenum">
              <a:rPr lang="en-US" smtClean="0"/>
              <a:t>15</a:t>
            </a:fld>
            <a:endParaRPr lang="en-US"/>
          </a:p>
        </p:txBody>
      </p:sp>
    </p:spTree>
    <p:extLst>
      <p:ext uri="{BB962C8B-B14F-4D97-AF65-F5344CB8AC3E}">
        <p14:creationId xmlns:p14="http://schemas.microsoft.com/office/powerpoint/2010/main" val="86608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trying to stimulate thinking of impact beyond stakeholders to other groups and processes.</a:t>
            </a:r>
            <a:endParaRPr lang="en-US" dirty="0"/>
          </a:p>
        </p:txBody>
      </p:sp>
      <p:sp>
        <p:nvSpPr>
          <p:cNvPr id="4" name="Slide Number Placeholder 3"/>
          <p:cNvSpPr>
            <a:spLocks noGrp="1"/>
          </p:cNvSpPr>
          <p:nvPr>
            <p:ph type="sldNum" sz="quarter" idx="10"/>
          </p:nvPr>
        </p:nvSpPr>
        <p:spPr/>
        <p:txBody>
          <a:bodyPr/>
          <a:lstStyle/>
          <a:p>
            <a:fld id="{35F43938-7BAD-4502-9A35-8E7A197B6078}" type="slidenum">
              <a:rPr lang="en-US" smtClean="0"/>
              <a:t>16</a:t>
            </a:fld>
            <a:endParaRPr lang="en-US"/>
          </a:p>
        </p:txBody>
      </p:sp>
    </p:spTree>
    <p:extLst>
      <p:ext uri="{BB962C8B-B14F-4D97-AF65-F5344CB8AC3E}">
        <p14:creationId xmlns:p14="http://schemas.microsoft.com/office/powerpoint/2010/main" val="28776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57899" indent="-291499" eaLnBrk="0" hangingPunct="0">
              <a:defRPr>
                <a:solidFill>
                  <a:schemeClr val="tx1"/>
                </a:solidFill>
                <a:latin typeface="Arial" charset="0"/>
                <a:cs typeface="Arial" charset="0"/>
              </a:defRPr>
            </a:lvl2pPr>
            <a:lvl3pPr marL="1165998" indent="-233199" eaLnBrk="0" hangingPunct="0">
              <a:defRPr>
                <a:solidFill>
                  <a:schemeClr val="tx1"/>
                </a:solidFill>
                <a:latin typeface="Arial" charset="0"/>
                <a:cs typeface="Arial" charset="0"/>
              </a:defRPr>
            </a:lvl3pPr>
            <a:lvl4pPr marL="1632398" indent="-233199" eaLnBrk="0" hangingPunct="0">
              <a:defRPr>
                <a:solidFill>
                  <a:schemeClr val="tx1"/>
                </a:solidFill>
                <a:latin typeface="Arial" charset="0"/>
                <a:cs typeface="Arial" charset="0"/>
              </a:defRPr>
            </a:lvl4pPr>
            <a:lvl5pPr marL="2098797" indent="-233199" eaLnBrk="0" hangingPunct="0">
              <a:defRPr>
                <a:solidFill>
                  <a:schemeClr val="tx1"/>
                </a:solidFill>
                <a:latin typeface="Arial" charset="0"/>
                <a:cs typeface="Arial" charset="0"/>
              </a:defRPr>
            </a:lvl5pPr>
            <a:lvl6pPr marL="2565196" indent="-233199" eaLnBrk="0" fontAlgn="base" hangingPunct="0">
              <a:spcBef>
                <a:spcPct val="0"/>
              </a:spcBef>
              <a:spcAft>
                <a:spcPct val="0"/>
              </a:spcAft>
              <a:defRPr>
                <a:solidFill>
                  <a:schemeClr val="tx1"/>
                </a:solidFill>
                <a:latin typeface="Arial" charset="0"/>
                <a:cs typeface="Arial" charset="0"/>
              </a:defRPr>
            </a:lvl6pPr>
            <a:lvl7pPr marL="3031595" indent="-233199" eaLnBrk="0" fontAlgn="base" hangingPunct="0">
              <a:spcBef>
                <a:spcPct val="0"/>
              </a:spcBef>
              <a:spcAft>
                <a:spcPct val="0"/>
              </a:spcAft>
              <a:defRPr>
                <a:solidFill>
                  <a:schemeClr val="tx1"/>
                </a:solidFill>
                <a:latin typeface="Arial" charset="0"/>
                <a:cs typeface="Arial" charset="0"/>
              </a:defRPr>
            </a:lvl7pPr>
            <a:lvl8pPr marL="3497995" indent="-233199" eaLnBrk="0" fontAlgn="base" hangingPunct="0">
              <a:spcBef>
                <a:spcPct val="0"/>
              </a:spcBef>
              <a:spcAft>
                <a:spcPct val="0"/>
              </a:spcAft>
              <a:defRPr>
                <a:solidFill>
                  <a:schemeClr val="tx1"/>
                </a:solidFill>
                <a:latin typeface="Arial" charset="0"/>
                <a:cs typeface="Arial" charset="0"/>
              </a:defRPr>
            </a:lvl8pPr>
            <a:lvl9pPr marL="3964394" indent="-233199" eaLnBrk="0" fontAlgn="base" hangingPunct="0">
              <a:spcBef>
                <a:spcPct val="0"/>
              </a:spcBef>
              <a:spcAft>
                <a:spcPct val="0"/>
              </a:spcAft>
              <a:defRPr>
                <a:solidFill>
                  <a:schemeClr val="tx1"/>
                </a:solidFill>
                <a:latin typeface="Arial" charset="0"/>
                <a:cs typeface="Arial" charset="0"/>
              </a:defRPr>
            </a:lvl9pPr>
          </a:lstStyle>
          <a:p>
            <a:fld id="{912B238B-F757-4C21-9C50-5EE3AE11B55C}" type="slidenum">
              <a:rPr lang="en-US" sz="1100">
                <a:latin typeface="Times New Roman" pitchFamily="18" charset="0"/>
              </a:rPr>
              <a:pPr/>
              <a:t>17</a:t>
            </a:fld>
            <a:endParaRPr lang="en-US" sz="1100">
              <a:latin typeface="Times New Roman" pitchFamily="18" charset="0"/>
            </a:endParaRPr>
          </a:p>
        </p:txBody>
      </p:sp>
      <p:sp>
        <p:nvSpPr>
          <p:cNvPr id="124931" name="Rectangle 2"/>
          <p:cNvSpPr>
            <a:spLocks noGrp="1" noRot="1" noChangeAspect="1" noChangeArrowheads="1" noTextEdit="1"/>
          </p:cNvSpPr>
          <p:nvPr>
            <p:ph type="sldImg"/>
          </p:nvPr>
        </p:nvSpPr>
        <p:spPr bwMode="auto">
          <a:xfrm>
            <a:off x="1182688" y="696913"/>
            <a:ext cx="4656137"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53435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43938-7BAD-4502-9A35-8E7A197B6078}" type="slidenum">
              <a:rPr lang="en-US" smtClean="0"/>
              <a:t>18</a:t>
            </a:fld>
            <a:endParaRPr lang="en-US"/>
          </a:p>
        </p:txBody>
      </p:sp>
    </p:spTree>
    <p:extLst>
      <p:ext uri="{BB962C8B-B14F-4D97-AF65-F5344CB8AC3E}">
        <p14:creationId xmlns:p14="http://schemas.microsoft.com/office/powerpoint/2010/main" val="248336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899" indent="-291499" eaLnBrk="0" hangingPunct="0">
              <a:spcBef>
                <a:spcPct val="30000"/>
              </a:spcBef>
              <a:defRPr sz="1200">
                <a:solidFill>
                  <a:schemeClr val="tx1"/>
                </a:solidFill>
                <a:latin typeface="Arial" pitchFamily="34" charset="0"/>
              </a:defRPr>
            </a:lvl2pPr>
            <a:lvl3pPr marL="1165998" indent="-233199" eaLnBrk="0" hangingPunct="0">
              <a:spcBef>
                <a:spcPct val="30000"/>
              </a:spcBef>
              <a:defRPr sz="1200">
                <a:solidFill>
                  <a:schemeClr val="tx1"/>
                </a:solidFill>
                <a:latin typeface="Arial" pitchFamily="34" charset="0"/>
              </a:defRPr>
            </a:lvl3pPr>
            <a:lvl4pPr marL="1632398" indent="-233199" eaLnBrk="0" hangingPunct="0">
              <a:spcBef>
                <a:spcPct val="30000"/>
              </a:spcBef>
              <a:defRPr sz="1200">
                <a:solidFill>
                  <a:schemeClr val="tx1"/>
                </a:solidFill>
                <a:latin typeface="Arial" pitchFamily="34" charset="0"/>
              </a:defRPr>
            </a:lvl4pPr>
            <a:lvl5pPr marL="2098797" indent="-233199" eaLnBrk="0" hangingPunct="0">
              <a:spcBef>
                <a:spcPct val="30000"/>
              </a:spcBef>
              <a:defRPr sz="1200">
                <a:solidFill>
                  <a:schemeClr val="tx1"/>
                </a:solidFill>
                <a:latin typeface="Arial" pitchFamily="34" charset="0"/>
              </a:defRPr>
            </a:lvl5pPr>
            <a:lvl6pPr marL="2565196" indent="-233199" eaLnBrk="0" fontAlgn="base" hangingPunct="0">
              <a:spcBef>
                <a:spcPct val="30000"/>
              </a:spcBef>
              <a:spcAft>
                <a:spcPct val="0"/>
              </a:spcAft>
              <a:defRPr sz="1200">
                <a:solidFill>
                  <a:schemeClr val="tx1"/>
                </a:solidFill>
                <a:latin typeface="Arial" pitchFamily="34" charset="0"/>
              </a:defRPr>
            </a:lvl6pPr>
            <a:lvl7pPr marL="3031595" indent="-233199" eaLnBrk="0" fontAlgn="base" hangingPunct="0">
              <a:spcBef>
                <a:spcPct val="30000"/>
              </a:spcBef>
              <a:spcAft>
                <a:spcPct val="0"/>
              </a:spcAft>
              <a:defRPr sz="1200">
                <a:solidFill>
                  <a:schemeClr val="tx1"/>
                </a:solidFill>
                <a:latin typeface="Arial" pitchFamily="34" charset="0"/>
              </a:defRPr>
            </a:lvl7pPr>
            <a:lvl8pPr marL="3497995" indent="-233199" eaLnBrk="0" fontAlgn="base" hangingPunct="0">
              <a:spcBef>
                <a:spcPct val="30000"/>
              </a:spcBef>
              <a:spcAft>
                <a:spcPct val="0"/>
              </a:spcAft>
              <a:defRPr sz="1200">
                <a:solidFill>
                  <a:schemeClr val="tx1"/>
                </a:solidFill>
                <a:latin typeface="Arial" pitchFamily="34" charset="0"/>
              </a:defRPr>
            </a:lvl8pPr>
            <a:lvl9pPr marL="3964394" indent="-23319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994C34-B750-49B0-86B9-97A59C9337B8}" type="slidenum">
              <a:rPr lang="en-US" altLang="en-US" smtClean="0"/>
              <a:pPr eaLnBrk="1" hangingPunct="1">
                <a:spcBef>
                  <a:spcPct val="0"/>
                </a:spcBef>
              </a:pPr>
              <a:t>23</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823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7701B-21BC-4CB5-9AD3-93DEE9F9949F}" type="slidenum">
              <a:rPr lang="en-US" smtClean="0"/>
              <a:t>24</a:t>
            </a:fld>
            <a:endParaRPr lang="en-US"/>
          </a:p>
        </p:txBody>
      </p:sp>
    </p:spTree>
    <p:extLst>
      <p:ext uri="{BB962C8B-B14F-4D97-AF65-F5344CB8AC3E}">
        <p14:creationId xmlns:p14="http://schemas.microsoft.com/office/powerpoint/2010/main" val="306166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3335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 name="Title 1"/>
          <p:cNvSpPr>
            <a:spLocks noGrp="1"/>
          </p:cNvSpPr>
          <p:nvPr>
            <p:ph type="ctrTitle"/>
          </p:nvPr>
        </p:nvSpPr>
        <p:spPr>
          <a:xfrm>
            <a:off x="235190" y="815355"/>
            <a:ext cx="8338410" cy="1470025"/>
          </a:xfrm>
        </p:spPr>
        <p:txBody>
          <a:bodyPr/>
          <a:lstStyle>
            <a:lvl1pPr algn="r">
              <a:defRPr sz="3300"/>
            </a:lvl1pPr>
          </a:lstStyle>
          <a:p>
            <a:r>
              <a:rPr lang="en-US" dirty="0" smtClean="0"/>
              <a:t>Click to edit Master title style</a:t>
            </a:r>
            <a:endParaRPr lang="en-US" dirty="0"/>
          </a:p>
        </p:txBody>
      </p:sp>
      <p:sp>
        <p:nvSpPr>
          <p:cNvPr id="3" name="Subtitle 2"/>
          <p:cNvSpPr>
            <a:spLocks noGrp="1"/>
          </p:cNvSpPr>
          <p:nvPr>
            <p:ph type="subTitle" idx="1"/>
          </p:nvPr>
        </p:nvSpPr>
        <p:spPr>
          <a:xfrm>
            <a:off x="2165755" y="2008445"/>
            <a:ext cx="6400800" cy="1219200"/>
          </a:xfrm>
        </p:spPr>
        <p:txBody>
          <a:bodyPr>
            <a:normAutofit/>
          </a:bodyPr>
          <a:lstStyle>
            <a:lvl1pPr marL="0" indent="0" algn="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pPr>
              <a:defRPr/>
            </a:pPr>
            <a:fld id="{8B932A81-A55D-B14A-87F9-64399E3EB008}" type="datetime1">
              <a:rPr lang="en-US"/>
              <a:pPr>
                <a:defRPr/>
              </a:pPr>
              <a:t>9/29/2014</a:t>
            </a:fld>
            <a:endParaRPr lang="en-US"/>
          </a:p>
        </p:txBody>
      </p:sp>
      <p:sp>
        <p:nvSpPr>
          <p:cNvPr id="7" name="Slide Number Placeholder 5"/>
          <p:cNvSpPr>
            <a:spLocks noGrp="1"/>
          </p:cNvSpPr>
          <p:nvPr userDrawn="1">
            <p:ph type="sldNum" sz="quarter" idx="11"/>
          </p:nvPr>
        </p:nvSpPr>
        <p:spPr/>
        <p:txBody>
          <a:bodyPr/>
          <a:lstStyle>
            <a:lvl1pPr>
              <a:defRPr/>
            </a:lvl1pPr>
          </a:lstStyle>
          <a:p>
            <a:pPr>
              <a:defRPr/>
            </a:pPr>
            <a:fld id="{72BC5229-8E32-E645-895C-4316DCBFA239}" type="slidenum">
              <a:rPr lang="en-US"/>
              <a:pPr>
                <a:defRPr/>
              </a:pPr>
              <a:t>‹#›</a:t>
            </a:fld>
            <a:endParaRPr lang="en-US"/>
          </a:p>
        </p:txBody>
      </p:sp>
      <p:sp>
        <p:nvSpPr>
          <p:cNvPr id="5" name="Rectangle 4"/>
          <p:cNvSpPr/>
          <p:nvPr userDrawn="1"/>
        </p:nvSpPr>
        <p:spPr>
          <a:xfrm>
            <a:off x="3549925" y="6299136"/>
            <a:ext cx="2044149" cy="369332"/>
          </a:xfrm>
          <a:prstGeom prst="rect">
            <a:avLst/>
          </a:prstGeom>
        </p:spPr>
        <p:txBody>
          <a:bodyPr wrap="none">
            <a:spAutoFit/>
          </a:bodyPr>
          <a:lstStyle/>
          <a:p>
            <a:pPr>
              <a:defRPr/>
            </a:pPr>
            <a:r>
              <a:rPr lang="en-US" b="1" dirty="0" smtClean="0"/>
              <a:t>EDUCAUSE 2014</a:t>
            </a:r>
            <a:endParaRPr lang="en-US"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16C56F-965E-CD42-B692-23F2BC5A4107}" type="datetime1">
              <a:rPr lang="en-US"/>
              <a:pPr>
                <a:defRPr/>
              </a:pPr>
              <a:t>9/29/2014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350499-F08D-D846-85CA-35A359C9022B}"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9144" y="131618"/>
            <a:ext cx="1865674" cy="44805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AADE71-C90D-5846-AE30-D761D1BAF737}" type="datetime1">
              <a:rPr lang="en-US"/>
              <a:pPr>
                <a:defRPr/>
              </a:pPr>
              <a:t>9/29/2014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02AC32-9818-5145-A709-40F4F4DBFB5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action - Discussion Q">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a:defRPr>
            </a:lvl1pPr>
          </a:lstStyle>
          <a:p>
            <a:r>
              <a:rPr lang="en-US" dirty="0" smtClean="0"/>
              <a:t>Discussion Question</a:t>
            </a:r>
            <a:endParaRPr lang="en-US" dirty="0"/>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p>
            <a:pPr lvl="0"/>
            <a:r>
              <a:rPr lang="en-US" dirty="0" smtClean="0"/>
              <a:t>Question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330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635A765-D575-FA46-A41B-CAB3F8AFCABF}" type="datetime1">
              <a:rPr lang="en-US"/>
              <a:pPr>
                <a:defRPr/>
              </a:pPr>
              <a:t>9/29/2014</a:t>
            </a:fld>
            <a:endParaRPr lang="en-US" dirty="0"/>
          </a:p>
        </p:txBody>
      </p:sp>
      <p:sp>
        <p:nvSpPr>
          <p:cNvPr id="5" name="Footer Placeholder 4"/>
          <p:cNvSpPr>
            <a:spLocks noGrp="1"/>
          </p:cNvSpPr>
          <p:nvPr>
            <p:ph type="ftr" sz="quarter" idx="11"/>
          </p:nvPr>
        </p:nvSpPr>
        <p:spPr/>
        <p:txBody>
          <a:bodyPr/>
          <a:lstStyle>
            <a:lvl1pPr>
              <a:defRPr sz="2000" b="1">
                <a:solidFill>
                  <a:schemeClr val="tx2">
                    <a:lumMod val="50000"/>
                  </a:schemeClr>
                </a:solidFill>
              </a:defRPr>
            </a:lvl1pPr>
          </a:lstStyle>
          <a:p>
            <a:pPr>
              <a:defRPr/>
            </a:pPr>
            <a:r>
              <a:rPr lang="en-US" dirty="0" smtClean="0"/>
              <a:t>EDUCAUSE 2014</a:t>
            </a:r>
            <a:endParaRPr lang="en-US" dirty="0"/>
          </a:p>
        </p:txBody>
      </p:sp>
      <p:sp>
        <p:nvSpPr>
          <p:cNvPr id="6" name="Slide Number Placeholder 5"/>
          <p:cNvSpPr>
            <a:spLocks noGrp="1"/>
          </p:cNvSpPr>
          <p:nvPr>
            <p:ph type="sldNum" sz="quarter" idx="12"/>
          </p:nvPr>
        </p:nvSpPr>
        <p:spPr/>
        <p:txBody>
          <a:bodyPr/>
          <a:lstStyle>
            <a:lvl1pPr>
              <a:defRPr b="1"/>
            </a:lvl1pPr>
          </a:lstStyle>
          <a:p>
            <a:pPr>
              <a:defRPr/>
            </a:pPr>
            <a:fld id="{3FCC9DFE-152E-9040-B076-1029403C79C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338587-1E30-3748-9425-D333D6B75DF6}" type="datetime1">
              <a:rPr lang="en-US"/>
              <a:pPr>
                <a:defRPr/>
              </a:pPr>
              <a:t>9/29/2014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sz="1800" b="1" dirty="0" smtClean="0">
                <a:solidFill>
                  <a:schemeClr val="tx2">
                    <a:lumMod val="50000"/>
                  </a:schemeClr>
                </a:solidFill>
              </a:rPr>
              <a:t>EDUCAUSE 2014</a:t>
            </a:r>
          </a:p>
          <a:p>
            <a:pPr>
              <a:defRPr/>
            </a:pPr>
            <a:fld id="{7EF043AD-40DE-3E42-A039-B20597961688}"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E37561-D7F7-A643-AD61-BE0180DD63F4}" type="datetime1">
              <a:rPr lang="en-US"/>
              <a:pPr>
                <a:defRPr/>
              </a:pPr>
              <a:t>9/29/2014</a:t>
            </a:fld>
            <a:endParaRPr lang="en-US" dirty="0"/>
          </a:p>
        </p:txBody>
      </p:sp>
      <p:sp>
        <p:nvSpPr>
          <p:cNvPr id="6" name="Footer Placeholder 4"/>
          <p:cNvSpPr>
            <a:spLocks noGrp="1"/>
          </p:cNvSpPr>
          <p:nvPr>
            <p:ph type="ftr" sz="quarter" idx="11"/>
          </p:nvPr>
        </p:nvSpPr>
        <p:spPr/>
        <p:txBody>
          <a:bodyPr/>
          <a:lstStyle>
            <a:lvl1pPr>
              <a:defRPr b="1"/>
            </a:lvl1pPr>
          </a:lstStyle>
          <a:p>
            <a:pPr>
              <a:defRPr/>
            </a:pPr>
            <a:r>
              <a:rPr lang="en-US" dirty="0" smtClean="0"/>
              <a:t>EDUCAUSE 2014</a:t>
            </a:r>
          </a:p>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AB562B7-F15F-9143-92A0-BF392971B0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446317-50AB-5B4D-AD0D-1403A4463B90}" type="datetime1">
              <a:rPr lang="en-US"/>
              <a:pPr>
                <a:defRPr/>
              </a:pPr>
              <a:t>9/29/2014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z="1800">
                <a:solidFill>
                  <a:schemeClr val="tx2">
                    <a:lumMod val="50000"/>
                  </a:schemeClr>
                </a:solidFill>
              </a:defRPr>
            </a:lvl1pPr>
          </a:lstStyle>
          <a:p>
            <a:pPr>
              <a:defRPr/>
            </a:pPr>
            <a:r>
              <a:rPr lang="en-US" b="1" dirty="0" smtClean="0"/>
              <a:t>EDUCAUSE 2014</a:t>
            </a:r>
            <a:endParaRPr lang="en-US" b="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F2EF71-630A-3D4B-9506-21A3AE5DB4F6}" type="datetime1">
              <a:rPr lang="en-US"/>
              <a:pPr>
                <a:defRPr/>
              </a:pPr>
              <a:t>9/29/2014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z="1800" b="1">
                <a:solidFill>
                  <a:schemeClr val="bg1"/>
                </a:solidFill>
              </a:defRPr>
            </a:lvl1pPr>
          </a:lstStyle>
          <a:p>
            <a:pPr>
              <a:defRPr/>
            </a:pPr>
            <a:r>
              <a:rPr lang="en-US" b="1" smtClean="0"/>
              <a:t>EDUCAUSE 2014</a:t>
            </a:r>
            <a:endParaRPr lang="en-US" b="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p:txBody>
          <a:bodyPr/>
          <a:lstStyle>
            <a:lvl1pPr>
              <a:defRPr/>
            </a:lvl1pPr>
          </a:lstStyle>
          <a:p>
            <a:pPr>
              <a:defRPr/>
            </a:pPr>
            <a:fld id="{A9A35B64-5C99-FF47-BF36-56C1D608293A}" type="datetime1">
              <a:rPr lang="en-US"/>
              <a:pPr>
                <a:defRPr/>
              </a:pPr>
              <a:t>9/29/2014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9B7D13F5-95C5-8346-AD32-ECFB60E12AE2}" type="slidenum">
              <a:rPr lang="en-US"/>
              <a:pPr>
                <a:defRPr/>
              </a:pPr>
              <a:t>‹#›</a:t>
            </a:fld>
            <a:endParaRPr lang="en-US"/>
          </a:p>
        </p:txBody>
      </p:sp>
      <p:sp>
        <p:nvSpPr>
          <p:cNvPr id="7" name="Rectangle 6"/>
          <p:cNvSpPr/>
          <p:nvPr userDrawn="1"/>
        </p:nvSpPr>
        <p:spPr>
          <a:xfrm>
            <a:off x="6591513" y="6377878"/>
            <a:ext cx="2056973" cy="369332"/>
          </a:xfrm>
          <a:prstGeom prst="rect">
            <a:avLst/>
          </a:prstGeom>
        </p:spPr>
        <p:txBody>
          <a:bodyPr wrap="none">
            <a:spAutoFit/>
          </a:bodyPr>
          <a:lstStyle/>
          <a:p>
            <a:pPr>
              <a:defRPr/>
            </a:pPr>
            <a:r>
              <a:rPr lang="en-US" b="1" dirty="0" smtClean="0"/>
              <a:t>EDUCAUSE 2014</a:t>
            </a:r>
            <a:endParaRPr lang="en-US" b="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321D53-DC80-0249-87E2-0641C5333359}" type="datetime1">
              <a:rPr lang="en-US"/>
              <a:pPr>
                <a:defRPr/>
              </a:pPr>
              <a:t>9/29/2014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b="1" smtClean="0"/>
              <a:t>EDUCAUSE 2014</a:t>
            </a:r>
            <a:endParaRPr lang="en-US" b="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09C08D-6E9D-E24C-B86C-14C4410FA202}" type="datetime1">
              <a:rPr lang="en-US"/>
              <a:pPr>
                <a:defRPr/>
              </a:pPr>
              <a:t>9/29/2014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D8374B-9A86-F04B-A439-03AFB05743E1}"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9144" y="131618"/>
            <a:ext cx="1865674" cy="4480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CF04B88-D7C6-2C4A-8CF8-BC0C27BF4CFE}" type="datetime1">
              <a:rPr lang="en-US"/>
              <a:pPr>
                <a:defRPr/>
              </a:pPr>
              <a:t>9/29/2014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5E8AAC72-D010-9E41-8AA4-85174D9E7C7F}" type="slidenum">
              <a:rPr lang="en-US"/>
              <a:pPr>
                <a:defRPr/>
              </a:pPr>
              <a:t>‹#›</a:t>
            </a:fld>
            <a:endParaRPr lang="en-US"/>
          </a:p>
        </p:txBody>
      </p:sp>
      <p:pic>
        <p:nvPicPr>
          <p:cNvPr id="1031" name="Picture 13" descr="dotspp.jpg"/>
          <p:cNvPicPr>
            <a:picLocks noChangeAspect="1"/>
          </p:cNvPicPr>
          <p:nvPr userDrawn="1"/>
        </p:nvPicPr>
        <p:blipFill>
          <a:blip r:embed="rId14"/>
          <a:srcRect/>
          <a:stretch>
            <a:fillRect/>
          </a:stretch>
        </p:blipFill>
        <p:spPr bwMode="auto">
          <a:xfrm>
            <a:off x="8723313" y="5091113"/>
            <a:ext cx="231775" cy="876300"/>
          </a:xfrm>
          <a:prstGeom prst="rect">
            <a:avLst/>
          </a:prstGeom>
          <a:noFill/>
          <a:ln w="9525">
            <a:noFill/>
            <a:miter lim="800000"/>
            <a:headEnd/>
            <a:tailEnd/>
          </a:ln>
        </p:spPr>
      </p:pic>
      <p:pic>
        <p:nvPicPr>
          <p:cNvPr id="1032" name="Picture 14" descr="bluebarpp.jpg"/>
          <p:cNvPicPr>
            <a:picLocks noChangeAspect="1"/>
          </p:cNvPicPr>
          <p:nvPr userDrawn="1"/>
        </p:nvPicPr>
        <p:blipFill>
          <a:blip r:embed="rId15"/>
          <a:srcRect b="26750"/>
          <a:stretch>
            <a:fillRect/>
          </a:stretch>
        </p:blipFill>
        <p:spPr bwMode="auto">
          <a:xfrm>
            <a:off x="0" y="6239000"/>
            <a:ext cx="9144000" cy="6189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8" r:id="rId1"/>
    <p:sldLayoutId id="2147483779" r:id="rId2"/>
    <p:sldLayoutId id="2147483780" r:id="rId3"/>
    <p:sldLayoutId id="2147483781" r:id="rId4"/>
    <p:sldLayoutId id="2147483782" r:id="rId5"/>
    <p:sldLayoutId id="2147483783" r:id="rId6"/>
    <p:sldLayoutId id="2147483789" r:id="rId7"/>
    <p:sldLayoutId id="2147483784" r:id="rId8"/>
    <p:sldLayoutId id="2147483785" r:id="rId9"/>
    <p:sldLayoutId id="2147483786" r:id="rId10"/>
    <p:sldLayoutId id="2147483787" r:id="rId11"/>
    <p:sldLayoutId id="2147483790" r:id="rId12"/>
  </p:sldLayoutIdLst>
  <p:txStyles>
    <p:titleStyle>
      <a:lvl1pPr algn="l" defTabSz="457200" rtl="0" eaLnBrk="0" fontAlgn="base" hangingPunct="0">
        <a:spcBef>
          <a:spcPct val="0"/>
        </a:spcBef>
        <a:spcAft>
          <a:spcPct val="0"/>
        </a:spcAft>
        <a:defRPr sz="3000" b="1" kern="1200" cap="all">
          <a:solidFill>
            <a:srgbClr val="1B7B8B"/>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hyperlink" Target="mailto:victoria.khazan@handsonchange.com" TargetMode="External"/><Relationship Id="rId2" Type="http://schemas.openxmlformats.org/officeDocument/2006/relationships/hyperlink" Target="mailto:James.russell@mail.cuny.edu" TargetMode="Externa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6.xml"/><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8.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234950" y="815975"/>
            <a:ext cx="8339138" cy="1470025"/>
          </a:xfrm>
        </p:spPr>
        <p:txBody>
          <a:bodyPr/>
          <a:lstStyle/>
          <a:p>
            <a:pPr eaLnBrk="1" hangingPunct="1"/>
            <a:r>
              <a:rPr lang="en-US" cap="none" dirty="0" smtClean="0">
                <a:latin typeface="Arial" charset="0"/>
                <a:ea typeface="ＭＳ Ｐゴシック" charset="-128"/>
              </a:rPr>
              <a:t>Change Literacy in</a:t>
            </a:r>
            <a:br>
              <a:rPr lang="en-US" cap="none" dirty="0" smtClean="0">
                <a:latin typeface="Arial" charset="0"/>
                <a:ea typeface="ＭＳ Ｐゴシック" charset="-128"/>
              </a:rPr>
            </a:br>
            <a:r>
              <a:rPr lang="en-US" cap="none" dirty="0" smtClean="0">
                <a:latin typeface="Arial" charset="0"/>
                <a:ea typeface="ＭＳ Ｐゴシック" charset="-128"/>
              </a:rPr>
              <a:t>Higher Education</a:t>
            </a:r>
            <a:endParaRPr lang="en-US" cap="none" dirty="0">
              <a:latin typeface="Arial" charset="0"/>
              <a:ea typeface="ＭＳ Ｐゴシック" charset="-128"/>
            </a:endParaRPr>
          </a:p>
        </p:txBody>
      </p:sp>
      <p:sp>
        <p:nvSpPr>
          <p:cNvPr id="15363" name="Subtitle 2"/>
          <p:cNvSpPr>
            <a:spLocks noGrp="1"/>
          </p:cNvSpPr>
          <p:nvPr>
            <p:ph type="subTitle" idx="1"/>
          </p:nvPr>
        </p:nvSpPr>
        <p:spPr>
          <a:xfrm>
            <a:off x="5613722" y="2240204"/>
            <a:ext cx="2952428" cy="1219200"/>
          </a:xfrm>
        </p:spPr>
        <p:txBody>
          <a:bodyPr>
            <a:normAutofit/>
          </a:bodyPr>
          <a:lstStyle/>
          <a:p>
            <a:pPr eaLnBrk="1" hangingPunct="1"/>
            <a:r>
              <a:rPr lang="en-US" dirty="0" smtClean="0">
                <a:latin typeface="Arial" charset="0"/>
                <a:ea typeface="ＭＳ Ｐゴシック" charset="-128"/>
              </a:rPr>
              <a:t>|  September 29, 2014</a:t>
            </a:r>
          </a:p>
          <a:p>
            <a:pPr eaLnBrk="1" hangingPunct="1"/>
            <a:r>
              <a:rPr lang="en-US" dirty="0" smtClean="0">
                <a:latin typeface="Arial" charset="0"/>
                <a:ea typeface="ＭＳ Ｐゴシック" charset="-128"/>
              </a:rPr>
              <a:t>						</a:t>
            </a:r>
            <a:endParaRPr lang="en-US" dirty="0">
              <a:latin typeface="Arial" charset="0"/>
              <a:ea typeface="ＭＳ Ｐゴシック" charset="-128"/>
            </a:endParaRPr>
          </a:p>
          <a:p>
            <a:pPr eaLnBrk="1" hangingPunct="1"/>
            <a:endParaRPr lang="en-US" dirty="0">
              <a:latin typeface="Arial" charset="0"/>
              <a:ea typeface="ＭＳ Ｐゴシック" charset="-128"/>
            </a:endParaRPr>
          </a:p>
        </p:txBody>
      </p:sp>
      <p:sp>
        <p:nvSpPr>
          <p:cNvPr id="2" name="TextBox 1"/>
          <p:cNvSpPr txBox="1"/>
          <p:nvPr/>
        </p:nvSpPr>
        <p:spPr>
          <a:xfrm>
            <a:off x="1747949" y="2240204"/>
            <a:ext cx="3865773" cy="2092881"/>
          </a:xfrm>
          <a:prstGeom prst="rect">
            <a:avLst/>
          </a:prstGeom>
          <a:noFill/>
        </p:spPr>
        <p:txBody>
          <a:bodyPr wrap="square" rtlCol="0">
            <a:spAutoFit/>
          </a:bodyPr>
          <a:lstStyle/>
          <a:p>
            <a:pPr eaLnBrk="1" hangingPunct="1"/>
            <a:r>
              <a:rPr lang="en-US" sz="2000" b="1" dirty="0" smtClean="0">
                <a:solidFill>
                  <a:srgbClr val="4C4C4F"/>
                </a:solidFill>
                <a:cs typeface="Arial"/>
              </a:rPr>
              <a:t>Jim Russell</a:t>
            </a:r>
            <a:r>
              <a:rPr lang="en-US" sz="2000" dirty="0" smtClean="0">
                <a:solidFill>
                  <a:srgbClr val="4C4C4F"/>
                </a:solidFill>
                <a:cs typeface="Arial"/>
              </a:rPr>
              <a:t/>
            </a:r>
            <a:br>
              <a:rPr lang="en-US" sz="2000" dirty="0" smtClean="0">
                <a:solidFill>
                  <a:srgbClr val="4C4C4F"/>
                </a:solidFill>
                <a:cs typeface="Arial"/>
              </a:rPr>
            </a:br>
            <a:r>
              <a:rPr lang="en-US" sz="1600" dirty="0" smtClean="0">
                <a:solidFill>
                  <a:srgbClr val="4C4C4F"/>
                </a:solidFill>
                <a:cs typeface="Arial"/>
              </a:rPr>
              <a:t>CIO, </a:t>
            </a:r>
            <a:r>
              <a:rPr lang="en-US" sz="1600" dirty="0" err="1" smtClean="0">
                <a:solidFill>
                  <a:srgbClr val="4C4C4F"/>
                </a:solidFill>
                <a:cs typeface="Arial"/>
              </a:rPr>
              <a:t>Manhattanville</a:t>
            </a:r>
            <a:r>
              <a:rPr lang="en-US" sz="1600" dirty="0" smtClean="0">
                <a:solidFill>
                  <a:srgbClr val="4C4C4F"/>
                </a:solidFill>
                <a:cs typeface="Arial"/>
              </a:rPr>
              <a:t> College</a:t>
            </a:r>
          </a:p>
          <a:p>
            <a:pPr eaLnBrk="1" hangingPunct="1"/>
            <a:endParaRPr lang="en-US" sz="2000" dirty="0" smtClean="0">
              <a:solidFill>
                <a:srgbClr val="4C4C4F"/>
              </a:solidFill>
              <a:cs typeface="Arial"/>
            </a:endParaRPr>
          </a:p>
          <a:p>
            <a:pPr eaLnBrk="1" hangingPunct="1"/>
            <a:r>
              <a:rPr lang="en-US" sz="2000" dirty="0" smtClean="0">
                <a:solidFill>
                  <a:srgbClr val="4C4C4F"/>
                </a:solidFill>
                <a:cs typeface="Arial"/>
              </a:rPr>
              <a:t>&amp;</a:t>
            </a:r>
          </a:p>
          <a:p>
            <a:pPr eaLnBrk="1" hangingPunct="1"/>
            <a:endParaRPr lang="en-US" sz="2000" b="1" dirty="0" smtClean="0">
              <a:solidFill>
                <a:srgbClr val="4C4C4F"/>
              </a:solidFill>
              <a:cs typeface="Arial"/>
            </a:endParaRPr>
          </a:p>
          <a:p>
            <a:pPr eaLnBrk="1" hangingPunct="1"/>
            <a:r>
              <a:rPr lang="en-US" sz="2000" b="1" dirty="0" smtClean="0">
                <a:solidFill>
                  <a:srgbClr val="4C4C4F"/>
                </a:solidFill>
                <a:cs typeface="Arial"/>
              </a:rPr>
              <a:t>Victoria Khazan, Principal</a:t>
            </a:r>
            <a:r>
              <a:rPr lang="en-US" sz="2000" dirty="0" smtClean="0">
                <a:solidFill>
                  <a:srgbClr val="4C4C4F"/>
                </a:solidFill>
                <a:cs typeface="Arial"/>
              </a:rPr>
              <a:t/>
            </a:r>
            <a:br>
              <a:rPr lang="en-US" sz="2000" dirty="0" smtClean="0">
                <a:solidFill>
                  <a:srgbClr val="4C4C4F"/>
                </a:solidFill>
                <a:cs typeface="Arial"/>
              </a:rPr>
            </a:br>
            <a:endParaRPr lang="en-US" sz="1400" dirty="0">
              <a:solidFill>
                <a:srgbClr val="4C4C4F"/>
              </a:solidFill>
              <a:cs typeface="Arial"/>
            </a:endParaRPr>
          </a:p>
        </p:txBody>
      </p:sp>
      <p:pic>
        <p:nvPicPr>
          <p:cNvPr id="5" name="Picture 2" descr="Hand-On Change"/>
          <p:cNvPicPr>
            <a:picLocks noChangeAspect="1" noChangeArrowheads="1"/>
          </p:cNvPicPr>
          <p:nvPr/>
        </p:nvPicPr>
        <p:blipFill rotWithShape="1">
          <a:blip r:embed="rId2">
            <a:extLst>
              <a:ext uri="{28A0092B-C50C-407E-A947-70E740481C1C}">
                <a14:useLocalDpi xmlns:a14="http://schemas.microsoft.com/office/drawing/2010/main" val="0"/>
              </a:ext>
            </a:extLst>
          </a:blip>
          <a:srcRect l="8803" t="12298" r="14801" b="10017"/>
          <a:stretch/>
        </p:blipFill>
        <p:spPr bwMode="auto">
          <a:xfrm>
            <a:off x="1653648" y="4038166"/>
            <a:ext cx="3624192" cy="6817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47949" y="4719955"/>
            <a:ext cx="4572000" cy="523220"/>
          </a:xfrm>
          <a:prstGeom prst="rect">
            <a:avLst/>
          </a:prstGeom>
        </p:spPr>
        <p:txBody>
          <a:bodyPr>
            <a:spAutoFit/>
          </a:bodyPr>
          <a:lstStyle/>
          <a:p>
            <a:pPr eaLnBrk="1" hangingPunct="1"/>
            <a:r>
              <a:rPr lang="en-US" sz="1400" dirty="0" smtClean="0">
                <a:solidFill>
                  <a:srgbClr val="4C4C4F"/>
                </a:solidFill>
                <a:cs typeface="Arial"/>
              </a:rPr>
              <a:t>(</a:t>
            </a:r>
            <a:r>
              <a:rPr lang="en-US" sz="1400" dirty="0">
                <a:solidFill>
                  <a:srgbClr val="4C4C4F"/>
                </a:solidFill>
                <a:cs typeface="Arial"/>
              </a:rPr>
              <a:t>formerly, Organizational Transformation and Effectiveness, CUNY)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What Made CUNYfirst Unique</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3845257"/>
          </a:xfrm>
        </p:spPr>
        <p:txBody>
          <a:bodyPr/>
          <a:lstStyle/>
          <a:p>
            <a:pPr eaLnBrk="1" hangingPunct="1"/>
            <a:r>
              <a:rPr lang="en-US" dirty="0" smtClean="0">
                <a:latin typeface="Arial" charset="0"/>
                <a:ea typeface="ＭＳ Ｐゴシック" charset="-128"/>
              </a:rPr>
              <a:t>Splintered Change Management</a:t>
            </a:r>
          </a:p>
          <a:p>
            <a:pPr lvl="1" eaLnBrk="1" hangingPunct="1"/>
            <a:r>
              <a:rPr lang="en-US" dirty="0" smtClean="0">
                <a:latin typeface="Arial" charset="0"/>
                <a:ea typeface="ＭＳ Ｐゴシック" charset="-128"/>
              </a:rPr>
              <a:t>Large scope made it clear that we needed more resources than practicable in a centralized team</a:t>
            </a:r>
          </a:p>
          <a:p>
            <a:pPr lvl="1" eaLnBrk="1" hangingPunct="1"/>
            <a:r>
              <a:rPr lang="en-US" dirty="0" smtClean="0">
                <a:latin typeface="Arial" charset="0"/>
                <a:ea typeface="ＭＳ Ｐゴシック" charset="-128"/>
              </a:rPr>
              <a:t>Existing University models in communications and training did not support massive change effort</a:t>
            </a:r>
          </a:p>
          <a:p>
            <a:pPr lvl="1" eaLnBrk="1" hangingPunct="1"/>
            <a:r>
              <a:rPr lang="en-US" dirty="0" smtClean="0">
                <a:latin typeface="Arial" charset="0"/>
                <a:ea typeface="ＭＳ Ｐゴシック" charset="-128"/>
              </a:rPr>
              <a:t>Wave approach</a:t>
            </a:r>
          </a:p>
          <a:p>
            <a:pPr lvl="2" eaLnBrk="1" hangingPunct="1"/>
            <a:r>
              <a:rPr lang="en-US" dirty="0" smtClean="0">
                <a:latin typeface="Arial" charset="0"/>
                <a:ea typeface="ＭＳ Ｐゴシック" charset="-128"/>
              </a:rPr>
              <a:t>By module</a:t>
            </a:r>
          </a:p>
          <a:p>
            <a:pPr lvl="2" eaLnBrk="1" hangingPunct="1"/>
            <a:r>
              <a:rPr lang="en-US" dirty="0" smtClean="0">
                <a:latin typeface="Arial" charset="0"/>
                <a:ea typeface="ＭＳ Ｐゴシック" charset="-128"/>
              </a:rPr>
              <a:t>Campus Solutions (Student Information) by schools</a:t>
            </a:r>
          </a:p>
          <a:p>
            <a:pPr lvl="2" eaLnBrk="1" hangingPunct="1"/>
            <a:r>
              <a:rPr lang="en-US" dirty="0" smtClean="0">
                <a:latin typeface="Arial" charset="0"/>
                <a:ea typeface="ＭＳ Ｐゴシック" charset="-128"/>
              </a:rPr>
              <a:t>A few “big bangs”</a:t>
            </a:r>
            <a:endParaRPr lang="en-US" dirty="0">
              <a:latin typeface="Arial" charset="0"/>
              <a:ea typeface="ＭＳ Ｐゴシック" charset="-128"/>
            </a:endParaRPr>
          </a:p>
        </p:txBody>
      </p:sp>
    </p:spTree>
    <p:extLst>
      <p:ext uri="{BB962C8B-B14F-4D97-AF65-F5344CB8AC3E}">
        <p14:creationId xmlns:p14="http://schemas.microsoft.com/office/powerpoint/2010/main" val="1415753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MANAGEMENT FORMULA</a:t>
            </a:r>
            <a:endParaRPr lang="en-US" dirty="0"/>
          </a:p>
        </p:txBody>
      </p:sp>
      <p:sp>
        <p:nvSpPr>
          <p:cNvPr id="3" name="Rectangle 2"/>
          <p:cNvSpPr/>
          <p:nvPr/>
        </p:nvSpPr>
        <p:spPr>
          <a:xfrm>
            <a:off x="631179" y="1739789"/>
            <a:ext cx="6226821" cy="3785652"/>
          </a:xfrm>
          <a:prstGeom prst="rect">
            <a:avLst/>
          </a:prstGeom>
        </p:spPr>
        <p:txBody>
          <a:bodyPr wrap="square">
            <a:spAutoFit/>
          </a:bodyPr>
          <a:lstStyle/>
          <a:p>
            <a:r>
              <a:rPr lang="en-US" b="1" dirty="0" smtClean="0"/>
              <a:t>Your Assessment of the</a:t>
            </a:r>
          </a:p>
          <a:p>
            <a:endParaRPr lang="en-US" b="1" dirty="0" smtClean="0"/>
          </a:p>
          <a:p>
            <a:r>
              <a:rPr lang="en-US" b="1" dirty="0" smtClean="0"/>
              <a:t>1. Change </a:t>
            </a:r>
            <a:r>
              <a:rPr lang="en-US" b="1" dirty="0"/>
              <a:t>Impact </a:t>
            </a:r>
            <a:r>
              <a:rPr lang="en-US" i="1" dirty="0" smtClean="0"/>
              <a:t>(of your initiative on your organization)</a:t>
            </a:r>
          </a:p>
          <a:p>
            <a:endParaRPr lang="en-US" b="1" dirty="0"/>
          </a:p>
          <a:p>
            <a:pPr algn="ctr"/>
            <a:r>
              <a:rPr lang="en-US" sz="2800" b="1" dirty="0" smtClean="0"/>
              <a:t>+</a:t>
            </a:r>
            <a:r>
              <a:rPr lang="en-US" b="1" dirty="0" smtClean="0"/>
              <a:t> </a:t>
            </a:r>
          </a:p>
          <a:p>
            <a:endParaRPr lang="en-US" b="1" dirty="0"/>
          </a:p>
          <a:p>
            <a:r>
              <a:rPr lang="en-US" b="1" dirty="0" smtClean="0"/>
              <a:t>2. Organizational Readiness</a:t>
            </a:r>
            <a:r>
              <a:rPr lang="en-US" sz="1600" dirty="0" smtClean="0"/>
              <a:t>(to absorb the disruption and mitigate the Risks of your initiative, whether internal or to customer) </a:t>
            </a:r>
          </a:p>
          <a:p>
            <a:endParaRPr lang="en-US" b="1" dirty="0"/>
          </a:p>
          <a:p>
            <a:pPr algn="ctr"/>
            <a:r>
              <a:rPr lang="en-US" b="1" u="sng" dirty="0" smtClean="0"/>
              <a:t>MUST INFORM YOUR</a:t>
            </a:r>
          </a:p>
          <a:p>
            <a:endParaRPr lang="en-US" b="1" dirty="0"/>
          </a:p>
          <a:p>
            <a:r>
              <a:rPr lang="en-US" b="1" dirty="0" smtClean="0"/>
              <a:t>3. Change Strategy Elements &amp; Approach</a:t>
            </a:r>
            <a:endParaRPr lang="en-US" dirty="0"/>
          </a:p>
        </p:txBody>
      </p:sp>
    </p:spTree>
    <p:extLst>
      <p:ext uri="{BB962C8B-B14F-4D97-AF65-F5344CB8AC3E}">
        <p14:creationId xmlns:p14="http://schemas.microsoft.com/office/powerpoint/2010/main" val="22739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8382000" cy="1143000"/>
          </a:xfrm>
        </p:spPr>
        <p:txBody>
          <a:bodyPr>
            <a:noAutofit/>
          </a:bodyPr>
          <a:lstStyle/>
          <a:p>
            <a:r>
              <a:rPr lang="en-US" sz="2400" b="1" dirty="0" smtClean="0"/>
              <a:t>Change Impact </a:t>
            </a:r>
            <a:r>
              <a:rPr lang="en-US" sz="2400" b="1" dirty="0"/>
              <a:t>+</a:t>
            </a:r>
            <a:r>
              <a:rPr lang="en-US" sz="2400" b="1" dirty="0" smtClean="0"/>
              <a:t> Org. Readiness/Risk =  Change Strategy</a:t>
            </a:r>
            <a:endParaRPr lang="en-US" sz="2400" b="1" dirty="0"/>
          </a:p>
        </p:txBody>
      </p:sp>
      <p:sp>
        <p:nvSpPr>
          <p:cNvPr id="3" name="Content Placeholder 2"/>
          <p:cNvSpPr>
            <a:spLocks noGrp="1"/>
          </p:cNvSpPr>
          <p:nvPr>
            <p:ph idx="1"/>
          </p:nvPr>
        </p:nvSpPr>
        <p:spPr>
          <a:xfrm>
            <a:off x="304800" y="1087120"/>
            <a:ext cx="8458200" cy="6005549"/>
          </a:xfrm>
        </p:spPr>
        <p:txBody>
          <a:bodyPr>
            <a:normAutofit fontScale="25000" lnSpcReduction="20000"/>
          </a:bodyPr>
          <a:lstStyle/>
          <a:p>
            <a:pPr marL="857250" indent="-857250">
              <a:buFont typeface="+mj-lt"/>
              <a:buAutoNum type="romanUcPeriod"/>
            </a:pPr>
            <a:r>
              <a:rPr lang="en-US" sz="4800" b="1" dirty="0"/>
              <a:t>Change </a:t>
            </a:r>
            <a:r>
              <a:rPr lang="en-US" sz="4800" b="1" dirty="0" smtClean="0"/>
              <a:t>Impact </a:t>
            </a:r>
            <a:r>
              <a:rPr lang="en-US" sz="4800" b="1" dirty="0"/>
              <a:t>Assessment</a:t>
            </a:r>
            <a:r>
              <a:rPr lang="en-US" sz="4800" b="1" dirty="0" smtClean="0"/>
              <a:t>: </a:t>
            </a:r>
            <a:endParaRPr lang="en-US" sz="4800" dirty="0"/>
          </a:p>
          <a:p>
            <a:pPr marL="971550" lvl="1" indent="-514350">
              <a:buFont typeface="+mj-lt"/>
              <a:buAutoNum type="arabicPeriod"/>
            </a:pPr>
            <a:r>
              <a:rPr lang="en-US" sz="4800" u="sng" dirty="0" smtClean="0"/>
              <a:t>Stakeholder Assessment</a:t>
            </a:r>
            <a:r>
              <a:rPr lang="en-US" sz="4800" dirty="0" smtClean="0"/>
              <a:t>: Number of stakeholders? Who are they? How profoundly are they Impacted? (CUNY – High)</a:t>
            </a:r>
          </a:p>
          <a:p>
            <a:pPr marL="971550" lvl="1" indent="-514350">
              <a:buFont typeface="+mj-lt"/>
              <a:buAutoNum type="arabicPeriod"/>
            </a:pPr>
            <a:r>
              <a:rPr lang="en-US" sz="4800" u="sng" dirty="0" smtClean="0"/>
              <a:t>Change Saturation </a:t>
            </a:r>
            <a:r>
              <a:rPr lang="en-US" sz="4800" dirty="0" smtClean="0"/>
              <a:t>: what percentage of org? how broad? How deep? Impact on customer?  (CUNY – High) </a:t>
            </a:r>
          </a:p>
          <a:p>
            <a:pPr marL="971550" lvl="1" indent="-514350">
              <a:buFont typeface="+mj-lt"/>
              <a:buAutoNum type="arabicPeriod"/>
            </a:pPr>
            <a:r>
              <a:rPr lang="en-US" sz="4800" u="sng" dirty="0" smtClean="0"/>
              <a:t>Change Complexity</a:t>
            </a:r>
            <a:r>
              <a:rPr lang="en-US" sz="4800" dirty="0" smtClean="0"/>
              <a:t>: what portion of individual’s daily lives, work processes , communications , job location will be disrupted?</a:t>
            </a:r>
            <a:r>
              <a:rPr lang="en-US" sz="4800" dirty="0"/>
              <a:t> Other simultaneous changes</a:t>
            </a:r>
            <a:r>
              <a:rPr lang="en-US" sz="4800" dirty="0" smtClean="0"/>
              <a:t>? (CUNY - High)</a:t>
            </a:r>
            <a:endParaRPr lang="en-US" sz="4800" dirty="0"/>
          </a:p>
          <a:p>
            <a:pPr marL="0" indent="0">
              <a:buNone/>
            </a:pPr>
            <a:r>
              <a:rPr lang="en-US" sz="4800" b="1" dirty="0" smtClean="0"/>
              <a:t>	+</a:t>
            </a:r>
            <a:endParaRPr lang="en-US" sz="4800" b="1" dirty="0"/>
          </a:p>
          <a:p>
            <a:pPr marL="857250" indent="-857250">
              <a:buFont typeface="+mj-lt"/>
              <a:buAutoNum type="romanUcPeriod" startAt="2"/>
            </a:pPr>
            <a:r>
              <a:rPr lang="en-US" sz="4800" b="1" dirty="0" smtClean="0"/>
              <a:t>Organizational </a:t>
            </a:r>
            <a:r>
              <a:rPr lang="en-US" sz="4800" b="1" dirty="0"/>
              <a:t>Readiness Assessment</a:t>
            </a:r>
            <a:r>
              <a:rPr lang="en-US" sz="4800" b="1" dirty="0" smtClean="0"/>
              <a:t>:  </a:t>
            </a:r>
          </a:p>
          <a:p>
            <a:pPr marL="971550" lvl="1" indent="-514350">
              <a:buFont typeface="+mj-lt"/>
              <a:buAutoNum type="arabicPeriod"/>
            </a:pPr>
            <a:r>
              <a:rPr lang="en-US" sz="4800" u="sng" dirty="0"/>
              <a:t>Sponsor Assessment </a:t>
            </a:r>
            <a:r>
              <a:rPr lang="en-US" sz="4800" u="sng" dirty="0" smtClean="0"/>
              <a:t>: </a:t>
            </a:r>
            <a:r>
              <a:rPr lang="en-US" sz="4800" dirty="0" smtClean="0"/>
              <a:t>Sponsor/Leadership engagement </a:t>
            </a:r>
            <a:r>
              <a:rPr lang="en-US" sz="4800" dirty="0"/>
              <a:t>and change </a:t>
            </a:r>
            <a:r>
              <a:rPr lang="en-US" sz="4800" dirty="0" smtClean="0"/>
              <a:t>competency (ideal High)</a:t>
            </a:r>
            <a:endParaRPr lang="en-US" sz="4800" dirty="0"/>
          </a:p>
          <a:p>
            <a:pPr marL="971550" lvl="1" indent="-514350">
              <a:buFont typeface="+mj-lt"/>
              <a:buAutoNum type="arabicPeriod"/>
            </a:pPr>
            <a:r>
              <a:rPr lang="en-US" sz="4800" u="sng" dirty="0" smtClean="0"/>
              <a:t>Information Penetration Assessment</a:t>
            </a:r>
            <a:r>
              <a:rPr lang="en-US" sz="4800" dirty="0" smtClean="0"/>
              <a:t>: Does the  Org have /utilize an established communications infrastructure, (e.g., </a:t>
            </a:r>
            <a:r>
              <a:rPr lang="en-US" sz="4800" dirty="0" err="1" smtClean="0"/>
              <a:t>townhalls</a:t>
            </a:r>
            <a:r>
              <a:rPr lang="en-US" sz="4800" dirty="0"/>
              <a:t>, workshops, </a:t>
            </a:r>
            <a:r>
              <a:rPr lang="en-US" sz="4800" dirty="0" smtClean="0"/>
              <a:t>printed/online/intranet) </a:t>
            </a:r>
            <a:r>
              <a:rPr lang="en-US" sz="4800" dirty="0"/>
              <a:t>to drive messaging </a:t>
            </a:r>
            <a:r>
              <a:rPr lang="en-US" sz="4800" dirty="0" smtClean="0"/>
              <a:t>effectively through the organization. </a:t>
            </a:r>
            <a:r>
              <a:rPr lang="en-US" sz="4800" dirty="0"/>
              <a:t>(ideal High</a:t>
            </a:r>
            <a:r>
              <a:rPr lang="en-US" sz="4800" dirty="0" smtClean="0"/>
              <a:t>)</a:t>
            </a:r>
            <a:endParaRPr lang="en-US" sz="4800" u="sng" dirty="0" smtClean="0"/>
          </a:p>
          <a:p>
            <a:pPr marL="971550" lvl="1" indent="-514350">
              <a:buFont typeface="+mj-lt"/>
              <a:buAutoNum type="arabicPeriod"/>
            </a:pPr>
            <a:r>
              <a:rPr lang="en-US" sz="4800" u="sng" dirty="0" smtClean="0"/>
              <a:t>Organization’s Change Maturity Assessment:</a:t>
            </a:r>
            <a:r>
              <a:rPr lang="en-US" sz="4800" dirty="0" smtClean="0"/>
              <a:t> Has the org gone through significant change efforts and has it formalized and/or institutionalized the change process? Have they been through a positive or negative change experience? (This drives the level of “hands-on” support the change team will have to provide) (Ideal: High)</a:t>
            </a:r>
            <a:endParaRPr lang="en-US" sz="4800" dirty="0"/>
          </a:p>
          <a:p>
            <a:pPr marL="0" lvl="2" indent="0">
              <a:buNone/>
            </a:pPr>
            <a:r>
              <a:rPr lang="en-US" sz="4800" dirty="0"/>
              <a:t>	</a:t>
            </a:r>
            <a:r>
              <a:rPr lang="en-US" sz="4800" b="1" dirty="0" smtClean="0"/>
              <a:t>=</a:t>
            </a:r>
          </a:p>
          <a:p>
            <a:pPr marL="0" lvl="2" indent="0">
              <a:buNone/>
            </a:pPr>
            <a:endParaRPr lang="en-US" sz="4800" b="1" dirty="0"/>
          </a:p>
          <a:p>
            <a:pPr marL="857250" indent="-857250">
              <a:buAutoNum type="romanUcPeriod" startAt="3"/>
            </a:pPr>
            <a:r>
              <a:rPr lang="en-US" sz="4800" b="1" dirty="0" smtClean="0"/>
              <a:t>Change Strategy Roadmap (Building up Change Infrastructure and Tools):</a:t>
            </a:r>
            <a:endParaRPr lang="en-US" sz="4800" u="sng" dirty="0" smtClean="0"/>
          </a:p>
          <a:p>
            <a:pPr marL="0" lvl="1" indent="0">
              <a:buNone/>
            </a:pPr>
            <a:r>
              <a:rPr lang="en-US" sz="4800" dirty="0" smtClean="0"/>
              <a:t>		ADKAR  Exercise - </a:t>
            </a:r>
            <a:r>
              <a:rPr lang="en-US" sz="4800" dirty="0"/>
              <a:t>Where are we with Awareness and Desire at this stage? </a:t>
            </a:r>
          </a:p>
          <a:p>
            <a:pPr marL="0" indent="0">
              <a:buNone/>
            </a:pPr>
            <a:endParaRPr lang="en-US" sz="4800" dirty="0"/>
          </a:p>
          <a:p>
            <a:pPr lvl="0"/>
            <a:r>
              <a:rPr lang="en-US" sz="4800" b="1" u="sng" dirty="0" smtClean="0"/>
              <a:t>Visible Sponsorship </a:t>
            </a:r>
            <a:r>
              <a:rPr lang="en-US" sz="4800" b="1" u="sng" dirty="0"/>
              <a:t>N</a:t>
            </a:r>
            <a:r>
              <a:rPr lang="en-US" sz="4800" b="1" u="sng" dirty="0" smtClean="0"/>
              <a:t>etwork </a:t>
            </a:r>
            <a:r>
              <a:rPr lang="en-US" sz="4800" dirty="0" smtClean="0"/>
              <a:t>and Impactful  Ubiquitous Business Case (look to </a:t>
            </a:r>
            <a:r>
              <a:rPr lang="en-US" sz="4800" dirty="0"/>
              <a:t>S</a:t>
            </a:r>
            <a:r>
              <a:rPr lang="en-US" sz="4800" dirty="0" smtClean="0"/>
              <a:t>ponsor </a:t>
            </a:r>
            <a:r>
              <a:rPr lang="en-US" sz="4800" dirty="0"/>
              <a:t>A</a:t>
            </a:r>
            <a:r>
              <a:rPr lang="en-US" sz="4800" dirty="0" smtClean="0"/>
              <a:t>ssessment) – Burning Platform</a:t>
            </a:r>
          </a:p>
          <a:p>
            <a:pPr lvl="0"/>
            <a:r>
              <a:rPr lang="en-US" sz="4800" b="1" u="sng" dirty="0" smtClean="0"/>
              <a:t>Sustainable Governance structure</a:t>
            </a:r>
            <a:r>
              <a:rPr lang="en-US" sz="4800" u="sng" dirty="0" smtClean="0"/>
              <a:t> </a:t>
            </a:r>
            <a:r>
              <a:rPr lang="en-US" sz="4800" dirty="0" smtClean="0"/>
              <a:t>is established (look to Change Saturation and Sponsor </a:t>
            </a:r>
            <a:r>
              <a:rPr lang="en-US" sz="4800" dirty="0"/>
              <a:t>A</a:t>
            </a:r>
            <a:r>
              <a:rPr lang="en-US" sz="4800" dirty="0" smtClean="0"/>
              <a:t>ssessment)</a:t>
            </a:r>
          </a:p>
          <a:p>
            <a:r>
              <a:rPr lang="en-US" sz="4800" b="1" u="sng" dirty="0" smtClean="0"/>
              <a:t>Project Management Infrastructure</a:t>
            </a:r>
            <a:r>
              <a:rPr lang="en-US" sz="4800" b="1" dirty="0" smtClean="0"/>
              <a:t> </a:t>
            </a:r>
            <a:r>
              <a:rPr lang="en-US" sz="4800" dirty="0" smtClean="0"/>
              <a:t>centrally and PM skills are taught (look to Org Change Maturity assessment)</a:t>
            </a:r>
            <a:endParaRPr lang="en-US" sz="4800" dirty="0"/>
          </a:p>
          <a:p>
            <a:pPr lvl="0"/>
            <a:r>
              <a:rPr lang="en-US" sz="4800" b="1" u="sng" dirty="0" smtClean="0"/>
              <a:t>Formalize the </a:t>
            </a:r>
            <a:r>
              <a:rPr lang="en-US" sz="4800" b="1" u="sng" dirty="0"/>
              <a:t>Change Team</a:t>
            </a:r>
            <a:r>
              <a:rPr lang="en-US" sz="4800" u="sng" dirty="0"/>
              <a:t> </a:t>
            </a:r>
            <a:r>
              <a:rPr lang="en-US" sz="4800" dirty="0"/>
              <a:t>or task </a:t>
            </a:r>
            <a:r>
              <a:rPr lang="en-US" sz="4800" dirty="0" smtClean="0"/>
              <a:t>force and its role: </a:t>
            </a:r>
            <a:r>
              <a:rPr lang="en-US" sz="4800" dirty="0"/>
              <a:t>/</a:t>
            </a:r>
            <a:r>
              <a:rPr lang="en-US" sz="4800" dirty="0" smtClean="0"/>
              <a:t>skill/reach/relevance (All Assessments)</a:t>
            </a:r>
            <a:endParaRPr lang="en-US" sz="4800" dirty="0"/>
          </a:p>
          <a:p>
            <a:pPr lvl="0"/>
            <a:r>
              <a:rPr lang="en-US" sz="4800" b="1" u="sng" dirty="0" smtClean="0"/>
              <a:t>Change Management Tools </a:t>
            </a:r>
            <a:r>
              <a:rPr lang="en-US" sz="4800" dirty="0" smtClean="0"/>
              <a:t>and Initiatives </a:t>
            </a:r>
            <a:r>
              <a:rPr lang="en-US" sz="4800" dirty="0"/>
              <a:t>(business process assessment</a:t>
            </a:r>
            <a:r>
              <a:rPr lang="en-US" sz="4800" dirty="0" smtClean="0"/>
              <a:t>, key changes, Feedback mechanism (CRI), </a:t>
            </a:r>
            <a:r>
              <a:rPr lang="en-US" sz="4800" dirty="0"/>
              <a:t>benchmarking, </a:t>
            </a:r>
            <a:r>
              <a:rPr lang="en-US" sz="4800" dirty="0" err="1"/>
              <a:t>townhalls</a:t>
            </a:r>
            <a:r>
              <a:rPr lang="en-US" sz="4800" dirty="0"/>
              <a:t>, brainstorming sessions</a:t>
            </a:r>
            <a:r>
              <a:rPr lang="en-US" sz="4800" dirty="0" smtClean="0"/>
              <a:t>) </a:t>
            </a:r>
            <a:endParaRPr lang="en-US" sz="4800" dirty="0"/>
          </a:p>
          <a:p>
            <a:pPr lvl="0"/>
            <a:r>
              <a:rPr lang="en-US" sz="4800" b="1" u="sng" dirty="0" smtClean="0"/>
              <a:t>Communication Strategy </a:t>
            </a:r>
            <a:r>
              <a:rPr lang="en-US" sz="4800" dirty="0" smtClean="0"/>
              <a:t>(look to Information Penetration Assessment)</a:t>
            </a:r>
            <a:endParaRPr lang="en-US" sz="4800" dirty="0"/>
          </a:p>
          <a:p>
            <a:pPr lvl="0"/>
            <a:r>
              <a:rPr lang="en-US" sz="4800" b="1" u="sng" dirty="0" smtClean="0"/>
              <a:t>Training Needs and Strategy </a:t>
            </a:r>
            <a:r>
              <a:rPr lang="en-US" sz="4800" dirty="0" smtClean="0"/>
              <a:t>(look to Change impact Assessment and Org. Change Maturity assessment)</a:t>
            </a:r>
            <a:endParaRPr lang="en-US" sz="4800" dirty="0"/>
          </a:p>
          <a:p>
            <a:endParaRPr lang="en-US" dirty="0" smtClean="0"/>
          </a:p>
        </p:txBody>
      </p:sp>
    </p:spTree>
    <p:extLst>
      <p:ext uri="{BB962C8B-B14F-4D97-AF65-F5344CB8AC3E}">
        <p14:creationId xmlns:p14="http://schemas.microsoft.com/office/powerpoint/2010/main" val="3934994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charset="-128"/>
              </a:rPr>
              <a:t>Change Assessment</a:t>
            </a:r>
            <a:endParaRPr lang="en-US" cap="none" dirty="0">
              <a:latin typeface="Arial" charset="0"/>
              <a:ea typeface="ＭＳ Ｐゴシック" charset="-128"/>
            </a:endParaRPr>
          </a:p>
        </p:txBody>
      </p:sp>
      <p:pic>
        <p:nvPicPr>
          <p:cNvPr id="4" name="Picture 3"/>
          <p:cNvPicPr>
            <a:picLocks noChangeAspect="1" noChangeArrowheads="1"/>
          </p:cNvPicPr>
          <p:nvPr/>
        </p:nvPicPr>
        <p:blipFill>
          <a:blip r:embed="rId2"/>
          <a:srcRect/>
          <a:stretch>
            <a:fillRect/>
          </a:stretch>
        </p:blipFill>
        <p:spPr bwMode="auto">
          <a:xfrm>
            <a:off x="1524000" y="1447800"/>
            <a:ext cx="6540500" cy="4495800"/>
          </a:xfrm>
          <a:prstGeom prst="rect">
            <a:avLst/>
          </a:prstGeom>
          <a:noFill/>
          <a:ln w="9525">
            <a:noFill/>
            <a:miter lim="800000"/>
            <a:headEnd/>
            <a:tailEnd/>
          </a:ln>
        </p:spPr>
      </p:pic>
    </p:spTree>
    <p:extLst>
      <p:ext uri="{BB962C8B-B14F-4D97-AF65-F5344CB8AC3E}">
        <p14:creationId xmlns:p14="http://schemas.microsoft.com/office/powerpoint/2010/main" val="361508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 Change impact assessment</a:t>
            </a:r>
            <a:endParaRPr lang="en-US" dirty="0"/>
          </a:p>
        </p:txBody>
      </p:sp>
      <p:sp>
        <p:nvSpPr>
          <p:cNvPr id="4" name="Content Placeholder 3"/>
          <p:cNvSpPr>
            <a:spLocks noGrp="1"/>
          </p:cNvSpPr>
          <p:nvPr>
            <p:ph idx="1"/>
          </p:nvPr>
        </p:nvSpPr>
        <p:spPr/>
        <p:txBody>
          <a:bodyPr/>
          <a:lstStyle/>
          <a:p>
            <a:pPr marL="971550" lvl="1" indent="-514350">
              <a:buFont typeface="+mj-lt"/>
              <a:buAutoNum type="arabicPeriod"/>
            </a:pPr>
            <a:r>
              <a:rPr lang="en-US" sz="1800" u="sng" dirty="0" smtClean="0"/>
              <a:t>Stakeholder Assessment (WHO?)</a:t>
            </a:r>
            <a:r>
              <a:rPr lang="en-US" sz="1800" dirty="0" smtClean="0"/>
              <a:t>: </a:t>
            </a:r>
            <a:r>
              <a:rPr lang="en-US" sz="1800" dirty="0"/>
              <a:t>Number of stakeholders? Who are they? How profoundly are they Impacted? (CUNY – High</a:t>
            </a:r>
            <a:r>
              <a:rPr lang="en-US" sz="1800" dirty="0" smtClean="0"/>
              <a:t>)</a:t>
            </a:r>
          </a:p>
          <a:p>
            <a:pPr marL="971550" lvl="1" indent="-514350">
              <a:buFont typeface="+mj-lt"/>
              <a:buAutoNum type="arabicPeriod"/>
            </a:pPr>
            <a:endParaRPr lang="en-US" sz="1800" dirty="0"/>
          </a:p>
          <a:p>
            <a:pPr marL="971550" lvl="1" indent="-514350">
              <a:buFont typeface="+mj-lt"/>
              <a:buAutoNum type="arabicPeriod"/>
            </a:pPr>
            <a:r>
              <a:rPr lang="en-US" sz="1800" u="sng" dirty="0" smtClean="0"/>
              <a:t>Change Saturation (HOW MUCH?) </a:t>
            </a:r>
            <a:r>
              <a:rPr lang="en-US" sz="1800" dirty="0"/>
              <a:t>: what percentage of org? how broad? How deep? Impact on customer?  (CUNY – High) </a:t>
            </a:r>
            <a:endParaRPr lang="en-US" sz="1800" dirty="0" smtClean="0"/>
          </a:p>
          <a:p>
            <a:pPr marL="971550" lvl="1" indent="-514350">
              <a:buFont typeface="+mj-lt"/>
              <a:buAutoNum type="arabicPeriod"/>
            </a:pPr>
            <a:endParaRPr lang="en-US" sz="1800" dirty="0"/>
          </a:p>
          <a:p>
            <a:pPr marL="971550" lvl="1" indent="-514350">
              <a:buFont typeface="+mj-lt"/>
              <a:buAutoNum type="arabicPeriod"/>
            </a:pPr>
            <a:r>
              <a:rPr lang="en-US" sz="1800" u="sng" dirty="0" smtClean="0"/>
              <a:t>Change </a:t>
            </a:r>
            <a:r>
              <a:rPr lang="en-US" sz="1800" u="sng" dirty="0"/>
              <a:t>Complexity</a:t>
            </a:r>
            <a:r>
              <a:rPr lang="en-US" sz="1800" dirty="0"/>
              <a:t>: what portion of individual’s daily lives, work processes , communications , job location will be disrupted? Other simultaneous changes? (CUNY - High)</a:t>
            </a:r>
          </a:p>
          <a:p>
            <a:endParaRPr lang="en-US" sz="1800" dirty="0"/>
          </a:p>
        </p:txBody>
      </p:sp>
    </p:spTree>
    <p:extLst>
      <p:ext uri="{BB962C8B-B14F-4D97-AF65-F5344CB8AC3E}">
        <p14:creationId xmlns:p14="http://schemas.microsoft.com/office/powerpoint/2010/main" val="989439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10" y="226577"/>
            <a:ext cx="8442690" cy="1297423"/>
          </a:xfrm>
        </p:spPr>
        <p:txBody>
          <a:bodyPr>
            <a:normAutofit fontScale="90000"/>
          </a:bodyPr>
          <a:lstStyle/>
          <a:p>
            <a:r>
              <a:rPr lang="en-US" sz="3200" dirty="0" smtClean="0"/>
              <a:t>Exercise I. </a:t>
            </a:r>
            <a:br>
              <a:rPr lang="en-US" sz="3200" dirty="0" smtClean="0"/>
            </a:br>
            <a:r>
              <a:rPr lang="en-US" sz="3200" dirty="0" smtClean="0"/>
              <a:t/>
            </a:r>
            <a:br>
              <a:rPr lang="en-US" sz="3200" dirty="0" smtClean="0"/>
            </a:br>
            <a:r>
              <a:rPr lang="en-US" sz="2700" dirty="0" smtClean="0"/>
              <a:t>Impact Assessment: </a:t>
            </a:r>
            <a:r>
              <a:rPr lang="en-US" sz="2700" u="sng" dirty="0" smtClean="0"/>
              <a:t>Stakeholder Assessment</a:t>
            </a:r>
            <a:endParaRPr lang="en-US" sz="2700" u="sng" dirty="0"/>
          </a:p>
        </p:txBody>
      </p:sp>
      <p:sp>
        <p:nvSpPr>
          <p:cNvPr id="3" name="Content Placeholder 2"/>
          <p:cNvSpPr>
            <a:spLocks noGrp="1"/>
          </p:cNvSpPr>
          <p:nvPr>
            <p:ph idx="1"/>
          </p:nvPr>
        </p:nvSpPr>
        <p:spPr/>
        <p:txBody>
          <a:bodyPr>
            <a:normAutofit/>
          </a:bodyPr>
          <a:lstStyle/>
          <a:p>
            <a:pPr marL="0" indent="0">
              <a:buNone/>
            </a:pPr>
            <a:r>
              <a:rPr lang="en-US" dirty="0" smtClean="0"/>
              <a:t>List Stakeholder Groups</a:t>
            </a:r>
          </a:p>
          <a:p>
            <a:pPr marL="514350" indent="-514350">
              <a:buFont typeface="+mj-lt"/>
              <a:buAutoNum type="arabicPeriod"/>
            </a:pPr>
            <a:r>
              <a:rPr lang="en-US" dirty="0" smtClean="0"/>
              <a:t>__________________________________</a:t>
            </a:r>
          </a:p>
          <a:p>
            <a:pPr marL="514350" indent="-514350">
              <a:buFont typeface="+mj-lt"/>
              <a:buAutoNum type="arabicPeriod"/>
            </a:pPr>
            <a:r>
              <a:rPr lang="en-US" dirty="0" smtClean="0"/>
              <a:t>__________________________________</a:t>
            </a:r>
          </a:p>
          <a:p>
            <a:pPr marL="514350" indent="-514350">
              <a:buFont typeface="+mj-lt"/>
              <a:buAutoNum type="arabicPeriod"/>
            </a:pPr>
            <a:r>
              <a:rPr lang="en-US" dirty="0" smtClean="0"/>
              <a:t>__________________________________</a:t>
            </a:r>
          </a:p>
          <a:p>
            <a:pPr marL="514350" indent="-514350">
              <a:buFont typeface="+mj-lt"/>
              <a:buAutoNum type="arabicPeriod"/>
            </a:pPr>
            <a:r>
              <a:rPr lang="en-US" dirty="0" smtClean="0"/>
              <a:t>___________________________________</a:t>
            </a:r>
          </a:p>
          <a:p>
            <a:pPr marL="514350" indent="-514350">
              <a:buFont typeface="+mj-lt"/>
              <a:buAutoNum type="arabicPeriod"/>
            </a:pPr>
            <a:r>
              <a:rPr lang="en-US" dirty="0" smtClean="0"/>
              <a:t>___________________________________</a:t>
            </a:r>
          </a:p>
          <a:p>
            <a:pPr marL="0" indent="0">
              <a:buNone/>
            </a:pPr>
            <a:r>
              <a:rPr lang="en-US" dirty="0" smtClean="0"/>
              <a:t>Rate each stakeholder group’s impact level</a:t>
            </a:r>
          </a:p>
          <a:p>
            <a:pPr marL="0" indent="0">
              <a:buNone/>
            </a:pPr>
            <a:r>
              <a:rPr lang="en-US" dirty="0" smtClean="0"/>
              <a:t>1-Low to 5 High</a:t>
            </a:r>
            <a:endParaRPr lang="en-US" dirty="0"/>
          </a:p>
        </p:txBody>
      </p:sp>
    </p:spTree>
    <p:extLst>
      <p:ext uri="{BB962C8B-B14F-4D97-AF65-F5344CB8AC3E}">
        <p14:creationId xmlns:p14="http://schemas.microsoft.com/office/powerpoint/2010/main" val="2541183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90" y="208453"/>
            <a:ext cx="8338410" cy="1470025"/>
          </a:xfrm>
        </p:spPr>
        <p:txBody>
          <a:bodyPr>
            <a:normAutofit/>
          </a:bodyPr>
          <a:lstStyle/>
          <a:p>
            <a:pPr algn="l"/>
            <a:r>
              <a:rPr lang="en-US" dirty="0" smtClean="0"/>
              <a:t>Exercise 2.</a:t>
            </a:r>
            <a:br>
              <a:rPr lang="en-US" dirty="0" smtClean="0"/>
            </a:br>
            <a:r>
              <a:rPr lang="en-US" sz="2700" dirty="0" smtClean="0"/>
              <a:t>Impact Assessment: </a:t>
            </a:r>
            <a:r>
              <a:rPr lang="en-US" sz="2700" u="sng" dirty="0" smtClean="0"/>
              <a:t>Change Saturation</a:t>
            </a:r>
            <a:endParaRPr lang="en-US" sz="2700" u="sng" dirty="0"/>
          </a:p>
        </p:txBody>
      </p:sp>
      <p:sp>
        <p:nvSpPr>
          <p:cNvPr id="3" name="Content Placeholder 2"/>
          <p:cNvSpPr>
            <a:spLocks noGrp="1"/>
          </p:cNvSpPr>
          <p:nvPr>
            <p:ph type="subTitle" idx="1"/>
          </p:nvPr>
        </p:nvSpPr>
        <p:spPr>
          <a:xfrm>
            <a:off x="388418" y="1678478"/>
            <a:ext cx="7833089" cy="4212524"/>
          </a:xfrm>
        </p:spPr>
        <p:txBody>
          <a:bodyPr>
            <a:normAutofit lnSpcReduction="10000"/>
          </a:bodyPr>
          <a:lstStyle/>
          <a:p>
            <a:pPr marL="514350" indent="-514350" algn="l">
              <a:buFont typeface="+mj-lt"/>
              <a:buAutoNum type="alphaLcParenR"/>
            </a:pPr>
            <a:r>
              <a:rPr lang="en-US" dirty="0" smtClean="0"/>
              <a:t>What percentage (approx.) of the organization is affected by the change?</a:t>
            </a:r>
          </a:p>
          <a:p>
            <a:pPr algn="l"/>
            <a:endParaRPr lang="en-US" dirty="0" smtClean="0"/>
          </a:p>
          <a:p>
            <a:pPr algn="l"/>
            <a:r>
              <a:rPr lang="en-US" dirty="0" smtClean="0"/>
              <a:t>_____________________________________________</a:t>
            </a:r>
          </a:p>
          <a:p>
            <a:pPr marL="514350" indent="-514350" algn="l">
              <a:buFont typeface="+mj-lt"/>
              <a:buAutoNum type="alphaLcParenR" startAt="2"/>
            </a:pPr>
            <a:r>
              <a:rPr lang="en-US" dirty="0" smtClean="0"/>
              <a:t>How deeply will this change affect the stakeholder groups? What are the potential implications to other groups, or processes? e.g. customers, regulatory, etc.</a:t>
            </a:r>
          </a:p>
          <a:p>
            <a:pPr marL="514350" indent="-514350" algn="l">
              <a:buFont typeface="+mj-lt"/>
              <a:buAutoNum type="alphaLcParenR" startAt="2"/>
            </a:pPr>
            <a:endParaRPr lang="en-US" dirty="0"/>
          </a:p>
          <a:p>
            <a:pPr algn="l"/>
            <a:r>
              <a:rPr lang="en-US" dirty="0" smtClean="0"/>
              <a:t>______________________________________________</a:t>
            </a:r>
          </a:p>
          <a:p>
            <a:pPr marL="514350" indent="-514350" algn="l">
              <a:buFont typeface="+mj-lt"/>
              <a:buAutoNum type="alphaLcParenR" startAt="3"/>
            </a:pPr>
            <a:r>
              <a:rPr lang="en-US" dirty="0" smtClean="0"/>
              <a:t>Are there other </a:t>
            </a:r>
            <a:r>
              <a:rPr lang="en-US" dirty="0"/>
              <a:t>simultaneous changes</a:t>
            </a:r>
            <a:r>
              <a:rPr lang="en-US" dirty="0" smtClean="0"/>
              <a:t>?</a:t>
            </a:r>
          </a:p>
          <a:p>
            <a:pPr marL="514350" indent="-514350" algn="l">
              <a:buFont typeface="+mj-lt"/>
              <a:buAutoNum type="alphaLcParenR" startAt="3"/>
            </a:pPr>
            <a:endParaRPr lang="en-US" dirty="0"/>
          </a:p>
          <a:p>
            <a:pPr algn="l"/>
            <a:r>
              <a:rPr lang="en-US" dirty="0" smtClean="0"/>
              <a:t>_______________________________________________</a:t>
            </a:r>
            <a:endParaRPr lang="en-US" dirty="0"/>
          </a:p>
          <a:p>
            <a:pPr marL="0" indent="0" algn="l">
              <a:buNone/>
            </a:pPr>
            <a:endParaRPr lang="en-US" dirty="0" smtClean="0"/>
          </a:p>
          <a:p>
            <a:pPr algn="l"/>
            <a:endParaRPr lang="en-US" dirty="0"/>
          </a:p>
        </p:txBody>
      </p:sp>
    </p:spTree>
    <p:extLst>
      <p:ext uri="{BB962C8B-B14F-4D97-AF65-F5344CB8AC3E}">
        <p14:creationId xmlns:p14="http://schemas.microsoft.com/office/powerpoint/2010/main" val="1936692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762000" y="0"/>
            <a:ext cx="7239000" cy="1143000"/>
          </a:xfrm>
        </p:spPr>
        <p:txBody>
          <a:bodyPr/>
          <a:lstStyle/>
          <a:p>
            <a:pPr eaLnBrk="1" hangingPunct="1"/>
            <a:r>
              <a:rPr lang="en-US" smtClean="0"/>
              <a:t>Six characteristics of Change</a:t>
            </a:r>
          </a:p>
        </p:txBody>
      </p:sp>
      <p:graphicFrame>
        <p:nvGraphicFramePr>
          <p:cNvPr id="631811" name="Group 3"/>
          <p:cNvGraphicFramePr>
            <a:graphicFrameLocks noGrp="1"/>
          </p:cNvGraphicFramePr>
          <p:nvPr/>
        </p:nvGraphicFramePr>
        <p:xfrm>
          <a:off x="357188" y="1116013"/>
          <a:ext cx="8534400" cy="5413538"/>
        </p:xfrm>
        <a:graphic>
          <a:graphicData uri="http://schemas.openxmlformats.org/drawingml/2006/table">
            <a:tbl>
              <a:tblPr/>
              <a:tblGrid>
                <a:gridCol w="4367893"/>
                <a:gridCol w="4166507"/>
              </a:tblGrid>
              <a:tr h="4572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Characteristic of Change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Impact on Change Process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9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33399"/>
                          </a:solidFill>
                          <a:effectLst/>
                          <a:latin typeface="Times New Roman" pitchFamily="18" charset="0"/>
                        </a:rPr>
                        <a:t>Is it Simple?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33399"/>
                          </a:solidFill>
                          <a:effectLst/>
                          <a:latin typeface="Times New Roman" pitchFamily="18" charset="0"/>
                        </a:rPr>
                        <a:t>-to understand? Do?</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0663" marR="0" lvl="0" indent="-2206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rPr>
                        <a:t>More of …. </a:t>
                      </a:r>
                    </a:p>
                    <a:p>
                      <a:pPr marL="220663" marR="0" lvl="0" indent="-2206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rPr>
                        <a:t>Less of…</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9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33399"/>
                          </a:solidFill>
                          <a:effectLst/>
                          <a:latin typeface="Times New Roman" pitchFamily="18" charset="0"/>
                        </a:rPr>
                        <a:t>Is it Compatible?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33399"/>
                          </a:solidFill>
                          <a:effectLst/>
                          <a:latin typeface="Times New Roman" pitchFamily="18" charset="0"/>
                        </a:rPr>
                        <a:t>-with what your people are used to?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0663" marR="0" lvl="0" indent="-2206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rPr>
                        <a:t>More of …. </a:t>
                      </a:r>
                    </a:p>
                    <a:p>
                      <a:pPr marL="220663" marR="0" lvl="0" indent="-2206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rPr>
                        <a:t>Less of…</a:t>
                      </a:r>
                    </a:p>
                    <a:p>
                      <a:pPr marL="220663" marR="0" lvl="0" indent="-220663" algn="l" defTabSz="914400" rtl="0" eaLnBrk="1" fontAlgn="base" latinLnBrk="0" hangingPunct="1">
                        <a:lnSpc>
                          <a:spcPct val="100000"/>
                        </a:lnSpc>
                        <a:spcBef>
                          <a:spcPct val="0"/>
                        </a:spcBef>
                        <a:spcAft>
                          <a:spcPct val="0"/>
                        </a:spcAft>
                        <a:buClr>
                          <a:schemeClr val="tx1"/>
                        </a:buClr>
                        <a:buSzTx/>
                        <a:buFontTx/>
                        <a:buChar char="•"/>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33399"/>
                          </a:solidFill>
                          <a:effectLst/>
                          <a:latin typeface="Times New Roman" pitchFamily="18" charset="0"/>
                        </a:rPr>
                        <a:t>Is it Better?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33399"/>
                          </a:solidFill>
                          <a:effectLst/>
                          <a:latin typeface="Times New Roman" pitchFamily="18" charset="0"/>
                        </a:rPr>
                        <a:t>-do people see advantages to changing?</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0663" marR="0" lvl="0" indent="-2206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rPr>
                        <a:t>More of …. </a:t>
                      </a:r>
                    </a:p>
                    <a:p>
                      <a:pPr marL="220663" marR="0" lvl="0" indent="-2206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rPr>
                        <a:t>Less of…</a:t>
                      </a:r>
                    </a:p>
                    <a:p>
                      <a:pPr marL="220663" marR="0" lvl="0" indent="-220663" algn="l" defTabSz="914400" rtl="0" eaLnBrk="1" fontAlgn="base" latinLnBrk="0" hangingPunct="1">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9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33399"/>
                          </a:solidFill>
                          <a:effectLst/>
                          <a:latin typeface="Times New Roman" pitchFamily="18" charset="0"/>
                        </a:rPr>
                        <a:t>Is it Painful?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33399"/>
                          </a:solidFill>
                          <a:effectLst/>
                          <a:latin typeface="Times New Roman" pitchFamily="18" charset="0"/>
                        </a:rPr>
                        <a:t>-will it change relationships? How people spend their time? What they do?</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0663" marR="0" lvl="0" indent="-2206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rPr>
                        <a:t>More of …. </a:t>
                      </a:r>
                    </a:p>
                    <a:p>
                      <a:pPr marL="220663" marR="0" lvl="0" indent="-2206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rPr>
                        <a:t>Less of…</a:t>
                      </a:r>
                    </a:p>
                    <a:p>
                      <a:pPr marL="220663" marR="0" lvl="0" indent="-220663" algn="l" defTabSz="914400" rtl="0" eaLnBrk="1" fontAlgn="base" latinLnBrk="0" hangingPunct="1">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33399"/>
                          </a:solidFill>
                          <a:effectLst/>
                          <a:latin typeface="Times New Roman" pitchFamily="18" charset="0"/>
                        </a:rPr>
                        <a:t>Is it Divisible?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33399"/>
                          </a:solidFill>
                          <a:effectLst/>
                          <a:latin typeface="Times New Roman" pitchFamily="18" charset="0"/>
                        </a:rPr>
                        <a:t>-implemented all at once or one at a time?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0663" marR="0" lvl="0" indent="-2206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rPr>
                        <a:t>More of …. </a:t>
                      </a:r>
                    </a:p>
                    <a:p>
                      <a:pPr marL="220663" marR="0" lvl="0" indent="-2206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rPr>
                        <a:t>Less of…</a:t>
                      </a:r>
                    </a:p>
                    <a:p>
                      <a:pPr marL="220663" marR="0" lvl="0" indent="-220663" algn="l" defTabSz="914400" rtl="0" eaLnBrk="1" fontAlgn="base" latinLnBrk="0" hangingPunct="1">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33399"/>
                          </a:solidFill>
                          <a:effectLst/>
                          <a:latin typeface="Times New Roman" pitchFamily="18" charset="0"/>
                        </a:rPr>
                        <a:t>Who will feel it most acutely?</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0663" marR="0" lvl="0" indent="-2206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rPr>
                        <a:t>More of …. </a:t>
                      </a:r>
                    </a:p>
                    <a:p>
                      <a:pPr marL="220663" marR="0" lvl="0" indent="-22066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Times New Roman" pitchFamily="18" charset="0"/>
                        </a:rPr>
                        <a:t>Less of…</a:t>
                      </a:r>
                    </a:p>
                    <a:p>
                      <a:pPr marL="220663" marR="0" lvl="0" indent="-220663" algn="l" defTabSz="914400" rtl="0" eaLnBrk="1" fontAlgn="base" latinLnBrk="0" hangingPunct="1">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Times New Roman"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984003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sz="3100" dirty="0" smtClean="0"/>
              <a:t>Exercise 3.</a:t>
            </a:r>
            <a:r>
              <a:rPr lang="en-US" dirty="0"/>
              <a:t/>
            </a:r>
            <a:br>
              <a:rPr lang="en-US" dirty="0"/>
            </a:br>
            <a:r>
              <a:rPr lang="en-US" sz="2400" dirty="0"/>
              <a:t>Impact Assessment: </a:t>
            </a:r>
            <a:r>
              <a:rPr lang="en-US" sz="2400" u="sng" dirty="0"/>
              <a:t>Change </a:t>
            </a:r>
            <a:r>
              <a:rPr lang="en-US" sz="2400" u="sng" dirty="0" smtClean="0"/>
              <a:t>Complexity</a:t>
            </a:r>
            <a:endParaRPr lang="en-US" sz="2400" u="sng"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marL="514350" indent="-514350">
              <a:buFont typeface="+mj-lt"/>
              <a:buAutoNum type="alphaLcParenR"/>
            </a:pPr>
            <a:r>
              <a:rPr lang="en-US" dirty="0"/>
              <a:t>How large and complex is the organization/ </a:t>
            </a:r>
            <a:r>
              <a:rPr lang="en-US" dirty="0" smtClean="0"/>
              <a:t>or the </a:t>
            </a:r>
            <a:r>
              <a:rPr lang="en-US" dirty="0"/>
              <a:t>impacted parts? </a:t>
            </a:r>
            <a:r>
              <a:rPr lang="en-US" dirty="0" smtClean="0"/>
              <a:t>Or Are </a:t>
            </a:r>
            <a:r>
              <a:rPr lang="en-US" dirty="0"/>
              <a:t>there only a few stakeholders and can they be reached easily</a:t>
            </a:r>
            <a:r>
              <a:rPr lang="en-US" dirty="0" smtClean="0"/>
              <a:t>?_____________________________</a:t>
            </a:r>
          </a:p>
          <a:p>
            <a:pPr marL="514350" indent="-514350">
              <a:buFont typeface="+mj-lt"/>
              <a:buAutoNum type="alphaLcParenR"/>
            </a:pPr>
            <a:endParaRPr lang="en-US" dirty="0" smtClean="0"/>
          </a:p>
          <a:p>
            <a:pPr marL="514350" indent="-514350">
              <a:buFont typeface="+mj-lt"/>
              <a:buAutoNum type="alphaLcParenR"/>
            </a:pPr>
            <a:r>
              <a:rPr lang="en-US" dirty="0" smtClean="0"/>
              <a:t>Are </a:t>
            </a:r>
            <a:r>
              <a:rPr lang="en-US" dirty="0"/>
              <a:t>there multiple organizations? silos</a:t>
            </a:r>
            <a:r>
              <a:rPr lang="en-US" dirty="0" smtClean="0"/>
              <a:t>? What are they? ___________________________</a:t>
            </a:r>
          </a:p>
          <a:p>
            <a:pPr marL="514350" indent="-514350">
              <a:buFont typeface="+mj-lt"/>
              <a:buAutoNum type="alphaLcParenR"/>
            </a:pPr>
            <a:endParaRPr lang="en-US" dirty="0" smtClean="0"/>
          </a:p>
          <a:p>
            <a:pPr marL="514350" indent="-514350">
              <a:buFont typeface="+mj-lt"/>
              <a:buAutoNum type="alphaLcParenR"/>
            </a:pPr>
            <a:r>
              <a:rPr lang="en-US" dirty="0" smtClean="0"/>
              <a:t>Is it centralized or decentralized? Are there multiple hierarchies? Competing </a:t>
            </a:r>
            <a:r>
              <a:rPr lang="en-US" dirty="0"/>
              <a:t>priorities</a:t>
            </a:r>
            <a:r>
              <a:rPr lang="en-US" dirty="0" smtClean="0"/>
              <a:t>?</a:t>
            </a:r>
          </a:p>
          <a:p>
            <a:pPr marL="0" indent="0">
              <a:buNone/>
            </a:pPr>
            <a:r>
              <a:rPr lang="en-US" dirty="0" smtClean="0"/>
              <a:t>________________________________________</a:t>
            </a:r>
          </a:p>
          <a:p>
            <a:pPr marL="514350" indent="-514350">
              <a:buFont typeface="+mj-lt"/>
              <a:buAutoNum type="alphaLcParenR"/>
            </a:pPr>
            <a:endParaRPr lang="en-US" dirty="0"/>
          </a:p>
        </p:txBody>
      </p:sp>
    </p:spTree>
    <p:extLst>
      <p:ext uri="{BB962C8B-B14F-4D97-AF65-F5344CB8AC3E}">
        <p14:creationId xmlns:p14="http://schemas.microsoft.com/office/powerpoint/2010/main" val="1029046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Changes</a:t>
            </a:r>
            <a:endParaRPr lang="en-US" dirty="0"/>
          </a:p>
        </p:txBody>
      </p:sp>
      <p:sp>
        <p:nvSpPr>
          <p:cNvPr id="3" name="Content Placeholder 2"/>
          <p:cNvSpPr>
            <a:spLocks noGrp="1"/>
          </p:cNvSpPr>
          <p:nvPr>
            <p:ph idx="1"/>
          </p:nvPr>
        </p:nvSpPr>
        <p:spPr/>
        <p:txBody>
          <a:bodyPr/>
          <a:lstStyle/>
          <a:p>
            <a:r>
              <a:rPr lang="en-US" dirty="0" smtClean="0"/>
              <a:t>Business Process Documentation</a:t>
            </a:r>
          </a:p>
          <a:p>
            <a:r>
              <a:rPr lang="en-US" dirty="0" smtClean="0"/>
              <a:t>Key Changes review</a:t>
            </a:r>
          </a:p>
          <a:p>
            <a:pPr lvl="1"/>
            <a:r>
              <a:rPr lang="en-US" dirty="0" smtClean="0"/>
              <a:t>Simple: GL</a:t>
            </a:r>
          </a:p>
          <a:p>
            <a:pPr lvl="1"/>
            <a:r>
              <a:rPr lang="en-US" dirty="0" smtClean="0"/>
              <a:t>Complex: Faculty workload</a:t>
            </a:r>
            <a:endParaRPr lang="en-US" dirty="0"/>
          </a:p>
        </p:txBody>
      </p:sp>
    </p:spTree>
    <p:extLst>
      <p:ext uri="{BB962C8B-B14F-4D97-AF65-F5344CB8AC3E}">
        <p14:creationId xmlns:p14="http://schemas.microsoft.com/office/powerpoint/2010/main" val="3503481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524000"/>
          </a:xfrm>
        </p:spPr>
        <p:txBody>
          <a:bodyPr>
            <a:normAutofit fontScale="90000"/>
          </a:bodyPr>
          <a:lstStyle/>
          <a:p>
            <a:r>
              <a:rPr lang="en-US" b="1" dirty="0" smtClean="0">
                <a:solidFill>
                  <a:schemeClr val="tx1"/>
                </a:solidFill>
              </a:rPr>
              <a:t>Completion of today’s seminar qualifies you for an official EDUCAUSE badge:</a:t>
            </a:r>
            <a:endParaRPr lang="en-US" b="1" dirty="0">
              <a:solidFill>
                <a:schemeClr val="tx1"/>
              </a:solidFill>
            </a:endParaRPr>
          </a:p>
        </p:txBody>
      </p:sp>
      <p:sp>
        <p:nvSpPr>
          <p:cNvPr id="3" name="Text Placeholder 2"/>
          <p:cNvSpPr>
            <a:spLocks noGrp="1"/>
          </p:cNvSpPr>
          <p:nvPr>
            <p:ph type="body" sz="quarter" idx="10"/>
          </p:nvPr>
        </p:nvSpPr>
        <p:spPr>
          <a:xfrm>
            <a:off x="381000" y="1676400"/>
            <a:ext cx="7576226" cy="4393660"/>
          </a:xfrm>
        </p:spPr>
        <p:txBody>
          <a:bodyPr/>
          <a:lstStyle/>
          <a:p>
            <a:pPr marL="0" indent="0">
              <a:buClr>
                <a:srgbClr val="C00000"/>
              </a:buClr>
              <a:buSzPct val="80000"/>
              <a:buNone/>
            </a:pPr>
            <a:r>
              <a:rPr lang="en-US" sz="2800" dirty="0" smtClean="0">
                <a:latin typeface="Arial" panose="020B0604020202020204" pitchFamily="34" charset="0"/>
                <a:cs typeface="Arial" panose="020B0604020202020204" pitchFamily="34" charset="0"/>
              </a:rPr>
              <a:t>After the seminar and </a:t>
            </a:r>
            <a:r>
              <a:rPr lang="en-US" sz="2800" b="1" dirty="0" smtClean="0">
                <a:latin typeface="Arial" panose="020B0604020202020204" pitchFamily="34" charset="0"/>
                <a:cs typeface="Arial" panose="020B0604020202020204" pitchFamily="34" charset="0"/>
              </a:rPr>
              <a:t>before Oct. 21</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0" indent="0">
              <a:buClr>
                <a:srgbClr val="C00000"/>
              </a:buClr>
              <a:buSzPct val="80000"/>
              <a:buNone/>
            </a:pPr>
            <a:endParaRPr lang="en-US" sz="2800" dirty="0" smtClean="0">
              <a:latin typeface="Arial" panose="020B0604020202020204" pitchFamily="34" charset="0"/>
              <a:cs typeface="Arial" panose="020B0604020202020204" pitchFamily="34" charset="0"/>
            </a:endParaRPr>
          </a:p>
          <a:p>
            <a:pPr>
              <a:spcBef>
                <a:spcPts val="1968"/>
              </a:spcBef>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Visit </a:t>
            </a:r>
            <a:r>
              <a:rPr lang="en-US" sz="2800" b="1" dirty="0" smtClean="0">
                <a:solidFill>
                  <a:srgbClr val="055DB4"/>
                </a:solidFill>
                <a:latin typeface="Arial" panose="020B0604020202020204" pitchFamily="34" charset="0"/>
                <a:cs typeface="Arial" panose="020B0604020202020204" pitchFamily="34" charset="0"/>
              </a:rPr>
              <a:t>credly.com/claim</a:t>
            </a:r>
            <a:endParaRPr lang="en-US" sz="2800" b="1" dirty="0">
              <a:solidFill>
                <a:srgbClr val="055DB4"/>
              </a:solidFill>
              <a:latin typeface="Arial" panose="020B0604020202020204" pitchFamily="34" charset="0"/>
              <a:cs typeface="Arial" panose="020B0604020202020204" pitchFamily="34" charset="0"/>
            </a:endParaRPr>
          </a:p>
          <a:p>
            <a:pPr>
              <a:spcBef>
                <a:spcPts val="1968"/>
              </a:spcBef>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Enter code</a:t>
            </a:r>
            <a:br>
              <a:rPr lang="en-US" sz="2800" dirty="0" smtClean="0">
                <a:latin typeface="Arial" panose="020B0604020202020204" pitchFamily="34" charset="0"/>
                <a:cs typeface="Arial" panose="020B0604020202020204" pitchFamily="34" charset="0"/>
              </a:rPr>
            </a:br>
            <a:r>
              <a:rPr lang="en-US" sz="2800" b="1" dirty="0">
                <a:solidFill>
                  <a:srgbClr val="C00000"/>
                </a:solidFill>
                <a:latin typeface="Arial" panose="020B0604020202020204" pitchFamily="34" charset="0"/>
                <a:cs typeface="Arial" panose="020B0604020202020204" pitchFamily="34" charset="0"/>
              </a:rPr>
              <a:t>2014-EDUCAUSE-11P</a:t>
            </a:r>
          </a:p>
          <a:p>
            <a:pPr>
              <a:spcBef>
                <a:spcPts val="1968"/>
              </a:spcBef>
              <a:buClr>
                <a:srgbClr val="C00000"/>
              </a:buClr>
              <a:buSzPct val="80000"/>
              <a:buFont typeface="Wingdings" panose="05000000000000000000" pitchFamily="2" charset="2"/>
              <a:buChar char="§"/>
            </a:pPr>
            <a:r>
              <a:rPr lang="en-US" sz="2800">
                <a:latin typeface="Arial" panose="020B0604020202020204" pitchFamily="34" charset="0"/>
                <a:cs typeface="Arial" panose="020B0604020202020204" pitchFamily="34" charset="0"/>
              </a:rPr>
              <a:t>Follow the prompts to </a:t>
            </a:r>
            <a:br>
              <a:rPr lang="en-US" sz="2800">
                <a:latin typeface="Arial" panose="020B0604020202020204" pitchFamily="34" charset="0"/>
                <a:cs typeface="Arial" panose="020B0604020202020204" pitchFamily="34" charset="0"/>
              </a:rPr>
            </a:br>
            <a:r>
              <a:rPr lang="en-US" sz="2800" b="1">
                <a:solidFill>
                  <a:srgbClr val="055DB4"/>
                </a:solidFill>
                <a:latin typeface="Arial" panose="020B0604020202020204" pitchFamily="34" charset="0"/>
                <a:cs typeface="Arial" panose="020B0604020202020204" pitchFamily="34" charset="0"/>
              </a:rPr>
              <a:t>provide a reflection </a:t>
            </a:r>
            <a:r>
              <a:rPr lang="en-US" sz="2800">
                <a:latin typeface="Arial" panose="020B0604020202020204" pitchFamily="34" charset="0"/>
                <a:cs typeface="Arial" panose="020B0604020202020204" pitchFamily="34" charset="0"/>
              </a:rPr>
              <a:t>on how you will apply knowledge from this seminar </a:t>
            </a:r>
            <a:r>
              <a:rPr lang="en-US" sz="2800">
                <a:solidFill>
                  <a:srgbClr val="C00000"/>
                </a:solidFill>
                <a:latin typeface="Arial" panose="020B0604020202020204" pitchFamily="34" charset="0"/>
                <a:cs typeface="Arial" panose="020B0604020202020204" pitchFamily="34" charset="0"/>
              </a:rPr>
              <a:t> </a:t>
            </a:r>
            <a:endParaRPr lang="en-US" sz="280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332" y="2446303"/>
            <a:ext cx="2555198" cy="2550946"/>
          </a:xfrm>
          <a:prstGeom prst="rect">
            <a:avLst/>
          </a:prstGeom>
          <a:effectLst/>
        </p:spPr>
      </p:pic>
    </p:spTree>
    <p:extLst>
      <p:ext uri="{BB962C8B-B14F-4D97-AF65-F5344CB8AC3E}">
        <p14:creationId xmlns:p14="http://schemas.microsoft.com/office/powerpoint/2010/main" val="1666268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Case Study (20 minutes)</a:t>
            </a:r>
            <a:endParaRPr lang="en-US" dirty="0"/>
          </a:p>
        </p:txBody>
      </p:sp>
      <p:sp>
        <p:nvSpPr>
          <p:cNvPr id="3" name="Content Placeholder 2"/>
          <p:cNvSpPr>
            <a:spLocks noGrp="1"/>
          </p:cNvSpPr>
          <p:nvPr>
            <p:ph idx="1"/>
          </p:nvPr>
        </p:nvSpPr>
        <p:spPr>
          <a:xfrm>
            <a:off x="457200" y="1524000"/>
            <a:ext cx="8382000" cy="4602163"/>
          </a:xfrm>
        </p:spPr>
        <p:txBody>
          <a:bodyPr/>
          <a:lstStyle/>
          <a:p>
            <a:r>
              <a:rPr lang="en-US" dirty="0" smtClean="0"/>
              <a:t>Groups of about 10</a:t>
            </a:r>
          </a:p>
          <a:p>
            <a:pPr lvl="1"/>
            <a:r>
              <a:rPr lang="en-US" dirty="0" smtClean="0"/>
              <a:t>Select a facilitator</a:t>
            </a:r>
          </a:p>
          <a:p>
            <a:pPr lvl="1"/>
            <a:r>
              <a:rPr lang="en-US" dirty="0" smtClean="0"/>
              <a:t>Select a scribe</a:t>
            </a:r>
          </a:p>
          <a:p>
            <a:r>
              <a:rPr lang="en-US" dirty="0" smtClean="0"/>
              <a:t>	Use the form to identify stake holders involved in this policy change, the change saturation and the change complexity</a:t>
            </a:r>
          </a:p>
          <a:p>
            <a:pPr lvl="1"/>
            <a:r>
              <a:rPr lang="en-US" dirty="0" smtClean="0"/>
              <a:t>Consider the different types of social media sites likely to be found at a college (department, school, research center, initiative, individual,…) Are the changes the same for each and will the requirements vary?</a:t>
            </a:r>
          </a:p>
          <a:p>
            <a:pPr>
              <a:buNone/>
            </a:pPr>
            <a:endParaRPr lang="en-US" dirty="0"/>
          </a:p>
        </p:txBody>
      </p:sp>
    </p:spTree>
    <p:extLst>
      <p:ext uri="{BB962C8B-B14F-4D97-AF65-F5344CB8AC3E}">
        <p14:creationId xmlns:p14="http://schemas.microsoft.com/office/powerpoint/2010/main" val="3804704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charset="-128"/>
              </a:rPr>
              <a:t>Organizational Readiness/Risk Assessment</a:t>
            </a:r>
            <a:endParaRPr lang="en-US" cap="none" dirty="0">
              <a:latin typeface="Arial" charset="0"/>
              <a:ea typeface="ＭＳ Ｐゴシック" charset="-128"/>
            </a:endParaRPr>
          </a:p>
        </p:txBody>
      </p:sp>
      <p:pic>
        <p:nvPicPr>
          <p:cNvPr id="4" name="Picture 3"/>
          <p:cNvPicPr>
            <a:picLocks noChangeAspect="1" noChangeArrowheads="1"/>
          </p:cNvPicPr>
          <p:nvPr/>
        </p:nvPicPr>
        <p:blipFill>
          <a:blip r:embed="rId2"/>
          <a:srcRect/>
          <a:stretch>
            <a:fillRect/>
          </a:stretch>
        </p:blipFill>
        <p:spPr bwMode="auto">
          <a:xfrm>
            <a:off x="1524000" y="1447800"/>
            <a:ext cx="6540500" cy="4495800"/>
          </a:xfrm>
          <a:prstGeom prst="rect">
            <a:avLst/>
          </a:prstGeom>
          <a:noFill/>
          <a:ln w="9525">
            <a:noFill/>
            <a:miter lim="800000"/>
            <a:headEnd/>
            <a:tailEnd/>
          </a:ln>
        </p:spPr>
      </p:pic>
    </p:spTree>
    <p:extLst>
      <p:ext uri="{BB962C8B-B14F-4D97-AF65-F5344CB8AC3E}">
        <p14:creationId xmlns:p14="http://schemas.microsoft.com/office/powerpoint/2010/main" val="2477160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04" y="381000"/>
            <a:ext cx="9046896" cy="1219200"/>
          </a:xfrm>
        </p:spPr>
        <p:txBody>
          <a:bodyPr>
            <a:normAutofit/>
          </a:bodyPr>
          <a:lstStyle/>
          <a:p>
            <a:r>
              <a:rPr lang="en-US" sz="2800" dirty="0" smtClean="0"/>
              <a:t>II. Organizational </a:t>
            </a:r>
            <a:r>
              <a:rPr lang="en-US" sz="2800" dirty="0"/>
              <a:t>Readiness </a:t>
            </a:r>
            <a:r>
              <a:rPr lang="en-US" sz="2800" dirty="0" smtClean="0"/>
              <a:t>Assessment</a:t>
            </a:r>
            <a:endParaRPr lang="en-US" sz="2800" dirty="0"/>
          </a:p>
        </p:txBody>
      </p:sp>
      <p:sp>
        <p:nvSpPr>
          <p:cNvPr id="4" name="Content Placeholder 3"/>
          <p:cNvSpPr>
            <a:spLocks noGrp="1"/>
          </p:cNvSpPr>
          <p:nvPr>
            <p:ph idx="1"/>
          </p:nvPr>
        </p:nvSpPr>
        <p:spPr/>
        <p:txBody>
          <a:bodyPr/>
          <a:lstStyle/>
          <a:p>
            <a:pPr marL="971550" lvl="1" indent="-514350">
              <a:buFont typeface="+mj-lt"/>
              <a:buAutoNum type="arabicPeriod"/>
            </a:pPr>
            <a:r>
              <a:rPr lang="en-US" sz="2000" u="sng" dirty="0" smtClean="0">
                <a:solidFill>
                  <a:schemeClr val="tx2">
                    <a:lumMod val="50000"/>
                  </a:schemeClr>
                </a:solidFill>
              </a:rPr>
              <a:t>Sponsor </a:t>
            </a:r>
            <a:r>
              <a:rPr lang="en-US" sz="2000" u="sng" dirty="0">
                <a:solidFill>
                  <a:schemeClr val="tx2">
                    <a:lumMod val="50000"/>
                  </a:schemeClr>
                </a:solidFill>
              </a:rPr>
              <a:t>Assessment : </a:t>
            </a:r>
            <a:r>
              <a:rPr lang="en-US" sz="2000" dirty="0">
                <a:solidFill>
                  <a:schemeClr val="tx2">
                    <a:lumMod val="50000"/>
                  </a:schemeClr>
                </a:solidFill>
              </a:rPr>
              <a:t>Sponsor/Leadership engagement and change competency (ideal High</a:t>
            </a:r>
            <a:r>
              <a:rPr lang="en-US" sz="2000" dirty="0" smtClean="0">
                <a:solidFill>
                  <a:schemeClr val="tx2">
                    <a:lumMod val="50000"/>
                  </a:schemeClr>
                </a:solidFill>
              </a:rPr>
              <a:t>)</a:t>
            </a:r>
          </a:p>
          <a:p>
            <a:pPr marL="457200" lvl="1" indent="0">
              <a:buNone/>
            </a:pPr>
            <a:endParaRPr lang="en-US" sz="2000" dirty="0">
              <a:solidFill>
                <a:schemeClr val="tx2">
                  <a:lumMod val="50000"/>
                </a:schemeClr>
              </a:solidFill>
            </a:endParaRPr>
          </a:p>
          <a:p>
            <a:pPr marL="971550" lvl="1" indent="-514350">
              <a:buFont typeface="+mj-lt"/>
              <a:buAutoNum type="arabicPeriod"/>
            </a:pPr>
            <a:r>
              <a:rPr lang="en-US" sz="2000" u="sng" dirty="0">
                <a:solidFill>
                  <a:schemeClr val="tx2">
                    <a:lumMod val="50000"/>
                  </a:schemeClr>
                </a:solidFill>
              </a:rPr>
              <a:t>Information Penetration Assessment</a:t>
            </a:r>
            <a:r>
              <a:rPr lang="en-US" sz="2000" dirty="0">
                <a:solidFill>
                  <a:schemeClr val="tx2">
                    <a:lumMod val="50000"/>
                  </a:schemeClr>
                </a:solidFill>
              </a:rPr>
              <a:t>: Does the  Org have </a:t>
            </a:r>
            <a:r>
              <a:rPr lang="en-US" sz="2000" dirty="0" smtClean="0">
                <a:solidFill>
                  <a:schemeClr val="tx2">
                    <a:lumMod val="50000"/>
                  </a:schemeClr>
                </a:solidFill>
              </a:rPr>
              <a:t>/ utilize </a:t>
            </a:r>
            <a:r>
              <a:rPr lang="en-US" sz="2000" dirty="0">
                <a:solidFill>
                  <a:schemeClr val="tx2">
                    <a:lumMod val="50000"/>
                  </a:schemeClr>
                </a:solidFill>
              </a:rPr>
              <a:t>an established communications infrastructure, (e.g., </a:t>
            </a:r>
            <a:r>
              <a:rPr lang="en-US" sz="2000" dirty="0" err="1">
                <a:solidFill>
                  <a:schemeClr val="tx2">
                    <a:lumMod val="50000"/>
                  </a:schemeClr>
                </a:solidFill>
              </a:rPr>
              <a:t>townhalls</a:t>
            </a:r>
            <a:r>
              <a:rPr lang="en-US" sz="2000" dirty="0">
                <a:solidFill>
                  <a:schemeClr val="tx2">
                    <a:lumMod val="50000"/>
                  </a:schemeClr>
                </a:solidFill>
              </a:rPr>
              <a:t>, workshops, printed/online/intranet) to drive messaging effectively through the organization. (ideal High</a:t>
            </a:r>
            <a:r>
              <a:rPr lang="en-US" sz="2000" dirty="0" smtClean="0">
                <a:solidFill>
                  <a:schemeClr val="tx2">
                    <a:lumMod val="50000"/>
                  </a:schemeClr>
                </a:solidFill>
              </a:rPr>
              <a:t>)</a:t>
            </a:r>
          </a:p>
          <a:p>
            <a:pPr marL="971550" lvl="1" indent="-514350">
              <a:buFont typeface="+mj-lt"/>
              <a:buAutoNum type="arabicPeriod"/>
            </a:pPr>
            <a:endParaRPr lang="en-US" sz="2000" u="sng" dirty="0">
              <a:solidFill>
                <a:schemeClr val="tx2">
                  <a:lumMod val="50000"/>
                </a:schemeClr>
              </a:solidFill>
            </a:endParaRPr>
          </a:p>
          <a:p>
            <a:pPr marL="971550" lvl="1" indent="-514350">
              <a:buFont typeface="+mj-lt"/>
              <a:buAutoNum type="arabicPeriod"/>
            </a:pPr>
            <a:r>
              <a:rPr lang="en-US" sz="2000" u="sng" dirty="0">
                <a:solidFill>
                  <a:schemeClr val="tx2">
                    <a:lumMod val="50000"/>
                  </a:schemeClr>
                </a:solidFill>
              </a:rPr>
              <a:t>Organization’s Change Maturity Assessment:</a:t>
            </a:r>
            <a:r>
              <a:rPr lang="en-US" sz="2000" dirty="0">
                <a:solidFill>
                  <a:schemeClr val="tx2">
                    <a:lumMod val="50000"/>
                  </a:schemeClr>
                </a:solidFill>
              </a:rPr>
              <a:t> Has the org gone through significant change efforts and has it institutionalized the process? Have they been a positive or negative experience? (This drives the level of “hands-on” support the change team will have to provide) (Ideal: High)</a:t>
            </a:r>
          </a:p>
        </p:txBody>
      </p:sp>
    </p:spTree>
    <p:extLst>
      <p:ext uri="{BB962C8B-B14F-4D97-AF65-F5344CB8AC3E}">
        <p14:creationId xmlns:p14="http://schemas.microsoft.com/office/powerpoint/2010/main" val="3377630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0"/>
            <a:ext cx="8229600" cy="1143000"/>
          </a:xfrm>
        </p:spPr>
        <p:txBody>
          <a:bodyPr>
            <a:normAutofit/>
          </a:bodyPr>
          <a:lstStyle/>
          <a:p>
            <a:pPr eaLnBrk="1" hangingPunct="1"/>
            <a:r>
              <a:rPr lang="en-US" altLang="en-US" sz="2400" u="sng" dirty="0" smtClean="0"/>
              <a:t>Sample sponsor </a:t>
            </a:r>
            <a:r>
              <a:rPr lang="en-US" altLang="en-US" sz="2400" u="sng" dirty="0" smtClean="0"/>
              <a:t>Assessment Diagram</a:t>
            </a:r>
          </a:p>
        </p:txBody>
      </p:sp>
      <p:graphicFrame>
        <p:nvGraphicFramePr>
          <p:cNvPr id="2" name="Diagram 1"/>
          <p:cNvGraphicFramePr/>
          <p:nvPr>
            <p:extLst>
              <p:ext uri="{D42A27DB-BD31-4B8C-83A1-F6EECF244321}">
                <p14:modId xmlns:p14="http://schemas.microsoft.com/office/powerpoint/2010/main" val="1672187212"/>
              </p:ext>
            </p:extLst>
          </p:nvPr>
        </p:nvGraphicFramePr>
        <p:xfrm>
          <a:off x="228600" y="685800"/>
          <a:ext cx="8942696"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6400800" y="2133600"/>
            <a:ext cx="0" cy="378460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2133600" y="4533900"/>
            <a:ext cx="0" cy="118110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4991100" y="2133600"/>
            <a:ext cx="38100" cy="37846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7696200" y="2133600"/>
            <a:ext cx="0" cy="378460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25919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653001" y="6508503"/>
            <a:ext cx="2895600" cy="365125"/>
          </a:xfrm>
        </p:spPr>
        <p:txBody>
          <a:bodyPr/>
          <a:lstStyle/>
          <a:p>
            <a:r>
              <a:rPr lang="en-US" dirty="0" smtClean="0"/>
              <a:t>EDUCAUSE 2014</a:t>
            </a:r>
            <a:endParaRPr lang="en-US" dirty="0"/>
          </a:p>
        </p:txBody>
      </p:sp>
      <p:grpSp>
        <p:nvGrpSpPr>
          <p:cNvPr id="3" name="Group 2"/>
          <p:cNvGrpSpPr/>
          <p:nvPr/>
        </p:nvGrpSpPr>
        <p:grpSpPr>
          <a:xfrm>
            <a:off x="426194" y="1111415"/>
            <a:ext cx="8509197" cy="5607435"/>
            <a:chOff x="665148" y="990600"/>
            <a:chExt cx="8509197" cy="5607435"/>
          </a:xfrm>
        </p:grpSpPr>
        <p:grpSp>
          <p:nvGrpSpPr>
            <p:cNvPr id="2" name="Group 1"/>
            <p:cNvGrpSpPr/>
            <p:nvPr/>
          </p:nvGrpSpPr>
          <p:grpSpPr>
            <a:xfrm>
              <a:off x="665148" y="990600"/>
              <a:ext cx="8174052" cy="3763768"/>
              <a:chOff x="665148" y="990600"/>
              <a:chExt cx="8174052" cy="3763768"/>
            </a:xfrm>
          </p:grpSpPr>
          <p:sp>
            <p:nvSpPr>
              <p:cNvPr id="6" name="TextBox 5"/>
              <p:cNvSpPr txBox="1"/>
              <p:nvPr/>
            </p:nvSpPr>
            <p:spPr>
              <a:xfrm>
                <a:off x="685800" y="990600"/>
                <a:ext cx="8153400" cy="1600438"/>
              </a:xfrm>
              <a:prstGeom prst="rect">
                <a:avLst/>
              </a:prstGeom>
              <a:noFill/>
            </p:spPr>
            <p:txBody>
              <a:bodyPr wrap="square" rtlCol="0">
                <a:spAutoFit/>
              </a:bodyPr>
              <a:lstStyle/>
              <a:p>
                <a:r>
                  <a:rPr lang="en-US" i="1" dirty="0" smtClean="0"/>
                  <a:t>This Assessment evaluates each individual based on </a:t>
                </a:r>
              </a:p>
              <a:p>
                <a:pPr marL="742950" lvl="1" indent="-285750">
                  <a:buFont typeface="Wingdings" panose="05000000000000000000" pitchFamily="2" charset="2"/>
                  <a:buChar char="q"/>
                </a:pPr>
                <a:r>
                  <a:rPr lang="en-US" dirty="0" smtClean="0"/>
                  <a:t>His/her </a:t>
                </a:r>
                <a:r>
                  <a:rPr lang="en-US" dirty="0"/>
                  <a:t>outlook relative to the change effort </a:t>
                </a:r>
                <a:r>
                  <a:rPr lang="en-US" b="1" dirty="0" smtClean="0"/>
                  <a:t>and</a:t>
                </a:r>
                <a:endParaRPr lang="en-US" b="1" dirty="0"/>
              </a:p>
              <a:p>
                <a:pPr marL="742950" lvl="1" indent="-285750">
                  <a:buFont typeface="Wingdings" panose="05000000000000000000" pitchFamily="2" charset="2"/>
                  <a:buChar char="q"/>
                </a:pPr>
                <a:r>
                  <a:rPr lang="en-US" dirty="0" smtClean="0"/>
                  <a:t>His / her competence in change management** </a:t>
                </a:r>
              </a:p>
              <a:p>
                <a:pPr marL="0" lvl="1"/>
                <a:endParaRPr lang="en-US" sz="800" i="1" dirty="0" smtClean="0"/>
              </a:p>
              <a:p>
                <a:pPr marL="0" lvl="1"/>
                <a:r>
                  <a:rPr lang="en-US" i="1" dirty="0" smtClean="0"/>
                  <a:t>Please </a:t>
                </a:r>
                <a:r>
                  <a:rPr lang="en-US" i="1" dirty="0"/>
                  <a:t>follow these steps, to complete the diagram:</a:t>
                </a:r>
              </a:p>
              <a:p>
                <a:endParaRPr lang="en-US" dirty="0" smtClean="0"/>
              </a:p>
            </p:txBody>
          </p:sp>
          <p:sp>
            <p:nvSpPr>
              <p:cNvPr id="7" name="TextBox 6"/>
              <p:cNvSpPr txBox="1"/>
              <p:nvPr/>
            </p:nvSpPr>
            <p:spPr>
              <a:xfrm>
                <a:off x="665148" y="2286000"/>
                <a:ext cx="8153400" cy="2468368"/>
              </a:xfrm>
              <a:prstGeom prst="rect">
                <a:avLst/>
              </a:prstGeom>
              <a:noFill/>
            </p:spPr>
            <p:txBody>
              <a:bodyPr wrap="square" rtlCol="0">
                <a:spAutoFit/>
              </a:bodyPr>
              <a:lstStyle/>
              <a:p>
                <a:pPr marL="342900" indent="-342900">
                  <a:buAutoNum type="arabicPeriod"/>
                </a:pPr>
                <a:r>
                  <a:rPr lang="en-US" dirty="0" smtClean="0"/>
                  <a:t>For Each individual, </a:t>
                </a:r>
              </a:p>
              <a:p>
                <a:pPr marL="800100" lvl="1" indent="-342900">
                  <a:buFont typeface="Wingdings" panose="05000000000000000000" pitchFamily="2" charset="2"/>
                  <a:buChar char="§"/>
                </a:pPr>
                <a:r>
                  <a:rPr lang="en-US" dirty="0" smtClean="0"/>
                  <a:t>Assign </a:t>
                </a:r>
                <a:r>
                  <a:rPr lang="en-US" dirty="0" smtClean="0">
                    <a:solidFill>
                      <a:schemeClr val="tx1">
                        <a:lumMod val="95000"/>
                        <a:lumOff val="5000"/>
                      </a:schemeClr>
                    </a:solidFill>
                  </a:rPr>
                  <a:t>A</a:t>
                </a:r>
                <a:r>
                  <a:rPr lang="en-US" dirty="0"/>
                  <a:t> </a:t>
                </a:r>
                <a:r>
                  <a:rPr lang="en-US" dirty="0" smtClean="0"/>
                  <a:t>if the manager is involved and supports the change </a:t>
                </a:r>
              </a:p>
              <a:p>
                <a:pPr marL="800100" lvl="1" indent="-342900">
                  <a:buFont typeface="Wingdings" panose="05000000000000000000" pitchFamily="2" charset="2"/>
                  <a:buChar char="§"/>
                </a:pPr>
                <a:r>
                  <a:rPr lang="en-US" dirty="0" smtClean="0">
                    <a:solidFill>
                      <a:schemeClr val="tx1">
                        <a:lumMod val="95000"/>
                        <a:lumOff val="5000"/>
                      </a:schemeClr>
                    </a:solidFill>
                  </a:rPr>
                  <a:t>Assign B</a:t>
                </a:r>
                <a:r>
                  <a:rPr lang="en-US" dirty="0" smtClean="0"/>
                  <a:t>, if he / she is either neutral or opposes it </a:t>
                </a:r>
                <a:endParaRPr lang="en-US" dirty="0"/>
              </a:p>
              <a:p>
                <a:pPr marL="342900" indent="-342900">
                  <a:buFont typeface="+mj-lt"/>
                  <a:buAutoNum type="arabicPeriod"/>
                </a:pPr>
                <a:r>
                  <a:rPr lang="en-US" altLang="en-US" dirty="0" smtClean="0"/>
                  <a:t>Then….</a:t>
                </a:r>
              </a:p>
              <a:p>
                <a:pPr marL="742950" lvl="1" indent="-285750">
                  <a:buFont typeface="Wingdings" panose="05000000000000000000" pitchFamily="2" charset="2"/>
                  <a:buChar char="§"/>
                </a:pPr>
                <a:r>
                  <a:rPr lang="en-US" altLang="en-US" dirty="0" smtClean="0"/>
                  <a:t>Assign a number (1, 2, or 3), for that person’s Change Competency</a:t>
                </a:r>
                <a:endParaRPr lang="en-US" altLang="en-US" sz="500" dirty="0" smtClean="0"/>
              </a:p>
              <a:p>
                <a:pPr marL="1257300" lvl="2" indent="-342900">
                  <a:lnSpc>
                    <a:spcPct val="90000"/>
                  </a:lnSpc>
                  <a:buFont typeface="Arial" panose="020B0604020202020204" pitchFamily="34" charset="0"/>
                  <a:buChar char="•"/>
                </a:pPr>
                <a:r>
                  <a:rPr lang="en-US" altLang="en-US" sz="1600" dirty="0" smtClean="0"/>
                  <a:t>Level 1 = experienced and competent in change management </a:t>
                </a:r>
              </a:p>
              <a:p>
                <a:pPr marL="1257300" lvl="2" indent="-342900">
                  <a:lnSpc>
                    <a:spcPct val="90000"/>
                  </a:lnSpc>
                  <a:buFont typeface="Arial" panose="020B0604020202020204" pitchFamily="34" charset="0"/>
                  <a:buChar char="•"/>
                </a:pPr>
                <a:r>
                  <a:rPr lang="en-US" altLang="en-US" sz="1600" dirty="0" smtClean="0"/>
                  <a:t>Level 2 = limited experience and skills in change management </a:t>
                </a:r>
              </a:p>
              <a:p>
                <a:pPr marL="1257300" lvl="2" indent="-342900">
                  <a:lnSpc>
                    <a:spcPct val="90000"/>
                  </a:lnSpc>
                  <a:buFont typeface="Arial" panose="020B0604020202020204" pitchFamily="34" charset="0"/>
                  <a:buChar char="•"/>
                </a:pPr>
                <a:r>
                  <a:rPr lang="en-US" altLang="en-US" sz="1600" dirty="0" smtClean="0"/>
                  <a:t>Level 3 = little knowledge or skills in change management</a:t>
                </a:r>
              </a:p>
              <a:p>
                <a:pPr marL="346075" lvl="1" indent="-346075">
                  <a:lnSpc>
                    <a:spcPct val="90000"/>
                  </a:lnSpc>
                </a:pPr>
                <a:r>
                  <a:rPr lang="en-US" altLang="en-US" sz="1600" dirty="0" smtClean="0"/>
                  <a:t>3. 	</a:t>
                </a:r>
                <a:r>
                  <a:rPr lang="en-US" altLang="en-US" dirty="0"/>
                  <a:t>Color the </a:t>
                </a:r>
                <a:r>
                  <a:rPr lang="en-US" altLang="en-US" dirty="0" smtClean="0"/>
                  <a:t>diagram (green, yellow, red) based on these Rules </a:t>
                </a:r>
                <a:endParaRPr lang="en-US" dirty="0"/>
              </a:p>
            </p:txBody>
          </p:sp>
        </p:grpSp>
        <p:sp>
          <p:nvSpPr>
            <p:cNvPr id="8" name="Text Box 6"/>
            <p:cNvSpPr txBox="1">
              <a:spLocks noChangeArrowheads="1"/>
            </p:cNvSpPr>
            <p:nvPr/>
          </p:nvSpPr>
          <p:spPr bwMode="auto">
            <a:xfrm>
              <a:off x="2163945" y="4782153"/>
              <a:ext cx="7010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b="1" dirty="0" smtClean="0">
                  <a:latin typeface="Arial" charset="0"/>
                </a:rPr>
                <a:t>A1 = Green</a:t>
              </a:r>
              <a:r>
                <a:rPr lang="en-US" altLang="en-US" sz="1400" dirty="0" smtClean="0">
                  <a:latin typeface="Arial" charset="0"/>
                </a:rPr>
                <a:t> = supports </a:t>
              </a:r>
              <a:r>
                <a:rPr lang="en-US" altLang="en-US" sz="1400" dirty="0">
                  <a:latin typeface="Arial" charset="0"/>
                </a:rPr>
                <a:t>the change </a:t>
              </a:r>
              <a:r>
                <a:rPr lang="en-US" altLang="en-US" sz="1400" dirty="0" smtClean="0">
                  <a:latin typeface="Arial" charset="0"/>
                </a:rPr>
                <a:t>and has </a:t>
              </a:r>
              <a:r>
                <a:rPr lang="en-US" altLang="en-US" sz="1400" dirty="0">
                  <a:latin typeface="Arial" charset="0"/>
                </a:rPr>
                <a:t>demonstrated a high-level of </a:t>
              </a:r>
              <a:r>
                <a:rPr lang="en-US" altLang="en-US" sz="1400" dirty="0" smtClean="0">
                  <a:latin typeface="Arial" charset="0"/>
                </a:rPr>
                <a:t>competency</a:t>
              </a:r>
              <a:endParaRPr lang="en-US" altLang="en-US" sz="1400" dirty="0">
                <a:latin typeface="Arial" charset="0"/>
              </a:endParaRPr>
            </a:p>
            <a:p>
              <a:pPr eaLnBrk="1" hangingPunct="1"/>
              <a:endParaRPr lang="en-US" altLang="en-US" sz="1400" dirty="0">
                <a:latin typeface="Arial" charset="0"/>
              </a:endParaRPr>
            </a:p>
            <a:p>
              <a:pPr eaLnBrk="1" hangingPunct="1"/>
              <a:endParaRPr lang="en-US" altLang="en-US" sz="1400" b="1" dirty="0" smtClean="0">
                <a:latin typeface="Arial" charset="0"/>
              </a:endParaRPr>
            </a:p>
            <a:p>
              <a:pPr eaLnBrk="1" hangingPunct="1"/>
              <a:r>
                <a:rPr lang="en-US" altLang="en-US" sz="1400" b="1" dirty="0" smtClean="0">
                  <a:latin typeface="Arial" charset="0"/>
                </a:rPr>
                <a:t>A2 = Yellow</a:t>
              </a:r>
              <a:r>
                <a:rPr lang="en-US" altLang="en-US" sz="1400" dirty="0" smtClean="0">
                  <a:latin typeface="Arial" charset="0"/>
                </a:rPr>
                <a:t> </a:t>
              </a:r>
              <a:r>
                <a:rPr lang="en-US" altLang="en-US" sz="1400" dirty="0">
                  <a:latin typeface="Arial" charset="0"/>
                </a:rPr>
                <a:t>=</a:t>
              </a:r>
              <a:r>
                <a:rPr lang="en-US" altLang="en-US" sz="1400" dirty="0" smtClean="0">
                  <a:latin typeface="Arial" charset="0"/>
                </a:rPr>
                <a:t> </a:t>
              </a:r>
              <a:r>
                <a:rPr lang="en-US" altLang="en-US" sz="1400" dirty="0">
                  <a:latin typeface="Arial" charset="0"/>
                </a:rPr>
                <a:t>supports the change and has demonstrated a moderate level of </a:t>
              </a:r>
              <a:r>
                <a:rPr lang="en-US" altLang="en-US" sz="1400" dirty="0" smtClean="0">
                  <a:latin typeface="Arial" charset="0"/>
                </a:rPr>
                <a:t>competency</a:t>
              </a:r>
              <a:endParaRPr lang="en-US" altLang="en-US" sz="1400" dirty="0">
                <a:latin typeface="Arial" charset="0"/>
              </a:endParaRPr>
            </a:p>
            <a:p>
              <a:pPr eaLnBrk="1" hangingPunct="1"/>
              <a:endParaRPr lang="en-US" altLang="en-US" sz="1400" b="1" dirty="0" smtClean="0">
                <a:latin typeface="Arial" charset="0"/>
              </a:endParaRPr>
            </a:p>
            <a:p>
              <a:pPr eaLnBrk="1" hangingPunct="1"/>
              <a:r>
                <a:rPr lang="en-US" altLang="en-US" sz="1400" b="1" dirty="0" smtClean="0">
                  <a:latin typeface="Arial" charset="0"/>
                </a:rPr>
                <a:t>B1, B2, B3, A3 = Red</a:t>
              </a:r>
              <a:r>
                <a:rPr lang="en-US" altLang="en-US" sz="1400" dirty="0" smtClean="0">
                  <a:latin typeface="Arial" charset="0"/>
                </a:rPr>
                <a:t> = either opposed or not engaged in </a:t>
              </a:r>
              <a:r>
                <a:rPr lang="en-US" altLang="en-US" sz="1400" dirty="0">
                  <a:latin typeface="Arial" charset="0"/>
                </a:rPr>
                <a:t>the change </a:t>
              </a:r>
              <a:r>
                <a:rPr lang="en-US" altLang="en-US" sz="1400" dirty="0" smtClean="0">
                  <a:latin typeface="Arial" charset="0"/>
                </a:rPr>
                <a:t>OR </a:t>
              </a:r>
              <a:r>
                <a:rPr lang="en-US" altLang="en-US" sz="1400" dirty="0">
                  <a:latin typeface="Arial" charset="0"/>
                </a:rPr>
                <a:t>has demonstrated a low level of sponsor </a:t>
              </a:r>
              <a:r>
                <a:rPr lang="en-US" altLang="en-US" sz="1400" dirty="0" smtClean="0">
                  <a:latin typeface="Arial" charset="0"/>
                </a:rPr>
                <a:t>competency</a:t>
              </a:r>
              <a:endParaRPr lang="en-US" altLang="en-US" sz="1400" dirty="0">
                <a:latin typeface="Arial" charset="0"/>
              </a:endParaRPr>
            </a:p>
          </p:txBody>
        </p:sp>
      </p:grpSp>
      <p:sp>
        <p:nvSpPr>
          <p:cNvPr id="9" name="Rectangle 3"/>
          <p:cNvSpPr>
            <a:spLocks noChangeArrowheads="1"/>
          </p:cNvSpPr>
          <p:nvPr/>
        </p:nvSpPr>
        <p:spPr bwMode="auto">
          <a:xfrm>
            <a:off x="492095" y="4754368"/>
            <a:ext cx="1295400" cy="533400"/>
          </a:xfrm>
          <a:prstGeom prst="rect">
            <a:avLst/>
          </a:prstGeom>
          <a:solidFill>
            <a:srgbClr val="00CC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en-US" sz="1000" b="1" dirty="0"/>
          </a:p>
          <a:p>
            <a:pPr algn="ctr" eaLnBrk="1" hangingPunct="1"/>
            <a:r>
              <a:rPr lang="en-US" altLang="en-US" sz="1000" b="1" dirty="0" smtClean="0">
                <a:solidFill>
                  <a:schemeClr val="bg1"/>
                </a:solidFill>
              </a:rPr>
              <a:t>Director of FA</a:t>
            </a:r>
          </a:p>
          <a:p>
            <a:pPr algn="ctr" eaLnBrk="1" hangingPunct="1"/>
            <a:r>
              <a:rPr lang="en-US" altLang="en-US" sz="1000" b="1" dirty="0" smtClean="0">
                <a:solidFill>
                  <a:schemeClr val="bg1"/>
                </a:solidFill>
              </a:rPr>
              <a:t>A1</a:t>
            </a:r>
            <a:endParaRPr lang="en-US" altLang="en-US" sz="1000" b="1" dirty="0">
              <a:solidFill>
                <a:schemeClr val="bg1"/>
              </a:solidFill>
            </a:endParaRPr>
          </a:p>
          <a:p>
            <a:pPr algn="ctr" eaLnBrk="1" hangingPunct="1"/>
            <a:endParaRPr lang="en-US" altLang="en-US" sz="1000" b="1" dirty="0"/>
          </a:p>
        </p:txBody>
      </p:sp>
      <p:sp>
        <p:nvSpPr>
          <p:cNvPr id="10" name="Rectangle 4"/>
          <p:cNvSpPr>
            <a:spLocks noChangeArrowheads="1"/>
          </p:cNvSpPr>
          <p:nvPr/>
        </p:nvSpPr>
        <p:spPr bwMode="auto">
          <a:xfrm>
            <a:off x="513941" y="6013101"/>
            <a:ext cx="1295400" cy="470595"/>
          </a:xfrm>
          <a:prstGeom prst="rect">
            <a:avLst/>
          </a:prstGeom>
          <a:solidFill>
            <a:srgbClr val="D00829"/>
          </a:solidFill>
          <a:ln w="9525">
            <a:solidFill>
              <a:schemeClr val="tx1"/>
            </a:solidFill>
            <a:miter lim="800000"/>
            <a:headEnd/>
            <a:tailEnd/>
          </a:ln>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800" b="1" dirty="0" smtClean="0">
                <a:solidFill>
                  <a:schemeClr val="bg1"/>
                </a:solidFill>
              </a:rPr>
              <a:t> Red/Resistance</a:t>
            </a:r>
          </a:p>
          <a:p>
            <a:pPr algn="ctr" eaLnBrk="1" hangingPunct="1"/>
            <a:r>
              <a:rPr lang="en-US" altLang="en-US" sz="800" b="1" dirty="0" smtClean="0">
                <a:solidFill>
                  <a:schemeClr val="bg1"/>
                </a:solidFill>
              </a:rPr>
              <a:t>Red/Sponsor Skill</a:t>
            </a:r>
            <a:endParaRPr lang="en-US" altLang="en-US" sz="800" b="1" dirty="0">
              <a:solidFill>
                <a:schemeClr val="bg1"/>
              </a:solidFill>
            </a:endParaRPr>
          </a:p>
        </p:txBody>
      </p:sp>
      <p:sp>
        <p:nvSpPr>
          <p:cNvPr id="11" name="Rectangle 5"/>
          <p:cNvSpPr>
            <a:spLocks noChangeArrowheads="1"/>
          </p:cNvSpPr>
          <p:nvPr/>
        </p:nvSpPr>
        <p:spPr bwMode="auto">
          <a:xfrm>
            <a:off x="492095" y="5390720"/>
            <a:ext cx="1313525" cy="511128"/>
          </a:xfrm>
          <a:prstGeom prst="rect">
            <a:avLst/>
          </a:prstGeom>
          <a:solidFill>
            <a:srgbClr val="FFF200"/>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000" b="1" dirty="0" smtClean="0"/>
              <a:t>Director of Admissions</a:t>
            </a:r>
          </a:p>
          <a:p>
            <a:pPr algn="ctr" eaLnBrk="1" hangingPunct="1"/>
            <a:r>
              <a:rPr lang="en-US" altLang="en-US" sz="1000" b="1" dirty="0" smtClean="0"/>
              <a:t>A2</a:t>
            </a:r>
            <a:endParaRPr lang="en-US" altLang="en-US" sz="1000" b="1" dirty="0"/>
          </a:p>
        </p:txBody>
      </p:sp>
      <p:sp>
        <p:nvSpPr>
          <p:cNvPr id="14" name="Title 1"/>
          <p:cNvSpPr>
            <a:spLocks noGrp="1"/>
          </p:cNvSpPr>
          <p:nvPr>
            <p:ph type="title"/>
          </p:nvPr>
        </p:nvSpPr>
        <p:spPr>
          <a:xfrm>
            <a:off x="513941" y="78959"/>
            <a:ext cx="8382000" cy="1143000"/>
          </a:xfrm>
        </p:spPr>
        <p:txBody>
          <a:bodyPr>
            <a:normAutofit/>
          </a:bodyPr>
          <a:lstStyle/>
          <a:p>
            <a:r>
              <a:rPr lang="en-US" sz="2400" dirty="0" smtClean="0"/>
              <a:t>Exercise 4. </a:t>
            </a:r>
            <a:br>
              <a:rPr lang="en-US" sz="2400" dirty="0" smtClean="0"/>
            </a:br>
            <a:r>
              <a:rPr lang="en-US" sz="2000" dirty="0" smtClean="0"/>
              <a:t>Readiness Assessment: </a:t>
            </a:r>
            <a:r>
              <a:rPr lang="en-US" sz="2000" u="sng" dirty="0" smtClean="0"/>
              <a:t>Sponsor Assessment</a:t>
            </a:r>
            <a:endParaRPr lang="en-US" sz="2000" u="sng" dirty="0"/>
          </a:p>
        </p:txBody>
      </p:sp>
    </p:spTree>
    <p:extLst>
      <p:ext uri="{BB962C8B-B14F-4D97-AF65-F5344CB8AC3E}">
        <p14:creationId xmlns:p14="http://schemas.microsoft.com/office/powerpoint/2010/main" val="70735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83" y="24950"/>
            <a:ext cx="8382000" cy="1143000"/>
          </a:xfrm>
        </p:spPr>
        <p:txBody>
          <a:bodyPr>
            <a:normAutofit/>
          </a:bodyPr>
          <a:lstStyle/>
          <a:p>
            <a:r>
              <a:rPr lang="en-US" sz="2400" dirty="0" smtClean="0"/>
              <a:t>Exercise 4. Instructions Continued: sponsor Assessment</a:t>
            </a:r>
            <a:endParaRPr lang="en-US" sz="2400" dirty="0"/>
          </a:p>
        </p:txBody>
      </p:sp>
      <p:sp>
        <p:nvSpPr>
          <p:cNvPr id="3" name="Content Placeholder 2"/>
          <p:cNvSpPr>
            <a:spLocks noGrp="1"/>
          </p:cNvSpPr>
          <p:nvPr>
            <p:ph idx="1"/>
          </p:nvPr>
        </p:nvSpPr>
        <p:spPr>
          <a:xfrm>
            <a:off x="533400" y="1320800"/>
            <a:ext cx="8229600" cy="4348163"/>
          </a:xfrm>
        </p:spPr>
        <p:txBody>
          <a:bodyPr/>
          <a:lstStyle/>
          <a:p>
            <a:r>
              <a:rPr lang="en-US" sz="2400" dirty="0" smtClean="0"/>
              <a:t>Group Exercise:</a:t>
            </a:r>
          </a:p>
          <a:p>
            <a:pPr lvl="1">
              <a:buFont typeface="Courier New" panose="02070309020205020404" pitchFamily="49" charset="0"/>
              <a:buChar char="o"/>
            </a:pPr>
            <a:r>
              <a:rPr lang="en-US" sz="2400" dirty="0" smtClean="0"/>
              <a:t>Group A – will work on </a:t>
            </a:r>
            <a:r>
              <a:rPr lang="en-US" sz="2400" dirty="0" err="1" smtClean="0"/>
              <a:t>CUNYfirst</a:t>
            </a:r>
            <a:r>
              <a:rPr lang="en-US" sz="2400" dirty="0" smtClean="0"/>
              <a:t> Sponsor Assessment to be led by one Facilitator</a:t>
            </a:r>
          </a:p>
          <a:p>
            <a:pPr lvl="1">
              <a:buFont typeface="Courier New" panose="02070309020205020404" pitchFamily="49" charset="0"/>
              <a:buChar char="o"/>
            </a:pPr>
            <a:r>
              <a:rPr lang="en-US" sz="2400" dirty="0" smtClean="0"/>
              <a:t>Group B – </a:t>
            </a:r>
            <a:r>
              <a:rPr lang="en-US" sz="2400" dirty="0" smtClean="0"/>
              <a:t>might work </a:t>
            </a:r>
            <a:r>
              <a:rPr lang="en-US" sz="2400" dirty="0" smtClean="0"/>
              <a:t>on a volunteer project and work through a Sponsor Assessment with assistance from a Facilitator</a:t>
            </a:r>
          </a:p>
          <a:p>
            <a:pPr marL="457200" lvl="1" indent="0">
              <a:buNone/>
            </a:pPr>
            <a:endParaRPr lang="en-US" sz="2400" dirty="0"/>
          </a:p>
          <a:p>
            <a:r>
              <a:rPr lang="en-US" sz="2400" dirty="0"/>
              <a:t>Groups can use red, yellow and green post-its on flip charts or blank sheets of paper to create their diagrams</a:t>
            </a:r>
          </a:p>
        </p:txBody>
      </p:sp>
    </p:spTree>
    <p:extLst>
      <p:ext uri="{BB962C8B-B14F-4D97-AF65-F5344CB8AC3E}">
        <p14:creationId xmlns:p14="http://schemas.microsoft.com/office/powerpoint/2010/main" val="2054264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0"/>
            <a:ext cx="8229600" cy="1143000"/>
          </a:xfrm>
        </p:spPr>
        <p:txBody>
          <a:bodyPr>
            <a:normAutofit/>
          </a:bodyPr>
          <a:lstStyle/>
          <a:p>
            <a:pPr eaLnBrk="1" hangingPunct="1"/>
            <a:r>
              <a:rPr lang="en-US" altLang="en-US" dirty="0" smtClean="0"/>
              <a:t>Exercise 4. </a:t>
            </a:r>
            <a:r>
              <a:rPr lang="en-US" altLang="en-US" sz="2400" u="sng" dirty="0" smtClean="0"/>
              <a:t>Sponsor Assessment Diagram</a:t>
            </a:r>
          </a:p>
        </p:txBody>
      </p:sp>
      <p:graphicFrame>
        <p:nvGraphicFramePr>
          <p:cNvPr id="2" name="Diagram 1"/>
          <p:cNvGraphicFramePr/>
          <p:nvPr>
            <p:extLst>
              <p:ext uri="{D42A27DB-BD31-4B8C-83A1-F6EECF244321}">
                <p14:modId xmlns:p14="http://schemas.microsoft.com/office/powerpoint/2010/main" val="435211333"/>
              </p:ext>
            </p:extLst>
          </p:nvPr>
        </p:nvGraphicFramePr>
        <p:xfrm>
          <a:off x="228600" y="685800"/>
          <a:ext cx="8942696"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6400800" y="2133600"/>
            <a:ext cx="0" cy="378460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2133600" y="4533900"/>
            <a:ext cx="0" cy="118110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4991100" y="2133600"/>
            <a:ext cx="38100" cy="37846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7696200" y="2133600"/>
            <a:ext cx="0" cy="3784600"/>
          </a:xfrm>
          <a:prstGeom prst="line">
            <a:avLst/>
          </a:prstGeom>
        </p:spPr>
        <p:style>
          <a:lnRef idx="2">
            <a:schemeClr val="accent2"/>
          </a:lnRef>
          <a:fillRef idx="0">
            <a:schemeClr val="accent2"/>
          </a:fillRef>
          <a:effectRef idx="1">
            <a:schemeClr val="accent2"/>
          </a:effectRef>
          <a:fontRef idx="minor">
            <a:schemeClr val="tx1"/>
          </a:fontRef>
        </p:style>
      </p:cxnSp>
      <p:sp>
        <p:nvSpPr>
          <p:cNvPr id="3" name="Footer Placeholder 2"/>
          <p:cNvSpPr>
            <a:spLocks noGrp="1"/>
          </p:cNvSpPr>
          <p:nvPr>
            <p:ph type="ftr" sz="quarter" idx="11"/>
          </p:nvPr>
        </p:nvSpPr>
        <p:spPr/>
        <p:txBody>
          <a:bodyPr/>
          <a:lstStyle/>
          <a:p>
            <a:r>
              <a:rPr lang="en-US" smtClean="0"/>
              <a:t>Example</a:t>
            </a:r>
            <a:endParaRPr lang="en-US"/>
          </a:p>
        </p:txBody>
      </p:sp>
    </p:spTree>
    <p:extLst>
      <p:ext uri="{BB962C8B-B14F-4D97-AF65-F5344CB8AC3E}">
        <p14:creationId xmlns:p14="http://schemas.microsoft.com/office/powerpoint/2010/main" val="1585665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58"/>
            <a:ext cx="8382000" cy="1143000"/>
          </a:xfrm>
        </p:spPr>
        <p:txBody>
          <a:bodyPr>
            <a:noAutofit/>
          </a:bodyPr>
          <a:lstStyle/>
          <a:p>
            <a:r>
              <a:rPr lang="en-US" sz="2800" dirty="0" smtClean="0"/>
              <a:t>Exercise 5 </a:t>
            </a:r>
            <a:r>
              <a:rPr lang="en-US" sz="2800" dirty="0"/>
              <a:t/>
            </a:r>
            <a:br>
              <a:rPr lang="en-US" sz="2800" dirty="0"/>
            </a:br>
            <a:r>
              <a:rPr lang="en-US" sz="2400" dirty="0" smtClean="0"/>
              <a:t>Readiness Assess.:</a:t>
            </a:r>
            <a:r>
              <a:rPr lang="en-US" sz="2200" dirty="0" smtClean="0"/>
              <a:t> </a:t>
            </a:r>
            <a:r>
              <a:rPr lang="en-US" sz="2200" u="sng" dirty="0" smtClean="0"/>
              <a:t>Info Penetration Assessment</a:t>
            </a:r>
            <a:endParaRPr lang="en-US" sz="2200" u="sng" dirty="0"/>
          </a:p>
        </p:txBody>
      </p:sp>
      <p:sp>
        <p:nvSpPr>
          <p:cNvPr id="3" name="Content Placeholder 2"/>
          <p:cNvSpPr>
            <a:spLocks noGrp="1"/>
          </p:cNvSpPr>
          <p:nvPr>
            <p:ph idx="1"/>
          </p:nvPr>
        </p:nvSpPr>
        <p:spPr>
          <a:xfrm>
            <a:off x="457200" y="1284611"/>
            <a:ext cx="8229600" cy="5105400"/>
          </a:xfrm>
        </p:spPr>
        <p:txBody>
          <a:bodyPr>
            <a:normAutofit fontScale="77500" lnSpcReduction="20000"/>
          </a:bodyPr>
          <a:lstStyle/>
          <a:p>
            <a:pPr marL="571500" indent="-514350">
              <a:buFont typeface="+mj-lt"/>
              <a:buAutoNum type="arabicPeriod"/>
            </a:pPr>
            <a:r>
              <a:rPr lang="en-US" dirty="0" smtClean="0"/>
              <a:t> </a:t>
            </a:r>
            <a:r>
              <a:rPr lang="en-US" dirty="0"/>
              <a:t>Does the  Org have or utilize an established communications infrastructure, (e.g., </a:t>
            </a:r>
            <a:r>
              <a:rPr lang="en-US" dirty="0" err="1"/>
              <a:t>townhalls</a:t>
            </a:r>
            <a:r>
              <a:rPr lang="en-US" dirty="0"/>
              <a:t>, workshops, printed/online/intranet) to drive messaging effectively through the </a:t>
            </a:r>
            <a:r>
              <a:rPr lang="en-US" dirty="0" smtClean="0"/>
              <a:t>organization? </a:t>
            </a:r>
          </a:p>
          <a:p>
            <a:pPr marL="571500" indent="-514350">
              <a:buFont typeface="+mj-lt"/>
              <a:buAutoNum type="arabicPeriod"/>
            </a:pPr>
            <a:r>
              <a:rPr lang="en-US" dirty="0" smtClean="0"/>
              <a:t>How easy/difficult will it be to control the messaging to each group of stakeholders?</a:t>
            </a:r>
          </a:p>
          <a:p>
            <a:pPr marL="571500" indent="-514350">
              <a:buFont typeface="+mj-lt"/>
              <a:buAutoNum type="arabicPeriod"/>
            </a:pPr>
            <a:r>
              <a:rPr lang="en-US" dirty="0" smtClean="0"/>
              <a:t>What kind of communication tools and network would make sense for the project?</a:t>
            </a:r>
          </a:p>
          <a:p>
            <a:pPr marL="571500" indent="-514350">
              <a:buFont typeface="+mj-lt"/>
              <a:buAutoNum type="arabicPeriod"/>
            </a:pPr>
            <a:r>
              <a:rPr lang="en-US" sz="2800" dirty="0" smtClean="0"/>
              <a:t>Rate and rate the As-Is Communication Infrastructure  </a:t>
            </a:r>
          </a:p>
          <a:p>
            <a:pPr marL="57150" indent="0">
              <a:buNone/>
            </a:pPr>
            <a:r>
              <a:rPr lang="en-US" sz="2100" i="1" dirty="0" smtClean="0"/>
              <a:t>(1- Ad- Hoc/Immature to 5- Established Communication channels and strategy)</a:t>
            </a:r>
          </a:p>
          <a:p>
            <a:pPr marL="57150" indent="0">
              <a:buNone/>
            </a:pPr>
            <a:endParaRPr lang="en-US" sz="2100" i="1" dirty="0"/>
          </a:p>
          <a:p>
            <a:pPr marL="57150" indent="0">
              <a:buNone/>
            </a:pPr>
            <a:r>
              <a:rPr lang="en-US" sz="2600" b="1" i="1" dirty="0" smtClean="0"/>
              <a:t>Answer: </a:t>
            </a:r>
          </a:p>
          <a:p>
            <a:pPr marL="57150" indent="0">
              <a:buNone/>
            </a:pPr>
            <a:r>
              <a:rPr lang="en-US" sz="2600" b="1" i="1" dirty="0" smtClean="0"/>
              <a:t>How would your rate your Information Penetration (1 thru 5?)</a:t>
            </a:r>
          </a:p>
          <a:p>
            <a:pPr marL="57150" indent="0">
              <a:buNone/>
            </a:pPr>
            <a:r>
              <a:rPr lang="en-US" sz="2600" b="1" i="1" dirty="0" smtClean="0"/>
              <a:t>What would be required to effectively drive communication? </a:t>
            </a:r>
          </a:p>
          <a:p>
            <a:pPr marL="57150" indent="0">
              <a:buNone/>
            </a:pPr>
            <a:r>
              <a:rPr lang="en-US" sz="2000" i="1" dirty="0" smtClean="0"/>
              <a:t>__________________________________________________________________</a:t>
            </a:r>
          </a:p>
          <a:p>
            <a:pPr marL="57150" indent="0">
              <a:buNone/>
            </a:pPr>
            <a:endParaRPr lang="en-US" sz="2000" i="1" dirty="0" smtClean="0"/>
          </a:p>
          <a:p>
            <a:pPr marL="57150" indent="0">
              <a:buNone/>
            </a:pPr>
            <a:r>
              <a:rPr lang="en-US" sz="2000" i="1" dirty="0" smtClean="0"/>
              <a:t>______________________________________________________________________</a:t>
            </a:r>
          </a:p>
          <a:p>
            <a:pPr marL="57150" indent="0">
              <a:buNone/>
            </a:pPr>
            <a:endParaRPr lang="en-US" sz="2000" i="1" dirty="0"/>
          </a:p>
          <a:p>
            <a:pPr marL="57150" indent="0">
              <a:buNone/>
            </a:pPr>
            <a:endParaRPr lang="en-US" sz="2000" i="1" dirty="0"/>
          </a:p>
        </p:txBody>
      </p:sp>
    </p:spTree>
    <p:extLst>
      <p:ext uri="{BB962C8B-B14F-4D97-AF65-F5344CB8AC3E}">
        <p14:creationId xmlns:p14="http://schemas.microsoft.com/office/powerpoint/2010/main" val="753996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23"/>
            <a:ext cx="8382000" cy="1143000"/>
          </a:xfrm>
        </p:spPr>
        <p:txBody>
          <a:bodyPr>
            <a:normAutofit/>
          </a:bodyPr>
          <a:lstStyle/>
          <a:p>
            <a:r>
              <a:rPr lang="en-US" sz="3100" dirty="0" smtClean="0"/>
              <a:t>Exercise 6</a:t>
            </a:r>
            <a:r>
              <a:rPr lang="en-US" dirty="0" smtClean="0"/>
              <a:t/>
            </a:r>
            <a:br>
              <a:rPr lang="en-US" dirty="0" smtClean="0"/>
            </a:br>
            <a:r>
              <a:rPr lang="en-US" sz="2400" dirty="0" smtClean="0"/>
              <a:t>Readiness Assess.</a:t>
            </a:r>
            <a:r>
              <a:rPr lang="en-US" sz="2700" dirty="0" smtClean="0"/>
              <a:t>: </a:t>
            </a:r>
            <a:r>
              <a:rPr lang="en-US" sz="2200" u="sng" dirty="0" smtClean="0"/>
              <a:t>Change Maturity Assessment</a:t>
            </a:r>
            <a:endParaRPr lang="en-US" sz="2200" u="sng" dirty="0"/>
          </a:p>
        </p:txBody>
      </p:sp>
      <p:sp>
        <p:nvSpPr>
          <p:cNvPr id="3" name="Content Placeholder 2"/>
          <p:cNvSpPr>
            <a:spLocks noGrp="1"/>
          </p:cNvSpPr>
          <p:nvPr>
            <p:ph idx="1"/>
          </p:nvPr>
        </p:nvSpPr>
        <p:spPr>
          <a:xfrm>
            <a:off x="457200" y="1389807"/>
            <a:ext cx="8229600" cy="5029200"/>
          </a:xfrm>
        </p:spPr>
        <p:txBody>
          <a:bodyPr>
            <a:normAutofit fontScale="85000" lnSpcReduction="10000"/>
          </a:bodyPr>
          <a:lstStyle/>
          <a:p>
            <a:pPr marL="514350" indent="-514350">
              <a:buAutoNum type="arabicPeriod"/>
            </a:pPr>
            <a:r>
              <a:rPr lang="en-US" dirty="0" smtClean="0"/>
              <a:t>Has </a:t>
            </a:r>
            <a:r>
              <a:rPr lang="en-US" dirty="0"/>
              <a:t>the org gone through significant change </a:t>
            </a:r>
            <a:r>
              <a:rPr lang="en-US" dirty="0" smtClean="0"/>
              <a:t>efforts? </a:t>
            </a:r>
          </a:p>
          <a:p>
            <a:pPr marL="514350" indent="-514350">
              <a:buAutoNum type="arabicPeriod"/>
            </a:pPr>
            <a:r>
              <a:rPr lang="en-US" dirty="0" smtClean="0"/>
              <a:t>Has it </a:t>
            </a:r>
            <a:r>
              <a:rPr lang="en-US" dirty="0"/>
              <a:t>been through a positive or negative change experience</a:t>
            </a:r>
            <a:r>
              <a:rPr lang="en-US" dirty="0" smtClean="0"/>
              <a:t>?</a:t>
            </a:r>
          </a:p>
          <a:p>
            <a:pPr marL="514350" indent="-514350">
              <a:buAutoNum type="arabicPeriod"/>
            </a:pPr>
            <a:r>
              <a:rPr lang="en-US" dirty="0" smtClean="0"/>
              <a:t>Has the organization formalized </a:t>
            </a:r>
            <a:r>
              <a:rPr lang="en-US" dirty="0"/>
              <a:t>and/or institutionalized the </a:t>
            </a:r>
            <a:r>
              <a:rPr lang="en-US" dirty="0" smtClean="0"/>
              <a:t>change? (creating a PMO, educating/formalizing change management through certifications, continuous improvement/six sigma efforts, other)</a:t>
            </a:r>
          </a:p>
          <a:p>
            <a:pPr marL="514350" indent="-514350">
              <a:buAutoNum type="arabicPeriod"/>
            </a:pPr>
            <a:r>
              <a:rPr lang="en-US" dirty="0" smtClean="0"/>
              <a:t>Rate the organization on a Change Maturity Scale </a:t>
            </a:r>
          </a:p>
          <a:p>
            <a:pPr marL="0" indent="0">
              <a:buNone/>
            </a:pPr>
            <a:r>
              <a:rPr lang="en-US" sz="2100" i="1" dirty="0" smtClean="0"/>
              <a:t>(1 – Ad-hoc processes to 5 – institutionalized change and improvement efforts)</a:t>
            </a:r>
          </a:p>
          <a:p>
            <a:pPr marL="0" indent="0">
              <a:buNone/>
            </a:pPr>
            <a:endParaRPr lang="en-US" dirty="0" smtClean="0"/>
          </a:p>
          <a:p>
            <a:pPr marL="0" indent="0">
              <a:buNone/>
            </a:pPr>
            <a:r>
              <a:rPr lang="en-US" dirty="0" smtClean="0"/>
              <a:t>_______________________________________________</a:t>
            </a:r>
          </a:p>
          <a:p>
            <a:pPr marL="0" indent="0">
              <a:buNone/>
            </a:pPr>
            <a:r>
              <a:rPr lang="en-US" i="1" dirty="0" smtClean="0"/>
              <a:t>*If the org has been through a failed or particularly painful change effort, consider lowering the rating.</a:t>
            </a:r>
            <a:endParaRPr lang="en-US" i="1" dirty="0"/>
          </a:p>
        </p:txBody>
      </p:sp>
    </p:spTree>
    <p:extLst>
      <p:ext uri="{BB962C8B-B14F-4D97-AF65-F5344CB8AC3E}">
        <p14:creationId xmlns:p14="http://schemas.microsoft.com/office/powerpoint/2010/main" val="3989520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Break</a:t>
            </a:r>
            <a:endParaRPr lang="en-US" dirty="0"/>
          </a:p>
        </p:txBody>
      </p:sp>
    </p:spTree>
    <p:extLst>
      <p:ext uri="{BB962C8B-B14F-4D97-AF65-F5344CB8AC3E}">
        <p14:creationId xmlns:p14="http://schemas.microsoft.com/office/powerpoint/2010/main" val="948839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5900"/>
            <a:ext cx="8229600" cy="1524000"/>
          </a:xfrm>
        </p:spPr>
        <p:txBody>
          <a:bodyPr/>
          <a:lstStyle/>
          <a:p>
            <a:r>
              <a:rPr lang="en-US" b="1" dirty="0" smtClean="0">
                <a:solidFill>
                  <a:schemeClr val="tx1"/>
                </a:solidFill>
              </a:rPr>
              <a:t>After you submit </a:t>
            </a:r>
            <a:br>
              <a:rPr lang="en-US" b="1" dirty="0" smtClean="0">
                <a:solidFill>
                  <a:schemeClr val="tx1"/>
                </a:solidFill>
              </a:rPr>
            </a:br>
            <a:r>
              <a:rPr lang="en-US" b="1" dirty="0" smtClean="0">
                <a:solidFill>
                  <a:schemeClr val="tx1"/>
                </a:solidFill>
              </a:rPr>
              <a:t>your reflection:</a:t>
            </a:r>
            <a:endParaRPr lang="en-US" b="1" dirty="0">
              <a:solidFill>
                <a:schemeClr val="tx1"/>
              </a:solidFill>
            </a:endParaRPr>
          </a:p>
        </p:txBody>
      </p:sp>
      <p:sp>
        <p:nvSpPr>
          <p:cNvPr id="3" name="Text Placeholder 2"/>
          <p:cNvSpPr>
            <a:spLocks noGrp="1"/>
          </p:cNvSpPr>
          <p:nvPr>
            <p:ph type="body" sz="quarter" idx="10"/>
          </p:nvPr>
        </p:nvSpPr>
        <p:spPr>
          <a:xfrm>
            <a:off x="584200" y="1562100"/>
            <a:ext cx="5105400" cy="4495800"/>
          </a:xfrm>
        </p:spPr>
        <p:txBody>
          <a:bodyPr/>
          <a:lstStyle/>
          <a:p>
            <a:pPr>
              <a:spcBef>
                <a:spcPts val="1968"/>
              </a:spcBef>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EDUCAUSE staff will review your submission</a:t>
            </a:r>
            <a:endParaRPr lang="en-US" sz="2800" b="1" dirty="0">
              <a:solidFill>
                <a:srgbClr val="055DB4"/>
              </a:solidFill>
              <a:latin typeface="Arial" panose="020B0604020202020204" pitchFamily="34" charset="0"/>
              <a:cs typeface="Arial" panose="020B0604020202020204" pitchFamily="34" charset="0"/>
            </a:endParaRPr>
          </a:p>
          <a:p>
            <a:pPr>
              <a:spcBef>
                <a:spcPts val="1968"/>
              </a:spcBef>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Look for an email when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it has been approved</a:t>
            </a:r>
          </a:p>
          <a:p>
            <a:pPr>
              <a:spcBef>
                <a:spcPts val="1968"/>
              </a:spcBef>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Then share your badge on professional and social networks or your own site, blog </a:t>
            </a:r>
            <a:r>
              <a:rPr lang="en-US" sz="2800" dirty="0">
                <a:latin typeface="Arial" panose="020B0604020202020204" pitchFamily="34" charset="0"/>
                <a:cs typeface="Arial" panose="020B0604020202020204" pitchFamily="34" charset="0"/>
              </a:rPr>
              <a:t>or </a:t>
            </a:r>
            <a:r>
              <a:rPr lang="en-US" sz="2800" dirty="0" smtClean="0">
                <a:latin typeface="Arial" panose="020B0604020202020204" pitchFamily="34" charset="0"/>
                <a:cs typeface="Arial" panose="020B0604020202020204" pitchFamily="34" charset="0"/>
              </a:rPr>
              <a:t>résumé</a:t>
            </a:r>
          </a:p>
        </p:txBody>
      </p:sp>
      <p:pic>
        <p:nvPicPr>
          <p:cNvPr id="8" name="Picture 7" descr="logo-f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2508" y="4891469"/>
            <a:ext cx="963731" cy="980347"/>
          </a:xfrm>
          <a:prstGeom prst="rect">
            <a:avLst/>
          </a:prstGeom>
        </p:spPr>
      </p:pic>
      <p:pic>
        <p:nvPicPr>
          <p:cNvPr id="9" name="Picture 8" descr="logo-linkedi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508" y="3786569"/>
            <a:ext cx="963731" cy="980347"/>
          </a:xfrm>
          <a:prstGeom prst="rect">
            <a:avLst/>
          </a:prstGeom>
        </p:spPr>
      </p:pic>
      <p:pic>
        <p:nvPicPr>
          <p:cNvPr id="10" name="Picture 9" descr="logo-shar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2508" y="2656269"/>
            <a:ext cx="963731" cy="980347"/>
          </a:xfrm>
          <a:prstGeom prst="rect">
            <a:avLst/>
          </a:prstGeom>
        </p:spPr>
      </p:pic>
      <p:pic>
        <p:nvPicPr>
          <p:cNvPr id="12" name="Picture 11" descr="logo-twitt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9508" y="3786569"/>
            <a:ext cx="963731" cy="980347"/>
          </a:xfrm>
          <a:prstGeom prst="rect">
            <a:avLst/>
          </a:prstGeom>
        </p:spPr>
      </p:pic>
      <p:pic>
        <p:nvPicPr>
          <p:cNvPr id="15" name="Picture 14"/>
          <p:cNvPicPr>
            <a:picLocks noChangeAspect="1"/>
          </p:cNvPicPr>
          <p:nvPr/>
        </p:nvPicPr>
        <p:blipFill>
          <a:blip r:embed="rId7"/>
          <a:stretch>
            <a:fillRect/>
          </a:stretch>
        </p:blipFill>
        <p:spPr>
          <a:xfrm>
            <a:off x="6299200" y="2565400"/>
            <a:ext cx="1155700" cy="115570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8400" y="114300"/>
            <a:ext cx="2442464" cy="2438399"/>
          </a:xfrm>
          <a:prstGeom prst="rect">
            <a:avLst/>
          </a:prstGeom>
          <a:noFill/>
          <a:ln>
            <a:noFill/>
          </a:ln>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99508" y="4878769"/>
            <a:ext cx="963730" cy="980347"/>
          </a:xfrm>
          <a:prstGeom prst="rect">
            <a:avLst/>
          </a:prstGeom>
        </p:spPr>
      </p:pic>
    </p:spTree>
    <p:extLst>
      <p:ext uri="{BB962C8B-B14F-4D97-AF65-F5344CB8AC3E}">
        <p14:creationId xmlns:p14="http://schemas.microsoft.com/office/powerpoint/2010/main" val="1360920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Prosci's</a:t>
            </a:r>
            <a:r>
              <a:rPr lang="en-US" dirty="0"/>
              <a:t> Five Tenets of Change Management</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We </a:t>
            </a:r>
            <a:r>
              <a:rPr lang="en-US" dirty="0"/>
              <a:t>change for a </a:t>
            </a:r>
            <a:r>
              <a:rPr lang="en-US" dirty="0" smtClean="0"/>
              <a:t>reason</a:t>
            </a:r>
          </a:p>
          <a:p>
            <a:pPr marL="514350" indent="-514350">
              <a:buFont typeface="+mj-lt"/>
              <a:buAutoNum type="arabicPeriod"/>
            </a:pPr>
            <a:r>
              <a:rPr lang="en-US" dirty="0" smtClean="0"/>
              <a:t>Organizational </a:t>
            </a:r>
            <a:r>
              <a:rPr lang="en-US" dirty="0"/>
              <a:t>change requires individual </a:t>
            </a:r>
            <a:r>
              <a:rPr lang="en-US" dirty="0" smtClean="0"/>
              <a:t>change</a:t>
            </a:r>
          </a:p>
          <a:p>
            <a:pPr marL="514350" indent="-514350">
              <a:buFont typeface="+mj-lt"/>
              <a:buAutoNum type="arabicPeriod"/>
            </a:pPr>
            <a:r>
              <a:rPr lang="en-US" dirty="0" smtClean="0"/>
              <a:t>Organizational </a:t>
            </a:r>
            <a:r>
              <a:rPr lang="en-US" dirty="0"/>
              <a:t>outcomes are the collective result of individual </a:t>
            </a:r>
            <a:r>
              <a:rPr lang="en-US" dirty="0" smtClean="0"/>
              <a:t>change</a:t>
            </a:r>
          </a:p>
          <a:p>
            <a:pPr marL="514350" indent="-514350">
              <a:buFont typeface="+mj-lt"/>
              <a:buAutoNum type="arabicPeriod"/>
            </a:pPr>
            <a:r>
              <a:rPr lang="en-US" dirty="0" smtClean="0"/>
              <a:t>Change </a:t>
            </a:r>
            <a:r>
              <a:rPr lang="en-US" dirty="0"/>
              <a:t>management is an enabling framework for managing the people side of </a:t>
            </a:r>
            <a:r>
              <a:rPr lang="en-US" dirty="0" smtClean="0"/>
              <a:t>change</a:t>
            </a:r>
          </a:p>
          <a:p>
            <a:pPr marL="514350" indent="-514350">
              <a:buFont typeface="+mj-lt"/>
              <a:buAutoNum type="arabicPeriod"/>
            </a:pPr>
            <a:r>
              <a:rPr lang="en-US" dirty="0" smtClean="0"/>
              <a:t>We </a:t>
            </a:r>
            <a:r>
              <a:rPr lang="en-US" dirty="0"/>
              <a:t>apply change management to realize the benefits and desired outcomes of change. </a:t>
            </a:r>
          </a:p>
        </p:txBody>
      </p:sp>
    </p:spTree>
    <p:extLst>
      <p:ext uri="{BB962C8B-B14F-4D97-AF65-F5344CB8AC3E}">
        <p14:creationId xmlns:p14="http://schemas.microsoft.com/office/powerpoint/2010/main" val="362920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 y="417400"/>
            <a:ext cx="9240520" cy="1143000"/>
          </a:xfrm>
        </p:spPr>
        <p:txBody>
          <a:bodyPr>
            <a:normAutofit/>
          </a:bodyPr>
          <a:lstStyle/>
          <a:p>
            <a:r>
              <a:rPr lang="en-US" sz="2400" dirty="0" smtClean="0"/>
              <a:t>Organizational Change: One Person at a Time</a:t>
            </a:r>
          </a:p>
        </p:txBody>
      </p:sp>
      <p:sp>
        <p:nvSpPr>
          <p:cNvPr id="12291" name="Content Placeholder 2"/>
          <p:cNvSpPr>
            <a:spLocks noGrp="1"/>
          </p:cNvSpPr>
          <p:nvPr>
            <p:ph idx="1"/>
          </p:nvPr>
        </p:nvSpPr>
        <p:spPr>
          <a:xfrm>
            <a:off x="142875" y="1402312"/>
            <a:ext cx="8632635" cy="3579121"/>
          </a:xfrm>
        </p:spPr>
        <p:txBody>
          <a:bodyPr/>
          <a:lstStyle/>
          <a:p>
            <a:pPr>
              <a:buFont typeface="Arial" charset="0"/>
              <a:buChar char="•"/>
            </a:pPr>
            <a:r>
              <a:rPr lang="en-US" dirty="0" smtClean="0"/>
              <a:t>“ADKAR”  is a model that helps break down Change. It consists of 5 phases Awareness, Desire, Knowledge, Ability, Reinforcement.</a:t>
            </a:r>
          </a:p>
          <a:p>
            <a:pPr>
              <a:buFont typeface="Arial" charset="0"/>
              <a:buChar char="•"/>
            </a:pPr>
            <a:r>
              <a:rPr lang="en-US" dirty="0" smtClean="0"/>
              <a:t>The ADKAR model is based on two premises, which are sometimes overlooked:</a:t>
            </a:r>
          </a:p>
          <a:p>
            <a:pPr lvl="1"/>
            <a:r>
              <a:rPr lang="en-US" dirty="0"/>
              <a:t>It is people who change, not organizations. </a:t>
            </a:r>
          </a:p>
          <a:p>
            <a:pPr lvl="1"/>
            <a:r>
              <a:rPr lang="en-US" dirty="0"/>
              <a:t>Successful change occurs when individual change matches the stages of organizational </a:t>
            </a:r>
            <a:r>
              <a:rPr lang="en-US" dirty="0" smtClean="0"/>
              <a:t>change. </a:t>
            </a:r>
            <a:endParaRPr lang="en-US" dirty="0"/>
          </a:p>
          <a:p>
            <a:endParaRPr lang="en-US" dirty="0" smtClean="0"/>
          </a:p>
        </p:txBody>
      </p:sp>
      <p:pic>
        <p:nvPicPr>
          <p:cNvPr id="5" name="Picture 2" descr="Hand-On Change"/>
          <p:cNvPicPr>
            <a:picLocks noChangeAspect="1" noChangeArrowheads="1"/>
          </p:cNvPicPr>
          <p:nvPr/>
        </p:nvPicPr>
        <p:blipFill rotWithShape="1">
          <a:blip r:embed="rId3">
            <a:extLst>
              <a:ext uri="{28A0092B-C50C-407E-A947-70E740481C1C}">
                <a14:useLocalDpi xmlns:a14="http://schemas.microsoft.com/office/drawing/2010/main" val="0"/>
              </a:ext>
            </a:extLst>
          </a:blip>
          <a:srcRect l="8803" t="12298" r="14801" b="10017"/>
          <a:stretch/>
        </p:blipFill>
        <p:spPr bwMode="auto">
          <a:xfrm>
            <a:off x="5669279" y="6244574"/>
            <a:ext cx="3260795" cy="613426"/>
          </a:xfrm>
          <a:prstGeom prst="rect">
            <a:avLst/>
          </a:prstGeom>
          <a:noFill/>
          <a:extLst>
            <a:ext uri="{909E8E84-426E-40DD-AFC4-6F175D3DCCD1}">
              <a14:hiddenFill xmlns:a14="http://schemas.microsoft.com/office/drawing/2010/main">
                <a:solidFill>
                  <a:srgbClr val="FFFFFF"/>
                </a:solidFill>
              </a14:hiddenFill>
            </a:ext>
          </a:extLst>
        </p:spPr>
      </p:pic>
      <p:sp>
        <p:nvSpPr>
          <p:cNvPr id="12292" name="Text Box 3"/>
          <p:cNvSpPr txBox="1">
            <a:spLocks noChangeArrowheads="1"/>
          </p:cNvSpPr>
          <p:nvPr/>
        </p:nvSpPr>
        <p:spPr bwMode="auto">
          <a:xfrm>
            <a:off x="142875" y="4950726"/>
            <a:ext cx="7848600" cy="584200"/>
          </a:xfrm>
          <a:prstGeom prst="rect">
            <a:avLst/>
          </a:prstGeom>
          <a:noFill/>
          <a:ln w="9525">
            <a:solidFill>
              <a:schemeClr val="tx1"/>
            </a:solidFill>
            <a:miter lim="800000"/>
            <a:headEnd/>
            <a:tailEnd/>
          </a:ln>
          <a:effectLst>
            <a:outerShdw dist="107763" dir="2700000" algn="ctr" rotWithShape="0">
              <a:schemeClr val="bg2"/>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i="1"/>
              <a:t>You cannot manage change at an organizational level until you know how to manage change with a single individual.</a:t>
            </a:r>
          </a:p>
        </p:txBody>
      </p:sp>
      <p:sp>
        <p:nvSpPr>
          <p:cNvPr id="2" name="TextBox 1"/>
          <p:cNvSpPr txBox="1"/>
          <p:nvPr/>
        </p:nvSpPr>
        <p:spPr>
          <a:xfrm>
            <a:off x="266218" y="5747517"/>
            <a:ext cx="5289333" cy="461665"/>
          </a:xfrm>
          <a:prstGeom prst="rect">
            <a:avLst/>
          </a:prstGeom>
          <a:noFill/>
        </p:spPr>
        <p:txBody>
          <a:bodyPr wrap="none" rtlCol="0">
            <a:spAutoFit/>
          </a:bodyPr>
          <a:lstStyle/>
          <a:p>
            <a:r>
              <a:rPr lang="en-US" sz="1200" dirty="0"/>
              <a:t>Jeff Hiatt, President and founder of </a:t>
            </a:r>
            <a:r>
              <a:rPr lang="en-US" sz="1200" dirty="0" err="1"/>
              <a:t>Prosci</a:t>
            </a:r>
            <a:r>
              <a:rPr lang="en-US" sz="1200" dirty="0"/>
              <a:t> and author of</a:t>
            </a:r>
            <a:br>
              <a:rPr lang="en-US" sz="1200" dirty="0"/>
            </a:br>
            <a:r>
              <a:rPr lang="en-US" sz="1200" u="sng" dirty="0"/>
              <a:t>ADKAR: </a:t>
            </a:r>
            <a:r>
              <a:rPr lang="en-US" sz="1200" u="sng" dirty="0" smtClean="0"/>
              <a:t>A </a:t>
            </a:r>
            <a:r>
              <a:rPr lang="en-US" sz="1200" u="sng" dirty="0"/>
              <a:t>M</a:t>
            </a:r>
            <a:r>
              <a:rPr lang="en-US" sz="1200" u="sng" dirty="0" smtClean="0"/>
              <a:t>odel </a:t>
            </a:r>
            <a:r>
              <a:rPr lang="en-US" sz="1200" u="sng" dirty="0"/>
              <a:t>for </a:t>
            </a:r>
            <a:r>
              <a:rPr lang="en-US" sz="1200" u="sng" dirty="0" smtClean="0"/>
              <a:t>Change </a:t>
            </a:r>
            <a:r>
              <a:rPr lang="en-US" sz="1200" u="sng" dirty="0"/>
              <a:t>in </a:t>
            </a:r>
            <a:r>
              <a:rPr lang="en-US" sz="1200" u="sng" dirty="0" smtClean="0"/>
              <a:t>Business</a:t>
            </a:r>
            <a:r>
              <a:rPr lang="en-US" sz="1200" u="sng" dirty="0"/>
              <a:t>, </a:t>
            </a:r>
            <a:r>
              <a:rPr lang="en-US" sz="1200" u="sng" dirty="0" smtClean="0"/>
              <a:t>Government </a:t>
            </a:r>
            <a:r>
              <a:rPr lang="en-US" sz="1200" u="sng" dirty="0"/>
              <a:t>and </a:t>
            </a:r>
            <a:r>
              <a:rPr lang="en-US" sz="1200" u="sng" dirty="0" smtClean="0"/>
              <a:t>Our </a:t>
            </a:r>
            <a:r>
              <a:rPr lang="en-US" sz="1200" u="sng" dirty="0"/>
              <a:t>C</a:t>
            </a:r>
            <a:r>
              <a:rPr lang="en-US" sz="1200" u="sng" dirty="0" smtClean="0"/>
              <a:t>ommunity</a:t>
            </a:r>
            <a:endParaRPr lang="en-US" sz="1200" u="sng" dirty="0"/>
          </a:p>
        </p:txBody>
      </p:sp>
    </p:spTree>
    <p:extLst>
      <p:ext uri="{BB962C8B-B14F-4D97-AF65-F5344CB8AC3E}">
        <p14:creationId xmlns:p14="http://schemas.microsoft.com/office/powerpoint/2010/main" val="7714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 y="228600"/>
            <a:ext cx="8915400" cy="1143000"/>
          </a:xfrm>
        </p:spPr>
        <p:txBody>
          <a:bodyPr>
            <a:normAutofit fontScale="90000"/>
          </a:bodyPr>
          <a:lstStyle/>
          <a:p>
            <a:pPr eaLnBrk="1" hangingPunct="1">
              <a:defRPr/>
            </a:pPr>
            <a:r>
              <a:rPr lang="en-US" dirty="0" smtClean="0"/>
              <a:t>The ADKAR Model:</a:t>
            </a:r>
            <a:br>
              <a:rPr lang="en-US" dirty="0" smtClean="0"/>
            </a:br>
            <a:r>
              <a:rPr lang="en-US" dirty="0" smtClean="0"/>
              <a:t>Some building blocks of successful change</a:t>
            </a:r>
          </a:p>
        </p:txBody>
      </p:sp>
      <p:graphicFrame>
        <p:nvGraphicFramePr>
          <p:cNvPr id="449539" name="Group 3"/>
          <p:cNvGraphicFramePr>
            <a:graphicFrameLocks noGrp="1"/>
          </p:cNvGraphicFramePr>
          <p:nvPr/>
        </p:nvGraphicFramePr>
        <p:xfrm>
          <a:off x="381000" y="1447800"/>
          <a:ext cx="8229600" cy="3479801"/>
        </p:xfrm>
        <a:graphic>
          <a:graphicData uri="http://schemas.openxmlformats.org/drawingml/2006/table">
            <a:tbl>
              <a:tblPr/>
              <a:tblGrid>
                <a:gridCol w="2125663"/>
                <a:gridCol w="1989137"/>
                <a:gridCol w="4114800"/>
              </a:tblGrid>
              <a:tr h="6953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a:t>
                      </a:r>
                      <a:r>
                        <a:rPr kumimoji="0" lang="en-US" sz="2400" b="0" i="0" u="none" strike="noStrike" cap="none" normalizeH="0" baseline="0" dirty="0" smtClean="0">
                          <a:ln>
                            <a:noFill/>
                          </a:ln>
                          <a:solidFill>
                            <a:schemeClr val="tx1"/>
                          </a:solidFill>
                          <a:effectLst/>
                          <a:latin typeface="Times New Roman" pitchFamily="18" charset="0"/>
                        </a:rPr>
                        <a:t>wareness</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 of the need for change</a:t>
                      </a:r>
                    </a:p>
                  </a:txBody>
                  <a:tcPr anchor="ctr" horzOverflow="overflow">
                    <a:lnL>
                      <a:noFill/>
                    </a:lnL>
                    <a:lnR cap="flat">
                      <a:noFill/>
                    </a:lnR>
                    <a:lnT cap="flat">
                      <a:noFill/>
                    </a:lnT>
                    <a:lnB>
                      <a:noFill/>
                    </a:lnB>
                    <a:lnTlToBr>
                      <a:noFill/>
                    </a:lnTlToBr>
                    <a:lnBlToTr>
                      <a:noFill/>
                    </a:lnBlToTr>
                    <a:noFill/>
                  </a:tcPr>
                </a:tc>
              </a:tr>
              <a:tr h="6969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D</a:t>
                      </a:r>
                      <a:r>
                        <a:rPr kumimoji="0" lang="en-US" sz="2400" b="0" i="0" u="none" strike="noStrike" cap="none" normalizeH="0" baseline="0" smtClean="0">
                          <a:ln>
                            <a:noFill/>
                          </a:ln>
                          <a:solidFill>
                            <a:schemeClr val="tx1"/>
                          </a:solidFill>
                          <a:effectLst/>
                          <a:latin typeface="Times New Roman" pitchFamily="18" charset="0"/>
                        </a:rPr>
                        <a:t>esire</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 to participate and support the change</a:t>
                      </a:r>
                    </a:p>
                  </a:txBody>
                  <a:tcPr anchor="ctr" horzOverflow="overflow">
                    <a:lnL>
                      <a:noFill/>
                    </a:lnL>
                    <a:lnR cap="flat">
                      <a:noFill/>
                    </a:lnR>
                    <a:lnT>
                      <a:noFill/>
                    </a:lnT>
                    <a:lnB>
                      <a:noFill/>
                    </a:lnB>
                    <a:lnTlToBr>
                      <a:noFill/>
                    </a:lnTlToBr>
                    <a:lnBlToTr>
                      <a:noFill/>
                    </a:lnBlToTr>
                    <a:noFill/>
                  </a:tcPr>
                </a:tc>
              </a:tr>
              <a:tr h="6953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K</a:t>
                      </a:r>
                      <a:r>
                        <a:rPr kumimoji="0" lang="en-US" sz="2400" b="0" i="0" u="none" strike="noStrike" cap="none" normalizeH="0" baseline="0" smtClean="0">
                          <a:ln>
                            <a:noFill/>
                          </a:ln>
                          <a:solidFill>
                            <a:schemeClr val="tx1"/>
                          </a:solidFill>
                          <a:effectLst/>
                          <a:latin typeface="Times New Roman" pitchFamily="18" charset="0"/>
                        </a:rPr>
                        <a:t>nowledge</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 on how to change</a:t>
                      </a:r>
                    </a:p>
                  </a:txBody>
                  <a:tcPr anchor="ctr" horzOverflow="overflow">
                    <a:lnL>
                      <a:noFill/>
                    </a:lnL>
                    <a:lnR cap="flat">
                      <a:noFill/>
                    </a:lnR>
                    <a:lnT>
                      <a:noFill/>
                    </a:lnT>
                    <a:lnB>
                      <a:noFill/>
                    </a:lnB>
                    <a:lnTlToBr>
                      <a:noFill/>
                    </a:lnTlToBr>
                    <a:lnBlToTr>
                      <a:noFill/>
                    </a:lnBlToTr>
                    <a:noFill/>
                  </a:tcPr>
                </a:tc>
              </a:tr>
              <a:tr h="6969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A</a:t>
                      </a:r>
                      <a:r>
                        <a:rPr kumimoji="0" lang="en-US" sz="2400" b="0" i="0" u="none" strike="noStrike" cap="none" normalizeH="0" baseline="0" smtClean="0">
                          <a:ln>
                            <a:noFill/>
                          </a:ln>
                          <a:solidFill>
                            <a:schemeClr val="tx1"/>
                          </a:solidFill>
                          <a:effectLst/>
                          <a:latin typeface="Times New Roman" pitchFamily="18" charset="0"/>
                        </a:rPr>
                        <a:t>bility</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 to implement required skills and behaviors</a:t>
                      </a:r>
                    </a:p>
                  </a:txBody>
                  <a:tcPr anchor="ctr" horzOverflow="overflow">
                    <a:lnL>
                      <a:noFill/>
                    </a:lnL>
                    <a:lnR cap="flat">
                      <a:noFill/>
                    </a:lnR>
                    <a:lnT>
                      <a:noFill/>
                    </a:lnT>
                    <a:lnB>
                      <a:noFill/>
                    </a:lnB>
                    <a:lnTlToBr>
                      <a:noFill/>
                    </a:lnTlToBr>
                    <a:lnBlToTr>
                      <a:noFill/>
                    </a:lnBlToTr>
                    <a:noFill/>
                  </a:tcPr>
                </a:tc>
              </a:tr>
              <a:tr h="6953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a:t>
                      </a:r>
                      <a:r>
                        <a:rPr kumimoji="0" lang="en-US" sz="2400" b="0" i="0" u="none" strike="noStrike" cap="none" normalizeH="0" baseline="0" dirty="0" smtClean="0">
                          <a:ln>
                            <a:noFill/>
                          </a:ln>
                          <a:solidFill>
                            <a:schemeClr val="tx1"/>
                          </a:solidFill>
                          <a:effectLst/>
                          <a:latin typeface="Times New Roman" pitchFamily="18" charset="0"/>
                        </a:rPr>
                        <a:t>einforcement</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 to sustain the change</a:t>
                      </a:r>
                    </a:p>
                  </a:txBody>
                  <a:tcPr anchor="ctr" horzOverflow="overflow">
                    <a:lnL>
                      <a:noFill/>
                    </a:lnL>
                    <a:lnR cap="flat">
                      <a:noFill/>
                    </a:lnR>
                    <a:lnT>
                      <a:noFill/>
                    </a:lnT>
                    <a:lnB cap="flat">
                      <a:noFill/>
                    </a:lnB>
                    <a:lnTlToBr>
                      <a:noFill/>
                    </a:lnTlToBr>
                    <a:lnBlToTr>
                      <a:noFill/>
                    </a:lnBlToTr>
                    <a:noFill/>
                  </a:tcPr>
                </a:tc>
              </a:tr>
            </a:tbl>
          </a:graphicData>
        </a:graphic>
      </p:graphicFrame>
      <p:pic>
        <p:nvPicPr>
          <p:cNvPr id="102419" name="Picture 35" descr="j0303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1676400"/>
            <a:ext cx="14382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0" name="Text Box 3"/>
          <p:cNvSpPr txBox="1">
            <a:spLocks noChangeArrowheads="1"/>
          </p:cNvSpPr>
          <p:nvPr/>
        </p:nvSpPr>
        <p:spPr bwMode="auto">
          <a:xfrm>
            <a:off x="155575" y="4938832"/>
            <a:ext cx="7848600" cy="52322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1400" dirty="0">
                <a:latin typeface="Trebuchet MS" pitchFamily="34" charset="0"/>
              </a:rPr>
              <a:t>ADKAR describes the</a:t>
            </a:r>
            <a:r>
              <a:rPr lang="en-US" sz="1400" dirty="0" smtClean="0">
                <a:latin typeface="Trebuchet MS" pitchFamily="34" charset="0"/>
              </a:rPr>
              <a:t> traditional phases </a:t>
            </a:r>
            <a:r>
              <a:rPr lang="en-US" sz="1400" dirty="0">
                <a:latin typeface="Trebuchet MS" pitchFamily="34" charset="0"/>
              </a:rPr>
              <a:t>that an individual will go through when faced with change</a:t>
            </a:r>
          </a:p>
        </p:txBody>
      </p:sp>
    </p:spTree>
    <p:extLst>
      <p:ext uri="{BB962C8B-B14F-4D97-AF65-F5344CB8AC3E}">
        <p14:creationId xmlns:p14="http://schemas.microsoft.com/office/powerpoint/2010/main" val="1926968143"/>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a:off x="685800" y="1197282"/>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 name="Line 3"/>
          <p:cNvSpPr>
            <a:spLocks noChangeShapeType="1"/>
          </p:cNvSpPr>
          <p:nvPr/>
        </p:nvSpPr>
        <p:spPr bwMode="auto">
          <a:xfrm flipV="1">
            <a:off x="1447800" y="740082"/>
            <a:ext cx="0" cy="487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0" name="Line 4"/>
          <p:cNvSpPr>
            <a:spLocks noChangeShapeType="1"/>
          </p:cNvSpPr>
          <p:nvPr/>
        </p:nvSpPr>
        <p:spPr bwMode="auto">
          <a:xfrm>
            <a:off x="1447800" y="5616882"/>
            <a:ext cx="678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1" name="Line 5"/>
          <p:cNvSpPr>
            <a:spLocks noChangeShapeType="1"/>
          </p:cNvSpPr>
          <p:nvPr/>
        </p:nvSpPr>
        <p:spPr bwMode="auto">
          <a:xfrm>
            <a:off x="304800" y="5159682"/>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2" name="Text Box 6"/>
          <p:cNvSpPr txBox="1">
            <a:spLocks noChangeArrowheads="1"/>
          </p:cNvSpPr>
          <p:nvPr/>
        </p:nvSpPr>
        <p:spPr bwMode="auto">
          <a:xfrm>
            <a:off x="295275" y="4302432"/>
            <a:ext cx="1219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000" dirty="0">
                <a:latin typeface="Trebuchet MS" panose="020B0603020202020204" pitchFamily="34" charset="0"/>
              </a:rPr>
              <a:t>1. I/We understand Business </a:t>
            </a:r>
            <a:r>
              <a:rPr lang="en-US" sz="1000" dirty="0" smtClean="0">
                <a:latin typeface="Trebuchet MS" panose="020B0603020202020204" pitchFamily="34" charset="0"/>
              </a:rPr>
              <a:t>Need</a:t>
            </a:r>
            <a:r>
              <a:rPr lang="en-US" sz="800" b="0" dirty="0" smtClean="0">
                <a:latin typeface="Trebuchet MS" panose="020B0603020202020204" pitchFamily="34" charset="0"/>
              </a:rPr>
              <a:t>)</a:t>
            </a:r>
            <a:endParaRPr lang="en-US" sz="800" b="0" dirty="0">
              <a:latin typeface="Trebuchet MS" panose="020B0603020202020204" pitchFamily="34" charset="0"/>
            </a:endParaRPr>
          </a:p>
        </p:txBody>
      </p:sp>
      <p:sp>
        <p:nvSpPr>
          <p:cNvPr id="4103" name="Line 7"/>
          <p:cNvSpPr>
            <a:spLocks noChangeShapeType="1"/>
          </p:cNvSpPr>
          <p:nvPr/>
        </p:nvSpPr>
        <p:spPr bwMode="auto">
          <a:xfrm>
            <a:off x="304800" y="4321482"/>
            <a:ext cx="312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Text Box 8"/>
          <p:cNvSpPr txBox="1">
            <a:spLocks noChangeArrowheads="1"/>
          </p:cNvSpPr>
          <p:nvPr/>
        </p:nvSpPr>
        <p:spPr bwMode="auto">
          <a:xfrm>
            <a:off x="285750" y="3530907"/>
            <a:ext cx="12287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000" dirty="0">
                <a:latin typeface="Trebuchet MS" panose="020B0603020202020204" pitchFamily="34" charset="0"/>
              </a:rPr>
              <a:t>2. I/We know the design &amp; what changes for us.    </a:t>
            </a:r>
            <a:r>
              <a:rPr lang="en-US" sz="800" b="0" dirty="0">
                <a:latin typeface="Trebuchet MS" panose="020B0603020202020204" pitchFamily="34" charset="0"/>
              </a:rPr>
              <a:t>   </a:t>
            </a:r>
          </a:p>
        </p:txBody>
      </p:sp>
      <p:sp>
        <p:nvSpPr>
          <p:cNvPr id="4105" name="Line 9"/>
          <p:cNvSpPr>
            <a:spLocks noChangeShapeType="1"/>
          </p:cNvSpPr>
          <p:nvPr/>
        </p:nvSpPr>
        <p:spPr bwMode="auto">
          <a:xfrm>
            <a:off x="228600" y="3483282"/>
            <a:ext cx="434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Text Box 10"/>
          <p:cNvSpPr txBox="1">
            <a:spLocks noChangeArrowheads="1"/>
          </p:cNvSpPr>
          <p:nvPr/>
        </p:nvSpPr>
        <p:spPr bwMode="auto">
          <a:xfrm>
            <a:off x="295275" y="2587932"/>
            <a:ext cx="11525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000" dirty="0">
                <a:latin typeface="Trebuchet MS" panose="020B0603020202020204" pitchFamily="34" charset="0"/>
              </a:rPr>
              <a:t>3. I/We have a plan to Implement.  </a:t>
            </a:r>
            <a:endParaRPr lang="en-US" sz="800" b="0" dirty="0">
              <a:latin typeface="Trebuchet MS" panose="020B0603020202020204" pitchFamily="34" charset="0"/>
            </a:endParaRPr>
          </a:p>
        </p:txBody>
      </p:sp>
      <p:sp>
        <p:nvSpPr>
          <p:cNvPr id="4107" name="Line 11"/>
          <p:cNvSpPr>
            <a:spLocks noChangeShapeType="1"/>
          </p:cNvSpPr>
          <p:nvPr/>
        </p:nvSpPr>
        <p:spPr bwMode="auto">
          <a:xfrm>
            <a:off x="381000" y="2568882"/>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8" name="Text Box 12"/>
          <p:cNvSpPr txBox="1">
            <a:spLocks noChangeArrowheads="1"/>
          </p:cNvSpPr>
          <p:nvPr/>
        </p:nvSpPr>
        <p:spPr bwMode="auto">
          <a:xfrm>
            <a:off x="285750" y="1797357"/>
            <a:ext cx="1295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000" dirty="0">
                <a:latin typeface="Trebuchet MS" panose="020B0603020202020204" pitchFamily="34" charset="0"/>
              </a:rPr>
              <a:t>4. I/we have the ability to implement.           </a:t>
            </a:r>
            <a:endParaRPr lang="en-US" sz="800" b="0" dirty="0">
              <a:latin typeface="Trebuchet MS" panose="020B0603020202020204" pitchFamily="34" charset="0"/>
            </a:endParaRPr>
          </a:p>
        </p:txBody>
      </p:sp>
      <p:sp>
        <p:nvSpPr>
          <p:cNvPr id="4109" name="Line 13"/>
          <p:cNvSpPr>
            <a:spLocks noChangeShapeType="1"/>
          </p:cNvSpPr>
          <p:nvPr/>
        </p:nvSpPr>
        <p:spPr bwMode="auto">
          <a:xfrm>
            <a:off x="381000" y="1730682"/>
            <a:ext cx="6629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Text Box 14"/>
          <p:cNvSpPr txBox="1">
            <a:spLocks noChangeArrowheads="1"/>
          </p:cNvSpPr>
          <p:nvPr/>
        </p:nvSpPr>
        <p:spPr bwMode="auto">
          <a:xfrm>
            <a:off x="304800" y="892482"/>
            <a:ext cx="1143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000" dirty="0">
                <a:latin typeface="Trebuchet MS" panose="020B0603020202020204" pitchFamily="34" charset="0"/>
              </a:rPr>
              <a:t>5. Continuously monitor and manage group and Individual competency</a:t>
            </a:r>
          </a:p>
        </p:txBody>
      </p:sp>
      <p:sp>
        <p:nvSpPr>
          <p:cNvPr id="4111" name="Line 15"/>
          <p:cNvSpPr>
            <a:spLocks noChangeShapeType="1"/>
          </p:cNvSpPr>
          <p:nvPr/>
        </p:nvSpPr>
        <p:spPr bwMode="auto">
          <a:xfrm>
            <a:off x="2362200" y="5159682"/>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2" name="Line 16"/>
          <p:cNvSpPr>
            <a:spLocks noChangeShapeType="1"/>
          </p:cNvSpPr>
          <p:nvPr/>
        </p:nvSpPr>
        <p:spPr bwMode="auto">
          <a:xfrm>
            <a:off x="3429000" y="4321482"/>
            <a:ext cx="0" cy="1339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3" name="Line 17"/>
          <p:cNvSpPr>
            <a:spLocks noChangeShapeType="1"/>
          </p:cNvSpPr>
          <p:nvPr/>
        </p:nvSpPr>
        <p:spPr bwMode="auto">
          <a:xfrm>
            <a:off x="4572000" y="3483282"/>
            <a:ext cx="0" cy="2146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4" name="Line 18"/>
          <p:cNvSpPr>
            <a:spLocks noChangeShapeType="1"/>
          </p:cNvSpPr>
          <p:nvPr/>
        </p:nvSpPr>
        <p:spPr bwMode="auto">
          <a:xfrm>
            <a:off x="5867400" y="2568882"/>
            <a:ext cx="0" cy="3060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5" name="Line 19"/>
          <p:cNvSpPr>
            <a:spLocks noChangeShapeType="1"/>
          </p:cNvSpPr>
          <p:nvPr/>
        </p:nvSpPr>
        <p:spPr bwMode="auto">
          <a:xfrm>
            <a:off x="7010400" y="1730682"/>
            <a:ext cx="0" cy="3930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 name="AutoShape 20"/>
          <p:cNvSpPr>
            <a:spLocks noChangeArrowheads="1"/>
          </p:cNvSpPr>
          <p:nvPr/>
        </p:nvSpPr>
        <p:spPr bwMode="auto">
          <a:xfrm>
            <a:off x="1612728" y="5971053"/>
            <a:ext cx="1066800" cy="685800"/>
          </a:xfrm>
          <a:prstGeom prst="foldedCorner">
            <a:avLst>
              <a:gd name="adj" fmla="val 125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r>
              <a:rPr lang="en-US" sz="900" b="0" dirty="0">
                <a:latin typeface="Trebuchet MS" panose="020B0603020202020204" pitchFamily="34" charset="0"/>
              </a:rPr>
              <a:t>Strategy </a:t>
            </a:r>
          </a:p>
          <a:p>
            <a:pPr eaLnBrk="1" hangingPunct="1"/>
            <a:r>
              <a:rPr lang="en-US" sz="900" b="0" dirty="0">
                <a:latin typeface="Trebuchet MS" panose="020B0603020202020204" pitchFamily="34" charset="0"/>
              </a:rPr>
              <a:t>Communication </a:t>
            </a:r>
          </a:p>
          <a:p>
            <a:pPr eaLnBrk="1" hangingPunct="1"/>
            <a:r>
              <a:rPr lang="en-US" sz="900" b="0" dirty="0">
                <a:latin typeface="Trebuchet MS" panose="020B0603020202020204" pitchFamily="34" charset="0"/>
              </a:rPr>
              <a:t>by </a:t>
            </a:r>
            <a:r>
              <a:rPr lang="en-US" sz="900" b="0" dirty="0" err="1">
                <a:latin typeface="Trebuchet MS" panose="020B0603020202020204" pitchFamily="34" charset="0"/>
              </a:rPr>
              <a:t>mgt</a:t>
            </a:r>
            <a:r>
              <a:rPr lang="en-US" sz="900" b="0" dirty="0">
                <a:latin typeface="Trebuchet MS" panose="020B0603020202020204" pitchFamily="34" charset="0"/>
              </a:rPr>
              <a:t> about clear </a:t>
            </a:r>
          </a:p>
          <a:p>
            <a:pPr eaLnBrk="1" hangingPunct="1"/>
            <a:r>
              <a:rPr lang="en-US" sz="900" b="0" dirty="0">
                <a:latin typeface="Trebuchet MS" panose="020B0603020202020204" pitchFamily="34" charset="0"/>
              </a:rPr>
              <a:t>goals and benefits </a:t>
            </a:r>
          </a:p>
        </p:txBody>
      </p:sp>
      <p:sp>
        <p:nvSpPr>
          <p:cNvPr id="4117" name="AutoShape 21"/>
          <p:cNvSpPr>
            <a:spLocks noChangeArrowheads="1"/>
          </p:cNvSpPr>
          <p:nvPr/>
        </p:nvSpPr>
        <p:spPr bwMode="auto">
          <a:xfrm>
            <a:off x="2805544" y="5930196"/>
            <a:ext cx="1295400" cy="714375"/>
          </a:xfrm>
          <a:prstGeom prst="foldedCorner">
            <a:avLst>
              <a:gd name="adj" fmla="val 125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sz="900" b="0">
                <a:latin typeface="Trebuchet MS" panose="020B0603020202020204" pitchFamily="34" charset="0"/>
              </a:rPr>
              <a:t>Make goals relevant to local context</a:t>
            </a:r>
          </a:p>
          <a:p>
            <a:pPr eaLnBrk="1" hangingPunct="1">
              <a:buFontTx/>
              <a:buChar char="•"/>
            </a:pPr>
            <a:r>
              <a:rPr lang="en-US" sz="900" b="0">
                <a:latin typeface="Trebuchet MS" panose="020B0603020202020204" pitchFamily="34" charset="0"/>
              </a:rPr>
              <a:t>What’s already being done? What are Gaps? changes?</a:t>
            </a:r>
            <a:endParaRPr lang="en-US" sz="1000" b="0"/>
          </a:p>
        </p:txBody>
      </p:sp>
      <p:sp>
        <p:nvSpPr>
          <p:cNvPr id="4118" name="AutoShape 22"/>
          <p:cNvSpPr>
            <a:spLocks noChangeArrowheads="1"/>
          </p:cNvSpPr>
          <p:nvPr/>
        </p:nvSpPr>
        <p:spPr bwMode="auto">
          <a:xfrm>
            <a:off x="5524500" y="5930196"/>
            <a:ext cx="1219200" cy="685800"/>
          </a:xfrm>
          <a:prstGeom prst="foldedCorner">
            <a:avLst>
              <a:gd name="adj" fmla="val 125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sz="900" b="0">
                <a:latin typeface="Trebuchet MS" panose="020B0603020202020204" pitchFamily="34" charset="0"/>
              </a:rPr>
              <a:t>Develop group and</a:t>
            </a:r>
          </a:p>
          <a:p>
            <a:pPr eaLnBrk="1" hangingPunct="1"/>
            <a:r>
              <a:rPr lang="en-US" sz="900" b="0">
                <a:latin typeface="Trebuchet MS" panose="020B0603020202020204" pitchFamily="34" charset="0"/>
              </a:rPr>
              <a:t>individual goals</a:t>
            </a:r>
          </a:p>
          <a:p>
            <a:pPr eaLnBrk="1" hangingPunct="1"/>
            <a:r>
              <a:rPr lang="en-US" sz="900" b="0">
                <a:latin typeface="Trebuchet MS" panose="020B0603020202020204" pitchFamily="34" charset="0"/>
              </a:rPr>
              <a:t>and execution plans</a:t>
            </a:r>
          </a:p>
        </p:txBody>
      </p:sp>
      <p:sp>
        <p:nvSpPr>
          <p:cNvPr id="4119" name="AutoShape 23"/>
          <p:cNvSpPr>
            <a:spLocks noChangeArrowheads="1"/>
          </p:cNvSpPr>
          <p:nvPr/>
        </p:nvSpPr>
        <p:spPr bwMode="auto">
          <a:xfrm>
            <a:off x="4199098" y="5954586"/>
            <a:ext cx="1209675" cy="685800"/>
          </a:xfrm>
          <a:prstGeom prst="foldedCorner">
            <a:avLst>
              <a:gd name="adj" fmla="val 125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sz="900" b="0" dirty="0">
                <a:latin typeface="Trebuchet MS" panose="020B0603020202020204" pitchFamily="34" charset="0"/>
              </a:rPr>
              <a:t> Facilitate group</a:t>
            </a:r>
          </a:p>
          <a:p>
            <a:pPr eaLnBrk="1" hangingPunct="1"/>
            <a:r>
              <a:rPr lang="en-US" sz="900" b="0" dirty="0">
                <a:latin typeface="Trebuchet MS" panose="020B0603020202020204" pitchFamily="34" charset="0"/>
              </a:rPr>
              <a:t>workshops/discuss. </a:t>
            </a:r>
          </a:p>
          <a:p>
            <a:pPr eaLnBrk="1" hangingPunct="1">
              <a:buFontTx/>
              <a:buChar char="•"/>
            </a:pPr>
            <a:r>
              <a:rPr lang="en-US" sz="900" b="0" dirty="0">
                <a:latin typeface="Trebuchet MS" panose="020B0603020202020204" pitchFamily="34" charset="0"/>
              </a:rPr>
              <a:t>Determine gaps in resources and skills. Plans to fix.</a:t>
            </a:r>
          </a:p>
        </p:txBody>
      </p:sp>
      <p:sp>
        <p:nvSpPr>
          <p:cNvPr id="4120" name="AutoShape 24"/>
          <p:cNvSpPr>
            <a:spLocks noChangeArrowheads="1"/>
          </p:cNvSpPr>
          <p:nvPr/>
        </p:nvSpPr>
        <p:spPr bwMode="auto">
          <a:xfrm>
            <a:off x="6840998" y="5928609"/>
            <a:ext cx="1295400" cy="685800"/>
          </a:xfrm>
          <a:prstGeom prst="foldedCorner">
            <a:avLst>
              <a:gd name="adj" fmla="val 125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sz="900" b="0" dirty="0">
                <a:latin typeface="Trebuchet MS" panose="020B0603020202020204" pitchFamily="34" charset="0"/>
              </a:rPr>
              <a:t>Use tools to measure</a:t>
            </a:r>
          </a:p>
          <a:p>
            <a:pPr eaLnBrk="1" hangingPunct="1"/>
            <a:r>
              <a:rPr lang="en-US" sz="900" b="0" dirty="0">
                <a:latin typeface="Trebuchet MS" panose="020B0603020202020204" pitchFamily="34" charset="0"/>
              </a:rPr>
              <a:t>Progress and adoption</a:t>
            </a:r>
          </a:p>
        </p:txBody>
      </p:sp>
      <p:sp>
        <p:nvSpPr>
          <p:cNvPr id="4121" name="Rectangle 25"/>
          <p:cNvSpPr>
            <a:spLocks noChangeArrowheads="1"/>
          </p:cNvSpPr>
          <p:nvPr/>
        </p:nvSpPr>
        <p:spPr bwMode="auto">
          <a:xfrm>
            <a:off x="-55562" y="6609440"/>
            <a:ext cx="9144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algn="ctr" eaLnBrk="1" hangingPunct="1"/>
            <a:r>
              <a:rPr lang="en-US" b="0">
                <a:latin typeface="Trebuchet MS" panose="020B0603020202020204" pitchFamily="34" charset="0"/>
              </a:rPr>
              <a:t>Sample Actions to Drive Adoption of Change Along (ADKAR) Change Curve</a:t>
            </a:r>
          </a:p>
        </p:txBody>
      </p:sp>
      <p:sp>
        <p:nvSpPr>
          <p:cNvPr id="4122" name="Text Box 26"/>
          <p:cNvSpPr txBox="1">
            <a:spLocks noChangeArrowheads="1"/>
          </p:cNvSpPr>
          <p:nvPr/>
        </p:nvSpPr>
        <p:spPr bwMode="auto">
          <a:xfrm rot="-2545735">
            <a:off x="2292350" y="4851707"/>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00" b="0">
                <a:latin typeface="Trebuchet MS" panose="020B0603020202020204" pitchFamily="34" charset="0"/>
              </a:rPr>
              <a:t>Stage 1</a:t>
            </a:r>
          </a:p>
        </p:txBody>
      </p:sp>
      <p:sp>
        <p:nvSpPr>
          <p:cNvPr id="4123" name="Text Box 27"/>
          <p:cNvSpPr txBox="1">
            <a:spLocks noChangeArrowheads="1"/>
          </p:cNvSpPr>
          <p:nvPr/>
        </p:nvSpPr>
        <p:spPr bwMode="auto">
          <a:xfrm rot="-2597697">
            <a:off x="3359150" y="4089707"/>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00" b="0">
                <a:latin typeface="Trebuchet MS" panose="020B0603020202020204" pitchFamily="34" charset="0"/>
              </a:rPr>
              <a:t>Stage 2</a:t>
            </a:r>
          </a:p>
        </p:txBody>
      </p:sp>
      <p:sp>
        <p:nvSpPr>
          <p:cNvPr id="4124" name="Text Box 28"/>
          <p:cNvSpPr txBox="1">
            <a:spLocks noChangeArrowheads="1"/>
          </p:cNvSpPr>
          <p:nvPr/>
        </p:nvSpPr>
        <p:spPr bwMode="auto">
          <a:xfrm rot="-2597697">
            <a:off x="4419600" y="3102282"/>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00" b="0">
                <a:latin typeface="Trebuchet MS" panose="020B0603020202020204" pitchFamily="34" charset="0"/>
              </a:rPr>
              <a:t>Stage 3</a:t>
            </a:r>
          </a:p>
        </p:txBody>
      </p:sp>
      <p:sp>
        <p:nvSpPr>
          <p:cNvPr id="4125" name="Text Box 29"/>
          <p:cNvSpPr txBox="1">
            <a:spLocks noChangeArrowheads="1"/>
          </p:cNvSpPr>
          <p:nvPr/>
        </p:nvSpPr>
        <p:spPr bwMode="auto">
          <a:xfrm rot="-2597697">
            <a:off x="5715000" y="2111682"/>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00" b="0">
                <a:latin typeface="Trebuchet MS" panose="020B0603020202020204" pitchFamily="34" charset="0"/>
              </a:rPr>
              <a:t>Stage 4</a:t>
            </a:r>
          </a:p>
        </p:txBody>
      </p:sp>
      <p:sp>
        <p:nvSpPr>
          <p:cNvPr id="4126" name="Text Box 30"/>
          <p:cNvSpPr txBox="1">
            <a:spLocks noChangeArrowheads="1"/>
          </p:cNvSpPr>
          <p:nvPr/>
        </p:nvSpPr>
        <p:spPr bwMode="auto">
          <a:xfrm rot="-2597697">
            <a:off x="6670396" y="1372748"/>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00" b="0" dirty="0">
                <a:latin typeface="Trebuchet MS" panose="020B0603020202020204" pitchFamily="34" charset="0"/>
              </a:rPr>
              <a:t>Stage 5</a:t>
            </a:r>
          </a:p>
        </p:txBody>
      </p:sp>
      <p:sp>
        <p:nvSpPr>
          <p:cNvPr id="4127" name="Rectangle 31"/>
          <p:cNvSpPr>
            <a:spLocks noChangeArrowheads="1"/>
          </p:cNvSpPr>
          <p:nvPr/>
        </p:nvSpPr>
        <p:spPr bwMode="auto">
          <a:xfrm rot="5400000">
            <a:off x="-2857500" y="3695700"/>
            <a:ext cx="60198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algn="ctr" eaLnBrk="1" hangingPunct="1"/>
            <a:r>
              <a:rPr lang="en-US" b="0">
                <a:latin typeface="Trebuchet MS" panose="020B0603020202020204" pitchFamily="34" charset="0"/>
              </a:rPr>
              <a:t> Phases of a Project: </a:t>
            </a:r>
            <a:r>
              <a:rPr lang="en-US" sz="1100" b="0">
                <a:latin typeface="Trebuchet MS" panose="020B0603020202020204" pitchFamily="34" charset="0"/>
              </a:rPr>
              <a:t>1.Bus. Need, 2.Design, 3&amp;4.Implementation, 5.Monitoring &amp; Control  </a:t>
            </a:r>
          </a:p>
        </p:txBody>
      </p:sp>
      <p:sp>
        <p:nvSpPr>
          <p:cNvPr id="4128" name="AutoShape 32"/>
          <p:cNvSpPr>
            <a:spLocks noChangeArrowheads="1"/>
          </p:cNvSpPr>
          <p:nvPr/>
        </p:nvSpPr>
        <p:spPr bwMode="auto">
          <a:xfrm rot="19173964">
            <a:off x="2119648" y="2845188"/>
            <a:ext cx="5699692" cy="123348"/>
          </a:xfrm>
          <a:prstGeom prst="rightArrow">
            <a:avLst>
              <a:gd name="adj1" fmla="val 50000"/>
              <a:gd name="adj2" fmla="val 490000"/>
            </a:avLst>
          </a:prstGeom>
          <a:solidFill>
            <a:schemeClr val="tx2">
              <a:lumMod val="20000"/>
              <a:lumOff val="80000"/>
            </a:schemeClr>
          </a:solidFill>
          <a:ln w="9525">
            <a:solidFill>
              <a:schemeClr val="tx1"/>
            </a:solidFill>
            <a:miter lim="800000"/>
            <a:headEnd/>
            <a:tailEnd/>
          </a:ln>
          <a:effectLst/>
          <a:extLst/>
        </p:spPr>
        <p:txBody>
          <a:bodyPr wrap="none" anchor="ct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algn="ctr" eaLnBrk="1" hangingPunct="1"/>
            <a:r>
              <a:rPr lang="en-US" dirty="0">
                <a:latin typeface="Trebuchet MS" panose="020B0603020202020204" pitchFamily="34" charset="0"/>
              </a:rPr>
              <a:t>Road to Full Adoption</a:t>
            </a:r>
          </a:p>
        </p:txBody>
      </p:sp>
      <p:sp>
        <p:nvSpPr>
          <p:cNvPr id="4129" name="Rectangle 33"/>
          <p:cNvSpPr>
            <a:spLocks noGrp="1" noChangeArrowheads="1"/>
          </p:cNvSpPr>
          <p:nvPr>
            <p:ph type="title"/>
          </p:nvPr>
        </p:nvSpPr>
        <p:spPr>
          <a:xfrm>
            <a:off x="381000" y="587682"/>
            <a:ext cx="8229600" cy="304800"/>
          </a:xfrm>
          <a:noFill/>
          <a:extLst>
            <a:ext uri="{909E8E84-426E-40DD-AFC4-6F175D3DCCD1}">
              <a14:hiddenFill xmlns:a14="http://schemas.microsoft.com/office/drawing/2010/main">
                <a:solidFill>
                  <a:srgbClr val="D2DAE8"/>
                </a:solidFill>
              </a14:hiddenFill>
            </a:ext>
          </a:extLst>
        </p:spPr>
        <p:txBody>
          <a:bodyPr>
            <a:normAutofit fontScale="90000"/>
          </a:bodyPr>
          <a:lstStyle/>
          <a:p>
            <a:pPr eaLnBrk="1" hangingPunct="1"/>
            <a:r>
              <a:rPr lang="en-US" sz="2000" dirty="0" smtClean="0">
                <a:ea typeface="ＭＳ Ｐゴシック" panose="020B0600070205080204" pitchFamily="34" charset="-128"/>
              </a:rPr>
              <a:t>Engagement Roadmap to Implement a Change Effort</a:t>
            </a:r>
            <a:br>
              <a:rPr lang="en-US" sz="2000" dirty="0" smtClean="0">
                <a:ea typeface="ＭＳ Ｐゴシック" panose="020B0600070205080204" pitchFamily="34" charset="-128"/>
              </a:rPr>
            </a:br>
            <a:endParaRPr lang="en-US" sz="2000" dirty="0" smtClean="0">
              <a:ea typeface="ＭＳ Ｐゴシック" panose="020B0600070205080204" pitchFamily="34" charset="-128"/>
            </a:endParaRPr>
          </a:p>
        </p:txBody>
      </p:sp>
      <p:sp>
        <p:nvSpPr>
          <p:cNvPr id="4130" name="Text Box 34"/>
          <p:cNvSpPr txBox="1">
            <a:spLocks noChangeArrowheads="1"/>
          </p:cNvSpPr>
          <p:nvPr/>
        </p:nvSpPr>
        <p:spPr bwMode="auto">
          <a:xfrm>
            <a:off x="1612728" y="5629582"/>
            <a:ext cx="12477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dirty="0"/>
              <a:t>(</a:t>
            </a:r>
            <a:r>
              <a:rPr lang="en-US" sz="1600" dirty="0"/>
              <a:t>A)</a:t>
            </a:r>
            <a:r>
              <a:rPr lang="en-US" sz="1600" dirty="0" err="1"/>
              <a:t>wareness</a:t>
            </a:r>
            <a:endParaRPr lang="en-US" sz="1600" dirty="0"/>
          </a:p>
        </p:txBody>
      </p:sp>
      <p:sp>
        <p:nvSpPr>
          <p:cNvPr id="4131" name="Text Box 35"/>
          <p:cNvSpPr txBox="1">
            <a:spLocks noChangeArrowheads="1"/>
          </p:cNvSpPr>
          <p:nvPr/>
        </p:nvSpPr>
        <p:spPr bwMode="auto">
          <a:xfrm>
            <a:off x="4100944" y="5616882"/>
            <a:ext cx="12477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dirty="0"/>
              <a:t>(</a:t>
            </a:r>
            <a:r>
              <a:rPr lang="en-US" sz="1600" dirty="0"/>
              <a:t>K)</a:t>
            </a:r>
            <a:r>
              <a:rPr lang="en-US" sz="1600" dirty="0" err="1"/>
              <a:t>nowledge</a:t>
            </a:r>
            <a:endParaRPr lang="en-US" sz="1600" dirty="0"/>
          </a:p>
        </p:txBody>
      </p:sp>
      <p:sp>
        <p:nvSpPr>
          <p:cNvPr id="4132" name="Text Box 36"/>
          <p:cNvSpPr txBox="1">
            <a:spLocks noChangeArrowheads="1"/>
          </p:cNvSpPr>
          <p:nvPr/>
        </p:nvSpPr>
        <p:spPr bwMode="auto">
          <a:xfrm>
            <a:off x="2808430" y="5656713"/>
            <a:ext cx="12477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dirty="0"/>
              <a:t>(</a:t>
            </a:r>
            <a:r>
              <a:rPr lang="en-US" sz="1600" dirty="0"/>
              <a:t>D)</a:t>
            </a:r>
            <a:r>
              <a:rPr lang="en-US" sz="1600" dirty="0" err="1"/>
              <a:t>esire</a:t>
            </a:r>
            <a:endParaRPr lang="en-US" sz="1600" dirty="0"/>
          </a:p>
        </p:txBody>
      </p:sp>
      <p:sp>
        <p:nvSpPr>
          <p:cNvPr id="4133" name="Text Box 37"/>
          <p:cNvSpPr txBox="1">
            <a:spLocks noChangeArrowheads="1"/>
          </p:cNvSpPr>
          <p:nvPr/>
        </p:nvSpPr>
        <p:spPr bwMode="auto">
          <a:xfrm>
            <a:off x="6811962" y="5661332"/>
            <a:ext cx="17224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1600" dirty="0"/>
              <a:t>(R)</a:t>
            </a:r>
            <a:r>
              <a:rPr lang="en-US" sz="1600" dirty="0" err="1"/>
              <a:t>einforcement</a:t>
            </a:r>
            <a:endParaRPr lang="en-US" sz="1600" dirty="0"/>
          </a:p>
        </p:txBody>
      </p:sp>
      <p:sp>
        <p:nvSpPr>
          <p:cNvPr id="4134" name="Text Box 38"/>
          <p:cNvSpPr txBox="1">
            <a:spLocks noChangeArrowheads="1"/>
          </p:cNvSpPr>
          <p:nvPr/>
        </p:nvSpPr>
        <p:spPr bwMode="auto">
          <a:xfrm>
            <a:off x="5432425" y="5656714"/>
            <a:ext cx="12477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dirty="0"/>
              <a:t>(</a:t>
            </a:r>
            <a:r>
              <a:rPr lang="en-US" sz="1600" dirty="0"/>
              <a:t>A)</a:t>
            </a:r>
            <a:r>
              <a:rPr lang="en-US" sz="1600" dirty="0" err="1"/>
              <a:t>bility</a:t>
            </a:r>
            <a:endParaRPr lang="en-US" sz="1600" dirty="0"/>
          </a:p>
        </p:txBody>
      </p:sp>
      <p:sp>
        <p:nvSpPr>
          <p:cNvPr id="4135" name="Oval 1"/>
          <p:cNvSpPr>
            <a:spLocks noChangeArrowheads="1"/>
          </p:cNvSpPr>
          <p:nvPr/>
        </p:nvSpPr>
        <p:spPr bwMode="auto">
          <a:xfrm>
            <a:off x="4440238" y="3580001"/>
            <a:ext cx="1294660" cy="519351"/>
          </a:xfrm>
          <a:prstGeom prst="ellipse">
            <a:avLst/>
          </a:prstGeom>
          <a:solidFill>
            <a:srgbClr val="D6E4F2"/>
          </a:solidFill>
          <a:ln w="9525">
            <a:solidFill>
              <a:srgbClr val="6C9DCE"/>
            </a:solidFill>
            <a:round/>
            <a:headEnd/>
            <a:tailEnd/>
          </a:ln>
        </p:spPr>
        <p:txBody>
          <a:bodyPr wrap="square" anchor="ctr">
            <a:spAutoFit/>
          </a:bodyPr>
          <a:lstStyle>
            <a:lvl1pPr indent="-342900"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algn="ctr" eaLnBrk="1" hangingPunct="1"/>
            <a:r>
              <a:rPr lang="en-US" sz="900" b="0" dirty="0"/>
              <a:t>Stakeholder:</a:t>
            </a:r>
            <a:r>
              <a:rPr lang="en-US" sz="900" dirty="0"/>
              <a:t> B</a:t>
            </a:r>
          </a:p>
        </p:txBody>
      </p:sp>
      <p:sp>
        <p:nvSpPr>
          <p:cNvPr id="4136" name="Oval 40"/>
          <p:cNvSpPr>
            <a:spLocks noChangeArrowheads="1"/>
          </p:cNvSpPr>
          <p:nvPr/>
        </p:nvSpPr>
        <p:spPr bwMode="auto">
          <a:xfrm>
            <a:off x="5597525" y="2614920"/>
            <a:ext cx="1082675" cy="474662"/>
          </a:xfrm>
          <a:prstGeom prst="ellipse">
            <a:avLst/>
          </a:prstGeom>
          <a:solidFill>
            <a:srgbClr val="D6E4F2"/>
          </a:solidFill>
          <a:ln w="9525">
            <a:solidFill>
              <a:srgbClr val="6C9DCE"/>
            </a:solidFill>
            <a:round/>
            <a:headEnd/>
            <a:tailEnd/>
          </a:ln>
        </p:spPr>
        <p:txBody>
          <a:bodyPr anchor="ctr">
            <a:spAutoFit/>
          </a:bodyPr>
          <a:lstStyle>
            <a:lvl1pPr indent="-342900"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algn="ctr" eaLnBrk="1" hangingPunct="1"/>
            <a:r>
              <a:rPr lang="en-US" sz="800" b="0" dirty="0"/>
              <a:t>Stakeholder:</a:t>
            </a:r>
          </a:p>
          <a:p>
            <a:pPr algn="ctr" eaLnBrk="1" hangingPunct="1"/>
            <a:r>
              <a:rPr lang="en-US" sz="800" b="0" dirty="0"/>
              <a:t>C</a:t>
            </a:r>
            <a:endParaRPr lang="en-US" sz="800" dirty="0"/>
          </a:p>
        </p:txBody>
      </p:sp>
      <p:sp>
        <p:nvSpPr>
          <p:cNvPr id="4137" name="Oval 42"/>
          <p:cNvSpPr>
            <a:spLocks noChangeArrowheads="1"/>
          </p:cNvSpPr>
          <p:nvPr/>
        </p:nvSpPr>
        <p:spPr bwMode="auto">
          <a:xfrm>
            <a:off x="2794000" y="4921557"/>
            <a:ext cx="1082675" cy="476250"/>
          </a:xfrm>
          <a:prstGeom prst="ellipse">
            <a:avLst/>
          </a:prstGeom>
          <a:solidFill>
            <a:srgbClr val="D6E4F2"/>
          </a:solidFill>
          <a:ln w="9525">
            <a:solidFill>
              <a:srgbClr val="6C9DCE"/>
            </a:solidFill>
            <a:round/>
            <a:headEnd/>
            <a:tailEnd/>
          </a:ln>
        </p:spPr>
        <p:txBody>
          <a:bodyPr anchor="ctr">
            <a:spAutoFit/>
          </a:bodyPr>
          <a:lstStyle>
            <a:lvl1pPr indent="-342900" eaLnBrk="0" hangingPunct="0">
              <a:defRPr sz="1400" b="1">
                <a:solidFill>
                  <a:schemeClr val="tx1"/>
                </a:solidFill>
                <a:latin typeface="Arial" panose="020B0604020202020204" pitchFamily="34" charset="0"/>
                <a:cs typeface="Arial" panose="020B0604020202020204" pitchFamily="34" charset="0"/>
              </a:defRPr>
            </a:lvl1pPr>
            <a:lvl2pPr marL="742950" indent="-285750" eaLnBrk="0" hangingPunct="0">
              <a:defRPr sz="1400" b="1">
                <a:solidFill>
                  <a:schemeClr val="tx1"/>
                </a:solidFill>
                <a:latin typeface="Arial" panose="020B0604020202020204" pitchFamily="34" charset="0"/>
                <a:cs typeface="Arial" panose="020B0604020202020204" pitchFamily="34" charset="0"/>
              </a:defRPr>
            </a:lvl2pPr>
            <a:lvl3pPr marL="1143000" indent="-228600" eaLnBrk="0" hangingPunct="0">
              <a:defRPr sz="1400" b="1">
                <a:solidFill>
                  <a:schemeClr val="tx1"/>
                </a:solidFill>
                <a:latin typeface="Arial" panose="020B0604020202020204" pitchFamily="34" charset="0"/>
                <a:cs typeface="Arial" panose="020B0604020202020204" pitchFamily="34" charset="0"/>
              </a:defRPr>
            </a:lvl3pPr>
            <a:lvl4pPr marL="1600200" indent="-228600" eaLnBrk="0" hangingPunct="0">
              <a:defRPr sz="1400" b="1">
                <a:solidFill>
                  <a:schemeClr val="tx1"/>
                </a:solidFill>
                <a:latin typeface="Arial" panose="020B0604020202020204" pitchFamily="34" charset="0"/>
                <a:cs typeface="Arial" panose="020B0604020202020204" pitchFamily="34" charset="0"/>
              </a:defRPr>
            </a:lvl4pPr>
            <a:lvl5pPr marL="2057400" indent="-228600" eaLnBrk="0" hangingPunct="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pPr algn="ctr" eaLnBrk="1" hangingPunct="1"/>
            <a:r>
              <a:rPr lang="en-US" sz="800" b="0" dirty="0"/>
              <a:t>Stakeholder:</a:t>
            </a:r>
            <a:r>
              <a:rPr lang="en-US" sz="800" dirty="0"/>
              <a:t> A</a:t>
            </a:r>
          </a:p>
        </p:txBody>
      </p:sp>
      <p:sp>
        <p:nvSpPr>
          <p:cNvPr id="3" name="5-Point Star 2"/>
          <p:cNvSpPr/>
          <p:nvPr/>
        </p:nvSpPr>
        <p:spPr bwMode="auto">
          <a:xfrm>
            <a:off x="7075488" y="553683"/>
            <a:ext cx="1611312" cy="877888"/>
          </a:xfrm>
          <a:prstGeom prst="star5">
            <a:avLst/>
          </a:prstGeom>
          <a:solidFill>
            <a:schemeClr val="accent2"/>
          </a:solidFill>
          <a:ln>
            <a:solidFill>
              <a:schemeClr val="accent2"/>
            </a:solidFill>
          </a:ln>
        </p:spPr>
        <p:txBody>
          <a:bodyPr anchor="ctr">
            <a:spAutoFit/>
          </a:bodyPr>
          <a:lstStyle/>
          <a:p>
            <a:pPr indent="-342900" algn="ctr">
              <a:defRPr/>
            </a:pPr>
            <a:r>
              <a:rPr lang="en-US" sz="800" b="0" dirty="0">
                <a:solidFill>
                  <a:schemeClr val="bg2"/>
                </a:solidFill>
                <a:latin typeface="Arial" charset="0"/>
                <a:cs typeface="Arial" charset="0"/>
              </a:rPr>
              <a:t>Full Adoption</a:t>
            </a:r>
          </a:p>
        </p:txBody>
      </p:sp>
      <p:pic>
        <p:nvPicPr>
          <p:cNvPr id="44" name="Picture 2" descr="Hand-On Change"/>
          <p:cNvPicPr>
            <a:picLocks noChangeAspect="1" noChangeArrowheads="1"/>
          </p:cNvPicPr>
          <p:nvPr/>
        </p:nvPicPr>
        <p:blipFill rotWithShape="1">
          <a:blip r:embed="rId3">
            <a:extLst>
              <a:ext uri="{28A0092B-C50C-407E-A947-70E740481C1C}">
                <a14:useLocalDpi xmlns:a14="http://schemas.microsoft.com/office/drawing/2010/main" val="0"/>
              </a:ext>
            </a:extLst>
          </a:blip>
          <a:srcRect l="8803" t="12298" r="14801" b="10017"/>
          <a:stretch/>
        </p:blipFill>
        <p:spPr bwMode="auto">
          <a:xfrm>
            <a:off x="6743700" y="2713"/>
            <a:ext cx="2319249" cy="43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73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Rectangle 6"/>
          <p:cNvSpPr>
            <a:spLocks noGrp="1" noChangeArrowheads="1"/>
          </p:cNvSpPr>
          <p:nvPr>
            <p:ph type="title"/>
          </p:nvPr>
        </p:nvSpPr>
        <p:spPr>
          <a:xfrm>
            <a:off x="609600" y="14288"/>
            <a:ext cx="7239000" cy="1143000"/>
          </a:xfrm>
        </p:spPr>
        <p:txBody>
          <a:bodyPr/>
          <a:lstStyle/>
          <a:p>
            <a:pPr eaLnBrk="1" hangingPunct="1"/>
            <a:r>
              <a:rPr lang="en-US" smtClean="0"/>
              <a:t>The </a:t>
            </a:r>
            <a:r>
              <a:rPr lang="en-US" smtClean="0">
                <a:solidFill>
                  <a:srgbClr val="D74600"/>
                </a:solidFill>
              </a:rPr>
              <a:t>A</a:t>
            </a:r>
            <a:r>
              <a:rPr lang="en-US" smtClean="0"/>
              <a:t>DKAR Model</a:t>
            </a:r>
          </a:p>
        </p:txBody>
      </p:sp>
      <p:sp>
        <p:nvSpPr>
          <p:cNvPr id="14339" name="Rectangle 7"/>
          <p:cNvSpPr>
            <a:spLocks noGrp="1" noChangeArrowheads="1"/>
          </p:cNvSpPr>
          <p:nvPr>
            <p:ph idx="1"/>
          </p:nvPr>
        </p:nvSpPr>
        <p:spPr>
          <a:xfrm>
            <a:off x="63500" y="1250066"/>
            <a:ext cx="8789988" cy="5588884"/>
          </a:xfrm>
        </p:spPr>
        <p:txBody>
          <a:bodyPr/>
          <a:lstStyle/>
          <a:p>
            <a:pPr marL="0" indent="0" eaLnBrk="1" hangingPunct="1">
              <a:buFont typeface="Wingdings" pitchFamily="2" charset="2"/>
              <a:buNone/>
              <a:defRPr/>
            </a:pPr>
            <a:r>
              <a:rPr lang="en-US" sz="2800" b="1" dirty="0" smtClean="0">
                <a:solidFill>
                  <a:srgbClr val="D74600"/>
                </a:solidFill>
              </a:rPr>
              <a:t>Awareness: </a:t>
            </a:r>
            <a:r>
              <a:rPr lang="en-US" sz="2800" b="1" dirty="0" smtClean="0">
                <a:solidFill>
                  <a:schemeClr val="tx1"/>
                </a:solidFill>
              </a:rPr>
              <a:t>of Context; of the Need; of the Why?</a:t>
            </a:r>
            <a:r>
              <a:rPr lang="en-US" sz="2800" dirty="0">
                <a:solidFill>
                  <a:schemeClr val="tx1"/>
                </a:solidFill>
              </a:rPr>
              <a:t> </a:t>
            </a:r>
            <a:r>
              <a:rPr lang="en-US" sz="2800" dirty="0" smtClean="0">
                <a:solidFill>
                  <a:schemeClr val="tx1"/>
                </a:solidFill>
              </a:rPr>
              <a:t> and….</a:t>
            </a:r>
          </a:p>
          <a:p>
            <a:pPr marL="0" indent="0" eaLnBrk="1" hangingPunct="1">
              <a:buFont typeface="Wingdings" pitchFamily="2" charset="2"/>
              <a:buNone/>
              <a:defRPr/>
            </a:pPr>
            <a:r>
              <a:rPr lang="en-US" sz="2400" dirty="0" smtClean="0"/>
              <a:t>	Awareness of what happens if we don’t? 	</a:t>
            </a:r>
            <a:endParaRPr lang="en-US" sz="2400" i="1" dirty="0" smtClean="0"/>
          </a:p>
          <a:p>
            <a:pPr marL="0" indent="0" eaLnBrk="1" hangingPunct="1">
              <a:buFont typeface="Wingdings" pitchFamily="2" charset="2"/>
              <a:buNone/>
              <a:defRPr/>
            </a:pPr>
            <a:r>
              <a:rPr lang="en-US" sz="2400" i="1" dirty="0" smtClean="0"/>
              <a:t>			Why is that?</a:t>
            </a:r>
          </a:p>
          <a:p>
            <a:pPr marL="400050" lvl="1" indent="0" eaLnBrk="1" hangingPunct="1">
              <a:buFontTx/>
              <a:buNone/>
              <a:defRPr/>
            </a:pPr>
            <a:r>
              <a:rPr lang="en-US" i="1" dirty="0" smtClean="0"/>
              <a:t>Because loss avoidance is stronger than focus on a gain or opportunity</a:t>
            </a:r>
            <a:endParaRPr lang="en-US" sz="2800" dirty="0" smtClean="0"/>
          </a:p>
        </p:txBody>
      </p:sp>
      <p:pic>
        <p:nvPicPr>
          <p:cNvPr id="103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06" y="59638"/>
            <a:ext cx="26463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Line 5"/>
          <p:cNvSpPr>
            <a:spLocks noChangeShapeType="1"/>
          </p:cNvSpPr>
          <p:nvPr/>
        </p:nvSpPr>
        <p:spPr bwMode="auto">
          <a:xfrm>
            <a:off x="4405622" y="449238"/>
            <a:ext cx="685800" cy="0"/>
          </a:xfrm>
          <a:prstGeom prst="line">
            <a:avLst/>
          </a:prstGeom>
          <a:noFill/>
          <a:ln w="38100">
            <a:solidFill>
              <a:srgbClr val="D74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Text Box 3"/>
          <p:cNvSpPr txBox="1">
            <a:spLocks noChangeArrowheads="1"/>
          </p:cNvSpPr>
          <p:nvPr/>
        </p:nvSpPr>
        <p:spPr bwMode="auto">
          <a:xfrm>
            <a:off x="385763" y="4038600"/>
            <a:ext cx="3652837" cy="255454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p>
            <a:pPr>
              <a:defRPr/>
            </a:pPr>
            <a:r>
              <a:rPr lang="en-US" sz="1600" b="1" dirty="0"/>
              <a:t>Some Tools</a:t>
            </a:r>
          </a:p>
          <a:p>
            <a:pPr marL="285750" indent="-285750">
              <a:buFont typeface="Arial" pitchFamily="34" charset="0"/>
              <a:buChar char="•"/>
              <a:defRPr/>
            </a:pPr>
            <a:r>
              <a:rPr lang="en-US" sz="1600" dirty="0"/>
              <a:t>Stakeholder Analysis </a:t>
            </a:r>
          </a:p>
          <a:p>
            <a:pPr marL="285750" indent="-285750">
              <a:buFont typeface="Arial" pitchFamily="34" charset="0"/>
              <a:buChar char="•"/>
              <a:defRPr/>
            </a:pPr>
            <a:r>
              <a:rPr lang="en-US" sz="1600" dirty="0"/>
              <a:t>Communication Strategy/ per stakeholder</a:t>
            </a:r>
          </a:p>
          <a:p>
            <a:pPr marL="285750" indent="-285750">
              <a:buFont typeface="Arial" pitchFamily="34" charset="0"/>
              <a:buChar char="•"/>
              <a:defRPr/>
            </a:pPr>
            <a:r>
              <a:rPr lang="en-US" sz="1600" dirty="0"/>
              <a:t>Engagement Platforms:</a:t>
            </a:r>
          </a:p>
          <a:p>
            <a:pPr marL="742950" lvl="1" indent="-285750">
              <a:buFont typeface="Arial" pitchFamily="34" charset="0"/>
              <a:buChar char="•"/>
              <a:defRPr/>
            </a:pPr>
            <a:r>
              <a:rPr lang="en-US" sz="1600" dirty="0"/>
              <a:t>Leadership Town Halls</a:t>
            </a:r>
          </a:p>
          <a:p>
            <a:pPr marL="742950" lvl="1" indent="-285750">
              <a:buFont typeface="Arial" pitchFamily="34" charset="0"/>
              <a:buChar char="•"/>
              <a:defRPr/>
            </a:pPr>
            <a:r>
              <a:rPr lang="en-US" sz="1600" dirty="0"/>
              <a:t>Announcements</a:t>
            </a:r>
          </a:p>
          <a:p>
            <a:pPr marL="742950" lvl="1" indent="-285750">
              <a:buFont typeface="Arial" pitchFamily="34" charset="0"/>
              <a:buChar char="•"/>
              <a:defRPr/>
            </a:pPr>
            <a:r>
              <a:rPr lang="en-US" sz="1600" dirty="0"/>
              <a:t>Newsletters</a:t>
            </a:r>
          </a:p>
          <a:p>
            <a:pPr marL="742950" lvl="1" indent="-285750">
              <a:buFont typeface="Arial" pitchFamily="34" charset="0"/>
              <a:buChar char="•"/>
              <a:defRPr/>
            </a:pPr>
            <a:r>
              <a:rPr lang="en-US" sz="1600" dirty="0"/>
              <a:t>Workshops, briefings </a:t>
            </a:r>
          </a:p>
          <a:p>
            <a:pPr marL="742950" lvl="1" indent="-285750">
              <a:buFont typeface="Arial" pitchFamily="34" charset="0"/>
              <a:buChar char="•"/>
              <a:defRPr/>
            </a:pPr>
            <a:r>
              <a:rPr lang="en-US" sz="1600" dirty="0"/>
              <a:t>Team meetings </a:t>
            </a:r>
          </a:p>
        </p:txBody>
      </p:sp>
      <p:sp>
        <p:nvSpPr>
          <p:cNvPr id="8" name="Text Box 3"/>
          <p:cNvSpPr txBox="1">
            <a:spLocks noChangeArrowheads="1"/>
          </p:cNvSpPr>
          <p:nvPr/>
        </p:nvSpPr>
        <p:spPr bwMode="auto">
          <a:xfrm>
            <a:off x="4572000" y="3962400"/>
            <a:ext cx="3652838" cy="1323439"/>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p>
            <a:pPr>
              <a:defRPr/>
            </a:pPr>
            <a:r>
              <a:rPr lang="en-US" sz="1600" b="1" dirty="0"/>
              <a:t>Some Stumbling Blocks:</a:t>
            </a:r>
          </a:p>
          <a:p>
            <a:pPr marL="285750" indent="-285750">
              <a:buFont typeface="Arial" pitchFamily="34" charset="0"/>
              <a:buChar char="•"/>
              <a:defRPr/>
            </a:pPr>
            <a:r>
              <a:rPr lang="en-US" sz="1600" dirty="0"/>
              <a:t>No buy-in or disbelief from Top</a:t>
            </a:r>
          </a:p>
          <a:p>
            <a:pPr marL="285750" indent="-285750">
              <a:buFont typeface="Arial" pitchFamily="34" charset="0"/>
              <a:buChar char="•"/>
              <a:defRPr/>
            </a:pPr>
            <a:r>
              <a:rPr lang="en-US" sz="1600" dirty="0"/>
              <a:t>No cascade of information</a:t>
            </a:r>
          </a:p>
          <a:p>
            <a:pPr marL="285750" indent="-285750">
              <a:buFont typeface="Arial" pitchFamily="34" charset="0"/>
              <a:buChar char="•"/>
              <a:defRPr/>
            </a:pPr>
            <a:r>
              <a:rPr lang="en-US" sz="1600" dirty="0"/>
              <a:t>Expectations</a:t>
            </a:r>
          </a:p>
          <a:p>
            <a:pPr marL="285750" indent="-285750">
              <a:buFont typeface="Arial" pitchFamily="34" charset="0"/>
              <a:buChar char="•"/>
              <a:defRPr/>
            </a:pPr>
            <a:r>
              <a:rPr lang="en-US" sz="1600" dirty="0" smtClean="0"/>
              <a:t>Relevance</a:t>
            </a:r>
            <a:endParaRPr lang="en-US" sz="1600" dirty="0"/>
          </a:p>
        </p:txBody>
      </p:sp>
      <p:pic>
        <p:nvPicPr>
          <p:cNvPr id="10" name="Picture 2" descr="Hand-On Change"/>
          <p:cNvPicPr>
            <a:picLocks noChangeAspect="1" noChangeArrowheads="1"/>
          </p:cNvPicPr>
          <p:nvPr/>
        </p:nvPicPr>
        <p:blipFill rotWithShape="1">
          <a:blip r:embed="rId4">
            <a:extLst>
              <a:ext uri="{28A0092B-C50C-407E-A947-70E740481C1C}">
                <a14:useLocalDpi xmlns:a14="http://schemas.microsoft.com/office/drawing/2010/main" val="0"/>
              </a:ext>
            </a:extLst>
          </a:blip>
          <a:srcRect l="8803" t="12298" r="14801" b="10017"/>
          <a:stretch/>
        </p:blipFill>
        <p:spPr bwMode="auto">
          <a:xfrm>
            <a:off x="6065520" y="6264301"/>
            <a:ext cx="3054668" cy="57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3978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Rectangle 6"/>
          <p:cNvSpPr>
            <a:spLocks noGrp="1" noChangeArrowheads="1"/>
          </p:cNvSpPr>
          <p:nvPr>
            <p:ph type="title"/>
          </p:nvPr>
        </p:nvSpPr>
        <p:spPr>
          <a:xfrm>
            <a:off x="533400" y="228600"/>
            <a:ext cx="7239000" cy="1143000"/>
          </a:xfrm>
        </p:spPr>
        <p:txBody>
          <a:bodyPr/>
          <a:lstStyle/>
          <a:p>
            <a:pPr eaLnBrk="1" hangingPunct="1"/>
            <a:r>
              <a:rPr lang="en-US" smtClean="0"/>
              <a:t>The A</a:t>
            </a:r>
            <a:r>
              <a:rPr lang="en-US" smtClean="0">
                <a:solidFill>
                  <a:srgbClr val="D74600"/>
                </a:solidFill>
              </a:rPr>
              <a:t>D</a:t>
            </a:r>
            <a:r>
              <a:rPr lang="en-US" smtClean="0"/>
              <a:t>KAR Model</a:t>
            </a:r>
          </a:p>
        </p:txBody>
      </p:sp>
      <p:sp>
        <p:nvSpPr>
          <p:cNvPr id="15363" name="Rectangle 7"/>
          <p:cNvSpPr>
            <a:spLocks noGrp="1" noChangeArrowheads="1"/>
          </p:cNvSpPr>
          <p:nvPr>
            <p:ph idx="1"/>
          </p:nvPr>
        </p:nvSpPr>
        <p:spPr>
          <a:xfrm>
            <a:off x="304800" y="1295400"/>
            <a:ext cx="8153400" cy="4081818"/>
          </a:xfrm>
        </p:spPr>
        <p:txBody>
          <a:bodyPr/>
          <a:lstStyle/>
          <a:p>
            <a:pPr marL="0" indent="0" eaLnBrk="1" hangingPunct="1">
              <a:buFont typeface="Wingdings" pitchFamily="2" charset="2"/>
              <a:buNone/>
              <a:defRPr/>
            </a:pPr>
            <a:r>
              <a:rPr lang="en-US" sz="2800" b="1" dirty="0" smtClean="0">
                <a:solidFill>
                  <a:srgbClr val="D74600"/>
                </a:solidFill>
              </a:rPr>
              <a:t>Desire</a:t>
            </a:r>
            <a:r>
              <a:rPr lang="en-US" sz="2800" dirty="0" smtClean="0"/>
              <a:t> </a:t>
            </a:r>
            <a:r>
              <a:rPr lang="en-US" sz="2400" dirty="0" smtClean="0"/>
              <a:t>to support the change is Emotional.</a:t>
            </a:r>
          </a:p>
          <a:p>
            <a:pPr lvl="1" eaLnBrk="1" hangingPunct="1">
              <a:defRPr/>
            </a:pPr>
            <a:r>
              <a:rPr lang="en-US" sz="2400" dirty="0" smtClean="0"/>
              <a:t>Personal motivation to support the change</a:t>
            </a:r>
          </a:p>
          <a:p>
            <a:pPr lvl="1" eaLnBrk="1" hangingPunct="1">
              <a:defRPr/>
            </a:pPr>
            <a:r>
              <a:rPr lang="en-US" sz="2400" dirty="0" smtClean="0"/>
              <a:t>Organizational drivers to support the change</a:t>
            </a:r>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r>
              <a:rPr lang="en-US" sz="2400" dirty="0" smtClean="0"/>
              <a:t>This is the time to capture both: hearts and minds! And…</a:t>
            </a:r>
          </a:p>
          <a:p>
            <a:pPr marL="0" indent="0" eaLnBrk="1" hangingPunct="1">
              <a:buFont typeface="Wingdings" pitchFamily="2" charset="2"/>
              <a:buNone/>
              <a:defRPr/>
            </a:pPr>
            <a:r>
              <a:rPr lang="en-US" sz="2400" dirty="0" smtClean="0"/>
              <a:t>Begin working on Change resistance:</a:t>
            </a:r>
          </a:p>
          <a:p>
            <a:pPr eaLnBrk="1" hangingPunct="1">
              <a:defRPr/>
            </a:pPr>
            <a:r>
              <a:rPr lang="en-US" sz="2400" dirty="0" smtClean="0"/>
              <a:t>Make it personal – address personal concerns</a:t>
            </a:r>
          </a:p>
          <a:p>
            <a:pPr eaLnBrk="1" hangingPunct="1">
              <a:defRPr/>
            </a:pPr>
            <a:r>
              <a:rPr lang="en-US" sz="2400" dirty="0" smtClean="0"/>
              <a:t>Link Change to what people care about</a:t>
            </a:r>
          </a:p>
          <a:p>
            <a:pPr eaLnBrk="1" hangingPunct="1">
              <a:defRPr/>
            </a:pPr>
            <a:r>
              <a:rPr lang="en-US" sz="2400" dirty="0" smtClean="0"/>
              <a:t>Understand their </a:t>
            </a:r>
            <a:r>
              <a:rPr lang="en-US" sz="2400" u="sng" dirty="0" smtClean="0"/>
              <a:t>mental models </a:t>
            </a:r>
            <a:r>
              <a:rPr lang="en-US" sz="2400" dirty="0" smtClean="0"/>
              <a:t>(for example….)</a:t>
            </a:r>
          </a:p>
          <a:p>
            <a:pPr marL="0" indent="0" eaLnBrk="1" hangingPunct="1">
              <a:buFont typeface="Wingdings" pitchFamily="2" charset="2"/>
              <a:buNone/>
              <a:defRPr/>
            </a:pPr>
            <a:endParaRPr lang="en-US" sz="2800" dirty="0" smtClean="0"/>
          </a:p>
        </p:txBody>
      </p:sp>
      <p:pic>
        <p:nvPicPr>
          <p:cNvPr id="1054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142" y="0"/>
            <a:ext cx="2646362"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Line 9"/>
          <p:cNvSpPr>
            <a:spLocks noChangeShapeType="1"/>
          </p:cNvSpPr>
          <p:nvPr/>
        </p:nvSpPr>
        <p:spPr bwMode="auto">
          <a:xfrm>
            <a:off x="4554904" y="609600"/>
            <a:ext cx="685800" cy="0"/>
          </a:xfrm>
          <a:prstGeom prst="line">
            <a:avLst/>
          </a:prstGeom>
          <a:noFill/>
          <a:ln w="38100">
            <a:solidFill>
              <a:srgbClr val="D74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 name="Picture 2" descr="Hand-On Ch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429" y="5980365"/>
            <a:ext cx="4743971" cy="87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5172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04800" y="457200"/>
            <a:ext cx="7239000" cy="1143000"/>
          </a:xfrm>
        </p:spPr>
        <p:txBody>
          <a:bodyPr/>
          <a:lstStyle/>
          <a:p>
            <a:r>
              <a:rPr lang="en-US" dirty="0" smtClean="0"/>
              <a:t>The A</a:t>
            </a:r>
            <a:r>
              <a:rPr lang="en-US" dirty="0" smtClean="0">
                <a:solidFill>
                  <a:srgbClr val="D74600"/>
                </a:solidFill>
              </a:rPr>
              <a:t>D</a:t>
            </a:r>
            <a:r>
              <a:rPr lang="en-US" dirty="0" smtClean="0"/>
              <a:t>KAR Model</a:t>
            </a:r>
          </a:p>
        </p:txBody>
      </p:sp>
      <p:sp>
        <p:nvSpPr>
          <p:cNvPr id="4" name="Text Box 3"/>
          <p:cNvSpPr txBox="1">
            <a:spLocks noGrp="1" noChangeArrowheads="1"/>
          </p:cNvSpPr>
          <p:nvPr>
            <p:ph idx="1"/>
          </p:nvPr>
        </p:nvSpPr>
        <p:spPr>
          <a:xfrm>
            <a:off x="228600" y="1524000"/>
            <a:ext cx="8305800" cy="3921073"/>
          </a:xfrm>
          <a:solidFill>
            <a:schemeClr val="bg1"/>
          </a:solidFill>
          <a:ln>
            <a:solidFill>
              <a:schemeClr val="tx1"/>
            </a:solidFill>
            <a:miter lim="800000"/>
            <a:headEnd/>
            <a:tailEnd/>
          </a:ln>
          <a:effectLst>
            <a:outerShdw dist="107763" dir="2700000" algn="ctr" rotWithShape="0">
              <a:schemeClr val="bg2"/>
            </a:outerShdw>
          </a:effectLst>
        </p:spPr>
        <p:txBody>
          <a:bodyPr>
            <a:spAutoFit/>
          </a:bodyPr>
          <a:lstStyle/>
          <a:p>
            <a:pPr eaLnBrk="1" hangingPunct="1">
              <a:defRPr/>
            </a:pPr>
            <a:r>
              <a:rPr lang="en-US" b="1" dirty="0" smtClean="0">
                <a:solidFill>
                  <a:srgbClr val="D74600"/>
                </a:solidFill>
              </a:rPr>
              <a:t>Desire Development Strategies: </a:t>
            </a:r>
          </a:p>
          <a:p>
            <a:pPr marL="285750" indent="-285750">
              <a:buFont typeface="Arial" pitchFamily="34" charset="0"/>
              <a:buChar char="•"/>
              <a:defRPr/>
            </a:pPr>
            <a:r>
              <a:rPr lang="en-US" sz="1600" dirty="0" smtClean="0"/>
              <a:t>Connect </a:t>
            </a:r>
            <a:r>
              <a:rPr lang="en-US" sz="1600" dirty="0"/>
              <a:t>to </a:t>
            </a:r>
            <a:r>
              <a:rPr lang="en-US" sz="1600" dirty="0" smtClean="0"/>
              <a:t>your people on the </a:t>
            </a:r>
            <a:r>
              <a:rPr lang="en-US" sz="1600" dirty="0"/>
              <a:t>cognitive and emotional levels. </a:t>
            </a:r>
            <a:endParaRPr lang="en-US" sz="1600" dirty="0" smtClean="0"/>
          </a:p>
          <a:p>
            <a:pPr marL="285750" indent="-285750">
              <a:buFont typeface="Arial" pitchFamily="34" charset="0"/>
              <a:buChar char="•"/>
              <a:defRPr/>
            </a:pPr>
            <a:r>
              <a:rPr lang="en-US" sz="1600" dirty="0" smtClean="0"/>
              <a:t>Understand </a:t>
            </a:r>
            <a:r>
              <a:rPr lang="en-US" sz="1600" dirty="0"/>
              <a:t>what matters to them, fears, hopes, anxiety. </a:t>
            </a:r>
            <a:endParaRPr lang="en-US" sz="1600" dirty="0" smtClean="0"/>
          </a:p>
          <a:p>
            <a:pPr marL="285750" indent="-285750">
              <a:buFont typeface="Arial" pitchFamily="34" charset="0"/>
              <a:buChar char="•"/>
              <a:defRPr/>
            </a:pPr>
            <a:r>
              <a:rPr lang="en-US" sz="1600" dirty="0" smtClean="0"/>
              <a:t>Allow time for feedback and venting. </a:t>
            </a:r>
          </a:p>
          <a:p>
            <a:pPr marL="285750" indent="-285750">
              <a:buFont typeface="Arial" pitchFamily="34" charset="0"/>
              <a:buChar char="•"/>
              <a:defRPr/>
            </a:pPr>
            <a:r>
              <a:rPr lang="en-US" sz="1600" dirty="0" smtClean="0"/>
              <a:t>Acknowledge </a:t>
            </a:r>
            <a:r>
              <a:rPr lang="en-US" sz="1600" dirty="0"/>
              <a:t>the change</a:t>
            </a:r>
            <a:r>
              <a:rPr lang="en-US" sz="1600" dirty="0" smtClean="0"/>
              <a:t>. Acknowledge the difficulty. </a:t>
            </a:r>
            <a:r>
              <a:rPr lang="en-US" sz="1600" dirty="0"/>
              <a:t>But </a:t>
            </a:r>
            <a:r>
              <a:rPr lang="en-US" sz="1600" u="sng" dirty="0"/>
              <a:t>lead</a:t>
            </a:r>
            <a:r>
              <a:rPr lang="en-US" sz="1600" dirty="0"/>
              <a:t> </a:t>
            </a:r>
            <a:r>
              <a:rPr lang="en-US" sz="1600" u="sng" dirty="0"/>
              <a:t>consistently</a:t>
            </a:r>
            <a:r>
              <a:rPr lang="en-US" sz="1600" dirty="0"/>
              <a:t> toward desired objectives. </a:t>
            </a:r>
          </a:p>
          <a:p>
            <a:pPr marL="285750" indent="-285750">
              <a:buFont typeface="Arial" pitchFamily="34" charset="0"/>
              <a:buChar char="•"/>
              <a:defRPr/>
            </a:pPr>
            <a:r>
              <a:rPr lang="en-US" sz="1600" dirty="0" smtClean="0"/>
              <a:t>Leverage </a:t>
            </a:r>
            <a:r>
              <a:rPr lang="en-US" sz="1600" dirty="0"/>
              <a:t>opinion leaders, coach managers, feedback loops and respond to concerns to ensure people are heard and valued</a:t>
            </a:r>
            <a:r>
              <a:rPr lang="en-US" sz="1600" dirty="0" smtClean="0"/>
              <a:t>.</a:t>
            </a:r>
          </a:p>
          <a:p>
            <a:pPr marL="285750" indent="-285750">
              <a:buFont typeface="Arial" pitchFamily="34" charset="0"/>
              <a:buChar char="•"/>
              <a:defRPr/>
            </a:pPr>
            <a:r>
              <a:rPr lang="en-US" sz="1600" dirty="0" smtClean="0"/>
              <a:t>Communication – </a:t>
            </a:r>
          </a:p>
          <a:p>
            <a:pPr marL="685800" lvl="1">
              <a:buFont typeface="Arial" pitchFamily="34" charset="0"/>
              <a:buChar char="•"/>
              <a:defRPr/>
            </a:pPr>
            <a:r>
              <a:rPr lang="en-US" sz="1600" dirty="0" smtClean="0"/>
              <a:t>State change in Concrete terms, not abstract. Show when you can!</a:t>
            </a:r>
          </a:p>
          <a:p>
            <a:pPr marL="685800" lvl="1">
              <a:buFont typeface="Arial" pitchFamily="34" charset="0"/>
              <a:buChar char="•"/>
              <a:defRPr/>
            </a:pPr>
            <a:r>
              <a:rPr lang="en-US" sz="1600" dirty="0" smtClean="0"/>
              <a:t>Appeal to the entire brain (left and right) with story-telling, imagery, personal accounts, real world analogies. No numbers, charts, graphs</a:t>
            </a:r>
          </a:p>
          <a:p>
            <a:pPr marL="685800" lvl="1">
              <a:buFont typeface="Arial" pitchFamily="34" charset="0"/>
              <a:buChar char="•"/>
              <a:defRPr/>
            </a:pPr>
            <a:r>
              <a:rPr lang="en-US" sz="1600" dirty="0" smtClean="0"/>
              <a:t>Keep in mind “Change Saturation”</a:t>
            </a:r>
            <a:endParaRPr lang="en-US" sz="1600" dirty="0"/>
          </a:p>
        </p:txBody>
      </p:sp>
      <p:pic>
        <p:nvPicPr>
          <p:cNvPr id="1075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254" y="0"/>
            <a:ext cx="2646362"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Line 9"/>
          <p:cNvSpPr>
            <a:spLocks noChangeShapeType="1"/>
          </p:cNvSpPr>
          <p:nvPr/>
        </p:nvSpPr>
        <p:spPr bwMode="auto">
          <a:xfrm>
            <a:off x="4473016" y="609600"/>
            <a:ext cx="685800" cy="0"/>
          </a:xfrm>
          <a:prstGeom prst="line">
            <a:avLst/>
          </a:prstGeom>
          <a:noFill/>
          <a:ln w="38100">
            <a:solidFill>
              <a:srgbClr val="D74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 name="Picture 2" descr="Hand-On Change"/>
          <p:cNvPicPr>
            <a:picLocks noChangeAspect="1" noChangeArrowheads="1"/>
          </p:cNvPicPr>
          <p:nvPr/>
        </p:nvPicPr>
        <p:blipFill rotWithShape="1">
          <a:blip r:embed="rId4">
            <a:extLst>
              <a:ext uri="{28A0092B-C50C-407E-A947-70E740481C1C}">
                <a14:useLocalDpi xmlns:a14="http://schemas.microsoft.com/office/drawing/2010/main" val="0"/>
              </a:ext>
            </a:extLst>
          </a:blip>
          <a:srcRect l="8803" t="12298" r="14801" b="10017"/>
          <a:stretch/>
        </p:blipFill>
        <p:spPr bwMode="auto">
          <a:xfrm>
            <a:off x="5519808" y="6170978"/>
            <a:ext cx="3624192" cy="68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7388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Rectangle 6"/>
          <p:cNvSpPr>
            <a:spLocks noGrp="1" noChangeArrowheads="1"/>
          </p:cNvSpPr>
          <p:nvPr>
            <p:ph type="title"/>
          </p:nvPr>
        </p:nvSpPr>
        <p:spPr>
          <a:xfrm>
            <a:off x="342900" y="76200"/>
            <a:ext cx="7239000" cy="1143000"/>
          </a:xfrm>
        </p:spPr>
        <p:txBody>
          <a:bodyPr/>
          <a:lstStyle/>
          <a:p>
            <a:pPr eaLnBrk="1" hangingPunct="1"/>
            <a:r>
              <a:rPr lang="en-US" smtClean="0"/>
              <a:t>The AD</a:t>
            </a:r>
            <a:r>
              <a:rPr lang="en-US" smtClean="0">
                <a:solidFill>
                  <a:srgbClr val="D74600"/>
                </a:solidFill>
              </a:rPr>
              <a:t>K</a:t>
            </a:r>
            <a:r>
              <a:rPr lang="en-US" smtClean="0"/>
              <a:t>AR Model</a:t>
            </a:r>
          </a:p>
        </p:txBody>
      </p:sp>
      <p:sp>
        <p:nvSpPr>
          <p:cNvPr id="16387" name="Rectangle 7"/>
          <p:cNvSpPr>
            <a:spLocks noGrp="1" noChangeArrowheads="1"/>
          </p:cNvSpPr>
          <p:nvPr>
            <p:ph idx="1"/>
          </p:nvPr>
        </p:nvSpPr>
        <p:spPr>
          <a:xfrm>
            <a:off x="352425" y="1066800"/>
            <a:ext cx="8258175" cy="5562600"/>
          </a:xfrm>
        </p:spPr>
        <p:txBody>
          <a:bodyPr/>
          <a:lstStyle/>
          <a:p>
            <a:pPr eaLnBrk="1" hangingPunct="1">
              <a:defRPr/>
            </a:pPr>
            <a:r>
              <a:rPr lang="en-US" sz="2800" b="1" dirty="0" smtClean="0">
                <a:solidFill>
                  <a:srgbClr val="D74600"/>
                </a:solidFill>
              </a:rPr>
              <a:t>Knowledge</a:t>
            </a:r>
            <a:r>
              <a:rPr lang="en-US" sz="2800" dirty="0" smtClean="0"/>
              <a:t> on how to change.</a:t>
            </a:r>
          </a:p>
          <a:p>
            <a:pPr lvl="1" eaLnBrk="1" hangingPunct="1">
              <a:defRPr/>
            </a:pPr>
            <a:r>
              <a:rPr lang="en-US" sz="2400" dirty="0" smtClean="0"/>
              <a:t>Knowledge, skills and behaviors required during and after the change</a:t>
            </a:r>
          </a:p>
          <a:p>
            <a:pPr lvl="1" eaLnBrk="1" hangingPunct="1">
              <a:defRPr/>
            </a:pPr>
            <a:r>
              <a:rPr lang="en-US" sz="2400" dirty="0" smtClean="0"/>
              <a:t>Building knowledge usually centers around</a:t>
            </a:r>
          </a:p>
          <a:p>
            <a:pPr lvl="1" eaLnBrk="1" hangingPunct="1">
              <a:defRPr/>
            </a:pPr>
            <a:r>
              <a:rPr lang="en-US" sz="2400" dirty="0" smtClean="0"/>
              <a:t>Actively supporting knowledge building and knowledge - transfer should still be driven from the top (or HQ) and reinforced locally by managers.</a:t>
            </a:r>
          </a:p>
          <a:p>
            <a:pPr lvl="2" eaLnBrk="1" hangingPunct="1">
              <a:defRPr/>
            </a:pPr>
            <a:r>
              <a:rPr lang="en-US" sz="2400" dirty="0" smtClean="0"/>
              <a:t>What does this look like?</a:t>
            </a:r>
          </a:p>
          <a:p>
            <a:pPr lvl="2" eaLnBrk="1" hangingPunct="1">
              <a:defRPr/>
            </a:pPr>
            <a:r>
              <a:rPr lang="en-US" sz="2400" dirty="0" smtClean="0"/>
              <a:t>How is it supported centrally and locally?</a:t>
            </a:r>
          </a:p>
          <a:p>
            <a:pPr lvl="1" eaLnBrk="1" hangingPunct="1">
              <a:defRPr/>
            </a:pPr>
            <a:r>
              <a:rPr lang="en-US" sz="2400" dirty="0" smtClean="0"/>
              <a:t>At this stage, we must forge strong connections between concepts (new vision, values) with actions (new organization, new processes, new behavior, new relationships.) </a:t>
            </a:r>
          </a:p>
          <a:p>
            <a:pPr marL="457200" lvl="1" indent="0" eaLnBrk="1" hangingPunct="1">
              <a:buFontTx/>
              <a:buNone/>
              <a:defRPr/>
            </a:pPr>
            <a:endParaRPr lang="en-US" sz="2400" dirty="0" smtClean="0"/>
          </a:p>
          <a:p>
            <a:pPr lvl="1" eaLnBrk="1" hangingPunct="1">
              <a:defRPr/>
            </a:pPr>
            <a:endParaRPr lang="en-US" sz="2400" dirty="0" smtClean="0"/>
          </a:p>
        </p:txBody>
      </p:sp>
      <p:pic>
        <p:nvPicPr>
          <p:cNvPr id="1085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638" y="112713"/>
            <a:ext cx="2646362"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Line 9"/>
          <p:cNvSpPr>
            <a:spLocks noChangeShapeType="1"/>
          </p:cNvSpPr>
          <p:nvPr/>
        </p:nvSpPr>
        <p:spPr bwMode="auto">
          <a:xfrm>
            <a:off x="6154738" y="922338"/>
            <a:ext cx="685800" cy="0"/>
          </a:xfrm>
          <a:prstGeom prst="line">
            <a:avLst/>
          </a:prstGeom>
          <a:noFill/>
          <a:ln w="38100">
            <a:solidFill>
              <a:srgbClr val="D74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 name="Picture 2" descr="Hand-On Ch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029" y="5980365"/>
            <a:ext cx="4743971" cy="877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9323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Rectangle 6"/>
          <p:cNvSpPr>
            <a:spLocks noGrp="1" noChangeArrowheads="1"/>
          </p:cNvSpPr>
          <p:nvPr>
            <p:ph type="title"/>
          </p:nvPr>
        </p:nvSpPr>
        <p:spPr>
          <a:xfrm>
            <a:off x="381000" y="152400"/>
            <a:ext cx="7239000" cy="1143000"/>
          </a:xfrm>
        </p:spPr>
        <p:txBody>
          <a:bodyPr/>
          <a:lstStyle/>
          <a:p>
            <a:pPr eaLnBrk="1" hangingPunct="1"/>
            <a:r>
              <a:rPr lang="en-US" smtClean="0"/>
              <a:t>The ADK</a:t>
            </a:r>
            <a:r>
              <a:rPr lang="en-US" smtClean="0">
                <a:solidFill>
                  <a:srgbClr val="D74600"/>
                </a:solidFill>
              </a:rPr>
              <a:t>A</a:t>
            </a:r>
            <a:r>
              <a:rPr lang="en-US" smtClean="0"/>
              <a:t>R Model</a:t>
            </a:r>
          </a:p>
        </p:txBody>
      </p:sp>
      <p:sp>
        <p:nvSpPr>
          <p:cNvPr id="109571" name="Rectangle 7"/>
          <p:cNvSpPr>
            <a:spLocks noGrp="1" noChangeArrowheads="1"/>
          </p:cNvSpPr>
          <p:nvPr>
            <p:ph idx="1"/>
          </p:nvPr>
        </p:nvSpPr>
        <p:spPr>
          <a:xfrm>
            <a:off x="457200" y="990600"/>
            <a:ext cx="8001000" cy="5334000"/>
          </a:xfrm>
        </p:spPr>
        <p:txBody>
          <a:bodyPr/>
          <a:lstStyle/>
          <a:p>
            <a:pPr eaLnBrk="1" hangingPunct="1"/>
            <a:r>
              <a:rPr lang="en-US" sz="2800" b="1" smtClean="0">
                <a:solidFill>
                  <a:srgbClr val="D74600"/>
                </a:solidFill>
              </a:rPr>
              <a:t>Ability</a:t>
            </a:r>
            <a:r>
              <a:rPr lang="en-US" sz="2800" smtClean="0"/>
              <a:t> to implement new skills.</a:t>
            </a:r>
          </a:p>
          <a:p>
            <a:pPr lvl="1" eaLnBrk="1" hangingPunct="1"/>
            <a:r>
              <a:rPr lang="en-US" smtClean="0"/>
              <a:t>This is about ability to </a:t>
            </a:r>
            <a:r>
              <a:rPr lang="en-US" u="sng" smtClean="0"/>
              <a:t>navigate new processes and systems </a:t>
            </a:r>
          </a:p>
          <a:p>
            <a:pPr lvl="2" eaLnBrk="1" hangingPunct="1"/>
            <a:r>
              <a:rPr lang="en-US" smtClean="0"/>
              <a:t>Many of which may not yet be finalized, which may produce a frustrating experience. </a:t>
            </a:r>
          </a:p>
          <a:p>
            <a:pPr lvl="2" eaLnBrk="1" hangingPunct="1"/>
            <a:r>
              <a:rPr lang="en-US" smtClean="0"/>
              <a:t>This is the stage where business solutions are designed (new processes, systems and organizational structure</a:t>
            </a:r>
            <a:r>
              <a:rPr lang="en-US" i="1" smtClean="0"/>
              <a:t>). </a:t>
            </a:r>
            <a:endParaRPr lang="en-US" i="1" smtClean="0">
              <a:solidFill>
                <a:srgbClr val="FF0000"/>
              </a:solidFill>
            </a:endParaRPr>
          </a:p>
          <a:p>
            <a:pPr lvl="2" eaLnBrk="1" hangingPunct="1"/>
            <a:endParaRPr lang="en-US" smtClean="0"/>
          </a:p>
          <a:p>
            <a:pPr lvl="2" eaLnBrk="1" hangingPunct="1"/>
            <a:endParaRPr lang="en-US" sz="2400" smtClean="0"/>
          </a:p>
        </p:txBody>
      </p:sp>
      <p:pic>
        <p:nvPicPr>
          <p:cNvPr id="1095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863" y="-15875"/>
            <a:ext cx="2646362"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Line 9"/>
          <p:cNvSpPr>
            <a:spLocks noChangeShapeType="1"/>
          </p:cNvSpPr>
          <p:nvPr/>
        </p:nvSpPr>
        <p:spPr bwMode="auto">
          <a:xfrm>
            <a:off x="6629400" y="990600"/>
            <a:ext cx="685800" cy="0"/>
          </a:xfrm>
          <a:prstGeom prst="line">
            <a:avLst/>
          </a:prstGeom>
          <a:noFill/>
          <a:ln w="38100">
            <a:solidFill>
              <a:srgbClr val="D74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3"/>
          <p:cNvSpPr txBox="1">
            <a:spLocks noChangeArrowheads="1"/>
          </p:cNvSpPr>
          <p:nvPr/>
        </p:nvSpPr>
        <p:spPr bwMode="auto">
          <a:xfrm>
            <a:off x="533400" y="3429000"/>
            <a:ext cx="8305800" cy="241935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lvl1pPr marL="342900" indent="-342900" algn="l" rtl="0" eaLnBrk="0" fontAlgn="base" hangingPunct="0">
              <a:spcBef>
                <a:spcPct val="20000"/>
              </a:spcBef>
              <a:spcAft>
                <a:spcPct val="0"/>
              </a:spcAft>
              <a:buClr>
                <a:srgbClr val="002880"/>
              </a:buClr>
              <a:buSzPct val="70000"/>
              <a:buFont typeface="Wingdings" pitchFamily="2" charset="2"/>
              <a:buChar char="à"/>
              <a:defRPr sz="2000">
                <a:solidFill>
                  <a:srgbClr val="002880"/>
                </a:solidFill>
                <a:latin typeface="+mn-lt"/>
                <a:ea typeface="+mn-ea"/>
                <a:cs typeface="+mn-cs"/>
              </a:defRPr>
            </a:lvl1pPr>
            <a:lvl2pPr marL="742950" indent="-285750" algn="l" rtl="0" eaLnBrk="0" fontAlgn="base" hangingPunct="0">
              <a:spcBef>
                <a:spcPct val="20000"/>
              </a:spcBef>
              <a:spcAft>
                <a:spcPct val="0"/>
              </a:spcAft>
              <a:buClr>
                <a:srgbClr val="002880"/>
              </a:buClr>
              <a:buSzPct val="70000"/>
              <a:buChar char="•"/>
              <a:defRPr sz="2000">
                <a:solidFill>
                  <a:srgbClr val="002880"/>
                </a:solidFill>
                <a:latin typeface="+mn-lt"/>
              </a:defRPr>
            </a:lvl2pPr>
            <a:lvl3pPr marL="1143000" indent="-228600" algn="l" rtl="0" eaLnBrk="0" fontAlgn="base" hangingPunct="0">
              <a:spcBef>
                <a:spcPct val="20000"/>
              </a:spcBef>
              <a:spcAft>
                <a:spcPct val="0"/>
              </a:spcAft>
              <a:buClr>
                <a:srgbClr val="002880"/>
              </a:buClr>
              <a:buSzPct val="70000"/>
              <a:buChar char="º"/>
              <a:defRPr sz="2000">
                <a:solidFill>
                  <a:srgbClr val="002880"/>
                </a:solidFill>
                <a:latin typeface="+mn-lt"/>
              </a:defRPr>
            </a:lvl3pPr>
            <a:lvl4pPr marL="1600200" indent="-228600" algn="l" rtl="0" eaLnBrk="0" fontAlgn="base" hangingPunct="0">
              <a:spcBef>
                <a:spcPct val="20000"/>
              </a:spcBef>
              <a:spcAft>
                <a:spcPct val="0"/>
              </a:spcAft>
              <a:buSzPct val="70000"/>
              <a:buChar char="–"/>
              <a:defRPr sz="2000">
                <a:solidFill>
                  <a:schemeClr val="tx1"/>
                </a:solidFill>
                <a:latin typeface="+mn-lt"/>
              </a:defRPr>
            </a:lvl4pPr>
            <a:lvl5pPr marL="2057400" indent="-228600" algn="l" rtl="0" eaLnBrk="0" fontAlgn="base" hangingPunct="0">
              <a:spcBef>
                <a:spcPct val="20000"/>
              </a:spcBef>
              <a:spcAft>
                <a:spcPct val="0"/>
              </a:spcAft>
              <a:buSzPct val="70000"/>
              <a:buChar char="»"/>
              <a:defRPr sz="2000">
                <a:solidFill>
                  <a:schemeClr val="tx1"/>
                </a:solidFill>
                <a:latin typeface="+mn-lt"/>
              </a:defRPr>
            </a:lvl5pPr>
            <a:lvl6pPr marL="2514600" indent="-228600" algn="l" rtl="0" eaLnBrk="0" fontAlgn="base" hangingPunct="0">
              <a:spcBef>
                <a:spcPct val="20000"/>
              </a:spcBef>
              <a:spcAft>
                <a:spcPct val="0"/>
              </a:spcAft>
              <a:buSzPct val="70000"/>
              <a:buChar char="»"/>
              <a:defRPr sz="2000">
                <a:solidFill>
                  <a:schemeClr val="tx1"/>
                </a:solidFill>
                <a:latin typeface="+mn-lt"/>
              </a:defRPr>
            </a:lvl6pPr>
            <a:lvl7pPr marL="2971800" indent="-228600" algn="l" rtl="0" eaLnBrk="0" fontAlgn="base" hangingPunct="0">
              <a:spcBef>
                <a:spcPct val="20000"/>
              </a:spcBef>
              <a:spcAft>
                <a:spcPct val="0"/>
              </a:spcAft>
              <a:buSzPct val="70000"/>
              <a:buChar char="»"/>
              <a:defRPr sz="2000">
                <a:solidFill>
                  <a:schemeClr val="tx1"/>
                </a:solidFill>
                <a:latin typeface="+mn-lt"/>
              </a:defRPr>
            </a:lvl7pPr>
            <a:lvl8pPr marL="3429000" indent="-228600" algn="l" rtl="0" eaLnBrk="0" fontAlgn="base" hangingPunct="0">
              <a:spcBef>
                <a:spcPct val="20000"/>
              </a:spcBef>
              <a:spcAft>
                <a:spcPct val="0"/>
              </a:spcAft>
              <a:buSzPct val="70000"/>
              <a:buChar char="»"/>
              <a:defRPr sz="2000">
                <a:solidFill>
                  <a:schemeClr val="tx1"/>
                </a:solidFill>
                <a:latin typeface="+mn-lt"/>
              </a:defRPr>
            </a:lvl8pPr>
            <a:lvl9pPr marL="3886200" indent="-228600" algn="l" rtl="0" eaLnBrk="0" fontAlgn="base" hangingPunct="0">
              <a:spcBef>
                <a:spcPct val="20000"/>
              </a:spcBef>
              <a:spcAft>
                <a:spcPct val="0"/>
              </a:spcAft>
              <a:buSzPct val="70000"/>
              <a:buChar char="»"/>
              <a:defRPr sz="2000">
                <a:solidFill>
                  <a:schemeClr val="tx1"/>
                </a:solidFill>
                <a:latin typeface="+mn-lt"/>
              </a:defRPr>
            </a:lvl9pPr>
          </a:lstStyle>
          <a:p>
            <a:pPr marL="342900" lvl="1" indent="-342900">
              <a:buFont typeface="Wingdings" pitchFamily="2" charset="2"/>
              <a:buChar char="à"/>
              <a:defRPr/>
            </a:pPr>
            <a:r>
              <a:rPr lang="en-US" sz="1600" b="1" dirty="0">
                <a:cs typeface="+mn-cs"/>
              </a:rPr>
              <a:t>Barriers that may </a:t>
            </a:r>
            <a:r>
              <a:rPr lang="en-US" sz="1600" b="1" dirty="0" smtClean="0">
                <a:cs typeface="+mn-cs"/>
              </a:rPr>
              <a:t>inhibit ability to </a:t>
            </a:r>
            <a:r>
              <a:rPr lang="en-US" sz="1600" b="1" dirty="0">
                <a:cs typeface="+mn-cs"/>
              </a:rPr>
              <a:t>implementing the change:</a:t>
            </a:r>
          </a:p>
          <a:p>
            <a:pPr lvl="1" eaLnBrk="1" hangingPunct="1">
              <a:defRPr/>
            </a:pPr>
            <a:r>
              <a:rPr lang="en-US" dirty="0" smtClean="0"/>
              <a:t>Training – adequate and timely </a:t>
            </a:r>
          </a:p>
          <a:p>
            <a:pPr lvl="1" eaLnBrk="1" hangingPunct="1">
              <a:defRPr/>
            </a:pPr>
            <a:r>
              <a:rPr lang="en-US" dirty="0" smtClean="0"/>
              <a:t>Alignment and Communications between departments</a:t>
            </a:r>
          </a:p>
          <a:p>
            <a:pPr lvl="2" eaLnBrk="1" hangingPunct="1">
              <a:defRPr/>
            </a:pPr>
            <a:r>
              <a:rPr lang="en-US" dirty="0" smtClean="0"/>
              <a:t>open </a:t>
            </a:r>
            <a:r>
              <a:rPr lang="en-US" dirty="0"/>
              <a:t>channels of communication </a:t>
            </a:r>
            <a:r>
              <a:rPr lang="en-US" dirty="0" smtClean="0"/>
              <a:t>to </a:t>
            </a:r>
            <a:r>
              <a:rPr lang="en-US" dirty="0"/>
              <a:t>find the optimal process</a:t>
            </a:r>
            <a:endParaRPr lang="en-US" i="1" dirty="0">
              <a:solidFill>
                <a:srgbClr val="FF0000"/>
              </a:solidFill>
            </a:endParaRPr>
          </a:p>
          <a:p>
            <a:pPr lvl="1" eaLnBrk="1" hangingPunct="1">
              <a:defRPr/>
            </a:pPr>
            <a:r>
              <a:rPr lang="en-US" dirty="0" smtClean="0"/>
              <a:t>Tools: regular </a:t>
            </a:r>
            <a:r>
              <a:rPr lang="en-US" dirty="0"/>
              <a:t>meetings, trouble shooting sessions, user group </a:t>
            </a:r>
            <a:r>
              <a:rPr lang="en-US" dirty="0" smtClean="0"/>
              <a:t>sessions on </a:t>
            </a:r>
            <a:r>
              <a:rPr lang="en-US" dirty="0"/>
              <a:t>best practices, </a:t>
            </a:r>
            <a:r>
              <a:rPr lang="en-US" dirty="0" smtClean="0"/>
              <a:t>good project management. </a:t>
            </a:r>
            <a:endParaRPr lang="en-US" i="1" dirty="0">
              <a:solidFill>
                <a:srgbClr val="FF0000"/>
              </a:solidFill>
            </a:endParaRPr>
          </a:p>
          <a:p>
            <a:pPr>
              <a:defRPr/>
            </a:pPr>
            <a:endParaRPr lang="en-US" sz="1600" kern="0" dirty="0"/>
          </a:p>
        </p:txBody>
      </p:sp>
      <p:sp>
        <p:nvSpPr>
          <p:cNvPr id="109575" name="TextBox 1"/>
          <p:cNvSpPr txBox="1">
            <a:spLocks noChangeArrowheads="1"/>
          </p:cNvSpPr>
          <p:nvPr/>
        </p:nvSpPr>
        <p:spPr bwMode="auto">
          <a:xfrm>
            <a:off x="224643" y="5825172"/>
            <a:ext cx="4175386"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i="1" dirty="0">
                <a:solidFill>
                  <a:srgbClr val="FF0000"/>
                </a:solidFill>
              </a:rPr>
              <a:t>***Middle Management take on the brunt of the burden in this stage and should be able to translate strategy into actions and driving changes in process and behavior.</a:t>
            </a:r>
          </a:p>
          <a:p>
            <a:pPr eaLnBrk="1" hangingPunct="1"/>
            <a:endParaRPr lang="en-US" dirty="0"/>
          </a:p>
        </p:txBody>
      </p:sp>
      <p:pic>
        <p:nvPicPr>
          <p:cNvPr id="9" name="Picture 2" descr="Hand-On Ch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800" y="6177133"/>
            <a:ext cx="3759200" cy="69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900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Rectangle 6"/>
          <p:cNvSpPr>
            <a:spLocks noGrp="1" noChangeArrowheads="1"/>
          </p:cNvSpPr>
          <p:nvPr>
            <p:ph type="title"/>
          </p:nvPr>
        </p:nvSpPr>
        <p:spPr>
          <a:xfrm>
            <a:off x="304800" y="152400"/>
            <a:ext cx="7239000" cy="1143000"/>
          </a:xfrm>
        </p:spPr>
        <p:txBody>
          <a:bodyPr/>
          <a:lstStyle/>
          <a:p>
            <a:pPr eaLnBrk="1" hangingPunct="1"/>
            <a:r>
              <a:rPr lang="en-US" smtClean="0"/>
              <a:t>The ADKA</a:t>
            </a:r>
            <a:r>
              <a:rPr lang="en-US" smtClean="0">
                <a:solidFill>
                  <a:srgbClr val="D74600"/>
                </a:solidFill>
              </a:rPr>
              <a:t>R</a:t>
            </a:r>
            <a:r>
              <a:rPr lang="en-US" smtClean="0"/>
              <a:t> Model</a:t>
            </a:r>
          </a:p>
        </p:txBody>
      </p:sp>
      <p:sp>
        <p:nvSpPr>
          <p:cNvPr id="110595" name="Rectangle 7"/>
          <p:cNvSpPr>
            <a:spLocks noGrp="1" noChangeArrowheads="1"/>
          </p:cNvSpPr>
          <p:nvPr>
            <p:ph idx="1"/>
          </p:nvPr>
        </p:nvSpPr>
        <p:spPr>
          <a:xfrm>
            <a:off x="381000" y="1597025"/>
            <a:ext cx="8077200" cy="4572000"/>
          </a:xfrm>
        </p:spPr>
        <p:txBody>
          <a:bodyPr/>
          <a:lstStyle/>
          <a:p>
            <a:pPr eaLnBrk="1" hangingPunct="1"/>
            <a:r>
              <a:rPr lang="en-US" sz="2800" b="1" smtClean="0">
                <a:solidFill>
                  <a:srgbClr val="D74600"/>
                </a:solidFill>
              </a:rPr>
              <a:t>Reinforcement</a:t>
            </a:r>
            <a:r>
              <a:rPr lang="en-US" sz="2800" smtClean="0"/>
              <a:t> to sustain the change.</a:t>
            </a:r>
          </a:p>
          <a:p>
            <a:pPr lvl="1" eaLnBrk="1" hangingPunct="1"/>
            <a:r>
              <a:rPr lang="en-US" sz="2400" smtClean="0"/>
              <a:t>Mechanisms to keep the change in place</a:t>
            </a:r>
          </a:p>
          <a:p>
            <a:pPr lvl="2" eaLnBrk="1" hangingPunct="1"/>
            <a:r>
              <a:rPr lang="en-US" sz="2400" smtClean="0"/>
              <a:t>Recognition, rewards, incentives, successes</a:t>
            </a:r>
          </a:p>
          <a:p>
            <a:pPr lvl="2" eaLnBrk="1" hangingPunct="1"/>
            <a:r>
              <a:rPr lang="en-US" sz="2400" smtClean="0"/>
              <a:t>Process optimization and best practices</a:t>
            </a:r>
          </a:p>
          <a:p>
            <a:pPr lvl="2" eaLnBrk="1" hangingPunct="1"/>
            <a:r>
              <a:rPr lang="en-US" sz="2400" smtClean="0"/>
              <a:t>Rethinking role and responsibilities in the department</a:t>
            </a:r>
          </a:p>
          <a:p>
            <a:pPr lvl="2" eaLnBrk="1" hangingPunct="1"/>
            <a:r>
              <a:rPr lang="en-US" sz="2400" smtClean="0"/>
              <a:t>Focus on desired behaviors: e.g. analytical, process focused, collaborative, customer oriented, etc.</a:t>
            </a:r>
          </a:p>
          <a:p>
            <a:pPr eaLnBrk="1" hangingPunct="1"/>
            <a:endParaRPr lang="en-US" sz="2800" smtClean="0"/>
          </a:p>
          <a:p>
            <a:pPr algn="ctr" eaLnBrk="1" hangingPunct="1">
              <a:buFontTx/>
              <a:buNone/>
            </a:pPr>
            <a:r>
              <a:rPr lang="en-US" sz="2800" smtClean="0"/>
              <a:t> </a:t>
            </a:r>
            <a:endParaRPr lang="en-US" sz="2400" smtClean="0"/>
          </a:p>
        </p:txBody>
      </p:sp>
      <p:pic>
        <p:nvPicPr>
          <p:cNvPr id="1105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638" y="-22225"/>
            <a:ext cx="2646362"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Line 9"/>
          <p:cNvSpPr>
            <a:spLocks noChangeShapeType="1"/>
          </p:cNvSpPr>
          <p:nvPr/>
        </p:nvSpPr>
        <p:spPr bwMode="auto">
          <a:xfrm>
            <a:off x="6181725" y="1219200"/>
            <a:ext cx="685800" cy="0"/>
          </a:xfrm>
          <a:prstGeom prst="line">
            <a:avLst/>
          </a:prstGeom>
          <a:noFill/>
          <a:ln w="38100">
            <a:solidFill>
              <a:srgbClr val="D74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5119060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189928"/>
            <a:ext cx="8382000" cy="1143000"/>
          </a:xfrm>
        </p:spPr>
        <p:txBody>
          <a:bodyPr/>
          <a:lstStyle/>
          <a:p>
            <a:pPr eaLnBrk="1" hangingPunct="1"/>
            <a:r>
              <a:rPr lang="en-US" cap="none" dirty="0" smtClean="0">
                <a:latin typeface="Arial" charset="0"/>
                <a:ea typeface="ＭＳ Ｐゴシック" charset="-128"/>
              </a:rPr>
              <a:t>AGENDA</a:t>
            </a:r>
            <a:endParaRPr lang="en-US" cap="none" dirty="0">
              <a:latin typeface="Arial" charset="0"/>
              <a:ea typeface="ＭＳ Ｐゴシック" charset="-128"/>
            </a:endParaRPr>
          </a:p>
        </p:txBody>
      </p:sp>
      <p:sp>
        <p:nvSpPr>
          <p:cNvPr id="4" name="Rectangle 3"/>
          <p:cNvSpPr/>
          <p:nvPr/>
        </p:nvSpPr>
        <p:spPr>
          <a:xfrm>
            <a:off x="685800" y="1509180"/>
            <a:ext cx="7772400" cy="730800"/>
          </a:xfrm>
          <a:prstGeom prst="rect">
            <a:avLst/>
          </a:prstGeom>
          <a:solidFill>
            <a:srgbClr val="0D3692">
              <a:alpha val="89804"/>
            </a:srgbClr>
          </a:solidFill>
        </p:spPr>
        <p:style>
          <a:lnRef idx="2">
            <a:schemeClr val="dk1">
              <a:hueOff val="0"/>
              <a:satOff val="0"/>
              <a:lumOff val="0"/>
              <a:alphaOff val="0"/>
            </a:schemeClr>
          </a:lnRef>
          <a:fillRef idx="1">
            <a:scrgbClr r="0" g="0" b="0"/>
          </a:fillRef>
          <a:effectRef idx="0">
            <a:schemeClr val="dk1">
              <a:alpha val="90000"/>
              <a:tint val="40000"/>
              <a:hueOff val="0"/>
              <a:satOff val="0"/>
              <a:lumOff val="0"/>
              <a:alphaOff val="0"/>
            </a:schemeClr>
          </a:effectRef>
          <a:fontRef idx="minor">
            <a:schemeClr val="dk1">
              <a:hueOff val="0"/>
              <a:satOff val="0"/>
              <a:lumOff val="0"/>
              <a:alphaOff val="0"/>
            </a:schemeClr>
          </a:fontRef>
        </p:style>
      </p:sp>
      <p:grpSp>
        <p:nvGrpSpPr>
          <p:cNvPr id="5" name="Group 4"/>
          <p:cNvGrpSpPr/>
          <p:nvPr/>
        </p:nvGrpSpPr>
        <p:grpSpPr>
          <a:xfrm>
            <a:off x="1055823" y="1081140"/>
            <a:ext cx="7400471" cy="856080"/>
            <a:chOff x="370023" y="38220"/>
            <a:chExt cx="7400471" cy="856080"/>
          </a:xfrm>
        </p:grpSpPr>
        <p:sp>
          <p:nvSpPr>
            <p:cNvPr id="18" name="Rounded Rectangle 17"/>
            <p:cNvSpPr/>
            <p:nvPr/>
          </p:nvSpPr>
          <p:spPr>
            <a:xfrm>
              <a:off x="370023" y="38220"/>
              <a:ext cx="7400471" cy="856080"/>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5"/>
            <p:cNvSpPr/>
            <p:nvPr/>
          </p:nvSpPr>
          <p:spPr>
            <a:xfrm>
              <a:off x="411813" y="80010"/>
              <a:ext cx="7316891" cy="772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5645" tIns="0" rIns="205645" bIns="0" numCol="1" spcCol="1270" anchor="ctr" anchorCtr="0">
              <a:noAutofit/>
            </a:bodyPr>
            <a:lstStyle/>
            <a:p>
              <a:pPr lvl="0" algn="l" defTabSz="933450">
                <a:lnSpc>
                  <a:spcPct val="90000"/>
                </a:lnSpc>
                <a:spcBef>
                  <a:spcPct val="0"/>
                </a:spcBef>
                <a:spcAft>
                  <a:spcPct val="35000"/>
                </a:spcAft>
              </a:pPr>
              <a:r>
                <a:rPr lang="en-US" sz="2100" b="0" kern="1200" dirty="0" smtClean="0"/>
                <a:t>Change Assessments</a:t>
              </a:r>
              <a:endParaRPr lang="en-US" sz="2100" b="1" kern="1200" dirty="0"/>
            </a:p>
          </p:txBody>
        </p:sp>
      </p:grpSp>
      <p:sp>
        <p:nvSpPr>
          <p:cNvPr id="6" name="Rectangle 5"/>
          <p:cNvSpPr/>
          <p:nvPr/>
        </p:nvSpPr>
        <p:spPr>
          <a:xfrm>
            <a:off x="685800" y="2824620"/>
            <a:ext cx="7772400" cy="730800"/>
          </a:xfrm>
          <a:prstGeom prst="rect">
            <a:avLst/>
          </a:prstGeom>
          <a:solidFill>
            <a:srgbClr val="83BAD8">
              <a:alpha val="89804"/>
            </a:srgbClr>
          </a:solidFill>
        </p:spPr>
        <p:style>
          <a:lnRef idx="2">
            <a:schemeClr val="dk1">
              <a:hueOff val="0"/>
              <a:satOff val="0"/>
              <a:lumOff val="0"/>
              <a:alphaOff val="0"/>
            </a:schemeClr>
          </a:lnRef>
          <a:fillRef idx="1">
            <a:scrgbClr r="0" g="0" b="0"/>
          </a:fillRef>
          <a:effectRef idx="0">
            <a:schemeClr val="dk1">
              <a:alpha val="90000"/>
              <a:tint val="4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1055823" y="2396580"/>
            <a:ext cx="7400471" cy="856080"/>
            <a:chOff x="370023" y="1353660"/>
            <a:chExt cx="7400471" cy="856080"/>
          </a:xfrm>
        </p:grpSpPr>
        <p:sp>
          <p:nvSpPr>
            <p:cNvPr id="16" name="Rounded Rectangle 15"/>
            <p:cNvSpPr/>
            <p:nvPr/>
          </p:nvSpPr>
          <p:spPr>
            <a:xfrm>
              <a:off x="370023" y="1353660"/>
              <a:ext cx="7400471" cy="856080"/>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ounded Rectangle 8"/>
            <p:cNvSpPr/>
            <p:nvPr/>
          </p:nvSpPr>
          <p:spPr>
            <a:xfrm>
              <a:off x="411813" y="1395450"/>
              <a:ext cx="7316891" cy="772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5645" tIns="0" rIns="205645" bIns="0" numCol="1" spcCol="1270" anchor="ctr" anchorCtr="0">
              <a:noAutofit/>
            </a:bodyPr>
            <a:lstStyle/>
            <a:p>
              <a:pPr lvl="0" algn="l" defTabSz="933450">
                <a:lnSpc>
                  <a:spcPct val="90000"/>
                </a:lnSpc>
                <a:spcBef>
                  <a:spcPct val="0"/>
                </a:spcBef>
                <a:spcAft>
                  <a:spcPct val="35000"/>
                </a:spcAft>
              </a:pPr>
              <a:r>
                <a:rPr lang="en-US" sz="2100" kern="1200" dirty="0" smtClean="0"/>
                <a:t>Organizational Assessments</a:t>
              </a:r>
              <a:endParaRPr lang="en-US" sz="2100" b="1" kern="1200" dirty="0"/>
            </a:p>
          </p:txBody>
        </p:sp>
      </p:grpSp>
      <p:sp>
        <p:nvSpPr>
          <p:cNvPr id="8" name="Rectangle 7"/>
          <p:cNvSpPr/>
          <p:nvPr/>
        </p:nvSpPr>
        <p:spPr>
          <a:xfrm>
            <a:off x="685800" y="4140060"/>
            <a:ext cx="7772400" cy="730800"/>
          </a:xfrm>
          <a:prstGeom prst="rect">
            <a:avLst/>
          </a:prstGeom>
          <a:solidFill>
            <a:srgbClr val="FF8C13">
              <a:alpha val="90000"/>
            </a:srgbClr>
          </a:solidFill>
        </p:spPr>
        <p:style>
          <a:lnRef idx="2">
            <a:schemeClr val="dk1">
              <a:hueOff val="0"/>
              <a:satOff val="0"/>
              <a:lumOff val="0"/>
              <a:alphaOff val="0"/>
            </a:schemeClr>
          </a:lnRef>
          <a:fillRef idx="1">
            <a:scrgbClr r="0" g="0" b="0"/>
          </a:fillRef>
          <a:effectRef idx="0">
            <a:schemeClr val="dk1">
              <a:alpha val="90000"/>
              <a:tint val="4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1055823" y="3712020"/>
            <a:ext cx="7400471" cy="856080"/>
            <a:chOff x="370023" y="2669100"/>
            <a:chExt cx="7400471" cy="856080"/>
          </a:xfrm>
        </p:grpSpPr>
        <p:sp>
          <p:nvSpPr>
            <p:cNvPr id="14" name="Rounded Rectangle 13"/>
            <p:cNvSpPr/>
            <p:nvPr/>
          </p:nvSpPr>
          <p:spPr>
            <a:xfrm>
              <a:off x="370023" y="2669100"/>
              <a:ext cx="7400471" cy="856080"/>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ounded Rectangle 11"/>
            <p:cNvSpPr/>
            <p:nvPr/>
          </p:nvSpPr>
          <p:spPr>
            <a:xfrm>
              <a:off x="411813" y="2710890"/>
              <a:ext cx="7316891" cy="772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5645" tIns="0" rIns="205645" bIns="0" numCol="1" spcCol="1270" anchor="ctr" anchorCtr="0">
              <a:noAutofit/>
            </a:bodyPr>
            <a:lstStyle/>
            <a:p>
              <a:pPr lvl="0" algn="l" defTabSz="933450">
                <a:lnSpc>
                  <a:spcPct val="90000"/>
                </a:lnSpc>
                <a:spcBef>
                  <a:spcPct val="0"/>
                </a:spcBef>
                <a:spcAft>
                  <a:spcPct val="35000"/>
                </a:spcAft>
              </a:pPr>
              <a:r>
                <a:rPr lang="en-US" sz="2100" b="0" kern="1200" dirty="0" smtClean="0"/>
                <a:t>Mitigation Plans</a:t>
              </a:r>
              <a:endParaRPr lang="en-US" sz="2100" b="1" kern="1200" dirty="0"/>
            </a:p>
          </p:txBody>
        </p:sp>
      </p:grpSp>
      <p:sp>
        <p:nvSpPr>
          <p:cNvPr id="10" name="Rectangle 9"/>
          <p:cNvSpPr/>
          <p:nvPr/>
        </p:nvSpPr>
        <p:spPr>
          <a:xfrm>
            <a:off x="685800" y="5455500"/>
            <a:ext cx="7772400" cy="730800"/>
          </a:xfrm>
          <a:prstGeom prst="rect">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1055823" y="5027460"/>
            <a:ext cx="7400471" cy="856080"/>
            <a:chOff x="370023" y="3984540"/>
            <a:chExt cx="7400471" cy="856080"/>
          </a:xfrm>
        </p:grpSpPr>
        <p:sp>
          <p:nvSpPr>
            <p:cNvPr id="12" name="Rounded Rectangle 11"/>
            <p:cNvSpPr/>
            <p:nvPr/>
          </p:nvSpPr>
          <p:spPr>
            <a:xfrm>
              <a:off x="370023" y="3984540"/>
              <a:ext cx="7400471" cy="856080"/>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ounded Rectangle 14"/>
            <p:cNvSpPr/>
            <p:nvPr/>
          </p:nvSpPr>
          <p:spPr>
            <a:xfrm>
              <a:off x="411813" y="4026330"/>
              <a:ext cx="7316891" cy="772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5645" tIns="0" rIns="205645" bIns="0" numCol="1" spcCol="1270" anchor="ctr" anchorCtr="0">
              <a:noAutofit/>
            </a:bodyPr>
            <a:lstStyle/>
            <a:p>
              <a:pPr lvl="0" algn="l" defTabSz="933450">
                <a:lnSpc>
                  <a:spcPct val="90000"/>
                </a:lnSpc>
                <a:spcBef>
                  <a:spcPct val="0"/>
                </a:spcBef>
                <a:spcAft>
                  <a:spcPct val="35000"/>
                </a:spcAft>
              </a:pPr>
              <a:r>
                <a:rPr lang="en-US" sz="2100" dirty="0" smtClean="0"/>
                <a:t>About this session</a:t>
              </a:r>
              <a:endParaRPr lang="en-US" sz="2100" b="1" kern="1200" dirty="0"/>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564" y="1676399"/>
            <a:ext cx="3657600" cy="1200329"/>
          </a:xfrm>
          <a:prstGeom prst="rect">
            <a:avLst/>
          </a:prstGeom>
        </p:spPr>
        <p:txBody>
          <a:bodyPr wrap="square">
            <a:spAutoFit/>
          </a:bodyPr>
          <a:lstStyle/>
          <a:p>
            <a:r>
              <a:rPr lang="en-US" b="1" dirty="0" smtClean="0"/>
              <a:t>Awareness &amp; </a:t>
            </a:r>
            <a:r>
              <a:rPr lang="en-US" b="1" dirty="0"/>
              <a:t>Desire</a:t>
            </a:r>
          </a:p>
          <a:p>
            <a:r>
              <a:rPr lang="en-US" dirty="0" smtClean="0"/>
              <a:t>• </a:t>
            </a:r>
            <a:r>
              <a:rPr lang="en-US" dirty="0"/>
              <a:t>Why? Why now?</a:t>
            </a:r>
          </a:p>
          <a:p>
            <a:r>
              <a:rPr lang="en-US" dirty="0"/>
              <a:t>• What if we don’t?</a:t>
            </a:r>
          </a:p>
          <a:p>
            <a:r>
              <a:rPr lang="en-US" dirty="0"/>
              <a:t>• What’s In It For Me</a:t>
            </a:r>
            <a:r>
              <a:rPr lang="en-US" dirty="0" smtClean="0"/>
              <a:t>?</a:t>
            </a:r>
            <a:endParaRPr lang="en-US" dirty="0"/>
          </a:p>
        </p:txBody>
      </p:sp>
      <p:sp>
        <p:nvSpPr>
          <p:cNvPr id="5" name="Title 4"/>
          <p:cNvSpPr>
            <a:spLocks noGrp="1"/>
          </p:cNvSpPr>
          <p:nvPr>
            <p:ph type="title"/>
          </p:nvPr>
        </p:nvSpPr>
        <p:spPr/>
        <p:txBody>
          <a:bodyPr/>
          <a:lstStyle/>
          <a:p>
            <a:r>
              <a:rPr lang="en-US" dirty="0" smtClean="0"/>
              <a:t>*“A&amp;D” Before “K&amp;A”</a:t>
            </a:r>
            <a:endParaRPr lang="en-US" dirty="0"/>
          </a:p>
        </p:txBody>
      </p:sp>
      <p:sp>
        <p:nvSpPr>
          <p:cNvPr id="8" name="Content Placeholder 7"/>
          <p:cNvSpPr>
            <a:spLocks noGrp="1"/>
          </p:cNvSpPr>
          <p:nvPr>
            <p:ph sz="half" idx="2"/>
          </p:nvPr>
        </p:nvSpPr>
        <p:spPr>
          <a:xfrm>
            <a:off x="5029200" y="1676400"/>
            <a:ext cx="4419600" cy="1821873"/>
          </a:xfrm>
        </p:spPr>
        <p:txBody>
          <a:bodyPr>
            <a:noAutofit/>
          </a:bodyPr>
          <a:lstStyle/>
          <a:p>
            <a:pPr marL="0" indent="0">
              <a:buNone/>
            </a:pPr>
            <a:r>
              <a:rPr lang="en-US" sz="1800" b="1" dirty="0"/>
              <a:t>Knowledge &amp; Ability</a:t>
            </a:r>
          </a:p>
          <a:p>
            <a:r>
              <a:rPr lang="en-US" sz="1800" dirty="0"/>
              <a:t>What are we </a:t>
            </a:r>
            <a:r>
              <a:rPr lang="en-US" sz="1800" dirty="0" smtClean="0"/>
              <a:t>actually going </a:t>
            </a:r>
            <a:r>
              <a:rPr lang="en-US" sz="1800" dirty="0"/>
              <a:t>to do?</a:t>
            </a:r>
          </a:p>
          <a:p>
            <a:r>
              <a:rPr lang="en-US" sz="1800" dirty="0"/>
              <a:t>How will we do it</a:t>
            </a:r>
            <a:r>
              <a:rPr lang="en-US" sz="1800" dirty="0" smtClean="0"/>
              <a:t>?</a:t>
            </a:r>
            <a:endParaRPr lang="en-US" sz="1800" dirty="0"/>
          </a:p>
        </p:txBody>
      </p:sp>
      <p:sp>
        <p:nvSpPr>
          <p:cNvPr id="9" name="TextBox 8"/>
          <p:cNvSpPr txBox="1"/>
          <p:nvPr/>
        </p:nvSpPr>
        <p:spPr>
          <a:xfrm>
            <a:off x="609600" y="3200400"/>
            <a:ext cx="8382000" cy="646331"/>
          </a:xfrm>
          <a:prstGeom prst="rect">
            <a:avLst/>
          </a:prstGeom>
          <a:noFill/>
        </p:spPr>
        <p:txBody>
          <a:bodyPr wrap="square" rtlCol="0">
            <a:spAutoFit/>
          </a:bodyPr>
          <a:lstStyle/>
          <a:p>
            <a:r>
              <a:rPr lang="en-US" b="1" dirty="0"/>
              <a:t>“A good portion of what we expect from this project depends </a:t>
            </a:r>
            <a:r>
              <a:rPr lang="en-US" b="1" dirty="0" smtClean="0"/>
              <a:t>on</a:t>
            </a:r>
          </a:p>
          <a:p>
            <a:r>
              <a:rPr lang="en-US" b="1" dirty="0" smtClean="0"/>
              <a:t> </a:t>
            </a:r>
            <a:r>
              <a:rPr lang="en-US" b="1" dirty="0"/>
              <a:t>adoption and usage</a:t>
            </a:r>
            <a:r>
              <a:rPr lang="en-US" b="1" dirty="0" smtClean="0"/>
              <a:t>.”</a:t>
            </a:r>
            <a:r>
              <a:rPr lang="en-US" dirty="0"/>
              <a:t>	</a:t>
            </a:r>
            <a:r>
              <a:rPr lang="en-US" dirty="0" smtClean="0"/>
              <a:t>				</a:t>
            </a:r>
            <a:endParaRPr lang="en-US" dirty="0"/>
          </a:p>
        </p:txBody>
      </p:sp>
    </p:spTree>
    <p:extLst>
      <p:ext uri="{BB962C8B-B14F-4D97-AF65-F5344CB8AC3E}">
        <p14:creationId xmlns:p14="http://schemas.microsoft.com/office/powerpoint/2010/main" val="3890722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III. Change Roadmap: Infrastructure and Tools  </a:t>
            </a:r>
            <a:endParaRPr lang="en-US" sz="3200" dirty="0"/>
          </a:p>
        </p:txBody>
      </p:sp>
      <p:sp>
        <p:nvSpPr>
          <p:cNvPr id="3" name="Rectangle 2"/>
          <p:cNvSpPr/>
          <p:nvPr/>
        </p:nvSpPr>
        <p:spPr>
          <a:xfrm>
            <a:off x="457200" y="1600200"/>
            <a:ext cx="7543800" cy="3970318"/>
          </a:xfrm>
          <a:prstGeom prst="rect">
            <a:avLst/>
          </a:prstGeom>
        </p:spPr>
        <p:txBody>
          <a:bodyPr wrap="square">
            <a:spAutoFit/>
          </a:bodyPr>
          <a:lstStyle/>
          <a:p>
            <a:pPr marL="285750" lvl="0" indent="-285750">
              <a:buFont typeface="Arial" panose="020B0604020202020204" pitchFamily="34" charset="0"/>
              <a:buChar char="•"/>
            </a:pPr>
            <a:r>
              <a:rPr lang="en-US" b="1" u="sng" dirty="0"/>
              <a:t>Visible Sponsorship Network </a:t>
            </a:r>
            <a:r>
              <a:rPr lang="en-US" dirty="0"/>
              <a:t>and Impactful  Ubiquitous Business Case (look to Sponsor Assessment) – Burning Platform</a:t>
            </a:r>
          </a:p>
          <a:p>
            <a:pPr marL="285750" lvl="0" indent="-285750">
              <a:buFont typeface="Arial" panose="020B0604020202020204" pitchFamily="34" charset="0"/>
              <a:buChar char="•"/>
            </a:pPr>
            <a:r>
              <a:rPr lang="en-US" b="1" u="sng" dirty="0"/>
              <a:t>Sustainable Governance structure</a:t>
            </a:r>
            <a:r>
              <a:rPr lang="en-US" u="sng" dirty="0"/>
              <a:t> </a:t>
            </a:r>
            <a:r>
              <a:rPr lang="en-US" dirty="0"/>
              <a:t>is established (look to Change Saturation and Sponsor Assessment)</a:t>
            </a:r>
          </a:p>
          <a:p>
            <a:pPr marL="285750" indent="-285750">
              <a:buFont typeface="Arial" panose="020B0604020202020204" pitchFamily="34" charset="0"/>
              <a:buChar char="•"/>
            </a:pPr>
            <a:r>
              <a:rPr lang="en-US" b="1" u="sng" dirty="0"/>
              <a:t>Project Management Infrastructure</a:t>
            </a:r>
            <a:r>
              <a:rPr lang="en-US" b="1" dirty="0"/>
              <a:t> </a:t>
            </a:r>
            <a:r>
              <a:rPr lang="en-US" dirty="0"/>
              <a:t>centrally and PM skills are taught (look to Org Change Maturity assessment)</a:t>
            </a:r>
          </a:p>
          <a:p>
            <a:pPr marL="285750" lvl="0" indent="-285750">
              <a:buFont typeface="Arial" panose="020B0604020202020204" pitchFamily="34" charset="0"/>
              <a:buChar char="•"/>
            </a:pPr>
            <a:r>
              <a:rPr lang="en-US" b="1" u="sng" dirty="0"/>
              <a:t>Formalize the Change Team</a:t>
            </a:r>
            <a:r>
              <a:rPr lang="en-US" u="sng" dirty="0"/>
              <a:t> </a:t>
            </a:r>
            <a:r>
              <a:rPr lang="en-US" dirty="0"/>
              <a:t>or task force and its role: /skill/reach/relevance (All Assessments)</a:t>
            </a:r>
          </a:p>
          <a:p>
            <a:pPr marL="285750" lvl="0" indent="-285750">
              <a:buFont typeface="Arial" panose="020B0604020202020204" pitchFamily="34" charset="0"/>
              <a:buChar char="•"/>
            </a:pPr>
            <a:r>
              <a:rPr lang="en-US" b="1" u="sng" dirty="0"/>
              <a:t>Change Management Tools </a:t>
            </a:r>
            <a:r>
              <a:rPr lang="en-US" dirty="0"/>
              <a:t>and Initiatives (business process assessment, key changes, Feedback mechanism (CRI), benchmarking, </a:t>
            </a:r>
            <a:r>
              <a:rPr lang="en-US" dirty="0" err="1"/>
              <a:t>townhalls</a:t>
            </a:r>
            <a:r>
              <a:rPr lang="en-US" dirty="0"/>
              <a:t>, brainstorming sessions) </a:t>
            </a:r>
          </a:p>
          <a:p>
            <a:pPr marL="285750" lvl="0" indent="-285750">
              <a:buFont typeface="Arial" panose="020B0604020202020204" pitchFamily="34" charset="0"/>
              <a:buChar char="•"/>
            </a:pPr>
            <a:r>
              <a:rPr lang="en-US" b="1" u="sng" dirty="0"/>
              <a:t>Communication Strategy </a:t>
            </a:r>
            <a:r>
              <a:rPr lang="en-US" dirty="0"/>
              <a:t>(look to Information Penetration Assessment)</a:t>
            </a:r>
          </a:p>
          <a:p>
            <a:pPr marL="285750" lvl="0" indent="-285750">
              <a:buFont typeface="Arial" panose="020B0604020202020204" pitchFamily="34" charset="0"/>
              <a:buChar char="•"/>
            </a:pPr>
            <a:r>
              <a:rPr lang="en-US" b="1" u="sng" dirty="0"/>
              <a:t>Training Needs and Strategy </a:t>
            </a:r>
            <a:r>
              <a:rPr lang="en-US" dirty="0"/>
              <a:t>(look to Change impact Assessment and Org. Change Maturity assessment)</a:t>
            </a:r>
          </a:p>
        </p:txBody>
      </p:sp>
    </p:spTree>
    <p:extLst>
      <p:ext uri="{BB962C8B-B14F-4D97-AF65-F5344CB8AC3E}">
        <p14:creationId xmlns:p14="http://schemas.microsoft.com/office/powerpoint/2010/main" val="3481351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 y="0"/>
            <a:ext cx="9672320" cy="1143000"/>
          </a:xfrm>
        </p:spPr>
        <p:txBody>
          <a:bodyPr>
            <a:normAutofit/>
          </a:bodyPr>
          <a:lstStyle/>
          <a:p>
            <a:r>
              <a:rPr lang="en-US" sz="2400" dirty="0"/>
              <a:t>III. Change Roadmap: </a:t>
            </a:r>
            <a:r>
              <a:rPr lang="en-US" sz="2400" dirty="0" smtClean="0"/>
              <a:t/>
            </a:r>
            <a:br>
              <a:rPr lang="en-US" sz="2400" dirty="0" smtClean="0"/>
            </a:br>
            <a:r>
              <a:rPr lang="en-US" sz="2400" dirty="0" smtClean="0"/>
              <a:t>Infrastructure </a:t>
            </a:r>
            <a:r>
              <a:rPr lang="en-US" sz="2400" dirty="0"/>
              <a:t>and </a:t>
            </a:r>
            <a:r>
              <a:rPr lang="en-US" sz="2400" dirty="0" smtClean="0"/>
              <a:t>Tools Questions  </a:t>
            </a:r>
            <a:endParaRPr lang="en-US" sz="2400" dirty="0"/>
          </a:p>
        </p:txBody>
      </p:sp>
      <p:sp>
        <p:nvSpPr>
          <p:cNvPr id="3" name="Rectangle 2"/>
          <p:cNvSpPr/>
          <p:nvPr/>
        </p:nvSpPr>
        <p:spPr>
          <a:xfrm>
            <a:off x="304800" y="1447800"/>
            <a:ext cx="8610600" cy="4524315"/>
          </a:xfrm>
          <a:prstGeom prst="rect">
            <a:avLst/>
          </a:prstGeom>
        </p:spPr>
        <p:txBody>
          <a:bodyPr wrap="square">
            <a:spAutoFit/>
          </a:bodyPr>
          <a:lstStyle/>
          <a:p>
            <a:pPr marL="457200" indent="-457200">
              <a:buFont typeface="+mj-lt"/>
              <a:buAutoNum type="arabicPeriod"/>
            </a:pPr>
            <a:r>
              <a:rPr lang="en-US" sz="2400" dirty="0" smtClean="0"/>
              <a:t>Where are you </a:t>
            </a:r>
            <a:r>
              <a:rPr lang="en-US" sz="2400" dirty="0"/>
              <a:t>with Awareness and </a:t>
            </a:r>
            <a:r>
              <a:rPr lang="en-US" sz="2400" dirty="0" smtClean="0"/>
              <a:t>Desire in your project?</a:t>
            </a:r>
          </a:p>
          <a:p>
            <a:pPr marL="457200" indent="-457200">
              <a:buFont typeface="+mj-lt"/>
              <a:buAutoNum type="arabicPeriod"/>
            </a:pPr>
            <a:endParaRPr lang="en-US" sz="2400" dirty="0"/>
          </a:p>
          <a:p>
            <a:pPr marL="457200" indent="-457200">
              <a:buFont typeface="+mj-lt"/>
              <a:buAutoNum type="arabicPeriod"/>
            </a:pPr>
            <a:r>
              <a:rPr lang="en-US" sz="2400" dirty="0" smtClean="0"/>
              <a:t>Review </a:t>
            </a:r>
            <a:r>
              <a:rPr lang="en-US" sz="2400" dirty="0"/>
              <a:t>the </a:t>
            </a:r>
            <a:r>
              <a:rPr lang="en-US" sz="2400" dirty="0" smtClean="0"/>
              <a:t>Change Infrastructure </a:t>
            </a:r>
            <a:r>
              <a:rPr lang="en-US" sz="2400" dirty="0"/>
              <a:t>and </a:t>
            </a:r>
            <a:r>
              <a:rPr lang="en-US" sz="2400" dirty="0" smtClean="0"/>
              <a:t>Tools listed. Based </a:t>
            </a:r>
            <a:r>
              <a:rPr lang="en-US" sz="2400" dirty="0"/>
              <a:t>on the results from your Assessment work, which of these tools do you think you will need? Can you prioritize them in order of </a:t>
            </a:r>
            <a:r>
              <a:rPr lang="en-US" sz="2400" dirty="0" smtClean="0"/>
              <a:t>importance?</a:t>
            </a:r>
          </a:p>
          <a:p>
            <a:pPr marL="457200" indent="-457200">
              <a:buFont typeface="+mj-lt"/>
              <a:buAutoNum type="arabicPeriod"/>
            </a:pPr>
            <a:endParaRPr lang="en-US" sz="2400" dirty="0" smtClean="0"/>
          </a:p>
          <a:p>
            <a:pPr marL="457200" indent="-457200">
              <a:buFont typeface="+mj-lt"/>
              <a:buAutoNum type="arabicPeriod"/>
            </a:pPr>
            <a:r>
              <a:rPr lang="en-US" sz="2400" dirty="0" smtClean="0"/>
              <a:t>What </a:t>
            </a:r>
            <a:r>
              <a:rPr lang="en-US" sz="2400" dirty="0"/>
              <a:t>kind of change management resources do you think you’ll need to implement these effectively? Over what period of time?</a:t>
            </a:r>
          </a:p>
          <a:p>
            <a:pPr marL="457200" indent="-457200">
              <a:buFont typeface="+mj-lt"/>
              <a:buAutoNum type="arabicPeriod"/>
            </a:pPr>
            <a:endParaRPr lang="en-US" sz="2400" dirty="0" smtClean="0"/>
          </a:p>
          <a:p>
            <a:pPr marL="457200" indent="-457200">
              <a:buFont typeface="+mj-lt"/>
              <a:buAutoNum type="arabicPeriod"/>
            </a:pPr>
            <a:r>
              <a:rPr lang="en-US" sz="2400" dirty="0" smtClean="0"/>
              <a:t>Which </a:t>
            </a:r>
            <a:r>
              <a:rPr lang="en-US" sz="2400" dirty="0"/>
              <a:t>of these </a:t>
            </a:r>
            <a:r>
              <a:rPr lang="en-US" sz="2400" dirty="0" smtClean="0"/>
              <a:t>Infrastructure Elements or Tools would </a:t>
            </a:r>
            <a:r>
              <a:rPr lang="en-US" sz="2400" dirty="0"/>
              <a:t>you like to discuss in depth</a:t>
            </a:r>
            <a:r>
              <a:rPr lang="en-US" sz="2400" dirty="0" smtClean="0"/>
              <a:t>?  Other?</a:t>
            </a:r>
            <a:endParaRPr lang="en-US" sz="2400" dirty="0"/>
          </a:p>
        </p:txBody>
      </p:sp>
    </p:spTree>
    <p:extLst>
      <p:ext uri="{BB962C8B-B14F-4D97-AF65-F5344CB8AC3E}">
        <p14:creationId xmlns:p14="http://schemas.microsoft.com/office/powerpoint/2010/main" val="454858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Change Literacy?</a:t>
            </a:r>
            <a:endParaRPr lang="en-US" dirty="0"/>
          </a:p>
        </p:txBody>
      </p:sp>
      <p:sp>
        <p:nvSpPr>
          <p:cNvPr id="3" name="Content Placeholder 2"/>
          <p:cNvSpPr>
            <a:spLocks noGrp="1"/>
          </p:cNvSpPr>
          <p:nvPr>
            <p:ph idx="1"/>
          </p:nvPr>
        </p:nvSpPr>
        <p:spPr/>
        <p:txBody>
          <a:bodyPr/>
          <a:lstStyle/>
          <a:p>
            <a:r>
              <a:rPr lang="en-US" dirty="0"/>
              <a:t>Change literacy is the awareness of the tools and processes available to help an organization and its people navigate/execute change initiatives in the least painful and most effective way </a:t>
            </a:r>
            <a:r>
              <a:rPr lang="en-US" dirty="0" smtClean="0"/>
              <a:t>possible. As it develops toward change fluency it also allows leaders and managers to identify or develop new tools </a:t>
            </a:r>
            <a:r>
              <a:rPr lang="en-US" smtClean="0"/>
              <a:t>and processes.</a:t>
            </a:r>
            <a:endParaRPr lang="en-US" dirty="0" smtClean="0"/>
          </a:p>
        </p:txBody>
      </p:sp>
    </p:spTree>
    <p:extLst>
      <p:ext uri="{BB962C8B-B14F-4D97-AF65-F5344CB8AC3E}">
        <p14:creationId xmlns:p14="http://schemas.microsoft.com/office/powerpoint/2010/main" val="235155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118652"/>
            <a:ext cx="6944360" cy="615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2117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Takeaways: Success Factors for Change Management</a:t>
            </a:r>
            <a:endParaRPr lang="en-US" dirty="0"/>
          </a:p>
        </p:txBody>
      </p:sp>
      <p:sp>
        <p:nvSpPr>
          <p:cNvPr id="6" name="Content Placeholder 5"/>
          <p:cNvSpPr>
            <a:spLocks noGrp="1"/>
          </p:cNvSpPr>
          <p:nvPr>
            <p:ph idx="1"/>
          </p:nvPr>
        </p:nvSpPr>
        <p:spPr/>
        <p:txBody>
          <a:bodyPr/>
          <a:lstStyle/>
          <a:p>
            <a:r>
              <a:rPr lang="en-US" dirty="0" smtClean="0"/>
              <a:t>Hands-on/tactical</a:t>
            </a:r>
          </a:p>
          <a:p>
            <a:r>
              <a:rPr lang="en-US" dirty="0" smtClean="0"/>
              <a:t>Supported when maturity is low</a:t>
            </a:r>
          </a:p>
          <a:p>
            <a:r>
              <a:rPr lang="en-US" dirty="0" smtClean="0"/>
              <a:t>Access to the right people up and down the chain</a:t>
            </a:r>
            <a:endParaRPr lang="en-US" dirty="0"/>
          </a:p>
        </p:txBody>
      </p:sp>
    </p:spTree>
    <p:extLst>
      <p:ext uri="{BB962C8B-B14F-4D97-AF65-F5344CB8AC3E}">
        <p14:creationId xmlns:p14="http://schemas.microsoft.com/office/powerpoint/2010/main" val="14060480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87600"/>
            <a:ext cx="6325565" cy="470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71600" y="5294722"/>
            <a:ext cx="6325565" cy="877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“Knowing what to do with a </a:t>
            </a:r>
            <a:r>
              <a:rPr lang="en-US" b="1" dirty="0" err="1" smtClean="0"/>
              <a:t>toon</a:t>
            </a:r>
            <a:r>
              <a:rPr lang="en-US" b="1" dirty="0" smtClean="0"/>
              <a:t> is easy. </a:t>
            </a:r>
          </a:p>
          <a:p>
            <a:pPr algn="ctr"/>
            <a:r>
              <a:rPr lang="en-US" b="1" dirty="0" smtClean="0"/>
              <a:t>It’s getting them to do it that’s hard.”</a:t>
            </a:r>
          </a:p>
          <a:p>
            <a:pPr algn="ctr"/>
            <a:r>
              <a:rPr lang="en-US" dirty="0" smtClean="0"/>
              <a:t>Ender, </a:t>
            </a:r>
            <a:r>
              <a:rPr lang="en-US" i="1" dirty="0" smtClean="0"/>
              <a:t>Ender’s Game</a:t>
            </a:r>
            <a:r>
              <a:rPr lang="en-US" dirty="0" smtClean="0"/>
              <a:t>, Orson Scott Card</a:t>
            </a:r>
          </a:p>
        </p:txBody>
      </p:sp>
    </p:spTree>
    <p:extLst>
      <p:ext uri="{BB962C8B-B14F-4D97-AF65-F5344CB8AC3E}">
        <p14:creationId xmlns:p14="http://schemas.microsoft.com/office/powerpoint/2010/main" val="10920945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04800" y="381000"/>
            <a:ext cx="8534400" cy="6096000"/>
          </a:xfrm>
          <a:prstGeom prst="rect">
            <a:avLst/>
          </a:prstGeom>
        </p:spPr>
      </p:pic>
    </p:spTree>
    <p:extLst>
      <p:ext uri="{BB962C8B-B14F-4D97-AF65-F5344CB8AC3E}">
        <p14:creationId xmlns:p14="http://schemas.microsoft.com/office/powerpoint/2010/main" val="1496291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Drawing this next time…</a:t>
            </a:r>
            <a:endParaRPr lang="en-US" dirty="0"/>
          </a:p>
        </p:txBody>
      </p:sp>
      <p:sp>
        <p:nvSpPr>
          <p:cNvPr id="4" name="Rectangle 3"/>
          <p:cNvSpPr/>
          <p:nvPr/>
        </p:nvSpPr>
        <p:spPr>
          <a:xfrm>
            <a:off x="1866359" y="1858746"/>
            <a:ext cx="1843127" cy="387238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572637" y="1858746"/>
            <a:ext cx="1208511" cy="3872389"/>
            <a:chOff x="572637" y="1858746"/>
            <a:chExt cx="1208511" cy="3872389"/>
          </a:xfrm>
        </p:grpSpPr>
        <p:sp>
          <p:nvSpPr>
            <p:cNvPr id="5" name="Left Brace 4"/>
            <p:cNvSpPr/>
            <p:nvPr/>
          </p:nvSpPr>
          <p:spPr>
            <a:xfrm>
              <a:off x="1293552" y="1858746"/>
              <a:ext cx="487596" cy="3872389"/>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17847104">
              <a:off x="358294" y="3469660"/>
              <a:ext cx="1352015" cy="923330"/>
            </a:xfrm>
            <a:prstGeom prst="rect">
              <a:avLst/>
            </a:prstGeom>
            <a:noFill/>
          </p:spPr>
          <p:txBody>
            <a:bodyPr wrap="none" rtlCol="0">
              <a:spAutoFit/>
            </a:bodyPr>
            <a:lstStyle/>
            <a:p>
              <a:r>
                <a:rPr lang="en-US" dirty="0" smtClean="0"/>
                <a:t>ROI source</a:t>
              </a:r>
            </a:p>
            <a:p>
              <a:r>
                <a:rPr lang="en-US" dirty="0" smtClean="0"/>
                <a:t> from this</a:t>
              </a:r>
            </a:p>
            <a:p>
              <a:r>
                <a:rPr lang="en-US" dirty="0" smtClean="0"/>
                <a:t> project</a:t>
              </a:r>
              <a:endParaRPr lang="en-US" dirty="0"/>
            </a:p>
          </p:txBody>
        </p:sp>
      </p:grpSp>
      <p:sp>
        <p:nvSpPr>
          <p:cNvPr id="7" name="TextBox 6"/>
          <p:cNvSpPr txBox="1"/>
          <p:nvPr/>
        </p:nvSpPr>
        <p:spPr>
          <a:xfrm>
            <a:off x="1587090" y="1339334"/>
            <a:ext cx="2122396" cy="369332"/>
          </a:xfrm>
          <a:prstGeom prst="rect">
            <a:avLst/>
          </a:prstGeom>
          <a:noFill/>
        </p:spPr>
        <p:txBody>
          <a:bodyPr wrap="none" rtlCol="0">
            <a:spAutoFit/>
          </a:bodyPr>
          <a:lstStyle/>
          <a:p>
            <a:r>
              <a:rPr lang="en-US" dirty="0" smtClean="0"/>
              <a:t>Database Upgrade</a:t>
            </a:r>
            <a:endParaRPr lang="en-US" dirty="0"/>
          </a:p>
        </p:txBody>
      </p:sp>
      <p:sp>
        <p:nvSpPr>
          <p:cNvPr id="8" name="Rectangle 7"/>
          <p:cNvSpPr/>
          <p:nvPr/>
        </p:nvSpPr>
        <p:spPr>
          <a:xfrm>
            <a:off x="1866359" y="2555776"/>
            <a:ext cx="1843127" cy="31753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Purely Technical</a:t>
            </a:r>
            <a:endParaRPr lang="en-US" dirty="0"/>
          </a:p>
        </p:txBody>
      </p:sp>
      <p:sp>
        <p:nvSpPr>
          <p:cNvPr id="9" name="Rectangle 8"/>
          <p:cNvSpPr/>
          <p:nvPr/>
        </p:nvSpPr>
        <p:spPr>
          <a:xfrm>
            <a:off x="1866359" y="1858746"/>
            <a:ext cx="1843127" cy="69703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Purely People</a:t>
            </a:r>
            <a:endParaRPr lang="en-US" dirty="0"/>
          </a:p>
        </p:txBody>
      </p:sp>
      <p:sp>
        <p:nvSpPr>
          <p:cNvPr id="10" name="Rectangle 9"/>
          <p:cNvSpPr/>
          <p:nvPr/>
        </p:nvSpPr>
        <p:spPr>
          <a:xfrm>
            <a:off x="6680785" y="1858746"/>
            <a:ext cx="1843127" cy="387238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633836" y="1062335"/>
            <a:ext cx="1942171" cy="646331"/>
          </a:xfrm>
          <a:prstGeom prst="rect">
            <a:avLst/>
          </a:prstGeom>
          <a:noFill/>
        </p:spPr>
        <p:txBody>
          <a:bodyPr wrap="none" rtlCol="0">
            <a:spAutoFit/>
          </a:bodyPr>
          <a:lstStyle/>
          <a:p>
            <a:r>
              <a:rPr lang="en-US" dirty="0" smtClean="0"/>
              <a:t>Campus Security</a:t>
            </a:r>
          </a:p>
          <a:p>
            <a:r>
              <a:rPr lang="en-US" dirty="0" smtClean="0"/>
              <a:t>Uniform Change</a:t>
            </a:r>
            <a:endParaRPr lang="en-US" dirty="0"/>
          </a:p>
        </p:txBody>
      </p:sp>
      <p:sp>
        <p:nvSpPr>
          <p:cNvPr id="12" name="Rectangle 11"/>
          <p:cNvSpPr/>
          <p:nvPr/>
        </p:nvSpPr>
        <p:spPr>
          <a:xfrm>
            <a:off x="6680785" y="5206986"/>
            <a:ext cx="1843127" cy="5241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Purely Technical</a:t>
            </a:r>
            <a:endParaRPr lang="en-US" dirty="0"/>
          </a:p>
        </p:txBody>
      </p:sp>
      <p:sp>
        <p:nvSpPr>
          <p:cNvPr id="13" name="Rectangle 12"/>
          <p:cNvSpPr/>
          <p:nvPr/>
        </p:nvSpPr>
        <p:spPr>
          <a:xfrm>
            <a:off x="6680785" y="1858746"/>
            <a:ext cx="1843127" cy="2948159"/>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Purely People</a:t>
            </a:r>
            <a:endParaRPr lang="en-US" dirty="0"/>
          </a:p>
        </p:txBody>
      </p:sp>
      <p:sp>
        <p:nvSpPr>
          <p:cNvPr id="15" name="Rectangle 14"/>
          <p:cNvSpPr/>
          <p:nvPr/>
        </p:nvSpPr>
        <p:spPr>
          <a:xfrm>
            <a:off x="4215635" y="1861066"/>
            <a:ext cx="1843127" cy="387238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823808" y="1339334"/>
            <a:ext cx="655122" cy="369332"/>
          </a:xfrm>
          <a:prstGeom prst="rect">
            <a:avLst/>
          </a:prstGeom>
          <a:noFill/>
        </p:spPr>
        <p:txBody>
          <a:bodyPr wrap="none" rtlCol="0">
            <a:spAutoFit/>
          </a:bodyPr>
          <a:lstStyle/>
          <a:p>
            <a:r>
              <a:rPr lang="en-US" dirty="0" smtClean="0"/>
              <a:t>ERP</a:t>
            </a:r>
            <a:endParaRPr lang="en-US" dirty="0"/>
          </a:p>
        </p:txBody>
      </p:sp>
      <p:sp>
        <p:nvSpPr>
          <p:cNvPr id="17" name="Rectangle 16"/>
          <p:cNvSpPr/>
          <p:nvPr/>
        </p:nvSpPr>
        <p:spPr>
          <a:xfrm>
            <a:off x="4215635" y="4507460"/>
            <a:ext cx="1843127" cy="12259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Purely Technical</a:t>
            </a:r>
            <a:endParaRPr lang="en-US" dirty="0"/>
          </a:p>
        </p:txBody>
      </p:sp>
      <p:sp>
        <p:nvSpPr>
          <p:cNvPr id="18" name="Rectangle 17"/>
          <p:cNvSpPr/>
          <p:nvPr/>
        </p:nvSpPr>
        <p:spPr>
          <a:xfrm>
            <a:off x="4215635" y="1861067"/>
            <a:ext cx="1843127" cy="2150727"/>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Purely People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P spid="10" grpId="0" animBg="1"/>
      <p:bldP spid="11" grpId="0"/>
      <p:bldP spid="12" grpId="0" animBg="1"/>
      <p:bldP spid="13" grpId="0" animBg="1"/>
      <p:bldP spid="15" grpId="1" animBg="1"/>
      <p:bldP spid="16" grpId="0"/>
      <p:bldP spid="17"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Kotter’s</a:t>
            </a:r>
            <a:r>
              <a:rPr lang="en-US" dirty="0" smtClean="0"/>
              <a:t> 8 steps of leading change</a:t>
            </a:r>
            <a:endParaRPr lang="en-US" dirty="0"/>
          </a:p>
        </p:txBody>
      </p:sp>
      <p:sp>
        <p:nvSpPr>
          <p:cNvPr id="3" name="Content Placeholder 2"/>
          <p:cNvSpPr>
            <a:spLocks noGrp="1"/>
          </p:cNvSpPr>
          <p:nvPr>
            <p:ph idx="1"/>
          </p:nvPr>
        </p:nvSpPr>
        <p:spPr>
          <a:xfrm>
            <a:off x="457200" y="1600200"/>
            <a:ext cx="8382000" cy="4341297"/>
          </a:xfrm>
        </p:spPr>
        <p:txBody>
          <a:bodyPr/>
          <a:lstStyle/>
          <a:p>
            <a:r>
              <a:rPr lang="en-US" dirty="0" smtClean="0"/>
              <a:t>Establishing a Sense of Urgency</a:t>
            </a:r>
          </a:p>
          <a:p>
            <a:r>
              <a:rPr lang="en-US" dirty="0" smtClean="0"/>
              <a:t>Creating the Guiding Coalition</a:t>
            </a:r>
          </a:p>
          <a:p>
            <a:r>
              <a:rPr lang="en-US" dirty="0" smtClean="0"/>
              <a:t>Developing a Change Vision</a:t>
            </a:r>
          </a:p>
          <a:p>
            <a:r>
              <a:rPr lang="en-US" dirty="0" smtClean="0"/>
              <a:t>Communicating the Vision for Buy-in</a:t>
            </a:r>
          </a:p>
          <a:p>
            <a:r>
              <a:rPr lang="en-US" b="1" dirty="0" smtClean="0"/>
              <a:t>Empowering Broad-based Action</a:t>
            </a:r>
          </a:p>
          <a:p>
            <a:r>
              <a:rPr lang="en-US" dirty="0" smtClean="0"/>
              <a:t>Generating Short-term Wins</a:t>
            </a:r>
          </a:p>
          <a:p>
            <a:r>
              <a:rPr lang="en-US" dirty="0" smtClean="0"/>
              <a:t>Never Letting Up</a:t>
            </a:r>
          </a:p>
          <a:p>
            <a:r>
              <a:rPr lang="en-US" dirty="0" smtClean="0"/>
              <a:t>Incorporating Changes into the Culture</a:t>
            </a:r>
            <a:endParaRPr lang="en-US" dirty="0"/>
          </a:p>
        </p:txBody>
      </p:sp>
      <p:sp>
        <p:nvSpPr>
          <p:cNvPr id="4" name="TextBox 3"/>
          <p:cNvSpPr txBox="1"/>
          <p:nvPr/>
        </p:nvSpPr>
        <p:spPr>
          <a:xfrm>
            <a:off x="457200" y="5941497"/>
            <a:ext cx="7327712" cy="369332"/>
          </a:xfrm>
          <a:prstGeom prst="rect">
            <a:avLst/>
          </a:prstGeom>
          <a:noFill/>
        </p:spPr>
        <p:txBody>
          <a:bodyPr wrap="none" rtlCol="0">
            <a:spAutoFit/>
          </a:bodyPr>
          <a:lstStyle/>
          <a:p>
            <a:r>
              <a:rPr lang="en-US" dirty="0" smtClean="0"/>
              <a:t>Source: http://www.kotterinternational.com/our-principles/changesteps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381000"/>
            <a:ext cx="8382000" cy="1011072"/>
          </a:xfrm>
        </p:spPr>
        <p:txBody>
          <a:bodyPr/>
          <a:lstStyle/>
          <a:p>
            <a:pPr eaLnBrk="1" hangingPunct="1"/>
            <a:r>
              <a:rPr lang="en-US" cap="none" dirty="0" smtClean="0">
                <a:latin typeface="Arial" charset="0"/>
                <a:ea typeface="ＭＳ Ｐゴシック" charset="-128"/>
              </a:rPr>
              <a:t>OVERVIEW</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914400" y="1064525"/>
            <a:ext cx="7924800" cy="5104263"/>
          </a:xfrm>
        </p:spPr>
        <p:txBody>
          <a:bodyPr/>
          <a:lstStyle/>
          <a:p>
            <a:pPr marL="0" indent="0" eaLnBrk="1" hangingPunct="1">
              <a:buNone/>
            </a:pPr>
            <a:r>
              <a:rPr lang="en-US" sz="3200" dirty="0"/>
              <a:t>Change </a:t>
            </a:r>
            <a:r>
              <a:rPr lang="en-US" sz="3200" dirty="0" smtClean="0"/>
              <a:t>Management </a:t>
            </a:r>
            <a:r>
              <a:rPr lang="en-US" sz="3200" dirty="0"/>
              <a:t>at CUNY has developed a holistic approach for higher education entities engaging in sustained change, whether from new technologies or outside mandates. The protocols include evaluating the scope and scale of change efforts, gauging potential impacts, and creating tailored protocols and structures to prepare organizations to successfully execute change initiatives.</a:t>
            </a:r>
            <a:r>
              <a:rPr lang="en-US" sz="3200" dirty="0" smtClean="0">
                <a:latin typeface="Arial" charset="0"/>
                <a:ea typeface="ＭＳ Ｐゴシック" charset="-128"/>
              </a:rPr>
              <a:t> </a:t>
            </a:r>
            <a:endParaRPr lang="en-US" sz="3200" dirty="0">
              <a:latin typeface="Arial" charset="0"/>
              <a:ea typeface="ＭＳ Ｐゴシック" charset="-128"/>
            </a:endParaRPr>
          </a:p>
        </p:txBody>
      </p:sp>
    </p:spTree>
    <p:extLst>
      <p:ext uri="{BB962C8B-B14F-4D97-AF65-F5344CB8AC3E}">
        <p14:creationId xmlns:p14="http://schemas.microsoft.com/office/powerpoint/2010/main" val="465681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Kotter</a:t>
            </a:r>
            <a:r>
              <a:rPr lang="en-US" dirty="0"/>
              <a:t>,</a:t>
            </a:r>
            <a:r>
              <a:rPr lang="en-US" dirty="0" smtClean="0"/>
              <a:t> eight </a:t>
            </a:r>
            <a:r>
              <a:rPr lang="en-US" dirty="0"/>
              <a:t>reasons why change initiatives fail:</a:t>
            </a:r>
            <a:br>
              <a:rPr lang="en-US" dirty="0"/>
            </a:br>
            <a:endParaRPr lang="en-US" dirty="0"/>
          </a:p>
        </p:txBody>
      </p:sp>
      <p:sp>
        <p:nvSpPr>
          <p:cNvPr id="3" name="Content Placeholder 2"/>
          <p:cNvSpPr>
            <a:spLocks noGrp="1"/>
          </p:cNvSpPr>
          <p:nvPr>
            <p:ph idx="1"/>
          </p:nvPr>
        </p:nvSpPr>
        <p:spPr>
          <a:xfrm>
            <a:off x="457200" y="1255483"/>
            <a:ext cx="8382000" cy="5055346"/>
          </a:xfrm>
        </p:spPr>
        <p:txBody>
          <a:bodyPr/>
          <a:lstStyle/>
          <a:p>
            <a:r>
              <a:rPr lang="en-US" dirty="0" smtClean="0"/>
              <a:t>Too </a:t>
            </a:r>
            <a:r>
              <a:rPr lang="en-US" dirty="0"/>
              <a:t>much complexity</a:t>
            </a:r>
          </a:p>
          <a:p>
            <a:r>
              <a:rPr lang="en-US" dirty="0"/>
              <a:t>Failure to building coalition and support</a:t>
            </a:r>
          </a:p>
          <a:p>
            <a:r>
              <a:rPr lang="en-US" dirty="0"/>
              <a:t>Not understanding the need for a clear vision</a:t>
            </a:r>
          </a:p>
          <a:p>
            <a:r>
              <a:rPr lang="en-US" dirty="0"/>
              <a:t>Failure to clearly communicate the vision</a:t>
            </a:r>
          </a:p>
          <a:p>
            <a:r>
              <a:rPr lang="en-US" dirty="0"/>
              <a:t>Permitting roadblocks and resistance to change</a:t>
            </a:r>
          </a:p>
          <a:p>
            <a:r>
              <a:rPr lang="en-US" dirty="0"/>
              <a:t>Not planning for short-term results, and not achieving them</a:t>
            </a:r>
          </a:p>
          <a:p>
            <a:r>
              <a:rPr lang="en-US" dirty="0"/>
              <a:t>Declaring victory too soon</a:t>
            </a:r>
          </a:p>
          <a:p>
            <a:r>
              <a:rPr lang="en-US" dirty="0"/>
              <a:t>Failure to institutionalize changes in organizational </a:t>
            </a:r>
            <a:r>
              <a:rPr lang="en-US" dirty="0" smtClean="0"/>
              <a:t>culture</a:t>
            </a:r>
            <a:endParaRPr lang="en-US" dirty="0"/>
          </a:p>
        </p:txBody>
      </p:sp>
      <p:sp>
        <p:nvSpPr>
          <p:cNvPr id="4" name="TextBox 3"/>
          <p:cNvSpPr txBox="1"/>
          <p:nvPr/>
        </p:nvSpPr>
        <p:spPr>
          <a:xfrm>
            <a:off x="457200" y="6310829"/>
            <a:ext cx="4700889" cy="369332"/>
          </a:xfrm>
          <a:prstGeom prst="rect">
            <a:avLst/>
          </a:prstGeom>
          <a:noFill/>
        </p:spPr>
        <p:txBody>
          <a:bodyPr wrap="none" rtlCol="0">
            <a:spAutoFit/>
          </a:bodyPr>
          <a:lstStyle/>
          <a:p>
            <a:r>
              <a:rPr lang="en-US" dirty="0" smtClean="0"/>
              <a:t>Source: http://</a:t>
            </a:r>
            <a:r>
              <a:rPr lang="en-US" dirty="0" err="1" smtClean="0"/>
              <a:t>www.kotterinternational.com</a:t>
            </a:r>
            <a:r>
              <a:rPr lang="en-US" dirty="0" smtClean="0"/>
              <a:t>/</a:t>
            </a:r>
            <a:endParaRPr lang="en-US" dirty="0"/>
          </a:p>
        </p:txBody>
      </p:sp>
    </p:spTree>
    <p:extLst>
      <p:ext uri="{BB962C8B-B14F-4D97-AF65-F5344CB8AC3E}">
        <p14:creationId xmlns:p14="http://schemas.microsoft.com/office/powerpoint/2010/main" val="44517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29918"/>
            <a:ext cx="5575216"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a:xfrm>
            <a:off x="0" y="228600"/>
            <a:ext cx="3124199" cy="1162050"/>
          </a:xfrm>
        </p:spPr>
        <p:txBody>
          <a:bodyPr>
            <a:noAutofit/>
          </a:bodyPr>
          <a:lstStyle/>
          <a:p>
            <a:pPr algn="just"/>
            <a:r>
              <a:rPr lang="en-US" sz="1400" dirty="0" smtClean="0"/>
              <a:t>Change Agents help </a:t>
            </a:r>
            <a:r>
              <a:rPr lang="en-US" sz="1400" dirty="0"/>
              <a:t>bridge the gap between leadership and </a:t>
            </a:r>
            <a:r>
              <a:rPr lang="en-US" sz="1400" dirty="0" smtClean="0"/>
              <a:t>employees.  They mobilize impacted employees through clear and consistent information and materials.</a:t>
            </a:r>
            <a:endParaRPr lang="en-US" sz="1400" dirty="0"/>
          </a:p>
        </p:txBody>
      </p:sp>
      <p:sp>
        <p:nvSpPr>
          <p:cNvPr id="5" name="Content Placeholder 4"/>
          <p:cNvSpPr>
            <a:spLocks noGrp="1"/>
          </p:cNvSpPr>
          <p:nvPr>
            <p:ph idx="1"/>
          </p:nvPr>
        </p:nvSpPr>
        <p:spPr>
          <a:xfrm>
            <a:off x="3584533" y="152400"/>
            <a:ext cx="5111750" cy="5853113"/>
          </a:xfrm>
        </p:spPr>
        <p:txBody>
          <a:bodyPr/>
          <a:lstStyle/>
          <a:p>
            <a:pPr marL="0" indent="0">
              <a:buNone/>
            </a:pPr>
            <a:r>
              <a:rPr lang="en-US" dirty="0" smtClean="0"/>
              <a:t>Moving Up the Change Curve</a:t>
            </a:r>
            <a:endParaRPr lang="en-US" dirty="0"/>
          </a:p>
        </p:txBody>
      </p:sp>
      <p:sp>
        <p:nvSpPr>
          <p:cNvPr id="10" name="Text Placeholder 6"/>
          <p:cNvSpPr txBox="1">
            <a:spLocks/>
          </p:cNvSpPr>
          <p:nvPr/>
        </p:nvSpPr>
        <p:spPr>
          <a:xfrm>
            <a:off x="0" y="1447800"/>
            <a:ext cx="3160520" cy="510540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285750" indent="-285750">
              <a:buFont typeface="Arial" pitchFamily="34" charset="0"/>
              <a:buChar char="•"/>
            </a:pPr>
            <a:r>
              <a:rPr lang="en-US" sz="1600" dirty="0" smtClean="0"/>
              <a:t>Change Agents need to move up the change curve before the broader employee/end user groups to help drive the change effort and bring remaining users to desired levels.</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Change Agents help identify resistance characteristics. This </a:t>
            </a:r>
            <a:r>
              <a:rPr lang="en-US" sz="1600" dirty="0"/>
              <a:t>is critical to understanding </a:t>
            </a:r>
            <a:r>
              <a:rPr lang="en-US" sz="1600" dirty="0" smtClean="0"/>
              <a:t>and planning </a:t>
            </a:r>
            <a:r>
              <a:rPr lang="en-US" sz="1600" dirty="0"/>
              <a:t>of future efforts. </a:t>
            </a:r>
            <a:endParaRPr lang="en-US" sz="1600" dirty="0" smtClean="0"/>
          </a:p>
          <a:p>
            <a:pPr marL="285750" indent="-285750">
              <a:buFont typeface="Wingdings" pitchFamily="2" charset="2"/>
              <a:buChar char="ü"/>
            </a:pPr>
            <a:r>
              <a:rPr lang="en-US" sz="1600" b="1" dirty="0" smtClean="0"/>
              <a:t>Lack </a:t>
            </a:r>
            <a:r>
              <a:rPr lang="en-US" sz="1600" b="1" dirty="0"/>
              <a:t>of Motivation </a:t>
            </a:r>
            <a:r>
              <a:rPr lang="en-US" sz="1600" dirty="0"/>
              <a:t>– need for transformation unclear or no personal sense of urgency</a:t>
            </a:r>
          </a:p>
          <a:p>
            <a:pPr marL="285750" indent="-285750">
              <a:buFont typeface="Wingdings" pitchFamily="2" charset="2"/>
              <a:buChar char="ü"/>
            </a:pPr>
            <a:r>
              <a:rPr lang="en-US" sz="1600" b="1" dirty="0" smtClean="0"/>
              <a:t>Big </a:t>
            </a:r>
            <a:r>
              <a:rPr lang="en-US" sz="1600" b="1" dirty="0"/>
              <a:t>Picture Not Understood </a:t>
            </a:r>
            <a:r>
              <a:rPr lang="en-US" sz="1600" dirty="0"/>
              <a:t>– is only a partial understanding about what is changing</a:t>
            </a:r>
          </a:p>
          <a:p>
            <a:pPr marL="285750" indent="-285750">
              <a:buFont typeface="Wingdings" pitchFamily="2" charset="2"/>
              <a:buChar char="ü"/>
            </a:pPr>
            <a:r>
              <a:rPr lang="en-US" sz="1600" b="1" dirty="0" smtClean="0"/>
              <a:t>Perceived </a:t>
            </a:r>
            <a:r>
              <a:rPr lang="en-US" sz="1600" b="1" dirty="0"/>
              <a:t>Loss of Personal Control </a:t>
            </a:r>
            <a:r>
              <a:rPr lang="en-US" sz="1600" dirty="0"/>
              <a:t>– impacted individuals have little or no involvement</a:t>
            </a:r>
          </a:p>
          <a:p>
            <a:pPr marL="285750" indent="-285750">
              <a:buFont typeface="Wingdings" pitchFamily="2" charset="2"/>
              <a:buChar char="ü"/>
            </a:pPr>
            <a:r>
              <a:rPr lang="en-US" sz="1600" b="1" dirty="0" smtClean="0"/>
              <a:t>Loss </a:t>
            </a:r>
            <a:r>
              <a:rPr lang="en-US" sz="1600" b="1" dirty="0"/>
              <a:t>of Stability </a:t>
            </a:r>
            <a:r>
              <a:rPr lang="en-US" sz="1600" dirty="0"/>
              <a:t>– high levels of uncertainty regarding the future expectations of </a:t>
            </a:r>
            <a:r>
              <a:rPr lang="en-US" sz="1600" dirty="0" smtClean="0"/>
              <a:t>jobs, roles</a:t>
            </a:r>
            <a:r>
              <a:rPr lang="en-US" sz="1600" dirty="0"/>
              <a:t>, and required skills</a:t>
            </a:r>
          </a:p>
          <a:p>
            <a:pPr marL="285750" indent="-285750">
              <a:buFont typeface="Wingdings" pitchFamily="2" charset="2"/>
              <a:buChar char="ü"/>
            </a:pPr>
            <a:r>
              <a:rPr lang="en-US" sz="1600" b="1" dirty="0" smtClean="0"/>
              <a:t>Inadequate </a:t>
            </a:r>
            <a:r>
              <a:rPr lang="en-US" sz="1600" b="1" dirty="0"/>
              <a:t>Communications </a:t>
            </a:r>
            <a:r>
              <a:rPr lang="en-US" sz="1600" dirty="0"/>
              <a:t>– communications are untimely, outdated or unfocused, </a:t>
            </a:r>
            <a:r>
              <a:rPr lang="en-US" sz="1600" dirty="0" smtClean="0"/>
              <a:t>and provide </a:t>
            </a:r>
            <a:r>
              <a:rPr lang="en-US" sz="1600" dirty="0"/>
              <a:t>few details and little direction</a:t>
            </a:r>
          </a:p>
          <a:p>
            <a:pPr marL="285750" indent="-285750">
              <a:buFont typeface="Wingdings" pitchFamily="2" charset="2"/>
              <a:buChar char="ü"/>
            </a:pPr>
            <a:r>
              <a:rPr lang="en-US" sz="1600" b="1" dirty="0" smtClean="0"/>
              <a:t>Expectations</a:t>
            </a:r>
            <a:r>
              <a:rPr lang="en-US" sz="1600" dirty="0" smtClean="0"/>
              <a:t> </a:t>
            </a:r>
            <a:r>
              <a:rPr lang="en-US" sz="1600" b="1" dirty="0"/>
              <a:t>Not Met </a:t>
            </a:r>
            <a:r>
              <a:rPr lang="en-US" sz="1600" dirty="0"/>
              <a:t>– expectations about communications and personal </a:t>
            </a:r>
            <a:r>
              <a:rPr lang="en-US" sz="1600" dirty="0" smtClean="0"/>
              <a:t>interactions unmet.</a:t>
            </a:r>
          </a:p>
          <a:p>
            <a:endParaRPr lang="en-US" dirty="0"/>
          </a:p>
        </p:txBody>
      </p:sp>
    </p:spTree>
    <p:extLst>
      <p:ext uri="{BB962C8B-B14F-4D97-AF65-F5344CB8AC3E}">
        <p14:creationId xmlns:p14="http://schemas.microsoft.com/office/powerpoint/2010/main" val="249744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algn="ctr" eaLnBrk="1" hangingPunct="1"/>
            <a:r>
              <a:rPr lang="en-US" cap="none" dirty="0" smtClean="0">
                <a:latin typeface="Arial" charset="0"/>
                <a:ea typeface="ＭＳ Ｐゴシック" charset="-128"/>
              </a:rPr>
              <a:t>Change </a:t>
            </a:r>
            <a:r>
              <a:rPr lang="en-US" cap="none" dirty="0" err="1" smtClean="0">
                <a:latin typeface="Arial" charset="0"/>
                <a:ea typeface="ＭＳ Ｐゴシック" charset="-128"/>
              </a:rPr>
              <a:t>Activites</a:t>
            </a:r>
            <a:endParaRPr lang="en-US" cap="none" dirty="0">
              <a:latin typeface="Arial" charset="0"/>
              <a:ea typeface="ＭＳ Ｐゴシック" charset="-128"/>
            </a:endParaRPr>
          </a:p>
        </p:txBody>
      </p:sp>
      <p:pic>
        <p:nvPicPr>
          <p:cNvPr id="4" name="Picture 3"/>
          <p:cNvPicPr>
            <a:picLocks noChangeAspect="1" noChangeArrowheads="1"/>
          </p:cNvPicPr>
          <p:nvPr/>
        </p:nvPicPr>
        <p:blipFill>
          <a:blip r:embed="rId2"/>
          <a:srcRect/>
          <a:stretch>
            <a:fillRect/>
          </a:stretch>
        </p:blipFill>
        <p:spPr bwMode="auto">
          <a:xfrm>
            <a:off x="1524000" y="1447800"/>
            <a:ext cx="6540500" cy="4495800"/>
          </a:xfrm>
          <a:prstGeom prst="rect">
            <a:avLst/>
          </a:prstGeom>
          <a:noFill/>
          <a:ln w="9525">
            <a:noFill/>
            <a:miter lim="800000"/>
            <a:headEnd/>
            <a:tailEnd/>
          </a:ln>
        </p:spPr>
      </p:pic>
    </p:spTree>
    <p:extLst>
      <p:ext uri="{BB962C8B-B14F-4D97-AF65-F5344CB8AC3E}">
        <p14:creationId xmlns:p14="http://schemas.microsoft.com/office/powerpoint/2010/main" val="234093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524000"/>
          </a:xfrm>
        </p:spPr>
        <p:txBody>
          <a:bodyPr>
            <a:normAutofit fontScale="90000"/>
          </a:bodyPr>
          <a:lstStyle/>
          <a:p>
            <a:r>
              <a:rPr lang="en-US" b="1" dirty="0" smtClean="0">
                <a:solidFill>
                  <a:schemeClr val="tx1"/>
                </a:solidFill>
              </a:rPr>
              <a:t>Completion of today’s seminar qualifies you for an official EDUCAUSE badge:</a:t>
            </a:r>
            <a:endParaRPr lang="en-US" b="1" dirty="0">
              <a:solidFill>
                <a:schemeClr val="tx1"/>
              </a:solidFill>
            </a:endParaRPr>
          </a:p>
        </p:txBody>
      </p:sp>
      <p:sp>
        <p:nvSpPr>
          <p:cNvPr id="3" name="Text Placeholder 2"/>
          <p:cNvSpPr>
            <a:spLocks noGrp="1"/>
          </p:cNvSpPr>
          <p:nvPr>
            <p:ph type="body" sz="quarter" idx="10"/>
          </p:nvPr>
        </p:nvSpPr>
        <p:spPr>
          <a:xfrm>
            <a:off x="381000" y="1676400"/>
            <a:ext cx="7576226" cy="4393660"/>
          </a:xfrm>
        </p:spPr>
        <p:txBody>
          <a:bodyPr/>
          <a:lstStyle/>
          <a:p>
            <a:pPr marL="0" indent="0">
              <a:buClr>
                <a:srgbClr val="C00000"/>
              </a:buClr>
              <a:buSzPct val="80000"/>
              <a:buNone/>
            </a:pPr>
            <a:r>
              <a:rPr lang="en-US" sz="2800" dirty="0" smtClean="0">
                <a:latin typeface="Arial" panose="020B0604020202020204" pitchFamily="34" charset="0"/>
                <a:cs typeface="Arial" panose="020B0604020202020204" pitchFamily="34" charset="0"/>
              </a:rPr>
              <a:t>After the seminar and </a:t>
            </a:r>
            <a:r>
              <a:rPr lang="en-US" sz="2800" b="1" dirty="0" smtClean="0">
                <a:latin typeface="Arial" panose="020B0604020202020204" pitchFamily="34" charset="0"/>
                <a:cs typeface="Arial" panose="020B0604020202020204" pitchFamily="34" charset="0"/>
              </a:rPr>
              <a:t>before Oct. 21</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0" indent="0">
              <a:buClr>
                <a:srgbClr val="C00000"/>
              </a:buClr>
              <a:buSzPct val="80000"/>
              <a:buNone/>
            </a:pPr>
            <a:endParaRPr lang="en-US" sz="2800" dirty="0" smtClean="0">
              <a:latin typeface="Arial" panose="020B0604020202020204" pitchFamily="34" charset="0"/>
              <a:cs typeface="Arial" panose="020B0604020202020204" pitchFamily="34" charset="0"/>
            </a:endParaRPr>
          </a:p>
          <a:p>
            <a:pPr>
              <a:spcBef>
                <a:spcPts val="1968"/>
              </a:spcBef>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Visit </a:t>
            </a:r>
            <a:r>
              <a:rPr lang="en-US" sz="2800" b="1" dirty="0" smtClean="0">
                <a:solidFill>
                  <a:srgbClr val="055DB4"/>
                </a:solidFill>
                <a:latin typeface="Arial" panose="020B0604020202020204" pitchFamily="34" charset="0"/>
                <a:cs typeface="Arial" panose="020B0604020202020204" pitchFamily="34" charset="0"/>
              </a:rPr>
              <a:t>credly.com/claim</a:t>
            </a:r>
            <a:endParaRPr lang="en-US" sz="2800" b="1" dirty="0">
              <a:solidFill>
                <a:srgbClr val="055DB4"/>
              </a:solidFill>
              <a:latin typeface="Arial" panose="020B0604020202020204" pitchFamily="34" charset="0"/>
              <a:cs typeface="Arial" panose="020B0604020202020204" pitchFamily="34" charset="0"/>
            </a:endParaRPr>
          </a:p>
          <a:p>
            <a:pPr>
              <a:spcBef>
                <a:spcPts val="1968"/>
              </a:spcBef>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Enter code</a:t>
            </a:r>
            <a:br>
              <a:rPr lang="en-US" sz="2800" dirty="0" smtClean="0">
                <a:latin typeface="Arial" panose="020B0604020202020204" pitchFamily="34" charset="0"/>
                <a:cs typeface="Arial" panose="020B0604020202020204" pitchFamily="34" charset="0"/>
              </a:rPr>
            </a:br>
            <a:r>
              <a:rPr lang="en-US" sz="2800" b="1" dirty="0">
                <a:solidFill>
                  <a:srgbClr val="C00000"/>
                </a:solidFill>
                <a:latin typeface="Arial" panose="020B0604020202020204" pitchFamily="34" charset="0"/>
                <a:cs typeface="Arial" panose="020B0604020202020204" pitchFamily="34" charset="0"/>
              </a:rPr>
              <a:t>2014-EDUCAUSE-11P</a:t>
            </a:r>
          </a:p>
          <a:p>
            <a:pPr>
              <a:spcBef>
                <a:spcPts val="1968"/>
              </a:spcBef>
              <a:buClr>
                <a:srgbClr val="C00000"/>
              </a:buClr>
              <a:buSzPct val="80000"/>
              <a:buFont typeface="Wingdings" panose="05000000000000000000" pitchFamily="2" charset="2"/>
              <a:buChar char="§"/>
            </a:pPr>
            <a:r>
              <a:rPr lang="en-US" sz="2800">
                <a:latin typeface="Arial" panose="020B0604020202020204" pitchFamily="34" charset="0"/>
                <a:cs typeface="Arial" panose="020B0604020202020204" pitchFamily="34" charset="0"/>
              </a:rPr>
              <a:t>Follow the prompts to </a:t>
            </a:r>
            <a:br>
              <a:rPr lang="en-US" sz="2800">
                <a:latin typeface="Arial" panose="020B0604020202020204" pitchFamily="34" charset="0"/>
                <a:cs typeface="Arial" panose="020B0604020202020204" pitchFamily="34" charset="0"/>
              </a:rPr>
            </a:br>
            <a:r>
              <a:rPr lang="en-US" sz="2800" b="1">
                <a:solidFill>
                  <a:srgbClr val="055DB4"/>
                </a:solidFill>
                <a:latin typeface="Arial" panose="020B0604020202020204" pitchFamily="34" charset="0"/>
                <a:cs typeface="Arial" panose="020B0604020202020204" pitchFamily="34" charset="0"/>
              </a:rPr>
              <a:t>provide a reflection </a:t>
            </a:r>
            <a:r>
              <a:rPr lang="en-US" sz="2800">
                <a:latin typeface="Arial" panose="020B0604020202020204" pitchFamily="34" charset="0"/>
                <a:cs typeface="Arial" panose="020B0604020202020204" pitchFamily="34" charset="0"/>
              </a:rPr>
              <a:t>on how you will apply knowledge from this seminar </a:t>
            </a:r>
            <a:r>
              <a:rPr lang="en-US" sz="2800">
                <a:solidFill>
                  <a:srgbClr val="C00000"/>
                </a:solidFill>
                <a:latin typeface="Arial" panose="020B0604020202020204" pitchFamily="34" charset="0"/>
                <a:cs typeface="Arial" panose="020B0604020202020204" pitchFamily="34" charset="0"/>
              </a:rPr>
              <a:t> </a:t>
            </a:r>
            <a:endParaRPr lang="en-US" sz="280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332" y="2446303"/>
            <a:ext cx="2555198" cy="2550946"/>
          </a:xfrm>
          <a:prstGeom prst="rect">
            <a:avLst/>
          </a:prstGeom>
          <a:effectLst/>
        </p:spPr>
      </p:pic>
    </p:spTree>
    <p:extLst>
      <p:ext uri="{BB962C8B-B14F-4D97-AF65-F5344CB8AC3E}">
        <p14:creationId xmlns:p14="http://schemas.microsoft.com/office/powerpoint/2010/main" val="16662687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5900"/>
            <a:ext cx="8229600" cy="1524000"/>
          </a:xfrm>
        </p:spPr>
        <p:txBody>
          <a:bodyPr/>
          <a:lstStyle/>
          <a:p>
            <a:r>
              <a:rPr lang="en-US" b="1" dirty="0" smtClean="0">
                <a:solidFill>
                  <a:schemeClr val="tx1"/>
                </a:solidFill>
              </a:rPr>
              <a:t>After you submit </a:t>
            </a:r>
            <a:br>
              <a:rPr lang="en-US" b="1" dirty="0" smtClean="0">
                <a:solidFill>
                  <a:schemeClr val="tx1"/>
                </a:solidFill>
              </a:rPr>
            </a:br>
            <a:r>
              <a:rPr lang="en-US" b="1" dirty="0" smtClean="0">
                <a:solidFill>
                  <a:schemeClr val="tx1"/>
                </a:solidFill>
              </a:rPr>
              <a:t>your reflection:</a:t>
            </a:r>
            <a:endParaRPr lang="en-US" b="1" dirty="0">
              <a:solidFill>
                <a:schemeClr val="tx1"/>
              </a:solidFill>
            </a:endParaRPr>
          </a:p>
        </p:txBody>
      </p:sp>
      <p:sp>
        <p:nvSpPr>
          <p:cNvPr id="3" name="Text Placeholder 2"/>
          <p:cNvSpPr>
            <a:spLocks noGrp="1"/>
          </p:cNvSpPr>
          <p:nvPr>
            <p:ph type="body" sz="quarter" idx="10"/>
          </p:nvPr>
        </p:nvSpPr>
        <p:spPr>
          <a:xfrm>
            <a:off x="584200" y="1562100"/>
            <a:ext cx="5105400" cy="4495800"/>
          </a:xfrm>
        </p:spPr>
        <p:txBody>
          <a:bodyPr/>
          <a:lstStyle/>
          <a:p>
            <a:pPr>
              <a:spcBef>
                <a:spcPts val="1968"/>
              </a:spcBef>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EDUCAUSE staff will review your submission</a:t>
            </a:r>
            <a:endParaRPr lang="en-US" sz="2800" b="1" dirty="0">
              <a:solidFill>
                <a:srgbClr val="055DB4"/>
              </a:solidFill>
              <a:latin typeface="Arial" panose="020B0604020202020204" pitchFamily="34" charset="0"/>
              <a:cs typeface="Arial" panose="020B0604020202020204" pitchFamily="34" charset="0"/>
            </a:endParaRPr>
          </a:p>
          <a:p>
            <a:pPr>
              <a:spcBef>
                <a:spcPts val="1968"/>
              </a:spcBef>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Look for an email when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it has been approved</a:t>
            </a:r>
          </a:p>
          <a:p>
            <a:pPr>
              <a:spcBef>
                <a:spcPts val="1968"/>
              </a:spcBef>
              <a:buClr>
                <a:srgbClr val="C00000"/>
              </a:buClr>
              <a:buSzPct val="800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Then share your badge on professional and social networks or your own site, blog </a:t>
            </a:r>
            <a:r>
              <a:rPr lang="en-US" sz="2800" dirty="0">
                <a:latin typeface="Arial" panose="020B0604020202020204" pitchFamily="34" charset="0"/>
                <a:cs typeface="Arial" panose="020B0604020202020204" pitchFamily="34" charset="0"/>
              </a:rPr>
              <a:t>or </a:t>
            </a:r>
            <a:r>
              <a:rPr lang="en-US" sz="2800" dirty="0" smtClean="0">
                <a:latin typeface="Arial" panose="020B0604020202020204" pitchFamily="34" charset="0"/>
                <a:cs typeface="Arial" panose="020B0604020202020204" pitchFamily="34" charset="0"/>
              </a:rPr>
              <a:t>résumé</a:t>
            </a:r>
          </a:p>
        </p:txBody>
      </p:sp>
      <p:pic>
        <p:nvPicPr>
          <p:cNvPr id="8" name="Picture 7" descr="logo-f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2508" y="4891469"/>
            <a:ext cx="963731" cy="980347"/>
          </a:xfrm>
          <a:prstGeom prst="rect">
            <a:avLst/>
          </a:prstGeom>
        </p:spPr>
      </p:pic>
      <p:pic>
        <p:nvPicPr>
          <p:cNvPr id="9" name="Picture 8" descr="logo-linkedi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508" y="3786569"/>
            <a:ext cx="963731" cy="980347"/>
          </a:xfrm>
          <a:prstGeom prst="rect">
            <a:avLst/>
          </a:prstGeom>
        </p:spPr>
      </p:pic>
      <p:pic>
        <p:nvPicPr>
          <p:cNvPr id="10" name="Picture 9" descr="logo-shar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2508" y="2656269"/>
            <a:ext cx="963731" cy="980347"/>
          </a:xfrm>
          <a:prstGeom prst="rect">
            <a:avLst/>
          </a:prstGeom>
        </p:spPr>
      </p:pic>
      <p:pic>
        <p:nvPicPr>
          <p:cNvPr id="12" name="Picture 11" descr="logo-twitt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9508" y="3786569"/>
            <a:ext cx="963731" cy="980347"/>
          </a:xfrm>
          <a:prstGeom prst="rect">
            <a:avLst/>
          </a:prstGeom>
        </p:spPr>
      </p:pic>
      <p:pic>
        <p:nvPicPr>
          <p:cNvPr id="15" name="Picture 14"/>
          <p:cNvPicPr>
            <a:picLocks noChangeAspect="1"/>
          </p:cNvPicPr>
          <p:nvPr/>
        </p:nvPicPr>
        <p:blipFill>
          <a:blip r:embed="rId7"/>
          <a:stretch>
            <a:fillRect/>
          </a:stretch>
        </p:blipFill>
        <p:spPr>
          <a:xfrm>
            <a:off x="6299200" y="2565400"/>
            <a:ext cx="1155700" cy="115570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8400" y="114300"/>
            <a:ext cx="2442464" cy="2438399"/>
          </a:xfrm>
          <a:prstGeom prst="rect">
            <a:avLst/>
          </a:prstGeom>
          <a:noFill/>
          <a:ln>
            <a:noFill/>
          </a:ln>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99508" y="4878769"/>
            <a:ext cx="963730" cy="980347"/>
          </a:xfrm>
          <a:prstGeom prst="rect">
            <a:avLst/>
          </a:prstGeom>
        </p:spPr>
      </p:pic>
    </p:spTree>
    <p:extLst>
      <p:ext uri="{BB962C8B-B14F-4D97-AF65-F5344CB8AC3E}">
        <p14:creationId xmlns:p14="http://schemas.microsoft.com/office/powerpoint/2010/main" val="13609207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234950" y="815975"/>
            <a:ext cx="8339138" cy="1470025"/>
          </a:xfrm>
        </p:spPr>
        <p:txBody>
          <a:bodyPr/>
          <a:lstStyle/>
          <a:p>
            <a:pPr eaLnBrk="1" hangingPunct="1"/>
            <a:r>
              <a:rPr lang="en-US" cap="none" dirty="0">
                <a:latin typeface="Arial" charset="0"/>
                <a:ea typeface="ＭＳ Ｐゴシック" charset="-128"/>
              </a:rPr>
              <a:t>THANK YOU</a:t>
            </a:r>
          </a:p>
        </p:txBody>
      </p:sp>
      <p:sp>
        <p:nvSpPr>
          <p:cNvPr id="3" name="TextBox 2"/>
          <p:cNvSpPr txBox="1"/>
          <p:nvPr/>
        </p:nvSpPr>
        <p:spPr>
          <a:xfrm>
            <a:off x="5014757" y="3023528"/>
            <a:ext cx="3057247" cy="954107"/>
          </a:xfrm>
          <a:prstGeom prst="rect">
            <a:avLst/>
          </a:prstGeom>
          <a:noFill/>
        </p:spPr>
        <p:txBody>
          <a:bodyPr wrap="none" rtlCol="0">
            <a:spAutoFit/>
          </a:bodyPr>
          <a:lstStyle/>
          <a:p>
            <a:r>
              <a:rPr lang="en-US" sz="2000" dirty="0" smtClean="0"/>
              <a:t>Jim Russell,</a:t>
            </a:r>
          </a:p>
          <a:p>
            <a:r>
              <a:rPr lang="en-US" dirty="0">
                <a:solidFill>
                  <a:srgbClr val="4C4C4F"/>
                </a:solidFill>
                <a:cs typeface="Arial"/>
              </a:rPr>
              <a:t>CIO, </a:t>
            </a:r>
            <a:r>
              <a:rPr lang="en-US" dirty="0" err="1">
                <a:solidFill>
                  <a:srgbClr val="4C4C4F"/>
                </a:solidFill>
                <a:cs typeface="Arial"/>
              </a:rPr>
              <a:t>Manhattanville</a:t>
            </a:r>
            <a:r>
              <a:rPr lang="en-US" dirty="0">
                <a:solidFill>
                  <a:srgbClr val="4C4C4F"/>
                </a:solidFill>
                <a:cs typeface="Arial"/>
              </a:rPr>
              <a:t> </a:t>
            </a:r>
            <a:r>
              <a:rPr lang="en-US" dirty="0" smtClean="0">
                <a:solidFill>
                  <a:srgbClr val="4C4C4F"/>
                </a:solidFill>
                <a:cs typeface="Arial"/>
              </a:rPr>
              <a:t>College</a:t>
            </a:r>
            <a:endParaRPr lang="en-US" dirty="0" smtClean="0"/>
          </a:p>
          <a:p>
            <a:r>
              <a:rPr lang="en-US" sz="1600" i="1" dirty="0" smtClean="0">
                <a:hlinkClick r:id="rId2"/>
              </a:rPr>
              <a:t>jim.russell@mville.edu</a:t>
            </a:r>
            <a:endParaRPr lang="en-US" sz="1600" i="1" dirty="0" smtClean="0"/>
          </a:p>
        </p:txBody>
      </p:sp>
      <p:sp>
        <p:nvSpPr>
          <p:cNvPr id="4" name="TextBox 3"/>
          <p:cNvSpPr txBox="1"/>
          <p:nvPr/>
        </p:nvSpPr>
        <p:spPr>
          <a:xfrm>
            <a:off x="981244" y="3051142"/>
            <a:ext cx="3222357" cy="1785104"/>
          </a:xfrm>
          <a:prstGeom prst="rect">
            <a:avLst/>
          </a:prstGeom>
          <a:noFill/>
        </p:spPr>
        <p:txBody>
          <a:bodyPr wrap="none" rtlCol="0">
            <a:spAutoFit/>
          </a:bodyPr>
          <a:lstStyle/>
          <a:p>
            <a:r>
              <a:rPr lang="en-US" sz="2000" dirty="0" smtClean="0"/>
              <a:t>Victoria Khazan</a:t>
            </a:r>
          </a:p>
          <a:p>
            <a:endParaRPr lang="en-US" dirty="0" smtClean="0"/>
          </a:p>
          <a:p>
            <a:endParaRPr lang="en-US" dirty="0" smtClean="0"/>
          </a:p>
          <a:p>
            <a:endParaRPr lang="en-US" sz="800" dirty="0">
              <a:hlinkClick r:id="rId3"/>
            </a:endParaRPr>
          </a:p>
          <a:p>
            <a:r>
              <a:rPr lang="en-US" sz="1400" i="1" dirty="0" smtClean="0">
                <a:hlinkClick r:id="rId3"/>
              </a:rPr>
              <a:t>victoria.khazan@handsonchange.com</a:t>
            </a:r>
            <a:endParaRPr lang="en-US" sz="1400" i="1" dirty="0" smtClean="0"/>
          </a:p>
          <a:p>
            <a:r>
              <a:rPr lang="en-US" sz="1400" i="1" dirty="0" smtClean="0"/>
              <a:t>Tel. 201-396-8638</a:t>
            </a:r>
          </a:p>
          <a:p>
            <a:endParaRPr lang="en-US" dirty="0" smtClean="0"/>
          </a:p>
        </p:txBody>
      </p:sp>
      <p:pic>
        <p:nvPicPr>
          <p:cNvPr id="6" name="Picture 2" descr="Hand-On Change"/>
          <p:cNvPicPr>
            <a:picLocks noChangeAspect="1" noChangeArrowheads="1"/>
          </p:cNvPicPr>
          <p:nvPr/>
        </p:nvPicPr>
        <p:blipFill rotWithShape="1">
          <a:blip r:embed="rId4">
            <a:extLst>
              <a:ext uri="{28A0092B-C50C-407E-A947-70E740481C1C}">
                <a14:useLocalDpi xmlns:a14="http://schemas.microsoft.com/office/drawing/2010/main" val="0"/>
              </a:ext>
            </a:extLst>
          </a:blip>
          <a:srcRect l="8803" t="12298" r="14801" b="10017"/>
          <a:stretch/>
        </p:blipFill>
        <p:spPr bwMode="auto">
          <a:xfrm>
            <a:off x="901708" y="3470004"/>
            <a:ext cx="3079574" cy="5793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 Management: Skills Assessment</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244560"/>
            <a:ext cx="6766369" cy="561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71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p:cNvSpPr>
          <p:nvPr>
            <p:ph type="title" idx="4294967295"/>
          </p:nvPr>
        </p:nvSpPr>
        <p:spPr>
          <a:xfrm>
            <a:off x="0" y="274638"/>
            <a:ext cx="8229600" cy="1143000"/>
          </a:xfrm>
        </p:spPr>
        <p:txBody>
          <a:bodyPr/>
          <a:lstStyle/>
          <a:p>
            <a:pPr eaLnBrk="1" hangingPunct="1">
              <a:defRPr/>
            </a:pPr>
            <a:r>
              <a:rPr lang="en-GB" sz="3200" dirty="0" smtClean="0">
                <a:latin typeface="Calibri" pitchFamily="34" charset="0"/>
              </a:rPr>
              <a:t>RACI is an Acronym</a:t>
            </a:r>
          </a:p>
        </p:txBody>
      </p:sp>
      <p:sp>
        <p:nvSpPr>
          <p:cNvPr id="17411" name="Rectangle 3"/>
          <p:cNvSpPr>
            <a:spLocks noChangeArrowheads="1"/>
          </p:cNvSpPr>
          <p:nvPr/>
        </p:nvSpPr>
        <p:spPr bwMode="auto">
          <a:xfrm>
            <a:off x="222250" y="2132013"/>
            <a:ext cx="32813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graphicFrame>
        <p:nvGraphicFramePr>
          <p:cNvPr id="17412" name="Object 2"/>
          <p:cNvGraphicFramePr>
            <a:graphicFrameLocks/>
          </p:cNvGraphicFramePr>
          <p:nvPr/>
        </p:nvGraphicFramePr>
        <p:xfrm>
          <a:off x="2041525" y="1677988"/>
          <a:ext cx="1554163" cy="984250"/>
        </p:xfrm>
        <a:graphic>
          <a:graphicData uri="http://schemas.openxmlformats.org/presentationml/2006/ole">
            <mc:AlternateContent xmlns:mc="http://schemas.openxmlformats.org/markup-compatibility/2006">
              <mc:Choice xmlns:v="urn:schemas-microsoft-com:vml" Requires="v">
                <p:oleObj spid="_x0000_s1046" name="WordArt 2.0" r:id="rId4" imgW="2679700" imgH="1701800" progId="MSWordArt.2">
                  <p:embed/>
                </p:oleObj>
              </mc:Choice>
              <mc:Fallback>
                <p:oleObj name="WordArt 2.0" r:id="rId4" imgW="2679700" imgH="1701800" progId="MSWordArt.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1525" y="1677988"/>
                        <a:ext cx="1554163"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3"/>
          <p:cNvGraphicFramePr>
            <a:graphicFrameLocks/>
          </p:cNvGraphicFramePr>
          <p:nvPr/>
        </p:nvGraphicFramePr>
        <p:xfrm>
          <a:off x="2181225" y="2819400"/>
          <a:ext cx="1554163" cy="984250"/>
        </p:xfrm>
        <a:graphic>
          <a:graphicData uri="http://schemas.openxmlformats.org/presentationml/2006/ole">
            <mc:AlternateContent xmlns:mc="http://schemas.openxmlformats.org/markup-compatibility/2006">
              <mc:Choice xmlns:v="urn:schemas-microsoft-com:vml" Requires="v">
                <p:oleObj spid="_x0000_s1047" name="WordArt 2.0" r:id="rId6" imgW="2679700" imgH="1701800" progId="MSWordArt.2">
                  <p:embed/>
                </p:oleObj>
              </mc:Choice>
              <mc:Fallback>
                <p:oleObj name="WordArt 2.0" r:id="rId6" imgW="2679700" imgH="1701800" progId="MSWordArt.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1225" y="2819400"/>
                        <a:ext cx="1554163"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4"/>
          <p:cNvGraphicFramePr>
            <a:graphicFrameLocks/>
          </p:cNvGraphicFramePr>
          <p:nvPr/>
        </p:nvGraphicFramePr>
        <p:xfrm>
          <a:off x="2143125" y="3971925"/>
          <a:ext cx="1554163" cy="984250"/>
        </p:xfrm>
        <a:graphic>
          <a:graphicData uri="http://schemas.openxmlformats.org/presentationml/2006/ole">
            <mc:AlternateContent xmlns:mc="http://schemas.openxmlformats.org/markup-compatibility/2006">
              <mc:Choice xmlns:v="urn:schemas-microsoft-com:vml" Requires="v">
                <p:oleObj spid="_x0000_s1048" name="WordArt 2.0" r:id="rId8" imgW="2679700" imgH="1701800" progId="MSWordArt.2">
                  <p:embed/>
                </p:oleObj>
              </mc:Choice>
              <mc:Fallback>
                <p:oleObj name="WordArt 2.0" r:id="rId8" imgW="2679700" imgH="1701800" progId="MSWordArt.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25" y="3971925"/>
                        <a:ext cx="1554163"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5" name="Rectangle 7"/>
          <p:cNvSpPr>
            <a:spLocks noChangeArrowheads="1"/>
          </p:cNvSpPr>
          <p:nvPr/>
        </p:nvSpPr>
        <p:spPr bwMode="auto">
          <a:xfrm>
            <a:off x="4027488" y="2044700"/>
            <a:ext cx="27082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398" tIns="25359" rIns="63398" bIns="25359">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87000"/>
              </a:lnSpc>
              <a:spcBef>
                <a:spcPct val="0"/>
              </a:spcBef>
              <a:buClrTx/>
              <a:buSzTx/>
              <a:buFontTx/>
              <a:buNone/>
            </a:pPr>
            <a:r>
              <a:rPr lang="en-GB" altLang="en-US" sz="2400" b="1"/>
              <a:t>: RESPONSIBLE </a:t>
            </a:r>
            <a:endParaRPr lang="en-GB" altLang="en-US" sz="2400"/>
          </a:p>
        </p:txBody>
      </p:sp>
      <p:graphicFrame>
        <p:nvGraphicFramePr>
          <p:cNvPr id="17416" name="Object 5"/>
          <p:cNvGraphicFramePr>
            <a:graphicFrameLocks/>
          </p:cNvGraphicFramePr>
          <p:nvPr/>
        </p:nvGraphicFramePr>
        <p:xfrm>
          <a:off x="2143125" y="5253038"/>
          <a:ext cx="1554163" cy="984250"/>
        </p:xfrm>
        <a:graphic>
          <a:graphicData uri="http://schemas.openxmlformats.org/presentationml/2006/ole">
            <mc:AlternateContent xmlns:mc="http://schemas.openxmlformats.org/markup-compatibility/2006">
              <mc:Choice xmlns:v="urn:schemas-microsoft-com:vml" Requires="v">
                <p:oleObj spid="_x0000_s1049" name="WordArt 2.0" r:id="rId10" imgW="2679700" imgH="1701800" progId="MSWordArt.2">
                  <p:embed/>
                </p:oleObj>
              </mc:Choice>
              <mc:Fallback>
                <p:oleObj name="WordArt 2.0" r:id="rId10" imgW="2679700" imgH="1701800" progId="MSWordArt.2">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25" y="5253038"/>
                        <a:ext cx="1554163"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7" name="Rectangle 9"/>
          <p:cNvSpPr>
            <a:spLocks noChangeArrowheads="1"/>
          </p:cNvSpPr>
          <p:nvPr/>
        </p:nvSpPr>
        <p:spPr bwMode="auto">
          <a:xfrm>
            <a:off x="4027488" y="3095625"/>
            <a:ext cx="51165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398" tIns="25359" rIns="63398" bIns="25359">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87000"/>
              </a:lnSpc>
              <a:spcBef>
                <a:spcPct val="0"/>
              </a:spcBef>
              <a:buClrTx/>
              <a:buSzTx/>
              <a:buFontTx/>
              <a:buNone/>
            </a:pPr>
            <a:r>
              <a:rPr lang="en-GB" altLang="en-US" sz="2400" b="1"/>
              <a:t>: ACCOUNTABLE </a:t>
            </a:r>
            <a:endParaRPr lang="en-GB" altLang="en-US" sz="2400"/>
          </a:p>
        </p:txBody>
      </p:sp>
      <p:sp>
        <p:nvSpPr>
          <p:cNvPr id="17418" name="Rectangle 10"/>
          <p:cNvSpPr>
            <a:spLocks noChangeArrowheads="1"/>
          </p:cNvSpPr>
          <p:nvPr/>
        </p:nvSpPr>
        <p:spPr bwMode="auto">
          <a:xfrm>
            <a:off x="4027488" y="4262438"/>
            <a:ext cx="3182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398" tIns="25359" rIns="63398" bIns="25359">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87000"/>
              </a:lnSpc>
              <a:spcBef>
                <a:spcPct val="0"/>
              </a:spcBef>
              <a:buClrTx/>
              <a:buSzTx/>
              <a:buFontTx/>
              <a:buNone/>
            </a:pPr>
            <a:r>
              <a:rPr lang="en-GB" altLang="en-US" sz="2400" b="1"/>
              <a:t>: CONSULTED</a:t>
            </a:r>
          </a:p>
        </p:txBody>
      </p:sp>
      <p:sp>
        <p:nvSpPr>
          <p:cNvPr id="17419" name="Rectangle 11"/>
          <p:cNvSpPr>
            <a:spLocks noChangeArrowheads="1"/>
          </p:cNvSpPr>
          <p:nvPr/>
        </p:nvSpPr>
        <p:spPr bwMode="auto">
          <a:xfrm>
            <a:off x="4027488" y="5530850"/>
            <a:ext cx="3182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398" tIns="25359" rIns="63398" bIns="25359">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87000"/>
              </a:lnSpc>
              <a:spcBef>
                <a:spcPct val="0"/>
              </a:spcBef>
              <a:buClrTx/>
              <a:buSzTx/>
              <a:buFontTx/>
              <a:buNone/>
            </a:pPr>
            <a:r>
              <a:rPr lang="en-GB" altLang="en-US" sz="2400" b="1"/>
              <a:t>: INFORMED</a:t>
            </a:r>
          </a:p>
        </p:txBody>
      </p:sp>
    </p:spTree>
    <p:extLst>
      <p:ext uri="{BB962C8B-B14F-4D97-AF65-F5344CB8AC3E}">
        <p14:creationId xmlns:p14="http://schemas.microsoft.com/office/powerpoint/2010/main" val="3414698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fld id="{1DCDE4D5-3D4C-4997-ABA7-FE8D33414287}" type="slidenum">
              <a:rPr lang="fr-FR" altLang="en-US">
                <a:solidFill>
                  <a:srgbClr val="898989"/>
                </a:solidFill>
                <a:latin typeface="Calibri" panose="020F0502020204030204" pitchFamily="34" charset="0"/>
              </a:rPr>
              <a:pPr eaLnBrk="1" hangingPunct="1">
                <a:lnSpc>
                  <a:spcPct val="100000"/>
                </a:lnSpc>
                <a:spcBef>
                  <a:spcPct val="0"/>
                </a:spcBef>
                <a:buClrTx/>
                <a:buSzTx/>
                <a:buFontTx/>
                <a:buNone/>
              </a:pPr>
              <a:t>58</a:t>
            </a:fld>
            <a:endParaRPr lang="fr-FR" altLang="en-US">
              <a:solidFill>
                <a:srgbClr val="898989"/>
              </a:solidFill>
              <a:latin typeface="Calibri" panose="020F0502020204030204" pitchFamily="34" charset="0"/>
            </a:endParaRPr>
          </a:p>
        </p:txBody>
      </p:sp>
      <p:sp>
        <p:nvSpPr>
          <p:cNvPr id="13316" name="Rectangle 4"/>
          <p:cNvSpPr>
            <a:spLocks noGrp="1"/>
          </p:cNvSpPr>
          <p:nvPr>
            <p:ph type="title" idx="4294967295"/>
          </p:nvPr>
        </p:nvSpPr>
        <p:spPr>
          <a:xfrm>
            <a:off x="0" y="293688"/>
            <a:ext cx="9144000" cy="442912"/>
          </a:xfrm>
        </p:spPr>
        <p:txBody>
          <a:bodyPr lIns="0" tIns="0" rIns="0" bIns="0" anchor="b">
            <a:spAutoFit/>
          </a:bodyPr>
          <a:lstStyle/>
          <a:p>
            <a:pPr eaLnBrk="1" hangingPunct="1">
              <a:defRPr/>
            </a:pPr>
            <a:r>
              <a:rPr lang="en-GB" sz="3200" dirty="0">
                <a:latin typeface="Calibri" pitchFamily="34" charset="0"/>
              </a:rPr>
              <a:t>EXAMPLE: Hiring a New </a:t>
            </a:r>
            <a:r>
              <a:rPr lang="en-GB" sz="3200" dirty="0" smtClean="0">
                <a:latin typeface="Calibri" pitchFamily="34" charset="0"/>
              </a:rPr>
              <a:t>Controller - Interview</a:t>
            </a:r>
          </a:p>
        </p:txBody>
      </p:sp>
      <p:sp>
        <p:nvSpPr>
          <p:cNvPr id="26628" name="Rectangle 3"/>
          <p:cNvSpPr>
            <a:spLocks noChangeArrowheads="1"/>
          </p:cNvSpPr>
          <p:nvPr/>
        </p:nvSpPr>
        <p:spPr bwMode="auto">
          <a:xfrm>
            <a:off x="3165475" y="6248400"/>
            <a:ext cx="281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29" name="Rectangle 6"/>
          <p:cNvSpPr>
            <a:spLocks noChangeArrowheads="1"/>
          </p:cNvSpPr>
          <p:nvPr/>
        </p:nvSpPr>
        <p:spPr bwMode="auto">
          <a:xfrm>
            <a:off x="1077913" y="2217738"/>
            <a:ext cx="1854200" cy="481012"/>
          </a:xfrm>
          <a:prstGeom prst="rect">
            <a:avLst/>
          </a:prstGeom>
          <a:solidFill>
            <a:srgbClr val="C0C0C0"/>
          </a:solidFill>
          <a:ln w="12700">
            <a:solidFill>
              <a:srgbClr val="00000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30" name="Rectangle 7"/>
          <p:cNvSpPr>
            <a:spLocks noChangeArrowheads="1"/>
          </p:cNvSpPr>
          <p:nvPr/>
        </p:nvSpPr>
        <p:spPr bwMode="auto">
          <a:xfrm>
            <a:off x="1077913" y="2708275"/>
            <a:ext cx="1854200" cy="482600"/>
          </a:xfrm>
          <a:prstGeom prst="rect">
            <a:avLst/>
          </a:prstGeom>
          <a:solidFill>
            <a:srgbClr val="C0C0C0"/>
          </a:solidFill>
          <a:ln w="12700">
            <a:solidFill>
              <a:srgbClr val="00000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31" name="Rectangle 8"/>
          <p:cNvSpPr>
            <a:spLocks noChangeArrowheads="1"/>
          </p:cNvSpPr>
          <p:nvPr/>
        </p:nvSpPr>
        <p:spPr bwMode="auto">
          <a:xfrm>
            <a:off x="1077913" y="3201988"/>
            <a:ext cx="1854200" cy="479425"/>
          </a:xfrm>
          <a:prstGeom prst="rect">
            <a:avLst/>
          </a:prstGeom>
          <a:solidFill>
            <a:srgbClr val="C0C0C0"/>
          </a:solidFill>
          <a:ln w="12700">
            <a:solidFill>
              <a:srgbClr val="00000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32" name="Rectangle 9"/>
          <p:cNvSpPr>
            <a:spLocks noChangeArrowheads="1"/>
          </p:cNvSpPr>
          <p:nvPr/>
        </p:nvSpPr>
        <p:spPr bwMode="auto">
          <a:xfrm>
            <a:off x="1077913" y="3692525"/>
            <a:ext cx="1854200" cy="482600"/>
          </a:xfrm>
          <a:prstGeom prst="rect">
            <a:avLst/>
          </a:prstGeom>
          <a:solidFill>
            <a:srgbClr val="C0C0C0"/>
          </a:solidFill>
          <a:ln w="12700">
            <a:solidFill>
              <a:srgbClr val="00000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33" name="Rectangle 10"/>
          <p:cNvSpPr>
            <a:spLocks noChangeArrowheads="1"/>
          </p:cNvSpPr>
          <p:nvPr/>
        </p:nvSpPr>
        <p:spPr bwMode="auto">
          <a:xfrm>
            <a:off x="1077913" y="4186238"/>
            <a:ext cx="1854200" cy="481012"/>
          </a:xfrm>
          <a:prstGeom prst="rect">
            <a:avLst/>
          </a:prstGeom>
          <a:solidFill>
            <a:srgbClr val="C0C0C0"/>
          </a:solidFill>
          <a:ln w="12700">
            <a:solidFill>
              <a:srgbClr val="00000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34" name="Rectangle 11"/>
          <p:cNvSpPr>
            <a:spLocks noChangeArrowheads="1"/>
          </p:cNvSpPr>
          <p:nvPr/>
        </p:nvSpPr>
        <p:spPr bwMode="auto">
          <a:xfrm>
            <a:off x="1077913" y="4679950"/>
            <a:ext cx="1854200" cy="481013"/>
          </a:xfrm>
          <a:prstGeom prst="rect">
            <a:avLst/>
          </a:prstGeom>
          <a:solidFill>
            <a:srgbClr val="C0C0C0"/>
          </a:solidFill>
          <a:ln w="12700">
            <a:solidFill>
              <a:srgbClr val="00000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35" name="Rectangle 12"/>
          <p:cNvSpPr>
            <a:spLocks noChangeArrowheads="1"/>
          </p:cNvSpPr>
          <p:nvPr/>
        </p:nvSpPr>
        <p:spPr bwMode="auto">
          <a:xfrm>
            <a:off x="1077913" y="5172075"/>
            <a:ext cx="1854200" cy="481013"/>
          </a:xfrm>
          <a:prstGeom prst="rect">
            <a:avLst/>
          </a:prstGeom>
          <a:solidFill>
            <a:srgbClr val="C0C0C0"/>
          </a:solidFill>
          <a:ln w="12700">
            <a:solidFill>
              <a:srgbClr val="00000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36" name="Rectangle 13"/>
          <p:cNvSpPr>
            <a:spLocks noChangeArrowheads="1"/>
          </p:cNvSpPr>
          <p:nvPr/>
        </p:nvSpPr>
        <p:spPr bwMode="auto">
          <a:xfrm>
            <a:off x="2941638" y="1600200"/>
            <a:ext cx="838200" cy="604838"/>
          </a:xfrm>
          <a:prstGeom prst="rect">
            <a:avLst/>
          </a:prstGeom>
          <a:solidFill>
            <a:srgbClr val="C0C0C0"/>
          </a:solidFill>
          <a:ln w="12700">
            <a:solidFill>
              <a:srgbClr val="00000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37" name="Rectangle 14"/>
          <p:cNvSpPr>
            <a:spLocks noChangeArrowheads="1"/>
          </p:cNvSpPr>
          <p:nvPr/>
        </p:nvSpPr>
        <p:spPr bwMode="auto">
          <a:xfrm>
            <a:off x="3789363" y="1600200"/>
            <a:ext cx="836612" cy="604838"/>
          </a:xfrm>
          <a:prstGeom prst="rect">
            <a:avLst/>
          </a:prstGeom>
          <a:solidFill>
            <a:srgbClr val="C0C0C0"/>
          </a:solidFill>
          <a:ln w="12700">
            <a:solidFill>
              <a:srgbClr val="00000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38" name="Rectangle 15"/>
          <p:cNvSpPr>
            <a:spLocks noChangeArrowheads="1"/>
          </p:cNvSpPr>
          <p:nvPr/>
        </p:nvSpPr>
        <p:spPr bwMode="auto">
          <a:xfrm>
            <a:off x="4637088" y="1600200"/>
            <a:ext cx="836612" cy="604838"/>
          </a:xfrm>
          <a:prstGeom prst="rect">
            <a:avLst/>
          </a:prstGeom>
          <a:solidFill>
            <a:srgbClr val="C0C0C0"/>
          </a:solidFill>
          <a:ln w="12700">
            <a:solidFill>
              <a:srgbClr val="00000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39" name="Rectangle 16"/>
          <p:cNvSpPr>
            <a:spLocks noChangeArrowheads="1"/>
          </p:cNvSpPr>
          <p:nvPr/>
        </p:nvSpPr>
        <p:spPr bwMode="auto">
          <a:xfrm>
            <a:off x="5483225" y="1600200"/>
            <a:ext cx="836613" cy="604838"/>
          </a:xfrm>
          <a:prstGeom prst="rect">
            <a:avLst/>
          </a:prstGeom>
          <a:solidFill>
            <a:srgbClr val="C0C0C0"/>
          </a:solidFill>
          <a:ln w="12700">
            <a:solidFill>
              <a:srgbClr val="00000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40" name="Rectangle 17"/>
          <p:cNvSpPr>
            <a:spLocks noChangeArrowheads="1"/>
          </p:cNvSpPr>
          <p:nvPr/>
        </p:nvSpPr>
        <p:spPr bwMode="auto">
          <a:xfrm>
            <a:off x="6330950" y="1600200"/>
            <a:ext cx="836613" cy="604838"/>
          </a:xfrm>
          <a:prstGeom prst="rect">
            <a:avLst/>
          </a:prstGeom>
          <a:solidFill>
            <a:srgbClr val="C0C0C0"/>
          </a:solidFill>
          <a:ln w="12700">
            <a:solidFill>
              <a:srgbClr val="00000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41" name="Rectangle 18"/>
          <p:cNvSpPr>
            <a:spLocks noChangeArrowheads="1"/>
          </p:cNvSpPr>
          <p:nvPr/>
        </p:nvSpPr>
        <p:spPr bwMode="auto">
          <a:xfrm>
            <a:off x="7180263" y="1600200"/>
            <a:ext cx="835025" cy="604838"/>
          </a:xfrm>
          <a:prstGeom prst="rect">
            <a:avLst/>
          </a:prstGeom>
          <a:solidFill>
            <a:srgbClr val="C0C0C0"/>
          </a:solidFill>
          <a:ln w="12700">
            <a:solidFill>
              <a:srgbClr val="00000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42" name="Rectangle 19"/>
          <p:cNvSpPr>
            <a:spLocks noChangeArrowheads="1"/>
          </p:cNvSpPr>
          <p:nvPr/>
        </p:nvSpPr>
        <p:spPr bwMode="auto">
          <a:xfrm>
            <a:off x="2941638" y="2217738"/>
            <a:ext cx="838200" cy="481012"/>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43" name="Rectangle 20"/>
          <p:cNvSpPr>
            <a:spLocks noChangeArrowheads="1"/>
          </p:cNvSpPr>
          <p:nvPr/>
        </p:nvSpPr>
        <p:spPr bwMode="auto">
          <a:xfrm>
            <a:off x="3789363" y="2217738"/>
            <a:ext cx="836612" cy="481012"/>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44" name="Rectangle 21"/>
          <p:cNvSpPr>
            <a:spLocks noChangeArrowheads="1"/>
          </p:cNvSpPr>
          <p:nvPr/>
        </p:nvSpPr>
        <p:spPr bwMode="auto">
          <a:xfrm>
            <a:off x="4637088" y="2217738"/>
            <a:ext cx="836612" cy="481012"/>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45" name="Rectangle 22"/>
          <p:cNvSpPr>
            <a:spLocks noChangeArrowheads="1"/>
          </p:cNvSpPr>
          <p:nvPr/>
        </p:nvSpPr>
        <p:spPr bwMode="auto">
          <a:xfrm>
            <a:off x="5483225" y="2217738"/>
            <a:ext cx="836613" cy="481012"/>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46" name="Rectangle 23"/>
          <p:cNvSpPr>
            <a:spLocks noChangeArrowheads="1"/>
          </p:cNvSpPr>
          <p:nvPr/>
        </p:nvSpPr>
        <p:spPr bwMode="auto">
          <a:xfrm>
            <a:off x="6330950" y="2217738"/>
            <a:ext cx="836613" cy="481012"/>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47" name="Rectangle 24"/>
          <p:cNvSpPr>
            <a:spLocks noChangeArrowheads="1"/>
          </p:cNvSpPr>
          <p:nvPr/>
        </p:nvSpPr>
        <p:spPr bwMode="auto">
          <a:xfrm>
            <a:off x="7180263" y="2217738"/>
            <a:ext cx="835025" cy="481012"/>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r>
              <a:rPr lang="en-US" altLang="en-US"/>
              <a:t> </a:t>
            </a:r>
          </a:p>
        </p:txBody>
      </p:sp>
      <p:sp>
        <p:nvSpPr>
          <p:cNvPr id="26648" name="Rectangle 25"/>
          <p:cNvSpPr>
            <a:spLocks noChangeArrowheads="1"/>
          </p:cNvSpPr>
          <p:nvPr/>
        </p:nvSpPr>
        <p:spPr bwMode="auto">
          <a:xfrm>
            <a:off x="3789363" y="2708275"/>
            <a:ext cx="836612" cy="482600"/>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49" name="Rectangle 26"/>
          <p:cNvSpPr>
            <a:spLocks noChangeArrowheads="1"/>
          </p:cNvSpPr>
          <p:nvPr/>
        </p:nvSpPr>
        <p:spPr bwMode="auto">
          <a:xfrm>
            <a:off x="4637088" y="2708275"/>
            <a:ext cx="836612" cy="482600"/>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50" name="Rectangle 27"/>
          <p:cNvSpPr>
            <a:spLocks noChangeArrowheads="1"/>
          </p:cNvSpPr>
          <p:nvPr/>
        </p:nvSpPr>
        <p:spPr bwMode="auto">
          <a:xfrm>
            <a:off x="5483225" y="2708275"/>
            <a:ext cx="836613" cy="482600"/>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51" name="Rectangle 28"/>
          <p:cNvSpPr>
            <a:spLocks noChangeArrowheads="1"/>
          </p:cNvSpPr>
          <p:nvPr/>
        </p:nvSpPr>
        <p:spPr bwMode="auto">
          <a:xfrm>
            <a:off x="6330950" y="2708275"/>
            <a:ext cx="836613" cy="482600"/>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52" name="Rectangle 29"/>
          <p:cNvSpPr>
            <a:spLocks noChangeArrowheads="1"/>
          </p:cNvSpPr>
          <p:nvPr/>
        </p:nvSpPr>
        <p:spPr bwMode="auto">
          <a:xfrm>
            <a:off x="7180263" y="2708275"/>
            <a:ext cx="835025" cy="482600"/>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53" name="Rectangle 30"/>
          <p:cNvSpPr>
            <a:spLocks noChangeArrowheads="1"/>
          </p:cNvSpPr>
          <p:nvPr/>
        </p:nvSpPr>
        <p:spPr bwMode="auto">
          <a:xfrm>
            <a:off x="2941638" y="3201988"/>
            <a:ext cx="838200" cy="479425"/>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54" name="Rectangle 31"/>
          <p:cNvSpPr>
            <a:spLocks noChangeArrowheads="1"/>
          </p:cNvSpPr>
          <p:nvPr/>
        </p:nvSpPr>
        <p:spPr bwMode="auto">
          <a:xfrm>
            <a:off x="3789363" y="3201988"/>
            <a:ext cx="836612" cy="479425"/>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55" name="Rectangle 32"/>
          <p:cNvSpPr>
            <a:spLocks noChangeArrowheads="1"/>
          </p:cNvSpPr>
          <p:nvPr/>
        </p:nvSpPr>
        <p:spPr bwMode="auto">
          <a:xfrm>
            <a:off x="4637088" y="3201988"/>
            <a:ext cx="836612" cy="479425"/>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56" name="Rectangle 33"/>
          <p:cNvSpPr>
            <a:spLocks noChangeArrowheads="1"/>
          </p:cNvSpPr>
          <p:nvPr/>
        </p:nvSpPr>
        <p:spPr bwMode="auto">
          <a:xfrm>
            <a:off x="5483225" y="3201988"/>
            <a:ext cx="836613" cy="479425"/>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57" name="Rectangle 34"/>
          <p:cNvSpPr>
            <a:spLocks noChangeArrowheads="1"/>
          </p:cNvSpPr>
          <p:nvPr/>
        </p:nvSpPr>
        <p:spPr bwMode="auto">
          <a:xfrm>
            <a:off x="6330950" y="3201988"/>
            <a:ext cx="836613" cy="479425"/>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58" name="Rectangle 35"/>
          <p:cNvSpPr>
            <a:spLocks noChangeArrowheads="1"/>
          </p:cNvSpPr>
          <p:nvPr/>
        </p:nvSpPr>
        <p:spPr bwMode="auto">
          <a:xfrm>
            <a:off x="7180263" y="3201988"/>
            <a:ext cx="835025" cy="479425"/>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59" name="Rectangle 36"/>
          <p:cNvSpPr>
            <a:spLocks noChangeArrowheads="1"/>
          </p:cNvSpPr>
          <p:nvPr/>
        </p:nvSpPr>
        <p:spPr bwMode="auto">
          <a:xfrm>
            <a:off x="2941638" y="3692525"/>
            <a:ext cx="838200" cy="482600"/>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60" name="Rectangle 37"/>
          <p:cNvSpPr>
            <a:spLocks noChangeArrowheads="1"/>
          </p:cNvSpPr>
          <p:nvPr/>
        </p:nvSpPr>
        <p:spPr bwMode="auto">
          <a:xfrm>
            <a:off x="3789363" y="3692525"/>
            <a:ext cx="836612" cy="482600"/>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61" name="Rectangle 38"/>
          <p:cNvSpPr>
            <a:spLocks noChangeArrowheads="1"/>
          </p:cNvSpPr>
          <p:nvPr/>
        </p:nvSpPr>
        <p:spPr bwMode="auto">
          <a:xfrm>
            <a:off x="4637088" y="3692525"/>
            <a:ext cx="836612" cy="482600"/>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62" name="Rectangle 39"/>
          <p:cNvSpPr>
            <a:spLocks noChangeArrowheads="1"/>
          </p:cNvSpPr>
          <p:nvPr/>
        </p:nvSpPr>
        <p:spPr bwMode="auto">
          <a:xfrm>
            <a:off x="5483225" y="3692525"/>
            <a:ext cx="836613" cy="482600"/>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63" name="Rectangle 40"/>
          <p:cNvSpPr>
            <a:spLocks noChangeArrowheads="1"/>
          </p:cNvSpPr>
          <p:nvPr/>
        </p:nvSpPr>
        <p:spPr bwMode="auto">
          <a:xfrm>
            <a:off x="6330950" y="3692525"/>
            <a:ext cx="836613" cy="482600"/>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64" name="Rectangle 41"/>
          <p:cNvSpPr>
            <a:spLocks noChangeArrowheads="1"/>
          </p:cNvSpPr>
          <p:nvPr/>
        </p:nvSpPr>
        <p:spPr bwMode="auto">
          <a:xfrm>
            <a:off x="7180263" y="3692525"/>
            <a:ext cx="835025" cy="482600"/>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65" name="Rectangle 42"/>
          <p:cNvSpPr>
            <a:spLocks noChangeArrowheads="1"/>
          </p:cNvSpPr>
          <p:nvPr/>
        </p:nvSpPr>
        <p:spPr bwMode="auto">
          <a:xfrm>
            <a:off x="2941638" y="4186238"/>
            <a:ext cx="838200" cy="481012"/>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66" name="Rectangle 43"/>
          <p:cNvSpPr>
            <a:spLocks noChangeArrowheads="1"/>
          </p:cNvSpPr>
          <p:nvPr/>
        </p:nvSpPr>
        <p:spPr bwMode="auto">
          <a:xfrm>
            <a:off x="3789363" y="4186238"/>
            <a:ext cx="836612" cy="481012"/>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67" name="Rectangle 44"/>
          <p:cNvSpPr>
            <a:spLocks noChangeArrowheads="1"/>
          </p:cNvSpPr>
          <p:nvPr/>
        </p:nvSpPr>
        <p:spPr bwMode="auto">
          <a:xfrm>
            <a:off x="4637088" y="4186238"/>
            <a:ext cx="836612" cy="481012"/>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68" name="Rectangle 45"/>
          <p:cNvSpPr>
            <a:spLocks noChangeArrowheads="1"/>
          </p:cNvSpPr>
          <p:nvPr/>
        </p:nvSpPr>
        <p:spPr bwMode="auto">
          <a:xfrm>
            <a:off x="5483225" y="4186238"/>
            <a:ext cx="836613" cy="481012"/>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69" name="Rectangle 46"/>
          <p:cNvSpPr>
            <a:spLocks noChangeArrowheads="1"/>
          </p:cNvSpPr>
          <p:nvPr/>
        </p:nvSpPr>
        <p:spPr bwMode="auto">
          <a:xfrm>
            <a:off x="6330950" y="4186238"/>
            <a:ext cx="836613" cy="481012"/>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70" name="Rectangle 47"/>
          <p:cNvSpPr>
            <a:spLocks noChangeArrowheads="1"/>
          </p:cNvSpPr>
          <p:nvPr/>
        </p:nvSpPr>
        <p:spPr bwMode="auto">
          <a:xfrm>
            <a:off x="7180263" y="4186238"/>
            <a:ext cx="835025" cy="481012"/>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71" name="Rectangle 48"/>
          <p:cNvSpPr>
            <a:spLocks noChangeArrowheads="1"/>
          </p:cNvSpPr>
          <p:nvPr/>
        </p:nvSpPr>
        <p:spPr bwMode="auto">
          <a:xfrm>
            <a:off x="2941638" y="4679950"/>
            <a:ext cx="838200" cy="481013"/>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72" name="Rectangle 49"/>
          <p:cNvSpPr>
            <a:spLocks noChangeArrowheads="1"/>
          </p:cNvSpPr>
          <p:nvPr/>
        </p:nvSpPr>
        <p:spPr bwMode="auto">
          <a:xfrm>
            <a:off x="3789363" y="4679950"/>
            <a:ext cx="836612" cy="481013"/>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73" name="Rectangle 50"/>
          <p:cNvSpPr>
            <a:spLocks noChangeArrowheads="1"/>
          </p:cNvSpPr>
          <p:nvPr/>
        </p:nvSpPr>
        <p:spPr bwMode="auto">
          <a:xfrm>
            <a:off x="4637088" y="4679950"/>
            <a:ext cx="836612" cy="481013"/>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74" name="Rectangle 51"/>
          <p:cNvSpPr>
            <a:spLocks noChangeArrowheads="1"/>
          </p:cNvSpPr>
          <p:nvPr/>
        </p:nvSpPr>
        <p:spPr bwMode="auto">
          <a:xfrm>
            <a:off x="5483225" y="4679950"/>
            <a:ext cx="836613" cy="481013"/>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75" name="Rectangle 52"/>
          <p:cNvSpPr>
            <a:spLocks noChangeArrowheads="1"/>
          </p:cNvSpPr>
          <p:nvPr/>
        </p:nvSpPr>
        <p:spPr bwMode="auto">
          <a:xfrm>
            <a:off x="6330950" y="4679950"/>
            <a:ext cx="836613" cy="481013"/>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76" name="Rectangle 53"/>
          <p:cNvSpPr>
            <a:spLocks noChangeArrowheads="1"/>
          </p:cNvSpPr>
          <p:nvPr/>
        </p:nvSpPr>
        <p:spPr bwMode="auto">
          <a:xfrm>
            <a:off x="7180263" y="4679950"/>
            <a:ext cx="835025" cy="481013"/>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77" name="Rectangle 54"/>
          <p:cNvSpPr>
            <a:spLocks noChangeArrowheads="1"/>
          </p:cNvSpPr>
          <p:nvPr/>
        </p:nvSpPr>
        <p:spPr bwMode="auto">
          <a:xfrm>
            <a:off x="2941638" y="5172075"/>
            <a:ext cx="838200" cy="481013"/>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78" name="Rectangle 55"/>
          <p:cNvSpPr>
            <a:spLocks noChangeArrowheads="1"/>
          </p:cNvSpPr>
          <p:nvPr/>
        </p:nvSpPr>
        <p:spPr bwMode="auto">
          <a:xfrm>
            <a:off x="3789363" y="5172075"/>
            <a:ext cx="836612" cy="481013"/>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79" name="Rectangle 56"/>
          <p:cNvSpPr>
            <a:spLocks noChangeArrowheads="1"/>
          </p:cNvSpPr>
          <p:nvPr/>
        </p:nvSpPr>
        <p:spPr bwMode="auto">
          <a:xfrm>
            <a:off x="4637088" y="5172075"/>
            <a:ext cx="836612" cy="481013"/>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80" name="Rectangle 57"/>
          <p:cNvSpPr>
            <a:spLocks noChangeArrowheads="1"/>
          </p:cNvSpPr>
          <p:nvPr/>
        </p:nvSpPr>
        <p:spPr bwMode="auto">
          <a:xfrm>
            <a:off x="5483225" y="5172075"/>
            <a:ext cx="836613" cy="481013"/>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81" name="Rectangle 58"/>
          <p:cNvSpPr>
            <a:spLocks noChangeArrowheads="1"/>
          </p:cNvSpPr>
          <p:nvPr/>
        </p:nvSpPr>
        <p:spPr bwMode="auto">
          <a:xfrm>
            <a:off x="6330950" y="5172075"/>
            <a:ext cx="836613" cy="481013"/>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82" name="Rectangle 59"/>
          <p:cNvSpPr>
            <a:spLocks noChangeArrowheads="1"/>
          </p:cNvSpPr>
          <p:nvPr/>
        </p:nvSpPr>
        <p:spPr bwMode="auto">
          <a:xfrm>
            <a:off x="7180263" y="5172075"/>
            <a:ext cx="835025" cy="481013"/>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83" name="Rectangle 60"/>
          <p:cNvSpPr>
            <a:spLocks noChangeArrowheads="1"/>
          </p:cNvSpPr>
          <p:nvPr/>
        </p:nvSpPr>
        <p:spPr bwMode="auto">
          <a:xfrm>
            <a:off x="2941638" y="2711450"/>
            <a:ext cx="838200" cy="479425"/>
          </a:xfrm>
          <a:prstGeom prst="rect">
            <a:avLst/>
          </a:prstGeom>
          <a:solidFill>
            <a:srgbClr val="FFFFFF"/>
          </a:solidFill>
          <a:ln w="12700">
            <a:solidFill>
              <a:srgbClr val="40404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84" name="Rectangle 61"/>
          <p:cNvSpPr>
            <a:spLocks noChangeArrowheads="1"/>
          </p:cNvSpPr>
          <p:nvPr/>
        </p:nvSpPr>
        <p:spPr bwMode="auto">
          <a:xfrm>
            <a:off x="1073150" y="1609725"/>
            <a:ext cx="1857375" cy="604838"/>
          </a:xfrm>
          <a:prstGeom prst="rect">
            <a:avLst/>
          </a:prstGeom>
          <a:solidFill>
            <a:srgbClr val="FFFFFF"/>
          </a:solidFill>
          <a:ln w="12700">
            <a:solidFill>
              <a:srgbClr val="000000"/>
            </a:solidFill>
            <a:miter lim="800000"/>
            <a:headEnd/>
            <a:tailEnd/>
          </a:ln>
        </p:spPr>
        <p:txBody>
          <a:bodyPr wrap="none" anchor="ct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buFontTx/>
              <a:buNone/>
            </a:pPr>
            <a:endParaRPr lang="en-US" altLang="en-US"/>
          </a:p>
        </p:txBody>
      </p:sp>
      <p:sp>
        <p:nvSpPr>
          <p:cNvPr id="26685" name="Line 62"/>
          <p:cNvSpPr>
            <a:spLocks noChangeShapeType="1"/>
          </p:cNvSpPr>
          <p:nvPr/>
        </p:nvSpPr>
        <p:spPr bwMode="auto">
          <a:xfrm>
            <a:off x="1130300" y="1628775"/>
            <a:ext cx="1760538" cy="54133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6" name="Line 63"/>
          <p:cNvSpPr>
            <a:spLocks noChangeShapeType="1"/>
          </p:cNvSpPr>
          <p:nvPr/>
        </p:nvSpPr>
        <p:spPr bwMode="auto">
          <a:xfrm>
            <a:off x="1071563" y="1570038"/>
            <a:ext cx="1760537" cy="54133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87" name="Rectangle 64"/>
          <p:cNvSpPr>
            <a:spLocks noChangeArrowheads="1"/>
          </p:cNvSpPr>
          <p:nvPr/>
        </p:nvSpPr>
        <p:spPr bwMode="auto">
          <a:xfrm>
            <a:off x="1136650" y="1924050"/>
            <a:ext cx="8001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100" b="1">
                <a:solidFill>
                  <a:srgbClr val="000000"/>
                </a:solidFill>
              </a:rPr>
              <a:t>Activities</a:t>
            </a:r>
          </a:p>
        </p:txBody>
      </p:sp>
      <p:sp>
        <p:nvSpPr>
          <p:cNvPr id="26688" name="Rectangle 65"/>
          <p:cNvSpPr>
            <a:spLocks noChangeArrowheads="1"/>
          </p:cNvSpPr>
          <p:nvPr/>
        </p:nvSpPr>
        <p:spPr bwMode="auto">
          <a:xfrm>
            <a:off x="2276475" y="1665288"/>
            <a:ext cx="63976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100" b="1">
                <a:solidFill>
                  <a:srgbClr val="000000"/>
                </a:solidFill>
              </a:rPr>
              <a:t>People</a:t>
            </a:r>
          </a:p>
        </p:txBody>
      </p:sp>
      <p:sp>
        <p:nvSpPr>
          <p:cNvPr id="26689" name="Freeform 66"/>
          <p:cNvSpPr>
            <a:spLocks/>
          </p:cNvSpPr>
          <p:nvPr/>
        </p:nvSpPr>
        <p:spPr bwMode="auto">
          <a:xfrm>
            <a:off x="1068388" y="5721350"/>
            <a:ext cx="6945312" cy="371475"/>
          </a:xfrm>
          <a:custGeom>
            <a:avLst/>
            <a:gdLst>
              <a:gd name="T0" fmla="*/ 0 w 4739"/>
              <a:gd name="T1" fmla="*/ 2147483647 h 234"/>
              <a:gd name="T2" fmla="*/ 2147483647 w 4739"/>
              <a:gd name="T3" fmla="*/ 2147483647 h 234"/>
              <a:gd name="T4" fmla="*/ 2147483647 w 4739"/>
              <a:gd name="T5" fmla="*/ 0 h 234"/>
              <a:gd name="T6" fmla="*/ 0 w 4739"/>
              <a:gd name="T7" fmla="*/ 0 h 234"/>
              <a:gd name="T8" fmla="*/ 0 w 4739"/>
              <a:gd name="T9" fmla="*/ 2147483647 h 234"/>
              <a:gd name="T10" fmla="*/ 0 60000 65536"/>
              <a:gd name="T11" fmla="*/ 0 60000 65536"/>
              <a:gd name="T12" fmla="*/ 0 60000 65536"/>
              <a:gd name="T13" fmla="*/ 0 60000 65536"/>
              <a:gd name="T14" fmla="*/ 0 60000 65536"/>
              <a:gd name="T15" fmla="*/ 0 w 4739"/>
              <a:gd name="T16" fmla="*/ 0 h 234"/>
              <a:gd name="T17" fmla="*/ 4739 w 4739"/>
              <a:gd name="T18" fmla="*/ 234 h 234"/>
            </a:gdLst>
            <a:ahLst/>
            <a:cxnLst>
              <a:cxn ang="T10">
                <a:pos x="T0" y="T1"/>
              </a:cxn>
              <a:cxn ang="T11">
                <a:pos x="T2" y="T3"/>
              </a:cxn>
              <a:cxn ang="T12">
                <a:pos x="T4" y="T5"/>
              </a:cxn>
              <a:cxn ang="T13">
                <a:pos x="T6" y="T7"/>
              </a:cxn>
              <a:cxn ang="T14">
                <a:pos x="T8" y="T9"/>
              </a:cxn>
            </a:cxnLst>
            <a:rect l="T15" t="T16" r="T17" b="T18"/>
            <a:pathLst>
              <a:path w="4739" h="234">
                <a:moveTo>
                  <a:pt x="0" y="233"/>
                </a:moveTo>
                <a:lnTo>
                  <a:pt x="4738" y="233"/>
                </a:lnTo>
                <a:lnTo>
                  <a:pt x="4738" y="0"/>
                </a:lnTo>
                <a:lnTo>
                  <a:pt x="0" y="0"/>
                </a:lnTo>
                <a:lnTo>
                  <a:pt x="0" y="233"/>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6690" name="Freeform 67"/>
          <p:cNvSpPr>
            <a:spLocks/>
          </p:cNvSpPr>
          <p:nvPr/>
        </p:nvSpPr>
        <p:spPr bwMode="auto">
          <a:xfrm>
            <a:off x="1062038" y="5715000"/>
            <a:ext cx="6967537" cy="393700"/>
          </a:xfrm>
          <a:custGeom>
            <a:avLst/>
            <a:gdLst>
              <a:gd name="T0" fmla="*/ 0 w 4754"/>
              <a:gd name="T1" fmla="*/ 2147483647 h 248"/>
              <a:gd name="T2" fmla="*/ 2147483647 w 4754"/>
              <a:gd name="T3" fmla="*/ 2147483647 h 248"/>
              <a:gd name="T4" fmla="*/ 2147483647 w 4754"/>
              <a:gd name="T5" fmla="*/ 0 h 248"/>
              <a:gd name="T6" fmla="*/ 0 w 4754"/>
              <a:gd name="T7" fmla="*/ 0 h 248"/>
              <a:gd name="T8" fmla="*/ 0 60000 65536"/>
              <a:gd name="T9" fmla="*/ 0 60000 65536"/>
              <a:gd name="T10" fmla="*/ 0 60000 65536"/>
              <a:gd name="T11" fmla="*/ 0 60000 65536"/>
              <a:gd name="T12" fmla="*/ 0 w 4754"/>
              <a:gd name="T13" fmla="*/ 0 h 248"/>
              <a:gd name="T14" fmla="*/ 4754 w 4754"/>
              <a:gd name="T15" fmla="*/ 248 h 248"/>
            </a:gdLst>
            <a:ahLst/>
            <a:cxnLst>
              <a:cxn ang="T8">
                <a:pos x="T0" y="T1"/>
              </a:cxn>
              <a:cxn ang="T9">
                <a:pos x="T2" y="T3"/>
              </a:cxn>
              <a:cxn ang="T10">
                <a:pos x="T4" y="T5"/>
              </a:cxn>
              <a:cxn ang="T11">
                <a:pos x="T6" y="T7"/>
              </a:cxn>
            </a:cxnLst>
            <a:rect l="T12" t="T13" r="T14" b="T15"/>
            <a:pathLst>
              <a:path w="4754" h="248">
                <a:moveTo>
                  <a:pt x="0" y="247"/>
                </a:moveTo>
                <a:lnTo>
                  <a:pt x="4753" y="247"/>
                </a:lnTo>
                <a:lnTo>
                  <a:pt x="4753" y="0"/>
                </a:lnTo>
                <a:lnTo>
                  <a:pt x="0" y="0"/>
                </a:lnTo>
              </a:path>
            </a:pathLst>
          </a:custGeom>
          <a:noFill/>
          <a:ln w="12700" cap="rnd">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91" name="Line 68"/>
          <p:cNvSpPr>
            <a:spLocks noChangeShapeType="1"/>
          </p:cNvSpPr>
          <p:nvPr/>
        </p:nvSpPr>
        <p:spPr bwMode="auto">
          <a:xfrm>
            <a:off x="1062038" y="5721350"/>
            <a:ext cx="0" cy="379413"/>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92" name="Rectangle 69"/>
          <p:cNvSpPr>
            <a:spLocks noChangeArrowheads="1"/>
          </p:cNvSpPr>
          <p:nvPr/>
        </p:nvSpPr>
        <p:spPr bwMode="auto">
          <a:xfrm>
            <a:off x="1204913" y="5781675"/>
            <a:ext cx="8334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300">
                <a:solidFill>
                  <a:srgbClr val="000000"/>
                </a:solidFill>
              </a:rPr>
              <a:t>Sign off :</a:t>
            </a:r>
          </a:p>
        </p:txBody>
      </p:sp>
      <p:sp>
        <p:nvSpPr>
          <p:cNvPr id="26693" name="Rectangle 70"/>
          <p:cNvSpPr>
            <a:spLocks noChangeArrowheads="1"/>
          </p:cNvSpPr>
          <p:nvPr/>
        </p:nvSpPr>
        <p:spPr bwMode="auto">
          <a:xfrm>
            <a:off x="1116013" y="2352675"/>
            <a:ext cx="17160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100" b="1">
                <a:solidFill>
                  <a:srgbClr val="000000"/>
                </a:solidFill>
              </a:rPr>
              <a:t>Set Recruitment Policy</a:t>
            </a:r>
          </a:p>
        </p:txBody>
      </p:sp>
      <p:sp>
        <p:nvSpPr>
          <p:cNvPr id="26694" name="Rectangle 71"/>
          <p:cNvSpPr>
            <a:spLocks noChangeArrowheads="1"/>
          </p:cNvSpPr>
          <p:nvPr/>
        </p:nvSpPr>
        <p:spPr bwMode="auto">
          <a:xfrm>
            <a:off x="1116013" y="2801938"/>
            <a:ext cx="106521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100" b="1">
                <a:solidFill>
                  <a:srgbClr val="000000"/>
                </a:solidFill>
              </a:rPr>
              <a:t>Advertise job</a:t>
            </a:r>
          </a:p>
        </p:txBody>
      </p:sp>
      <p:sp>
        <p:nvSpPr>
          <p:cNvPr id="26695" name="Rectangle 72"/>
          <p:cNvSpPr>
            <a:spLocks noChangeArrowheads="1"/>
          </p:cNvSpPr>
          <p:nvPr/>
        </p:nvSpPr>
        <p:spPr bwMode="auto">
          <a:xfrm>
            <a:off x="1116013" y="3294063"/>
            <a:ext cx="9588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100" b="1">
                <a:solidFill>
                  <a:srgbClr val="000000"/>
                </a:solidFill>
              </a:rPr>
              <a:t>Screen CVs</a:t>
            </a:r>
          </a:p>
        </p:txBody>
      </p:sp>
      <p:sp>
        <p:nvSpPr>
          <p:cNvPr id="26696" name="Rectangle 73"/>
          <p:cNvSpPr>
            <a:spLocks noChangeArrowheads="1"/>
          </p:cNvSpPr>
          <p:nvPr/>
        </p:nvSpPr>
        <p:spPr bwMode="auto">
          <a:xfrm>
            <a:off x="1116013" y="3786188"/>
            <a:ext cx="7842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100" b="1">
                <a:solidFill>
                  <a:srgbClr val="000000"/>
                </a:solidFill>
              </a:rPr>
              <a:t>Interview</a:t>
            </a:r>
          </a:p>
        </p:txBody>
      </p:sp>
      <p:sp>
        <p:nvSpPr>
          <p:cNvPr id="26697" name="Rectangle 74"/>
          <p:cNvSpPr>
            <a:spLocks noChangeArrowheads="1"/>
          </p:cNvSpPr>
          <p:nvPr/>
        </p:nvSpPr>
        <p:spPr bwMode="auto">
          <a:xfrm>
            <a:off x="1116013" y="4278313"/>
            <a:ext cx="12525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100" b="1">
                <a:solidFill>
                  <a:srgbClr val="000000"/>
                </a:solidFill>
              </a:rPr>
              <a:t>Negotiate Comp</a:t>
            </a:r>
          </a:p>
        </p:txBody>
      </p:sp>
      <p:sp>
        <p:nvSpPr>
          <p:cNvPr id="26698" name="Rectangle 75"/>
          <p:cNvSpPr>
            <a:spLocks noChangeArrowheads="1"/>
          </p:cNvSpPr>
          <p:nvPr/>
        </p:nvSpPr>
        <p:spPr bwMode="auto">
          <a:xfrm>
            <a:off x="1116013" y="4768850"/>
            <a:ext cx="1398587"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100" b="1">
                <a:solidFill>
                  <a:srgbClr val="000000"/>
                </a:solidFill>
              </a:rPr>
              <a:t>Induction Training</a:t>
            </a:r>
          </a:p>
        </p:txBody>
      </p:sp>
      <p:sp>
        <p:nvSpPr>
          <p:cNvPr id="26699" name="Rectangle 76"/>
          <p:cNvSpPr>
            <a:spLocks noChangeArrowheads="1"/>
          </p:cNvSpPr>
          <p:nvPr/>
        </p:nvSpPr>
        <p:spPr bwMode="auto">
          <a:xfrm>
            <a:off x="1116013" y="5262563"/>
            <a:ext cx="153987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100" b="1">
                <a:solidFill>
                  <a:srgbClr val="000000"/>
                </a:solidFill>
              </a:rPr>
              <a:t>Review Comp &amp; Ben</a:t>
            </a:r>
          </a:p>
        </p:txBody>
      </p:sp>
      <p:sp>
        <p:nvSpPr>
          <p:cNvPr id="26700" name="Rectangle 77"/>
          <p:cNvSpPr>
            <a:spLocks noChangeArrowheads="1"/>
          </p:cNvSpPr>
          <p:nvPr/>
        </p:nvSpPr>
        <p:spPr bwMode="auto">
          <a:xfrm>
            <a:off x="2932113" y="1700213"/>
            <a:ext cx="8810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endParaRPr lang="en-GB" altLang="en-US" sz="1100" b="1">
              <a:solidFill>
                <a:srgbClr val="000000"/>
              </a:solidFill>
            </a:endParaRPr>
          </a:p>
          <a:p>
            <a:pPr>
              <a:lnSpc>
                <a:spcPct val="90000"/>
              </a:lnSpc>
              <a:spcBef>
                <a:spcPct val="0"/>
              </a:spcBef>
              <a:buClrTx/>
              <a:buSzTx/>
              <a:buFontTx/>
              <a:buNone/>
            </a:pPr>
            <a:r>
              <a:rPr lang="en-GB" altLang="en-US" sz="1100" b="1">
                <a:solidFill>
                  <a:srgbClr val="000000"/>
                </a:solidFill>
              </a:rPr>
              <a:t>CONTROL</a:t>
            </a:r>
          </a:p>
        </p:txBody>
      </p:sp>
      <p:sp>
        <p:nvSpPr>
          <p:cNvPr id="26701" name="Rectangle 78"/>
          <p:cNvSpPr>
            <a:spLocks noChangeArrowheads="1"/>
          </p:cNvSpPr>
          <p:nvPr/>
        </p:nvSpPr>
        <p:spPr bwMode="auto">
          <a:xfrm>
            <a:off x="3848100" y="1738313"/>
            <a:ext cx="7953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300" b="1">
                <a:solidFill>
                  <a:srgbClr val="000000"/>
                </a:solidFill>
              </a:rPr>
              <a:t>DIR  HR</a:t>
            </a:r>
          </a:p>
        </p:txBody>
      </p:sp>
      <p:sp>
        <p:nvSpPr>
          <p:cNvPr id="26702" name="Rectangle 79"/>
          <p:cNvSpPr>
            <a:spLocks noChangeArrowheads="1"/>
          </p:cNvSpPr>
          <p:nvPr/>
        </p:nvSpPr>
        <p:spPr bwMode="auto">
          <a:xfrm>
            <a:off x="4613275" y="1700213"/>
            <a:ext cx="96361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300" b="1">
                <a:solidFill>
                  <a:srgbClr val="000000"/>
                </a:solidFill>
              </a:rPr>
              <a:t>RECRUIT.</a:t>
            </a:r>
          </a:p>
          <a:p>
            <a:pPr>
              <a:lnSpc>
                <a:spcPct val="90000"/>
              </a:lnSpc>
              <a:spcBef>
                <a:spcPct val="0"/>
              </a:spcBef>
              <a:buClrTx/>
              <a:buSzTx/>
              <a:buFontTx/>
              <a:buNone/>
            </a:pPr>
            <a:r>
              <a:rPr lang="en-GB" altLang="en-US" sz="1300" b="1">
                <a:solidFill>
                  <a:srgbClr val="000000"/>
                </a:solidFill>
              </a:rPr>
              <a:t>Spec.</a:t>
            </a:r>
          </a:p>
        </p:txBody>
      </p:sp>
      <p:sp>
        <p:nvSpPr>
          <p:cNvPr id="26703" name="Rectangle 80"/>
          <p:cNvSpPr>
            <a:spLocks noChangeArrowheads="1"/>
          </p:cNvSpPr>
          <p:nvPr/>
        </p:nvSpPr>
        <p:spPr bwMode="auto">
          <a:xfrm>
            <a:off x="5407025" y="1687513"/>
            <a:ext cx="98901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0"/>
              </a:spcBef>
              <a:buClrTx/>
              <a:buSzTx/>
              <a:buFontTx/>
              <a:buNone/>
            </a:pPr>
            <a:r>
              <a:rPr lang="en-GB" altLang="en-US" sz="1300" b="1">
                <a:solidFill>
                  <a:srgbClr val="000000"/>
                </a:solidFill>
              </a:rPr>
              <a:t>TRAINING</a:t>
            </a:r>
          </a:p>
          <a:p>
            <a:pPr algn="ctr">
              <a:lnSpc>
                <a:spcPct val="90000"/>
              </a:lnSpc>
              <a:spcBef>
                <a:spcPct val="0"/>
              </a:spcBef>
              <a:buClrTx/>
              <a:buSzTx/>
              <a:buFontTx/>
              <a:buNone/>
            </a:pPr>
            <a:r>
              <a:rPr lang="en-GB" altLang="en-US" sz="1300" b="1">
                <a:solidFill>
                  <a:srgbClr val="000000"/>
                </a:solidFill>
              </a:rPr>
              <a:t>Spec.</a:t>
            </a:r>
          </a:p>
        </p:txBody>
      </p:sp>
      <p:sp>
        <p:nvSpPr>
          <p:cNvPr id="26704" name="Rectangle 81"/>
          <p:cNvSpPr>
            <a:spLocks noChangeArrowheads="1"/>
          </p:cNvSpPr>
          <p:nvPr/>
        </p:nvSpPr>
        <p:spPr bwMode="auto">
          <a:xfrm>
            <a:off x="6421438" y="1738313"/>
            <a:ext cx="6826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300" b="1">
                <a:solidFill>
                  <a:srgbClr val="000000"/>
                </a:solidFill>
              </a:rPr>
              <a:t>COMP</a:t>
            </a:r>
          </a:p>
        </p:txBody>
      </p:sp>
      <p:sp>
        <p:nvSpPr>
          <p:cNvPr id="26705" name="Rectangle 82"/>
          <p:cNvSpPr>
            <a:spLocks noChangeArrowheads="1"/>
          </p:cNvSpPr>
          <p:nvPr/>
        </p:nvSpPr>
        <p:spPr bwMode="auto">
          <a:xfrm>
            <a:off x="7110413" y="1735138"/>
            <a:ext cx="10064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300" b="1">
                <a:solidFill>
                  <a:srgbClr val="000000"/>
                </a:solidFill>
              </a:rPr>
              <a:t>BENEFITS</a:t>
            </a:r>
          </a:p>
        </p:txBody>
      </p:sp>
      <p:sp>
        <p:nvSpPr>
          <p:cNvPr id="26706" name="Rectangle 89"/>
          <p:cNvSpPr>
            <a:spLocks noChangeArrowheads="1"/>
          </p:cNvSpPr>
          <p:nvPr/>
        </p:nvSpPr>
        <p:spPr bwMode="auto">
          <a:xfrm>
            <a:off x="4090988" y="2782888"/>
            <a:ext cx="307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A</a:t>
            </a:r>
          </a:p>
        </p:txBody>
      </p:sp>
      <p:sp>
        <p:nvSpPr>
          <p:cNvPr id="26707" name="Rectangle 90"/>
          <p:cNvSpPr>
            <a:spLocks noChangeArrowheads="1"/>
          </p:cNvSpPr>
          <p:nvPr/>
        </p:nvSpPr>
        <p:spPr bwMode="auto">
          <a:xfrm>
            <a:off x="4953000" y="2782888"/>
            <a:ext cx="3190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R</a:t>
            </a:r>
          </a:p>
        </p:txBody>
      </p:sp>
      <p:sp>
        <p:nvSpPr>
          <p:cNvPr id="26708" name="Rectangle 91"/>
          <p:cNvSpPr>
            <a:spLocks noChangeArrowheads="1"/>
          </p:cNvSpPr>
          <p:nvPr/>
        </p:nvSpPr>
        <p:spPr bwMode="auto">
          <a:xfrm>
            <a:off x="5827713" y="2782888"/>
            <a:ext cx="2333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I</a:t>
            </a:r>
          </a:p>
        </p:txBody>
      </p:sp>
      <p:sp>
        <p:nvSpPr>
          <p:cNvPr id="26709" name="Rectangle 92"/>
          <p:cNvSpPr>
            <a:spLocks noChangeArrowheads="1"/>
          </p:cNvSpPr>
          <p:nvPr/>
        </p:nvSpPr>
        <p:spPr bwMode="auto">
          <a:xfrm>
            <a:off x="6675438" y="2771775"/>
            <a:ext cx="2333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I</a:t>
            </a:r>
          </a:p>
        </p:txBody>
      </p:sp>
      <p:sp>
        <p:nvSpPr>
          <p:cNvPr id="26710" name="Rectangle 93"/>
          <p:cNvSpPr>
            <a:spLocks noChangeArrowheads="1"/>
          </p:cNvSpPr>
          <p:nvPr/>
        </p:nvSpPr>
        <p:spPr bwMode="auto">
          <a:xfrm>
            <a:off x="6667500" y="2782888"/>
            <a:ext cx="2333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000000"/>
                </a:solidFill>
              </a:rPr>
              <a:t>I</a:t>
            </a:r>
          </a:p>
        </p:txBody>
      </p:sp>
      <p:sp>
        <p:nvSpPr>
          <p:cNvPr id="26711" name="Rectangle 94"/>
          <p:cNvSpPr>
            <a:spLocks noChangeArrowheads="1"/>
          </p:cNvSpPr>
          <p:nvPr/>
        </p:nvSpPr>
        <p:spPr bwMode="auto">
          <a:xfrm>
            <a:off x="7521575" y="2782888"/>
            <a:ext cx="2333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I</a:t>
            </a:r>
          </a:p>
        </p:txBody>
      </p:sp>
      <p:sp>
        <p:nvSpPr>
          <p:cNvPr id="26712" name="Rectangle 95"/>
          <p:cNvSpPr>
            <a:spLocks noChangeArrowheads="1"/>
          </p:cNvSpPr>
          <p:nvPr/>
        </p:nvSpPr>
        <p:spPr bwMode="auto">
          <a:xfrm>
            <a:off x="4057650" y="3306763"/>
            <a:ext cx="3190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C</a:t>
            </a:r>
          </a:p>
        </p:txBody>
      </p:sp>
      <p:sp>
        <p:nvSpPr>
          <p:cNvPr id="26713" name="Rectangle 96"/>
          <p:cNvSpPr>
            <a:spLocks noChangeArrowheads="1"/>
          </p:cNvSpPr>
          <p:nvPr/>
        </p:nvSpPr>
        <p:spPr bwMode="auto">
          <a:xfrm>
            <a:off x="4859338" y="3306763"/>
            <a:ext cx="498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A/R</a:t>
            </a:r>
          </a:p>
        </p:txBody>
      </p:sp>
      <p:sp>
        <p:nvSpPr>
          <p:cNvPr id="26714" name="Rectangle 97"/>
          <p:cNvSpPr>
            <a:spLocks noChangeArrowheads="1"/>
          </p:cNvSpPr>
          <p:nvPr/>
        </p:nvSpPr>
        <p:spPr bwMode="auto">
          <a:xfrm>
            <a:off x="4106863" y="3768725"/>
            <a:ext cx="2333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I</a:t>
            </a:r>
          </a:p>
        </p:txBody>
      </p:sp>
      <p:sp>
        <p:nvSpPr>
          <p:cNvPr id="26715" name="Rectangle 98"/>
          <p:cNvSpPr>
            <a:spLocks noChangeArrowheads="1"/>
          </p:cNvSpPr>
          <p:nvPr/>
        </p:nvSpPr>
        <p:spPr bwMode="auto">
          <a:xfrm>
            <a:off x="4953000" y="3768725"/>
            <a:ext cx="3190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R</a:t>
            </a:r>
          </a:p>
        </p:txBody>
      </p:sp>
      <p:sp>
        <p:nvSpPr>
          <p:cNvPr id="26716" name="Rectangle 99"/>
          <p:cNvSpPr>
            <a:spLocks noChangeArrowheads="1"/>
          </p:cNvSpPr>
          <p:nvPr/>
        </p:nvSpPr>
        <p:spPr bwMode="auto">
          <a:xfrm>
            <a:off x="4090988" y="4244975"/>
            <a:ext cx="6445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	</a:t>
            </a:r>
          </a:p>
        </p:txBody>
      </p:sp>
      <p:sp>
        <p:nvSpPr>
          <p:cNvPr id="26717" name="Rectangle 106"/>
          <p:cNvSpPr>
            <a:spLocks noChangeArrowheads="1"/>
          </p:cNvSpPr>
          <p:nvPr/>
        </p:nvSpPr>
        <p:spPr bwMode="auto">
          <a:xfrm>
            <a:off x="4106863" y="5230813"/>
            <a:ext cx="110648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		</a:t>
            </a:r>
          </a:p>
        </p:txBody>
      </p:sp>
      <p:sp>
        <p:nvSpPr>
          <p:cNvPr id="26718" name="Rectangle 109"/>
          <p:cNvSpPr>
            <a:spLocks noChangeArrowheads="1"/>
          </p:cNvSpPr>
          <p:nvPr/>
        </p:nvSpPr>
        <p:spPr bwMode="auto">
          <a:xfrm>
            <a:off x="5795963" y="3306763"/>
            <a:ext cx="3190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R</a:t>
            </a:r>
          </a:p>
        </p:txBody>
      </p:sp>
      <p:sp>
        <p:nvSpPr>
          <p:cNvPr id="26719" name="Rectangle 110"/>
          <p:cNvSpPr>
            <a:spLocks noChangeArrowheads="1"/>
          </p:cNvSpPr>
          <p:nvPr/>
        </p:nvSpPr>
        <p:spPr bwMode="auto">
          <a:xfrm>
            <a:off x="6621463" y="3306763"/>
            <a:ext cx="31908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R</a:t>
            </a:r>
          </a:p>
        </p:txBody>
      </p:sp>
      <p:sp>
        <p:nvSpPr>
          <p:cNvPr id="26720" name="Rectangle 111"/>
          <p:cNvSpPr>
            <a:spLocks noChangeArrowheads="1"/>
          </p:cNvSpPr>
          <p:nvPr/>
        </p:nvSpPr>
        <p:spPr bwMode="auto">
          <a:xfrm>
            <a:off x="7493000" y="3306763"/>
            <a:ext cx="2349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I</a:t>
            </a:r>
          </a:p>
        </p:txBody>
      </p:sp>
      <p:sp>
        <p:nvSpPr>
          <p:cNvPr id="26721" name="Rectangle 112"/>
          <p:cNvSpPr>
            <a:spLocks noChangeArrowheads="1"/>
          </p:cNvSpPr>
          <p:nvPr/>
        </p:nvSpPr>
        <p:spPr bwMode="auto">
          <a:xfrm>
            <a:off x="3248025" y="3771900"/>
            <a:ext cx="307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lnSpc>
                <a:spcPct val="95000"/>
              </a:lnSpc>
              <a:spcBef>
                <a:spcPct val="40000"/>
              </a:spcBef>
              <a:buClr>
                <a:srgbClr val="FFFF00"/>
              </a:buClr>
              <a:buSzPct val="65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1pPr>
            <a:lvl2pPr marL="742950" indent="-285750" eaLnBrk="0" hangingPunct="0">
              <a:lnSpc>
                <a:spcPct val="95000"/>
              </a:lnSpc>
              <a:spcBef>
                <a:spcPct val="20000"/>
              </a:spcBef>
              <a:buClr>
                <a:srgbClr val="FFFF00"/>
              </a:buClr>
              <a:buChar char="–"/>
              <a:defRPr>
                <a:solidFill>
                  <a:schemeClr val="tx1"/>
                </a:solidFill>
                <a:latin typeface="Arial" panose="020B0604020202020204" pitchFamily="34" charset="0"/>
                <a:cs typeface="Arial" panose="020B0604020202020204" pitchFamily="34" charset="0"/>
              </a:defRPr>
            </a:lvl2pPr>
            <a:lvl3pPr marL="1143000" indent="-228600" eaLnBrk="0" hangingPunct="0">
              <a:lnSpc>
                <a:spcPct val="95000"/>
              </a:lnSpc>
              <a:spcBef>
                <a:spcPct val="15000"/>
              </a:spcBef>
              <a:buClr>
                <a:srgbClr val="FFFF00"/>
              </a:buClr>
              <a:buSzPct val="6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3pPr>
            <a:lvl4pPr marL="1600200" indent="-228600" eaLnBrk="0" hangingPunct="0">
              <a:lnSpc>
                <a:spcPct val="95000"/>
              </a:lnSpc>
              <a:spcBef>
                <a:spcPct val="10000"/>
              </a:spcBef>
              <a:buClr>
                <a:srgbClr val="FFFF00"/>
              </a:buClr>
              <a:buSzPct val="115000"/>
              <a:buFont typeface="Arial Narrow" panose="020B0606020202030204" pitchFamily="34" charset="0"/>
              <a:buChar char="»"/>
              <a:defRPr>
                <a:solidFill>
                  <a:schemeClr val="tx1"/>
                </a:solidFill>
                <a:latin typeface="Arial" panose="020B0604020202020204" pitchFamily="34" charset="0"/>
                <a:cs typeface="Arial" panose="020B0604020202020204" pitchFamily="34" charset="0"/>
              </a:defRPr>
            </a:lvl4pPr>
            <a:lvl5pPr marL="2057400" indent="-228600" eaLnBrk="0" hangingPunct="0">
              <a:lnSpc>
                <a:spcPct val="95000"/>
              </a:lnSpc>
              <a:spcBef>
                <a:spcPct val="5000"/>
              </a:spcBef>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5000"/>
              </a:lnSpc>
              <a:spcBef>
                <a:spcPct val="5000"/>
              </a:spcBef>
              <a:spcAft>
                <a:spcPct val="0"/>
              </a:spcAft>
              <a:buClr>
                <a:srgbClr val="FFFF00"/>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a:lnSpc>
                <a:spcPct val="90000"/>
              </a:lnSpc>
              <a:spcBef>
                <a:spcPct val="0"/>
              </a:spcBef>
              <a:buClrTx/>
              <a:buSzTx/>
              <a:buFontTx/>
              <a:buNone/>
            </a:pPr>
            <a:r>
              <a:rPr lang="en-GB" altLang="en-US" sz="1500">
                <a:solidFill>
                  <a:srgbClr val="404040"/>
                </a:solidFill>
              </a:rPr>
              <a:t>A</a:t>
            </a:r>
          </a:p>
        </p:txBody>
      </p:sp>
    </p:spTree>
    <p:extLst>
      <p:ext uri="{BB962C8B-B14F-4D97-AF65-F5344CB8AC3E}">
        <p14:creationId xmlns:p14="http://schemas.microsoft.com/office/powerpoint/2010/main" val="2569781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RESISTANCE IS HUMAN</a:t>
            </a:r>
            <a:br>
              <a:rPr lang="en-US" dirty="0" smtClean="0"/>
            </a:br>
            <a:r>
              <a:rPr lang="en-US" sz="2700" b="1" i="1" dirty="0" smtClean="0"/>
              <a:t>“If you want to make enemies, try to change something” </a:t>
            </a:r>
            <a:r>
              <a:rPr lang="en-US" sz="2000" dirty="0" smtClean="0"/>
              <a:t>Woodrow Wilson</a:t>
            </a:r>
            <a:endParaRPr lang="en-US" sz="2000" dirty="0"/>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and-On Change"/>
          <p:cNvPicPr>
            <a:picLocks noChangeAspect="1" noChangeArrowheads="1"/>
          </p:cNvPicPr>
          <p:nvPr/>
        </p:nvPicPr>
        <p:blipFill rotWithShape="1">
          <a:blip r:embed="rId7">
            <a:extLst>
              <a:ext uri="{28A0092B-C50C-407E-A947-70E740481C1C}">
                <a14:useLocalDpi xmlns:a14="http://schemas.microsoft.com/office/drawing/2010/main" val="0"/>
              </a:ext>
            </a:extLst>
          </a:blip>
          <a:srcRect l="8803" t="12298" r="14801" b="10017"/>
          <a:stretch/>
        </p:blipFill>
        <p:spPr bwMode="auto">
          <a:xfrm>
            <a:off x="5953760" y="6252614"/>
            <a:ext cx="3190240" cy="60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372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Goals &amp; Outcomes</a:t>
            </a:r>
            <a:endParaRPr lang="en-US" dirty="0"/>
          </a:p>
        </p:txBody>
      </p:sp>
      <p:sp>
        <p:nvSpPr>
          <p:cNvPr id="3" name="Rectangle 2"/>
          <p:cNvSpPr/>
          <p:nvPr/>
        </p:nvSpPr>
        <p:spPr>
          <a:xfrm>
            <a:off x="457200" y="1727201"/>
            <a:ext cx="8056880" cy="4171398"/>
          </a:xfrm>
          <a:prstGeom prst="rect">
            <a:avLst/>
          </a:prstGeom>
        </p:spPr>
        <p:txBody>
          <a:bodyPr wrap="square">
            <a:spAutoFit/>
          </a:bodyPr>
          <a:lstStyle/>
          <a:p>
            <a:pPr marL="0" marR="0">
              <a:lnSpc>
                <a:spcPct val="115000"/>
              </a:lnSpc>
              <a:spcBef>
                <a:spcPts val="0"/>
              </a:spcBef>
              <a:spcAft>
                <a:spcPts val="1000"/>
              </a:spcAft>
            </a:pP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Participants will benefit from change management lessons learned during the largest ERP implementation in higher education to date. We will share both best practices and stumbling blocks during the roll out this most complex change initiative, and covey the kind of governance, project structure, roles, skills and communications are required to drive change. We will discuss the norms of driving change and what is unique to higher education, including complex hierarchies and politics as well as early indicators of success and danger.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Outcomes</a:t>
            </a:r>
            <a:r>
              <a:rPr lang="en-US" dirty="0">
                <a:solidFill>
                  <a:srgbClr val="1F497D"/>
                </a:solidFill>
                <a:latin typeface="Calibri" panose="020F0502020204030204" pitchFamily="34" charset="0"/>
                <a:ea typeface="Calibri" panose="020F0502020204030204" pitchFamily="34" charset="0"/>
                <a:cs typeface="Times New Roman" panose="02020603050405020304" pitchFamily="18" charset="0"/>
              </a:rPr>
              <a:t>: Understand how to approach and estimate change readiness from the smallest department to the largest organization. Apply our real-life lessons, multi-disciplinary tools and best practices to develop an actionable road map for implementing your change initiative.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28875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29"/>
            <a:ext cx="8077200" cy="884238"/>
          </a:xfrm>
        </p:spPr>
        <p:txBody>
          <a:bodyPr>
            <a:normAutofit fontScale="90000"/>
          </a:bodyPr>
          <a:lstStyle/>
          <a:p>
            <a:r>
              <a:rPr lang="en-US" dirty="0" smtClean="0"/>
              <a:t>How Organizations Create Resistance</a:t>
            </a:r>
            <a:endParaRPr lang="en-US" dirty="0"/>
          </a:p>
        </p:txBody>
      </p:sp>
      <p:graphicFrame>
        <p:nvGraphicFramePr>
          <p:cNvPr id="4" name="Content Placeholder 3"/>
          <p:cNvGraphicFramePr>
            <a:graphicFrameLocks noGrp="1"/>
          </p:cNvGraphicFramePr>
          <p:nvPr>
            <p:ph idx="1"/>
            <p:extLst/>
          </p:nvPr>
        </p:nvGraphicFramePr>
        <p:xfrm>
          <a:off x="381000" y="838200"/>
          <a:ext cx="8229600" cy="36017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INDIVIDUAL’S PERSPECTIVE</a:t>
                      </a:r>
                      <a:endParaRPr lang="en-US" dirty="0"/>
                    </a:p>
                  </a:txBody>
                  <a:tcPr/>
                </a:tc>
                <a:tc>
                  <a:txBody>
                    <a:bodyPr/>
                    <a:lstStyle/>
                    <a:p>
                      <a:r>
                        <a:rPr lang="en-US" dirty="0" smtClean="0"/>
                        <a:t>ORGANIZATION’S PERSPECTIVE</a:t>
                      </a:r>
                      <a:endParaRPr lang="en-US" dirty="0"/>
                    </a:p>
                  </a:txBody>
                  <a:tcPr/>
                </a:tc>
              </a:tr>
              <a:tr h="370840">
                <a:tc>
                  <a:txBody>
                    <a:bodyPr/>
                    <a:lstStyle/>
                    <a:p>
                      <a:pPr marL="228600" indent="-228600">
                        <a:buFont typeface="+mj-lt"/>
                        <a:buAutoNum type="arabicPeriod"/>
                      </a:pPr>
                      <a:r>
                        <a:rPr lang="en-US" sz="1200" i="1" dirty="0" smtClean="0"/>
                        <a:t>“I</a:t>
                      </a:r>
                      <a:r>
                        <a:rPr lang="en-US" sz="1200" i="1" baseline="0" dirty="0" smtClean="0"/>
                        <a:t> heard things are changing. I wonder what that means for me?”</a:t>
                      </a:r>
                      <a:endParaRPr lang="en-US" sz="1200" i="1" dirty="0"/>
                    </a:p>
                  </a:txBody>
                  <a:tcPr/>
                </a:tc>
                <a:tc>
                  <a:txBody>
                    <a:bodyPr/>
                    <a:lstStyle/>
                    <a:p>
                      <a:pPr marL="342900" indent="-342900">
                        <a:buFont typeface="+mj-lt"/>
                        <a:buAutoNum type="arabicPeriod"/>
                      </a:pPr>
                      <a:r>
                        <a:rPr lang="en-US" sz="1400" dirty="0" smtClean="0"/>
                        <a:t>We</a:t>
                      </a:r>
                      <a:r>
                        <a:rPr lang="en-US" sz="1400" baseline="0" dirty="0" smtClean="0"/>
                        <a:t> cannot say anything until we’ve finalized the plan.</a:t>
                      </a:r>
                      <a:endParaRPr lang="en-US" sz="1400" dirty="0"/>
                    </a:p>
                  </a:txBody>
                  <a:tcPr/>
                </a:tc>
              </a:tr>
              <a:tr h="370840">
                <a:tc>
                  <a:txBody>
                    <a:bodyPr/>
                    <a:lstStyle/>
                    <a:p>
                      <a:pPr marL="228600" indent="-228600">
                        <a:buFont typeface="+mj-lt"/>
                        <a:buAutoNum type="arabicPeriod" startAt="2"/>
                      </a:pPr>
                      <a:r>
                        <a:rPr lang="en-US" sz="1200" i="1" dirty="0" smtClean="0"/>
                        <a:t>“I’ve been here a long time, why can’t they ask ME what I think?”</a:t>
                      </a:r>
                      <a:endParaRPr lang="en-US" sz="1200" i="1" dirty="0"/>
                    </a:p>
                  </a:txBody>
                  <a:tcPr/>
                </a:tc>
                <a:tc>
                  <a:txBody>
                    <a:bodyPr/>
                    <a:lstStyle/>
                    <a:p>
                      <a:pPr marL="342900" indent="-342900">
                        <a:buFont typeface="+mj-lt"/>
                        <a:buAutoNum type="arabicPeriod" startAt="2"/>
                      </a:pPr>
                      <a:r>
                        <a:rPr lang="en-US" sz="1400" dirty="0" smtClean="0"/>
                        <a:t>We can’t let the managers know because</a:t>
                      </a:r>
                      <a:r>
                        <a:rPr lang="en-US" sz="1400" baseline="0" dirty="0" smtClean="0"/>
                        <a:t> then everyone will know. And we’re not ready for that.</a:t>
                      </a:r>
                      <a:endParaRPr lang="en-US" sz="1400" dirty="0"/>
                    </a:p>
                  </a:txBody>
                  <a:tcPr/>
                </a:tc>
              </a:tr>
              <a:tr h="370840">
                <a:tc>
                  <a:txBody>
                    <a:bodyPr/>
                    <a:lstStyle/>
                    <a:p>
                      <a:pPr marL="228600" indent="-228600">
                        <a:buFont typeface="+mj-lt"/>
                        <a:buAutoNum type="arabicPeriod" startAt="3"/>
                      </a:pPr>
                      <a:r>
                        <a:rPr lang="en-US" sz="1200" i="1" dirty="0" smtClean="0"/>
                        <a:t>“If they take away my office/title/people,</a:t>
                      </a:r>
                      <a:r>
                        <a:rPr lang="en-US" sz="1200" i="1" baseline="0" dirty="0" smtClean="0"/>
                        <a:t> I will leave or retire!”</a:t>
                      </a:r>
                      <a:endParaRPr lang="en-US" sz="1200" i="1" dirty="0"/>
                    </a:p>
                  </a:txBody>
                  <a:tcPr/>
                </a:tc>
                <a:tc>
                  <a:txBody>
                    <a:bodyPr/>
                    <a:lstStyle/>
                    <a:p>
                      <a:pPr marL="342900" indent="-342900">
                        <a:buFont typeface="+mj-lt"/>
                        <a:buAutoNum type="arabicPeriod" startAt="3"/>
                      </a:pPr>
                      <a:r>
                        <a:rPr lang="en-US" sz="1400" dirty="0" smtClean="0"/>
                        <a:t>We can’t afford the disruption</a:t>
                      </a:r>
                      <a:r>
                        <a:rPr lang="en-US" sz="1400" baseline="0" dirty="0" smtClean="0"/>
                        <a:t> because we need to maintain the level of service.</a:t>
                      </a:r>
                      <a:endParaRPr lang="en-US" sz="1400" dirty="0"/>
                    </a:p>
                  </a:txBody>
                  <a:tcPr/>
                </a:tc>
              </a:tr>
              <a:tr h="370840">
                <a:tc>
                  <a:txBody>
                    <a:bodyPr/>
                    <a:lstStyle/>
                    <a:p>
                      <a:pPr marL="228600" indent="-228600">
                        <a:buFont typeface="+mj-lt"/>
                        <a:buAutoNum type="arabicPeriod" startAt="4"/>
                      </a:pPr>
                      <a:r>
                        <a:rPr lang="en-US" sz="1200" i="1" dirty="0" smtClean="0"/>
                        <a:t>“I</a:t>
                      </a:r>
                      <a:r>
                        <a:rPr lang="en-US" sz="1200" i="1" baseline="0" dirty="0" smtClean="0"/>
                        <a:t> know my new manager is looking to reorganize and she hasn’t made eye contact with me in a week!” </a:t>
                      </a:r>
                      <a:endParaRPr lang="en-US" sz="1200" i="1" dirty="0"/>
                    </a:p>
                  </a:txBody>
                  <a:tcPr/>
                </a:tc>
                <a:tc>
                  <a:txBody>
                    <a:bodyPr/>
                    <a:lstStyle/>
                    <a:p>
                      <a:pPr marL="342900" indent="-342900">
                        <a:buFont typeface="+mj-lt"/>
                        <a:buAutoNum type="arabicPeriod" startAt="4"/>
                      </a:pPr>
                      <a:r>
                        <a:rPr lang="en-US" sz="1400" dirty="0" smtClean="0"/>
                        <a:t>Hold off on having </a:t>
                      </a:r>
                      <a:r>
                        <a:rPr lang="en-US" sz="1400" baseline="0" dirty="0" smtClean="0"/>
                        <a:t>staff meetings until we have this plan of action ready to go.</a:t>
                      </a:r>
                      <a:endParaRPr lang="en-US" sz="1400" dirty="0"/>
                    </a:p>
                  </a:txBody>
                  <a:tcPr/>
                </a:tc>
              </a:tr>
              <a:tr h="370840">
                <a:tc>
                  <a:txBody>
                    <a:bodyPr/>
                    <a:lstStyle/>
                    <a:p>
                      <a:pPr marL="228600" indent="-228600">
                        <a:buFont typeface="+mj-lt"/>
                        <a:buAutoNum type="arabicPeriod" startAt="5"/>
                      </a:pPr>
                      <a:r>
                        <a:rPr lang="en-US" sz="1200" i="1" dirty="0" smtClean="0"/>
                        <a:t>“What</a:t>
                      </a:r>
                      <a:r>
                        <a:rPr lang="en-US" sz="1200" i="1" baseline="0" dirty="0" smtClean="0"/>
                        <a:t>’s the flavor of the week this week? It’ll pass.”</a:t>
                      </a:r>
                      <a:endParaRPr lang="en-US" sz="1200" i="1" dirty="0"/>
                    </a:p>
                  </a:txBody>
                  <a:tcPr/>
                </a:tc>
                <a:tc>
                  <a:txBody>
                    <a:bodyPr/>
                    <a:lstStyle/>
                    <a:p>
                      <a:pPr marL="342900" indent="-342900">
                        <a:buFont typeface="+mj-lt"/>
                        <a:buAutoNum type="arabicPeriod" startAt="5"/>
                      </a:pPr>
                      <a:r>
                        <a:rPr lang="en-US" sz="1400" dirty="0" smtClean="0"/>
                        <a:t>We need everyone’s complete commitment to make this work!</a:t>
                      </a:r>
                      <a:endParaRPr lang="en-US" sz="1400" dirty="0"/>
                    </a:p>
                  </a:txBody>
                  <a:tcPr/>
                </a:tc>
              </a:tr>
              <a:tr h="370840">
                <a:tc>
                  <a:txBody>
                    <a:bodyPr/>
                    <a:lstStyle/>
                    <a:p>
                      <a:pPr marL="228600" indent="-228600">
                        <a:buFont typeface="+mj-lt"/>
                        <a:buAutoNum type="arabicPeriod" startAt="6"/>
                      </a:pPr>
                      <a:r>
                        <a:rPr lang="en-US" sz="1200" i="1" dirty="0" smtClean="0"/>
                        <a:t>“Wow</a:t>
                      </a:r>
                      <a:r>
                        <a:rPr lang="en-US" sz="1200" i="1" baseline="0" dirty="0" smtClean="0"/>
                        <a:t> that meeting told me absolutely nothing about what’s going to happen to me or my group!!! What disrespect!”</a:t>
                      </a:r>
                      <a:endParaRPr lang="en-US" sz="1200" i="1" dirty="0"/>
                    </a:p>
                  </a:txBody>
                  <a:tcPr/>
                </a:tc>
                <a:tc>
                  <a:txBody>
                    <a:bodyPr/>
                    <a:lstStyle/>
                    <a:p>
                      <a:pPr marL="342900" indent="-342900">
                        <a:buFont typeface="+mj-lt"/>
                        <a:buAutoNum type="arabicPeriod" startAt="6"/>
                      </a:pPr>
                      <a:r>
                        <a:rPr lang="en-US" sz="1400" dirty="0" smtClean="0"/>
                        <a:t>That town hall  was</a:t>
                      </a:r>
                      <a:r>
                        <a:rPr lang="en-US" sz="1400" baseline="0" dirty="0" smtClean="0"/>
                        <a:t> a great way to lay out our strategy and goals. It got everyone on board!</a:t>
                      </a:r>
                      <a:endParaRPr lang="en-US" sz="1400" dirty="0"/>
                    </a:p>
                  </a:txBody>
                  <a:tcPr/>
                </a:tc>
              </a:tr>
            </a:tbl>
          </a:graphicData>
        </a:graphic>
      </p:graphicFrame>
      <p:graphicFrame>
        <p:nvGraphicFramePr>
          <p:cNvPr id="6" name="Diagram 5"/>
          <p:cNvGraphicFramePr/>
          <p:nvPr>
            <p:extLst/>
          </p:nvPr>
        </p:nvGraphicFramePr>
        <p:xfrm>
          <a:off x="1524000" y="4724400"/>
          <a:ext cx="62484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352800" y="4539734"/>
            <a:ext cx="2971800" cy="369332"/>
          </a:xfrm>
          <a:prstGeom prst="rect">
            <a:avLst/>
          </a:prstGeom>
          <a:noFill/>
        </p:spPr>
        <p:txBody>
          <a:bodyPr wrap="square" rtlCol="0">
            <a:spAutoFit/>
          </a:bodyPr>
          <a:lstStyle/>
          <a:p>
            <a:r>
              <a:rPr lang="en-US" dirty="0" smtClean="0"/>
              <a:t>Building Blocks of Resistance</a:t>
            </a:r>
            <a:endParaRPr lang="en-US" dirty="0"/>
          </a:p>
        </p:txBody>
      </p:sp>
      <p:pic>
        <p:nvPicPr>
          <p:cNvPr id="8" name="Picture 2" descr="Hand-On Change"/>
          <p:cNvPicPr>
            <a:picLocks noChangeAspect="1" noChangeArrowheads="1"/>
          </p:cNvPicPr>
          <p:nvPr/>
        </p:nvPicPr>
        <p:blipFill rotWithShape="1">
          <a:blip r:embed="rId8">
            <a:extLst>
              <a:ext uri="{28A0092B-C50C-407E-A947-70E740481C1C}">
                <a14:useLocalDpi xmlns:a14="http://schemas.microsoft.com/office/drawing/2010/main" val="0"/>
              </a:ext>
            </a:extLst>
          </a:blip>
          <a:srcRect l="8803" t="12298" r="14801" b="10017"/>
          <a:stretch/>
        </p:blipFill>
        <p:spPr bwMode="auto">
          <a:xfrm>
            <a:off x="6536141" y="6228080"/>
            <a:ext cx="2607860" cy="59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4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Individual’s “Valley of Despair”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2286000"/>
            <a:ext cx="5652993" cy="3976033"/>
          </a:xfrm>
        </p:spPr>
      </p:pic>
    </p:spTree>
    <p:extLst>
      <p:ext uri="{BB962C8B-B14F-4D97-AF65-F5344CB8AC3E}">
        <p14:creationId xmlns:p14="http://schemas.microsoft.com/office/powerpoint/2010/main" val="29619974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 Management: Components</a:t>
            </a:r>
            <a:endParaRPr lang="en-US" dirty="0"/>
          </a:p>
        </p:txBody>
      </p:sp>
      <p:sp>
        <p:nvSpPr>
          <p:cNvPr id="3" name="Content Placeholder 2"/>
          <p:cNvSpPr>
            <a:spLocks noGrp="1"/>
          </p:cNvSpPr>
          <p:nvPr>
            <p:ph idx="1"/>
          </p:nvPr>
        </p:nvSpPr>
        <p:spPr>
          <a:xfrm>
            <a:off x="457200" y="1371600"/>
            <a:ext cx="8458200" cy="5105400"/>
          </a:xfrm>
        </p:spPr>
        <p:txBody>
          <a:bodyPr>
            <a:normAutofit fontScale="92500" lnSpcReduction="10000"/>
          </a:bodyPr>
          <a:lstStyle/>
          <a:p>
            <a:pPr marL="514350" indent="-514350">
              <a:buFont typeface="+mj-lt"/>
              <a:buAutoNum type="arabicPeriod"/>
            </a:pPr>
            <a:r>
              <a:rPr lang="en-US" dirty="0" smtClean="0"/>
              <a:t>Build Governance Structure</a:t>
            </a:r>
          </a:p>
          <a:p>
            <a:pPr marL="514350" indent="-514350">
              <a:buFont typeface="+mj-lt"/>
              <a:buAutoNum type="arabicPeriod"/>
            </a:pPr>
            <a:r>
              <a:rPr lang="en-US" dirty="0" smtClean="0"/>
              <a:t>Build Leadership Team(s)</a:t>
            </a:r>
          </a:p>
          <a:p>
            <a:pPr marL="514350" indent="-514350">
              <a:buFont typeface="+mj-lt"/>
              <a:buAutoNum type="arabicPeriod"/>
            </a:pPr>
            <a:r>
              <a:rPr lang="en-US" dirty="0" smtClean="0"/>
              <a:t>Build Project Teams</a:t>
            </a:r>
          </a:p>
          <a:p>
            <a:pPr marL="514350" indent="-514350">
              <a:buFont typeface="+mj-lt"/>
              <a:buAutoNum type="arabicPeriod"/>
            </a:pPr>
            <a:r>
              <a:rPr lang="en-US" dirty="0" smtClean="0"/>
              <a:t>Build Change Management Team(s)</a:t>
            </a:r>
          </a:p>
          <a:p>
            <a:pPr marL="514350" indent="-514350">
              <a:buFont typeface="+mj-lt"/>
              <a:buAutoNum type="arabicPeriod"/>
            </a:pPr>
            <a:r>
              <a:rPr lang="en-US" dirty="0" smtClean="0"/>
              <a:t>Build Stakeholder Map(s)</a:t>
            </a:r>
          </a:p>
          <a:p>
            <a:pPr marL="514350" indent="-514350">
              <a:buFont typeface="+mj-lt"/>
              <a:buAutoNum type="arabicPeriod"/>
            </a:pPr>
            <a:r>
              <a:rPr lang="en-US" dirty="0" smtClean="0"/>
              <a:t>Build Impact Map or Heat Map(s)</a:t>
            </a:r>
          </a:p>
          <a:p>
            <a:pPr marL="514350" indent="-514350">
              <a:buFont typeface="+mj-lt"/>
              <a:buAutoNum type="arabicPeriod"/>
            </a:pPr>
            <a:r>
              <a:rPr lang="en-US" dirty="0" smtClean="0"/>
              <a:t>Build Risk Map(s)</a:t>
            </a:r>
          </a:p>
          <a:p>
            <a:pPr marL="514350" indent="-514350">
              <a:buFont typeface="+mj-lt"/>
              <a:buAutoNum type="arabicPeriod"/>
            </a:pPr>
            <a:r>
              <a:rPr lang="en-US" dirty="0" smtClean="0"/>
              <a:t>Build Communication Strategy</a:t>
            </a:r>
          </a:p>
          <a:p>
            <a:pPr marL="514350" indent="-514350">
              <a:buFont typeface="+mj-lt"/>
              <a:buAutoNum type="arabicPeriod"/>
            </a:pPr>
            <a:r>
              <a:rPr lang="en-US" dirty="0" smtClean="0"/>
              <a:t>Build Implementation Roadmap</a:t>
            </a:r>
          </a:p>
          <a:p>
            <a:pPr marL="514350" indent="-514350">
              <a:buFont typeface="+mj-lt"/>
              <a:buAutoNum type="arabicPeriod"/>
            </a:pPr>
            <a:r>
              <a:rPr lang="en-US" dirty="0" smtClean="0"/>
              <a:t>Build Change Literacy</a:t>
            </a:r>
          </a:p>
          <a:p>
            <a:pPr>
              <a:buFont typeface="Wingdings" panose="05000000000000000000" pitchFamily="2" charset="2"/>
              <a:buChar char="v"/>
            </a:pPr>
            <a:r>
              <a:rPr lang="en-US" b="1" dirty="0" smtClean="0"/>
              <a:t>Build Alignment</a:t>
            </a:r>
            <a:endParaRPr lang="en-US" b="1" dirty="0"/>
          </a:p>
        </p:txBody>
      </p:sp>
      <p:pic>
        <p:nvPicPr>
          <p:cNvPr id="4" name="Picture 2" descr="Hand-On Change"/>
          <p:cNvPicPr>
            <a:picLocks noChangeAspect="1" noChangeArrowheads="1"/>
          </p:cNvPicPr>
          <p:nvPr/>
        </p:nvPicPr>
        <p:blipFill rotWithShape="1">
          <a:blip r:embed="rId3">
            <a:extLst>
              <a:ext uri="{28A0092B-C50C-407E-A947-70E740481C1C}">
                <a14:useLocalDpi xmlns:a14="http://schemas.microsoft.com/office/drawing/2010/main" val="0"/>
              </a:ext>
            </a:extLst>
          </a:blip>
          <a:srcRect l="8803" t="12298" r="14801" b="10017"/>
          <a:stretch/>
        </p:blipFill>
        <p:spPr bwMode="auto">
          <a:xfrm>
            <a:off x="5984240" y="6258348"/>
            <a:ext cx="3159760" cy="59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418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8957"/>
            <a:ext cx="8382000" cy="1143000"/>
          </a:xfrm>
        </p:spPr>
        <p:txBody>
          <a:bodyPr>
            <a:noAutofit/>
          </a:bodyPr>
          <a:lstStyle/>
          <a:p>
            <a:r>
              <a:rPr lang="en-US" sz="2400" b="1" dirty="0" smtClean="0"/>
              <a:t>Change Impact </a:t>
            </a:r>
            <a:r>
              <a:rPr lang="en-US" sz="2400" b="1" dirty="0"/>
              <a:t>+</a:t>
            </a:r>
            <a:r>
              <a:rPr lang="en-US" sz="2400" b="1" dirty="0" smtClean="0"/>
              <a:t> Org. Readiness/Risk =  Change Strategy</a:t>
            </a:r>
            <a:br>
              <a:rPr lang="en-US" sz="2400" b="1" dirty="0" smtClean="0"/>
            </a:br>
            <a:endParaRPr lang="en-US" sz="2400" b="1" dirty="0"/>
          </a:p>
        </p:txBody>
      </p:sp>
      <p:sp>
        <p:nvSpPr>
          <p:cNvPr id="3" name="Content Placeholder 2"/>
          <p:cNvSpPr>
            <a:spLocks noGrp="1"/>
          </p:cNvSpPr>
          <p:nvPr>
            <p:ph idx="1"/>
          </p:nvPr>
        </p:nvSpPr>
        <p:spPr>
          <a:xfrm>
            <a:off x="110591" y="1591434"/>
            <a:ext cx="8458200" cy="5638800"/>
          </a:xfrm>
        </p:spPr>
        <p:txBody>
          <a:bodyPr>
            <a:normAutofit fontScale="25000" lnSpcReduction="20000"/>
          </a:bodyPr>
          <a:lstStyle/>
          <a:p>
            <a:r>
              <a:rPr lang="en-US" sz="4400" b="1" dirty="0" smtClean="0"/>
              <a:t>Change Scope or Change Impact Assessment </a:t>
            </a:r>
            <a:r>
              <a:rPr lang="en-US" sz="4400" b="1" dirty="0" smtClean="0">
                <a:solidFill>
                  <a:srgbClr val="FF0000"/>
                </a:solidFill>
              </a:rPr>
              <a:t>(I produce 1-5 scale for each of these) 3 to 4 on each team 30-40 minutes</a:t>
            </a:r>
            <a:r>
              <a:rPr lang="en-US" sz="4400" b="1" dirty="0" smtClean="0"/>
              <a:t>: </a:t>
            </a:r>
            <a:endParaRPr lang="en-US" sz="4400" dirty="0"/>
          </a:p>
          <a:p>
            <a:pPr marL="971550" lvl="1" indent="-514350">
              <a:buFont typeface="+mj-lt"/>
              <a:buAutoNum type="arabicPeriod"/>
            </a:pPr>
            <a:r>
              <a:rPr lang="en-US" sz="4400" u="sng" dirty="0" smtClean="0">
                <a:solidFill>
                  <a:srgbClr val="FF0000"/>
                </a:solidFill>
              </a:rPr>
              <a:t>WHO</a:t>
            </a:r>
            <a:r>
              <a:rPr lang="en-US" sz="4400" u="sng" dirty="0" smtClean="0"/>
              <a:t> Stakeholder Assessment</a:t>
            </a:r>
            <a:r>
              <a:rPr lang="en-US" sz="4400" dirty="0" smtClean="0"/>
              <a:t>: Number of stakeholders? Who are they? How profoundly are they Impacted? (CUNY – High)</a:t>
            </a:r>
          </a:p>
          <a:p>
            <a:pPr marL="971550" lvl="1" indent="-514350">
              <a:buFont typeface="+mj-lt"/>
              <a:buAutoNum type="arabicPeriod"/>
            </a:pPr>
            <a:r>
              <a:rPr lang="en-US" sz="4400" u="sng" dirty="0" smtClean="0">
                <a:solidFill>
                  <a:srgbClr val="FF0000"/>
                </a:solidFill>
              </a:rPr>
              <a:t>HOW MUCH </a:t>
            </a:r>
            <a:r>
              <a:rPr lang="en-US" sz="4400" u="sng" dirty="0" smtClean="0"/>
              <a:t>Change Saturation </a:t>
            </a:r>
            <a:r>
              <a:rPr lang="en-US" sz="4400" dirty="0" smtClean="0"/>
              <a:t>: what percentage of org? how broad? How deep? Impact on customer?  (CUNY – High) </a:t>
            </a:r>
          </a:p>
          <a:p>
            <a:pPr marL="971550" lvl="1" indent="-514350">
              <a:buFont typeface="+mj-lt"/>
              <a:buAutoNum type="arabicPeriod"/>
            </a:pPr>
            <a:r>
              <a:rPr lang="en-US" sz="4400" u="sng" dirty="0" smtClean="0">
                <a:solidFill>
                  <a:srgbClr val="FF0000"/>
                </a:solidFill>
              </a:rPr>
              <a:t>WHAT</a:t>
            </a:r>
            <a:r>
              <a:rPr lang="en-US" sz="4400" u="sng" dirty="0" smtClean="0"/>
              <a:t> Change Complexity</a:t>
            </a:r>
            <a:r>
              <a:rPr lang="en-US" sz="4400" dirty="0" smtClean="0"/>
              <a:t>: what portion of individual’s daily lives, work processes , communications , job location will be disrupted?</a:t>
            </a:r>
            <a:r>
              <a:rPr lang="en-US" sz="4400" dirty="0"/>
              <a:t> Other simultaneous changes</a:t>
            </a:r>
            <a:r>
              <a:rPr lang="en-US" sz="4400" dirty="0" smtClean="0"/>
              <a:t>? (CUNY - High)</a:t>
            </a:r>
            <a:endParaRPr lang="en-US" sz="4400" dirty="0"/>
          </a:p>
          <a:p>
            <a:pPr marL="0" indent="0">
              <a:buNone/>
            </a:pPr>
            <a:r>
              <a:rPr lang="en-US" sz="4400" b="1" dirty="0" smtClean="0"/>
              <a:t>	+</a:t>
            </a:r>
            <a:endParaRPr lang="en-US" sz="4400" b="1" dirty="0"/>
          </a:p>
          <a:p>
            <a:r>
              <a:rPr lang="en-US" sz="4400" b="1" dirty="0" smtClean="0"/>
              <a:t>Organizational </a:t>
            </a:r>
            <a:r>
              <a:rPr lang="en-US" sz="4400" b="1" dirty="0"/>
              <a:t>Readiness Assessment</a:t>
            </a:r>
            <a:r>
              <a:rPr lang="en-US" sz="4400" b="1" dirty="0" smtClean="0"/>
              <a:t>:  </a:t>
            </a:r>
          </a:p>
          <a:p>
            <a:pPr marL="971550" lvl="1" indent="-514350">
              <a:buFont typeface="+mj-lt"/>
              <a:buAutoNum type="arabicPeriod"/>
            </a:pPr>
            <a:r>
              <a:rPr lang="en-US" sz="4400" u="sng" dirty="0"/>
              <a:t>Sponsor Assessment </a:t>
            </a:r>
            <a:r>
              <a:rPr lang="en-US" sz="4400" u="sng" dirty="0" smtClean="0"/>
              <a:t>: </a:t>
            </a:r>
            <a:r>
              <a:rPr lang="en-US" sz="4400" dirty="0" smtClean="0"/>
              <a:t>Sponsor/Leadership engagement </a:t>
            </a:r>
            <a:r>
              <a:rPr lang="en-US" sz="4400" dirty="0"/>
              <a:t>and change </a:t>
            </a:r>
            <a:r>
              <a:rPr lang="en-US" sz="4400" dirty="0" smtClean="0"/>
              <a:t>competency (ideal High) </a:t>
            </a:r>
            <a:r>
              <a:rPr lang="en-US" sz="4400" dirty="0" smtClean="0">
                <a:solidFill>
                  <a:srgbClr val="FF0000"/>
                </a:solidFill>
              </a:rPr>
              <a:t>We give them to chat and our experience 15 minutes</a:t>
            </a:r>
            <a:endParaRPr lang="en-US" sz="4400" dirty="0">
              <a:solidFill>
                <a:srgbClr val="FF0000"/>
              </a:solidFill>
            </a:endParaRPr>
          </a:p>
          <a:p>
            <a:pPr marL="971550" lvl="1" indent="-514350">
              <a:buFont typeface="+mj-lt"/>
              <a:buAutoNum type="arabicPeriod"/>
            </a:pPr>
            <a:r>
              <a:rPr lang="en-US" sz="4400" u="sng" dirty="0" smtClean="0"/>
              <a:t>Information Penetration Assessment</a:t>
            </a:r>
            <a:r>
              <a:rPr lang="en-US" sz="4400" dirty="0" smtClean="0"/>
              <a:t>: Does the  Org have /utilize an established communications infrastructure, (e.g., </a:t>
            </a:r>
            <a:r>
              <a:rPr lang="en-US" sz="4400" dirty="0" err="1" smtClean="0"/>
              <a:t>townhalls</a:t>
            </a:r>
            <a:r>
              <a:rPr lang="en-US" sz="4400" dirty="0"/>
              <a:t>, workshops, </a:t>
            </a:r>
            <a:r>
              <a:rPr lang="en-US" sz="4400" dirty="0" smtClean="0"/>
              <a:t>printed/online/intranet) </a:t>
            </a:r>
            <a:r>
              <a:rPr lang="en-US" sz="4400" dirty="0"/>
              <a:t>to drive messaging </a:t>
            </a:r>
            <a:r>
              <a:rPr lang="en-US" sz="4400" dirty="0" smtClean="0"/>
              <a:t>effectively through the organization. </a:t>
            </a:r>
            <a:r>
              <a:rPr lang="en-US" sz="4400" dirty="0"/>
              <a:t>(ideal High</a:t>
            </a:r>
            <a:r>
              <a:rPr lang="en-US" sz="4400" dirty="0" smtClean="0"/>
              <a:t>)</a:t>
            </a:r>
            <a:endParaRPr lang="en-US" sz="4400" u="sng" dirty="0" smtClean="0"/>
          </a:p>
          <a:p>
            <a:pPr marL="971550" lvl="1" indent="-514350">
              <a:buFont typeface="+mj-lt"/>
              <a:buAutoNum type="arabicPeriod"/>
            </a:pPr>
            <a:r>
              <a:rPr lang="en-US" sz="4400" u="sng" dirty="0" smtClean="0"/>
              <a:t>Organization’s Change Maturity Assessment:</a:t>
            </a:r>
            <a:r>
              <a:rPr lang="en-US" sz="4400" dirty="0" smtClean="0"/>
              <a:t> Has the org gone through significant change efforts and has it institutionalized the process? Have they been a positive or negative experience? (This drives the level of “hands-on” support the change team will have to provide) (Ideal: High)</a:t>
            </a:r>
          </a:p>
          <a:p>
            <a:pPr marL="971550" lvl="1" indent="-514350">
              <a:buFont typeface="+mj-lt"/>
              <a:buAutoNum type="arabicPeriod"/>
            </a:pPr>
            <a:r>
              <a:rPr lang="en-US" sz="4400" u="sng" dirty="0" smtClean="0"/>
              <a:t>---------------------BREAK-----------------------------------------------------------</a:t>
            </a:r>
          </a:p>
          <a:p>
            <a:pPr marL="971550" lvl="1" indent="-514350">
              <a:buFont typeface="+mj-lt"/>
              <a:buAutoNum type="arabicPeriod"/>
            </a:pPr>
            <a:endParaRPr lang="en-US" sz="4400" u="sng" dirty="0" smtClean="0"/>
          </a:p>
          <a:p>
            <a:pPr marL="457200" lvl="1" indent="0">
              <a:buNone/>
            </a:pPr>
            <a:r>
              <a:rPr lang="en-US" sz="4400" u="sng" dirty="0" smtClean="0"/>
              <a:t>OPTIONAL: ADKAR </a:t>
            </a:r>
            <a:r>
              <a:rPr lang="en-US" sz="4400" dirty="0" smtClean="0"/>
              <a:t> </a:t>
            </a:r>
            <a:r>
              <a:rPr lang="en-US" sz="4400" dirty="0"/>
              <a:t>- Where are we with Awareness and </a:t>
            </a:r>
            <a:r>
              <a:rPr lang="en-US" sz="4400" dirty="0" smtClean="0"/>
              <a:t>Desire at this stage? (High) </a:t>
            </a:r>
            <a:r>
              <a:rPr lang="en-US" sz="4400" dirty="0" smtClean="0">
                <a:solidFill>
                  <a:srgbClr val="FF0000"/>
                </a:solidFill>
              </a:rPr>
              <a:t>Survey</a:t>
            </a:r>
            <a:endParaRPr lang="en-US" sz="4400" dirty="0">
              <a:solidFill>
                <a:srgbClr val="FF0000"/>
              </a:solidFill>
            </a:endParaRPr>
          </a:p>
          <a:p>
            <a:pPr lvl="1"/>
            <a:endParaRPr lang="en-US" sz="4400" dirty="0"/>
          </a:p>
          <a:p>
            <a:pPr marL="0" indent="0">
              <a:buNone/>
            </a:pPr>
            <a:r>
              <a:rPr lang="en-US" sz="4400" dirty="0"/>
              <a:t>	</a:t>
            </a:r>
            <a:r>
              <a:rPr lang="en-US" sz="4400" b="1" dirty="0" smtClean="0"/>
              <a:t>=</a:t>
            </a:r>
            <a:endParaRPr lang="en-US" sz="4400" b="1" dirty="0"/>
          </a:p>
          <a:p>
            <a:pPr marL="0" indent="0">
              <a:buNone/>
            </a:pPr>
            <a:r>
              <a:rPr lang="en-US" sz="4400" b="1" dirty="0"/>
              <a:t>Change Strategy (Organizational Infrastructure and Tools</a:t>
            </a:r>
            <a:r>
              <a:rPr lang="en-US" sz="4400" b="1" dirty="0" smtClean="0"/>
              <a:t>): Have someone prioritize</a:t>
            </a:r>
            <a:endParaRPr lang="en-US" sz="4400" dirty="0"/>
          </a:p>
          <a:p>
            <a:pPr lvl="0"/>
            <a:r>
              <a:rPr lang="en-US" sz="4400" dirty="0" smtClean="0"/>
              <a:t>Create a </a:t>
            </a:r>
            <a:r>
              <a:rPr lang="en-US" sz="4400" b="1" u="sng" dirty="0" smtClean="0"/>
              <a:t>Visible Sponsorship </a:t>
            </a:r>
            <a:r>
              <a:rPr lang="en-US" sz="4400" b="1" u="sng" dirty="0"/>
              <a:t>N</a:t>
            </a:r>
            <a:r>
              <a:rPr lang="en-US" sz="4400" b="1" u="sng" dirty="0" smtClean="0"/>
              <a:t>etwork </a:t>
            </a:r>
            <a:r>
              <a:rPr lang="en-US" sz="4400" dirty="0" smtClean="0"/>
              <a:t>and Impactful  Ubiquitous Business Case (sponsor assessment) </a:t>
            </a:r>
            <a:r>
              <a:rPr lang="en-US" sz="4400" dirty="0" smtClean="0">
                <a:solidFill>
                  <a:srgbClr val="FF0000"/>
                </a:solidFill>
              </a:rPr>
              <a:t>Champions, Visible Burning Platform</a:t>
            </a:r>
          </a:p>
          <a:p>
            <a:pPr lvl="0"/>
            <a:r>
              <a:rPr lang="en-US" sz="4400" dirty="0" smtClean="0"/>
              <a:t>Ensure </a:t>
            </a:r>
            <a:r>
              <a:rPr lang="en-US" sz="4400" b="1" u="sng" dirty="0" smtClean="0"/>
              <a:t>a Sustainable Governance structure</a:t>
            </a:r>
            <a:r>
              <a:rPr lang="en-US" sz="4400" u="sng" dirty="0" smtClean="0"/>
              <a:t> </a:t>
            </a:r>
            <a:r>
              <a:rPr lang="en-US" sz="4400" dirty="0" smtClean="0"/>
              <a:t>is established (Change Saturation and sponsor assessment)</a:t>
            </a:r>
          </a:p>
          <a:p>
            <a:r>
              <a:rPr lang="en-US" sz="4400" dirty="0" smtClean="0"/>
              <a:t>If needed, establish a </a:t>
            </a:r>
            <a:r>
              <a:rPr lang="en-US" sz="4400" b="1" u="sng" dirty="0" smtClean="0"/>
              <a:t>Project Management Infrastructure</a:t>
            </a:r>
            <a:r>
              <a:rPr lang="en-US" sz="4400" b="1" dirty="0" smtClean="0"/>
              <a:t> </a:t>
            </a:r>
            <a:r>
              <a:rPr lang="en-US" sz="4400" dirty="0" smtClean="0"/>
              <a:t>centrally and PM skills are taught (Org Change Maturity assessment)</a:t>
            </a:r>
            <a:endParaRPr lang="en-US" sz="4400" dirty="0"/>
          </a:p>
          <a:p>
            <a:pPr lvl="0"/>
            <a:r>
              <a:rPr lang="en-US" sz="4400" dirty="0" smtClean="0"/>
              <a:t>Professionalize and</a:t>
            </a:r>
            <a:r>
              <a:rPr lang="en-US" sz="4400" b="1" dirty="0" smtClean="0"/>
              <a:t> </a:t>
            </a:r>
            <a:r>
              <a:rPr lang="en-US" sz="4400" b="1" u="sng" dirty="0" smtClean="0"/>
              <a:t>Formalize the </a:t>
            </a:r>
            <a:r>
              <a:rPr lang="en-US" sz="4400" b="1" u="sng" dirty="0"/>
              <a:t>Change Team</a:t>
            </a:r>
            <a:r>
              <a:rPr lang="en-US" sz="4400" u="sng" dirty="0"/>
              <a:t> </a:t>
            </a:r>
            <a:r>
              <a:rPr lang="en-US" sz="4400" dirty="0"/>
              <a:t>or task </a:t>
            </a:r>
            <a:r>
              <a:rPr lang="en-US" sz="4400" dirty="0" smtClean="0"/>
              <a:t>force and its role: </a:t>
            </a:r>
            <a:r>
              <a:rPr lang="en-US" sz="4400" dirty="0"/>
              <a:t>/</a:t>
            </a:r>
            <a:r>
              <a:rPr lang="en-US" sz="4400" dirty="0" smtClean="0"/>
              <a:t>skill/reach/relevance (All Assessments)</a:t>
            </a:r>
            <a:endParaRPr lang="en-US" sz="4400" dirty="0"/>
          </a:p>
          <a:p>
            <a:pPr lvl="0"/>
            <a:r>
              <a:rPr lang="en-US" sz="4400" b="1" u="sng" dirty="0" smtClean="0"/>
              <a:t>Introduce Change Management Tools </a:t>
            </a:r>
            <a:r>
              <a:rPr lang="en-US" sz="4400" dirty="0" smtClean="0"/>
              <a:t>and Initiatives </a:t>
            </a:r>
            <a:r>
              <a:rPr lang="en-US" sz="4400" dirty="0"/>
              <a:t>(business process assessment, benchmarking, </a:t>
            </a:r>
            <a:r>
              <a:rPr lang="en-US" sz="4400" dirty="0" err="1"/>
              <a:t>townhalls</a:t>
            </a:r>
            <a:r>
              <a:rPr lang="en-US" sz="4400" dirty="0"/>
              <a:t>, brainstorming sessions</a:t>
            </a:r>
            <a:r>
              <a:rPr lang="en-US" sz="4400" dirty="0" smtClean="0"/>
              <a:t>) </a:t>
            </a:r>
            <a:r>
              <a:rPr lang="en-US" sz="4400" dirty="0" smtClean="0">
                <a:solidFill>
                  <a:srgbClr val="FF0000"/>
                </a:solidFill>
              </a:rPr>
              <a:t>CRI</a:t>
            </a:r>
            <a:endParaRPr lang="en-US" sz="4400" dirty="0">
              <a:solidFill>
                <a:srgbClr val="FF0000"/>
              </a:solidFill>
            </a:endParaRPr>
          </a:p>
          <a:p>
            <a:pPr lvl="0"/>
            <a:r>
              <a:rPr lang="en-US" sz="4400" b="1" u="sng" dirty="0" smtClean="0"/>
              <a:t>Develop a Communication Strategy </a:t>
            </a:r>
            <a:r>
              <a:rPr lang="en-US" sz="4400" dirty="0" smtClean="0"/>
              <a:t>(Information Penetration Assessment)</a:t>
            </a:r>
            <a:endParaRPr lang="en-US" sz="4400" dirty="0"/>
          </a:p>
          <a:p>
            <a:pPr lvl="0"/>
            <a:r>
              <a:rPr lang="en-US" sz="4400" b="1" u="sng" dirty="0" smtClean="0"/>
              <a:t>Develop Training </a:t>
            </a:r>
            <a:r>
              <a:rPr lang="en-US" sz="4400" b="1" dirty="0" smtClean="0"/>
              <a:t>needs and strategy </a:t>
            </a:r>
            <a:r>
              <a:rPr lang="en-US" sz="4400" dirty="0" smtClean="0"/>
              <a:t>(Change impact Assessment and Org. Change Maturity assessment)</a:t>
            </a:r>
            <a:endParaRPr lang="en-US" sz="4400" dirty="0"/>
          </a:p>
          <a:p>
            <a:endParaRPr lang="en-US" dirty="0"/>
          </a:p>
        </p:txBody>
      </p:sp>
    </p:spTree>
    <p:extLst>
      <p:ext uri="{BB962C8B-B14F-4D97-AF65-F5344CB8AC3E}">
        <p14:creationId xmlns:p14="http://schemas.microsoft.com/office/powerpoint/2010/main" val="3512156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285464"/>
            <a:ext cx="8382000" cy="1143000"/>
          </a:xfrm>
        </p:spPr>
        <p:txBody>
          <a:bodyPr/>
          <a:lstStyle/>
          <a:p>
            <a:pPr eaLnBrk="1" hangingPunct="1"/>
            <a:r>
              <a:rPr lang="en-US" cap="none" dirty="0" smtClean="0">
                <a:latin typeface="Arial" charset="0"/>
                <a:ea typeface="ＭＳ Ｐゴシック" charset="-128"/>
              </a:rPr>
              <a:t>WHAT IS CUNY?</a:t>
            </a:r>
            <a:endParaRPr lang="en-US" cap="none" dirty="0">
              <a:latin typeface="Arial" charset="0"/>
              <a:ea typeface="ＭＳ Ｐゴシック" charset="-128"/>
            </a:endParaRPr>
          </a:p>
        </p:txBody>
      </p:sp>
      <p:pic>
        <p:nvPicPr>
          <p:cNvPr id="4" name="Picture 5" descr="Hun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41498">
            <a:off x="339725" y="1736944"/>
            <a:ext cx="35052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Brookly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0144" y="3745176"/>
            <a:ext cx="3425825"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aruc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367056"/>
            <a:ext cx="2413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Lehma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24579">
            <a:off x="5424488" y="1665506"/>
            <a:ext cx="34290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Staten Islan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5632" y="3845256"/>
            <a:ext cx="3425825"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062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WHAT IS CUNY</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255594"/>
            <a:ext cx="8229600" cy="4870569"/>
          </a:xfrm>
        </p:spPr>
        <p:txBody>
          <a:bodyPr/>
          <a:lstStyle/>
          <a:p>
            <a:pPr marL="0" indent="0" eaLnBrk="1" hangingPunct="1">
              <a:buNone/>
            </a:pPr>
            <a:r>
              <a:rPr lang="en-US" dirty="0" smtClean="0">
                <a:latin typeface="Arial" charset="0"/>
                <a:ea typeface="ＭＳ Ｐゴシック" charset="-128"/>
              </a:rPr>
              <a:t>CUNY </a:t>
            </a:r>
            <a:r>
              <a:rPr lang="en-US" dirty="0">
                <a:latin typeface="Arial" charset="0"/>
                <a:ea typeface="ＭＳ Ｐゴシック" charset="-128"/>
              </a:rPr>
              <a:t>is the largest urban public university in the United States</a:t>
            </a:r>
            <a:r>
              <a:rPr lang="en-US" dirty="0" smtClean="0">
                <a:latin typeface="Arial" charset="0"/>
                <a:ea typeface="ＭＳ Ｐゴシック" charset="-128"/>
              </a:rPr>
              <a:t>:</a:t>
            </a:r>
            <a:endParaRPr lang="en-US" dirty="0">
              <a:latin typeface="Arial" charset="0"/>
              <a:ea typeface="ＭＳ Ｐゴシック" charset="-128"/>
            </a:endParaRPr>
          </a:p>
          <a:p>
            <a:pPr eaLnBrk="1" hangingPunct="1"/>
            <a:r>
              <a:rPr lang="en-US" sz="1800" dirty="0">
                <a:latin typeface="Arial" charset="0"/>
                <a:ea typeface="ＭＳ Ｐゴシック" charset="-128"/>
              </a:rPr>
              <a:t> </a:t>
            </a:r>
            <a:r>
              <a:rPr lang="en-US" sz="1800" dirty="0" smtClean="0">
                <a:latin typeface="Arial" charset="0"/>
                <a:ea typeface="ＭＳ Ｐゴシック" charset="-128"/>
              </a:rPr>
              <a:t>24 Institutions</a:t>
            </a:r>
            <a:endParaRPr lang="en-US" sz="1800" dirty="0">
              <a:latin typeface="Arial" charset="0"/>
              <a:ea typeface="ＭＳ Ｐゴシック" charset="-128"/>
            </a:endParaRPr>
          </a:p>
          <a:p>
            <a:pPr eaLnBrk="1" hangingPunct="1"/>
            <a:r>
              <a:rPr lang="en-US" sz="1800" dirty="0">
                <a:latin typeface="Arial" charset="0"/>
                <a:ea typeface="ＭＳ Ｐゴシック" charset="-128"/>
              </a:rPr>
              <a:t> </a:t>
            </a:r>
            <a:r>
              <a:rPr lang="en-US" sz="1800" dirty="0" smtClean="0">
                <a:latin typeface="Arial" charset="0"/>
                <a:ea typeface="ＭＳ Ｐゴシック" charset="-128"/>
              </a:rPr>
              <a:t>&gt;262,000 </a:t>
            </a:r>
            <a:r>
              <a:rPr lang="en-US" sz="1800" dirty="0">
                <a:latin typeface="Arial" charset="0"/>
                <a:ea typeface="ＭＳ Ｐゴシック" charset="-128"/>
              </a:rPr>
              <a:t>degree-seeking students</a:t>
            </a:r>
          </a:p>
          <a:p>
            <a:pPr eaLnBrk="1" hangingPunct="1"/>
            <a:r>
              <a:rPr lang="en-US" sz="1800" dirty="0">
                <a:latin typeface="Arial" charset="0"/>
                <a:ea typeface="ＭＳ Ｐゴシック" charset="-128"/>
              </a:rPr>
              <a:t> </a:t>
            </a:r>
            <a:r>
              <a:rPr lang="en-US" sz="1800" dirty="0" smtClean="0">
                <a:latin typeface="Arial" charset="0"/>
                <a:ea typeface="ＭＳ Ｐゴシック" charset="-128"/>
              </a:rPr>
              <a:t>&gt;257,000 </a:t>
            </a:r>
            <a:r>
              <a:rPr lang="en-US" sz="1800" dirty="0">
                <a:latin typeface="Arial" charset="0"/>
                <a:ea typeface="ＭＳ Ｐゴシック" charset="-128"/>
              </a:rPr>
              <a:t>continuing education students</a:t>
            </a:r>
          </a:p>
          <a:p>
            <a:pPr eaLnBrk="1" hangingPunct="1"/>
            <a:r>
              <a:rPr lang="en-US" sz="1800" dirty="0">
                <a:latin typeface="Arial" charset="0"/>
                <a:ea typeface="ＭＳ Ｐゴシック" charset="-128"/>
              </a:rPr>
              <a:t> </a:t>
            </a:r>
            <a:r>
              <a:rPr lang="en-US" sz="1800" dirty="0" smtClean="0">
                <a:latin typeface="Arial" charset="0"/>
                <a:ea typeface="ＭＳ Ｐゴシック" charset="-128"/>
              </a:rPr>
              <a:t>&gt;7,000 </a:t>
            </a:r>
            <a:r>
              <a:rPr lang="en-US" sz="1800" dirty="0">
                <a:latin typeface="Arial" charset="0"/>
                <a:ea typeface="ＭＳ Ｐゴシック" charset="-128"/>
              </a:rPr>
              <a:t>full-time faculty</a:t>
            </a:r>
          </a:p>
          <a:p>
            <a:pPr eaLnBrk="1" hangingPunct="1"/>
            <a:r>
              <a:rPr lang="en-US" sz="1800" dirty="0">
                <a:latin typeface="Arial" charset="0"/>
                <a:ea typeface="ＭＳ Ｐゴシック" charset="-128"/>
              </a:rPr>
              <a:t> </a:t>
            </a:r>
            <a:r>
              <a:rPr lang="en-US" sz="1800" dirty="0" smtClean="0">
                <a:latin typeface="Arial" charset="0"/>
                <a:ea typeface="ＭＳ Ｐゴシック" charset="-128"/>
              </a:rPr>
              <a:t>&gt;10,000 </a:t>
            </a:r>
            <a:r>
              <a:rPr lang="en-US" sz="1800" dirty="0">
                <a:latin typeface="Arial" charset="0"/>
                <a:ea typeface="ＭＳ Ｐゴシック" charset="-128"/>
              </a:rPr>
              <a:t>part-time faculty</a:t>
            </a:r>
          </a:p>
          <a:p>
            <a:pPr eaLnBrk="1" hangingPunct="1"/>
            <a:r>
              <a:rPr lang="en-US" sz="1800" dirty="0">
                <a:latin typeface="Arial" charset="0"/>
                <a:ea typeface="ＭＳ Ｐゴシック" charset="-128"/>
              </a:rPr>
              <a:t> </a:t>
            </a:r>
            <a:r>
              <a:rPr lang="en-US" sz="1800" dirty="0" smtClean="0">
                <a:latin typeface="Arial" charset="0"/>
                <a:ea typeface="ＭＳ Ｐゴシック" charset="-128"/>
              </a:rPr>
              <a:t>1,000 </a:t>
            </a:r>
            <a:r>
              <a:rPr lang="en-US" sz="1800" dirty="0">
                <a:latin typeface="Arial" charset="0"/>
                <a:ea typeface="ＭＳ Ｐゴシック" charset="-128"/>
              </a:rPr>
              <a:t>continuing education teachers</a:t>
            </a:r>
          </a:p>
          <a:p>
            <a:pPr eaLnBrk="1" hangingPunct="1"/>
            <a:r>
              <a:rPr lang="en-US" sz="1800" dirty="0">
                <a:latin typeface="Arial" charset="0"/>
                <a:ea typeface="ＭＳ Ｐゴシック" charset="-128"/>
              </a:rPr>
              <a:t> </a:t>
            </a:r>
            <a:r>
              <a:rPr lang="en-US" sz="1800" dirty="0" smtClean="0">
                <a:latin typeface="Arial" charset="0"/>
                <a:ea typeface="ＭＳ Ｐゴシック" charset="-128"/>
              </a:rPr>
              <a:t>&gt;35,000 total employees</a:t>
            </a:r>
            <a:endParaRPr lang="en-US" sz="1800" dirty="0">
              <a:latin typeface="Arial" charset="0"/>
              <a:ea typeface="ＭＳ Ｐゴシック" charset="-128"/>
            </a:endParaRPr>
          </a:p>
          <a:p>
            <a:pPr eaLnBrk="1" hangingPunct="1"/>
            <a:r>
              <a:rPr lang="en-US" sz="1800" dirty="0">
                <a:latin typeface="Arial" charset="0"/>
                <a:ea typeface="ＭＳ Ｐゴシック" charset="-128"/>
              </a:rPr>
              <a:t> 1,400 academic programs</a:t>
            </a:r>
          </a:p>
          <a:p>
            <a:pPr eaLnBrk="1" hangingPunct="1"/>
            <a:r>
              <a:rPr lang="en-US" sz="1800" dirty="0">
                <a:latin typeface="Arial" charset="0"/>
                <a:ea typeface="ＭＳ Ｐゴシック" charset="-128"/>
              </a:rPr>
              <a:t> 200+ associate and baccalaureate degree majors</a:t>
            </a:r>
          </a:p>
          <a:p>
            <a:pPr eaLnBrk="1" hangingPunct="1"/>
            <a:r>
              <a:rPr lang="en-US" sz="1800" dirty="0">
                <a:latin typeface="Arial" charset="0"/>
                <a:ea typeface="ＭＳ Ｐゴシック" charset="-128"/>
              </a:rPr>
              <a:t> 100+ graduate degree programs</a:t>
            </a:r>
          </a:p>
          <a:p>
            <a:pPr eaLnBrk="1" hangingPunct="1"/>
            <a:r>
              <a:rPr lang="en-US" sz="1800" dirty="0">
                <a:latin typeface="Arial" charset="0"/>
                <a:ea typeface="ＭＳ Ｐゴシック" charset="-128"/>
              </a:rPr>
              <a:t> 280+ buildings on 23 million square feet of space</a:t>
            </a:r>
          </a:p>
          <a:p>
            <a:pPr eaLnBrk="1" hangingPunct="1"/>
            <a:r>
              <a:rPr lang="en-US" sz="1800" dirty="0">
                <a:latin typeface="Arial" charset="0"/>
                <a:ea typeface="ＭＳ Ｐゴシック" charset="-128"/>
              </a:rPr>
              <a:t> 641+ acres</a:t>
            </a:r>
          </a:p>
        </p:txBody>
      </p:sp>
    </p:spTree>
    <p:extLst>
      <p:ext uri="{BB962C8B-B14F-4D97-AF65-F5344CB8AC3E}">
        <p14:creationId xmlns:p14="http://schemas.microsoft.com/office/powerpoint/2010/main" val="1906414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a:lstStyle/>
          <a:p>
            <a:pPr eaLnBrk="1" hangingPunct="1"/>
            <a:r>
              <a:rPr lang="en-US" cap="none" dirty="0" smtClean="0">
                <a:latin typeface="Arial" charset="0"/>
                <a:ea typeface="ＭＳ Ｐゴシック" charset="-128"/>
              </a:rPr>
              <a:t>ERP IMPLEMENTATION – “CUNYfirst”</a:t>
            </a:r>
            <a:endParaRPr lang="en-US" cap="none" dirty="0">
              <a:latin typeface="Arial" charset="0"/>
              <a:ea typeface="ＭＳ Ｐゴシック" charset="-128"/>
            </a:endParaRPr>
          </a:p>
        </p:txBody>
      </p:sp>
      <p:sp>
        <p:nvSpPr>
          <p:cNvPr id="16387" name="Content Placeholder 2"/>
          <p:cNvSpPr>
            <a:spLocks noGrp="1"/>
          </p:cNvSpPr>
          <p:nvPr>
            <p:ph idx="4294967295"/>
          </p:nvPr>
        </p:nvSpPr>
        <p:spPr>
          <a:xfrm>
            <a:off x="533400" y="1600200"/>
            <a:ext cx="8229600" cy="4281985"/>
          </a:xfrm>
        </p:spPr>
        <p:txBody>
          <a:bodyPr/>
          <a:lstStyle/>
          <a:p>
            <a:pPr eaLnBrk="1" hangingPunct="1"/>
            <a:r>
              <a:rPr lang="en-US" dirty="0" smtClean="0">
                <a:latin typeface="Arial" charset="0"/>
                <a:ea typeface="ＭＳ Ｐゴシック" charset="-128"/>
              </a:rPr>
              <a:t>PeopleSoft (Oracle) 9.0</a:t>
            </a:r>
          </a:p>
          <a:p>
            <a:pPr eaLnBrk="1" hangingPunct="1"/>
            <a:r>
              <a:rPr lang="en-US" dirty="0">
                <a:latin typeface="Arial" charset="0"/>
                <a:ea typeface="ＭＳ Ｐゴシック" charset="-128"/>
              </a:rPr>
              <a:t>U</a:t>
            </a:r>
            <a:r>
              <a:rPr lang="en-US" dirty="0" smtClean="0">
                <a:latin typeface="Arial" charset="0"/>
                <a:ea typeface="ＭＳ Ｐゴシック" charset="-128"/>
              </a:rPr>
              <a:t>nification of </a:t>
            </a:r>
            <a:r>
              <a:rPr lang="en-US" dirty="0">
                <a:latin typeface="Arial" charset="0"/>
                <a:ea typeface="ＭＳ Ｐゴシック" charset="-128"/>
              </a:rPr>
              <a:t>Finance, Human Capital Management </a:t>
            </a:r>
            <a:r>
              <a:rPr lang="en-US" dirty="0" smtClean="0">
                <a:latin typeface="Arial" charset="0"/>
                <a:ea typeface="ＭＳ Ｐゴシック" charset="-128"/>
              </a:rPr>
              <a:t>(HR) and </a:t>
            </a:r>
            <a:r>
              <a:rPr lang="en-US" dirty="0">
                <a:latin typeface="Arial" charset="0"/>
                <a:ea typeface="ＭＳ Ｐゴシック" charset="-128"/>
              </a:rPr>
              <a:t>Campus Solutions </a:t>
            </a:r>
            <a:r>
              <a:rPr lang="en-US" dirty="0" smtClean="0">
                <a:latin typeface="Arial" charset="0"/>
                <a:ea typeface="ＭＳ Ｐゴシック" charset="-128"/>
              </a:rPr>
              <a:t>(SIS)</a:t>
            </a:r>
          </a:p>
          <a:p>
            <a:pPr eaLnBrk="1" hangingPunct="1"/>
            <a:r>
              <a:rPr lang="en-US" dirty="0" smtClean="0">
                <a:latin typeface="Arial" charset="0"/>
                <a:ea typeface="ＭＳ Ｐゴシック" charset="-128"/>
              </a:rPr>
              <a:t>Replaced 35 year old home grown legacy systems</a:t>
            </a:r>
            <a:endParaRPr lang="en-US" dirty="0">
              <a:latin typeface="Arial" charset="0"/>
              <a:ea typeface="ＭＳ Ｐゴシック" charset="-128"/>
            </a:endParaRPr>
          </a:p>
          <a:p>
            <a:pPr eaLnBrk="1" hangingPunct="1"/>
            <a:r>
              <a:rPr lang="en-US" dirty="0" smtClean="0">
                <a:latin typeface="Arial" charset="0"/>
                <a:ea typeface="ＭＳ Ｐゴシック" charset="-128"/>
              </a:rPr>
              <a:t>Union environment</a:t>
            </a:r>
          </a:p>
          <a:p>
            <a:pPr eaLnBrk="1" hangingPunct="1"/>
            <a:r>
              <a:rPr lang="en-US" dirty="0" smtClean="0">
                <a:latin typeface="Arial" charset="0"/>
                <a:ea typeface="ＭＳ Ｐゴシック" charset="-128"/>
              </a:rPr>
              <a:t>Both city and state oversight</a:t>
            </a:r>
            <a:endParaRPr lang="en-US" dirty="0">
              <a:latin typeface="Arial" charset="0"/>
              <a:ea typeface="ＭＳ Ｐゴシック" charset="-128"/>
            </a:endParaRPr>
          </a:p>
        </p:txBody>
      </p:sp>
    </p:spTree>
    <p:extLst>
      <p:ext uri="{BB962C8B-B14F-4D97-AF65-F5344CB8AC3E}">
        <p14:creationId xmlns:p14="http://schemas.microsoft.com/office/powerpoint/2010/main" val="2976086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10364</TotalTime>
  <Words>4102</Words>
  <Application>Microsoft Office PowerPoint</Application>
  <PresentationFormat>On-screen Show (4:3)</PresentationFormat>
  <Paragraphs>697</Paragraphs>
  <Slides>63</Slides>
  <Notes>29</Notes>
  <HiddenSlides>14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WordArt 2.0</vt:lpstr>
      <vt:lpstr>Change Literacy in Higher Education</vt:lpstr>
      <vt:lpstr>Completion of today’s seminar qualifies you for an official EDUCAUSE badge:</vt:lpstr>
      <vt:lpstr>After you submit  your reflection:</vt:lpstr>
      <vt:lpstr>AGENDA</vt:lpstr>
      <vt:lpstr>OVERVIEW</vt:lpstr>
      <vt:lpstr>Session Goals &amp; Outcomes</vt:lpstr>
      <vt:lpstr>WHAT IS CUNY?</vt:lpstr>
      <vt:lpstr>WHAT IS CUNY</vt:lpstr>
      <vt:lpstr>ERP IMPLEMENTATION – “CUNYfirst”</vt:lpstr>
      <vt:lpstr>What Made CUNYfirst Unique</vt:lpstr>
      <vt:lpstr>CHANGE MANAGEMENT FORMULA</vt:lpstr>
      <vt:lpstr>Change Impact + Org. Readiness/Risk =  Change Strategy</vt:lpstr>
      <vt:lpstr>Change Assessment</vt:lpstr>
      <vt:lpstr>I. Change impact assessment</vt:lpstr>
      <vt:lpstr>Exercise I.   Impact Assessment: Stakeholder Assessment</vt:lpstr>
      <vt:lpstr>Exercise 2. Impact Assessment: Change Saturation</vt:lpstr>
      <vt:lpstr>Six characteristics of Change</vt:lpstr>
      <vt:lpstr>Exercise 3. Impact Assessment: Change Complexity</vt:lpstr>
      <vt:lpstr>Key Changes</vt:lpstr>
      <vt:lpstr>Possible Case Study (20 minutes)</vt:lpstr>
      <vt:lpstr>Organizational Readiness/Risk Assessment</vt:lpstr>
      <vt:lpstr>II. Organizational Readiness Assessment</vt:lpstr>
      <vt:lpstr>Sample sponsor Assessment Diagram</vt:lpstr>
      <vt:lpstr>Exercise 4.  Readiness Assessment: Sponsor Assessment</vt:lpstr>
      <vt:lpstr>Exercise 4. Instructions Continued: sponsor Assessment</vt:lpstr>
      <vt:lpstr>Exercise 4. Sponsor Assessment Diagram</vt:lpstr>
      <vt:lpstr>Exercise 5  Readiness Assess.: Info Penetration Assessment</vt:lpstr>
      <vt:lpstr>Exercise 6 Readiness Assess.: Change Maturity Assessment</vt:lpstr>
      <vt:lpstr>Break</vt:lpstr>
      <vt:lpstr>Prosci's Five Tenets of Change Management</vt:lpstr>
      <vt:lpstr>Organizational Change: One Person at a Time</vt:lpstr>
      <vt:lpstr>The ADKAR Model: Some building blocks of successful change</vt:lpstr>
      <vt:lpstr>Engagement Roadmap to Implement a Change Effort </vt:lpstr>
      <vt:lpstr>The ADKAR Model</vt:lpstr>
      <vt:lpstr>The ADKAR Model</vt:lpstr>
      <vt:lpstr>The ADKAR Model</vt:lpstr>
      <vt:lpstr>The ADKAR Model</vt:lpstr>
      <vt:lpstr>The ADKAR Model</vt:lpstr>
      <vt:lpstr>The ADKAR Model</vt:lpstr>
      <vt:lpstr>*“A&amp;D” Before “K&amp;A”</vt:lpstr>
      <vt:lpstr>III. Change Roadmap: Infrastructure and Tools  </vt:lpstr>
      <vt:lpstr>III. Change Roadmap:  Infrastructure and Tools Questions  </vt:lpstr>
      <vt:lpstr>What is Change Literacy?</vt:lpstr>
      <vt:lpstr>PowerPoint Presentation</vt:lpstr>
      <vt:lpstr>Takeaways: Success Factors for Change Management</vt:lpstr>
      <vt:lpstr>PowerPoint Presentation</vt:lpstr>
      <vt:lpstr>PowerPoint Presentation</vt:lpstr>
      <vt:lpstr>Try Drawing this next time…</vt:lpstr>
      <vt:lpstr>Kotter’s 8 steps of leading change</vt:lpstr>
      <vt:lpstr>Kotter, eight reasons why change initiatives fail: </vt:lpstr>
      <vt:lpstr>Change Agents help bridge the gap between leadership and employees.  They mobilize impacted employees through clear and consistent information and materials.</vt:lpstr>
      <vt:lpstr>Change Activites</vt:lpstr>
      <vt:lpstr>Completion of today’s seminar qualifies you for an official EDUCAUSE badge:</vt:lpstr>
      <vt:lpstr>After you submit  your reflection:</vt:lpstr>
      <vt:lpstr>THANK YOU</vt:lpstr>
      <vt:lpstr>Change Management: Skills Assessment</vt:lpstr>
      <vt:lpstr>RACI is an Acronym</vt:lpstr>
      <vt:lpstr>EXAMPLE: Hiring a New Controller - Interview</vt:lpstr>
      <vt:lpstr>RESISTANCE IS HUMAN “If you want to make enemies, try to change something” Woodrow Wilson</vt:lpstr>
      <vt:lpstr>How Organizations Create Resistance</vt:lpstr>
      <vt:lpstr>Individual’s “Valley of Despair”</vt:lpstr>
      <vt:lpstr>Change Management: Components</vt:lpstr>
      <vt:lpstr>Change Impact + Org. Readiness/Risk =  Change Strategy </vt:lpstr>
    </vt:vector>
  </TitlesOfParts>
  <Company>brain bolts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Russell</dc:creator>
  <cp:lastModifiedBy>Jim Russell</cp:lastModifiedBy>
  <cp:revision>168</cp:revision>
  <cp:lastPrinted>2014-09-28T15:07:07Z</cp:lastPrinted>
  <dcterms:created xsi:type="dcterms:W3CDTF">2013-10-13T18:04:30Z</dcterms:created>
  <dcterms:modified xsi:type="dcterms:W3CDTF">2014-09-29T15:15:43Z</dcterms:modified>
</cp:coreProperties>
</file>