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</p:sldMasterIdLst>
  <p:notesMasterIdLst>
    <p:notesMasterId r:id="rId41"/>
  </p:notesMasterIdLst>
  <p:handoutMasterIdLst>
    <p:handoutMasterId r:id="rId42"/>
  </p:handoutMasterIdLst>
  <p:sldIdLst>
    <p:sldId id="260" r:id="rId8"/>
    <p:sldId id="285" r:id="rId9"/>
    <p:sldId id="290" r:id="rId10"/>
    <p:sldId id="319" r:id="rId11"/>
    <p:sldId id="289" r:id="rId12"/>
    <p:sldId id="256" r:id="rId13"/>
    <p:sldId id="320" r:id="rId14"/>
    <p:sldId id="263" r:id="rId15"/>
    <p:sldId id="321" r:id="rId16"/>
    <p:sldId id="266" r:id="rId17"/>
    <p:sldId id="283" r:id="rId18"/>
    <p:sldId id="284" r:id="rId19"/>
    <p:sldId id="323" r:id="rId20"/>
    <p:sldId id="310" r:id="rId21"/>
    <p:sldId id="291" r:id="rId22"/>
    <p:sldId id="312" r:id="rId23"/>
    <p:sldId id="311" r:id="rId24"/>
    <p:sldId id="294" r:id="rId25"/>
    <p:sldId id="296" r:id="rId26"/>
    <p:sldId id="292" r:id="rId27"/>
    <p:sldId id="261" r:id="rId28"/>
    <p:sldId id="307" r:id="rId29"/>
    <p:sldId id="324" r:id="rId30"/>
    <p:sldId id="308" r:id="rId31"/>
    <p:sldId id="288" r:id="rId32"/>
    <p:sldId id="280" r:id="rId33"/>
    <p:sldId id="298" r:id="rId34"/>
    <p:sldId id="286" r:id="rId35"/>
    <p:sldId id="300" r:id="rId36"/>
    <p:sldId id="309" r:id="rId37"/>
    <p:sldId id="313" r:id="rId38"/>
    <p:sldId id="299" r:id="rId39"/>
    <p:sldId id="264" r:id="rId40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718" autoAdjust="0"/>
  </p:normalViewPr>
  <p:slideViewPr>
    <p:cSldViewPr snapToGrid="0" snapToObjects="1">
      <p:cViewPr>
        <p:scale>
          <a:sx n="95" d="100"/>
          <a:sy n="95" d="100"/>
        </p:scale>
        <p:origin x="-1744" y="-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88"/>
    </p:cViewPr>
  </p:sorterViewPr>
  <p:notesViewPr>
    <p:cSldViewPr snapToGrid="0" snapToObjects="1">
      <p:cViewPr>
        <p:scale>
          <a:sx n="150" d="100"/>
          <a:sy n="150" d="100"/>
        </p:scale>
        <p:origin x="-1488" y="2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tags" Target="tags/tag1.xml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>
                <a:latin typeface="+mj-lt"/>
              </a:defRPr>
            </a:pPr>
            <a:r>
              <a:rPr lang="en-US" sz="2400" dirty="0" smtClean="0">
                <a:latin typeface="+mj-lt"/>
              </a:rPr>
              <a:t>Costs for a Full-Time Student for a Year</a:t>
            </a:r>
          </a:p>
          <a:p>
            <a:pPr>
              <a:defRPr sz="2400">
                <a:latin typeface="+mj-lt"/>
              </a:defRPr>
            </a:pPr>
            <a:r>
              <a:rPr lang="en-US" sz="2400" dirty="0" smtClean="0">
                <a:latin typeface="+mj-lt"/>
              </a:rPr>
              <a:t>(30 </a:t>
            </a:r>
            <a:r>
              <a:rPr lang="en-US" sz="2400" dirty="0">
                <a:latin typeface="+mj-lt"/>
              </a:rPr>
              <a:t>credit hours)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Costs for a Class in the Maricopa Community Colleges (3 credit hours)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Tuition</c:v>
                </c:pt>
                <c:pt idx="1">
                  <c:v>Textbooks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243.0</c:v>
                </c:pt>
                <c:pt idx="1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781449471183"/>
          <c:y val="0.336975884571725"/>
          <c:w val="0.271442482411592"/>
          <c:h val="0.436044957152143"/>
        </c:manualLayout>
      </c:layout>
      <c:overlay val="0"/>
      <c:txPr>
        <a:bodyPr/>
        <a:lstStyle/>
        <a:p>
          <a:pPr>
            <a:defRPr sz="28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0.42801</cdr:x>
      <cdr:y>0.61961</cdr:y>
    </cdr:from>
    <cdr:to>
      <cdr:x>0.5641</cdr:x>
      <cdr:y>0.82427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4551" y="3344344"/>
          <a:ext cx="1168360" cy="1104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 smtClean="0">
              <a:latin typeface="+mj-lt"/>
            </a:rPr>
            <a:t>$2520</a:t>
          </a:r>
        </a:p>
        <a:p xmlns:a="http://schemas.openxmlformats.org/drawingml/2006/main">
          <a:pPr algn="ctr"/>
          <a:r>
            <a:rPr lang="en-US" sz="2000" dirty="0" smtClean="0">
              <a:latin typeface="+mj-lt"/>
            </a:rPr>
            <a:t>(68%)</a:t>
          </a:r>
        </a:p>
        <a:p xmlns:a="http://schemas.openxmlformats.org/drawingml/2006/main">
          <a:endParaRPr lang="en-US" sz="28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0.17258</cdr:x>
      <cdr:y>0.38745</cdr:y>
    </cdr:from>
    <cdr:to>
      <cdr:x>0.30868</cdr:x>
      <cdr:y>0.57164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81634" y="2091261"/>
          <a:ext cx="1168446" cy="994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 smtClean="0">
              <a:latin typeface="+mj-lt"/>
            </a:rPr>
            <a:t>$1200</a:t>
          </a:r>
        </a:p>
        <a:p xmlns:a="http://schemas.openxmlformats.org/drawingml/2006/main">
          <a:pPr algn="ctr"/>
          <a:r>
            <a:rPr lang="en-US" sz="2000" dirty="0" smtClean="0">
              <a:latin typeface="+mj-lt"/>
            </a:rPr>
            <a:t>(32%)</a:t>
          </a:r>
          <a:endParaRPr lang="en-US" sz="2000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6DED1-BF80-E74E-A7E9-4132F71570B1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30F0-8820-F548-80B4-64EB55D07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9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05312-5E9A-8549-A6BA-44AEBE33244A}" type="datetimeFigureOut">
              <a:rPr lang="en-US" smtClean="0"/>
              <a:t>10/1/14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B748-2195-584D-8212-7E5090403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Professor</a:t>
            </a:r>
            <a:r>
              <a:rPr lang="en-US" baseline="0" dirty="0" smtClean="0"/>
              <a:t> Golisch goes to visit Dr. Young.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8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Prof. Golisch: </a:t>
            </a:r>
            <a:r>
              <a:rPr lang="en-US" b="0" dirty="0" smtClean="0"/>
              <a:t>You still need funding</a:t>
            </a:r>
            <a:r>
              <a:rPr lang="en-US" b="0" baseline="0" dirty="0" smtClean="0"/>
              <a:t> to produce these Open Educational …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3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</a:t>
            </a:r>
            <a:r>
              <a:rPr lang="en-US" b="1" baseline="0" dirty="0" smtClean="0"/>
              <a:t>:  </a:t>
            </a:r>
            <a:r>
              <a:rPr lang="en-US" b="0" baseline="0" dirty="0" smtClean="0"/>
              <a:t>Textbooks are great, but what about faculty resources, exam banks, and online assessments?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</a:t>
            </a:r>
            <a:r>
              <a:rPr lang="en-US" b="1" baseline="0" dirty="0" smtClean="0"/>
              <a:t>:  </a:t>
            </a:r>
            <a:r>
              <a:rPr lang="en-US" b="0" baseline="0" dirty="0" smtClean="0"/>
              <a:t>This looks similar to </a:t>
            </a:r>
            <a:r>
              <a:rPr lang="en-US" b="0" baseline="0" dirty="0" err="1" smtClean="0"/>
              <a:t>MyMathLab</a:t>
            </a:r>
            <a:r>
              <a:rPr lang="en-US" b="0" baseline="0" dirty="0" smtClean="0"/>
              <a:t> and </a:t>
            </a:r>
            <a:r>
              <a:rPr lang="en-US" b="0" baseline="0" dirty="0" err="1" smtClean="0"/>
              <a:t>WebAssign</a:t>
            </a:r>
            <a:r>
              <a:rPr lang="en-US" b="0" baseline="0" dirty="0" smtClean="0"/>
              <a:t>.  Is anyone using this </a:t>
            </a:r>
            <a:r>
              <a:rPr lang="en-US" b="0" baseline="0" dirty="0" err="1" smtClean="0"/>
              <a:t>MyOpenMath</a:t>
            </a:r>
            <a:r>
              <a:rPr lang="en-US" b="0" baseline="0" dirty="0" smtClean="0"/>
              <a:t> program?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18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 money did Scottsdale Community College math students save in one year due to OER usage?
https://www.polleverywhere.com/multiple_choice_polls/jswj5x9TrS4Zzsm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James Sousa is impressive, but how many other people are that dedicated to the OER cause?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E177A-24E8-4660-A1F5-3C195F77115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8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Golisch: </a:t>
            </a:r>
            <a:r>
              <a:rPr lang="en-US" b="0" dirty="0" smtClean="0"/>
              <a:t>All of</a:t>
            </a:r>
            <a:r>
              <a:rPr lang="en-US" b="0" baseline="0" dirty="0" smtClean="0"/>
              <a:t> this is nice, but how does it apply to me. I don’t want to teach with some turnkey course from some grant funded professor I don’t even know.  What about Academic Freedom?</a:t>
            </a:r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9267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Prof. Golisch:  </a:t>
            </a:r>
            <a:r>
              <a:rPr lang="en-US" b="0" dirty="0" smtClean="0"/>
              <a:t>Sounds</a:t>
            </a:r>
            <a:r>
              <a:rPr lang="en-US" b="0" baseline="0" dirty="0" smtClean="0"/>
              <a:t> like a lot of work. </a:t>
            </a:r>
            <a:r>
              <a:rPr lang="en-US" b="1" dirty="0" smtClean="0"/>
              <a:t> </a:t>
            </a:r>
            <a:r>
              <a:rPr lang="en-US" b="0" dirty="0" smtClean="0"/>
              <a:t>Is anyone </a:t>
            </a:r>
            <a:r>
              <a:rPr lang="en-US" b="0" baseline="0" dirty="0" smtClean="0"/>
              <a:t>(besides Scottsdale’s math department) actually </a:t>
            </a:r>
            <a:r>
              <a:rPr lang="en-US" b="0" dirty="0" smtClean="0"/>
              <a:t>doing this?</a:t>
            </a:r>
            <a:r>
              <a:rPr lang="en-US" b="0" baseline="0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74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</a:t>
            </a:r>
            <a:r>
              <a:rPr lang="en-US" b="1" baseline="0" dirty="0" smtClean="0"/>
              <a:t> Golisch:  </a:t>
            </a:r>
            <a:r>
              <a:rPr lang="en-US" b="0" baseline="0" dirty="0" smtClean="0"/>
              <a:t>Hey, I see a star in Arizona.  Do we have a notable OER project?  How did that get started?</a:t>
            </a:r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858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Prof. Golisch:  </a:t>
            </a:r>
            <a:r>
              <a:rPr lang="en-US" b="0" baseline="0" dirty="0" smtClean="0"/>
              <a:t>That</a:t>
            </a:r>
            <a:r>
              <a:rPr lang="fr-FR" b="0" baseline="0" dirty="0" smtClean="0"/>
              <a:t>’</a:t>
            </a:r>
            <a:r>
              <a:rPr lang="en-US" b="0" baseline="0" dirty="0" smtClean="0"/>
              <a:t>s  great, but what has the impact been in the Maricopa Community College District?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19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</a:t>
            </a:r>
            <a:r>
              <a:rPr lang="en-US" b="1" baseline="0" dirty="0" smtClean="0"/>
              <a:t>: </a:t>
            </a:r>
            <a:r>
              <a:rPr lang="en-US" b="0" baseline="0" dirty="0" smtClean="0"/>
              <a:t>Almost 1.5 million in one year.  You may have to update that project goal.  How are you calculating these savings?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32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Prof. Golisch: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Dr. Young, many of my students are not buying the textbook for my class.  I read an article in U.S. News and World Report that said this is a problem at many colleges and universities.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7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Prof. Golisch:</a:t>
            </a:r>
            <a:r>
              <a:rPr lang="en-US" b="1" baseline="0" dirty="0" smtClean="0"/>
              <a:t>  </a:t>
            </a:r>
            <a:r>
              <a:rPr lang="en-US" b="0" baseline="0" dirty="0" smtClean="0"/>
              <a:t>So, tell me more about this project you are working on?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26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Golisch:  </a:t>
            </a:r>
            <a:r>
              <a:rPr lang="en-US" b="0" dirty="0" smtClean="0"/>
              <a:t>A committee and a strategic</a:t>
            </a:r>
            <a:r>
              <a:rPr lang="en-US" b="0" baseline="0" dirty="0" smtClean="0"/>
              <a:t> plan … great, but how is this plan being put into action?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6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Prof. Golisch: </a:t>
            </a:r>
            <a:r>
              <a:rPr lang="en-US" b="0" dirty="0" smtClean="0"/>
              <a:t>Is this project</a:t>
            </a:r>
            <a:r>
              <a:rPr lang="en-US" b="0" baseline="0" dirty="0" smtClean="0"/>
              <a:t> really worth it?  Have projects at other colleges resulted in some serious savings for students?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5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Approximately how much money has been saved worldwide through the adoption of OER in higher education?
https://www.polleverywhere.com/multiple_choice_polls/r3TxrhuDvaUP6jP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3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Golisch:  </a:t>
            </a:r>
            <a:r>
              <a:rPr lang="en-US" b="0" dirty="0" smtClean="0"/>
              <a:t>That MOOC success rate looks pretty bad.  I guess that’s what our </a:t>
            </a:r>
            <a:r>
              <a:rPr lang="en-US" b="0" baseline="0" dirty="0" smtClean="0"/>
              <a:t>colleague meant when she tweeted “MOOC is the </a:t>
            </a:r>
            <a:r>
              <a:rPr lang="en-US" b="0" i="1" baseline="0" dirty="0" smtClean="0"/>
              <a:t>bling. </a:t>
            </a:r>
            <a:r>
              <a:rPr lang="en-US" b="0" i="0" baseline="0" dirty="0" smtClean="0"/>
              <a:t> OER is the </a:t>
            </a:r>
            <a:r>
              <a:rPr lang="en-US" b="0" i="1" baseline="0" dirty="0" smtClean="0"/>
              <a:t>thing.”  </a:t>
            </a:r>
            <a:r>
              <a:rPr lang="en-US" b="0" i="0" baseline="0" dirty="0" smtClean="0"/>
              <a:t>What are the students saying about OER?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97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Prof. Golisch:  </a:t>
            </a:r>
            <a:r>
              <a:rPr lang="en-US" b="0" dirty="0" smtClean="0"/>
              <a:t>It sounds like the students in these classes appreciate the</a:t>
            </a:r>
            <a:r>
              <a:rPr lang="en-US" b="0" baseline="0" dirty="0" smtClean="0"/>
              <a:t> OER materials and saving some money.  However, that is just one class.  Have larger groups been surveyed?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2F3A4-76ED-4577-946C-DFC6E1E61E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9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Golisch:</a:t>
            </a:r>
            <a:r>
              <a:rPr lang="en-US" b="1" baseline="0" dirty="0" smtClean="0"/>
              <a:t>  </a:t>
            </a:r>
            <a:r>
              <a:rPr lang="en-US" b="0" baseline="0" dirty="0" smtClean="0"/>
              <a:t>That data looks pretty good, but I’d like to hear some quotes directly from the students.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91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Prof. Golisch:  </a:t>
            </a:r>
            <a:r>
              <a:rPr lang="en-US" b="0" dirty="0" smtClean="0"/>
              <a:t>Having</a:t>
            </a:r>
            <a:r>
              <a:rPr lang="en-US" b="0" baseline="0" dirty="0" smtClean="0"/>
              <a:t> the materials on the first day is </a:t>
            </a:r>
            <a:r>
              <a:rPr lang="en-US" b="0" i="1" baseline="0" dirty="0" smtClean="0"/>
              <a:t>very </a:t>
            </a:r>
            <a:r>
              <a:rPr lang="en-US" b="0" i="0" baseline="0" dirty="0" smtClean="0"/>
              <a:t>important.  Any other thoughts from students?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87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Golisch:  </a:t>
            </a:r>
            <a:r>
              <a:rPr lang="en-US" b="0" dirty="0" smtClean="0"/>
              <a:t>So</a:t>
            </a:r>
            <a:r>
              <a:rPr lang="en-US" b="0" baseline="0" dirty="0" smtClean="0"/>
              <a:t> how do the students find these OER courses so they can enroll?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</a:t>
            </a:r>
            <a:r>
              <a:rPr lang="en-US" b="1" baseline="0" dirty="0" smtClean="0"/>
              <a:t> Golisch:  </a:t>
            </a:r>
            <a:r>
              <a:rPr lang="en-US" b="0" baseline="0" dirty="0" smtClean="0"/>
              <a:t>Here is an excerpt from the article.  I didn’t realize how much of an issue this has become.  Do you know how much students pay for textbooks annually?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2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Golisch:  </a:t>
            </a:r>
            <a:r>
              <a:rPr lang="en-US" b="0" dirty="0" smtClean="0"/>
              <a:t>Wow,</a:t>
            </a:r>
            <a:r>
              <a:rPr lang="en-US" b="0" baseline="0" dirty="0" smtClean="0"/>
              <a:t> that’s great.  Is there an OER option for all of the high enrollment courses in Maricopa?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66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Golisch:</a:t>
            </a:r>
            <a:r>
              <a:rPr lang="en-US" b="1" baseline="0" dirty="0" smtClean="0"/>
              <a:t>  </a:t>
            </a:r>
            <a:r>
              <a:rPr lang="en-US" b="0" baseline="0" dirty="0" smtClean="0"/>
              <a:t>So, if OER materials can be just as effective as publisher materials, why don’t more people use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9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Golisch:  </a:t>
            </a:r>
            <a:r>
              <a:rPr lang="en-US" b="0" dirty="0" smtClean="0"/>
              <a:t>I’d like to know a little more about OER and how I can get started.  Where</a:t>
            </a:r>
            <a:r>
              <a:rPr lang="en-US" b="0" baseline="0" dirty="0" smtClean="0"/>
              <a:t> should I start?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530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average, how much money do full-time college students spend on textbooks each year?
https://www.polleverywhere.com/multiple_choice_polls/vANaS6gdXdWcDoA#!/my/polls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</a:t>
            </a:r>
            <a:r>
              <a:rPr lang="en-US" b="1" baseline="0" dirty="0" smtClean="0"/>
              <a:t> Golisch:  </a:t>
            </a:r>
            <a:r>
              <a:rPr lang="en-US" b="0" baseline="0" dirty="0" smtClean="0"/>
              <a:t>Wow … textbooks cost almost half as much as the tuition?  What can we do to help the students afford their college education?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Dr. Young:</a:t>
            </a:r>
            <a:r>
              <a:rPr lang="en-US" b="1" baseline="0" dirty="0" smtClean="0"/>
              <a:t>  </a:t>
            </a:r>
            <a:r>
              <a:rPr lang="en-US" b="0" baseline="0" dirty="0" smtClean="0"/>
              <a:t>Open Educational Resources </a:t>
            </a:r>
          </a:p>
          <a:p>
            <a:r>
              <a:rPr lang="en-US" b="1" smtClean="0"/>
              <a:t>Prof. Golisch</a:t>
            </a:r>
            <a:r>
              <a:rPr lang="en-US" b="1" dirty="0" smtClean="0"/>
              <a:t>: </a:t>
            </a:r>
            <a:r>
              <a:rPr lang="en-US" b="0" dirty="0" smtClean="0"/>
              <a:t>Open what?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00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of the following best describes your experience in regard to Open Educational Resources (OER)?
https://www.polleverywhere.com/multiple_choice_polls/51cEKanfbiSyPrG#!/my/polls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Prof. Golisch:  </a:t>
            </a:r>
            <a:r>
              <a:rPr lang="en-US" b="0" dirty="0" smtClean="0"/>
              <a:t>Looks expensive.  Isn’t that why publishers pay textbook authors so much?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B748-2195-584D-8212-7E5090403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% of publisher textbook costs goes to the author?
https://www.polleverywhere.com/multiple_choice_polls/9WnswGDwHtl4gpD#!/my/polls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7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2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3653DA-8BF4-4869-96FE-9BCF43372D46}" type="datetime8">
              <a:rPr lang="en-US" smtClean="0">
                <a:latin typeface="Tw Cen MT"/>
              </a:rPr>
              <a:pPr/>
              <a:t>10/1/14 13:17</a:t>
            </a:fld>
            <a:endParaRPr lang="en-US" dirty="0">
              <a:latin typeface="Tw Cen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>
                <a:solidFill>
                  <a:srgbClr val="CDD7D9"/>
                </a:solidFill>
                <a:latin typeface="Tw Cen MT"/>
              </a:rPr>
              <a:pPr/>
              <a:t>‹#›</a:t>
            </a:fld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2832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6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77654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49567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6057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004341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CDD7D9"/>
                </a:solidFill>
                <a:latin typeface="Tw Cen MT"/>
              </a:rPr>
              <a:pPr/>
              <a:t>‹#›</a:t>
            </a:fld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28954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9356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92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2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CDD7D9"/>
                </a:solidFill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7093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CDD7D9"/>
                </a:solidFill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98588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6231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0407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9179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4497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9374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698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91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2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2741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973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0097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9311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7596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3324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38871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9890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2982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401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6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1121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4726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41640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6386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7676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4824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933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6280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1397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277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8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7781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6662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642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627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524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6571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3653DA-8BF4-4869-96FE-9BCF43372D46}" type="datetime8">
              <a:rPr lang="en-US" smtClean="0">
                <a:latin typeface="Tw Cen MT"/>
              </a:rPr>
              <a:pPr/>
              <a:t>10/1/14 13:17</a:t>
            </a:fld>
            <a:endParaRPr lang="en-US" dirty="0">
              <a:latin typeface="Tw Cen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>
                <a:solidFill>
                  <a:srgbClr val="CDD7D9"/>
                </a:solidFill>
                <a:latin typeface="Tw Cen MT"/>
              </a:rPr>
              <a:pPr/>
              <a:t>‹#›</a:t>
            </a:fld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618001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85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176017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4863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89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837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95983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CDD7D9"/>
                </a:solidFill>
                <a:latin typeface="Tw Cen MT"/>
              </a:rPr>
              <a:pPr/>
              <a:t>‹#›</a:t>
            </a:fld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762954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639629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D93096-5B34-4342-9326-69289CEAE4C2}" type="slidenum">
              <a:rPr lang="en-US" smtClean="0"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195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CDD7D9"/>
                </a:solidFill>
                <a:latin typeface="Tw Cen MT"/>
              </a:rPr>
              <a:pPr/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046061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rgbClr val="CDD7D9"/>
                </a:solidFill>
                <a:latin typeface="Tw Cen MT"/>
              </a:rPr>
              <a:pPr/>
              <a:t>10/1/14 13:17</a:t>
            </a:fld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CDD7D9"/>
                </a:solidFill>
                <a:latin typeface="Tw Cen MT"/>
              </a:rPr>
              <a:pPr/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555128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862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010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47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5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5049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43503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908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9720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3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477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1047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08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7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6251-2874-3747-9CBF-B63B41FBFF2C}" type="datetimeFigureOut">
              <a:rPr lang="en-US" smtClean="0"/>
              <a:pPr/>
              <a:t>10/1/14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DDA0-73E5-8C41-BB6E-8ED092FF9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914400"/>
            <a:fld id="{8D3816DF-213E-421B-92D3-C068DBB023D6}" type="datetime8">
              <a:rPr lang="en-US" smtClean="0">
                <a:solidFill>
                  <a:srgbClr val="CDD7D9"/>
                </a:solidFill>
                <a:latin typeface="Tw Cen MT"/>
              </a:rPr>
              <a:pPr defTabSz="914400"/>
              <a:t>10/1/14 13:17</a:t>
            </a:fld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defTabSz="914400"/>
            <a:fld id="{72AC53DF-4216-466D-99A7-94400E6C2A25}" type="slidenum">
              <a:rPr lang="en-US" sz="1200" smtClean="0">
                <a:solidFill>
                  <a:srgbClr val="CDD7D9"/>
                </a:solidFill>
                <a:latin typeface="Tw Cen MT"/>
              </a:rPr>
              <a:pPr defTabSz="914400"/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100495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773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55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6251-2874-3747-9CBF-B63B41FBFF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DDA0-73E5-8C41-BB6E-8ED092FF99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119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914400"/>
            <a:fld id="{8D3816DF-213E-421B-92D3-C068DBB023D6}" type="datetime8">
              <a:rPr lang="en-US" smtClean="0">
                <a:solidFill>
                  <a:srgbClr val="CDD7D9"/>
                </a:solidFill>
                <a:latin typeface="Tw Cen MT"/>
              </a:rPr>
              <a:pPr defTabSz="914400"/>
              <a:t>10/1/14 13:17</a:t>
            </a:fld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defTabSz="914400"/>
            <a:fld id="{72AC53DF-4216-466D-99A7-94400E6C2A25}" type="slidenum">
              <a:rPr lang="en-US" sz="1200" smtClean="0">
                <a:solidFill>
                  <a:srgbClr val="CDD7D9"/>
                </a:solidFill>
                <a:latin typeface="Tw Cen MT"/>
              </a:rPr>
              <a:pPr defTabSz="914400"/>
              <a:t>‹#›</a:t>
            </a:fld>
            <a:endParaRPr lang="en-US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18534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EFD0-ACE8-EB44-8B09-FCAEA0B645B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ED327-D322-ED42-A7D1-091BD11EA9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83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sdsubookstore.com/Bookstore/Textbooks/PricingPolicy/WheretheNewTextbookDollarGoes/tabid/143/Default.aspx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rice.edu/2014/08/25/rices-openstax-college-will-add-10-new-titles-by-2017-2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multiple_choice_polls/jswj5x9TrS4Zzsm?preview=true" TargetMode="Externa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microsoft.com/office/2007/relationships/hdphoto" Target="../media/hdphoto1.wdp"/><Relationship Id="rId5" Type="http://schemas.openxmlformats.org/officeDocument/2006/relationships/image" Target="../media/image24.jpeg"/><Relationship Id="rId6" Type="http://schemas.microsoft.com/office/2007/relationships/hdphoto" Target="../media/hdphoto2.wdp"/><Relationship Id="rId7" Type="http://schemas.openxmlformats.org/officeDocument/2006/relationships/image" Target="../media/image25.jpeg"/><Relationship Id="rId8" Type="http://schemas.microsoft.com/office/2007/relationships/hdphoto" Target="../media/hdphoto3.wdp"/><Relationship Id="rId9" Type="http://schemas.openxmlformats.org/officeDocument/2006/relationships/image" Target="../media/image26.jpeg"/><Relationship Id="rId10" Type="http://schemas.microsoft.com/office/2007/relationships/hdphoto" Target="../media/hdphoto4.wdp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0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multiple_choice_polls/r3TxrhuDvaUP6jP?preview=true" TargetMode="External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vimeo.com/7829809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news.com/news/articles/2014/01/28/report-high-textbook-prices-have-college-students-struggling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multiple_choice_polls/vANaS6gdXdWcDoA?preview=true%23!/my/polls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multiple_choice_polls/51cEKanfbiSyPrG?preview=true%23!/my/polls" TargetMode="Externa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0.png"/><Relationship Id="rId5" Type="http://schemas.openxmlformats.org/officeDocument/2006/relationships/hyperlink" Target="http://www.polleverywhere.com/app" TargetMode="External"/><Relationship Id="rId6" Type="http://schemas.openxmlformats.org/officeDocument/2006/relationships/hyperlink" Target="http://www.polleverywhere.com/app/help" TargetMode="External"/><Relationship Id="rId7" Type="http://schemas.openxmlformats.org/officeDocument/2006/relationships/hyperlink" Target="https://www.polleverywhere.com/multiple_choice_polls/9WnswGDwHtl4gpD?preview=true%23!/my/polls" TargetMode="Externa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mage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5889" y="40105"/>
            <a:ext cx="43077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The Evidence toward Impact: 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Maricopa Millions OER Project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612" y="4906232"/>
            <a:ext cx="37465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Dr. Lisa Young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+mj-lt"/>
              </a:rPr>
              <a:t>Scottsdale CC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Paul Golisch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+mj-lt"/>
              </a:rPr>
              <a:t>Paradise Valley CC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+mj-lt"/>
              </a:rPr>
              <a:t>Phoenix, AZ</a:t>
            </a:r>
            <a:endParaRPr lang="en-US" sz="2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6632" y="5708316"/>
            <a:ext cx="407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PollEv.com</a:t>
            </a:r>
            <a:r>
              <a:rPr lang="en-US" sz="3600" dirty="0" smtClean="0">
                <a:solidFill>
                  <a:srgbClr val="FFFF00"/>
                </a:solidFill>
              </a:rPr>
              <a:t>/pvcc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16 at 7.51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61"/>
            <a:ext cx="9144000" cy="683980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71800" y="4800600"/>
            <a:ext cx="1295400" cy="10668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98187" y="620067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+mj-lt"/>
                <a:hlinkClick r:id="rId4"/>
              </a:rPr>
              <a:t>http://www.sdsubookstore.com/Bookstore/Textbooks/PricingPolicy/</a:t>
            </a:r>
            <a:r>
              <a:rPr lang="en-US" sz="1000" dirty="0" smtClean="0">
                <a:solidFill>
                  <a:srgbClr val="FFFFFF"/>
                </a:solidFill>
                <a:latin typeface="+mj-lt"/>
                <a:hlinkClick r:id="rId4"/>
              </a:rPr>
              <a:t>WheretheNewTextbookDollarGoes</a:t>
            </a:r>
            <a:r>
              <a:rPr lang="en-US" sz="1000" dirty="0">
                <a:solidFill>
                  <a:srgbClr val="FFFFFF"/>
                </a:solidFill>
                <a:latin typeface="+mj-lt"/>
                <a:hlinkClick r:id="rId4"/>
              </a:rPr>
              <a:t>/tabid/143/</a:t>
            </a:r>
            <a:r>
              <a:rPr lang="en-US" sz="1000" dirty="0" smtClean="0">
                <a:solidFill>
                  <a:srgbClr val="FFFFFF"/>
                </a:solidFill>
                <a:latin typeface="+mj-lt"/>
                <a:hlinkClick r:id="rId4"/>
              </a:rPr>
              <a:t>Default.aspx</a:t>
            </a:r>
            <a:r>
              <a:rPr lang="en-US" sz="1000" dirty="0" smtClean="0">
                <a:solidFill>
                  <a:srgbClr val="FFFFFF"/>
                </a:solidFill>
                <a:latin typeface="+mj-lt"/>
              </a:rPr>
              <a:t> </a:t>
            </a:r>
            <a:endParaRPr lang="en-US" sz="10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stax big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367"/>
            <a:ext cx="9144000" cy="6059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721" y="6417237"/>
            <a:ext cx="252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o</a:t>
            </a:r>
            <a:r>
              <a:rPr lang="en-US" dirty="0" err="1" smtClean="0">
                <a:solidFill>
                  <a:srgbClr val="008000"/>
                </a:solidFill>
              </a:rPr>
              <a:t>penstaxcollege.org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4290" y="184219"/>
            <a:ext cx="5831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+mj-lt"/>
              </a:rPr>
              <a:t>OER Example: </a:t>
            </a:r>
            <a:r>
              <a:rPr lang="en-US" sz="2800" b="1" dirty="0" err="1" smtClean="0">
                <a:solidFill>
                  <a:srgbClr val="008000"/>
                </a:solidFill>
                <a:latin typeface="+mj-lt"/>
              </a:rPr>
              <a:t>OpenStax</a:t>
            </a:r>
            <a:r>
              <a:rPr lang="en-US" sz="2800" b="1" dirty="0" smtClean="0">
                <a:solidFill>
                  <a:srgbClr val="008000"/>
                </a:solidFill>
                <a:latin typeface="+mj-lt"/>
              </a:rPr>
              <a:t> College</a:t>
            </a:r>
            <a:endParaRPr lang="en-US" sz="2800" b="1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1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596" y="184219"/>
            <a:ext cx="501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  <a:latin typeface="+mj-lt"/>
              </a:rPr>
              <a:t>OER Example: </a:t>
            </a:r>
            <a:r>
              <a:rPr lang="en-US" sz="2800" b="1" dirty="0" err="1" smtClean="0">
                <a:solidFill>
                  <a:srgbClr val="008000"/>
                </a:solidFill>
                <a:latin typeface="+mj-lt"/>
              </a:rPr>
              <a:t>MyOpenMath</a:t>
            </a:r>
            <a:endParaRPr lang="en-US" sz="28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4927"/>
            <a:ext cx="9144000" cy="61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721" y="6417237"/>
            <a:ext cx="252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  <a:latin typeface="+mj-lt"/>
              </a:rPr>
              <a:t>m</a:t>
            </a:r>
            <a:r>
              <a:rPr lang="en-US" dirty="0" err="1" smtClean="0">
                <a:solidFill>
                  <a:srgbClr val="008000"/>
                </a:solidFill>
                <a:latin typeface="+mj-lt"/>
              </a:rPr>
              <a:t>yopenmath.com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</a:t>
            </a:r>
            <a:endParaRPr lang="en-US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23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7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4380" y="2646887"/>
            <a:ext cx="3434878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30,000+ subscribers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15.5 million total views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8890">
            <a:off x="3644114" y="4007856"/>
            <a:ext cx="2322638" cy="1734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337" y="2222855"/>
            <a:ext cx="818496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3600+ Math Videos Covering Arithmetic Through Calculus and Beyond</a:t>
            </a:r>
            <a:endParaRPr lang="en-US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625">
            <a:off x="446159" y="3327696"/>
            <a:ext cx="2958782" cy="178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951">
            <a:off x="5998561" y="3369824"/>
            <a:ext cx="2900052" cy="176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44438" cy="15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encrypted-tbn1.gstatic.com/images?q=tbn:ANd9GcQQMm1b094wEmvLE8cwawT3smY1MSGJekM6QuQ0heWmd-TGiKq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64" y="6019800"/>
            <a:ext cx="2409535" cy="8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5334000"/>
            <a:ext cx="2208696" cy="15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8520" y="628315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Prof. James Sousa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578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63750" y="6596390"/>
            <a:ext cx="50482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http://</a:t>
            </a:r>
            <a:r>
              <a:rPr lang="en-US" sz="1000" dirty="0" err="1">
                <a:solidFill>
                  <a:prstClr val="black"/>
                </a:solidFill>
              </a:rPr>
              <a:t>www.ecs.org</a:t>
            </a:r>
            <a:r>
              <a:rPr lang="en-US" sz="1000" dirty="0">
                <a:solidFill>
                  <a:prstClr val="black"/>
                </a:solidFill>
              </a:rPr>
              <a:t>/clearinghouse/01/14/37/11437.pdf</a:t>
            </a:r>
            <a:endParaRPr lang="en-US" sz="10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66700"/>
            <a:ext cx="802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>
                    <a:lumMod val="85000"/>
                  </a:prstClr>
                </a:solidFill>
                <a:latin typeface="Arial"/>
              </a:rPr>
              <a:t>The Affordable College Textbook Act</a:t>
            </a:r>
          </a:p>
          <a:p>
            <a:pPr algn="ctr"/>
            <a:r>
              <a:rPr lang="en-US" sz="2400" dirty="0" smtClean="0">
                <a:solidFill>
                  <a:prstClr val="white">
                    <a:lumMod val="85000"/>
                  </a:prstClr>
                </a:solidFill>
                <a:latin typeface="Arial"/>
              </a:rPr>
              <a:t>S. 1704 (Durbin-Franken)</a:t>
            </a:r>
          </a:p>
          <a:p>
            <a:pPr algn="ctr"/>
            <a:r>
              <a:rPr lang="en-US" sz="2400" dirty="0" smtClean="0">
                <a:solidFill>
                  <a:prstClr val="white">
                    <a:lumMod val="85000"/>
                  </a:prstClr>
                </a:solidFill>
                <a:latin typeface="Arial"/>
              </a:rPr>
              <a:t>H.R. 3538 (Hinojosa-Miller)</a:t>
            </a:r>
            <a:endParaRPr lang="en-US" sz="2400" dirty="0">
              <a:solidFill>
                <a:prstClr val="white">
                  <a:lumMod val="85000"/>
                </a:prstClr>
              </a:solidFill>
              <a:latin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201324" y="1083564"/>
            <a:ext cx="1942676" cy="2536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" y="4009318"/>
            <a:ext cx="1988080" cy="25188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600" y="6502752"/>
            <a:ext cx="1847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Arial"/>
              </a:rPr>
              <a:t>Sen. Al Franken (MN)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Arial"/>
            </a:endParaRPr>
          </a:p>
        </p:txBody>
      </p:sp>
      <p:pic>
        <p:nvPicPr>
          <p:cNvPr id="15" name="Picture 14" descr="durbinPortrait2.jp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3564"/>
            <a:ext cx="1988080" cy="25182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400" y="3576486"/>
            <a:ext cx="1988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Arial"/>
              </a:rPr>
              <a:t>Sen. Dick Durbin (IL)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1324" y="3942464"/>
            <a:ext cx="1942676" cy="25602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55921" y="3564418"/>
            <a:ext cx="1988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Arial"/>
              </a:rPr>
              <a:t>Rep. Rubén Hinojosa (TX)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31050" y="6534834"/>
            <a:ext cx="1988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>
                    <a:lumMod val="85000"/>
                  </a:prstClr>
                </a:solidFill>
                <a:latin typeface="Arial"/>
              </a:rPr>
              <a:t>Rep. George Miller (CA)</a:t>
            </a:r>
            <a:endParaRPr lang="en-US" sz="1200" dirty="0">
              <a:solidFill>
                <a:prstClr val="white">
                  <a:lumMod val="85000"/>
                </a:prstClr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9100" y="26162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84400" y="1903662"/>
            <a:ext cx="47879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00"/>
                </a:solidFill>
                <a:latin typeface="Times New Roman"/>
              </a:rPr>
              <a:t>Creates a grant program to support pilot programs at colleges and universities </a:t>
            </a:r>
            <a:br>
              <a:rPr lang="en-US" sz="2000" dirty="0">
                <a:solidFill>
                  <a:srgbClr val="FFFF00"/>
                </a:solidFill>
                <a:latin typeface="Times New Roman"/>
              </a:rPr>
            </a:br>
            <a:endParaRPr lang="en-US" sz="2000" dirty="0">
              <a:solidFill>
                <a:srgbClr val="FFFF00"/>
              </a:solidFill>
              <a:latin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00"/>
                </a:solidFill>
                <a:latin typeface="Times New Roman"/>
              </a:rPr>
              <a:t>Ensures that materials created will be freely and easily accessible to the public</a:t>
            </a:r>
            <a:br>
              <a:rPr lang="en-US" sz="2000" dirty="0">
                <a:solidFill>
                  <a:srgbClr val="FFFF00"/>
                </a:solidFill>
                <a:latin typeface="Times New Roman"/>
              </a:rPr>
            </a:br>
            <a:endParaRPr lang="en-US" sz="2000" dirty="0">
              <a:solidFill>
                <a:srgbClr val="FFFF00"/>
              </a:solidFill>
              <a:latin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00"/>
                </a:solidFill>
                <a:latin typeface="Times New Roman"/>
              </a:rPr>
              <a:t>Requires entities who receive funds to complete a report on the program effectiveness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/>
            </a:r>
            <a:br>
              <a:rPr lang="en-US" sz="2000" dirty="0" smtClean="0">
                <a:solidFill>
                  <a:srgbClr val="FFFF00"/>
                </a:solidFill>
                <a:latin typeface="Times New Roman"/>
              </a:rPr>
            </a:br>
            <a:endParaRPr lang="en-US" sz="2000" dirty="0">
              <a:solidFill>
                <a:srgbClr val="FFFF00"/>
              </a:solidFill>
              <a:latin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Requires </a:t>
            </a:r>
            <a:r>
              <a:rPr lang="en-US" sz="2000" dirty="0">
                <a:solidFill>
                  <a:srgbClr val="FFFF00"/>
                </a:solidFill>
                <a:latin typeface="Times New Roman"/>
              </a:rPr>
              <a:t>the Government Accountability Office to provide an updated report on the price trends of college textbooks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8723" y="6133420"/>
            <a:ext cx="5212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You can go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to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www.sparc.arl.org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to help support it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343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4 </a:t>
            </a:r>
            <a:r>
              <a:rPr lang="en-US" dirty="0" err="1" smtClean="0"/>
              <a:t>Rs</a:t>
            </a:r>
            <a:r>
              <a:rPr lang="en-US" dirty="0" smtClean="0"/>
              <a:t> of OER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52600" y="1828800"/>
            <a:ext cx="4953000" cy="4800600"/>
            <a:chOff x="2209800" y="1828800"/>
            <a:chExt cx="4953000" cy="4800600"/>
          </a:xfrm>
        </p:grpSpPr>
        <p:grpSp>
          <p:nvGrpSpPr>
            <p:cNvPr id="10" name="Group 9"/>
            <p:cNvGrpSpPr/>
            <p:nvPr/>
          </p:nvGrpSpPr>
          <p:grpSpPr>
            <a:xfrm>
              <a:off x="2209800" y="1828800"/>
              <a:ext cx="4953000" cy="4800600"/>
              <a:chOff x="3429000" y="2590800"/>
              <a:chExt cx="4267200" cy="42672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9000" y="2590800"/>
                <a:ext cx="4267200" cy="426720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724400" y="2667000"/>
                <a:ext cx="1828800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800" dirty="0" smtClean="0">
                    <a:solidFill>
                      <a:srgbClr val="66CC33">
                        <a:lumMod val="75000"/>
                      </a:srgbClr>
                    </a:solidFill>
                    <a:latin typeface="Arial Black"/>
                    <a:cs typeface="Arial Black"/>
                  </a:rPr>
                  <a:t>Revise</a:t>
                </a:r>
                <a:endParaRPr lang="en-US" sz="2800" dirty="0">
                  <a:solidFill>
                    <a:srgbClr val="66CC33">
                      <a:lumMod val="75000"/>
                    </a:srgbClr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267200" y="6258580"/>
                <a:ext cx="2743200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800" dirty="0" smtClean="0">
                    <a:solidFill>
                      <a:srgbClr val="66CC33">
                        <a:lumMod val="75000"/>
                      </a:srgbClr>
                    </a:solidFill>
                    <a:latin typeface="Arial Black"/>
                    <a:cs typeface="Arial Black"/>
                  </a:rPr>
                  <a:t>Redistribute</a:t>
                </a:r>
                <a:endParaRPr lang="en-US" sz="2800" dirty="0">
                  <a:solidFill>
                    <a:srgbClr val="66CC33">
                      <a:lumMod val="75000"/>
                    </a:srgbClr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3780000">
                <a:off x="6265728" y="3747016"/>
                <a:ext cx="1596877" cy="523220"/>
              </a:xfrm>
              <a:prstGeom prst="rect">
                <a:avLst/>
              </a:prstGeom>
              <a:solidFill>
                <a:schemeClr val="tx1"/>
              </a:solidFill>
              <a:scene3d>
                <a:camera prst="orthographicFront">
                  <a:rot lat="0" lon="12000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r" defTabSz="914400"/>
                <a:r>
                  <a:rPr lang="en-US" sz="2800" dirty="0" smtClean="0">
                    <a:solidFill>
                      <a:srgbClr val="66CC33">
                        <a:lumMod val="75000"/>
                      </a:srgbClr>
                    </a:solidFill>
                    <a:latin typeface="Arial Black"/>
                    <a:cs typeface="Arial Black"/>
                  </a:rPr>
                  <a:t>Remix</a:t>
                </a:r>
                <a:endParaRPr lang="en-US" sz="2800" dirty="0">
                  <a:solidFill>
                    <a:srgbClr val="66CC33">
                      <a:lumMod val="75000"/>
                    </a:srgbClr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467600" y="4267200"/>
                <a:ext cx="228600" cy="1676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srgbClr val="FFFFFF"/>
                  </a:solidFill>
                  <a:latin typeface="Tw Cen M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8780000">
              <a:off x="2136820" y="2963595"/>
              <a:ext cx="1723159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800" dirty="0" smtClean="0">
                  <a:solidFill>
                    <a:srgbClr val="66CC33">
                      <a:lumMod val="75000"/>
                    </a:srgbClr>
                  </a:solidFill>
                  <a:latin typeface="Arial Black"/>
                  <a:cs typeface="Arial Black"/>
                </a:rPr>
                <a:t>Reuse  </a:t>
              </a:r>
              <a:endParaRPr lang="en-US" sz="2800" dirty="0">
                <a:solidFill>
                  <a:srgbClr val="66CC33">
                    <a:lumMod val="75000"/>
                  </a:srgbClr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58000" y="5562600"/>
            <a:ext cx="227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FFFFFF"/>
                </a:solidFill>
                <a:latin typeface="Tw Cen MT"/>
              </a:rPr>
              <a:t>Retain – the right to make, own, and control copies of the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4963180"/>
            <a:ext cx="212271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66CC33">
                    <a:lumMod val="75000"/>
                  </a:srgbClr>
                </a:solidFill>
                <a:latin typeface="Arial Black"/>
                <a:cs typeface="Arial Black"/>
              </a:rPr>
              <a:t>Retain</a:t>
            </a:r>
            <a:endParaRPr lang="en-US" sz="2800" dirty="0">
              <a:solidFill>
                <a:srgbClr val="66CC33">
                  <a:lumMod val="75000"/>
                </a:srgbClr>
              </a:solidFill>
              <a:latin typeface="Arial Black"/>
              <a:cs typeface="Arial Black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53200" y="3962400"/>
            <a:ext cx="2667000" cy="914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200" dirty="0" smtClean="0">
                <a:solidFill>
                  <a:srgbClr val="CDD7D9"/>
                </a:solidFill>
                <a:latin typeface="Tw Cen MT"/>
              </a:rPr>
              <a:t>The 5</a:t>
            </a:r>
            <a:r>
              <a:rPr lang="en-US" sz="3200" baseline="30000" dirty="0" smtClean="0">
                <a:solidFill>
                  <a:srgbClr val="CDD7D9"/>
                </a:solidFill>
                <a:latin typeface="Tw Cen MT"/>
              </a:rPr>
              <a:t>th</a:t>
            </a:r>
            <a:r>
              <a:rPr lang="en-US" sz="3200" dirty="0" smtClean="0">
                <a:solidFill>
                  <a:srgbClr val="CDD7D9"/>
                </a:solidFill>
                <a:latin typeface="Tw Cen MT"/>
              </a:rPr>
              <a:t> R</a:t>
            </a:r>
            <a:endParaRPr lang="en-US" sz="3200" dirty="0">
              <a:solidFill>
                <a:srgbClr val="CDD7D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28968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648"/>
          <p:cNvGrpSpPr>
            <a:grpSpLocks/>
          </p:cNvGrpSpPr>
          <p:nvPr/>
        </p:nvGrpSpPr>
        <p:grpSpPr bwMode="auto">
          <a:xfrm>
            <a:off x="1079500" y="1241425"/>
            <a:ext cx="7118350" cy="5006975"/>
            <a:chOff x="1079500" y="955675"/>
            <a:chExt cx="7118350" cy="5006975"/>
          </a:xfrm>
        </p:grpSpPr>
        <p:grpSp>
          <p:nvGrpSpPr>
            <p:cNvPr id="3" name="Gruppe 251"/>
            <p:cNvGrpSpPr/>
            <p:nvPr/>
          </p:nvGrpSpPr>
          <p:grpSpPr bwMode="auto">
            <a:xfrm>
              <a:off x="1094738" y="1031873"/>
              <a:ext cx="7103112" cy="4930777"/>
              <a:chOff x="1449633" y="627625"/>
              <a:chExt cx="7103818" cy="4930930"/>
            </a:xfrm>
            <a:solidFill>
              <a:schemeClr val="bg2">
                <a:lumMod val="1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1" name="Freeform 6"/>
              <p:cNvSpPr>
                <a:spLocks/>
              </p:cNvSpPr>
              <p:nvPr/>
            </p:nvSpPr>
            <p:spPr bwMode="auto">
              <a:xfrm>
                <a:off x="6058305" y="2788156"/>
                <a:ext cx="1017833" cy="564136"/>
              </a:xfrm>
              <a:custGeom>
                <a:avLst/>
                <a:gdLst/>
                <a:ahLst/>
                <a:cxnLst>
                  <a:cxn ang="0">
                    <a:pos x="630" y="82"/>
                  </a:cxn>
                  <a:cxn ang="0">
                    <a:pos x="616" y="40"/>
                  </a:cxn>
                  <a:cxn ang="0">
                    <a:pos x="592" y="24"/>
                  </a:cxn>
                  <a:cxn ang="0">
                    <a:pos x="502" y="36"/>
                  </a:cxn>
                  <a:cxn ang="0">
                    <a:pos x="396" y="0"/>
                  </a:cxn>
                  <a:cxn ang="0">
                    <a:pos x="400" y="12"/>
                  </a:cxn>
                  <a:cxn ang="0">
                    <a:pos x="360" y="52"/>
                  </a:cxn>
                  <a:cxn ang="0">
                    <a:pos x="310" y="162"/>
                  </a:cxn>
                  <a:cxn ang="0">
                    <a:pos x="280" y="148"/>
                  </a:cxn>
                  <a:cxn ang="0">
                    <a:pos x="200" y="204"/>
                  </a:cxn>
                  <a:cxn ang="0">
                    <a:pos x="176" y="188"/>
                  </a:cxn>
                  <a:cxn ang="0">
                    <a:pos x="122" y="232"/>
                  </a:cxn>
                  <a:cxn ang="0">
                    <a:pos x="122" y="228"/>
                  </a:cxn>
                  <a:cxn ang="0">
                    <a:pos x="176" y="184"/>
                  </a:cxn>
                  <a:cxn ang="0">
                    <a:pos x="122" y="224"/>
                  </a:cxn>
                  <a:cxn ang="0">
                    <a:pos x="118" y="256"/>
                  </a:cxn>
                  <a:cxn ang="0">
                    <a:pos x="76" y="312"/>
                  </a:cxn>
                  <a:cxn ang="0">
                    <a:pos x="26" y="286"/>
                  </a:cxn>
                  <a:cxn ang="0">
                    <a:pos x="4" y="330"/>
                  </a:cxn>
                  <a:cxn ang="0">
                    <a:pos x="0" y="322"/>
                  </a:cxn>
                  <a:cxn ang="0">
                    <a:pos x="6" y="378"/>
                  </a:cxn>
                  <a:cxn ang="0">
                    <a:pos x="26" y="376"/>
                  </a:cxn>
                  <a:cxn ang="0">
                    <a:pos x="306" y="330"/>
                  </a:cxn>
                  <a:cxn ang="0">
                    <a:pos x="568" y="276"/>
                  </a:cxn>
                  <a:cxn ang="0">
                    <a:pos x="632" y="202"/>
                  </a:cxn>
                  <a:cxn ang="0">
                    <a:pos x="682" y="104"/>
                  </a:cxn>
                  <a:cxn ang="0">
                    <a:pos x="630" y="82"/>
                  </a:cxn>
                </a:cxnLst>
                <a:rect l="0" t="0" r="r" b="b"/>
                <a:pathLst>
                  <a:path w="682" h="378">
                    <a:moveTo>
                      <a:pt x="630" y="82"/>
                    </a:moveTo>
                    <a:lnTo>
                      <a:pt x="616" y="40"/>
                    </a:lnTo>
                    <a:lnTo>
                      <a:pt x="592" y="24"/>
                    </a:lnTo>
                    <a:lnTo>
                      <a:pt x="502" y="36"/>
                    </a:lnTo>
                    <a:lnTo>
                      <a:pt x="396" y="0"/>
                    </a:lnTo>
                    <a:lnTo>
                      <a:pt x="400" y="12"/>
                    </a:lnTo>
                    <a:lnTo>
                      <a:pt x="360" y="52"/>
                    </a:lnTo>
                    <a:lnTo>
                      <a:pt x="310" y="162"/>
                    </a:lnTo>
                    <a:lnTo>
                      <a:pt x="280" y="148"/>
                    </a:lnTo>
                    <a:lnTo>
                      <a:pt x="200" y="204"/>
                    </a:lnTo>
                    <a:lnTo>
                      <a:pt x="176" y="188"/>
                    </a:lnTo>
                    <a:lnTo>
                      <a:pt x="122" y="232"/>
                    </a:lnTo>
                    <a:lnTo>
                      <a:pt x="122" y="228"/>
                    </a:lnTo>
                    <a:lnTo>
                      <a:pt x="176" y="184"/>
                    </a:lnTo>
                    <a:lnTo>
                      <a:pt x="122" y="224"/>
                    </a:lnTo>
                    <a:lnTo>
                      <a:pt x="118" y="256"/>
                    </a:lnTo>
                    <a:lnTo>
                      <a:pt x="76" y="312"/>
                    </a:lnTo>
                    <a:lnTo>
                      <a:pt x="26" y="286"/>
                    </a:lnTo>
                    <a:lnTo>
                      <a:pt x="4" y="330"/>
                    </a:lnTo>
                    <a:lnTo>
                      <a:pt x="0" y="322"/>
                    </a:lnTo>
                    <a:lnTo>
                      <a:pt x="6" y="378"/>
                    </a:lnTo>
                    <a:lnTo>
                      <a:pt x="26" y="376"/>
                    </a:lnTo>
                    <a:lnTo>
                      <a:pt x="306" y="330"/>
                    </a:lnTo>
                    <a:lnTo>
                      <a:pt x="568" y="276"/>
                    </a:lnTo>
                    <a:lnTo>
                      <a:pt x="632" y="202"/>
                    </a:lnTo>
                    <a:lnTo>
                      <a:pt x="682" y="104"/>
                    </a:lnTo>
                    <a:lnTo>
                      <a:pt x="630" y="82"/>
                    </a:lnTo>
                    <a:close/>
                  </a:path>
                </a:pathLst>
              </a:custGeom>
              <a:grp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da-DK">
                  <a:solidFill>
                    <a:srgbClr val="CDD7D9"/>
                  </a:solidFill>
                  <a:latin typeface="Tw Cen MT"/>
                  <a:ea typeface="ＭＳ Ｐゴシック" pitchFamily="-97" charset="-128"/>
                </a:endParaRPr>
              </a:p>
            </p:txBody>
          </p:sp>
          <p:sp>
            <p:nvSpPr>
              <p:cNvPr id="222" name="Freeform 7"/>
              <p:cNvSpPr>
                <a:spLocks/>
              </p:cNvSpPr>
              <p:nvPr/>
            </p:nvSpPr>
            <p:spPr bwMode="auto">
              <a:xfrm>
                <a:off x="5200601" y="2732497"/>
                <a:ext cx="877545" cy="761136"/>
              </a:xfrm>
              <a:custGeom>
                <a:avLst/>
                <a:gdLst/>
                <a:ahLst/>
                <a:cxnLst>
                  <a:cxn ang="0">
                    <a:pos x="556" y="278"/>
                  </a:cxn>
                  <a:cxn ang="0">
                    <a:pos x="476" y="220"/>
                  </a:cxn>
                  <a:cxn ang="0">
                    <a:pos x="476" y="140"/>
                  </a:cxn>
                  <a:cxn ang="0">
                    <a:pos x="444" y="140"/>
                  </a:cxn>
                  <a:cxn ang="0">
                    <a:pos x="346" y="14"/>
                  </a:cxn>
                  <a:cxn ang="0">
                    <a:pos x="346" y="0"/>
                  </a:cxn>
                  <a:cxn ang="0">
                    <a:pos x="0" y="8"/>
                  </a:cxn>
                  <a:cxn ang="0">
                    <a:pos x="22" y="70"/>
                  </a:cxn>
                  <a:cxn ang="0">
                    <a:pos x="68" y="70"/>
                  </a:cxn>
                  <a:cxn ang="0">
                    <a:pos x="50" y="136"/>
                  </a:cxn>
                  <a:cxn ang="0">
                    <a:pos x="104" y="160"/>
                  </a:cxn>
                  <a:cxn ang="0">
                    <a:pos x="132" y="470"/>
                  </a:cxn>
                  <a:cxn ang="0">
                    <a:pos x="522" y="462"/>
                  </a:cxn>
                  <a:cxn ang="0">
                    <a:pos x="506" y="510"/>
                  </a:cxn>
                  <a:cxn ang="0">
                    <a:pos x="586" y="504"/>
                  </a:cxn>
                  <a:cxn ang="0">
                    <a:pos x="586" y="410"/>
                  </a:cxn>
                  <a:cxn ang="0">
                    <a:pos x="588" y="408"/>
                  </a:cxn>
                  <a:cxn ang="0">
                    <a:pos x="582" y="352"/>
                  </a:cxn>
                  <a:cxn ang="0">
                    <a:pos x="556" y="278"/>
                  </a:cxn>
                </a:cxnLst>
                <a:rect l="0" t="0" r="r" b="b"/>
                <a:pathLst>
                  <a:path w="588" h="510">
                    <a:moveTo>
                      <a:pt x="556" y="278"/>
                    </a:moveTo>
                    <a:lnTo>
                      <a:pt x="476" y="220"/>
                    </a:lnTo>
                    <a:lnTo>
                      <a:pt x="476" y="140"/>
                    </a:lnTo>
                    <a:lnTo>
                      <a:pt x="444" y="140"/>
                    </a:lnTo>
                    <a:lnTo>
                      <a:pt x="346" y="14"/>
                    </a:lnTo>
                    <a:lnTo>
                      <a:pt x="346" y="0"/>
                    </a:lnTo>
                    <a:lnTo>
                      <a:pt x="0" y="8"/>
                    </a:lnTo>
                    <a:lnTo>
                      <a:pt x="22" y="70"/>
                    </a:lnTo>
                    <a:lnTo>
                      <a:pt x="68" y="70"/>
                    </a:lnTo>
                    <a:lnTo>
                      <a:pt x="50" y="136"/>
                    </a:lnTo>
                    <a:lnTo>
                      <a:pt x="104" y="160"/>
                    </a:lnTo>
                    <a:lnTo>
                      <a:pt x="132" y="470"/>
                    </a:lnTo>
                    <a:lnTo>
                      <a:pt x="522" y="462"/>
                    </a:lnTo>
                    <a:lnTo>
                      <a:pt x="506" y="510"/>
                    </a:lnTo>
                    <a:lnTo>
                      <a:pt x="586" y="504"/>
                    </a:lnTo>
                    <a:lnTo>
                      <a:pt x="586" y="410"/>
                    </a:lnTo>
                    <a:lnTo>
                      <a:pt x="588" y="408"/>
                    </a:lnTo>
                    <a:lnTo>
                      <a:pt x="582" y="352"/>
                    </a:lnTo>
                    <a:lnTo>
                      <a:pt x="556" y="278"/>
                    </a:lnTo>
                    <a:close/>
                  </a:path>
                </a:pathLst>
              </a:custGeom>
              <a:grp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da-DK">
                  <a:solidFill>
                    <a:srgbClr val="CDD7D9"/>
                  </a:solidFill>
                  <a:latin typeface="Tw Cen MT"/>
                  <a:ea typeface="ＭＳ Ｐゴシック" pitchFamily="-97" charset="-128"/>
                </a:endParaRPr>
              </a:p>
            </p:txBody>
          </p:sp>
          <p:grpSp>
            <p:nvGrpSpPr>
              <p:cNvPr id="4" name="Gruppe 360"/>
              <p:cNvGrpSpPr/>
              <p:nvPr/>
            </p:nvGrpSpPr>
            <p:grpSpPr>
              <a:xfrm>
                <a:off x="1449633" y="627625"/>
                <a:ext cx="7103818" cy="4930930"/>
                <a:chOff x="1449633" y="627625"/>
                <a:chExt cx="7103818" cy="4930930"/>
              </a:xfrm>
              <a:grpFill/>
            </p:grpSpPr>
            <p:sp>
              <p:nvSpPr>
                <p:cNvPr id="224" name="Freeform 6"/>
                <p:cNvSpPr>
                  <a:spLocks/>
                </p:cNvSpPr>
                <p:nvPr/>
              </p:nvSpPr>
              <p:spPr bwMode="auto">
                <a:xfrm>
                  <a:off x="5419725" y="1465887"/>
                  <a:ext cx="751182" cy="872831"/>
                </a:xfrm>
                <a:custGeom>
                  <a:avLst/>
                  <a:gdLst/>
                  <a:ahLst/>
                  <a:cxnLst>
                    <a:cxn ang="0">
                      <a:pos x="404" y="538"/>
                    </a:cxn>
                    <a:cxn ang="0">
                      <a:pos x="490" y="542"/>
                    </a:cxn>
                    <a:cxn ang="0">
                      <a:pos x="464" y="400"/>
                    </a:cxn>
                    <a:cxn ang="0">
                      <a:pos x="494" y="172"/>
                    </a:cxn>
                    <a:cxn ang="0">
                      <a:pos x="446" y="160"/>
                    </a:cxn>
                    <a:cxn ang="0">
                      <a:pos x="414" y="160"/>
                    </a:cxn>
                    <a:cxn ang="0">
                      <a:pos x="404" y="122"/>
                    </a:cxn>
                    <a:cxn ang="0">
                      <a:pos x="196" y="96"/>
                    </a:cxn>
                    <a:cxn ang="0">
                      <a:pos x="174" y="38"/>
                    </a:cxn>
                    <a:cxn ang="0">
                      <a:pos x="146" y="38"/>
                    </a:cxn>
                    <a:cxn ang="0">
                      <a:pos x="146" y="0"/>
                    </a:cxn>
                    <a:cxn ang="0">
                      <a:pos x="78" y="24"/>
                    </a:cxn>
                    <a:cxn ang="0">
                      <a:pos x="36" y="116"/>
                    </a:cxn>
                    <a:cxn ang="0">
                      <a:pos x="0" y="158"/>
                    </a:cxn>
                    <a:cxn ang="0">
                      <a:pos x="28" y="292"/>
                    </a:cxn>
                    <a:cxn ang="0">
                      <a:pos x="166" y="374"/>
                    </a:cxn>
                    <a:cxn ang="0">
                      <a:pos x="194" y="508"/>
                    </a:cxn>
                    <a:cxn ang="0">
                      <a:pos x="264" y="574"/>
                    </a:cxn>
                    <a:cxn ang="0">
                      <a:pos x="352" y="568"/>
                    </a:cxn>
                    <a:cxn ang="0">
                      <a:pos x="404" y="538"/>
                    </a:cxn>
                  </a:cxnLst>
                  <a:rect l="0" t="0" r="r" b="b"/>
                  <a:pathLst>
                    <a:path w="494" h="574">
                      <a:moveTo>
                        <a:pt x="404" y="538"/>
                      </a:moveTo>
                      <a:lnTo>
                        <a:pt x="490" y="542"/>
                      </a:lnTo>
                      <a:lnTo>
                        <a:pt x="464" y="400"/>
                      </a:lnTo>
                      <a:lnTo>
                        <a:pt x="494" y="172"/>
                      </a:lnTo>
                      <a:lnTo>
                        <a:pt x="446" y="160"/>
                      </a:lnTo>
                      <a:lnTo>
                        <a:pt x="414" y="160"/>
                      </a:lnTo>
                      <a:lnTo>
                        <a:pt x="404" y="122"/>
                      </a:lnTo>
                      <a:lnTo>
                        <a:pt x="196" y="96"/>
                      </a:lnTo>
                      <a:lnTo>
                        <a:pt x="174" y="38"/>
                      </a:lnTo>
                      <a:lnTo>
                        <a:pt x="146" y="38"/>
                      </a:lnTo>
                      <a:lnTo>
                        <a:pt x="146" y="0"/>
                      </a:lnTo>
                      <a:lnTo>
                        <a:pt x="78" y="24"/>
                      </a:lnTo>
                      <a:lnTo>
                        <a:pt x="36" y="116"/>
                      </a:lnTo>
                      <a:lnTo>
                        <a:pt x="0" y="158"/>
                      </a:lnTo>
                      <a:lnTo>
                        <a:pt x="28" y="292"/>
                      </a:lnTo>
                      <a:lnTo>
                        <a:pt x="166" y="374"/>
                      </a:lnTo>
                      <a:lnTo>
                        <a:pt x="194" y="508"/>
                      </a:lnTo>
                      <a:lnTo>
                        <a:pt x="264" y="574"/>
                      </a:lnTo>
                      <a:lnTo>
                        <a:pt x="352" y="568"/>
                      </a:lnTo>
                      <a:lnTo>
                        <a:pt x="404" y="538"/>
                      </a:lnTo>
                      <a:close/>
                    </a:path>
                  </a:pathLst>
                </a:custGeom>
                <a:grp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da-DK">
                    <a:solidFill>
                      <a:srgbClr val="CDD7D9"/>
                    </a:solidFill>
                    <a:latin typeface="Tw Cen MT"/>
                    <a:ea typeface="ＭＳ Ｐゴシック" pitchFamily="-97" charset="-128"/>
                  </a:endParaRPr>
                </a:p>
              </p:txBody>
            </p:sp>
            <p:sp>
              <p:nvSpPr>
                <p:cNvPr id="225" name="Freeform 7"/>
                <p:cNvSpPr>
                  <a:spLocks/>
                </p:cNvSpPr>
                <p:nvPr/>
              </p:nvSpPr>
              <p:spPr bwMode="auto">
                <a:xfrm>
                  <a:off x="5714724" y="2283975"/>
                  <a:ext cx="571750" cy="1000562"/>
                </a:xfrm>
                <a:custGeom>
                  <a:avLst/>
                  <a:gdLst/>
                  <a:ahLst/>
                  <a:cxnLst>
                    <a:cxn ang="0">
                      <a:pos x="336" y="64"/>
                    </a:cxn>
                    <a:cxn ang="0">
                      <a:pos x="300" y="26"/>
                    </a:cxn>
                    <a:cxn ang="0">
                      <a:pos x="296" y="4"/>
                    </a:cxn>
                    <a:cxn ang="0">
                      <a:pos x="210" y="0"/>
                    </a:cxn>
                    <a:cxn ang="0">
                      <a:pos x="158" y="30"/>
                    </a:cxn>
                    <a:cxn ang="0">
                      <a:pos x="70" y="36"/>
                    </a:cxn>
                    <a:cxn ang="0">
                      <a:pos x="78" y="96"/>
                    </a:cxn>
                    <a:cxn ang="0">
                      <a:pos x="22" y="162"/>
                    </a:cxn>
                    <a:cxn ang="0">
                      <a:pos x="42" y="202"/>
                    </a:cxn>
                    <a:cxn ang="0">
                      <a:pos x="0" y="272"/>
                    </a:cxn>
                    <a:cxn ang="0">
                      <a:pos x="0" y="320"/>
                    </a:cxn>
                    <a:cxn ang="0">
                      <a:pos x="96" y="442"/>
                    </a:cxn>
                    <a:cxn ang="0">
                      <a:pos x="130" y="442"/>
                    </a:cxn>
                    <a:cxn ang="0">
                      <a:pos x="130" y="526"/>
                    </a:cxn>
                    <a:cxn ang="0">
                      <a:pos x="208" y="580"/>
                    </a:cxn>
                    <a:cxn ang="0">
                      <a:pos x="236" y="658"/>
                    </a:cxn>
                    <a:cxn ang="0">
                      <a:pos x="258" y="616"/>
                    </a:cxn>
                    <a:cxn ang="0">
                      <a:pos x="308" y="644"/>
                    </a:cxn>
                    <a:cxn ang="0">
                      <a:pos x="348" y="592"/>
                    </a:cxn>
                    <a:cxn ang="0">
                      <a:pos x="356" y="510"/>
                    </a:cxn>
                    <a:cxn ang="0">
                      <a:pos x="376" y="428"/>
                    </a:cxn>
                    <a:cxn ang="0">
                      <a:pos x="336" y="64"/>
                    </a:cxn>
                  </a:cxnLst>
                  <a:rect l="0" t="0" r="r" b="b"/>
                  <a:pathLst>
                    <a:path w="376" h="658">
                      <a:moveTo>
                        <a:pt x="336" y="64"/>
                      </a:moveTo>
                      <a:lnTo>
                        <a:pt x="300" y="26"/>
                      </a:lnTo>
                      <a:lnTo>
                        <a:pt x="296" y="4"/>
                      </a:lnTo>
                      <a:lnTo>
                        <a:pt x="210" y="0"/>
                      </a:lnTo>
                      <a:lnTo>
                        <a:pt x="158" y="30"/>
                      </a:lnTo>
                      <a:lnTo>
                        <a:pt x="70" y="36"/>
                      </a:lnTo>
                      <a:lnTo>
                        <a:pt x="78" y="96"/>
                      </a:lnTo>
                      <a:lnTo>
                        <a:pt x="22" y="162"/>
                      </a:lnTo>
                      <a:lnTo>
                        <a:pt x="42" y="202"/>
                      </a:lnTo>
                      <a:lnTo>
                        <a:pt x="0" y="272"/>
                      </a:lnTo>
                      <a:lnTo>
                        <a:pt x="0" y="320"/>
                      </a:lnTo>
                      <a:lnTo>
                        <a:pt x="96" y="442"/>
                      </a:lnTo>
                      <a:lnTo>
                        <a:pt x="130" y="442"/>
                      </a:lnTo>
                      <a:lnTo>
                        <a:pt x="130" y="526"/>
                      </a:lnTo>
                      <a:lnTo>
                        <a:pt x="208" y="580"/>
                      </a:lnTo>
                      <a:lnTo>
                        <a:pt x="236" y="658"/>
                      </a:lnTo>
                      <a:lnTo>
                        <a:pt x="258" y="616"/>
                      </a:lnTo>
                      <a:lnTo>
                        <a:pt x="308" y="644"/>
                      </a:lnTo>
                      <a:lnTo>
                        <a:pt x="348" y="592"/>
                      </a:lnTo>
                      <a:lnTo>
                        <a:pt x="356" y="510"/>
                      </a:lnTo>
                      <a:lnTo>
                        <a:pt x="376" y="428"/>
                      </a:lnTo>
                      <a:lnTo>
                        <a:pt x="336" y="64"/>
                      </a:lnTo>
                      <a:close/>
                    </a:path>
                  </a:pathLst>
                </a:custGeom>
                <a:grp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da-DK">
                    <a:solidFill>
                      <a:srgbClr val="CDD7D9"/>
                    </a:solidFill>
                    <a:latin typeface="Tw Cen MT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5" name="Gruppe 313"/>
                <p:cNvGrpSpPr/>
                <p:nvPr/>
              </p:nvGrpSpPr>
              <p:grpSpPr>
                <a:xfrm>
                  <a:off x="1449633" y="627625"/>
                  <a:ext cx="7103818" cy="4930930"/>
                  <a:chOff x="1449633" y="456175"/>
                  <a:chExt cx="7103818" cy="4930930"/>
                </a:xfrm>
                <a:grpFill/>
              </p:grpSpPr>
              <p:sp>
                <p:nvSpPr>
                  <p:cNvPr id="227" name="Freeform 3053"/>
                  <p:cNvSpPr>
                    <a:spLocks/>
                  </p:cNvSpPr>
                  <p:nvPr/>
                </p:nvSpPr>
                <p:spPr bwMode="auto">
                  <a:xfrm>
                    <a:off x="7807144" y="1160689"/>
                    <a:ext cx="149261" cy="57017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6" y="312"/>
                      </a:cxn>
                      <a:cxn ang="0">
                        <a:pos x="100" y="382"/>
                      </a:cxn>
                      <a:cxn ang="0">
                        <a:pos x="94" y="324"/>
                      </a:cxn>
                      <a:cxn ang="0">
                        <a:pos x="30" y="9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" h="382">
                        <a:moveTo>
                          <a:pt x="0" y="0"/>
                        </a:moveTo>
                        <a:lnTo>
                          <a:pt x="86" y="312"/>
                        </a:lnTo>
                        <a:lnTo>
                          <a:pt x="100" y="382"/>
                        </a:lnTo>
                        <a:lnTo>
                          <a:pt x="94" y="324"/>
                        </a:lnTo>
                        <a:lnTo>
                          <a:pt x="30" y="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28" name="Freeform 3054"/>
                  <p:cNvSpPr>
                    <a:spLocks/>
                  </p:cNvSpPr>
                  <p:nvPr/>
                </p:nvSpPr>
                <p:spPr bwMode="auto">
                  <a:xfrm>
                    <a:off x="7147408" y="1109940"/>
                    <a:ext cx="895569" cy="814968"/>
                  </a:xfrm>
                  <a:custGeom>
                    <a:avLst/>
                    <a:gdLst/>
                    <a:ahLst/>
                    <a:cxnLst>
                      <a:cxn ang="0">
                        <a:pos x="546" y="442"/>
                      </a:cxn>
                      <a:cxn ang="0">
                        <a:pos x="542" y="416"/>
                      </a:cxn>
                      <a:cxn ang="0">
                        <a:pos x="528" y="346"/>
                      </a:cxn>
                      <a:cxn ang="0">
                        <a:pos x="442" y="34"/>
                      </a:cxn>
                      <a:cxn ang="0">
                        <a:pos x="434" y="0"/>
                      </a:cxn>
                      <a:cxn ang="0">
                        <a:pos x="434" y="0"/>
                      </a:cxn>
                      <a:cxn ang="0">
                        <a:pos x="434" y="0"/>
                      </a:cxn>
                      <a:cxn ang="0">
                        <a:pos x="308" y="48"/>
                      </a:cxn>
                      <a:cxn ang="0">
                        <a:pos x="238" y="208"/>
                      </a:cxn>
                      <a:cxn ang="0">
                        <a:pos x="246" y="234"/>
                      </a:cxn>
                      <a:cxn ang="0">
                        <a:pos x="216" y="290"/>
                      </a:cxn>
                      <a:cxn ang="0">
                        <a:pos x="84" y="318"/>
                      </a:cxn>
                      <a:cxn ang="0">
                        <a:pos x="46" y="398"/>
                      </a:cxn>
                      <a:cxn ang="0">
                        <a:pos x="58" y="426"/>
                      </a:cxn>
                      <a:cxn ang="0">
                        <a:pos x="0" y="494"/>
                      </a:cxn>
                      <a:cxn ang="0">
                        <a:pos x="16" y="546"/>
                      </a:cxn>
                      <a:cxn ang="0">
                        <a:pos x="380" y="426"/>
                      </a:cxn>
                      <a:cxn ang="0">
                        <a:pos x="456" y="492"/>
                      </a:cxn>
                      <a:cxn ang="0">
                        <a:pos x="478" y="498"/>
                      </a:cxn>
                      <a:cxn ang="0">
                        <a:pos x="588" y="522"/>
                      </a:cxn>
                      <a:cxn ang="0">
                        <a:pos x="600" y="496"/>
                      </a:cxn>
                      <a:cxn ang="0">
                        <a:pos x="594" y="490"/>
                      </a:cxn>
                      <a:cxn ang="0">
                        <a:pos x="546" y="442"/>
                      </a:cxn>
                    </a:cxnLst>
                    <a:rect l="0" t="0" r="r" b="b"/>
                    <a:pathLst>
                      <a:path w="600" h="546">
                        <a:moveTo>
                          <a:pt x="546" y="442"/>
                        </a:moveTo>
                        <a:lnTo>
                          <a:pt x="542" y="416"/>
                        </a:lnTo>
                        <a:lnTo>
                          <a:pt x="528" y="346"/>
                        </a:lnTo>
                        <a:lnTo>
                          <a:pt x="442" y="34"/>
                        </a:lnTo>
                        <a:lnTo>
                          <a:pt x="434" y="0"/>
                        </a:lnTo>
                        <a:lnTo>
                          <a:pt x="434" y="0"/>
                        </a:lnTo>
                        <a:lnTo>
                          <a:pt x="434" y="0"/>
                        </a:lnTo>
                        <a:lnTo>
                          <a:pt x="308" y="48"/>
                        </a:lnTo>
                        <a:lnTo>
                          <a:pt x="238" y="208"/>
                        </a:lnTo>
                        <a:lnTo>
                          <a:pt x="246" y="234"/>
                        </a:lnTo>
                        <a:lnTo>
                          <a:pt x="216" y="290"/>
                        </a:lnTo>
                        <a:lnTo>
                          <a:pt x="84" y="318"/>
                        </a:lnTo>
                        <a:lnTo>
                          <a:pt x="46" y="398"/>
                        </a:lnTo>
                        <a:lnTo>
                          <a:pt x="58" y="426"/>
                        </a:lnTo>
                        <a:lnTo>
                          <a:pt x="0" y="494"/>
                        </a:lnTo>
                        <a:lnTo>
                          <a:pt x="16" y="546"/>
                        </a:lnTo>
                        <a:lnTo>
                          <a:pt x="380" y="426"/>
                        </a:lnTo>
                        <a:lnTo>
                          <a:pt x="456" y="492"/>
                        </a:lnTo>
                        <a:lnTo>
                          <a:pt x="478" y="498"/>
                        </a:lnTo>
                        <a:lnTo>
                          <a:pt x="588" y="522"/>
                        </a:lnTo>
                        <a:lnTo>
                          <a:pt x="600" y="496"/>
                        </a:lnTo>
                        <a:lnTo>
                          <a:pt x="594" y="490"/>
                        </a:lnTo>
                        <a:lnTo>
                          <a:pt x="546" y="442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29" name="Freeform 3055"/>
                  <p:cNvSpPr>
                    <a:spLocks/>
                  </p:cNvSpPr>
                  <p:nvPr/>
                </p:nvSpPr>
                <p:spPr bwMode="auto">
                  <a:xfrm>
                    <a:off x="8183283" y="1315921"/>
                    <a:ext cx="59705" cy="41793"/>
                  </a:xfrm>
                  <a:custGeom>
                    <a:avLst/>
                    <a:gdLst/>
                    <a:ahLst/>
                    <a:cxnLst>
                      <a:cxn ang="0">
                        <a:pos x="40" y="28"/>
                      </a:cxn>
                      <a:cxn ang="0">
                        <a:pos x="40" y="24"/>
                      </a:cxn>
                      <a:cxn ang="0">
                        <a:pos x="0" y="0"/>
                      </a:cxn>
                      <a:cxn ang="0">
                        <a:pos x="40" y="28"/>
                      </a:cxn>
                    </a:cxnLst>
                    <a:rect l="0" t="0" r="r" b="b"/>
                    <a:pathLst>
                      <a:path w="40" h="28">
                        <a:moveTo>
                          <a:pt x="40" y="28"/>
                        </a:moveTo>
                        <a:lnTo>
                          <a:pt x="40" y="24"/>
                        </a:lnTo>
                        <a:lnTo>
                          <a:pt x="0" y="0"/>
                        </a:lnTo>
                        <a:lnTo>
                          <a:pt x="40" y="2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30" name="Freeform 3056"/>
                  <p:cNvSpPr>
                    <a:spLocks/>
                  </p:cNvSpPr>
                  <p:nvPr/>
                </p:nvSpPr>
                <p:spPr bwMode="auto">
                  <a:xfrm>
                    <a:off x="7995213" y="456175"/>
                    <a:ext cx="558238" cy="895569"/>
                  </a:xfrm>
                  <a:custGeom>
                    <a:avLst/>
                    <a:gdLst/>
                    <a:ahLst/>
                    <a:cxnLst>
                      <a:cxn ang="0">
                        <a:pos x="284" y="228"/>
                      </a:cxn>
                      <a:cxn ang="0">
                        <a:pos x="244" y="202"/>
                      </a:cxn>
                      <a:cxn ang="0">
                        <a:pos x="136" y="0"/>
                      </a:cxn>
                      <a:cxn ang="0">
                        <a:pos x="84" y="68"/>
                      </a:cxn>
                      <a:cxn ang="0">
                        <a:pos x="46" y="54"/>
                      </a:cxn>
                      <a:cxn ang="0">
                        <a:pos x="46" y="228"/>
                      </a:cxn>
                      <a:cxn ang="0">
                        <a:pos x="0" y="356"/>
                      </a:cxn>
                      <a:cxn ang="0">
                        <a:pos x="126" y="576"/>
                      </a:cxn>
                      <a:cxn ang="0">
                        <a:pos x="166" y="600"/>
                      </a:cxn>
                      <a:cxn ang="0">
                        <a:pos x="166" y="540"/>
                      </a:cxn>
                      <a:cxn ang="0">
                        <a:pos x="244" y="404"/>
                      </a:cxn>
                      <a:cxn ang="0">
                        <a:pos x="294" y="378"/>
                      </a:cxn>
                      <a:cxn ang="0">
                        <a:pos x="294" y="336"/>
                      </a:cxn>
                      <a:cxn ang="0">
                        <a:pos x="374" y="202"/>
                      </a:cxn>
                      <a:cxn ang="0">
                        <a:pos x="284" y="228"/>
                      </a:cxn>
                    </a:cxnLst>
                    <a:rect l="0" t="0" r="r" b="b"/>
                    <a:pathLst>
                      <a:path w="374" h="600">
                        <a:moveTo>
                          <a:pt x="284" y="228"/>
                        </a:moveTo>
                        <a:lnTo>
                          <a:pt x="244" y="202"/>
                        </a:lnTo>
                        <a:lnTo>
                          <a:pt x="136" y="0"/>
                        </a:lnTo>
                        <a:lnTo>
                          <a:pt x="84" y="68"/>
                        </a:lnTo>
                        <a:lnTo>
                          <a:pt x="46" y="54"/>
                        </a:lnTo>
                        <a:lnTo>
                          <a:pt x="46" y="228"/>
                        </a:lnTo>
                        <a:lnTo>
                          <a:pt x="0" y="356"/>
                        </a:lnTo>
                        <a:lnTo>
                          <a:pt x="126" y="576"/>
                        </a:lnTo>
                        <a:lnTo>
                          <a:pt x="166" y="600"/>
                        </a:lnTo>
                        <a:lnTo>
                          <a:pt x="166" y="540"/>
                        </a:lnTo>
                        <a:lnTo>
                          <a:pt x="244" y="404"/>
                        </a:lnTo>
                        <a:lnTo>
                          <a:pt x="294" y="378"/>
                        </a:lnTo>
                        <a:lnTo>
                          <a:pt x="294" y="336"/>
                        </a:lnTo>
                        <a:lnTo>
                          <a:pt x="374" y="202"/>
                        </a:lnTo>
                        <a:lnTo>
                          <a:pt x="284" y="22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31" name="Freeform 3057"/>
                  <p:cNvSpPr>
                    <a:spLocks/>
                  </p:cNvSpPr>
                  <p:nvPr/>
                </p:nvSpPr>
                <p:spPr bwMode="auto">
                  <a:xfrm>
                    <a:off x="7798188" y="1047250"/>
                    <a:ext cx="176129" cy="504504"/>
                  </a:xfrm>
                  <a:custGeom>
                    <a:avLst/>
                    <a:gdLst/>
                    <a:ahLst/>
                    <a:cxnLst>
                      <a:cxn ang="0">
                        <a:pos x="110" y="84"/>
                      </a:cxn>
                      <a:cxn ang="0">
                        <a:pos x="110" y="84"/>
                      </a:cxn>
                      <a:cxn ang="0">
                        <a:pos x="112" y="64"/>
                      </a:cxn>
                      <a:cxn ang="0">
                        <a:pos x="112" y="42"/>
                      </a:cxn>
                      <a:cxn ang="0">
                        <a:pos x="110" y="20"/>
                      </a:cxn>
                      <a:cxn ang="0">
                        <a:pos x="106" y="0"/>
                      </a:cxn>
                      <a:cxn ang="0">
                        <a:pos x="0" y="40"/>
                      </a:cxn>
                      <a:cxn ang="0">
                        <a:pos x="0" y="42"/>
                      </a:cxn>
                      <a:cxn ang="0">
                        <a:pos x="2" y="42"/>
                      </a:cxn>
                      <a:cxn ang="0">
                        <a:pos x="40" y="174"/>
                      </a:cxn>
                      <a:cxn ang="0">
                        <a:pos x="80" y="318"/>
                      </a:cxn>
                      <a:cxn ang="0">
                        <a:pos x="86" y="338"/>
                      </a:cxn>
                      <a:cxn ang="0">
                        <a:pos x="86" y="338"/>
                      </a:cxn>
                      <a:cxn ang="0">
                        <a:pos x="118" y="330"/>
                      </a:cxn>
                      <a:cxn ang="0">
                        <a:pos x="118" y="330"/>
                      </a:cxn>
                      <a:cxn ang="0">
                        <a:pos x="110" y="302"/>
                      </a:cxn>
                      <a:cxn ang="0">
                        <a:pos x="106" y="270"/>
                      </a:cxn>
                      <a:cxn ang="0">
                        <a:pos x="104" y="234"/>
                      </a:cxn>
                      <a:cxn ang="0">
                        <a:pos x="104" y="198"/>
                      </a:cxn>
                      <a:cxn ang="0">
                        <a:pos x="106" y="132"/>
                      </a:cxn>
                      <a:cxn ang="0">
                        <a:pos x="108" y="104"/>
                      </a:cxn>
                      <a:cxn ang="0">
                        <a:pos x="110" y="84"/>
                      </a:cxn>
                      <a:cxn ang="0">
                        <a:pos x="110" y="84"/>
                      </a:cxn>
                    </a:cxnLst>
                    <a:rect l="0" t="0" r="r" b="b"/>
                    <a:pathLst>
                      <a:path w="118" h="338">
                        <a:moveTo>
                          <a:pt x="110" y="84"/>
                        </a:moveTo>
                        <a:lnTo>
                          <a:pt x="110" y="84"/>
                        </a:lnTo>
                        <a:lnTo>
                          <a:pt x="112" y="64"/>
                        </a:lnTo>
                        <a:lnTo>
                          <a:pt x="112" y="42"/>
                        </a:lnTo>
                        <a:lnTo>
                          <a:pt x="110" y="20"/>
                        </a:lnTo>
                        <a:lnTo>
                          <a:pt x="106" y="0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2" y="42"/>
                        </a:lnTo>
                        <a:lnTo>
                          <a:pt x="40" y="174"/>
                        </a:lnTo>
                        <a:lnTo>
                          <a:pt x="80" y="318"/>
                        </a:lnTo>
                        <a:lnTo>
                          <a:pt x="86" y="338"/>
                        </a:lnTo>
                        <a:lnTo>
                          <a:pt x="86" y="338"/>
                        </a:lnTo>
                        <a:lnTo>
                          <a:pt x="118" y="330"/>
                        </a:lnTo>
                        <a:lnTo>
                          <a:pt x="118" y="330"/>
                        </a:lnTo>
                        <a:lnTo>
                          <a:pt x="110" y="302"/>
                        </a:lnTo>
                        <a:lnTo>
                          <a:pt x="106" y="270"/>
                        </a:lnTo>
                        <a:lnTo>
                          <a:pt x="104" y="234"/>
                        </a:lnTo>
                        <a:lnTo>
                          <a:pt x="104" y="198"/>
                        </a:lnTo>
                        <a:lnTo>
                          <a:pt x="106" y="132"/>
                        </a:lnTo>
                        <a:lnTo>
                          <a:pt x="108" y="104"/>
                        </a:lnTo>
                        <a:lnTo>
                          <a:pt x="110" y="84"/>
                        </a:lnTo>
                        <a:lnTo>
                          <a:pt x="110" y="8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32" name="Freeform 3058"/>
                  <p:cNvSpPr>
                    <a:spLocks/>
                  </p:cNvSpPr>
                  <p:nvPr/>
                </p:nvSpPr>
                <p:spPr bwMode="auto">
                  <a:xfrm>
                    <a:off x="7953420" y="984561"/>
                    <a:ext cx="292552" cy="555253"/>
                  </a:xfrm>
                  <a:custGeom>
                    <a:avLst/>
                    <a:gdLst/>
                    <a:ahLst/>
                    <a:cxnLst>
                      <a:cxn ang="0">
                        <a:pos x="156" y="224"/>
                      </a:cxn>
                      <a:cxn ang="0">
                        <a:pos x="30" y="6"/>
                      </a:cxn>
                      <a:cxn ang="0">
                        <a:pos x="30" y="4"/>
                      </a:cxn>
                      <a:cxn ang="0">
                        <a:pos x="156" y="222"/>
                      </a:cxn>
                      <a:cxn ang="0">
                        <a:pos x="30" y="0"/>
                      </a:cxn>
                      <a:cxn ang="0">
                        <a:pos x="16" y="36"/>
                      </a:cxn>
                      <a:cxn ang="0">
                        <a:pos x="2" y="42"/>
                      </a:cxn>
                      <a:cxn ang="0">
                        <a:pos x="2" y="42"/>
                      </a:cxn>
                      <a:cxn ang="0">
                        <a:pos x="6" y="62"/>
                      </a:cxn>
                      <a:cxn ang="0">
                        <a:pos x="8" y="84"/>
                      </a:cxn>
                      <a:cxn ang="0">
                        <a:pos x="8" y="106"/>
                      </a:cxn>
                      <a:cxn ang="0">
                        <a:pos x="6" y="126"/>
                      </a:cxn>
                      <a:cxn ang="0">
                        <a:pos x="6" y="126"/>
                      </a:cxn>
                      <a:cxn ang="0">
                        <a:pos x="4" y="146"/>
                      </a:cxn>
                      <a:cxn ang="0">
                        <a:pos x="2" y="174"/>
                      </a:cxn>
                      <a:cxn ang="0">
                        <a:pos x="0" y="240"/>
                      </a:cxn>
                      <a:cxn ang="0">
                        <a:pos x="0" y="276"/>
                      </a:cxn>
                      <a:cxn ang="0">
                        <a:pos x="2" y="312"/>
                      </a:cxn>
                      <a:cxn ang="0">
                        <a:pos x="6" y="344"/>
                      </a:cxn>
                      <a:cxn ang="0">
                        <a:pos x="14" y="372"/>
                      </a:cxn>
                      <a:cxn ang="0">
                        <a:pos x="14" y="372"/>
                      </a:cxn>
                      <a:cxn ang="0">
                        <a:pos x="44" y="362"/>
                      </a:cxn>
                      <a:cxn ang="0">
                        <a:pos x="74" y="350"/>
                      </a:cxn>
                      <a:cxn ang="0">
                        <a:pos x="100" y="334"/>
                      </a:cxn>
                      <a:cxn ang="0">
                        <a:pos x="114" y="326"/>
                      </a:cxn>
                      <a:cxn ang="0">
                        <a:pos x="124" y="316"/>
                      </a:cxn>
                      <a:cxn ang="0">
                        <a:pos x="124" y="316"/>
                      </a:cxn>
                      <a:cxn ang="0">
                        <a:pos x="134" y="308"/>
                      </a:cxn>
                      <a:cxn ang="0">
                        <a:pos x="144" y="300"/>
                      </a:cxn>
                      <a:cxn ang="0">
                        <a:pos x="154" y="296"/>
                      </a:cxn>
                      <a:cxn ang="0">
                        <a:pos x="164" y="292"/>
                      </a:cxn>
                      <a:cxn ang="0">
                        <a:pos x="182" y="288"/>
                      </a:cxn>
                      <a:cxn ang="0">
                        <a:pos x="196" y="288"/>
                      </a:cxn>
                      <a:cxn ang="0">
                        <a:pos x="196" y="250"/>
                      </a:cxn>
                      <a:cxn ang="0">
                        <a:pos x="156" y="224"/>
                      </a:cxn>
                    </a:cxnLst>
                    <a:rect l="0" t="0" r="r" b="b"/>
                    <a:pathLst>
                      <a:path w="196" h="372">
                        <a:moveTo>
                          <a:pt x="156" y="224"/>
                        </a:moveTo>
                        <a:lnTo>
                          <a:pt x="30" y="6"/>
                        </a:lnTo>
                        <a:lnTo>
                          <a:pt x="30" y="4"/>
                        </a:lnTo>
                        <a:lnTo>
                          <a:pt x="156" y="222"/>
                        </a:lnTo>
                        <a:lnTo>
                          <a:pt x="30" y="0"/>
                        </a:lnTo>
                        <a:lnTo>
                          <a:pt x="16" y="36"/>
                        </a:lnTo>
                        <a:lnTo>
                          <a:pt x="2" y="42"/>
                        </a:lnTo>
                        <a:lnTo>
                          <a:pt x="2" y="42"/>
                        </a:lnTo>
                        <a:lnTo>
                          <a:pt x="6" y="62"/>
                        </a:lnTo>
                        <a:lnTo>
                          <a:pt x="8" y="84"/>
                        </a:lnTo>
                        <a:lnTo>
                          <a:pt x="8" y="106"/>
                        </a:lnTo>
                        <a:lnTo>
                          <a:pt x="6" y="126"/>
                        </a:lnTo>
                        <a:lnTo>
                          <a:pt x="6" y="126"/>
                        </a:lnTo>
                        <a:lnTo>
                          <a:pt x="4" y="146"/>
                        </a:lnTo>
                        <a:lnTo>
                          <a:pt x="2" y="174"/>
                        </a:lnTo>
                        <a:lnTo>
                          <a:pt x="0" y="240"/>
                        </a:lnTo>
                        <a:lnTo>
                          <a:pt x="0" y="276"/>
                        </a:lnTo>
                        <a:lnTo>
                          <a:pt x="2" y="312"/>
                        </a:lnTo>
                        <a:lnTo>
                          <a:pt x="6" y="344"/>
                        </a:lnTo>
                        <a:lnTo>
                          <a:pt x="14" y="372"/>
                        </a:lnTo>
                        <a:lnTo>
                          <a:pt x="14" y="372"/>
                        </a:lnTo>
                        <a:lnTo>
                          <a:pt x="44" y="362"/>
                        </a:lnTo>
                        <a:lnTo>
                          <a:pt x="74" y="350"/>
                        </a:lnTo>
                        <a:lnTo>
                          <a:pt x="100" y="334"/>
                        </a:lnTo>
                        <a:lnTo>
                          <a:pt x="114" y="326"/>
                        </a:lnTo>
                        <a:lnTo>
                          <a:pt x="124" y="316"/>
                        </a:lnTo>
                        <a:lnTo>
                          <a:pt x="124" y="316"/>
                        </a:lnTo>
                        <a:lnTo>
                          <a:pt x="134" y="308"/>
                        </a:lnTo>
                        <a:lnTo>
                          <a:pt x="144" y="300"/>
                        </a:lnTo>
                        <a:lnTo>
                          <a:pt x="154" y="296"/>
                        </a:lnTo>
                        <a:lnTo>
                          <a:pt x="164" y="292"/>
                        </a:lnTo>
                        <a:lnTo>
                          <a:pt x="182" y="288"/>
                        </a:lnTo>
                        <a:lnTo>
                          <a:pt x="196" y="288"/>
                        </a:lnTo>
                        <a:lnTo>
                          <a:pt x="196" y="250"/>
                        </a:lnTo>
                        <a:lnTo>
                          <a:pt x="156" y="22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33" name="Freeform 3059"/>
                  <p:cNvSpPr>
                    <a:spLocks/>
                  </p:cNvSpPr>
                  <p:nvPr/>
                </p:nvSpPr>
                <p:spPr bwMode="auto">
                  <a:xfrm>
                    <a:off x="7947449" y="1575636"/>
                    <a:ext cx="247774" cy="271656"/>
                  </a:xfrm>
                  <a:custGeom>
                    <a:avLst/>
                    <a:gdLst/>
                    <a:ahLst/>
                    <a:cxnLst>
                      <a:cxn ang="0">
                        <a:pos x="2" y="46"/>
                      </a:cxn>
                      <a:cxn ang="0">
                        <a:pos x="12" y="128"/>
                      </a:cxn>
                      <a:cxn ang="0">
                        <a:pos x="64" y="182"/>
                      </a:cxn>
                      <a:cxn ang="0">
                        <a:pos x="60" y="178"/>
                      </a:cxn>
                      <a:cxn ang="0">
                        <a:pos x="64" y="182"/>
                      </a:cxn>
                      <a:cxn ang="0">
                        <a:pos x="66" y="178"/>
                      </a:cxn>
                      <a:cxn ang="0">
                        <a:pos x="150" y="138"/>
                      </a:cxn>
                      <a:cxn ang="0">
                        <a:pos x="164" y="138"/>
                      </a:cxn>
                      <a:cxn ang="0">
                        <a:pos x="166" y="138"/>
                      </a:cxn>
                      <a:cxn ang="0">
                        <a:pos x="138" y="0"/>
                      </a:cxn>
                      <a:cxn ang="0">
                        <a:pos x="0" y="44"/>
                      </a:cxn>
                      <a:cxn ang="0">
                        <a:pos x="2" y="46"/>
                      </a:cxn>
                    </a:cxnLst>
                    <a:rect l="0" t="0" r="r" b="b"/>
                    <a:pathLst>
                      <a:path w="166" h="182">
                        <a:moveTo>
                          <a:pt x="2" y="46"/>
                        </a:moveTo>
                        <a:lnTo>
                          <a:pt x="12" y="128"/>
                        </a:lnTo>
                        <a:lnTo>
                          <a:pt x="64" y="182"/>
                        </a:lnTo>
                        <a:lnTo>
                          <a:pt x="60" y="178"/>
                        </a:lnTo>
                        <a:lnTo>
                          <a:pt x="64" y="182"/>
                        </a:lnTo>
                        <a:lnTo>
                          <a:pt x="66" y="178"/>
                        </a:lnTo>
                        <a:lnTo>
                          <a:pt x="150" y="138"/>
                        </a:lnTo>
                        <a:lnTo>
                          <a:pt x="164" y="138"/>
                        </a:lnTo>
                        <a:lnTo>
                          <a:pt x="166" y="138"/>
                        </a:lnTo>
                        <a:lnTo>
                          <a:pt x="138" y="0"/>
                        </a:lnTo>
                        <a:lnTo>
                          <a:pt x="0" y="44"/>
                        </a:lnTo>
                        <a:lnTo>
                          <a:pt x="2" y="4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34" name="Freeform 3060"/>
                  <p:cNvSpPr>
                    <a:spLocks/>
                  </p:cNvSpPr>
                  <p:nvPr/>
                </p:nvSpPr>
                <p:spPr bwMode="auto">
                  <a:xfrm>
                    <a:off x="7923568" y="1417419"/>
                    <a:ext cx="498533" cy="226877"/>
                  </a:xfrm>
                  <a:custGeom>
                    <a:avLst/>
                    <a:gdLst/>
                    <a:ahLst/>
                    <a:cxnLst>
                      <a:cxn ang="0">
                        <a:pos x="292" y="16"/>
                      </a:cxn>
                      <a:cxn ang="0">
                        <a:pos x="264" y="68"/>
                      </a:cxn>
                      <a:cxn ang="0">
                        <a:pos x="214" y="2"/>
                      </a:cxn>
                      <a:cxn ang="0">
                        <a:pos x="214" y="0"/>
                      </a:cxn>
                      <a:cxn ang="0">
                        <a:pos x="214" y="0"/>
                      </a:cxn>
                      <a:cxn ang="0">
                        <a:pos x="202" y="0"/>
                      </a:cxn>
                      <a:cxn ang="0">
                        <a:pos x="184" y="2"/>
                      </a:cxn>
                      <a:cxn ang="0">
                        <a:pos x="174" y="6"/>
                      </a:cxn>
                      <a:cxn ang="0">
                        <a:pos x="162" y="12"/>
                      </a:cxn>
                      <a:cxn ang="0">
                        <a:pos x="152" y="18"/>
                      </a:cxn>
                      <a:cxn ang="0">
                        <a:pos x="142" y="26"/>
                      </a:cxn>
                      <a:cxn ang="0">
                        <a:pos x="142" y="26"/>
                      </a:cxn>
                      <a:cxn ang="0">
                        <a:pos x="128" y="38"/>
                      </a:cxn>
                      <a:cxn ang="0">
                        <a:pos x="112" y="50"/>
                      </a:cxn>
                      <a:cxn ang="0">
                        <a:pos x="96" y="60"/>
                      </a:cxn>
                      <a:cxn ang="0">
                        <a:pos x="76" y="68"/>
                      </a:cxn>
                      <a:cxn ang="0">
                        <a:pos x="38" y="82"/>
                      </a:cxn>
                      <a:cxn ang="0">
                        <a:pos x="0" y="90"/>
                      </a:cxn>
                      <a:cxn ang="0">
                        <a:pos x="16" y="150"/>
                      </a:cxn>
                      <a:cxn ang="0">
                        <a:pos x="154" y="106"/>
                      </a:cxn>
                      <a:cxn ang="0">
                        <a:pos x="154" y="102"/>
                      </a:cxn>
                      <a:cxn ang="0">
                        <a:pos x="170" y="96"/>
                      </a:cxn>
                      <a:cxn ang="0">
                        <a:pos x="206" y="82"/>
                      </a:cxn>
                      <a:cxn ang="0">
                        <a:pos x="242" y="122"/>
                      </a:cxn>
                      <a:cxn ang="0">
                        <a:pos x="244" y="122"/>
                      </a:cxn>
                      <a:cxn ang="0">
                        <a:pos x="254" y="152"/>
                      </a:cxn>
                      <a:cxn ang="0">
                        <a:pos x="334" y="152"/>
                      </a:cxn>
                      <a:cxn ang="0">
                        <a:pos x="334" y="84"/>
                      </a:cxn>
                      <a:cxn ang="0">
                        <a:pos x="292" y="16"/>
                      </a:cxn>
                    </a:cxnLst>
                    <a:rect l="0" t="0" r="r" b="b"/>
                    <a:pathLst>
                      <a:path w="334" h="152">
                        <a:moveTo>
                          <a:pt x="292" y="16"/>
                        </a:moveTo>
                        <a:lnTo>
                          <a:pt x="264" y="68"/>
                        </a:lnTo>
                        <a:lnTo>
                          <a:pt x="214" y="2"/>
                        </a:lnTo>
                        <a:lnTo>
                          <a:pt x="214" y="0"/>
                        </a:lnTo>
                        <a:lnTo>
                          <a:pt x="214" y="0"/>
                        </a:lnTo>
                        <a:lnTo>
                          <a:pt x="202" y="0"/>
                        </a:lnTo>
                        <a:lnTo>
                          <a:pt x="184" y="2"/>
                        </a:lnTo>
                        <a:lnTo>
                          <a:pt x="174" y="6"/>
                        </a:lnTo>
                        <a:lnTo>
                          <a:pt x="162" y="12"/>
                        </a:lnTo>
                        <a:lnTo>
                          <a:pt x="152" y="18"/>
                        </a:lnTo>
                        <a:lnTo>
                          <a:pt x="142" y="26"/>
                        </a:lnTo>
                        <a:lnTo>
                          <a:pt x="142" y="26"/>
                        </a:lnTo>
                        <a:lnTo>
                          <a:pt x="128" y="38"/>
                        </a:lnTo>
                        <a:lnTo>
                          <a:pt x="112" y="50"/>
                        </a:lnTo>
                        <a:lnTo>
                          <a:pt x="96" y="60"/>
                        </a:lnTo>
                        <a:lnTo>
                          <a:pt x="76" y="68"/>
                        </a:lnTo>
                        <a:lnTo>
                          <a:pt x="38" y="82"/>
                        </a:lnTo>
                        <a:lnTo>
                          <a:pt x="0" y="90"/>
                        </a:lnTo>
                        <a:lnTo>
                          <a:pt x="16" y="150"/>
                        </a:lnTo>
                        <a:lnTo>
                          <a:pt x="154" y="106"/>
                        </a:lnTo>
                        <a:lnTo>
                          <a:pt x="154" y="102"/>
                        </a:lnTo>
                        <a:lnTo>
                          <a:pt x="170" y="96"/>
                        </a:lnTo>
                        <a:lnTo>
                          <a:pt x="206" y="82"/>
                        </a:lnTo>
                        <a:lnTo>
                          <a:pt x="242" y="122"/>
                        </a:lnTo>
                        <a:lnTo>
                          <a:pt x="244" y="122"/>
                        </a:lnTo>
                        <a:lnTo>
                          <a:pt x="254" y="152"/>
                        </a:lnTo>
                        <a:lnTo>
                          <a:pt x="334" y="152"/>
                        </a:lnTo>
                        <a:lnTo>
                          <a:pt x="334" y="84"/>
                        </a:lnTo>
                        <a:lnTo>
                          <a:pt x="292" y="1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grpSp>
                <p:nvGrpSpPr>
                  <p:cNvPr id="6" name="Gruppe 312"/>
                  <p:cNvGrpSpPr/>
                  <p:nvPr/>
                </p:nvGrpSpPr>
                <p:grpSpPr>
                  <a:xfrm>
                    <a:off x="1449633" y="664433"/>
                    <a:ext cx="6841620" cy="4722672"/>
                    <a:chOff x="1449633" y="664433"/>
                    <a:chExt cx="6841620" cy="4722672"/>
                  </a:xfrm>
                  <a:grpFill/>
                </p:grpSpPr>
                <p:grpSp>
                  <p:nvGrpSpPr>
                    <p:cNvPr id="7" name="Group 30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9633" y="664433"/>
                      <a:ext cx="6841620" cy="4644660"/>
                      <a:chOff x="698" y="593"/>
                      <a:chExt cx="4584" cy="3112"/>
                    </a:xfrm>
                    <a:grpFill/>
                  </p:grpSpPr>
                  <p:sp>
                    <p:nvSpPr>
                      <p:cNvPr id="242" name="Freeform 28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8" y="1345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43" name="Freeform 28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72" y="2223"/>
                        <a:ext cx="580" cy="7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8" y="0"/>
                          </a:cxn>
                          <a:cxn ang="0">
                            <a:pos x="112" y="120"/>
                          </a:cxn>
                          <a:cxn ang="0">
                            <a:pos x="72" y="106"/>
                          </a:cxn>
                          <a:cxn ang="0">
                            <a:pos x="42" y="254"/>
                          </a:cxn>
                          <a:cxn ang="0">
                            <a:pos x="74" y="350"/>
                          </a:cxn>
                          <a:cxn ang="0">
                            <a:pos x="62" y="364"/>
                          </a:cxn>
                          <a:cxn ang="0">
                            <a:pos x="12" y="472"/>
                          </a:cxn>
                          <a:cxn ang="0">
                            <a:pos x="24" y="526"/>
                          </a:cxn>
                          <a:cxn ang="0">
                            <a:pos x="0" y="568"/>
                          </a:cxn>
                          <a:cxn ang="0">
                            <a:pos x="362" y="768"/>
                          </a:cxn>
                          <a:cxn ang="0">
                            <a:pos x="538" y="784"/>
                          </a:cxn>
                          <a:cxn ang="0">
                            <a:pos x="580" y="80"/>
                          </a:cxn>
                          <a:cxn ang="0">
                            <a:pos x="128" y="0"/>
                          </a:cxn>
                        </a:cxnLst>
                        <a:rect l="0" t="0" r="r" b="b"/>
                        <a:pathLst>
                          <a:path w="580" h="784">
                            <a:moveTo>
                              <a:pt x="128" y="0"/>
                            </a:moveTo>
                            <a:lnTo>
                              <a:pt x="112" y="120"/>
                            </a:lnTo>
                            <a:lnTo>
                              <a:pt x="72" y="106"/>
                            </a:lnTo>
                            <a:lnTo>
                              <a:pt x="42" y="254"/>
                            </a:lnTo>
                            <a:lnTo>
                              <a:pt x="74" y="350"/>
                            </a:lnTo>
                            <a:lnTo>
                              <a:pt x="62" y="364"/>
                            </a:lnTo>
                            <a:lnTo>
                              <a:pt x="12" y="472"/>
                            </a:lnTo>
                            <a:lnTo>
                              <a:pt x="24" y="526"/>
                            </a:lnTo>
                            <a:lnTo>
                              <a:pt x="0" y="568"/>
                            </a:lnTo>
                            <a:lnTo>
                              <a:pt x="362" y="768"/>
                            </a:lnTo>
                            <a:lnTo>
                              <a:pt x="538" y="784"/>
                            </a:lnTo>
                            <a:lnTo>
                              <a:pt x="580" y="80"/>
                            </a:lnTo>
                            <a:lnTo>
                              <a:pt x="12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44" name="Freeform 28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8" y="2739"/>
                        <a:ext cx="560" cy="4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6" y="240"/>
                          </a:cxn>
                          <a:cxn ang="0">
                            <a:pos x="310" y="90"/>
                          </a:cxn>
                          <a:cxn ang="0">
                            <a:pos x="280" y="0"/>
                          </a:cxn>
                          <a:cxn ang="0">
                            <a:pos x="0" y="20"/>
                          </a:cxn>
                          <a:cxn ang="0">
                            <a:pos x="16" y="154"/>
                          </a:cxn>
                          <a:cxn ang="0">
                            <a:pos x="84" y="274"/>
                          </a:cxn>
                          <a:cxn ang="0">
                            <a:pos x="76" y="372"/>
                          </a:cxn>
                          <a:cxn ang="0">
                            <a:pos x="62" y="416"/>
                          </a:cxn>
                          <a:cxn ang="0">
                            <a:pos x="174" y="440"/>
                          </a:cxn>
                          <a:cxn ang="0">
                            <a:pos x="282" y="426"/>
                          </a:cxn>
                          <a:cxn ang="0">
                            <a:pos x="264" y="468"/>
                          </a:cxn>
                          <a:cxn ang="0">
                            <a:pos x="354" y="468"/>
                          </a:cxn>
                          <a:cxn ang="0">
                            <a:pos x="390" y="426"/>
                          </a:cxn>
                          <a:cxn ang="0">
                            <a:pos x="412" y="454"/>
                          </a:cxn>
                          <a:cxn ang="0">
                            <a:pos x="480" y="400"/>
                          </a:cxn>
                          <a:cxn ang="0">
                            <a:pos x="502" y="454"/>
                          </a:cxn>
                          <a:cxn ang="0">
                            <a:pos x="540" y="454"/>
                          </a:cxn>
                          <a:cxn ang="0">
                            <a:pos x="560" y="412"/>
                          </a:cxn>
                          <a:cxn ang="0">
                            <a:pos x="512" y="344"/>
                          </a:cxn>
                          <a:cxn ang="0">
                            <a:pos x="480" y="304"/>
                          </a:cxn>
                          <a:cxn ang="0">
                            <a:pos x="486" y="302"/>
                          </a:cxn>
                          <a:cxn ang="0">
                            <a:pos x="448" y="230"/>
                          </a:cxn>
                          <a:cxn ang="0">
                            <a:pos x="276" y="240"/>
                          </a:cxn>
                        </a:cxnLst>
                        <a:rect l="0" t="0" r="r" b="b"/>
                        <a:pathLst>
                          <a:path w="560" h="468">
                            <a:moveTo>
                              <a:pt x="276" y="240"/>
                            </a:moveTo>
                            <a:lnTo>
                              <a:pt x="310" y="90"/>
                            </a:lnTo>
                            <a:lnTo>
                              <a:pt x="280" y="0"/>
                            </a:lnTo>
                            <a:lnTo>
                              <a:pt x="0" y="20"/>
                            </a:lnTo>
                            <a:lnTo>
                              <a:pt x="16" y="154"/>
                            </a:lnTo>
                            <a:lnTo>
                              <a:pt x="84" y="274"/>
                            </a:lnTo>
                            <a:lnTo>
                              <a:pt x="76" y="372"/>
                            </a:lnTo>
                            <a:lnTo>
                              <a:pt x="62" y="416"/>
                            </a:lnTo>
                            <a:lnTo>
                              <a:pt x="174" y="440"/>
                            </a:lnTo>
                            <a:lnTo>
                              <a:pt x="282" y="426"/>
                            </a:lnTo>
                            <a:lnTo>
                              <a:pt x="264" y="468"/>
                            </a:lnTo>
                            <a:lnTo>
                              <a:pt x="354" y="468"/>
                            </a:lnTo>
                            <a:lnTo>
                              <a:pt x="390" y="426"/>
                            </a:lnTo>
                            <a:lnTo>
                              <a:pt x="412" y="454"/>
                            </a:lnTo>
                            <a:lnTo>
                              <a:pt x="480" y="400"/>
                            </a:lnTo>
                            <a:lnTo>
                              <a:pt x="502" y="454"/>
                            </a:lnTo>
                            <a:lnTo>
                              <a:pt x="540" y="454"/>
                            </a:lnTo>
                            <a:lnTo>
                              <a:pt x="560" y="412"/>
                            </a:lnTo>
                            <a:lnTo>
                              <a:pt x="512" y="344"/>
                            </a:lnTo>
                            <a:lnTo>
                              <a:pt x="480" y="304"/>
                            </a:lnTo>
                            <a:lnTo>
                              <a:pt x="486" y="302"/>
                            </a:lnTo>
                            <a:lnTo>
                              <a:pt x="448" y="230"/>
                            </a:lnTo>
                            <a:lnTo>
                              <a:pt x="276" y="24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45" name="Freeform 28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8" y="2303"/>
                        <a:ext cx="632" cy="7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4" y="634"/>
                          </a:cxn>
                          <a:cxn ang="0">
                            <a:pos x="620" y="642"/>
                          </a:cxn>
                          <a:cxn ang="0">
                            <a:pos x="612" y="82"/>
                          </a:cxn>
                          <a:cxn ang="0">
                            <a:pos x="632" y="82"/>
                          </a:cxn>
                          <a:cxn ang="0">
                            <a:pos x="632" y="14"/>
                          </a:cxn>
                          <a:cxn ang="0">
                            <a:pos x="40" y="0"/>
                          </a:cxn>
                          <a:cxn ang="0">
                            <a:pos x="0" y="704"/>
                          </a:cxn>
                          <a:cxn ang="0">
                            <a:pos x="104" y="712"/>
                          </a:cxn>
                          <a:cxn ang="0">
                            <a:pos x="104" y="660"/>
                          </a:cxn>
                          <a:cxn ang="0">
                            <a:pos x="252" y="676"/>
                          </a:cxn>
                          <a:cxn ang="0">
                            <a:pos x="256" y="678"/>
                          </a:cxn>
                          <a:cxn ang="0">
                            <a:pos x="252" y="674"/>
                          </a:cxn>
                          <a:cxn ang="0">
                            <a:pos x="254" y="634"/>
                          </a:cxn>
                        </a:cxnLst>
                        <a:rect l="0" t="0" r="r" b="b"/>
                        <a:pathLst>
                          <a:path w="632" h="712">
                            <a:moveTo>
                              <a:pt x="254" y="634"/>
                            </a:moveTo>
                            <a:lnTo>
                              <a:pt x="620" y="642"/>
                            </a:lnTo>
                            <a:lnTo>
                              <a:pt x="612" y="82"/>
                            </a:lnTo>
                            <a:lnTo>
                              <a:pt x="632" y="82"/>
                            </a:lnTo>
                            <a:lnTo>
                              <a:pt x="632" y="14"/>
                            </a:lnTo>
                            <a:lnTo>
                              <a:pt x="40" y="0"/>
                            </a:lnTo>
                            <a:lnTo>
                              <a:pt x="0" y="704"/>
                            </a:lnTo>
                            <a:lnTo>
                              <a:pt x="104" y="712"/>
                            </a:lnTo>
                            <a:lnTo>
                              <a:pt x="104" y="660"/>
                            </a:lnTo>
                            <a:lnTo>
                              <a:pt x="252" y="676"/>
                            </a:lnTo>
                            <a:lnTo>
                              <a:pt x="256" y="678"/>
                            </a:lnTo>
                            <a:lnTo>
                              <a:pt x="252" y="674"/>
                            </a:lnTo>
                            <a:lnTo>
                              <a:pt x="254" y="634"/>
                            </a:lnTo>
                            <a:close/>
                          </a:path>
                        </a:pathLst>
                      </a:custGeom>
                      <a:grpFill/>
                      <a:ln w="4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46" name="Freeform 28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6" y="2383"/>
                        <a:ext cx="1322" cy="13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12" y="726"/>
                          </a:cxn>
                          <a:cxn ang="0">
                            <a:pos x="1322" y="630"/>
                          </a:cxn>
                          <a:cxn ang="0">
                            <a:pos x="1252" y="512"/>
                          </a:cxn>
                          <a:cxn ang="0">
                            <a:pos x="1234" y="376"/>
                          </a:cxn>
                          <a:cxn ang="0">
                            <a:pos x="1234" y="376"/>
                          </a:cxn>
                          <a:cxn ang="0">
                            <a:pos x="1234" y="376"/>
                          </a:cxn>
                          <a:cxn ang="0">
                            <a:pos x="1230" y="338"/>
                          </a:cxn>
                          <a:cxn ang="0">
                            <a:pos x="1120" y="292"/>
                          </a:cxn>
                          <a:cxn ang="0">
                            <a:pos x="852" y="304"/>
                          </a:cxn>
                          <a:cxn ang="0">
                            <a:pos x="644" y="236"/>
                          </a:cxn>
                          <a:cxn ang="0">
                            <a:pos x="632" y="0"/>
                          </a:cxn>
                          <a:cxn ang="0">
                            <a:pos x="362" y="10"/>
                          </a:cxn>
                          <a:cxn ang="0">
                            <a:pos x="370" y="572"/>
                          </a:cxn>
                          <a:cxn ang="0">
                            <a:pos x="0" y="562"/>
                          </a:cxn>
                          <a:cxn ang="0">
                            <a:pos x="0" y="600"/>
                          </a:cxn>
                          <a:cxn ang="0">
                            <a:pos x="174" y="756"/>
                          </a:cxn>
                          <a:cxn ang="0">
                            <a:pos x="212" y="878"/>
                          </a:cxn>
                          <a:cxn ang="0">
                            <a:pos x="372" y="958"/>
                          </a:cxn>
                          <a:cxn ang="0">
                            <a:pos x="442" y="850"/>
                          </a:cxn>
                          <a:cxn ang="0">
                            <a:pos x="562" y="864"/>
                          </a:cxn>
                          <a:cxn ang="0">
                            <a:pos x="770" y="1254"/>
                          </a:cxn>
                          <a:cxn ang="0">
                            <a:pos x="978" y="1322"/>
                          </a:cxn>
                          <a:cxn ang="0">
                            <a:pos x="1008" y="1268"/>
                          </a:cxn>
                          <a:cxn ang="0">
                            <a:pos x="968" y="1146"/>
                          </a:cxn>
                          <a:cxn ang="0">
                            <a:pos x="968" y="1014"/>
                          </a:cxn>
                          <a:cxn ang="0">
                            <a:pos x="1286" y="768"/>
                          </a:cxn>
                          <a:cxn ang="0">
                            <a:pos x="1300" y="772"/>
                          </a:cxn>
                          <a:cxn ang="0">
                            <a:pos x="1298" y="770"/>
                          </a:cxn>
                          <a:cxn ang="0">
                            <a:pos x="1312" y="726"/>
                          </a:cxn>
                        </a:cxnLst>
                        <a:rect l="0" t="0" r="r" b="b"/>
                        <a:pathLst>
                          <a:path w="1322" h="1322">
                            <a:moveTo>
                              <a:pt x="1312" y="726"/>
                            </a:moveTo>
                            <a:lnTo>
                              <a:pt x="1322" y="630"/>
                            </a:lnTo>
                            <a:lnTo>
                              <a:pt x="1252" y="512"/>
                            </a:lnTo>
                            <a:lnTo>
                              <a:pt x="1234" y="376"/>
                            </a:lnTo>
                            <a:lnTo>
                              <a:pt x="1234" y="376"/>
                            </a:lnTo>
                            <a:lnTo>
                              <a:pt x="1234" y="376"/>
                            </a:lnTo>
                            <a:lnTo>
                              <a:pt x="1230" y="338"/>
                            </a:lnTo>
                            <a:lnTo>
                              <a:pt x="1120" y="292"/>
                            </a:lnTo>
                            <a:lnTo>
                              <a:pt x="852" y="304"/>
                            </a:lnTo>
                            <a:lnTo>
                              <a:pt x="644" y="236"/>
                            </a:lnTo>
                            <a:lnTo>
                              <a:pt x="632" y="0"/>
                            </a:lnTo>
                            <a:lnTo>
                              <a:pt x="362" y="10"/>
                            </a:lnTo>
                            <a:lnTo>
                              <a:pt x="370" y="572"/>
                            </a:lnTo>
                            <a:lnTo>
                              <a:pt x="0" y="562"/>
                            </a:lnTo>
                            <a:lnTo>
                              <a:pt x="0" y="600"/>
                            </a:lnTo>
                            <a:lnTo>
                              <a:pt x="174" y="756"/>
                            </a:lnTo>
                            <a:lnTo>
                              <a:pt x="212" y="878"/>
                            </a:lnTo>
                            <a:lnTo>
                              <a:pt x="372" y="958"/>
                            </a:lnTo>
                            <a:lnTo>
                              <a:pt x="442" y="850"/>
                            </a:lnTo>
                            <a:lnTo>
                              <a:pt x="562" y="864"/>
                            </a:lnTo>
                            <a:lnTo>
                              <a:pt x="770" y="1254"/>
                            </a:lnTo>
                            <a:lnTo>
                              <a:pt x="978" y="1322"/>
                            </a:lnTo>
                            <a:lnTo>
                              <a:pt x="1008" y="1268"/>
                            </a:lnTo>
                            <a:lnTo>
                              <a:pt x="968" y="1146"/>
                            </a:lnTo>
                            <a:lnTo>
                              <a:pt x="968" y="1014"/>
                            </a:lnTo>
                            <a:lnTo>
                              <a:pt x="1286" y="768"/>
                            </a:lnTo>
                            <a:lnTo>
                              <a:pt x="1300" y="772"/>
                            </a:lnTo>
                            <a:lnTo>
                              <a:pt x="1298" y="770"/>
                            </a:lnTo>
                            <a:lnTo>
                              <a:pt x="1312" y="72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47" name="Freeform 28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2" y="2335"/>
                        <a:ext cx="450" cy="4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2" y="382"/>
                          </a:cxn>
                          <a:cxn ang="0">
                            <a:pos x="76" y="420"/>
                          </a:cxn>
                          <a:cxn ang="0">
                            <a:pos x="356" y="400"/>
                          </a:cxn>
                          <a:cxn ang="0">
                            <a:pos x="346" y="360"/>
                          </a:cxn>
                          <a:cxn ang="0">
                            <a:pos x="450" y="42"/>
                          </a:cxn>
                          <a:cxn ang="0">
                            <a:pos x="366" y="48"/>
                          </a:cxn>
                          <a:cxn ang="0">
                            <a:pos x="384" y="0"/>
                          </a:cxn>
                          <a:cxn ang="0">
                            <a:pos x="0" y="8"/>
                          </a:cxn>
                          <a:cxn ang="0">
                            <a:pos x="32" y="366"/>
                          </a:cxn>
                          <a:cxn ang="0">
                            <a:pos x="72" y="382"/>
                          </a:cxn>
                        </a:cxnLst>
                        <a:rect l="0" t="0" r="r" b="b"/>
                        <a:pathLst>
                          <a:path w="450" h="420">
                            <a:moveTo>
                              <a:pt x="72" y="382"/>
                            </a:moveTo>
                            <a:lnTo>
                              <a:pt x="76" y="420"/>
                            </a:lnTo>
                            <a:lnTo>
                              <a:pt x="356" y="400"/>
                            </a:lnTo>
                            <a:lnTo>
                              <a:pt x="346" y="360"/>
                            </a:lnTo>
                            <a:lnTo>
                              <a:pt x="450" y="42"/>
                            </a:lnTo>
                            <a:lnTo>
                              <a:pt x="366" y="48"/>
                            </a:lnTo>
                            <a:lnTo>
                              <a:pt x="384" y="0"/>
                            </a:lnTo>
                            <a:lnTo>
                              <a:pt x="0" y="8"/>
                            </a:lnTo>
                            <a:lnTo>
                              <a:pt x="32" y="366"/>
                            </a:lnTo>
                            <a:lnTo>
                              <a:pt x="72" y="38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48" name="Freeform 28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6" y="2289"/>
                        <a:ext cx="808" cy="4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"/>
                          </a:cxn>
                          <a:cxn ang="0">
                            <a:pos x="2" y="96"/>
                          </a:cxn>
                          <a:cxn ang="0">
                            <a:pos x="256" y="88"/>
                          </a:cxn>
                          <a:cxn ang="0">
                            <a:pos x="270" y="326"/>
                          </a:cxn>
                          <a:cxn ang="0">
                            <a:pos x="472" y="394"/>
                          </a:cxn>
                          <a:cxn ang="0">
                            <a:pos x="742" y="380"/>
                          </a:cxn>
                          <a:cxn ang="0">
                            <a:pos x="808" y="408"/>
                          </a:cxn>
                          <a:cxn ang="0">
                            <a:pos x="774" y="0"/>
                          </a:cxn>
                          <a:cxn ang="0">
                            <a:pos x="0" y="28"/>
                          </a:cxn>
                        </a:cxnLst>
                        <a:rect l="0" t="0" r="r" b="b"/>
                        <a:pathLst>
                          <a:path w="808" h="408">
                            <a:moveTo>
                              <a:pt x="0" y="28"/>
                            </a:moveTo>
                            <a:lnTo>
                              <a:pt x="2" y="96"/>
                            </a:lnTo>
                            <a:lnTo>
                              <a:pt x="256" y="88"/>
                            </a:lnTo>
                            <a:lnTo>
                              <a:pt x="270" y="326"/>
                            </a:lnTo>
                            <a:lnTo>
                              <a:pt x="472" y="394"/>
                            </a:lnTo>
                            <a:lnTo>
                              <a:pt x="742" y="380"/>
                            </a:lnTo>
                            <a:lnTo>
                              <a:pt x="808" y="408"/>
                            </a:lnTo>
                            <a:lnTo>
                              <a:pt x="774" y="0"/>
                            </a:lnTo>
                            <a:lnTo>
                              <a:pt x="0" y="2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49" name="Freeform 28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0" y="1631"/>
                        <a:ext cx="500" cy="6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88"/>
                          </a:cxn>
                          <a:cxn ang="0">
                            <a:pos x="452" y="668"/>
                          </a:cxn>
                          <a:cxn ang="0">
                            <a:pos x="500" y="202"/>
                          </a:cxn>
                          <a:cxn ang="0">
                            <a:pos x="312" y="176"/>
                          </a:cxn>
                          <a:cxn ang="0">
                            <a:pos x="336" y="54"/>
                          </a:cxn>
                          <a:cxn ang="0">
                            <a:pos x="76" y="0"/>
                          </a:cxn>
                          <a:cxn ang="0">
                            <a:pos x="0" y="588"/>
                          </a:cxn>
                        </a:cxnLst>
                        <a:rect l="0" t="0" r="r" b="b"/>
                        <a:pathLst>
                          <a:path w="500" h="668">
                            <a:moveTo>
                              <a:pt x="0" y="588"/>
                            </a:moveTo>
                            <a:lnTo>
                              <a:pt x="452" y="668"/>
                            </a:lnTo>
                            <a:lnTo>
                              <a:pt x="500" y="202"/>
                            </a:lnTo>
                            <a:lnTo>
                              <a:pt x="312" y="176"/>
                            </a:lnTo>
                            <a:lnTo>
                              <a:pt x="336" y="54"/>
                            </a:lnTo>
                            <a:lnTo>
                              <a:pt x="76" y="0"/>
                            </a:lnTo>
                            <a:lnTo>
                              <a:pt x="0" y="588"/>
                            </a:lnTo>
                            <a:close/>
                          </a:path>
                        </a:pathLst>
                      </a:custGeom>
                      <a:grpFill/>
                      <a:ln w="4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50" name="Freeform 28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6" y="929"/>
                        <a:ext cx="532" cy="2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0" y="214"/>
                          </a:cxn>
                          <a:cxn ang="0">
                            <a:pos x="236" y="252"/>
                          </a:cxn>
                          <a:cxn ang="0">
                            <a:pos x="262" y="252"/>
                          </a:cxn>
                          <a:cxn ang="0">
                            <a:pos x="284" y="200"/>
                          </a:cxn>
                          <a:cxn ang="0">
                            <a:pos x="362" y="160"/>
                          </a:cxn>
                          <a:cxn ang="0">
                            <a:pos x="444" y="122"/>
                          </a:cxn>
                          <a:cxn ang="0">
                            <a:pos x="532" y="122"/>
                          </a:cxn>
                          <a:cxn ang="0">
                            <a:pos x="444" y="14"/>
                          </a:cxn>
                          <a:cxn ang="0">
                            <a:pos x="306" y="96"/>
                          </a:cxn>
                          <a:cxn ang="0">
                            <a:pos x="244" y="106"/>
                          </a:cxn>
                          <a:cxn ang="0">
                            <a:pos x="206" y="70"/>
                          </a:cxn>
                          <a:cxn ang="0">
                            <a:pos x="154" y="80"/>
                          </a:cxn>
                          <a:cxn ang="0">
                            <a:pos x="174" y="0"/>
                          </a:cxn>
                          <a:cxn ang="0">
                            <a:pos x="4" y="134"/>
                          </a:cxn>
                          <a:cxn ang="0">
                            <a:pos x="0" y="134"/>
                          </a:cxn>
                          <a:cxn ang="0">
                            <a:pos x="18" y="186"/>
                          </a:cxn>
                          <a:cxn ang="0">
                            <a:pos x="230" y="214"/>
                          </a:cxn>
                        </a:cxnLst>
                        <a:rect l="0" t="0" r="r" b="b"/>
                        <a:pathLst>
                          <a:path w="532" h="252">
                            <a:moveTo>
                              <a:pt x="230" y="214"/>
                            </a:moveTo>
                            <a:lnTo>
                              <a:pt x="236" y="252"/>
                            </a:lnTo>
                            <a:lnTo>
                              <a:pt x="262" y="252"/>
                            </a:lnTo>
                            <a:lnTo>
                              <a:pt x="284" y="200"/>
                            </a:lnTo>
                            <a:lnTo>
                              <a:pt x="362" y="160"/>
                            </a:lnTo>
                            <a:lnTo>
                              <a:pt x="444" y="122"/>
                            </a:lnTo>
                            <a:lnTo>
                              <a:pt x="532" y="122"/>
                            </a:lnTo>
                            <a:lnTo>
                              <a:pt x="444" y="14"/>
                            </a:lnTo>
                            <a:lnTo>
                              <a:pt x="306" y="96"/>
                            </a:lnTo>
                            <a:lnTo>
                              <a:pt x="244" y="106"/>
                            </a:lnTo>
                            <a:lnTo>
                              <a:pt x="206" y="70"/>
                            </a:lnTo>
                            <a:lnTo>
                              <a:pt x="154" y="80"/>
                            </a:lnTo>
                            <a:lnTo>
                              <a:pt x="174" y="0"/>
                            </a:lnTo>
                            <a:lnTo>
                              <a:pt x="4" y="134"/>
                            </a:lnTo>
                            <a:lnTo>
                              <a:pt x="0" y="134"/>
                            </a:lnTo>
                            <a:lnTo>
                              <a:pt x="18" y="186"/>
                            </a:lnTo>
                            <a:lnTo>
                              <a:pt x="230" y="21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52" name="Freeform 28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58" y="1833"/>
                        <a:ext cx="676" cy="47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70" y="118"/>
                          </a:cxn>
                          <a:cxn ang="0">
                            <a:pos x="662" y="26"/>
                          </a:cxn>
                          <a:cxn ang="0">
                            <a:pos x="50" y="0"/>
                          </a:cxn>
                          <a:cxn ang="0">
                            <a:pos x="0" y="466"/>
                          </a:cxn>
                          <a:cxn ang="0">
                            <a:pos x="594" y="476"/>
                          </a:cxn>
                          <a:cxn ang="0">
                            <a:pos x="676" y="474"/>
                          </a:cxn>
                          <a:cxn ang="0">
                            <a:pos x="668" y="118"/>
                          </a:cxn>
                          <a:cxn ang="0">
                            <a:pos x="670" y="118"/>
                          </a:cxn>
                        </a:cxnLst>
                        <a:rect l="0" t="0" r="r" b="b"/>
                        <a:pathLst>
                          <a:path w="676" h="476">
                            <a:moveTo>
                              <a:pt x="670" y="118"/>
                            </a:moveTo>
                            <a:lnTo>
                              <a:pt x="662" y="26"/>
                            </a:lnTo>
                            <a:lnTo>
                              <a:pt x="50" y="0"/>
                            </a:lnTo>
                            <a:lnTo>
                              <a:pt x="0" y="466"/>
                            </a:lnTo>
                            <a:lnTo>
                              <a:pt x="594" y="476"/>
                            </a:lnTo>
                            <a:lnTo>
                              <a:pt x="676" y="474"/>
                            </a:lnTo>
                            <a:lnTo>
                              <a:pt x="668" y="118"/>
                            </a:lnTo>
                            <a:lnTo>
                              <a:pt x="670" y="11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55" name="Freeform 28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8" y="1433"/>
                        <a:ext cx="742" cy="1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94" y="1314"/>
                          </a:cxn>
                          <a:cxn ang="0">
                            <a:pos x="682" y="1260"/>
                          </a:cxn>
                          <a:cxn ang="0">
                            <a:pos x="732" y="1150"/>
                          </a:cxn>
                          <a:cxn ang="0">
                            <a:pos x="742" y="1140"/>
                          </a:cxn>
                          <a:cxn ang="0">
                            <a:pos x="712" y="1044"/>
                          </a:cxn>
                          <a:cxn ang="0">
                            <a:pos x="324" y="482"/>
                          </a:cxn>
                          <a:cxn ang="0">
                            <a:pos x="334" y="454"/>
                          </a:cxn>
                          <a:cxn ang="0">
                            <a:pos x="324" y="426"/>
                          </a:cxn>
                          <a:cxn ang="0">
                            <a:pos x="402" y="98"/>
                          </a:cxn>
                          <a:cxn ang="0">
                            <a:pos x="70" y="8"/>
                          </a:cxn>
                          <a:cxn ang="0">
                            <a:pos x="68" y="0"/>
                          </a:cxn>
                          <a:cxn ang="0">
                            <a:pos x="70" y="34"/>
                          </a:cxn>
                          <a:cxn ang="0">
                            <a:pos x="0" y="156"/>
                          </a:cxn>
                          <a:cxn ang="0">
                            <a:pos x="42" y="278"/>
                          </a:cxn>
                          <a:cxn ang="0">
                            <a:pos x="32" y="384"/>
                          </a:cxn>
                          <a:cxn ang="0">
                            <a:pos x="102" y="534"/>
                          </a:cxn>
                          <a:cxn ang="0">
                            <a:pos x="102" y="614"/>
                          </a:cxn>
                          <a:cxn ang="0">
                            <a:pos x="122" y="682"/>
                          </a:cxn>
                          <a:cxn ang="0">
                            <a:pos x="90" y="734"/>
                          </a:cxn>
                          <a:cxn ang="0">
                            <a:pos x="190" y="870"/>
                          </a:cxn>
                          <a:cxn ang="0">
                            <a:pos x="190" y="1006"/>
                          </a:cxn>
                          <a:cxn ang="0">
                            <a:pos x="360" y="1114"/>
                          </a:cxn>
                          <a:cxn ang="0">
                            <a:pos x="360" y="1178"/>
                          </a:cxn>
                          <a:cxn ang="0">
                            <a:pos x="450" y="1236"/>
                          </a:cxn>
                          <a:cxn ang="0">
                            <a:pos x="450" y="1342"/>
                          </a:cxn>
                          <a:cxn ang="0">
                            <a:pos x="668" y="1354"/>
                          </a:cxn>
                          <a:cxn ang="0">
                            <a:pos x="672" y="1358"/>
                          </a:cxn>
                          <a:cxn ang="0">
                            <a:pos x="668" y="1354"/>
                          </a:cxn>
                          <a:cxn ang="0">
                            <a:pos x="694" y="1314"/>
                          </a:cxn>
                        </a:cxnLst>
                        <a:rect l="0" t="0" r="r" b="b"/>
                        <a:pathLst>
                          <a:path w="742" h="1358">
                            <a:moveTo>
                              <a:pt x="694" y="1314"/>
                            </a:moveTo>
                            <a:lnTo>
                              <a:pt x="682" y="1260"/>
                            </a:lnTo>
                            <a:lnTo>
                              <a:pt x="732" y="1150"/>
                            </a:lnTo>
                            <a:lnTo>
                              <a:pt x="742" y="1140"/>
                            </a:lnTo>
                            <a:lnTo>
                              <a:pt x="712" y="1044"/>
                            </a:lnTo>
                            <a:lnTo>
                              <a:pt x="324" y="482"/>
                            </a:lnTo>
                            <a:lnTo>
                              <a:pt x="334" y="454"/>
                            </a:lnTo>
                            <a:lnTo>
                              <a:pt x="324" y="426"/>
                            </a:lnTo>
                            <a:lnTo>
                              <a:pt x="402" y="98"/>
                            </a:lnTo>
                            <a:lnTo>
                              <a:pt x="70" y="8"/>
                            </a:lnTo>
                            <a:lnTo>
                              <a:pt x="68" y="0"/>
                            </a:lnTo>
                            <a:lnTo>
                              <a:pt x="70" y="34"/>
                            </a:lnTo>
                            <a:lnTo>
                              <a:pt x="0" y="156"/>
                            </a:lnTo>
                            <a:lnTo>
                              <a:pt x="42" y="278"/>
                            </a:lnTo>
                            <a:lnTo>
                              <a:pt x="32" y="384"/>
                            </a:lnTo>
                            <a:lnTo>
                              <a:pt x="102" y="534"/>
                            </a:lnTo>
                            <a:lnTo>
                              <a:pt x="102" y="614"/>
                            </a:lnTo>
                            <a:lnTo>
                              <a:pt x="122" y="682"/>
                            </a:lnTo>
                            <a:lnTo>
                              <a:pt x="90" y="734"/>
                            </a:lnTo>
                            <a:lnTo>
                              <a:pt x="190" y="870"/>
                            </a:lnTo>
                            <a:lnTo>
                              <a:pt x="190" y="1006"/>
                            </a:lnTo>
                            <a:lnTo>
                              <a:pt x="360" y="1114"/>
                            </a:lnTo>
                            <a:lnTo>
                              <a:pt x="360" y="1178"/>
                            </a:lnTo>
                            <a:lnTo>
                              <a:pt x="450" y="1236"/>
                            </a:lnTo>
                            <a:lnTo>
                              <a:pt x="450" y="1342"/>
                            </a:lnTo>
                            <a:lnTo>
                              <a:pt x="668" y="1354"/>
                            </a:lnTo>
                            <a:lnTo>
                              <a:pt x="672" y="1358"/>
                            </a:lnTo>
                            <a:lnTo>
                              <a:pt x="668" y="1354"/>
                            </a:lnTo>
                            <a:lnTo>
                              <a:pt x="694" y="131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58" name="Freeform 28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16" y="1295"/>
                        <a:ext cx="656" cy="5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" y="388"/>
                          </a:cxn>
                          <a:cxn ang="0">
                            <a:pos x="28" y="388"/>
                          </a:cxn>
                          <a:cxn ang="0">
                            <a:pos x="0" y="508"/>
                          </a:cxn>
                          <a:cxn ang="0">
                            <a:pos x="192" y="536"/>
                          </a:cxn>
                          <a:cxn ang="0">
                            <a:pos x="650" y="550"/>
                          </a:cxn>
                          <a:cxn ang="0">
                            <a:pos x="656" y="40"/>
                          </a:cxn>
                          <a:cxn ang="0">
                            <a:pos x="64" y="0"/>
                          </a:cxn>
                          <a:cxn ang="0">
                            <a:pos x="26" y="388"/>
                          </a:cxn>
                        </a:cxnLst>
                        <a:rect l="0" t="0" r="r" b="b"/>
                        <a:pathLst>
                          <a:path w="656" h="550">
                            <a:moveTo>
                              <a:pt x="26" y="388"/>
                            </a:moveTo>
                            <a:lnTo>
                              <a:pt x="28" y="388"/>
                            </a:lnTo>
                            <a:lnTo>
                              <a:pt x="0" y="508"/>
                            </a:lnTo>
                            <a:lnTo>
                              <a:pt x="192" y="536"/>
                            </a:lnTo>
                            <a:lnTo>
                              <a:pt x="650" y="550"/>
                            </a:lnTo>
                            <a:lnTo>
                              <a:pt x="656" y="40"/>
                            </a:lnTo>
                            <a:lnTo>
                              <a:pt x="64" y="0"/>
                            </a:lnTo>
                            <a:lnTo>
                              <a:pt x="26" y="388"/>
                            </a:lnTo>
                            <a:close/>
                          </a:path>
                        </a:pathLst>
                      </a:custGeom>
                      <a:grpFill/>
                      <a:ln w="4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67" name="Freeform 28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6" y="2147"/>
                        <a:ext cx="762" cy="3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06" y="304"/>
                          </a:cxn>
                          <a:cxn ang="0">
                            <a:pos x="554" y="246"/>
                          </a:cxn>
                          <a:cxn ang="0">
                            <a:pos x="580" y="154"/>
                          </a:cxn>
                          <a:cxn ang="0">
                            <a:pos x="752" y="30"/>
                          </a:cxn>
                          <a:cxn ang="0">
                            <a:pos x="762" y="0"/>
                          </a:cxn>
                          <a:cxn ang="0">
                            <a:pos x="762" y="0"/>
                          </a:cxn>
                          <a:cxn ang="0">
                            <a:pos x="332" y="88"/>
                          </a:cxn>
                          <a:cxn ang="0">
                            <a:pos x="54" y="134"/>
                          </a:cxn>
                          <a:cxn ang="0">
                            <a:pos x="32" y="134"/>
                          </a:cxn>
                          <a:cxn ang="0">
                            <a:pos x="32" y="230"/>
                          </a:cxn>
                          <a:cxn ang="0">
                            <a:pos x="30" y="230"/>
                          </a:cxn>
                          <a:cxn ang="0">
                            <a:pos x="0" y="324"/>
                          </a:cxn>
                          <a:cxn ang="0">
                            <a:pos x="206" y="304"/>
                          </a:cxn>
                        </a:cxnLst>
                        <a:rect l="0" t="0" r="r" b="b"/>
                        <a:pathLst>
                          <a:path w="762" h="324">
                            <a:moveTo>
                              <a:pt x="206" y="304"/>
                            </a:moveTo>
                            <a:lnTo>
                              <a:pt x="554" y="246"/>
                            </a:lnTo>
                            <a:lnTo>
                              <a:pt x="580" y="154"/>
                            </a:lnTo>
                            <a:lnTo>
                              <a:pt x="752" y="30"/>
                            </a:lnTo>
                            <a:lnTo>
                              <a:pt x="762" y="0"/>
                            </a:lnTo>
                            <a:lnTo>
                              <a:pt x="762" y="0"/>
                            </a:lnTo>
                            <a:lnTo>
                              <a:pt x="332" y="88"/>
                            </a:lnTo>
                            <a:lnTo>
                              <a:pt x="54" y="134"/>
                            </a:lnTo>
                            <a:lnTo>
                              <a:pt x="32" y="134"/>
                            </a:lnTo>
                            <a:lnTo>
                              <a:pt x="32" y="230"/>
                            </a:lnTo>
                            <a:lnTo>
                              <a:pt x="30" y="230"/>
                            </a:lnTo>
                            <a:lnTo>
                              <a:pt x="0" y="324"/>
                            </a:lnTo>
                            <a:lnTo>
                              <a:pt x="206" y="30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72" name="Freeform 28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4" y="1975"/>
                        <a:ext cx="788" cy="4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96" y="202"/>
                          </a:cxn>
                          <a:cxn ang="0">
                            <a:pos x="26" y="326"/>
                          </a:cxn>
                          <a:cxn ang="0">
                            <a:pos x="0" y="418"/>
                          </a:cxn>
                          <a:cxn ang="0">
                            <a:pos x="62" y="408"/>
                          </a:cxn>
                          <a:cxn ang="0">
                            <a:pos x="312" y="310"/>
                          </a:cxn>
                          <a:cxn ang="0">
                            <a:pos x="344" y="344"/>
                          </a:cxn>
                          <a:cxn ang="0">
                            <a:pos x="424" y="326"/>
                          </a:cxn>
                          <a:cxn ang="0">
                            <a:pos x="558" y="414"/>
                          </a:cxn>
                          <a:cxn ang="0">
                            <a:pos x="560" y="408"/>
                          </a:cxn>
                          <a:cxn ang="0">
                            <a:pos x="628" y="368"/>
                          </a:cxn>
                          <a:cxn ang="0">
                            <a:pos x="628" y="328"/>
                          </a:cxn>
                          <a:cxn ang="0">
                            <a:pos x="678" y="248"/>
                          </a:cxn>
                          <a:cxn ang="0">
                            <a:pos x="738" y="248"/>
                          </a:cxn>
                          <a:cxn ang="0">
                            <a:pos x="788" y="128"/>
                          </a:cxn>
                          <a:cxn ang="0">
                            <a:pos x="788" y="46"/>
                          </a:cxn>
                          <a:cxn ang="0">
                            <a:pos x="754" y="0"/>
                          </a:cxn>
                          <a:cxn ang="0">
                            <a:pos x="208" y="170"/>
                          </a:cxn>
                          <a:cxn ang="0">
                            <a:pos x="196" y="202"/>
                          </a:cxn>
                        </a:cxnLst>
                        <a:rect l="0" t="0" r="r" b="b"/>
                        <a:pathLst>
                          <a:path w="788" h="418">
                            <a:moveTo>
                              <a:pt x="196" y="202"/>
                            </a:moveTo>
                            <a:lnTo>
                              <a:pt x="26" y="326"/>
                            </a:lnTo>
                            <a:lnTo>
                              <a:pt x="0" y="418"/>
                            </a:lnTo>
                            <a:lnTo>
                              <a:pt x="62" y="408"/>
                            </a:lnTo>
                            <a:lnTo>
                              <a:pt x="312" y="310"/>
                            </a:lnTo>
                            <a:lnTo>
                              <a:pt x="344" y="344"/>
                            </a:lnTo>
                            <a:lnTo>
                              <a:pt x="424" y="326"/>
                            </a:lnTo>
                            <a:lnTo>
                              <a:pt x="558" y="414"/>
                            </a:lnTo>
                            <a:lnTo>
                              <a:pt x="560" y="408"/>
                            </a:lnTo>
                            <a:lnTo>
                              <a:pt x="628" y="368"/>
                            </a:lnTo>
                            <a:lnTo>
                              <a:pt x="628" y="328"/>
                            </a:lnTo>
                            <a:lnTo>
                              <a:pt x="678" y="248"/>
                            </a:lnTo>
                            <a:lnTo>
                              <a:pt x="738" y="248"/>
                            </a:lnTo>
                            <a:lnTo>
                              <a:pt x="788" y="128"/>
                            </a:lnTo>
                            <a:lnTo>
                              <a:pt x="788" y="46"/>
                            </a:lnTo>
                            <a:lnTo>
                              <a:pt x="754" y="0"/>
                            </a:lnTo>
                            <a:lnTo>
                              <a:pt x="208" y="170"/>
                            </a:lnTo>
                            <a:lnTo>
                              <a:pt x="196" y="20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73" name="Freeform 28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6" y="1349"/>
                        <a:ext cx="110" cy="7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" y="38"/>
                          </a:cxn>
                          <a:cxn ang="0">
                            <a:pos x="0" y="76"/>
                          </a:cxn>
                          <a:cxn ang="0">
                            <a:pos x="46" y="52"/>
                          </a:cxn>
                          <a:cxn ang="0">
                            <a:pos x="106" y="12"/>
                          </a:cxn>
                          <a:cxn ang="0">
                            <a:pos x="110" y="0"/>
                          </a:cxn>
                          <a:cxn ang="0">
                            <a:pos x="98" y="0"/>
                          </a:cxn>
                          <a:cxn ang="0">
                            <a:pos x="14" y="38"/>
                          </a:cxn>
                        </a:cxnLst>
                        <a:rect l="0" t="0" r="r" b="b"/>
                        <a:pathLst>
                          <a:path w="110" h="76">
                            <a:moveTo>
                              <a:pt x="14" y="38"/>
                            </a:moveTo>
                            <a:lnTo>
                              <a:pt x="0" y="76"/>
                            </a:lnTo>
                            <a:lnTo>
                              <a:pt x="46" y="52"/>
                            </a:lnTo>
                            <a:lnTo>
                              <a:pt x="106" y="12"/>
                            </a:lnTo>
                            <a:lnTo>
                              <a:pt x="110" y="0"/>
                            </a:lnTo>
                            <a:lnTo>
                              <a:pt x="98" y="0"/>
                            </a:lnTo>
                            <a:lnTo>
                              <a:pt x="14" y="3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74" name="Freeform 28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8" y="1945"/>
                        <a:ext cx="700" cy="3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26" y="62"/>
                          </a:cxn>
                          <a:cxn ang="0">
                            <a:pos x="642" y="0"/>
                          </a:cxn>
                          <a:cxn ang="0">
                            <a:pos x="606" y="0"/>
                          </a:cxn>
                          <a:cxn ang="0">
                            <a:pos x="608" y="0"/>
                          </a:cxn>
                          <a:cxn ang="0">
                            <a:pos x="0" y="8"/>
                          </a:cxn>
                          <a:cxn ang="0">
                            <a:pos x="10" y="362"/>
                          </a:cxn>
                          <a:cxn ang="0">
                            <a:pos x="700" y="338"/>
                          </a:cxn>
                          <a:cxn ang="0">
                            <a:pos x="680" y="90"/>
                          </a:cxn>
                          <a:cxn ang="0">
                            <a:pos x="626" y="62"/>
                          </a:cxn>
                        </a:cxnLst>
                        <a:rect l="0" t="0" r="r" b="b"/>
                        <a:pathLst>
                          <a:path w="700" h="362">
                            <a:moveTo>
                              <a:pt x="626" y="62"/>
                            </a:moveTo>
                            <a:lnTo>
                              <a:pt x="642" y="0"/>
                            </a:lnTo>
                            <a:lnTo>
                              <a:pt x="606" y="0"/>
                            </a:lnTo>
                            <a:lnTo>
                              <a:pt x="608" y="0"/>
                            </a:lnTo>
                            <a:lnTo>
                              <a:pt x="0" y="8"/>
                            </a:lnTo>
                            <a:lnTo>
                              <a:pt x="10" y="362"/>
                            </a:lnTo>
                            <a:lnTo>
                              <a:pt x="700" y="338"/>
                            </a:lnTo>
                            <a:lnTo>
                              <a:pt x="680" y="90"/>
                            </a:lnTo>
                            <a:lnTo>
                              <a:pt x="626" y="6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75" name="Freeform 28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8" y="1089"/>
                        <a:ext cx="390" cy="5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0" y="464"/>
                          </a:cxn>
                          <a:cxn ang="0">
                            <a:pos x="338" y="460"/>
                          </a:cxn>
                          <a:cxn ang="0">
                            <a:pos x="390" y="284"/>
                          </a:cxn>
                          <a:cxn ang="0">
                            <a:pos x="320" y="164"/>
                          </a:cxn>
                          <a:cxn ang="0">
                            <a:pos x="280" y="190"/>
                          </a:cxn>
                          <a:cxn ang="0">
                            <a:pos x="250" y="14"/>
                          </a:cxn>
                          <a:cxn ang="0">
                            <a:pos x="100" y="0"/>
                          </a:cxn>
                          <a:cxn ang="0">
                            <a:pos x="100" y="28"/>
                          </a:cxn>
                          <a:cxn ang="0">
                            <a:pos x="22" y="124"/>
                          </a:cxn>
                          <a:cxn ang="0">
                            <a:pos x="0" y="232"/>
                          </a:cxn>
                          <a:cxn ang="0">
                            <a:pos x="12" y="272"/>
                          </a:cxn>
                          <a:cxn ang="0">
                            <a:pos x="50" y="378"/>
                          </a:cxn>
                          <a:cxn ang="0">
                            <a:pos x="50" y="486"/>
                          </a:cxn>
                          <a:cxn ang="0">
                            <a:pos x="24" y="510"/>
                          </a:cxn>
                          <a:cxn ang="0">
                            <a:pos x="212" y="506"/>
                          </a:cxn>
                          <a:cxn ang="0">
                            <a:pos x="350" y="464"/>
                          </a:cxn>
                        </a:cxnLst>
                        <a:rect l="0" t="0" r="r" b="b"/>
                        <a:pathLst>
                          <a:path w="390" h="510">
                            <a:moveTo>
                              <a:pt x="350" y="464"/>
                            </a:moveTo>
                            <a:lnTo>
                              <a:pt x="338" y="460"/>
                            </a:lnTo>
                            <a:lnTo>
                              <a:pt x="390" y="284"/>
                            </a:lnTo>
                            <a:lnTo>
                              <a:pt x="320" y="164"/>
                            </a:lnTo>
                            <a:lnTo>
                              <a:pt x="280" y="190"/>
                            </a:lnTo>
                            <a:lnTo>
                              <a:pt x="250" y="14"/>
                            </a:lnTo>
                            <a:lnTo>
                              <a:pt x="100" y="0"/>
                            </a:lnTo>
                            <a:lnTo>
                              <a:pt x="100" y="28"/>
                            </a:lnTo>
                            <a:lnTo>
                              <a:pt x="22" y="124"/>
                            </a:lnTo>
                            <a:lnTo>
                              <a:pt x="0" y="232"/>
                            </a:lnTo>
                            <a:lnTo>
                              <a:pt x="12" y="272"/>
                            </a:lnTo>
                            <a:lnTo>
                              <a:pt x="50" y="378"/>
                            </a:lnTo>
                            <a:lnTo>
                              <a:pt x="50" y="486"/>
                            </a:lnTo>
                            <a:lnTo>
                              <a:pt x="24" y="510"/>
                            </a:lnTo>
                            <a:lnTo>
                              <a:pt x="212" y="506"/>
                            </a:lnTo>
                            <a:lnTo>
                              <a:pt x="350" y="46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76" name="Freeform 28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28" y="1531"/>
                        <a:ext cx="540" cy="9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8" y="688"/>
                          </a:cxn>
                          <a:cxn ang="0">
                            <a:pos x="540" y="98"/>
                          </a:cxn>
                          <a:cxn ang="0">
                            <a:pos x="302" y="50"/>
                          </a:cxn>
                          <a:cxn ang="0">
                            <a:pos x="302" y="46"/>
                          </a:cxn>
                          <a:cxn ang="0">
                            <a:pos x="76" y="0"/>
                          </a:cxn>
                          <a:cxn ang="0">
                            <a:pos x="0" y="328"/>
                          </a:cxn>
                          <a:cxn ang="0">
                            <a:pos x="10" y="356"/>
                          </a:cxn>
                          <a:cxn ang="0">
                            <a:pos x="0" y="384"/>
                          </a:cxn>
                          <a:cxn ang="0">
                            <a:pos x="384" y="942"/>
                          </a:cxn>
                          <a:cxn ang="0">
                            <a:pos x="414" y="794"/>
                          </a:cxn>
                          <a:cxn ang="0">
                            <a:pos x="454" y="806"/>
                          </a:cxn>
                          <a:cxn ang="0">
                            <a:pos x="468" y="688"/>
                          </a:cxn>
                          <a:cxn ang="0">
                            <a:pos x="468" y="688"/>
                          </a:cxn>
                          <a:cxn ang="0">
                            <a:pos x="468" y="688"/>
                          </a:cxn>
                        </a:cxnLst>
                        <a:rect l="0" t="0" r="r" b="b"/>
                        <a:pathLst>
                          <a:path w="540" h="942">
                            <a:moveTo>
                              <a:pt x="468" y="688"/>
                            </a:moveTo>
                            <a:lnTo>
                              <a:pt x="540" y="98"/>
                            </a:lnTo>
                            <a:lnTo>
                              <a:pt x="302" y="50"/>
                            </a:lnTo>
                            <a:lnTo>
                              <a:pt x="302" y="46"/>
                            </a:lnTo>
                            <a:lnTo>
                              <a:pt x="76" y="0"/>
                            </a:lnTo>
                            <a:lnTo>
                              <a:pt x="0" y="328"/>
                            </a:lnTo>
                            <a:lnTo>
                              <a:pt x="10" y="356"/>
                            </a:lnTo>
                            <a:lnTo>
                              <a:pt x="0" y="384"/>
                            </a:lnTo>
                            <a:lnTo>
                              <a:pt x="384" y="942"/>
                            </a:lnTo>
                            <a:lnTo>
                              <a:pt x="414" y="794"/>
                            </a:lnTo>
                            <a:lnTo>
                              <a:pt x="454" y="806"/>
                            </a:lnTo>
                            <a:lnTo>
                              <a:pt x="468" y="688"/>
                            </a:lnTo>
                            <a:lnTo>
                              <a:pt x="468" y="688"/>
                            </a:lnTo>
                            <a:lnTo>
                              <a:pt x="468" y="68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77" name="Freeform 28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94" y="1185"/>
                        <a:ext cx="86" cy="1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8"/>
                          </a:cxn>
                          <a:cxn ang="0">
                            <a:pos x="26" y="156"/>
                          </a:cxn>
                          <a:cxn ang="0">
                            <a:pos x="48" y="108"/>
                          </a:cxn>
                          <a:cxn ang="0">
                            <a:pos x="86" y="40"/>
                          </a:cxn>
                          <a:cxn ang="0">
                            <a:pos x="50" y="0"/>
                          </a:cxn>
                          <a:cxn ang="0">
                            <a:pos x="0" y="18"/>
                          </a:cxn>
                        </a:cxnLst>
                        <a:rect l="0" t="0" r="r" b="b"/>
                        <a:pathLst>
                          <a:path w="86" h="156">
                            <a:moveTo>
                              <a:pt x="0" y="18"/>
                            </a:moveTo>
                            <a:lnTo>
                              <a:pt x="26" y="156"/>
                            </a:lnTo>
                            <a:lnTo>
                              <a:pt x="48" y="108"/>
                            </a:lnTo>
                            <a:lnTo>
                              <a:pt x="86" y="40"/>
                            </a:lnTo>
                            <a:lnTo>
                              <a:pt x="50" y="0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78" name="Freeform 28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66" y="1699"/>
                        <a:ext cx="710" cy="4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92" y="106"/>
                          </a:cxn>
                          <a:cxn ang="0">
                            <a:pos x="502" y="26"/>
                          </a:cxn>
                          <a:cxn ang="0">
                            <a:pos x="442" y="0"/>
                          </a:cxn>
                          <a:cxn ang="0">
                            <a:pos x="424" y="26"/>
                          </a:cxn>
                          <a:cxn ang="0">
                            <a:pos x="386" y="26"/>
                          </a:cxn>
                          <a:cxn ang="0">
                            <a:pos x="344" y="84"/>
                          </a:cxn>
                          <a:cxn ang="0">
                            <a:pos x="314" y="158"/>
                          </a:cxn>
                          <a:cxn ang="0">
                            <a:pos x="286" y="132"/>
                          </a:cxn>
                          <a:cxn ang="0">
                            <a:pos x="256" y="296"/>
                          </a:cxn>
                          <a:cxn ang="0">
                            <a:pos x="184" y="340"/>
                          </a:cxn>
                          <a:cxn ang="0">
                            <a:pos x="112" y="306"/>
                          </a:cxn>
                          <a:cxn ang="0">
                            <a:pos x="60" y="402"/>
                          </a:cxn>
                          <a:cxn ang="0">
                            <a:pos x="0" y="474"/>
                          </a:cxn>
                          <a:cxn ang="0">
                            <a:pos x="164" y="444"/>
                          </a:cxn>
                          <a:cxn ang="0">
                            <a:pos x="710" y="272"/>
                          </a:cxn>
                          <a:cxn ang="0">
                            <a:pos x="666" y="214"/>
                          </a:cxn>
                          <a:cxn ang="0">
                            <a:pos x="698" y="96"/>
                          </a:cxn>
                          <a:cxn ang="0">
                            <a:pos x="614" y="116"/>
                          </a:cxn>
                          <a:cxn ang="0">
                            <a:pos x="492" y="106"/>
                          </a:cxn>
                        </a:cxnLst>
                        <a:rect l="0" t="0" r="r" b="b"/>
                        <a:pathLst>
                          <a:path w="710" h="474">
                            <a:moveTo>
                              <a:pt x="492" y="106"/>
                            </a:moveTo>
                            <a:lnTo>
                              <a:pt x="502" y="26"/>
                            </a:lnTo>
                            <a:lnTo>
                              <a:pt x="442" y="0"/>
                            </a:lnTo>
                            <a:lnTo>
                              <a:pt x="424" y="26"/>
                            </a:lnTo>
                            <a:lnTo>
                              <a:pt x="386" y="26"/>
                            </a:lnTo>
                            <a:lnTo>
                              <a:pt x="344" y="84"/>
                            </a:lnTo>
                            <a:lnTo>
                              <a:pt x="314" y="158"/>
                            </a:lnTo>
                            <a:lnTo>
                              <a:pt x="286" y="132"/>
                            </a:lnTo>
                            <a:lnTo>
                              <a:pt x="256" y="296"/>
                            </a:lnTo>
                            <a:lnTo>
                              <a:pt x="184" y="340"/>
                            </a:lnTo>
                            <a:lnTo>
                              <a:pt x="112" y="306"/>
                            </a:lnTo>
                            <a:lnTo>
                              <a:pt x="60" y="402"/>
                            </a:lnTo>
                            <a:lnTo>
                              <a:pt x="0" y="474"/>
                            </a:lnTo>
                            <a:lnTo>
                              <a:pt x="164" y="444"/>
                            </a:lnTo>
                            <a:lnTo>
                              <a:pt x="710" y="272"/>
                            </a:lnTo>
                            <a:lnTo>
                              <a:pt x="666" y="214"/>
                            </a:lnTo>
                            <a:lnTo>
                              <a:pt x="698" y="96"/>
                            </a:lnTo>
                            <a:lnTo>
                              <a:pt x="614" y="116"/>
                            </a:lnTo>
                            <a:lnTo>
                              <a:pt x="492" y="10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79" name="Freeform 28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0" y="1591"/>
                        <a:ext cx="442" cy="2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6" y="0"/>
                          </a:cxn>
                          <a:cxn ang="0">
                            <a:pos x="0" y="108"/>
                          </a:cxn>
                          <a:cxn ang="0">
                            <a:pos x="24" y="150"/>
                          </a:cxn>
                          <a:cxn ang="0">
                            <a:pos x="126" y="94"/>
                          </a:cxn>
                          <a:cxn ang="0">
                            <a:pos x="178" y="106"/>
                          </a:cxn>
                          <a:cxn ang="0">
                            <a:pos x="178" y="104"/>
                          </a:cxn>
                          <a:cxn ang="0">
                            <a:pos x="180" y="106"/>
                          </a:cxn>
                          <a:cxn ang="0">
                            <a:pos x="180" y="106"/>
                          </a:cxn>
                          <a:cxn ang="0">
                            <a:pos x="242" y="132"/>
                          </a:cxn>
                          <a:cxn ang="0">
                            <a:pos x="232" y="212"/>
                          </a:cxn>
                          <a:cxn ang="0">
                            <a:pos x="354" y="222"/>
                          </a:cxn>
                          <a:cxn ang="0">
                            <a:pos x="436" y="200"/>
                          </a:cxn>
                          <a:cxn ang="0">
                            <a:pos x="442" y="174"/>
                          </a:cxn>
                          <a:cxn ang="0">
                            <a:pos x="442" y="134"/>
                          </a:cxn>
                          <a:cxn ang="0">
                            <a:pos x="374" y="162"/>
                          </a:cxn>
                          <a:cxn ang="0">
                            <a:pos x="316" y="0"/>
                          </a:cxn>
                        </a:cxnLst>
                        <a:rect l="0" t="0" r="r" b="b"/>
                        <a:pathLst>
                          <a:path w="442" h="222">
                            <a:moveTo>
                              <a:pt x="316" y="0"/>
                            </a:moveTo>
                            <a:lnTo>
                              <a:pt x="0" y="108"/>
                            </a:lnTo>
                            <a:lnTo>
                              <a:pt x="24" y="150"/>
                            </a:lnTo>
                            <a:lnTo>
                              <a:pt x="126" y="94"/>
                            </a:lnTo>
                            <a:lnTo>
                              <a:pt x="178" y="106"/>
                            </a:lnTo>
                            <a:lnTo>
                              <a:pt x="178" y="104"/>
                            </a:lnTo>
                            <a:lnTo>
                              <a:pt x="180" y="106"/>
                            </a:lnTo>
                            <a:lnTo>
                              <a:pt x="180" y="106"/>
                            </a:lnTo>
                            <a:lnTo>
                              <a:pt x="242" y="132"/>
                            </a:lnTo>
                            <a:lnTo>
                              <a:pt x="232" y="212"/>
                            </a:lnTo>
                            <a:lnTo>
                              <a:pt x="354" y="222"/>
                            </a:lnTo>
                            <a:lnTo>
                              <a:pt x="436" y="200"/>
                            </a:lnTo>
                            <a:lnTo>
                              <a:pt x="442" y="174"/>
                            </a:lnTo>
                            <a:lnTo>
                              <a:pt x="442" y="134"/>
                            </a:lnTo>
                            <a:lnTo>
                              <a:pt x="374" y="162"/>
                            </a:lnTo>
                            <a:lnTo>
                              <a:pt x="31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80" name="Freeform 28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6" y="1951"/>
                        <a:ext cx="12" cy="3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8" y="356"/>
                          </a:cxn>
                          <a:cxn ang="0">
                            <a:pos x="12" y="356"/>
                          </a:cxn>
                          <a:cxn ang="0">
                            <a:pos x="2" y="2"/>
                          </a:cxn>
                          <a:cxn ang="0">
                            <a:pos x="2" y="2"/>
                          </a:cxn>
                        </a:cxnLst>
                        <a:rect l="0" t="0" r="r" b="b"/>
                        <a:pathLst>
                          <a:path w="12" h="356">
                            <a:moveTo>
                              <a:pt x="2" y="2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8" y="356"/>
                            </a:lnTo>
                            <a:lnTo>
                              <a:pt x="12" y="356"/>
                            </a:lnTo>
                            <a:lnTo>
                              <a:pt x="2" y="2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76" name="Freeform 28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2" y="1875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77" name="Freeform 28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0" y="1865"/>
                        <a:ext cx="346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6" y="0"/>
                          </a:cxn>
                          <a:cxn ang="0">
                            <a:pos x="0" y="10"/>
                          </a:cxn>
                          <a:cxn ang="0">
                            <a:pos x="0" y="12"/>
                          </a:cxn>
                          <a:cxn ang="0">
                            <a:pos x="346" y="4"/>
                          </a:cxn>
                          <a:cxn ang="0">
                            <a:pos x="346" y="0"/>
                          </a:cxn>
                        </a:cxnLst>
                        <a:rect l="0" t="0" r="r" b="b"/>
                        <a:pathLst>
                          <a:path w="346" h="12">
                            <a:moveTo>
                              <a:pt x="346" y="0"/>
                            </a:moveTo>
                            <a:lnTo>
                              <a:pt x="0" y="10"/>
                            </a:lnTo>
                            <a:lnTo>
                              <a:pt x="0" y="12"/>
                            </a:lnTo>
                            <a:lnTo>
                              <a:pt x="346" y="4"/>
                            </a:lnTo>
                            <a:lnTo>
                              <a:pt x="34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78" name="Rectangle 28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22" y="3015"/>
                        <a:ext cx="2" cy="4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79" name="Freeform 28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0" y="2457"/>
                        <a:ext cx="54" cy="5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52" y="558"/>
                          </a:cxn>
                          <a:cxn ang="0">
                            <a:pos x="54" y="558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4" h="558">
                            <a:moveTo>
                              <a:pt x="0" y="0"/>
                            </a:moveTo>
                            <a:lnTo>
                              <a:pt x="52" y="558"/>
                            </a:lnTo>
                            <a:lnTo>
                              <a:pt x="54" y="558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80" name="Freeform 28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0" y="2145"/>
                        <a:ext cx="212" cy="2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" y="156"/>
                          </a:cxn>
                          <a:cxn ang="0">
                            <a:pos x="0" y="248"/>
                          </a:cxn>
                          <a:cxn ang="0">
                            <a:pos x="4" y="248"/>
                          </a:cxn>
                          <a:cxn ang="0">
                            <a:pos x="30" y="156"/>
                          </a:cxn>
                          <a:cxn ang="0">
                            <a:pos x="200" y="32"/>
                          </a:cxn>
                          <a:cxn ang="0">
                            <a:pos x="212" y="0"/>
                          </a:cxn>
                          <a:cxn ang="0">
                            <a:pos x="208" y="2"/>
                          </a:cxn>
                          <a:cxn ang="0">
                            <a:pos x="198" y="32"/>
                          </a:cxn>
                          <a:cxn ang="0">
                            <a:pos x="26" y="156"/>
                          </a:cxn>
                        </a:cxnLst>
                        <a:rect l="0" t="0" r="r" b="b"/>
                        <a:pathLst>
                          <a:path w="212" h="248">
                            <a:moveTo>
                              <a:pt x="26" y="156"/>
                            </a:moveTo>
                            <a:lnTo>
                              <a:pt x="0" y="248"/>
                            </a:lnTo>
                            <a:lnTo>
                              <a:pt x="4" y="248"/>
                            </a:lnTo>
                            <a:lnTo>
                              <a:pt x="30" y="156"/>
                            </a:lnTo>
                            <a:lnTo>
                              <a:pt x="200" y="32"/>
                            </a:lnTo>
                            <a:lnTo>
                              <a:pt x="212" y="0"/>
                            </a:lnTo>
                            <a:lnTo>
                              <a:pt x="208" y="2"/>
                            </a:lnTo>
                            <a:lnTo>
                              <a:pt x="198" y="32"/>
                            </a:lnTo>
                            <a:lnTo>
                              <a:pt x="26" y="15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81" name="Freeform 28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76" y="2001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82" name="Freeform 28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60" y="2003"/>
                        <a:ext cx="118" cy="1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4" y="98"/>
                          </a:cxn>
                          <a:cxn ang="0">
                            <a:pos x="0" y="172"/>
                          </a:cxn>
                          <a:cxn ang="0">
                            <a:pos x="6" y="170"/>
                          </a:cxn>
                          <a:cxn ang="0">
                            <a:pos x="6" y="170"/>
                          </a:cxn>
                          <a:cxn ang="0">
                            <a:pos x="66" y="98"/>
                          </a:cxn>
                          <a:cxn ang="0">
                            <a:pos x="118" y="2"/>
                          </a:cxn>
                          <a:cxn ang="0">
                            <a:pos x="114" y="0"/>
                          </a:cxn>
                          <a:cxn ang="0">
                            <a:pos x="64" y="98"/>
                          </a:cxn>
                        </a:cxnLst>
                        <a:rect l="0" t="0" r="r" b="b"/>
                        <a:pathLst>
                          <a:path w="118" h="172">
                            <a:moveTo>
                              <a:pt x="64" y="98"/>
                            </a:moveTo>
                            <a:lnTo>
                              <a:pt x="0" y="172"/>
                            </a:lnTo>
                            <a:lnTo>
                              <a:pt x="6" y="170"/>
                            </a:lnTo>
                            <a:lnTo>
                              <a:pt x="6" y="170"/>
                            </a:lnTo>
                            <a:lnTo>
                              <a:pt x="66" y="98"/>
                            </a:lnTo>
                            <a:lnTo>
                              <a:pt x="118" y="2"/>
                            </a:lnTo>
                            <a:lnTo>
                              <a:pt x="114" y="0"/>
                            </a:lnTo>
                            <a:lnTo>
                              <a:pt x="64" y="9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83" name="Freeform 28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2" y="1655"/>
                        <a:ext cx="2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6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0" y="6"/>
                          </a:cxn>
                          <a:cxn ang="0">
                            <a:pos x="2" y="6"/>
                          </a:cxn>
                        </a:cxnLst>
                        <a:rect l="0" t="0" r="r" b="b"/>
                        <a:pathLst>
                          <a:path w="2" h="6">
                            <a:moveTo>
                              <a:pt x="2" y="6"/>
                            </a:move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0" y="6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84" name="Freeform 28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6" y="1581"/>
                        <a:ext cx="96" cy="8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96" y="80"/>
                          </a:cxn>
                          <a:cxn ang="0">
                            <a:pos x="96" y="74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96" h="80">
                            <a:moveTo>
                              <a:pt x="0" y="2"/>
                            </a:moveTo>
                            <a:lnTo>
                              <a:pt x="96" y="80"/>
                            </a:lnTo>
                            <a:lnTo>
                              <a:pt x="96" y="74"/>
                            </a:ln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85" name="Freeform 28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4" y="1425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2" y="2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2"/>
                            </a:moveTo>
                            <a:lnTo>
                              <a:pt x="2" y="2"/>
                            </a:ln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86" name="Freeform 28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6" y="1347"/>
                        <a:ext cx="6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  <a:cxn ang="0">
                            <a:pos x="6" y="2"/>
                          </a:cxn>
                          <a:cxn ang="0">
                            <a:pos x="6" y="0"/>
                          </a:cxn>
                          <a:cxn ang="0">
                            <a:pos x="4" y="0"/>
                          </a:cxn>
                          <a:cxn ang="0">
                            <a:pos x="4" y="0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6" h="2">
                            <a:moveTo>
                              <a:pt x="4" y="0"/>
                            </a:move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lnTo>
                              <a:pt x="6" y="2"/>
                            </a:lnTo>
                            <a:lnTo>
                              <a:pt x="6" y="0"/>
                            </a:lnTo>
                            <a:lnTo>
                              <a:pt x="4" y="0"/>
                            </a:lnTo>
                            <a:lnTo>
                              <a:pt x="4" y="0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87" name="Freeform 28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82" y="1347"/>
                        <a:ext cx="236" cy="8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2" y="0"/>
                          </a:cxn>
                          <a:cxn ang="0">
                            <a:pos x="136" y="40"/>
                          </a:cxn>
                          <a:cxn ang="0">
                            <a:pos x="124" y="70"/>
                          </a:cxn>
                          <a:cxn ang="0">
                            <a:pos x="0" y="42"/>
                          </a:cxn>
                          <a:cxn ang="0">
                            <a:pos x="0" y="44"/>
                          </a:cxn>
                          <a:cxn ang="0">
                            <a:pos x="124" y="72"/>
                          </a:cxn>
                          <a:cxn ang="0">
                            <a:pos x="122" y="80"/>
                          </a:cxn>
                          <a:cxn ang="0">
                            <a:pos x="124" y="78"/>
                          </a:cxn>
                          <a:cxn ang="0">
                            <a:pos x="138" y="40"/>
                          </a:cxn>
                          <a:cxn ang="0">
                            <a:pos x="222" y="2"/>
                          </a:cxn>
                          <a:cxn ang="0">
                            <a:pos x="234" y="2"/>
                          </a:cxn>
                          <a:cxn ang="0">
                            <a:pos x="236" y="0"/>
                          </a:cxn>
                          <a:cxn ang="0">
                            <a:pos x="222" y="0"/>
                          </a:cxn>
                        </a:cxnLst>
                        <a:rect l="0" t="0" r="r" b="b"/>
                        <a:pathLst>
                          <a:path w="236" h="80">
                            <a:moveTo>
                              <a:pt x="222" y="0"/>
                            </a:moveTo>
                            <a:lnTo>
                              <a:pt x="136" y="40"/>
                            </a:lnTo>
                            <a:lnTo>
                              <a:pt x="124" y="70"/>
                            </a:lnTo>
                            <a:lnTo>
                              <a:pt x="0" y="42"/>
                            </a:lnTo>
                            <a:lnTo>
                              <a:pt x="0" y="44"/>
                            </a:lnTo>
                            <a:lnTo>
                              <a:pt x="124" y="72"/>
                            </a:lnTo>
                            <a:lnTo>
                              <a:pt x="122" y="80"/>
                            </a:lnTo>
                            <a:lnTo>
                              <a:pt x="124" y="78"/>
                            </a:lnTo>
                            <a:lnTo>
                              <a:pt x="138" y="40"/>
                            </a:lnTo>
                            <a:lnTo>
                              <a:pt x="222" y="2"/>
                            </a:lnTo>
                            <a:lnTo>
                              <a:pt x="234" y="2"/>
                            </a:lnTo>
                            <a:lnTo>
                              <a:pt x="236" y="0"/>
                            </a:lnTo>
                            <a:lnTo>
                              <a:pt x="22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88" name="Rectangle 28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2" y="917"/>
                        <a:ext cx="6" cy="6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89" name="Freeform 28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8" y="711"/>
                        <a:ext cx="1590" cy="9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90" y="166"/>
                          </a:cxn>
                          <a:cxn ang="0">
                            <a:pos x="1580" y="616"/>
                          </a:cxn>
                          <a:cxn ang="0">
                            <a:pos x="978" y="650"/>
                          </a:cxn>
                          <a:cxn ang="0">
                            <a:pos x="908" y="626"/>
                          </a:cxn>
                          <a:cxn ang="0">
                            <a:pos x="754" y="534"/>
                          </a:cxn>
                          <a:cxn ang="0">
                            <a:pos x="714" y="476"/>
                          </a:cxn>
                          <a:cxn ang="0">
                            <a:pos x="710" y="326"/>
                          </a:cxn>
                          <a:cxn ang="0">
                            <a:pos x="668" y="24"/>
                          </a:cxn>
                          <a:cxn ang="0">
                            <a:pos x="636" y="166"/>
                          </a:cxn>
                          <a:cxn ang="0">
                            <a:pos x="736" y="346"/>
                          </a:cxn>
                          <a:cxn ang="0">
                            <a:pos x="756" y="472"/>
                          </a:cxn>
                          <a:cxn ang="0">
                            <a:pos x="818" y="642"/>
                          </a:cxn>
                          <a:cxn ang="0">
                            <a:pos x="948" y="618"/>
                          </a:cxn>
                          <a:cxn ang="0">
                            <a:pos x="948" y="964"/>
                          </a:cxn>
                          <a:cxn ang="0">
                            <a:pos x="502" y="598"/>
                          </a:cxn>
                          <a:cxn ang="0">
                            <a:pos x="560" y="436"/>
                          </a:cxn>
                          <a:cxn ang="0">
                            <a:pos x="592" y="2"/>
                          </a:cxn>
                          <a:cxn ang="0">
                            <a:pos x="524" y="342"/>
                          </a:cxn>
                          <a:cxn ang="0">
                            <a:pos x="400" y="334"/>
                          </a:cxn>
                          <a:cxn ang="0">
                            <a:pos x="110" y="318"/>
                          </a:cxn>
                          <a:cxn ang="0">
                            <a:pos x="0" y="206"/>
                          </a:cxn>
                          <a:cxn ang="0">
                            <a:pos x="96" y="238"/>
                          </a:cxn>
                          <a:cxn ang="0">
                            <a:pos x="284" y="356"/>
                          </a:cxn>
                          <a:cxn ang="0">
                            <a:pos x="534" y="378"/>
                          </a:cxn>
                          <a:cxn ang="0">
                            <a:pos x="486" y="572"/>
                          </a:cxn>
                          <a:cxn ang="0">
                            <a:pos x="444" y="862"/>
                          </a:cxn>
                          <a:cxn ang="0">
                            <a:pos x="446" y="866"/>
                          </a:cxn>
                          <a:cxn ang="0">
                            <a:pos x="442" y="870"/>
                          </a:cxn>
                          <a:cxn ang="0">
                            <a:pos x="682" y="914"/>
                          </a:cxn>
                          <a:cxn ang="0">
                            <a:pos x="688" y="920"/>
                          </a:cxn>
                          <a:cxn ang="0">
                            <a:pos x="948" y="970"/>
                          </a:cxn>
                          <a:cxn ang="0">
                            <a:pos x="992" y="584"/>
                          </a:cxn>
                          <a:cxn ang="0">
                            <a:pos x="1584" y="624"/>
                          </a:cxn>
                          <a:cxn ang="0">
                            <a:pos x="1586" y="524"/>
                          </a:cxn>
                          <a:cxn ang="0">
                            <a:pos x="1584" y="520"/>
                          </a:cxn>
                        </a:cxnLst>
                        <a:rect l="0" t="0" r="r" b="b"/>
                        <a:pathLst>
                          <a:path w="1590" h="974">
                            <a:moveTo>
                              <a:pt x="1586" y="520"/>
                            </a:moveTo>
                            <a:lnTo>
                              <a:pt x="1590" y="166"/>
                            </a:lnTo>
                            <a:lnTo>
                              <a:pt x="1584" y="164"/>
                            </a:lnTo>
                            <a:lnTo>
                              <a:pt x="1580" y="616"/>
                            </a:lnTo>
                            <a:lnTo>
                              <a:pt x="986" y="578"/>
                            </a:lnTo>
                            <a:lnTo>
                              <a:pt x="978" y="650"/>
                            </a:lnTo>
                            <a:lnTo>
                              <a:pt x="952" y="614"/>
                            </a:lnTo>
                            <a:lnTo>
                              <a:pt x="908" y="626"/>
                            </a:lnTo>
                            <a:lnTo>
                              <a:pt x="824" y="638"/>
                            </a:lnTo>
                            <a:lnTo>
                              <a:pt x="754" y="534"/>
                            </a:lnTo>
                            <a:lnTo>
                              <a:pt x="762" y="464"/>
                            </a:lnTo>
                            <a:lnTo>
                              <a:pt x="714" y="476"/>
                            </a:lnTo>
                            <a:lnTo>
                              <a:pt x="744" y="346"/>
                            </a:lnTo>
                            <a:lnTo>
                              <a:pt x="710" y="326"/>
                            </a:lnTo>
                            <a:lnTo>
                              <a:pt x="644" y="168"/>
                            </a:lnTo>
                            <a:lnTo>
                              <a:pt x="668" y="24"/>
                            </a:lnTo>
                            <a:lnTo>
                              <a:pt x="662" y="22"/>
                            </a:lnTo>
                            <a:lnTo>
                              <a:pt x="636" y="166"/>
                            </a:lnTo>
                            <a:lnTo>
                              <a:pt x="708" y="332"/>
                            </a:lnTo>
                            <a:lnTo>
                              <a:pt x="736" y="346"/>
                            </a:lnTo>
                            <a:lnTo>
                              <a:pt x="706" y="484"/>
                            </a:lnTo>
                            <a:lnTo>
                              <a:pt x="756" y="472"/>
                            </a:lnTo>
                            <a:lnTo>
                              <a:pt x="746" y="534"/>
                            </a:lnTo>
                            <a:lnTo>
                              <a:pt x="818" y="642"/>
                            </a:lnTo>
                            <a:lnTo>
                              <a:pt x="910" y="632"/>
                            </a:lnTo>
                            <a:lnTo>
                              <a:pt x="948" y="618"/>
                            </a:lnTo>
                            <a:lnTo>
                              <a:pt x="976" y="656"/>
                            </a:lnTo>
                            <a:lnTo>
                              <a:pt x="948" y="964"/>
                            </a:lnTo>
                            <a:lnTo>
                              <a:pt x="452" y="864"/>
                            </a:lnTo>
                            <a:lnTo>
                              <a:pt x="502" y="598"/>
                            </a:lnTo>
                            <a:lnTo>
                              <a:pt x="492" y="572"/>
                            </a:lnTo>
                            <a:lnTo>
                              <a:pt x="560" y="436"/>
                            </a:lnTo>
                            <a:lnTo>
                              <a:pt x="530" y="342"/>
                            </a:lnTo>
                            <a:lnTo>
                              <a:pt x="592" y="2"/>
                            </a:lnTo>
                            <a:lnTo>
                              <a:pt x="584" y="0"/>
                            </a:lnTo>
                            <a:lnTo>
                              <a:pt x="524" y="342"/>
                            </a:lnTo>
                            <a:lnTo>
                              <a:pt x="532" y="368"/>
                            </a:lnTo>
                            <a:lnTo>
                              <a:pt x="400" y="334"/>
                            </a:lnTo>
                            <a:lnTo>
                              <a:pt x="284" y="350"/>
                            </a:lnTo>
                            <a:lnTo>
                              <a:pt x="110" y="318"/>
                            </a:lnTo>
                            <a:lnTo>
                              <a:pt x="100" y="234"/>
                            </a:lnTo>
                            <a:lnTo>
                              <a:pt x="0" y="206"/>
                            </a:lnTo>
                            <a:lnTo>
                              <a:pt x="0" y="212"/>
                            </a:lnTo>
                            <a:lnTo>
                              <a:pt x="96" y="238"/>
                            </a:lnTo>
                            <a:lnTo>
                              <a:pt x="104" y="324"/>
                            </a:lnTo>
                            <a:lnTo>
                              <a:pt x="284" y="356"/>
                            </a:lnTo>
                            <a:lnTo>
                              <a:pt x="400" y="340"/>
                            </a:lnTo>
                            <a:lnTo>
                              <a:pt x="534" y="378"/>
                            </a:lnTo>
                            <a:lnTo>
                              <a:pt x="554" y="436"/>
                            </a:lnTo>
                            <a:lnTo>
                              <a:pt x="486" y="572"/>
                            </a:lnTo>
                            <a:lnTo>
                              <a:pt x="494" y="598"/>
                            </a:lnTo>
                            <a:lnTo>
                              <a:pt x="444" y="862"/>
                            </a:lnTo>
                            <a:lnTo>
                              <a:pt x="446" y="862"/>
                            </a:lnTo>
                            <a:lnTo>
                              <a:pt x="446" y="866"/>
                            </a:lnTo>
                            <a:lnTo>
                              <a:pt x="442" y="866"/>
                            </a:lnTo>
                            <a:lnTo>
                              <a:pt x="442" y="870"/>
                            </a:lnTo>
                            <a:lnTo>
                              <a:pt x="680" y="918"/>
                            </a:lnTo>
                            <a:lnTo>
                              <a:pt x="682" y="914"/>
                            </a:lnTo>
                            <a:lnTo>
                              <a:pt x="688" y="914"/>
                            </a:lnTo>
                            <a:lnTo>
                              <a:pt x="688" y="920"/>
                            </a:lnTo>
                            <a:lnTo>
                              <a:pt x="948" y="974"/>
                            </a:lnTo>
                            <a:lnTo>
                              <a:pt x="948" y="970"/>
                            </a:lnTo>
                            <a:lnTo>
                              <a:pt x="954" y="972"/>
                            </a:lnTo>
                            <a:lnTo>
                              <a:pt x="992" y="584"/>
                            </a:lnTo>
                            <a:lnTo>
                              <a:pt x="1584" y="624"/>
                            </a:lnTo>
                            <a:lnTo>
                              <a:pt x="1584" y="624"/>
                            </a:lnTo>
                            <a:lnTo>
                              <a:pt x="1586" y="624"/>
                            </a:lnTo>
                            <a:lnTo>
                              <a:pt x="1586" y="524"/>
                            </a:lnTo>
                            <a:lnTo>
                              <a:pt x="1584" y="524"/>
                            </a:lnTo>
                            <a:lnTo>
                              <a:pt x="1584" y="520"/>
                            </a:lnTo>
                            <a:lnTo>
                              <a:pt x="1586" y="52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90" name="Rectangle 28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6" y="1433"/>
                        <a:ext cx="1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91" name="Freeform 28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70" y="2791"/>
                        <a:ext cx="2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2">
                            <a:moveTo>
                              <a:pt x="2" y="0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92" name="Freeform 28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96" y="1629"/>
                        <a:ext cx="80" cy="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2" y="0"/>
                          </a:cxn>
                          <a:cxn ang="0">
                            <a:pos x="0" y="590"/>
                          </a:cxn>
                          <a:cxn ang="0">
                            <a:pos x="4" y="590"/>
                          </a:cxn>
                          <a:cxn ang="0">
                            <a:pos x="80" y="2"/>
                          </a:cxn>
                          <a:cxn ang="0">
                            <a:pos x="72" y="0"/>
                          </a:cxn>
                        </a:cxnLst>
                        <a:rect l="0" t="0" r="r" b="b"/>
                        <a:pathLst>
                          <a:path w="80" h="590">
                            <a:moveTo>
                              <a:pt x="72" y="0"/>
                            </a:moveTo>
                            <a:lnTo>
                              <a:pt x="0" y="590"/>
                            </a:lnTo>
                            <a:lnTo>
                              <a:pt x="4" y="590"/>
                            </a:lnTo>
                            <a:lnTo>
                              <a:pt x="80" y="2"/>
                            </a:lnTo>
                            <a:lnTo>
                              <a:pt x="7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93" name="Freeform 28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6" y="1433"/>
                        <a:ext cx="734" cy="1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18" y="1262"/>
                          </a:cxn>
                          <a:cxn ang="0">
                            <a:pos x="668" y="1154"/>
                          </a:cxn>
                          <a:cxn ang="0">
                            <a:pos x="680" y="1140"/>
                          </a:cxn>
                          <a:cxn ang="0">
                            <a:pos x="648" y="1044"/>
                          </a:cxn>
                          <a:cxn ang="0">
                            <a:pos x="678" y="896"/>
                          </a:cxn>
                          <a:cxn ang="0">
                            <a:pos x="718" y="910"/>
                          </a:cxn>
                          <a:cxn ang="0">
                            <a:pos x="734" y="790"/>
                          </a:cxn>
                          <a:cxn ang="0">
                            <a:pos x="730" y="788"/>
                          </a:cxn>
                          <a:cxn ang="0">
                            <a:pos x="730" y="786"/>
                          </a:cxn>
                          <a:cxn ang="0">
                            <a:pos x="716" y="904"/>
                          </a:cxn>
                          <a:cxn ang="0">
                            <a:pos x="676" y="892"/>
                          </a:cxn>
                          <a:cxn ang="0">
                            <a:pos x="646" y="1040"/>
                          </a:cxn>
                          <a:cxn ang="0">
                            <a:pos x="262" y="482"/>
                          </a:cxn>
                          <a:cxn ang="0">
                            <a:pos x="272" y="454"/>
                          </a:cxn>
                          <a:cxn ang="0">
                            <a:pos x="262" y="426"/>
                          </a:cxn>
                          <a:cxn ang="0">
                            <a:pos x="338" y="98"/>
                          </a:cxn>
                          <a:cxn ang="0">
                            <a:pos x="564" y="144"/>
                          </a:cxn>
                          <a:cxn ang="0">
                            <a:pos x="566" y="140"/>
                          </a:cxn>
                          <a:cxn ang="0">
                            <a:pos x="338" y="92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" y="8"/>
                          </a:cxn>
                          <a:cxn ang="0">
                            <a:pos x="334" y="98"/>
                          </a:cxn>
                          <a:cxn ang="0">
                            <a:pos x="256" y="426"/>
                          </a:cxn>
                          <a:cxn ang="0">
                            <a:pos x="266" y="454"/>
                          </a:cxn>
                          <a:cxn ang="0">
                            <a:pos x="256" y="482"/>
                          </a:cxn>
                          <a:cxn ang="0">
                            <a:pos x="644" y="1044"/>
                          </a:cxn>
                          <a:cxn ang="0">
                            <a:pos x="674" y="1140"/>
                          </a:cxn>
                          <a:cxn ang="0">
                            <a:pos x="664" y="1150"/>
                          </a:cxn>
                          <a:cxn ang="0">
                            <a:pos x="614" y="1260"/>
                          </a:cxn>
                          <a:cxn ang="0">
                            <a:pos x="626" y="1314"/>
                          </a:cxn>
                          <a:cxn ang="0">
                            <a:pos x="600" y="1354"/>
                          </a:cxn>
                          <a:cxn ang="0">
                            <a:pos x="604" y="1358"/>
                          </a:cxn>
                          <a:cxn ang="0">
                            <a:pos x="606" y="1358"/>
                          </a:cxn>
                          <a:cxn ang="0">
                            <a:pos x="630" y="1316"/>
                          </a:cxn>
                          <a:cxn ang="0">
                            <a:pos x="618" y="1262"/>
                          </a:cxn>
                        </a:cxnLst>
                        <a:rect l="0" t="0" r="r" b="b"/>
                        <a:pathLst>
                          <a:path w="734" h="1358">
                            <a:moveTo>
                              <a:pt x="618" y="1262"/>
                            </a:moveTo>
                            <a:lnTo>
                              <a:pt x="668" y="1154"/>
                            </a:lnTo>
                            <a:lnTo>
                              <a:pt x="680" y="1140"/>
                            </a:lnTo>
                            <a:lnTo>
                              <a:pt x="648" y="1044"/>
                            </a:lnTo>
                            <a:lnTo>
                              <a:pt x="678" y="896"/>
                            </a:lnTo>
                            <a:lnTo>
                              <a:pt x="718" y="910"/>
                            </a:lnTo>
                            <a:lnTo>
                              <a:pt x="734" y="790"/>
                            </a:lnTo>
                            <a:lnTo>
                              <a:pt x="730" y="788"/>
                            </a:lnTo>
                            <a:lnTo>
                              <a:pt x="730" y="786"/>
                            </a:lnTo>
                            <a:lnTo>
                              <a:pt x="716" y="904"/>
                            </a:lnTo>
                            <a:lnTo>
                              <a:pt x="676" y="892"/>
                            </a:lnTo>
                            <a:lnTo>
                              <a:pt x="646" y="1040"/>
                            </a:lnTo>
                            <a:lnTo>
                              <a:pt x="262" y="482"/>
                            </a:lnTo>
                            <a:lnTo>
                              <a:pt x="272" y="454"/>
                            </a:lnTo>
                            <a:lnTo>
                              <a:pt x="262" y="426"/>
                            </a:lnTo>
                            <a:lnTo>
                              <a:pt x="338" y="98"/>
                            </a:lnTo>
                            <a:lnTo>
                              <a:pt x="564" y="144"/>
                            </a:lnTo>
                            <a:lnTo>
                              <a:pt x="566" y="140"/>
                            </a:lnTo>
                            <a:lnTo>
                              <a:pt x="338" y="92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2" y="8"/>
                            </a:lnTo>
                            <a:lnTo>
                              <a:pt x="334" y="98"/>
                            </a:lnTo>
                            <a:lnTo>
                              <a:pt x="256" y="426"/>
                            </a:lnTo>
                            <a:lnTo>
                              <a:pt x="266" y="454"/>
                            </a:lnTo>
                            <a:lnTo>
                              <a:pt x="256" y="482"/>
                            </a:lnTo>
                            <a:lnTo>
                              <a:pt x="644" y="1044"/>
                            </a:lnTo>
                            <a:lnTo>
                              <a:pt x="674" y="1140"/>
                            </a:lnTo>
                            <a:lnTo>
                              <a:pt x="664" y="1150"/>
                            </a:lnTo>
                            <a:lnTo>
                              <a:pt x="614" y="1260"/>
                            </a:lnTo>
                            <a:lnTo>
                              <a:pt x="626" y="1314"/>
                            </a:lnTo>
                            <a:lnTo>
                              <a:pt x="600" y="1354"/>
                            </a:lnTo>
                            <a:lnTo>
                              <a:pt x="604" y="1358"/>
                            </a:lnTo>
                            <a:lnTo>
                              <a:pt x="606" y="1358"/>
                            </a:lnTo>
                            <a:lnTo>
                              <a:pt x="630" y="1316"/>
                            </a:lnTo>
                            <a:lnTo>
                              <a:pt x="618" y="126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94" name="Freeform 28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30" y="1573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2" y="0"/>
                          </a:cxn>
                          <a:cxn ang="0">
                            <a:pos x="0" y="4"/>
                          </a:cxn>
                          <a:cxn ang="0">
                            <a:pos x="4" y="4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4" h="4">
                            <a:moveTo>
                              <a:pt x="4" y="0"/>
                            </a:moveTo>
                            <a:lnTo>
                              <a:pt x="2" y="0"/>
                            </a:lnTo>
                            <a:lnTo>
                              <a:pt x="0" y="4"/>
                            </a:lnTo>
                            <a:lnTo>
                              <a:pt x="4" y="4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95" name="Freeform 28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8" y="1625"/>
                        <a:ext cx="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0"/>
                          </a:cxn>
                          <a:cxn ang="0">
                            <a:pos x="2" y="0"/>
                          </a:cxn>
                          <a:cxn ang="0">
                            <a:pos x="0" y="4"/>
                          </a:cxn>
                          <a:cxn ang="0">
                            <a:pos x="8" y="6"/>
                          </a:cxn>
                          <a:cxn ang="0">
                            <a:pos x="8" y="0"/>
                          </a:cxn>
                        </a:cxnLst>
                        <a:rect l="0" t="0" r="r" b="b"/>
                        <a:pathLst>
                          <a:path w="8" h="6">
                            <a:moveTo>
                              <a:pt x="8" y="0"/>
                            </a:moveTo>
                            <a:lnTo>
                              <a:pt x="2" y="0"/>
                            </a:lnTo>
                            <a:lnTo>
                              <a:pt x="0" y="4"/>
                            </a:lnTo>
                            <a:lnTo>
                              <a:pt x="8" y="6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96" name="Freeform 28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6" y="3155"/>
                        <a:ext cx="4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4">
                            <a:moveTo>
                              <a:pt x="4" y="0"/>
                            </a:move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97" name="Freeform 28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4" y="2981"/>
                        <a:ext cx="2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4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2" y="4"/>
                          </a:cxn>
                        </a:cxnLst>
                        <a:rect l="0" t="0" r="r" b="b"/>
                        <a:pathLst>
                          <a:path w="2" h="4">
                            <a:moveTo>
                              <a:pt x="2" y="4"/>
                            </a:move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2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98" name="Freeform 28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0" y="3007"/>
                        <a:ext cx="8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8" y="2"/>
                          </a:cxn>
                          <a:cxn ang="0">
                            <a:pos x="8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8" h="2">
                            <a:moveTo>
                              <a:pt x="0" y="0"/>
                            </a:moveTo>
                            <a:lnTo>
                              <a:pt x="8" y="2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99" name="Freeform 28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0" y="2759"/>
                        <a:ext cx="92" cy="3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254"/>
                          </a:cxn>
                          <a:cxn ang="0">
                            <a:pos x="24" y="134"/>
                          </a:cxn>
                          <a:cxn ang="0">
                            <a:pos x="8" y="0"/>
                          </a:cxn>
                          <a:cxn ang="0">
                            <a:pos x="0" y="0"/>
                          </a:cxn>
                          <a:cxn ang="0">
                            <a:pos x="18" y="136"/>
                          </a:cxn>
                          <a:cxn ang="0">
                            <a:pos x="88" y="254"/>
                          </a:cxn>
                          <a:cxn ang="0">
                            <a:pos x="78" y="350"/>
                          </a:cxn>
                          <a:cxn ang="0">
                            <a:pos x="64" y="394"/>
                          </a:cxn>
                          <a:cxn ang="0">
                            <a:pos x="66" y="396"/>
                          </a:cxn>
                          <a:cxn ang="0">
                            <a:pos x="70" y="396"/>
                          </a:cxn>
                          <a:cxn ang="0">
                            <a:pos x="84" y="352"/>
                          </a:cxn>
                          <a:cxn ang="0">
                            <a:pos x="92" y="254"/>
                          </a:cxn>
                        </a:cxnLst>
                        <a:rect l="0" t="0" r="r" b="b"/>
                        <a:pathLst>
                          <a:path w="92" h="396">
                            <a:moveTo>
                              <a:pt x="92" y="254"/>
                            </a:moveTo>
                            <a:lnTo>
                              <a:pt x="24" y="134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18" y="136"/>
                            </a:lnTo>
                            <a:lnTo>
                              <a:pt x="88" y="254"/>
                            </a:lnTo>
                            <a:lnTo>
                              <a:pt x="78" y="350"/>
                            </a:lnTo>
                            <a:lnTo>
                              <a:pt x="64" y="394"/>
                            </a:lnTo>
                            <a:lnTo>
                              <a:pt x="66" y="396"/>
                            </a:lnTo>
                            <a:lnTo>
                              <a:pt x="70" y="396"/>
                            </a:lnTo>
                            <a:lnTo>
                              <a:pt x="84" y="352"/>
                            </a:lnTo>
                            <a:lnTo>
                              <a:pt x="92" y="25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00" name="Rectangle 28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96" y="2219"/>
                        <a:ext cx="1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01" name="Freeform 29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0" y="1335"/>
                        <a:ext cx="1918" cy="16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38" y="1058"/>
                          </a:cxn>
                          <a:cxn ang="0">
                            <a:pos x="1320" y="1284"/>
                          </a:cxn>
                          <a:cxn ang="0">
                            <a:pos x="1796" y="1340"/>
                          </a:cxn>
                          <a:cxn ang="0">
                            <a:pos x="1910" y="1424"/>
                          </a:cxn>
                          <a:cxn ang="0">
                            <a:pos x="1918" y="1420"/>
                          </a:cxn>
                          <a:cxn ang="0">
                            <a:pos x="1874" y="1366"/>
                          </a:cxn>
                          <a:cxn ang="0">
                            <a:pos x="1864" y="1366"/>
                          </a:cxn>
                          <a:cxn ang="0">
                            <a:pos x="1798" y="1334"/>
                          </a:cxn>
                          <a:cxn ang="0">
                            <a:pos x="1326" y="1280"/>
                          </a:cxn>
                          <a:cxn ang="0">
                            <a:pos x="1058" y="1050"/>
                          </a:cxn>
                          <a:cxn ang="0">
                            <a:pos x="1830" y="954"/>
                          </a:cxn>
                          <a:cxn ang="0">
                            <a:pos x="1138" y="972"/>
                          </a:cxn>
                          <a:cxn ang="0">
                            <a:pos x="1134" y="974"/>
                          </a:cxn>
                          <a:cxn ang="0">
                            <a:pos x="1052" y="974"/>
                          </a:cxn>
                          <a:cxn ang="0">
                            <a:pos x="508" y="498"/>
                          </a:cxn>
                          <a:cxn ang="0">
                            <a:pos x="1128" y="616"/>
                          </a:cxn>
                          <a:cxn ang="0">
                            <a:pos x="1128" y="618"/>
                          </a:cxn>
                          <a:cxn ang="0">
                            <a:pos x="1734" y="610"/>
                          </a:cxn>
                          <a:cxn ang="0">
                            <a:pos x="1726" y="604"/>
                          </a:cxn>
                          <a:cxn ang="0">
                            <a:pos x="1710" y="542"/>
                          </a:cxn>
                          <a:cxn ang="0">
                            <a:pos x="1726" y="604"/>
                          </a:cxn>
                          <a:cxn ang="0">
                            <a:pos x="1126" y="518"/>
                          </a:cxn>
                          <a:cxn ang="0">
                            <a:pos x="972" y="252"/>
                          </a:cxn>
                          <a:cxn ang="0">
                            <a:pos x="972" y="248"/>
                          </a:cxn>
                          <a:cxn ang="0">
                            <a:pos x="976" y="0"/>
                          </a:cxn>
                          <a:cxn ang="0">
                            <a:pos x="974" y="0"/>
                          </a:cxn>
                          <a:cxn ang="0">
                            <a:pos x="966" y="510"/>
                          </a:cxn>
                          <a:cxn ang="0">
                            <a:pos x="316" y="468"/>
                          </a:cxn>
                          <a:cxn ang="0">
                            <a:pos x="342" y="348"/>
                          </a:cxn>
                          <a:cxn ang="0">
                            <a:pos x="336" y="350"/>
                          </a:cxn>
                          <a:cxn ang="0">
                            <a:pos x="500" y="498"/>
                          </a:cxn>
                          <a:cxn ang="0">
                            <a:pos x="0" y="884"/>
                          </a:cxn>
                          <a:cxn ang="0">
                            <a:pos x="452" y="968"/>
                          </a:cxn>
                          <a:cxn ang="0">
                            <a:pos x="418" y="1672"/>
                          </a:cxn>
                          <a:cxn ang="0">
                            <a:pos x="1050" y="982"/>
                          </a:cxn>
                          <a:cxn ang="0">
                            <a:pos x="1030" y="1050"/>
                          </a:cxn>
                          <a:cxn ang="0">
                            <a:pos x="672" y="1602"/>
                          </a:cxn>
                          <a:cxn ang="0">
                            <a:pos x="674" y="1646"/>
                          </a:cxn>
                          <a:cxn ang="0">
                            <a:pos x="676" y="1610"/>
                          </a:cxn>
                        </a:cxnLst>
                        <a:rect l="0" t="0" r="r" b="b"/>
                        <a:pathLst>
                          <a:path w="1918" h="1672">
                            <a:moveTo>
                              <a:pt x="1046" y="1620"/>
                            </a:moveTo>
                            <a:lnTo>
                              <a:pt x="1038" y="1058"/>
                            </a:lnTo>
                            <a:lnTo>
                              <a:pt x="1308" y="1048"/>
                            </a:lnTo>
                            <a:lnTo>
                              <a:pt x="1320" y="1284"/>
                            </a:lnTo>
                            <a:lnTo>
                              <a:pt x="1528" y="1352"/>
                            </a:lnTo>
                            <a:lnTo>
                              <a:pt x="1796" y="1340"/>
                            </a:lnTo>
                            <a:lnTo>
                              <a:pt x="1906" y="1386"/>
                            </a:lnTo>
                            <a:lnTo>
                              <a:pt x="1910" y="1424"/>
                            </a:lnTo>
                            <a:lnTo>
                              <a:pt x="1910" y="1420"/>
                            </a:lnTo>
                            <a:lnTo>
                              <a:pt x="1918" y="1420"/>
                            </a:lnTo>
                            <a:lnTo>
                              <a:pt x="1914" y="1382"/>
                            </a:lnTo>
                            <a:lnTo>
                              <a:pt x="1874" y="1366"/>
                            </a:lnTo>
                            <a:lnTo>
                              <a:pt x="1874" y="1370"/>
                            </a:lnTo>
                            <a:lnTo>
                              <a:pt x="1864" y="1366"/>
                            </a:lnTo>
                            <a:lnTo>
                              <a:pt x="1864" y="1362"/>
                            </a:lnTo>
                            <a:lnTo>
                              <a:pt x="1798" y="1334"/>
                            </a:lnTo>
                            <a:lnTo>
                              <a:pt x="1528" y="1348"/>
                            </a:lnTo>
                            <a:lnTo>
                              <a:pt x="1326" y="1280"/>
                            </a:lnTo>
                            <a:lnTo>
                              <a:pt x="1312" y="1042"/>
                            </a:lnTo>
                            <a:lnTo>
                              <a:pt x="1058" y="1050"/>
                            </a:lnTo>
                            <a:lnTo>
                              <a:pt x="1056" y="982"/>
                            </a:lnTo>
                            <a:lnTo>
                              <a:pt x="1830" y="954"/>
                            </a:lnTo>
                            <a:lnTo>
                              <a:pt x="1828" y="948"/>
                            </a:lnTo>
                            <a:lnTo>
                              <a:pt x="1138" y="972"/>
                            </a:lnTo>
                            <a:lnTo>
                              <a:pt x="1138" y="974"/>
                            </a:lnTo>
                            <a:lnTo>
                              <a:pt x="1134" y="974"/>
                            </a:lnTo>
                            <a:lnTo>
                              <a:pt x="1134" y="972"/>
                            </a:lnTo>
                            <a:lnTo>
                              <a:pt x="1052" y="974"/>
                            </a:lnTo>
                            <a:lnTo>
                              <a:pt x="458" y="964"/>
                            </a:lnTo>
                            <a:lnTo>
                              <a:pt x="508" y="498"/>
                            </a:lnTo>
                            <a:lnTo>
                              <a:pt x="1120" y="524"/>
                            </a:lnTo>
                            <a:lnTo>
                              <a:pt x="1128" y="616"/>
                            </a:lnTo>
                            <a:lnTo>
                              <a:pt x="1128" y="616"/>
                            </a:lnTo>
                            <a:lnTo>
                              <a:pt x="1128" y="618"/>
                            </a:lnTo>
                            <a:lnTo>
                              <a:pt x="1736" y="610"/>
                            </a:lnTo>
                            <a:lnTo>
                              <a:pt x="1734" y="610"/>
                            </a:lnTo>
                            <a:lnTo>
                              <a:pt x="1726" y="610"/>
                            </a:lnTo>
                            <a:lnTo>
                              <a:pt x="1726" y="604"/>
                            </a:lnTo>
                            <a:lnTo>
                              <a:pt x="1732" y="604"/>
                            </a:lnTo>
                            <a:lnTo>
                              <a:pt x="1710" y="542"/>
                            </a:lnTo>
                            <a:lnTo>
                              <a:pt x="1704" y="542"/>
                            </a:lnTo>
                            <a:lnTo>
                              <a:pt x="1726" y="604"/>
                            </a:lnTo>
                            <a:lnTo>
                              <a:pt x="1132" y="612"/>
                            </a:lnTo>
                            <a:lnTo>
                              <a:pt x="1126" y="518"/>
                            </a:lnTo>
                            <a:lnTo>
                              <a:pt x="968" y="514"/>
                            </a:lnTo>
                            <a:lnTo>
                              <a:pt x="972" y="252"/>
                            </a:lnTo>
                            <a:lnTo>
                              <a:pt x="972" y="252"/>
                            </a:lnTo>
                            <a:lnTo>
                              <a:pt x="972" y="248"/>
                            </a:lnTo>
                            <a:lnTo>
                              <a:pt x="972" y="248"/>
                            </a:lnTo>
                            <a:lnTo>
                              <a:pt x="976" y="0"/>
                            </a:lnTo>
                            <a:lnTo>
                              <a:pt x="974" y="0"/>
                            </a:lnTo>
                            <a:lnTo>
                              <a:pt x="974" y="0"/>
                            </a:lnTo>
                            <a:lnTo>
                              <a:pt x="972" y="0"/>
                            </a:lnTo>
                            <a:lnTo>
                              <a:pt x="966" y="510"/>
                            </a:lnTo>
                            <a:lnTo>
                              <a:pt x="508" y="496"/>
                            </a:lnTo>
                            <a:lnTo>
                              <a:pt x="316" y="468"/>
                            </a:lnTo>
                            <a:lnTo>
                              <a:pt x="344" y="348"/>
                            </a:lnTo>
                            <a:lnTo>
                              <a:pt x="342" y="348"/>
                            </a:lnTo>
                            <a:lnTo>
                              <a:pt x="342" y="352"/>
                            </a:lnTo>
                            <a:lnTo>
                              <a:pt x="336" y="350"/>
                            </a:lnTo>
                            <a:lnTo>
                              <a:pt x="312" y="472"/>
                            </a:lnTo>
                            <a:lnTo>
                              <a:pt x="500" y="498"/>
                            </a:lnTo>
                            <a:lnTo>
                              <a:pt x="452" y="964"/>
                            </a:lnTo>
                            <a:lnTo>
                              <a:pt x="0" y="884"/>
                            </a:lnTo>
                            <a:lnTo>
                              <a:pt x="0" y="888"/>
                            </a:lnTo>
                            <a:lnTo>
                              <a:pt x="452" y="968"/>
                            </a:lnTo>
                            <a:lnTo>
                              <a:pt x="410" y="1672"/>
                            </a:lnTo>
                            <a:lnTo>
                              <a:pt x="418" y="1672"/>
                            </a:lnTo>
                            <a:lnTo>
                              <a:pt x="458" y="968"/>
                            </a:lnTo>
                            <a:lnTo>
                              <a:pt x="1050" y="982"/>
                            </a:lnTo>
                            <a:lnTo>
                              <a:pt x="1050" y="1050"/>
                            </a:lnTo>
                            <a:lnTo>
                              <a:pt x="1030" y="1050"/>
                            </a:lnTo>
                            <a:lnTo>
                              <a:pt x="1038" y="1610"/>
                            </a:lnTo>
                            <a:lnTo>
                              <a:pt x="672" y="1602"/>
                            </a:lnTo>
                            <a:lnTo>
                              <a:pt x="670" y="1642"/>
                            </a:lnTo>
                            <a:lnTo>
                              <a:pt x="674" y="1646"/>
                            </a:lnTo>
                            <a:lnTo>
                              <a:pt x="676" y="1648"/>
                            </a:lnTo>
                            <a:lnTo>
                              <a:pt x="676" y="1610"/>
                            </a:lnTo>
                            <a:lnTo>
                              <a:pt x="1046" y="162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02" name="Freeform 29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4" y="1481"/>
                        <a:ext cx="106" cy="39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136"/>
                          </a:cxn>
                          <a:cxn ang="0">
                            <a:pos x="8" y="0"/>
                          </a:cxn>
                          <a:cxn ang="0">
                            <a:pos x="0" y="2"/>
                          </a:cxn>
                          <a:cxn ang="0">
                            <a:pos x="4" y="140"/>
                          </a:cxn>
                          <a:cxn ang="0">
                            <a:pos x="98" y="394"/>
                          </a:cxn>
                          <a:cxn ang="0">
                            <a:pos x="106" y="394"/>
                          </a:cxn>
                          <a:cxn ang="0">
                            <a:pos x="12" y="136"/>
                          </a:cxn>
                        </a:cxnLst>
                        <a:rect l="0" t="0" r="r" b="b"/>
                        <a:pathLst>
                          <a:path w="106" h="394">
                            <a:moveTo>
                              <a:pt x="12" y="136"/>
                            </a:moveTo>
                            <a:lnTo>
                              <a:pt x="8" y="0"/>
                            </a:lnTo>
                            <a:lnTo>
                              <a:pt x="0" y="2"/>
                            </a:lnTo>
                            <a:lnTo>
                              <a:pt x="4" y="140"/>
                            </a:lnTo>
                            <a:lnTo>
                              <a:pt x="98" y="394"/>
                            </a:lnTo>
                            <a:lnTo>
                              <a:pt x="106" y="394"/>
                            </a:lnTo>
                            <a:lnTo>
                              <a:pt x="12" y="13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03" name="Freeform 29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4" y="847"/>
                        <a:ext cx="98" cy="6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8" y="626"/>
                          </a:cxn>
                          <a:cxn ang="0">
                            <a:pos x="92" y="448"/>
                          </a:cxn>
                          <a:cxn ang="0">
                            <a:pos x="62" y="410"/>
                          </a:cxn>
                          <a:cxn ang="0">
                            <a:pos x="80" y="378"/>
                          </a:cxn>
                          <a:cxn ang="0">
                            <a:pos x="6" y="2"/>
                          </a:cxn>
                          <a:cxn ang="0">
                            <a:pos x="0" y="0"/>
                          </a:cxn>
                          <a:cxn ang="0">
                            <a:pos x="74" y="378"/>
                          </a:cxn>
                          <a:cxn ang="0">
                            <a:pos x="54" y="410"/>
                          </a:cxn>
                          <a:cxn ang="0">
                            <a:pos x="84" y="448"/>
                          </a:cxn>
                          <a:cxn ang="0">
                            <a:pos x="90" y="634"/>
                          </a:cxn>
                          <a:cxn ang="0">
                            <a:pos x="90" y="626"/>
                          </a:cxn>
                          <a:cxn ang="0">
                            <a:pos x="98" y="626"/>
                          </a:cxn>
                        </a:cxnLst>
                        <a:rect l="0" t="0" r="r" b="b"/>
                        <a:pathLst>
                          <a:path w="98" h="634">
                            <a:moveTo>
                              <a:pt x="98" y="626"/>
                            </a:moveTo>
                            <a:lnTo>
                              <a:pt x="92" y="448"/>
                            </a:lnTo>
                            <a:lnTo>
                              <a:pt x="62" y="410"/>
                            </a:lnTo>
                            <a:lnTo>
                              <a:pt x="80" y="378"/>
                            </a:lnTo>
                            <a:lnTo>
                              <a:pt x="6" y="2"/>
                            </a:lnTo>
                            <a:lnTo>
                              <a:pt x="0" y="0"/>
                            </a:lnTo>
                            <a:lnTo>
                              <a:pt x="74" y="378"/>
                            </a:lnTo>
                            <a:lnTo>
                              <a:pt x="54" y="410"/>
                            </a:lnTo>
                            <a:lnTo>
                              <a:pt x="84" y="448"/>
                            </a:lnTo>
                            <a:lnTo>
                              <a:pt x="90" y="634"/>
                            </a:lnTo>
                            <a:lnTo>
                              <a:pt x="90" y="626"/>
                            </a:lnTo>
                            <a:lnTo>
                              <a:pt x="98" y="62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04" name="Rectangle 29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8" y="1951"/>
                        <a:ext cx="1" cy="2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05" name="Rectangle 29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34" y="2307"/>
                        <a:ext cx="4" cy="2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06" name="Freeform 29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2" y="1875"/>
                        <a:ext cx="8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2" y="2"/>
                          </a:cxn>
                          <a:cxn ang="0">
                            <a:pos x="8" y="2"/>
                          </a:cxn>
                          <a:cxn ang="0">
                            <a:pos x="8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8" h="2">
                            <a:moveTo>
                              <a:pt x="0" y="0"/>
                            </a:moveTo>
                            <a:lnTo>
                              <a:pt x="2" y="2"/>
                            </a:lnTo>
                            <a:lnTo>
                              <a:pt x="8" y="2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07" name="Freeform 29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36" y="1681"/>
                        <a:ext cx="6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6" y="6"/>
                          </a:cxn>
                          <a:cxn ang="0">
                            <a:pos x="6" y="2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6" h="6">
                            <a:moveTo>
                              <a:pt x="0" y="4"/>
                            </a:moveTo>
                            <a:lnTo>
                              <a:pt x="6" y="6"/>
                            </a:lnTo>
                            <a:lnTo>
                              <a:pt x="6" y="2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08" name="Rectangle 29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72" y="1335"/>
                        <a:ext cx="2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09" name="Freeform 29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96" y="2219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4" y="4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" h="4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4" y="4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10" name="Freeform 29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2" y="1581"/>
                        <a:ext cx="644" cy="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44" y="62"/>
                          </a:cxn>
                          <a:cxn ang="0">
                            <a:pos x="642" y="54"/>
                          </a:cxn>
                          <a:cxn ang="0">
                            <a:pos x="474" y="0"/>
                          </a:cxn>
                          <a:cxn ang="0">
                            <a:pos x="0" y="2"/>
                          </a:cxn>
                          <a:cxn ang="0">
                            <a:pos x="0" y="6"/>
                          </a:cxn>
                          <a:cxn ang="0">
                            <a:pos x="474" y="4"/>
                          </a:cxn>
                          <a:cxn ang="0">
                            <a:pos x="644" y="62"/>
                          </a:cxn>
                        </a:cxnLst>
                        <a:rect l="0" t="0" r="r" b="b"/>
                        <a:pathLst>
                          <a:path w="644" h="62">
                            <a:moveTo>
                              <a:pt x="644" y="62"/>
                            </a:moveTo>
                            <a:lnTo>
                              <a:pt x="642" y="54"/>
                            </a:lnTo>
                            <a:lnTo>
                              <a:pt x="474" y="0"/>
                            </a:lnTo>
                            <a:lnTo>
                              <a:pt x="0" y="2"/>
                            </a:lnTo>
                            <a:lnTo>
                              <a:pt x="0" y="6"/>
                            </a:lnTo>
                            <a:lnTo>
                              <a:pt x="474" y="4"/>
                            </a:lnTo>
                            <a:lnTo>
                              <a:pt x="644" y="6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11" name="Rectangle 29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72" y="1583"/>
                        <a:ext cx="1" cy="4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12" name="Freeform 29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6" y="1623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4"/>
                          </a:cxn>
                          <a:cxn ang="0">
                            <a:pos x="4" y="4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  <a:cxn ang="0">
                            <a:pos x="2" y="6"/>
                          </a:cxn>
                          <a:cxn ang="0">
                            <a:pos x="4" y="4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4" y="4"/>
                            </a:moveTo>
                            <a:lnTo>
                              <a:pt x="4" y="4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lnTo>
                              <a:pt x="2" y="6"/>
                            </a:lnTo>
                            <a:lnTo>
                              <a:pt x="4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13" name="Freeform 29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0" y="1043"/>
                        <a:ext cx="6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4"/>
                          </a:cxn>
                          <a:cxn ang="0">
                            <a:pos x="0" y="6"/>
                          </a:cxn>
                          <a:cxn ang="0">
                            <a:pos x="4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6" h="6">
                            <a:moveTo>
                              <a:pt x="6" y="0"/>
                            </a:moveTo>
                            <a:lnTo>
                              <a:pt x="0" y="4"/>
                            </a:lnTo>
                            <a:lnTo>
                              <a:pt x="0" y="6"/>
                            </a:lnTo>
                            <a:lnTo>
                              <a:pt x="4" y="6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14" name="Freeform 29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2" y="1049"/>
                        <a:ext cx="576" cy="118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30"/>
                          </a:cxn>
                          <a:cxn ang="0">
                            <a:pos x="30" y="268"/>
                          </a:cxn>
                          <a:cxn ang="0">
                            <a:pos x="168" y="352"/>
                          </a:cxn>
                          <a:cxn ang="0">
                            <a:pos x="178" y="410"/>
                          </a:cxn>
                          <a:cxn ang="0">
                            <a:pos x="194" y="484"/>
                          </a:cxn>
                          <a:cxn ang="0">
                            <a:pos x="266" y="554"/>
                          </a:cxn>
                          <a:cxn ang="0">
                            <a:pos x="274" y="610"/>
                          </a:cxn>
                          <a:cxn ang="0">
                            <a:pos x="214" y="676"/>
                          </a:cxn>
                          <a:cxn ang="0">
                            <a:pos x="234" y="716"/>
                          </a:cxn>
                          <a:cxn ang="0">
                            <a:pos x="194" y="786"/>
                          </a:cxn>
                          <a:cxn ang="0">
                            <a:pos x="194" y="816"/>
                          </a:cxn>
                          <a:cxn ang="0">
                            <a:pos x="196" y="816"/>
                          </a:cxn>
                          <a:cxn ang="0">
                            <a:pos x="196" y="820"/>
                          </a:cxn>
                          <a:cxn ang="0">
                            <a:pos x="194" y="820"/>
                          </a:cxn>
                          <a:cxn ang="0">
                            <a:pos x="194" y="834"/>
                          </a:cxn>
                          <a:cxn ang="0">
                            <a:pos x="292" y="960"/>
                          </a:cxn>
                          <a:cxn ang="0">
                            <a:pos x="324" y="960"/>
                          </a:cxn>
                          <a:cxn ang="0">
                            <a:pos x="324" y="1040"/>
                          </a:cxn>
                          <a:cxn ang="0">
                            <a:pos x="404" y="1098"/>
                          </a:cxn>
                          <a:cxn ang="0">
                            <a:pos x="434" y="1180"/>
                          </a:cxn>
                          <a:cxn ang="0">
                            <a:pos x="456" y="1136"/>
                          </a:cxn>
                          <a:cxn ang="0">
                            <a:pos x="506" y="1162"/>
                          </a:cxn>
                          <a:cxn ang="0">
                            <a:pos x="548" y="1106"/>
                          </a:cxn>
                          <a:cxn ang="0">
                            <a:pos x="560" y="1024"/>
                          </a:cxn>
                          <a:cxn ang="0">
                            <a:pos x="576" y="942"/>
                          </a:cxn>
                          <a:cxn ang="0">
                            <a:pos x="538" y="578"/>
                          </a:cxn>
                          <a:cxn ang="0">
                            <a:pos x="536" y="580"/>
                          </a:cxn>
                          <a:cxn ang="0">
                            <a:pos x="534" y="578"/>
                          </a:cxn>
                          <a:cxn ang="0">
                            <a:pos x="574" y="942"/>
                          </a:cxn>
                          <a:cxn ang="0">
                            <a:pos x="554" y="1024"/>
                          </a:cxn>
                          <a:cxn ang="0">
                            <a:pos x="546" y="1106"/>
                          </a:cxn>
                          <a:cxn ang="0">
                            <a:pos x="506" y="1158"/>
                          </a:cxn>
                          <a:cxn ang="0">
                            <a:pos x="456" y="1130"/>
                          </a:cxn>
                          <a:cxn ang="0">
                            <a:pos x="434" y="1172"/>
                          </a:cxn>
                          <a:cxn ang="0">
                            <a:pos x="406" y="1094"/>
                          </a:cxn>
                          <a:cxn ang="0">
                            <a:pos x="328" y="1040"/>
                          </a:cxn>
                          <a:cxn ang="0">
                            <a:pos x="328" y="956"/>
                          </a:cxn>
                          <a:cxn ang="0">
                            <a:pos x="294" y="956"/>
                          </a:cxn>
                          <a:cxn ang="0">
                            <a:pos x="198" y="834"/>
                          </a:cxn>
                          <a:cxn ang="0">
                            <a:pos x="198" y="786"/>
                          </a:cxn>
                          <a:cxn ang="0">
                            <a:pos x="240" y="716"/>
                          </a:cxn>
                          <a:cxn ang="0">
                            <a:pos x="220" y="676"/>
                          </a:cxn>
                          <a:cxn ang="0">
                            <a:pos x="276" y="610"/>
                          </a:cxn>
                          <a:cxn ang="0">
                            <a:pos x="268" y="550"/>
                          </a:cxn>
                          <a:cxn ang="0">
                            <a:pos x="198" y="484"/>
                          </a:cxn>
                          <a:cxn ang="0">
                            <a:pos x="170" y="350"/>
                          </a:cxn>
                          <a:cxn ang="0">
                            <a:pos x="32" y="268"/>
                          </a:cxn>
                          <a:cxn ang="0">
                            <a:pos x="4" y="134"/>
                          </a:cxn>
                          <a:cxn ang="0">
                            <a:pos x="40" y="92"/>
                          </a:cxn>
                          <a:cxn ang="0">
                            <a:pos x="82" y="0"/>
                          </a:cxn>
                          <a:cxn ang="0">
                            <a:pos x="78" y="0"/>
                          </a:cxn>
                          <a:cxn ang="0">
                            <a:pos x="40" y="88"/>
                          </a:cxn>
                          <a:cxn ang="0">
                            <a:pos x="0" y="130"/>
                          </a:cxn>
                        </a:cxnLst>
                        <a:rect l="0" t="0" r="r" b="b"/>
                        <a:pathLst>
                          <a:path w="576" h="1180">
                            <a:moveTo>
                              <a:pt x="0" y="130"/>
                            </a:moveTo>
                            <a:lnTo>
                              <a:pt x="30" y="268"/>
                            </a:lnTo>
                            <a:lnTo>
                              <a:pt x="168" y="352"/>
                            </a:lnTo>
                            <a:lnTo>
                              <a:pt x="178" y="410"/>
                            </a:lnTo>
                            <a:lnTo>
                              <a:pt x="194" y="484"/>
                            </a:lnTo>
                            <a:lnTo>
                              <a:pt x="266" y="554"/>
                            </a:lnTo>
                            <a:lnTo>
                              <a:pt x="274" y="610"/>
                            </a:lnTo>
                            <a:lnTo>
                              <a:pt x="214" y="676"/>
                            </a:lnTo>
                            <a:lnTo>
                              <a:pt x="234" y="716"/>
                            </a:lnTo>
                            <a:lnTo>
                              <a:pt x="194" y="786"/>
                            </a:lnTo>
                            <a:lnTo>
                              <a:pt x="194" y="816"/>
                            </a:lnTo>
                            <a:lnTo>
                              <a:pt x="196" y="816"/>
                            </a:lnTo>
                            <a:lnTo>
                              <a:pt x="196" y="820"/>
                            </a:lnTo>
                            <a:lnTo>
                              <a:pt x="194" y="820"/>
                            </a:lnTo>
                            <a:lnTo>
                              <a:pt x="194" y="834"/>
                            </a:lnTo>
                            <a:lnTo>
                              <a:pt x="292" y="960"/>
                            </a:lnTo>
                            <a:lnTo>
                              <a:pt x="324" y="960"/>
                            </a:lnTo>
                            <a:lnTo>
                              <a:pt x="324" y="1040"/>
                            </a:lnTo>
                            <a:lnTo>
                              <a:pt x="404" y="1098"/>
                            </a:lnTo>
                            <a:lnTo>
                              <a:pt x="434" y="1180"/>
                            </a:lnTo>
                            <a:lnTo>
                              <a:pt x="456" y="1136"/>
                            </a:lnTo>
                            <a:lnTo>
                              <a:pt x="506" y="1162"/>
                            </a:lnTo>
                            <a:lnTo>
                              <a:pt x="548" y="1106"/>
                            </a:lnTo>
                            <a:lnTo>
                              <a:pt x="560" y="1024"/>
                            </a:lnTo>
                            <a:lnTo>
                              <a:pt x="576" y="942"/>
                            </a:lnTo>
                            <a:lnTo>
                              <a:pt x="538" y="578"/>
                            </a:lnTo>
                            <a:lnTo>
                              <a:pt x="536" y="580"/>
                            </a:lnTo>
                            <a:lnTo>
                              <a:pt x="534" y="578"/>
                            </a:lnTo>
                            <a:lnTo>
                              <a:pt x="574" y="942"/>
                            </a:lnTo>
                            <a:lnTo>
                              <a:pt x="554" y="1024"/>
                            </a:lnTo>
                            <a:lnTo>
                              <a:pt x="546" y="1106"/>
                            </a:lnTo>
                            <a:lnTo>
                              <a:pt x="506" y="1158"/>
                            </a:lnTo>
                            <a:lnTo>
                              <a:pt x="456" y="1130"/>
                            </a:lnTo>
                            <a:lnTo>
                              <a:pt x="434" y="1172"/>
                            </a:lnTo>
                            <a:lnTo>
                              <a:pt x="406" y="1094"/>
                            </a:lnTo>
                            <a:lnTo>
                              <a:pt x="328" y="1040"/>
                            </a:lnTo>
                            <a:lnTo>
                              <a:pt x="328" y="956"/>
                            </a:lnTo>
                            <a:lnTo>
                              <a:pt x="294" y="956"/>
                            </a:lnTo>
                            <a:lnTo>
                              <a:pt x="198" y="834"/>
                            </a:lnTo>
                            <a:lnTo>
                              <a:pt x="198" y="786"/>
                            </a:lnTo>
                            <a:lnTo>
                              <a:pt x="240" y="716"/>
                            </a:lnTo>
                            <a:lnTo>
                              <a:pt x="220" y="676"/>
                            </a:lnTo>
                            <a:lnTo>
                              <a:pt x="276" y="610"/>
                            </a:lnTo>
                            <a:lnTo>
                              <a:pt x="268" y="550"/>
                            </a:lnTo>
                            <a:lnTo>
                              <a:pt x="198" y="484"/>
                            </a:lnTo>
                            <a:lnTo>
                              <a:pt x="170" y="350"/>
                            </a:lnTo>
                            <a:lnTo>
                              <a:pt x="32" y="268"/>
                            </a:lnTo>
                            <a:lnTo>
                              <a:pt x="4" y="134"/>
                            </a:lnTo>
                            <a:lnTo>
                              <a:pt x="40" y="92"/>
                            </a:lnTo>
                            <a:lnTo>
                              <a:pt x="82" y="0"/>
                            </a:lnTo>
                            <a:lnTo>
                              <a:pt x="78" y="0"/>
                            </a:lnTo>
                            <a:lnTo>
                              <a:pt x="40" y="88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15" name="Rectangle 29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865"/>
                        <a:ext cx="2" cy="4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16" name="Freeform 29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2" y="1457"/>
                        <a:ext cx="428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8" y="6"/>
                          </a:cxn>
                          <a:cxn ang="0">
                            <a:pos x="426" y="0"/>
                          </a:cxn>
                          <a:cxn ang="0">
                            <a:pos x="0" y="16"/>
                          </a:cxn>
                          <a:cxn ang="0">
                            <a:pos x="0" y="24"/>
                          </a:cxn>
                          <a:cxn ang="0">
                            <a:pos x="428" y="6"/>
                          </a:cxn>
                        </a:cxnLst>
                        <a:rect l="0" t="0" r="r" b="b"/>
                        <a:pathLst>
                          <a:path w="428" h="24">
                            <a:moveTo>
                              <a:pt x="428" y="6"/>
                            </a:moveTo>
                            <a:lnTo>
                              <a:pt x="426" y="0"/>
                            </a:lnTo>
                            <a:lnTo>
                              <a:pt x="0" y="16"/>
                            </a:lnTo>
                            <a:lnTo>
                              <a:pt x="0" y="24"/>
                            </a:lnTo>
                            <a:lnTo>
                              <a:pt x="428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17" name="Freeform 29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4" y="1481"/>
                        <a:ext cx="1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0" y="2"/>
                          </a:cxn>
                          <a:cxn ang="0">
                            <a:pos x="0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h="2">
                            <a:moveTo>
                              <a:pt x="0" y="2"/>
                            </a:move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18" name="Freeform 29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4" y="1473"/>
                        <a:ext cx="8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0"/>
                          </a:cxn>
                          <a:cxn ang="0">
                            <a:pos x="0" y="0"/>
                          </a:cxn>
                          <a:cxn ang="0">
                            <a:pos x="0" y="8"/>
                          </a:cxn>
                          <a:cxn ang="0">
                            <a:pos x="0" y="10"/>
                          </a:cxn>
                          <a:cxn ang="0">
                            <a:pos x="8" y="8"/>
                          </a:cxn>
                          <a:cxn ang="0">
                            <a:pos x="8" y="0"/>
                          </a:cxn>
                        </a:cxnLst>
                        <a:rect l="0" t="0" r="r" b="b"/>
                        <a:pathLst>
                          <a:path w="8" h="10">
                            <a:moveTo>
                              <a:pt x="8" y="0"/>
                            </a:moveTo>
                            <a:lnTo>
                              <a:pt x="0" y="0"/>
                            </a:lnTo>
                            <a:lnTo>
                              <a:pt x="0" y="8"/>
                            </a:lnTo>
                            <a:lnTo>
                              <a:pt x="0" y="10"/>
                            </a:lnTo>
                            <a:lnTo>
                              <a:pt x="8" y="8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19" name="Freeform 29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1229"/>
                        <a:ext cx="612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12" y="0"/>
                          </a:cxn>
                          <a:cxn ang="0">
                            <a:pos x="0" y="2"/>
                          </a:cxn>
                          <a:cxn ang="0">
                            <a:pos x="0" y="6"/>
                          </a:cxn>
                          <a:cxn ang="0">
                            <a:pos x="610" y="4"/>
                          </a:cxn>
                          <a:cxn ang="0">
                            <a:pos x="612" y="0"/>
                          </a:cxn>
                        </a:cxnLst>
                        <a:rect l="0" t="0" r="r" b="b"/>
                        <a:pathLst>
                          <a:path w="612" h="6">
                            <a:moveTo>
                              <a:pt x="612" y="0"/>
                            </a:moveTo>
                            <a:lnTo>
                              <a:pt x="0" y="2"/>
                            </a:lnTo>
                            <a:lnTo>
                              <a:pt x="0" y="6"/>
                            </a:lnTo>
                            <a:lnTo>
                              <a:pt x="610" y="4"/>
                            </a:lnTo>
                            <a:lnTo>
                              <a:pt x="61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20" name="Rectangle 29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72" y="1231"/>
                        <a:ext cx="2" cy="4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21" name="Freeform 29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8" y="1181"/>
                        <a:ext cx="1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4"/>
                          </a:cxn>
                          <a:cxn ang="0">
                            <a:pos x="14" y="4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  <a:cxn ang="0">
                            <a:pos x="4" y="4"/>
                          </a:cxn>
                        </a:cxnLst>
                        <a:rect l="0" t="0" r="r" b="b"/>
                        <a:pathLst>
                          <a:path w="14" h="4">
                            <a:moveTo>
                              <a:pt x="4" y="4"/>
                            </a:moveTo>
                            <a:lnTo>
                              <a:pt x="14" y="4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lnTo>
                              <a:pt x="4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22" name="Freeform 29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0" y="1063"/>
                        <a:ext cx="272" cy="1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0" y="84"/>
                          </a:cxn>
                          <a:cxn ang="0">
                            <a:pos x="240" y="122"/>
                          </a:cxn>
                          <a:cxn ang="0">
                            <a:pos x="272" y="122"/>
                          </a:cxn>
                          <a:cxn ang="0">
                            <a:pos x="268" y="122"/>
                          </a:cxn>
                          <a:cxn ang="0">
                            <a:pos x="268" y="118"/>
                          </a:cxn>
                          <a:cxn ang="0">
                            <a:pos x="242" y="118"/>
                          </a:cxn>
                          <a:cxn ang="0">
                            <a:pos x="236" y="80"/>
                          </a:cxn>
                          <a:cxn ang="0">
                            <a:pos x="24" y="52"/>
                          </a:cxn>
                          <a:cxn ang="0">
                            <a:pos x="6" y="0"/>
                          </a:cxn>
                          <a:cxn ang="0">
                            <a:pos x="0" y="0"/>
                          </a:cxn>
                          <a:cxn ang="0">
                            <a:pos x="22" y="58"/>
                          </a:cxn>
                          <a:cxn ang="0">
                            <a:pos x="230" y="84"/>
                          </a:cxn>
                        </a:cxnLst>
                        <a:rect l="0" t="0" r="r" b="b"/>
                        <a:pathLst>
                          <a:path w="272" h="122">
                            <a:moveTo>
                              <a:pt x="230" y="84"/>
                            </a:moveTo>
                            <a:lnTo>
                              <a:pt x="240" y="122"/>
                            </a:lnTo>
                            <a:lnTo>
                              <a:pt x="272" y="122"/>
                            </a:lnTo>
                            <a:lnTo>
                              <a:pt x="268" y="122"/>
                            </a:lnTo>
                            <a:lnTo>
                              <a:pt x="268" y="118"/>
                            </a:lnTo>
                            <a:lnTo>
                              <a:pt x="242" y="118"/>
                            </a:lnTo>
                            <a:lnTo>
                              <a:pt x="236" y="80"/>
                            </a:lnTo>
                            <a:lnTo>
                              <a:pt x="24" y="52"/>
                            </a:lnTo>
                            <a:lnTo>
                              <a:pt x="6" y="0"/>
                            </a:lnTo>
                            <a:lnTo>
                              <a:pt x="0" y="0"/>
                            </a:lnTo>
                            <a:lnTo>
                              <a:pt x="22" y="58"/>
                            </a:lnTo>
                            <a:lnTo>
                              <a:pt x="230" y="8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23" name="Freeform 29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32" y="1939"/>
                        <a:ext cx="142" cy="7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66"/>
                          </a:cxn>
                          <a:cxn ang="0">
                            <a:pos x="46" y="0"/>
                          </a:cxn>
                          <a:cxn ang="0">
                            <a:pos x="0" y="0"/>
                          </a:cxn>
                          <a:cxn ang="0">
                            <a:pos x="2" y="6"/>
                          </a:cxn>
                          <a:cxn ang="0">
                            <a:pos x="38" y="6"/>
                          </a:cxn>
                          <a:cxn ang="0">
                            <a:pos x="22" y="68"/>
                          </a:cxn>
                          <a:cxn ang="0">
                            <a:pos x="76" y="96"/>
                          </a:cxn>
                          <a:cxn ang="0">
                            <a:pos x="96" y="344"/>
                          </a:cxn>
                          <a:cxn ang="0">
                            <a:pos x="102" y="344"/>
                          </a:cxn>
                          <a:cxn ang="0">
                            <a:pos x="100" y="350"/>
                          </a:cxn>
                          <a:cxn ang="0">
                            <a:pos x="98" y="350"/>
                          </a:cxn>
                          <a:cxn ang="0">
                            <a:pos x="132" y="758"/>
                          </a:cxn>
                          <a:cxn ang="0">
                            <a:pos x="142" y="762"/>
                          </a:cxn>
                          <a:cxn ang="0">
                            <a:pos x="110" y="404"/>
                          </a:cxn>
                          <a:cxn ang="0">
                            <a:pos x="106" y="404"/>
                          </a:cxn>
                          <a:cxn ang="0">
                            <a:pos x="106" y="400"/>
                          </a:cxn>
                          <a:cxn ang="0">
                            <a:pos x="110" y="400"/>
                          </a:cxn>
                          <a:cxn ang="0">
                            <a:pos x="82" y="90"/>
                          </a:cxn>
                          <a:cxn ang="0">
                            <a:pos x="28" y="66"/>
                          </a:cxn>
                        </a:cxnLst>
                        <a:rect l="0" t="0" r="r" b="b"/>
                        <a:pathLst>
                          <a:path w="142" h="762">
                            <a:moveTo>
                              <a:pt x="28" y="66"/>
                            </a:moveTo>
                            <a:lnTo>
                              <a:pt x="46" y="0"/>
                            </a:lnTo>
                            <a:lnTo>
                              <a:pt x="0" y="0"/>
                            </a:lnTo>
                            <a:lnTo>
                              <a:pt x="2" y="6"/>
                            </a:lnTo>
                            <a:lnTo>
                              <a:pt x="38" y="6"/>
                            </a:lnTo>
                            <a:lnTo>
                              <a:pt x="22" y="68"/>
                            </a:lnTo>
                            <a:lnTo>
                              <a:pt x="76" y="96"/>
                            </a:lnTo>
                            <a:lnTo>
                              <a:pt x="96" y="344"/>
                            </a:lnTo>
                            <a:lnTo>
                              <a:pt x="102" y="344"/>
                            </a:lnTo>
                            <a:lnTo>
                              <a:pt x="100" y="350"/>
                            </a:lnTo>
                            <a:lnTo>
                              <a:pt x="98" y="350"/>
                            </a:lnTo>
                            <a:lnTo>
                              <a:pt x="132" y="758"/>
                            </a:lnTo>
                            <a:lnTo>
                              <a:pt x="142" y="762"/>
                            </a:lnTo>
                            <a:lnTo>
                              <a:pt x="110" y="404"/>
                            </a:lnTo>
                            <a:lnTo>
                              <a:pt x="106" y="404"/>
                            </a:lnTo>
                            <a:lnTo>
                              <a:pt x="106" y="400"/>
                            </a:lnTo>
                            <a:lnTo>
                              <a:pt x="110" y="400"/>
                            </a:lnTo>
                            <a:lnTo>
                              <a:pt x="82" y="90"/>
                            </a:lnTo>
                            <a:lnTo>
                              <a:pt x="28" y="6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24" name="Freeform 29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4" y="2697"/>
                        <a:ext cx="10" cy="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10" y="8"/>
                          </a:cxn>
                          <a:cxn ang="0">
                            <a:pos x="10" y="4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10" h="8">
                            <a:moveTo>
                              <a:pt x="0" y="4"/>
                            </a:moveTo>
                            <a:lnTo>
                              <a:pt x="10" y="8"/>
                            </a:lnTo>
                            <a:lnTo>
                              <a:pt x="10" y="4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25" name="Freeform 29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28" y="2283"/>
                        <a:ext cx="6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0"/>
                          </a:cxn>
                          <a:cxn ang="0">
                            <a:pos x="2" y="6"/>
                          </a:cxn>
                          <a:cxn ang="0">
                            <a:pos x="4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6" h="6">
                            <a:moveTo>
                              <a:pt x="6" y="0"/>
                            </a:moveTo>
                            <a:lnTo>
                              <a:pt x="0" y="0"/>
                            </a:lnTo>
                            <a:lnTo>
                              <a:pt x="2" y="6"/>
                            </a:lnTo>
                            <a:lnTo>
                              <a:pt x="4" y="6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26" name="Freeform 29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6" y="1939"/>
                        <a:ext cx="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8" h="6">
                            <a:moveTo>
                              <a:pt x="0" y="0"/>
                            </a:moveTo>
                            <a:lnTo>
                              <a:pt x="0" y="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27" name="Freeform 29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6" y="1971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4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2" y="4"/>
                          </a:cxn>
                          <a:cxn ang="0">
                            <a:pos x="4" y="4"/>
                          </a:cxn>
                        </a:cxnLst>
                        <a:rect l="0" t="0" r="r" b="b"/>
                        <a:pathLst>
                          <a:path w="4" h="4">
                            <a:moveTo>
                              <a:pt x="4" y="4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2" y="4"/>
                            </a:lnTo>
                            <a:lnTo>
                              <a:pt x="4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28" name="Freeform 29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2" y="1971"/>
                        <a:ext cx="1736" cy="4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24" y="202"/>
                          </a:cxn>
                          <a:cxn ang="0">
                            <a:pos x="1022" y="206"/>
                          </a:cxn>
                          <a:cxn ang="0">
                            <a:pos x="1014" y="210"/>
                          </a:cxn>
                          <a:cxn ang="0">
                            <a:pos x="1018" y="204"/>
                          </a:cxn>
                          <a:cxn ang="0">
                            <a:pos x="756" y="258"/>
                          </a:cxn>
                          <a:cxn ang="0">
                            <a:pos x="476" y="304"/>
                          </a:cxn>
                          <a:cxn ang="0">
                            <a:pos x="454" y="308"/>
                          </a:cxn>
                          <a:cxn ang="0">
                            <a:pos x="454" y="402"/>
                          </a:cxn>
                          <a:cxn ang="0">
                            <a:pos x="374" y="408"/>
                          </a:cxn>
                          <a:cxn ang="0">
                            <a:pos x="390" y="360"/>
                          </a:cxn>
                          <a:cxn ang="0">
                            <a:pos x="0" y="368"/>
                          </a:cxn>
                          <a:cxn ang="0">
                            <a:pos x="0" y="372"/>
                          </a:cxn>
                          <a:cxn ang="0">
                            <a:pos x="384" y="364"/>
                          </a:cxn>
                          <a:cxn ang="0">
                            <a:pos x="366" y="412"/>
                          </a:cxn>
                          <a:cxn ang="0">
                            <a:pos x="450" y="406"/>
                          </a:cxn>
                          <a:cxn ang="0">
                            <a:pos x="450" y="404"/>
                          </a:cxn>
                          <a:cxn ang="0">
                            <a:pos x="454" y="404"/>
                          </a:cxn>
                          <a:cxn ang="0">
                            <a:pos x="454" y="406"/>
                          </a:cxn>
                          <a:cxn ang="0">
                            <a:pos x="456" y="406"/>
                          </a:cxn>
                          <a:cxn ang="0">
                            <a:pos x="456" y="310"/>
                          </a:cxn>
                          <a:cxn ang="0">
                            <a:pos x="478" y="310"/>
                          </a:cxn>
                          <a:cxn ang="0">
                            <a:pos x="756" y="264"/>
                          </a:cxn>
                          <a:cxn ang="0">
                            <a:pos x="1186" y="176"/>
                          </a:cxn>
                          <a:cxn ang="0">
                            <a:pos x="1186" y="176"/>
                          </a:cxn>
                          <a:cxn ang="0">
                            <a:pos x="1188" y="174"/>
                          </a:cxn>
                          <a:cxn ang="0">
                            <a:pos x="1192" y="172"/>
                          </a:cxn>
                          <a:cxn ang="0">
                            <a:pos x="1190" y="174"/>
                          </a:cxn>
                          <a:cxn ang="0">
                            <a:pos x="1736" y="4"/>
                          </a:cxn>
                          <a:cxn ang="0">
                            <a:pos x="1734" y="0"/>
                          </a:cxn>
                          <a:cxn ang="0">
                            <a:pos x="1188" y="172"/>
                          </a:cxn>
                          <a:cxn ang="0">
                            <a:pos x="1024" y="202"/>
                          </a:cxn>
                        </a:cxnLst>
                        <a:rect l="0" t="0" r="r" b="b"/>
                        <a:pathLst>
                          <a:path w="1736" h="412">
                            <a:moveTo>
                              <a:pt x="1024" y="202"/>
                            </a:moveTo>
                            <a:lnTo>
                              <a:pt x="1022" y="206"/>
                            </a:lnTo>
                            <a:lnTo>
                              <a:pt x="1014" y="210"/>
                            </a:lnTo>
                            <a:lnTo>
                              <a:pt x="1018" y="204"/>
                            </a:lnTo>
                            <a:lnTo>
                              <a:pt x="756" y="258"/>
                            </a:lnTo>
                            <a:lnTo>
                              <a:pt x="476" y="304"/>
                            </a:lnTo>
                            <a:lnTo>
                              <a:pt x="454" y="308"/>
                            </a:lnTo>
                            <a:lnTo>
                              <a:pt x="454" y="402"/>
                            </a:lnTo>
                            <a:lnTo>
                              <a:pt x="374" y="408"/>
                            </a:lnTo>
                            <a:lnTo>
                              <a:pt x="390" y="360"/>
                            </a:lnTo>
                            <a:lnTo>
                              <a:pt x="0" y="368"/>
                            </a:lnTo>
                            <a:lnTo>
                              <a:pt x="0" y="372"/>
                            </a:lnTo>
                            <a:lnTo>
                              <a:pt x="384" y="364"/>
                            </a:lnTo>
                            <a:lnTo>
                              <a:pt x="366" y="412"/>
                            </a:lnTo>
                            <a:lnTo>
                              <a:pt x="450" y="406"/>
                            </a:lnTo>
                            <a:lnTo>
                              <a:pt x="450" y="404"/>
                            </a:lnTo>
                            <a:lnTo>
                              <a:pt x="454" y="404"/>
                            </a:lnTo>
                            <a:lnTo>
                              <a:pt x="454" y="406"/>
                            </a:lnTo>
                            <a:lnTo>
                              <a:pt x="456" y="406"/>
                            </a:lnTo>
                            <a:lnTo>
                              <a:pt x="456" y="310"/>
                            </a:lnTo>
                            <a:lnTo>
                              <a:pt x="478" y="310"/>
                            </a:lnTo>
                            <a:lnTo>
                              <a:pt x="756" y="264"/>
                            </a:lnTo>
                            <a:lnTo>
                              <a:pt x="1186" y="176"/>
                            </a:lnTo>
                            <a:lnTo>
                              <a:pt x="1186" y="176"/>
                            </a:lnTo>
                            <a:lnTo>
                              <a:pt x="1188" y="174"/>
                            </a:lnTo>
                            <a:lnTo>
                              <a:pt x="1192" y="172"/>
                            </a:lnTo>
                            <a:lnTo>
                              <a:pt x="1190" y="174"/>
                            </a:lnTo>
                            <a:lnTo>
                              <a:pt x="1736" y="4"/>
                            </a:lnTo>
                            <a:lnTo>
                              <a:pt x="1734" y="0"/>
                            </a:lnTo>
                            <a:lnTo>
                              <a:pt x="1188" y="172"/>
                            </a:lnTo>
                            <a:lnTo>
                              <a:pt x="1024" y="20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29" name="Freeform 29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28" y="2143"/>
                        <a:ext cx="6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2" y="2"/>
                          </a:cxn>
                          <a:cxn ang="0">
                            <a:pos x="0" y="4"/>
                          </a:cxn>
                          <a:cxn ang="0">
                            <a:pos x="4" y="2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6" h="4">
                            <a:moveTo>
                              <a:pt x="6" y="0"/>
                            </a:moveTo>
                            <a:lnTo>
                              <a:pt x="2" y="2"/>
                            </a:lnTo>
                            <a:lnTo>
                              <a:pt x="0" y="4"/>
                            </a:lnTo>
                            <a:lnTo>
                              <a:pt x="4" y="2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30" name="Freeform 29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173"/>
                        <a:ext cx="10" cy="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2"/>
                          </a:cxn>
                          <a:cxn ang="0">
                            <a:pos x="0" y="8"/>
                          </a:cxn>
                          <a:cxn ang="0">
                            <a:pos x="8" y="4"/>
                          </a:cxn>
                          <a:cxn ang="0">
                            <a:pos x="10" y="0"/>
                          </a:cxn>
                          <a:cxn ang="0">
                            <a:pos x="10" y="0"/>
                          </a:cxn>
                          <a:cxn ang="0">
                            <a:pos x="4" y="2"/>
                          </a:cxn>
                        </a:cxnLst>
                        <a:rect l="0" t="0" r="r" b="b"/>
                        <a:pathLst>
                          <a:path w="10" h="8">
                            <a:moveTo>
                              <a:pt x="4" y="2"/>
                            </a:moveTo>
                            <a:lnTo>
                              <a:pt x="0" y="8"/>
                            </a:lnTo>
                            <a:lnTo>
                              <a:pt x="8" y="4"/>
                            </a:lnTo>
                            <a:lnTo>
                              <a:pt x="10" y="0"/>
                            </a:lnTo>
                            <a:lnTo>
                              <a:pt x="10" y="0"/>
                            </a:lnTo>
                            <a:lnTo>
                              <a:pt x="4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31" name="Rectangle 29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38" y="2339"/>
                        <a:ext cx="4" cy="4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33" name="Freeform 29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80" y="2389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6"/>
                          </a:cxn>
                          <a:cxn ang="0">
                            <a:pos x="4" y="0"/>
                          </a:cxn>
                          <a:cxn ang="0">
                            <a:pos x="2" y="0"/>
                          </a:cxn>
                          <a:cxn ang="0">
                            <a:pos x="0" y="6"/>
                          </a:cxn>
                          <a:cxn ang="0">
                            <a:pos x="2" y="6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2" y="6"/>
                            </a:moveTo>
                            <a:lnTo>
                              <a:pt x="4" y="0"/>
                            </a:lnTo>
                            <a:lnTo>
                              <a:pt x="2" y="0"/>
                            </a:lnTo>
                            <a:lnTo>
                              <a:pt x="0" y="6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34" name="Freeform 29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4" y="3041"/>
                        <a:ext cx="6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6" y="2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6" h="4">
                            <a:moveTo>
                              <a:pt x="0" y="4"/>
                            </a:moveTo>
                            <a:lnTo>
                              <a:pt x="6" y="2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35" name="Freeform 29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8" y="2285"/>
                        <a:ext cx="1464" cy="7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50" y="34"/>
                          </a:cxn>
                          <a:cxn ang="0">
                            <a:pos x="1218" y="0"/>
                          </a:cxn>
                          <a:cxn ang="0">
                            <a:pos x="968" y="98"/>
                          </a:cxn>
                          <a:cxn ang="0">
                            <a:pos x="906" y="108"/>
                          </a:cxn>
                          <a:cxn ang="0">
                            <a:pos x="906" y="108"/>
                          </a:cxn>
                          <a:cxn ang="0">
                            <a:pos x="900" y="112"/>
                          </a:cxn>
                          <a:cxn ang="0">
                            <a:pos x="902" y="108"/>
                          </a:cxn>
                          <a:cxn ang="0">
                            <a:pos x="554" y="166"/>
                          </a:cxn>
                          <a:cxn ang="0">
                            <a:pos x="348" y="186"/>
                          </a:cxn>
                          <a:cxn ang="0">
                            <a:pos x="378" y="92"/>
                          </a:cxn>
                          <a:cxn ang="0">
                            <a:pos x="374" y="92"/>
                          </a:cxn>
                          <a:cxn ang="0">
                            <a:pos x="270" y="410"/>
                          </a:cxn>
                          <a:cxn ang="0">
                            <a:pos x="280" y="450"/>
                          </a:cxn>
                          <a:cxn ang="0">
                            <a:pos x="0" y="470"/>
                          </a:cxn>
                          <a:cxn ang="0">
                            <a:pos x="0" y="474"/>
                          </a:cxn>
                          <a:cxn ang="0">
                            <a:pos x="280" y="454"/>
                          </a:cxn>
                          <a:cxn ang="0">
                            <a:pos x="310" y="544"/>
                          </a:cxn>
                          <a:cxn ang="0">
                            <a:pos x="276" y="694"/>
                          </a:cxn>
                          <a:cxn ang="0">
                            <a:pos x="448" y="684"/>
                          </a:cxn>
                          <a:cxn ang="0">
                            <a:pos x="486" y="756"/>
                          </a:cxn>
                          <a:cxn ang="0">
                            <a:pos x="490" y="756"/>
                          </a:cxn>
                          <a:cxn ang="0">
                            <a:pos x="452" y="678"/>
                          </a:cxn>
                          <a:cxn ang="0">
                            <a:pos x="280" y="692"/>
                          </a:cxn>
                          <a:cxn ang="0">
                            <a:pos x="312" y="542"/>
                          </a:cxn>
                          <a:cxn ang="0">
                            <a:pos x="274" y="410"/>
                          </a:cxn>
                          <a:cxn ang="0">
                            <a:pos x="348" y="192"/>
                          </a:cxn>
                          <a:cxn ang="0">
                            <a:pos x="552" y="170"/>
                          </a:cxn>
                          <a:cxn ang="0">
                            <a:pos x="780" y="134"/>
                          </a:cxn>
                          <a:cxn ang="0">
                            <a:pos x="780" y="132"/>
                          </a:cxn>
                          <a:cxn ang="0">
                            <a:pos x="786" y="130"/>
                          </a:cxn>
                          <a:cxn ang="0">
                            <a:pos x="786" y="132"/>
                          </a:cxn>
                          <a:cxn ang="0">
                            <a:pos x="968" y="102"/>
                          </a:cxn>
                          <a:cxn ang="0">
                            <a:pos x="1218" y="6"/>
                          </a:cxn>
                          <a:cxn ang="0">
                            <a:pos x="1248" y="38"/>
                          </a:cxn>
                          <a:cxn ang="0">
                            <a:pos x="1330" y="22"/>
                          </a:cxn>
                          <a:cxn ang="0">
                            <a:pos x="1462" y="110"/>
                          </a:cxn>
                          <a:cxn ang="0">
                            <a:pos x="1464" y="104"/>
                          </a:cxn>
                          <a:cxn ang="0">
                            <a:pos x="1330" y="16"/>
                          </a:cxn>
                          <a:cxn ang="0">
                            <a:pos x="1250" y="34"/>
                          </a:cxn>
                        </a:cxnLst>
                        <a:rect l="0" t="0" r="r" b="b"/>
                        <a:pathLst>
                          <a:path w="1464" h="756">
                            <a:moveTo>
                              <a:pt x="1250" y="34"/>
                            </a:moveTo>
                            <a:lnTo>
                              <a:pt x="1218" y="0"/>
                            </a:lnTo>
                            <a:lnTo>
                              <a:pt x="968" y="98"/>
                            </a:lnTo>
                            <a:lnTo>
                              <a:pt x="906" y="108"/>
                            </a:lnTo>
                            <a:lnTo>
                              <a:pt x="906" y="108"/>
                            </a:lnTo>
                            <a:lnTo>
                              <a:pt x="900" y="112"/>
                            </a:lnTo>
                            <a:lnTo>
                              <a:pt x="902" y="108"/>
                            </a:lnTo>
                            <a:lnTo>
                              <a:pt x="554" y="166"/>
                            </a:lnTo>
                            <a:lnTo>
                              <a:pt x="348" y="186"/>
                            </a:lnTo>
                            <a:lnTo>
                              <a:pt x="378" y="92"/>
                            </a:lnTo>
                            <a:lnTo>
                              <a:pt x="374" y="92"/>
                            </a:lnTo>
                            <a:lnTo>
                              <a:pt x="270" y="410"/>
                            </a:lnTo>
                            <a:lnTo>
                              <a:pt x="280" y="450"/>
                            </a:lnTo>
                            <a:lnTo>
                              <a:pt x="0" y="470"/>
                            </a:lnTo>
                            <a:lnTo>
                              <a:pt x="0" y="474"/>
                            </a:lnTo>
                            <a:lnTo>
                              <a:pt x="280" y="454"/>
                            </a:lnTo>
                            <a:lnTo>
                              <a:pt x="310" y="544"/>
                            </a:lnTo>
                            <a:lnTo>
                              <a:pt x="276" y="694"/>
                            </a:lnTo>
                            <a:lnTo>
                              <a:pt x="448" y="684"/>
                            </a:lnTo>
                            <a:lnTo>
                              <a:pt x="486" y="756"/>
                            </a:lnTo>
                            <a:lnTo>
                              <a:pt x="490" y="756"/>
                            </a:lnTo>
                            <a:lnTo>
                              <a:pt x="452" y="678"/>
                            </a:lnTo>
                            <a:lnTo>
                              <a:pt x="280" y="692"/>
                            </a:lnTo>
                            <a:lnTo>
                              <a:pt x="312" y="542"/>
                            </a:lnTo>
                            <a:lnTo>
                              <a:pt x="274" y="410"/>
                            </a:lnTo>
                            <a:lnTo>
                              <a:pt x="348" y="192"/>
                            </a:lnTo>
                            <a:lnTo>
                              <a:pt x="552" y="170"/>
                            </a:lnTo>
                            <a:lnTo>
                              <a:pt x="780" y="134"/>
                            </a:lnTo>
                            <a:lnTo>
                              <a:pt x="780" y="132"/>
                            </a:lnTo>
                            <a:lnTo>
                              <a:pt x="786" y="130"/>
                            </a:lnTo>
                            <a:lnTo>
                              <a:pt x="786" y="132"/>
                            </a:lnTo>
                            <a:lnTo>
                              <a:pt x="968" y="102"/>
                            </a:lnTo>
                            <a:lnTo>
                              <a:pt x="1218" y="6"/>
                            </a:lnTo>
                            <a:lnTo>
                              <a:pt x="1248" y="38"/>
                            </a:lnTo>
                            <a:lnTo>
                              <a:pt x="1330" y="22"/>
                            </a:lnTo>
                            <a:lnTo>
                              <a:pt x="1462" y="110"/>
                            </a:lnTo>
                            <a:lnTo>
                              <a:pt x="1464" y="104"/>
                            </a:lnTo>
                            <a:lnTo>
                              <a:pt x="1330" y="16"/>
                            </a:lnTo>
                            <a:lnTo>
                              <a:pt x="1250" y="3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36" name="Rectangle 2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10" y="2759"/>
                        <a:ext cx="1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37" name="Freeform 29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8" y="2393"/>
                        <a:ext cx="6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2" y="0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6" h="4">
                            <a:moveTo>
                              <a:pt x="0" y="4"/>
                            </a:moveTo>
                            <a:lnTo>
                              <a:pt x="6" y="0"/>
                            </a:lnTo>
                            <a:lnTo>
                              <a:pt x="6" y="0"/>
                            </a:lnTo>
                            <a:lnTo>
                              <a:pt x="2" y="0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38" name="Freeform 29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0" y="2755"/>
                        <a:ext cx="8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0" y="4"/>
                          </a:cxn>
                          <a:cxn ang="0">
                            <a:pos x="8" y="4"/>
                          </a:cxn>
                          <a:cxn ang="0">
                            <a:pos x="8" y="0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8" h="4">
                            <a:moveTo>
                              <a:pt x="0" y="4"/>
                            </a:moveTo>
                            <a:lnTo>
                              <a:pt x="0" y="4"/>
                            </a:lnTo>
                            <a:lnTo>
                              <a:pt x="8" y="4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39" name="Rectangle 2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375"/>
                        <a:ext cx="4" cy="2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40" name="Freeform 29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6" y="2997"/>
                        <a:ext cx="6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6" y="4"/>
                          </a:cxn>
                          <a:cxn ang="0">
                            <a:pos x="4" y="0"/>
                          </a:cxn>
                          <a:cxn ang="0">
                            <a:pos x="0" y="2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6" h="4">
                            <a:moveTo>
                              <a:pt x="0" y="4"/>
                            </a:moveTo>
                            <a:lnTo>
                              <a:pt x="6" y="4"/>
                            </a:lnTo>
                            <a:lnTo>
                              <a:pt x="4" y="0"/>
                            </a:lnTo>
                            <a:lnTo>
                              <a:pt x="0" y="2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41" name="Freeform 29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2" y="2417"/>
                        <a:ext cx="668" cy="5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8" y="474"/>
                          </a:cxn>
                          <a:cxn ang="0">
                            <a:pos x="280" y="486"/>
                          </a:cxn>
                          <a:cxn ang="0">
                            <a:pos x="302" y="516"/>
                          </a:cxn>
                          <a:cxn ang="0">
                            <a:pos x="562" y="474"/>
                          </a:cxn>
                          <a:cxn ang="0">
                            <a:pos x="604" y="488"/>
                          </a:cxn>
                          <a:cxn ang="0">
                            <a:pos x="604" y="438"/>
                          </a:cxn>
                          <a:cxn ang="0">
                            <a:pos x="668" y="438"/>
                          </a:cxn>
                          <a:cxn ang="0">
                            <a:pos x="668" y="430"/>
                          </a:cxn>
                          <a:cxn ang="0">
                            <a:pos x="598" y="432"/>
                          </a:cxn>
                          <a:cxn ang="0">
                            <a:pos x="598" y="480"/>
                          </a:cxn>
                          <a:cxn ang="0">
                            <a:pos x="564" y="468"/>
                          </a:cxn>
                          <a:cxn ang="0">
                            <a:pos x="302" y="510"/>
                          </a:cxn>
                          <a:cxn ang="0">
                            <a:pos x="284" y="486"/>
                          </a:cxn>
                          <a:cxn ang="0">
                            <a:pos x="262" y="330"/>
                          </a:cxn>
                          <a:cxn ang="0">
                            <a:pos x="142" y="0"/>
                          </a:cxn>
                          <a:cxn ang="0">
                            <a:pos x="136" y="2"/>
                          </a:cxn>
                          <a:cxn ang="0">
                            <a:pos x="260" y="332"/>
                          </a:cxn>
                          <a:cxn ang="0">
                            <a:pos x="278" y="468"/>
                          </a:cxn>
                          <a:cxn ang="0">
                            <a:pos x="0" y="492"/>
                          </a:cxn>
                          <a:cxn ang="0">
                            <a:pos x="44" y="582"/>
                          </a:cxn>
                          <a:cxn ang="0">
                            <a:pos x="48" y="580"/>
                          </a:cxn>
                          <a:cxn ang="0">
                            <a:pos x="4" y="494"/>
                          </a:cxn>
                          <a:cxn ang="0">
                            <a:pos x="278" y="474"/>
                          </a:cxn>
                        </a:cxnLst>
                        <a:rect l="0" t="0" r="r" b="b"/>
                        <a:pathLst>
                          <a:path w="668" h="582">
                            <a:moveTo>
                              <a:pt x="278" y="474"/>
                            </a:moveTo>
                            <a:lnTo>
                              <a:pt x="280" y="486"/>
                            </a:lnTo>
                            <a:lnTo>
                              <a:pt x="302" y="516"/>
                            </a:lnTo>
                            <a:lnTo>
                              <a:pt x="562" y="474"/>
                            </a:lnTo>
                            <a:lnTo>
                              <a:pt x="604" y="488"/>
                            </a:lnTo>
                            <a:lnTo>
                              <a:pt x="604" y="438"/>
                            </a:lnTo>
                            <a:lnTo>
                              <a:pt x="668" y="438"/>
                            </a:lnTo>
                            <a:lnTo>
                              <a:pt x="668" y="430"/>
                            </a:lnTo>
                            <a:lnTo>
                              <a:pt x="598" y="432"/>
                            </a:lnTo>
                            <a:lnTo>
                              <a:pt x="598" y="480"/>
                            </a:lnTo>
                            <a:lnTo>
                              <a:pt x="564" y="468"/>
                            </a:lnTo>
                            <a:lnTo>
                              <a:pt x="302" y="510"/>
                            </a:lnTo>
                            <a:lnTo>
                              <a:pt x="284" y="486"/>
                            </a:lnTo>
                            <a:lnTo>
                              <a:pt x="262" y="330"/>
                            </a:lnTo>
                            <a:lnTo>
                              <a:pt x="142" y="0"/>
                            </a:lnTo>
                            <a:lnTo>
                              <a:pt x="136" y="2"/>
                            </a:lnTo>
                            <a:lnTo>
                              <a:pt x="260" y="332"/>
                            </a:lnTo>
                            <a:lnTo>
                              <a:pt x="278" y="468"/>
                            </a:lnTo>
                            <a:lnTo>
                              <a:pt x="0" y="492"/>
                            </a:lnTo>
                            <a:lnTo>
                              <a:pt x="44" y="582"/>
                            </a:lnTo>
                            <a:lnTo>
                              <a:pt x="48" y="580"/>
                            </a:lnTo>
                            <a:lnTo>
                              <a:pt x="4" y="494"/>
                            </a:lnTo>
                            <a:lnTo>
                              <a:pt x="278" y="47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42" name="Freeform 29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8" y="2415"/>
                        <a:ext cx="6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"/>
                          </a:cxn>
                          <a:cxn ang="0">
                            <a:pos x="0" y="4"/>
                          </a:cxn>
                          <a:cxn ang="0">
                            <a:pos x="6" y="2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6" h="4">
                            <a:moveTo>
                              <a:pt x="6" y="0"/>
                            </a:moveTo>
                            <a:lnTo>
                              <a:pt x="0" y="2"/>
                            </a:lnTo>
                            <a:lnTo>
                              <a:pt x="0" y="4"/>
                            </a:lnTo>
                            <a:lnTo>
                              <a:pt x="6" y="2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43" name="Freeform 29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0" y="2669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6"/>
                          </a:cxn>
                          <a:cxn ang="0">
                            <a:pos x="4" y="2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  <a:cxn ang="0">
                            <a:pos x="2" y="6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2" y="6"/>
                            </a:moveTo>
                            <a:lnTo>
                              <a:pt x="4" y="2"/>
                            </a:ln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44" name="Freeform 29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6" y="2359"/>
                        <a:ext cx="316" cy="3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4" y="50"/>
                          </a:cxn>
                          <a:cxn ang="0">
                            <a:pos x="6" y="54"/>
                          </a:cxn>
                          <a:cxn ang="0">
                            <a:pos x="28" y="0"/>
                          </a:cxn>
                          <a:cxn ang="0">
                            <a:pos x="22" y="2"/>
                          </a:cxn>
                          <a:cxn ang="0">
                            <a:pos x="0" y="56"/>
                          </a:cxn>
                          <a:cxn ang="0">
                            <a:pos x="52" y="54"/>
                          </a:cxn>
                          <a:cxn ang="0">
                            <a:pos x="52" y="88"/>
                          </a:cxn>
                          <a:cxn ang="0">
                            <a:pos x="314" y="312"/>
                          </a:cxn>
                          <a:cxn ang="0">
                            <a:pos x="316" y="310"/>
                          </a:cxn>
                          <a:cxn ang="0">
                            <a:pos x="54" y="86"/>
                          </a:cxn>
                          <a:cxn ang="0">
                            <a:pos x="54" y="50"/>
                          </a:cxn>
                        </a:cxnLst>
                        <a:rect l="0" t="0" r="r" b="b"/>
                        <a:pathLst>
                          <a:path w="316" h="312">
                            <a:moveTo>
                              <a:pt x="54" y="50"/>
                            </a:moveTo>
                            <a:lnTo>
                              <a:pt x="6" y="54"/>
                            </a:lnTo>
                            <a:lnTo>
                              <a:pt x="28" y="0"/>
                            </a:lnTo>
                            <a:lnTo>
                              <a:pt x="22" y="2"/>
                            </a:lnTo>
                            <a:lnTo>
                              <a:pt x="0" y="56"/>
                            </a:lnTo>
                            <a:lnTo>
                              <a:pt x="52" y="54"/>
                            </a:lnTo>
                            <a:lnTo>
                              <a:pt x="52" y="88"/>
                            </a:lnTo>
                            <a:lnTo>
                              <a:pt x="314" y="312"/>
                            </a:lnTo>
                            <a:lnTo>
                              <a:pt x="316" y="310"/>
                            </a:lnTo>
                            <a:lnTo>
                              <a:pt x="54" y="86"/>
                            </a:lnTo>
                            <a:lnTo>
                              <a:pt x="54" y="5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45" name="Freeform 29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8" y="1551"/>
                        <a:ext cx="12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2"/>
                          </a:cxn>
                          <a:cxn ang="0">
                            <a:pos x="6" y="0"/>
                          </a:cxn>
                          <a:cxn ang="0">
                            <a:pos x="0" y="2"/>
                          </a:cxn>
                          <a:cxn ang="0">
                            <a:pos x="6" y="4"/>
                          </a:cxn>
                          <a:cxn ang="0">
                            <a:pos x="12" y="2"/>
                          </a:cxn>
                        </a:cxnLst>
                        <a:rect l="0" t="0" r="r" b="b"/>
                        <a:pathLst>
                          <a:path w="12" h="4">
                            <a:moveTo>
                              <a:pt x="12" y="2"/>
                            </a:moveTo>
                            <a:lnTo>
                              <a:pt x="6" y="0"/>
                            </a:lnTo>
                            <a:lnTo>
                              <a:pt x="0" y="2"/>
                            </a:lnTo>
                            <a:lnTo>
                              <a:pt x="6" y="4"/>
                            </a:lnTo>
                            <a:lnTo>
                              <a:pt x="12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46" name="Freeform 29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4" y="1599"/>
                        <a:ext cx="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6"/>
                          </a:cxn>
                          <a:cxn ang="0">
                            <a:pos x="2" y="6"/>
                          </a:cxn>
                          <a:cxn ang="0">
                            <a:pos x="8" y="0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8" h="6">
                            <a:moveTo>
                              <a:pt x="6" y="0"/>
                            </a:moveTo>
                            <a:lnTo>
                              <a:pt x="0" y="6"/>
                            </a:lnTo>
                            <a:lnTo>
                              <a:pt x="2" y="6"/>
                            </a:lnTo>
                            <a:lnTo>
                              <a:pt x="8" y="0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47" name="Freeform 29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6" y="1553"/>
                        <a:ext cx="338" cy="3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8" y="342"/>
                          </a:cxn>
                          <a:cxn ang="0">
                            <a:pos x="258" y="340"/>
                          </a:cxn>
                          <a:cxn ang="0">
                            <a:pos x="262" y="340"/>
                          </a:cxn>
                          <a:cxn ang="0">
                            <a:pos x="196" y="46"/>
                          </a:cxn>
                          <a:cxn ang="0">
                            <a:pos x="338" y="2"/>
                          </a:cxn>
                          <a:cxn ang="0">
                            <a:pos x="332" y="0"/>
                          </a:cxn>
                          <a:cxn ang="0">
                            <a:pos x="194" y="42"/>
                          </a:cxn>
                          <a:cxn ang="0">
                            <a:pos x="6" y="46"/>
                          </a:cxn>
                          <a:cxn ang="0">
                            <a:pos x="0" y="52"/>
                          </a:cxn>
                          <a:cxn ang="0">
                            <a:pos x="190" y="46"/>
                          </a:cxn>
                          <a:cxn ang="0">
                            <a:pos x="258" y="342"/>
                          </a:cxn>
                        </a:cxnLst>
                        <a:rect l="0" t="0" r="r" b="b"/>
                        <a:pathLst>
                          <a:path w="338" h="342">
                            <a:moveTo>
                              <a:pt x="258" y="342"/>
                            </a:moveTo>
                            <a:lnTo>
                              <a:pt x="258" y="340"/>
                            </a:lnTo>
                            <a:lnTo>
                              <a:pt x="262" y="340"/>
                            </a:lnTo>
                            <a:lnTo>
                              <a:pt x="196" y="46"/>
                            </a:lnTo>
                            <a:lnTo>
                              <a:pt x="338" y="2"/>
                            </a:lnTo>
                            <a:lnTo>
                              <a:pt x="332" y="0"/>
                            </a:lnTo>
                            <a:lnTo>
                              <a:pt x="194" y="42"/>
                            </a:lnTo>
                            <a:lnTo>
                              <a:pt x="6" y="46"/>
                            </a:lnTo>
                            <a:lnTo>
                              <a:pt x="0" y="52"/>
                            </a:lnTo>
                            <a:lnTo>
                              <a:pt x="190" y="46"/>
                            </a:lnTo>
                            <a:lnTo>
                              <a:pt x="258" y="34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48" name="Freeform 29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4" y="1897"/>
                        <a:ext cx="278" cy="2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4" y="12"/>
                          </a:cxn>
                          <a:cxn ang="0">
                            <a:pos x="236" y="52"/>
                          </a:cxn>
                          <a:cxn ang="0">
                            <a:pos x="186" y="160"/>
                          </a:cxn>
                          <a:cxn ang="0">
                            <a:pos x="158" y="146"/>
                          </a:cxn>
                          <a:cxn ang="0">
                            <a:pos x="78" y="200"/>
                          </a:cxn>
                          <a:cxn ang="0">
                            <a:pos x="54" y="186"/>
                          </a:cxn>
                          <a:cxn ang="0">
                            <a:pos x="0" y="230"/>
                          </a:cxn>
                          <a:cxn ang="0">
                            <a:pos x="0" y="234"/>
                          </a:cxn>
                          <a:cxn ang="0">
                            <a:pos x="54" y="190"/>
                          </a:cxn>
                          <a:cxn ang="0">
                            <a:pos x="78" y="206"/>
                          </a:cxn>
                          <a:cxn ang="0">
                            <a:pos x="158" y="150"/>
                          </a:cxn>
                          <a:cxn ang="0">
                            <a:pos x="188" y="164"/>
                          </a:cxn>
                          <a:cxn ang="0">
                            <a:pos x="238" y="54"/>
                          </a:cxn>
                          <a:cxn ang="0">
                            <a:pos x="278" y="14"/>
                          </a:cxn>
                          <a:cxn ang="0">
                            <a:pos x="274" y="2"/>
                          </a:cxn>
                          <a:cxn ang="0">
                            <a:pos x="270" y="0"/>
                          </a:cxn>
                          <a:cxn ang="0">
                            <a:pos x="274" y="12"/>
                          </a:cxn>
                        </a:cxnLst>
                        <a:rect l="0" t="0" r="r" b="b"/>
                        <a:pathLst>
                          <a:path w="278" h="234">
                            <a:moveTo>
                              <a:pt x="274" y="12"/>
                            </a:moveTo>
                            <a:lnTo>
                              <a:pt x="236" y="52"/>
                            </a:lnTo>
                            <a:lnTo>
                              <a:pt x="186" y="160"/>
                            </a:lnTo>
                            <a:lnTo>
                              <a:pt x="158" y="146"/>
                            </a:lnTo>
                            <a:lnTo>
                              <a:pt x="78" y="200"/>
                            </a:lnTo>
                            <a:lnTo>
                              <a:pt x="54" y="186"/>
                            </a:lnTo>
                            <a:lnTo>
                              <a:pt x="0" y="230"/>
                            </a:lnTo>
                            <a:lnTo>
                              <a:pt x="0" y="234"/>
                            </a:lnTo>
                            <a:lnTo>
                              <a:pt x="54" y="190"/>
                            </a:lnTo>
                            <a:lnTo>
                              <a:pt x="78" y="206"/>
                            </a:lnTo>
                            <a:lnTo>
                              <a:pt x="158" y="150"/>
                            </a:lnTo>
                            <a:lnTo>
                              <a:pt x="188" y="164"/>
                            </a:lnTo>
                            <a:lnTo>
                              <a:pt x="238" y="54"/>
                            </a:lnTo>
                            <a:lnTo>
                              <a:pt x="278" y="14"/>
                            </a:lnTo>
                            <a:lnTo>
                              <a:pt x="274" y="2"/>
                            </a:lnTo>
                            <a:lnTo>
                              <a:pt x="270" y="0"/>
                            </a:lnTo>
                            <a:lnTo>
                              <a:pt x="274" y="1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49" name="Freeform 29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8" y="1695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50" name="Freeform 29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4" y="1895"/>
                        <a:ext cx="1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0" y="2"/>
                          </a:cxn>
                          <a:cxn ang="0">
                            <a:pos x="0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h="2">
                            <a:moveTo>
                              <a:pt x="0" y="2"/>
                            </a:move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51" name="Freeform 29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8" y="1469"/>
                        <a:ext cx="336" cy="5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6" y="466"/>
                          </a:cxn>
                          <a:cxn ang="0">
                            <a:pos x="196" y="454"/>
                          </a:cxn>
                          <a:cxn ang="0">
                            <a:pos x="220" y="470"/>
                          </a:cxn>
                          <a:cxn ang="0">
                            <a:pos x="234" y="512"/>
                          </a:cxn>
                          <a:cxn ang="0">
                            <a:pos x="286" y="534"/>
                          </a:cxn>
                          <a:cxn ang="0">
                            <a:pos x="288" y="532"/>
                          </a:cxn>
                          <a:cxn ang="0">
                            <a:pos x="236" y="510"/>
                          </a:cxn>
                          <a:cxn ang="0">
                            <a:pos x="226" y="474"/>
                          </a:cxn>
                          <a:cxn ang="0">
                            <a:pos x="232" y="480"/>
                          </a:cxn>
                          <a:cxn ang="0">
                            <a:pos x="290" y="348"/>
                          </a:cxn>
                          <a:cxn ang="0">
                            <a:pos x="324" y="288"/>
                          </a:cxn>
                          <a:cxn ang="0">
                            <a:pos x="334" y="210"/>
                          </a:cxn>
                          <a:cxn ang="0">
                            <a:pos x="334" y="208"/>
                          </a:cxn>
                          <a:cxn ang="0">
                            <a:pos x="334" y="208"/>
                          </a:cxn>
                          <a:cxn ang="0">
                            <a:pos x="336" y="200"/>
                          </a:cxn>
                          <a:cxn ang="0">
                            <a:pos x="262" y="0"/>
                          </a:cxn>
                          <a:cxn ang="0">
                            <a:pos x="260" y="6"/>
                          </a:cxn>
                          <a:cxn ang="0">
                            <a:pos x="330" y="202"/>
                          </a:cxn>
                          <a:cxn ang="0">
                            <a:pos x="320" y="286"/>
                          </a:cxn>
                          <a:cxn ang="0">
                            <a:pos x="288" y="346"/>
                          </a:cxn>
                          <a:cxn ang="0">
                            <a:pos x="232" y="470"/>
                          </a:cxn>
                          <a:cxn ang="0">
                            <a:pos x="198" y="450"/>
                          </a:cxn>
                          <a:cxn ang="0">
                            <a:pos x="106" y="462"/>
                          </a:cxn>
                          <a:cxn ang="0">
                            <a:pos x="0" y="424"/>
                          </a:cxn>
                          <a:cxn ang="0">
                            <a:pos x="0" y="430"/>
                          </a:cxn>
                          <a:cxn ang="0">
                            <a:pos x="106" y="466"/>
                          </a:cxn>
                        </a:cxnLst>
                        <a:rect l="0" t="0" r="r" b="b"/>
                        <a:pathLst>
                          <a:path w="336" h="534">
                            <a:moveTo>
                              <a:pt x="106" y="466"/>
                            </a:moveTo>
                            <a:lnTo>
                              <a:pt x="196" y="454"/>
                            </a:lnTo>
                            <a:lnTo>
                              <a:pt x="220" y="470"/>
                            </a:lnTo>
                            <a:lnTo>
                              <a:pt x="234" y="512"/>
                            </a:lnTo>
                            <a:lnTo>
                              <a:pt x="286" y="534"/>
                            </a:lnTo>
                            <a:lnTo>
                              <a:pt x="288" y="532"/>
                            </a:lnTo>
                            <a:lnTo>
                              <a:pt x="236" y="510"/>
                            </a:lnTo>
                            <a:lnTo>
                              <a:pt x="226" y="474"/>
                            </a:lnTo>
                            <a:lnTo>
                              <a:pt x="232" y="480"/>
                            </a:lnTo>
                            <a:lnTo>
                              <a:pt x="290" y="348"/>
                            </a:lnTo>
                            <a:lnTo>
                              <a:pt x="324" y="288"/>
                            </a:lnTo>
                            <a:lnTo>
                              <a:pt x="334" y="210"/>
                            </a:lnTo>
                            <a:lnTo>
                              <a:pt x="334" y="208"/>
                            </a:lnTo>
                            <a:lnTo>
                              <a:pt x="334" y="208"/>
                            </a:lnTo>
                            <a:lnTo>
                              <a:pt x="336" y="200"/>
                            </a:lnTo>
                            <a:lnTo>
                              <a:pt x="262" y="0"/>
                            </a:lnTo>
                            <a:lnTo>
                              <a:pt x="260" y="6"/>
                            </a:lnTo>
                            <a:lnTo>
                              <a:pt x="330" y="202"/>
                            </a:lnTo>
                            <a:lnTo>
                              <a:pt x="320" y="286"/>
                            </a:lnTo>
                            <a:lnTo>
                              <a:pt x="288" y="346"/>
                            </a:lnTo>
                            <a:lnTo>
                              <a:pt x="232" y="470"/>
                            </a:lnTo>
                            <a:lnTo>
                              <a:pt x="198" y="450"/>
                            </a:lnTo>
                            <a:lnTo>
                              <a:pt x="106" y="462"/>
                            </a:lnTo>
                            <a:lnTo>
                              <a:pt x="0" y="424"/>
                            </a:lnTo>
                            <a:lnTo>
                              <a:pt x="0" y="430"/>
                            </a:lnTo>
                            <a:lnTo>
                              <a:pt x="106" y="46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52" name="Freeform 29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78" y="1699"/>
                        <a:ext cx="330" cy="3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8" y="0"/>
                          </a:cxn>
                          <a:cxn ang="0">
                            <a:pos x="312" y="22"/>
                          </a:cxn>
                          <a:cxn ang="0">
                            <a:pos x="272" y="22"/>
                          </a:cxn>
                          <a:cxn ang="0">
                            <a:pos x="230" y="84"/>
                          </a:cxn>
                          <a:cxn ang="0">
                            <a:pos x="202" y="154"/>
                          </a:cxn>
                          <a:cxn ang="0">
                            <a:pos x="172" y="130"/>
                          </a:cxn>
                          <a:cxn ang="0">
                            <a:pos x="142" y="294"/>
                          </a:cxn>
                          <a:cxn ang="0">
                            <a:pos x="72" y="336"/>
                          </a:cxn>
                          <a:cxn ang="0">
                            <a:pos x="0" y="304"/>
                          </a:cxn>
                          <a:cxn ang="0">
                            <a:pos x="0" y="304"/>
                          </a:cxn>
                          <a:cxn ang="0">
                            <a:pos x="0" y="306"/>
                          </a:cxn>
                          <a:cxn ang="0">
                            <a:pos x="72" y="340"/>
                          </a:cxn>
                          <a:cxn ang="0">
                            <a:pos x="144" y="296"/>
                          </a:cxn>
                          <a:cxn ang="0">
                            <a:pos x="174" y="132"/>
                          </a:cxn>
                          <a:cxn ang="0">
                            <a:pos x="202" y="158"/>
                          </a:cxn>
                          <a:cxn ang="0">
                            <a:pos x="232" y="84"/>
                          </a:cxn>
                          <a:cxn ang="0">
                            <a:pos x="274" y="26"/>
                          </a:cxn>
                          <a:cxn ang="0">
                            <a:pos x="312" y="26"/>
                          </a:cxn>
                          <a:cxn ang="0">
                            <a:pos x="330" y="0"/>
                          </a:cxn>
                          <a:cxn ang="0">
                            <a:pos x="330" y="0"/>
                          </a:cxn>
                          <a:cxn ang="0">
                            <a:pos x="328" y="0"/>
                          </a:cxn>
                        </a:cxnLst>
                        <a:rect l="0" t="0" r="r" b="b"/>
                        <a:pathLst>
                          <a:path w="330" h="340">
                            <a:moveTo>
                              <a:pt x="328" y="0"/>
                            </a:moveTo>
                            <a:lnTo>
                              <a:pt x="312" y="22"/>
                            </a:lnTo>
                            <a:lnTo>
                              <a:pt x="272" y="22"/>
                            </a:lnTo>
                            <a:lnTo>
                              <a:pt x="230" y="84"/>
                            </a:lnTo>
                            <a:lnTo>
                              <a:pt x="202" y="154"/>
                            </a:lnTo>
                            <a:lnTo>
                              <a:pt x="172" y="130"/>
                            </a:lnTo>
                            <a:lnTo>
                              <a:pt x="142" y="294"/>
                            </a:lnTo>
                            <a:lnTo>
                              <a:pt x="72" y="336"/>
                            </a:lnTo>
                            <a:lnTo>
                              <a:pt x="0" y="304"/>
                            </a:lnTo>
                            <a:lnTo>
                              <a:pt x="0" y="304"/>
                            </a:lnTo>
                            <a:lnTo>
                              <a:pt x="0" y="306"/>
                            </a:lnTo>
                            <a:lnTo>
                              <a:pt x="72" y="340"/>
                            </a:lnTo>
                            <a:lnTo>
                              <a:pt x="144" y="296"/>
                            </a:lnTo>
                            <a:lnTo>
                              <a:pt x="174" y="132"/>
                            </a:lnTo>
                            <a:lnTo>
                              <a:pt x="202" y="158"/>
                            </a:lnTo>
                            <a:lnTo>
                              <a:pt x="232" y="84"/>
                            </a:lnTo>
                            <a:lnTo>
                              <a:pt x="274" y="26"/>
                            </a:lnTo>
                            <a:lnTo>
                              <a:pt x="312" y="26"/>
                            </a:lnTo>
                            <a:lnTo>
                              <a:pt x="330" y="0"/>
                            </a:lnTo>
                            <a:lnTo>
                              <a:pt x="330" y="0"/>
                            </a:lnTo>
                            <a:lnTo>
                              <a:pt x="32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53" name="Freeform 29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74" y="2001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2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  <a:cxn ang="0">
                            <a:pos x="4" y="4"/>
                          </a:cxn>
                          <a:cxn ang="0">
                            <a:pos x="4" y="2"/>
                          </a:cxn>
                          <a:cxn ang="0">
                            <a:pos x="4" y="2"/>
                          </a:cxn>
                        </a:cxnLst>
                        <a:rect l="0" t="0" r="r" b="b"/>
                        <a:pathLst>
                          <a:path w="4" h="4">
                            <a:moveTo>
                              <a:pt x="4" y="2"/>
                            </a:move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lnTo>
                              <a:pt x="4" y="4"/>
                            </a:lnTo>
                            <a:lnTo>
                              <a:pt x="4" y="2"/>
                            </a:lnTo>
                            <a:lnTo>
                              <a:pt x="4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54" name="Freeform 29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4" y="1893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0" y="4"/>
                          </a:cxn>
                          <a:cxn ang="0">
                            <a:pos x="4" y="6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0" y="2"/>
                            </a:moveTo>
                            <a:lnTo>
                              <a:pt x="0" y="4"/>
                            </a:lnTo>
                            <a:lnTo>
                              <a:pt x="4" y="6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55" name="Freeform 29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4" y="1789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6"/>
                          </a:cxn>
                          <a:cxn ang="0">
                            <a:pos x="4" y="0"/>
                          </a:cxn>
                          <a:cxn ang="0">
                            <a:pos x="2" y="2"/>
                          </a:cxn>
                          <a:cxn ang="0">
                            <a:pos x="0" y="6"/>
                          </a:cxn>
                          <a:cxn ang="0">
                            <a:pos x="4" y="6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4" y="6"/>
                            </a:moveTo>
                            <a:lnTo>
                              <a:pt x="4" y="0"/>
                            </a:lnTo>
                            <a:lnTo>
                              <a:pt x="2" y="2"/>
                            </a:lnTo>
                            <a:lnTo>
                              <a:pt x="0" y="6"/>
                            </a:lnTo>
                            <a:lnTo>
                              <a:pt x="4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56" name="Freeform 29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8" y="1697"/>
                        <a:ext cx="258" cy="1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4" y="106"/>
                          </a:cxn>
                          <a:cxn ang="0">
                            <a:pos x="64" y="26"/>
                          </a:cxn>
                          <a:cxn ang="0">
                            <a:pos x="2" y="0"/>
                          </a:cxn>
                          <a:cxn ang="0">
                            <a:pos x="2" y="0"/>
                          </a:cxn>
                          <a:cxn ang="0">
                            <a:pos x="2" y="2"/>
                          </a:cxn>
                          <a:cxn ang="0">
                            <a:pos x="0" y="2"/>
                          </a:cxn>
                          <a:cxn ang="0">
                            <a:pos x="60" y="28"/>
                          </a:cxn>
                          <a:cxn ang="0">
                            <a:pos x="50" y="108"/>
                          </a:cxn>
                          <a:cxn ang="0">
                            <a:pos x="172" y="118"/>
                          </a:cxn>
                          <a:cxn ang="0">
                            <a:pos x="256" y="98"/>
                          </a:cxn>
                          <a:cxn ang="0">
                            <a:pos x="258" y="94"/>
                          </a:cxn>
                          <a:cxn ang="0">
                            <a:pos x="176" y="116"/>
                          </a:cxn>
                          <a:cxn ang="0">
                            <a:pos x="54" y="106"/>
                          </a:cxn>
                        </a:cxnLst>
                        <a:rect l="0" t="0" r="r" b="b"/>
                        <a:pathLst>
                          <a:path w="258" h="118">
                            <a:moveTo>
                              <a:pt x="54" y="106"/>
                            </a:moveTo>
                            <a:lnTo>
                              <a:pt x="64" y="26"/>
                            </a:lnTo>
                            <a:lnTo>
                              <a:pt x="2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lnTo>
                              <a:pt x="0" y="2"/>
                            </a:lnTo>
                            <a:lnTo>
                              <a:pt x="60" y="28"/>
                            </a:lnTo>
                            <a:lnTo>
                              <a:pt x="50" y="108"/>
                            </a:lnTo>
                            <a:lnTo>
                              <a:pt x="172" y="118"/>
                            </a:lnTo>
                            <a:lnTo>
                              <a:pt x="256" y="98"/>
                            </a:lnTo>
                            <a:lnTo>
                              <a:pt x="258" y="94"/>
                            </a:lnTo>
                            <a:lnTo>
                              <a:pt x="176" y="116"/>
                            </a:lnTo>
                            <a:lnTo>
                              <a:pt x="54" y="10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57" name="Freeform 29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22" y="1673"/>
                        <a:ext cx="286" cy="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56"/>
                          </a:cxn>
                          <a:cxn ang="0">
                            <a:pos x="106" y="26"/>
                          </a:cxn>
                          <a:cxn ang="0">
                            <a:pos x="132" y="72"/>
                          </a:cxn>
                          <a:cxn ang="0">
                            <a:pos x="238" y="16"/>
                          </a:cxn>
                          <a:cxn ang="0">
                            <a:pos x="284" y="26"/>
                          </a:cxn>
                          <a:cxn ang="0">
                            <a:pos x="286" y="24"/>
                          </a:cxn>
                          <a:cxn ang="0">
                            <a:pos x="234" y="12"/>
                          </a:cxn>
                          <a:cxn ang="0">
                            <a:pos x="132" y="68"/>
                          </a:cxn>
                          <a:cxn ang="0">
                            <a:pos x="108" y="26"/>
                          </a:cxn>
                          <a:cxn ang="0">
                            <a:pos x="108" y="26"/>
                          </a:cxn>
                          <a:cxn ang="0">
                            <a:pos x="106" y="24"/>
                          </a:cxn>
                          <a:cxn ang="0">
                            <a:pos x="20" y="50"/>
                          </a:cxn>
                          <a:cxn ang="0">
                            <a:pos x="2" y="0"/>
                          </a:cxn>
                          <a:cxn ang="0">
                            <a:pos x="0" y="4"/>
                          </a:cxn>
                          <a:cxn ang="0">
                            <a:pos x="0" y="6"/>
                          </a:cxn>
                          <a:cxn ang="0">
                            <a:pos x="18" y="56"/>
                          </a:cxn>
                        </a:cxnLst>
                        <a:rect l="0" t="0" r="r" b="b"/>
                        <a:pathLst>
                          <a:path w="286" h="72">
                            <a:moveTo>
                              <a:pt x="18" y="56"/>
                            </a:moveTo>
                            <a:lnTo>
                              <a:pt x="106" y="26"/>
                            </a:lnTo>
                            <a:lnTo>
                              <a:pt x="132" y="72"/>
                            </a:lnTo>
                            <a:lnTo>
                              <a:pt x="238" y="16"/>
                            </a:lnTo>
                            <a:lnTo>
                              <a:pt x="284" y="26"/>
                            </a:lnTo>
                            <a:lnTo>
                              <a:pt x="286" y="24"/>
                            </a:lnTo>
                            <a:lnTo>
                              <a:pt x="234" y="12"/>
                            </a:lnTo>
                            <a:lnTo>
                              <a:pt x="132" y="68"/>
                            </a:lnTo>
                            <a:lnTo>
                              <a:pt x="108" y="26"/>
                            </a:lnTo>
                            <a:lnTo>
                              <a:pt x="108" y="26"/>
                            </a:lnTo>
                            <a:lnTo>
                              <a:pt x="106" y="24"/>
                            </a:lnTo>
                            <a:lnTo>
                              <a:pt x="20" y="50"/>
                            </a:lnTo>
                            <a:lnTo>
                              <a:pt x="2" y="0"/>
                            </a:lnTo>
                            <a:lnTo>
                              <a:pt x="0" y="4"/>
                            </a:lnTo>
                            <a:lnTo>
                              <a:pt x="0" y="6"/>
                            </a:lnTo>
                            <a:lnTo>
                              <a:pt x="18" y="5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58" name="Freeform 29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6" y="1697"/>
                        <a:ext cx="4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2"/>
                          </a:cxn>
                          <a:cxn ang="0">
                            <a:pos x="2" y="2"/>
                          </a:cxn>
                          <a:cxn ang="0">
                            <a:pos x="4" y="2"/>
                          </a:cxn>
                          <a:cxn ang="0">
                            <a:pos x="4" y="0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  <a:cxn ang="0">
                            <a:pos x="2" y="2"/>
                          </a:cxn>
                        </a:cxnLst>
                        <a:rect l="0" t="0" r="r" b="b"/>
                        <a:pathLst>
                          <a:path w="4" h="2">
                            <a:moveTo>
                              <a:pt x="2" y="2"/>
                            </a:moveTo>
                            <a:lnTo>
                              <a:pt x="2" y="2"/>
                            </a:lnTo>
                            <a:lnTo>
                              <a:pt x="4" y="2"/>
                            </a:lnTo>
                            <a:lnTo>
                              <a:pt x="4" y="0"/>
                            </a:ln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59" name="Rectangle 29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2" y="1677"/>
                        <a:ext cx="1" cy="2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60" name="Freeform 29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6" y="1321"/>
                        <a:ext cx="490" cy="2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2" y="258"/>
                          </a:cxn>
                          <a:cxn ang="0">
                            <a:pos x="490" y="190"/>
                          </a:cxn>
                          <a:cxn ang="0">
                            <a:pos x="452" y="138"/>
                          </a:cxn>
                          <a:cxn ang="0">
                            <a:pos x="462" y="68"/>
                          </a:cxn>
                          <a:cxn ang="0">
                            <a:pos x="382" y="0"/>
                          </a:cxn>
                          <a:cxn ang="0">
                            <a:pos x="18" y="120"/>
                          </a:cxn>
                          <a:cxn ang="0">
                            <a:pos x="2" y="74"/>
                          </a:cxn>
                          <a:cxn ang="0">
                            <a:pos x="0" y="76"/>
                          </a:cxn>
                          <a:cxn ang="0">
                            <a:pos x="16" y="124"/>
                          </a:cxn>
                          <a:cxn ang="0">
                            <a:pos x="382" y="4"/>
                          </a:cxn>
                          <a:cxn ang="0">
                            <a:pos x="458" y="70"/>
                          </a:cxn>
                          <a:cxn ang="0">
                            <a:pos x="448" y="138"/>
                          </a:cxn>
                          <a:cxn ang="0">
                            <a:pos x="488" y="190"/>
                          </a:cxn>
                          <a:cxn ang="0">
                            <a:pos x="458" y="256"/>
                          </a:cxn>
                          <a:cxn ang="0">
                            <a:pos x="428" y="266"/>
                          </a:cxn>
                          <a:cxn ang="0">
                            <a:pos x="430" y="270"/>
                          </a:cxn>
                          <a:cxn ang="0">
                            <a:pos x="462" y="258"/>
                          </a:cxn>
                        </a:cxnLst>
                        <a:rect l="0" t="0" r="r" b="b"/>
                        <a:pathLst>
                          <a:path w="490" h="270">
                            <a:moveTo>
                              <a:pt x="462" y="258"/>
                            </a:moveTo>
                            <a:lnTo>
                              <a:pt x="490" y="190"/>
                            </a:lnTo>
                            <a:lnTo>
                              <a:pt x="452" y="138"/>
                            </a:lnTo>
                            <a:lnTo>
                              <a:pt x="462" y="68"/>
                            </a:lnTo>
                            <a:lnTo>
                              <a:pt x="382" y="0"/>
                            </a:lnTo>
                            <a:lnTo>
                              <a:pt x="18" y="120"/>
                            </a:lnTo>
                            <a:lnTo>
                              <a:pt x="2" y="74"/>
                            </a:lnTo>
                            <a:lnTo>
                              <a:pt x="0" y="76"/>
                            </a:lnTo>
                            <a:lnTo>
                              <a:pt x="16" y="124"/>
                            </a:lnTo>
                            <a:lnTo>
                              <a:pt x="382" y="4"/>
                            </a:lnTo>
                            <a:lnTo>
                              <a:pt x="458" y="70"/>
                            </a:lnTo>
                            <a:lnTo>
                              <a:pt x="448" y="138"/>
                            </a:lnTo>
                            <a:lnTo>
                              <a:pt x="488" y="190"/>
                            </a:lnTo>
                            <a:lnTo>
                              <a:pt x="458" y="256"/>
                            </a:lnTo>
                            <a:lnTo>
                              <a:pt x="428" y="266"/>
                            </a:lnTo>
                            <a:lnTo>
                              <a:pt x="430" y="270"/>
                            </a:lnTo>
                            <a:lnTo>
                              <a:pt x="462" y="25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61" name="Freeform 29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6" y="1587"/>
                        <a:ext cx="320" cy="1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112"/>
                          </a:cxn>
                          <a:cxn ang="0">
                            <a:pos x="320" y="4"/>
                          </a:cxn>
                          <a:cxn ang="0">
                            <a:pos x="318" y="0"/>
                          </a:cxn>
                          <a:cxn ang="0">
                            <a:pos x="0" y="110"/>
                          </a:cxn>
                          <a:cxn ang="0">
                            <a:pos x="2" y="110"/>
                          </a:cxn>
                          <a:cxn ang="0">
                            <a:pos x="2" y="110"/>
                          </a:cxn>
                          <a:cxn ang="0">
                            <a:pos x="4" y="112"/>
                          </a:cxn>
                        </a:cxnLst>
                        <a:rect l="0" t="0" r="r" b="b"/>
                        <a:pathLst>
                          <a:path w="320" h="112">
                            <a:moveTo>
                              <a:pt x="4" y="112"/>
                            </a:moveTo>
                            <a:lnTo>
                              <a:pt x="320" y="4"/>
                            </a:lnTo>
                            <a:lnTo>
                              <a:pt x="318" y="0"/>
                            </a:lnTo>
                            <a:lnTo>
                              <a:pt x="0" y="110"/>
                            </a:lnTo>
                            <a:lnTo>
                              <a:pt x="2" y="110"/>
                            </a:lnTo>
                            <a:lnTo>
                              <a:pt x="2" y="110"/>
                            </a:lnTo>
                            <a:lnTo>
                              <a:pt x="4" y="11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62" name="Freeform 29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8" y="1697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" y="2"/>
                          </a:cxn>
                          <a:cxn ang="0">
                            <a:pos x="2" y="2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2" y="2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2" y="2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63" name="Rectangle 29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72" y="1723"/>
                        <a:ext cx="2" cy="2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64" name="Rectangle 29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44" y="1587"/>
                        <a:ext cx="1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65" name="Freeform 29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46" y="1591"/>
                        <a:ext cx="126" cy="1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58" y="162"/>
                          </a:cxn>
                          <a:cxn ang="0">
                            <a:pos x="126" y="134"/>
                          </a:cxn>
                          <a:cxn ang="0">
                            <a:pos x="126" y="132"/>
                          </a:cxn>
                          <a:cxn ang="0">
                            <a:pos x="62" y="158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26" h="162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58" y="162"/>
                            </a:lnTo>
                            <a:lnTo>
                              <a:pt x="126" y="134"/>
                            </a:lnTo>
                            <a:lnTo>
                              <a:pt x="126" y="132"/>
                            </a:lnTo>
                            <a:lnTo>
                              <a:pt x="62" y="15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66" name="Freeform 29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44" y="1587"/>
                        <a:ext cx="2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4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" y="4"/>
                          </a:cxn>
                          <a:cxn ang="0">
                            <a:pos x="2" y="4"/>
                          </a:cxn>
                        </a:cxnLst>
                        <a:rect l="0" t="0" r="r" b="b"/>
                        <a:pathLst>
                          <a:path w="2" h="4">
                            <a:moveTo>
                              <a:pt x="2" y="4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2" y="4"/>
                            </a:lnTo>
                            <a:lnTo>
                              <a:pt x="2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67" name="Freeform 29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80" y="1225"/>
                        <a:ext cx="2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4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" y="4"/>
                          </a:cxn>
                        </a:cxnLst>
                        <a:rect l="0" t="0" r="r" b="b"/>
                        <a:pathLst>
                          <a:path w="2" h="4">
                            <a:moveTo>
                              <a:pt x="2" y="4"/>
                            </a:move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2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68" name="Freeform 29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8" y="1341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6"/>
                          </a:cxn>
                          <a:cxn ang="0">
                            <a:pos x="2" y="6"/>
                          </a:cxn>
                          <a:cxn ang="0">
                            <a:pos x="4" y="4"/>
                          </a:cxn>
                          <a:cxn ang="0">
                            <a:pos x="2" y="0"/>
                          </a:cxn>
                          <a:cxn ang="0">
                            <a:pos x="0" y="4"/>
                          </a:cxn>
                          <a:cxn ang="0">
                            <a:pos x="2" y="6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2" y="6"/>
                            </a:moveTo>
                            <a:lnTo>
                              <a:pt x="2" y="6"/>
                            </a:lnTo>
                            <a:lnTo>
                              <a:pt x="4" y="4"/>
                            </a:lnTo>
                            <a:lnTo>
                              <a:pt x="2" y="0"/>
                            </a:lnTo>
                            <a:lnTo>
                              <a:pt x="0" y="4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69" name="Freeform 29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4" y="1253"/>
                        <a:ext cx="62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" y="84"/>
                          </a:cxn>
                          <a:cxn ang="0">
                            <a:pos x="62" y="136"/>
                          </a:cxn>
                          <a:cxn ang="0">
                            <a:pos x="12" y="8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2" h="136">
                            <a:moveTo>
                              <a:pt x="0" y="0"/>
                            </a:moveTo>
                            <a:lnTo>
                              <a:pt x="10" y="84"/>
                            </a:lnTo>
                            <a:lnTo>
                              <a:pt x="62" y="136"/>
                            </a:lnTo>
                            <a:lnTo>
                              <a:pt x="12" y="8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70" name="Freeform 29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102" cy="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0" y="13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38" y="132"/>
                          </a:cxn>
                          <a:cxn ang="0">
                            <a:pos x="102" y="358"/>
                          </a:cxn>
                          <a:cxn ang="0">
                            <a:pos x="80" y="276"/>
                          </a:cxn>
                          <a:cxn ang="0">
                            <a:pos x="40" y="132"/>
                          </a:cxn>
                        </a:cxnLst>
                        <a:rect l="0" t="0" r="r" b="b"/>
                        <a:pathLst>
                          <a:path w="102" h="358">
                            <a:moveTo>
                              <a:pt x="40" y="132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38" y="132"/>
                            </a:lnTo>
                            <a:lnTo>
                              <a:pt x="102" y="358"/>
                            </a:lnTo>
                            <a:lnTo>
                              <a:pt x="80" y="276"/>
                            </a:lnTo>
                            <a:lnTo>
                              <a:pt x="40" y="13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71" name="Freeform 29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90" y="1183"/>
                        <a:ext cx="90" cy="1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0"/>
                          </a:cxn>
                          <a:cxn ang="0">
                            <a:pos x="28" y="162"/>
                          </a:cxn>
                          <a:cxn ang="0">
                            <a:pos x="30" y="158"/>
                          </a:cxn>
                          <a:cxn ang="0">
                            <a:pos x="4" y="20"/>
                          </a:cxn>
                          <a:cxn ang="0">
                            <a:pos x="54" y="2"/>
                          </a:cxn>
                          <a:cxn ang="0">
                            <a:pos x="90" y="42"/>
                          </a:cxn>
                          <a:cxn ang="0">
                            <a:pos x="90" y="42"/>
                          </a:cxn>
                          <a:cxn ang="0">
                            <a:pos x="54" y="0"/>
                          </a:cxn>
                          <a:cxn ang="0">
                            <a:pos x="0" y="20"/>
                          </a:cxn>
                        </a:cxnLst>
                        <a:rect l="0" t="0" r="r" b="b"/>
                        <a:pathLst>
                          <a:path w="90" h="162">
                            <a:moveTo>
                              <a:pt x="0" y="20"/>
                            </a:moveTo>
                            <a:lnTo>
                              <a:pt x="28" y="162"/>
                            </a:lnTo>
                            <a:lnTo>
                              <a:pt x="30" y="158"/>
                            </a:lnTo>
                            <a:lnTo>
                              <a:pt x="4" y="20"/>
                            </a:lnTo>
                            <a:lnTo>
                              <a:pt x="54" y="2"/>
                            </a:lnTo>
                            <a:lnTo>
                              <a:pt x="90" y="42"/>
                            </a:lnTo>
                            <a:lnTo>
                              <a:pt x="90" y="42"/>
                            </a:lnTo>
                            <a:lnTo>
                              <a:pt x="54" y="0"/>
                            </a:lnTo>
                            <a:lnTo>
                              <a:pt x="0" y="20"/>
                            </a:lnTo>
                            <a:close/>
                          </a:path>
                        </a:pathLst>
                      </a:custGeom>
                      <a:grpFill/>
                      <a:ln w="4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72" name="Rectangle 29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20" y="1347"/>
                        <a:ext cx="1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73" name="Freeform 29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6" y="815"/>
                        <a:ext cx="166" cy="2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126" y="220"/>
                          </a:cxn>
                          <a:cxn ang="0">
                            <a:pos x="166" y="248"/>
                          </a:cxn>
                          <a:cxn ang="0">
                            <a:pos x="166" y="246"/>
                          </a:cxn>
                          <a:cxn ang="0">
                            <a:pos x="126" y="218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66" h="248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126" y="220"/>
                            </a:lnTo>
                            <a:lnTo>
                              <a:pt x="166" y="248"/>
                            </a:lnTo>
                            <a:lnTo>
                              <a:pt x="166" y="246"/>
                            </a:lnTo>
                            <a:lnTo>
                              <a:pt x="126" y="2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4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74" name="Freeform 29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2" y="711"/>
                        <a:ext cx="64" cy="3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42"/>
                          </a:cxn>
                          <a:cxn ang="0">
                            <a:pos x="64" y="0"/>
                          </a:cxn>
                          <a:cxn ang="0">
                            <a:pos x="60" y="0"/>
                          </a:cxn>
                          <a:cxn ang="0">
                            <a:pos x="0" y="342"/>
                          </a:cxn>
                        </a:cxnLst>
                        <a:rect l="0" t="0" r="r" b="b"/>
                        <a:pathLst>
                          <a:path w="64" h="342">
                            <a:moveTo>
                              <a:pt x="0" y="342"/>
                            </a:moveTo>
                            <a:lnTo>
                              <a:pt x="64" y="0"/>
                            </a:lnTo>
                            <a:lnTo>
                              <a:pt x="60" y="0"/>
                            </a:lnTo>
                            <a:lnTo>
                              <a:pt x="0" y="34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75" name="Freeform 29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0" y="923"/>
                        <a:ext cx="682" cy="6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8" y="128"/>
                          </a:cxn>
                          <a:cxn ang="0">
                            <a:pos x="412" y="144"/>
                          </a:cxn>
                          <a:cxn ang="0">
                            <a:pos x="232" y="112"/>
                          </a:cxn>
                          <a:cxn ang="0">
                            <a:pos x="224" y="26"/>
                          </a:cxn>
                          <a:cxn ang="0">
                            <a:pos x="128" y="0"/>
                          </a:cxn>
                          <a:cxn ang="0">
                            <a:pos x="128" y="20"/>
                          </a:cxn>
                          <a:cxn ang="0">
                            <a:pos x="0" y="410"/>
                          </a:cxn>
                          <a:cxn ang="0">
                            <a:pos x="6" y="510"/>
                          </a:cxn>
                          <a:cxn ang="0">
                            <a:pos x="344" y="602"/>
                          </a:cxn>
                          <a:cxn ang="0">
                            <a:pos x="572" y="650"/>
                          </a:cxn>
                          <a:cxn ang="0">
                            <a:pos x="622" y="386"/>
                          </a:cxn>
                          <a:cxn ang="0">
                            <a:pos x="614" y="360"/>
                          </a:cxn>
                          <a:cxn ang="0">
                            <a:pos x="682" y="224"/>
                          </a:cxn>
                          <a:cxn ang="0">
                            <a:pos x="662" y="166"/>
                          </a:cxn>
                          <a:cxn ang="0">
                            <a:pos x="528" y="128"/>
                          </a:cxn>
                        </a:cxnLst>
                        <a:rect l="0" t="0" r="r" b="b"/>
                        <a:pathLst>
                          <a:path w="682" h="650">
                            <a:moveTo>
                              <a:pt x="528" y="128"/>
                            </a:moveTo>
                            <a:lnTo>
                              <a:pt x="412" y="144"/>
                            </a:lnTo>
                            <a:lnTo>
                              <a:pt x="232" y="112"/>
                            </a:lnTo>
                            <a:lnTo>
                              <a:pt x="224" y="26"/>
                            </a:lnTo>
                            <a:lnTo>
                              <a:pt x="128" y="0"/>
                            </a:lnTo>
                            <a:lnTo>
                              <a:pt x="128" y="20"/>
                            </a:lnTo>
                            <a:lnTo>
                              <a:pt x="0" y="410"/>
                            </a:lnTo>
                            <a:lnTo>
                              <a:pt x="6" y="510"/>
                            </a:lnTo>
                            <a:lnTo>
                              <a:pt x="344" y="602"/>
                            </a:lnTo>
                            <a:lnTo>
                              <a:pt x="572" y="650"/>
                            </a:lnTo>
                            <a:lnTo>
                              <a:pt x="622" y="386"/>
                            </a:lnTo>
                            <a:lnTo>
                              <a:pt x="614" y="360"/>
                            </a:lnTo>
                            <a:lnTo>
                              <a:pt x="682" y="224"/>
                            </a:lnTo>
                            <a:lnTo>
                              <a:pt x="662" y="166"/>
                            </a:lnTo>
                            <a:lnTo>
                              <a:pt x="528" y="12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76" name="Freeform 29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8" y="593"/>
                        <a:ext cx="588" cy="4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98" y="12"/>
                          </a:cxn>
                          <a:cxn ang="0">
                            <a:pos x="118" y="92"/>
                          </a:cxn>
                          <a:cxn ang="0">
                            <a:pos x="0" y="0"/>
                          </a:cxn>
                          <a:cxn ang="0">
                            <a:pos x="0" y="324"/>
                          </a:cxn>
                          <a:cxn ang="0">
                            <a:pos x="100" y="352"/>
                          </a:cxn>
                          <a:cxn ang="0">
                            <a:pos x="110" y="436"/>
                          </a:cxn>
                          <a:cxn ang="0">
                            <a:pos x="284" y="468"/>
                          </a:cxn>
                          <a:cxn ang="0">
                            <a:pos x="400" y="452"/>
                          </a:cxn>
                          <a:cxn ang="0">
                            <a:pos x="532" y="486"/>
                          </a:cxn>
                          <a:cxn ang="0">
                            <a:pos x="524" y="460"/>
                          </a:cxn>
                          <a:cxn ang="0">
                            <a:pos x="584" y="118"/>
                          </a:cxn>
                          <a:cxn ang="0">
                            <a:pos x="588" y="118"/>
                          </a:cxn>
                          <a:cxn ang="0">
                            <a:pos x="588" y="116"/>
                          </a:cxn>
                          <a:cxn ang="0">
                            <a:pos x="198" y="12"/>
                          </a:cxn>
                        </a:cxnLst>
                        <a:rect l="0" t="0" r="r" b="b"/>
                        <a:pathLst>
                          <a:path w="588" h="486">
                            <a:moveTo>
                              <a:pt x="198" y="12"/>
                            </a:moveTo>
                            <a:lnTo>
                              <a:pt x="118" y="92"/>
                            </a:lnTo>
                            <a:lnTo>
                              <a:pt x="0" y="0"/>
                            </a:lnTo>
                            <a:lnTo>
                              <a:pt x="0" y="324"/>
                            </a:lnTo>
                            <a:lnTo>
                              <a:pt x="100" y="352"/>
                            </a:lnTo>
                            <a:lnTo>
                              <a:pt x="110" y="436"/>
                            </a:lnTo>
                            <a:lnTo>
                              <a:pt x="284" y="468"/>
                            </a:lnTo>
                            <a:lnTo>
                              <a:pt x="400" y="452"/>
                            </a:lnTo>
                            <a:lnTo>
                              <a:pt x="532" y="486"/>
                            </a:lnTo>
                            <a:lnTo>
                              <a:pt x="524" y="460"/>
                            </a:lnTo>
                            <a:lnTo>
                              <a:pt x="584" y="118"/>
                            </a:lnTo>
                            <a:lnTo>
                              <a:pt x="588" y="118"/>
                            </a:lnTo>
                            <a:lnTo>
                              <a:pt x="588" y="116"/>
                            </a:lnTo>
                            <a:lnTo>
                              <a:pt x="198" y="1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77" name="Freeform 29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2" y="1053"/>
                        <a:ext cx="8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26"/>
                          </a:cxn>
                          <a:cxn ang="0">
                            <a:pos x="0" y="0"/>
                          </a:cxn>
                          <a:cxn ang="0">
                            <a:pos x="8" y="26"/>
                          </a:cxn>
                          <a:cxn ang="0">
                            <a:pos x="8" y="26"/>
                          </a:cxn>
                        </a:cxnLst>
                        <a:rect l="0" t="0" r="r" b="b"/>
                        <a:pathLst>
                          <a:path w="8" h="26">
                            <a:moveTo>
                              <a:pt x="8" y="26"/>
                            </a:moveTo>
                            <a:lnTo>
                              <a:pt x="0" y="0"/>
                            </a:lnTo>
                            <a:lnTo>
                              <a:pt x="8" y="26"/>
                            </a:lnTo>
                            <a:lnTo>
                              <a:pt x="8" y="2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78" name="Freeform 29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4" y="1057"/>
                        <a:ext cx="182" cy="2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0" y="126"/>
                          </a:cxn>
                          <a:cxn ang="0">
                            <a:pos x="40" y="188"/>
                          </a:cxn>
                          <a:cxn ang="0">
                            <a:pos x="112" y="296"/>
                          </a:cxn>
                          <a:cxn ang="0">
                            <a:pos x="182" y="284"/>
                          </a:cxn>
                          <a:cxn ang="0">
                            <a:pos x="118" y="292"/>
                          </a:cxn>
                          <a:cxn ang="0">
                            <a:pos x="48" y="188"/>
                          </a:cxn>
                          <a:cxn ang="0">
                            <a:pos x="56" y="118"/>
                          </a:cxn>
                          <a:cxn ang="0">
                            <a:pos x="8" y="130"/>
                          </a:cxn>
                          <a:cxn ang="0">
                            <a:pos x="38" y="0"/>
                          </a:cxn>
                          <a:cxn ang="0">
                            <a:pos x="0" y="138"/>
                          </a:cxn>
                          <a:cxn ang="0">
                            <a:pos x="50" y="126"/>
                          </a:cxn>
                        </a:cxnLst>
                        <a:rect l="0" t="0" r="r" b="b"/>
                        <a:pathLst>
                          <a:path w="182" h="296">
                            <a:moveTo>
                              <a:pt x="50" y="126"/>
                            </a:moveTo>
                            <a:lnTo>
                              <a:pt x="40" y="188"/>
                            </a:lnTo>
                            <a:lnTo>
                              <a:pt x="112" y="296"/>
                            </a:lnTo>
                            <a:lnTo>
                              <a:pt x="182" y="284"/>
                            </a:lnTo>
                            <a:lnTo>
                              <a:pt x="118" y="292"/>
                            </a:lnTo>
                            <a:lnTo>
                              <a:pt x="48" y="188"/>
                            </a:lnTo>
                            <a:lnTo>
                              <a:pt x="56" y="118"/>
                            </a:lnTo>
                            <a:lnTo>
                              <a:pt x="8" y="130"/>
                            </a:lnTo>
                            <a:lnTo>
                              <a:pt x="38" y="0"/>
                            </a:lnTo>
                            <a:lnTo>
                              <a:pt x="0" y="138"/>
                            </a:lnTo>
                            <a:lnTo>
                              <a:pt x="50" y="12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79" name="Freeform 2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6" y="1329"/>
                        <a:ext cx="130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14"/>
                          </a:cxn>
                          <a:cxn ang="0">
                            <a:pos x="130" y="0"/>
                          </a:cxn>
                          <a:cxn ang="0">
                            <a:pos x="98" y="6"/>
                          </a:cxn>
                          <a:cxn ang="0">
                            <a:pos x="90" y="8"/>
                          </a:cxn>
                          <a:cxn ang="0">
                            <a:pos x="70" y="12"/>
                          </a:cxn>
                          <a:cxn ang="0">
                            <a:pos x="0" y="24"/>
                          </a:cxn>
                          <a:cxn ang="0">
                            <a:pos x="92" y="14"/>
                          </a:cxn>
                        </a:cxnLst>
                        <a:rect l="0" t="0" r="r" b="b"/>
                        <a:pathLst>
                          <a:path w="130" h="24">
                            <a:moveTo>
                              <a:pt x="92" y="14"/>
                            </a:moveTo>
                            <a:lnTo>
                              <a:pt x="130" y="0"/>
                            </a:lnTo>
                            <a:lnTo>
                              <a:pt x="98" y="6"/>
                            </a:lnTo>
                            <a:lnTo>
                              <a:pt x="90" y="8"/>
                            </a:lnTo>
                            <a:lnTo>
                              <a:pt x="70" y="12"/>
                            </a:lnTo>
                            <a:lnTo>
                              <a:pt x="0" y="24"/>
                            </a:lnTo>
                            <a:lnTo>
                              <a:pt x="92" y="1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80" name="Freeform 2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68" y="875"/>
                        <a:ext cx="606" cy="47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0" y="452"/>
                          </a:cxn>
                          <a:cxn ang="0">
                            <a:pos x="6" y="414"/>
                          </a:cxn>
                          <a:cxn ang="0">
                            <a:pos x="0" y="476"/>
                          </a:cxn>
                          <a:cxn ang="0">
                            <a:pos x="12" y="420"/>
                          </a:cxn>
                          <a:cxn ang="0">
                            <a:pos x="606" y="460"/>
                          </a:cxn>
                          <a:cxn ang="0">
                            <a:pos x="604" y="0"/>
                          </a:cxn>
                          <a:cxn ang="0">
                            <a:pos x="600" y="452"/>
                          </a:cxn>
                        </a:cxnLst>
                        <a:rect l="0" t="0" r="r" b="b"/>
                        <a:pathLst>
                          <a:path w="606" h="476">
                            <a:moveTo>
                              <a:pt x="600" y="452"/>
                            </a:moveTo>
                            <a:lnTo>
                              <a:pt x="6" y="414"/>
                            </a:lnTo>
                            <a:lnTo>
                              <a:pt x="0" y="476"/>
                            </a:lnTo>
                            <a:lnTo>
                              <a:pt x="12" y="420"/>
                            </a:lnTo>
                            <a:lnTo>
                              <a:pt x="606" y="460"/>
                            </a:lnTo>
                            <a:lnTo>
                              <a:pt x="604" y="0"/>
                            </a:lnTo>
                            <a:lnTo>
                              <a:pt x="600" y="45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81" name="Freeform 2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2" y="875"/>
                        <a:ext cx="614" cy="4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12" y="358"/>
                          </a:cxn>
                          <a:cxn ang="0">
                            <a:pos x="614" y="354"/>
                          </a:cxn>
                          <a:cxn ang="0">
                            <a:pos x="2" y="356"/>
                          </a:cxn>
                          <a:cxn ang="0">
                            <a:pos x="6" y="2"/>
                          </a:cxn>
                          <a:cxn ang="0">
                            <a:pos x="0" y="0"/>
                          </a:cxn>
                          <a:cxn ang="0">
                            <a:pos x="2" y="460"/>
                          </a:cxn>
                          <a:cxn ang="0">
                            <a:pos x="2" y="360"/>
                          </a:cxn>
                          <a:cxn ang="0">
                            <a:pos x="612" y="358"/>
                          </a:cxn>
                        </a:cxnLst>
                        <a:rect l="0" t="0" r="r" b="b"/>
                        <a:pathLst>
                          <a:path w="614" h="460">
                            <a:moveTo>
                              <a:pt x="612" y="358"/>
                            </a:moveTo>
                            <a:lnTo>
                              <a:pt x="614" y="354"/>
                            </a:lnTo>
                            <a:lnTo>
                              <a:pt x="2" y="356"/>
                            </a:lnTo>
                            <a:lnTo>
                              <a:pt x="6" y="2"/>
                            </a:lnTo>
                            <a:lnTo>
                              <a:pt x="0" y="0"/>
                            </a:lnTo>
                            <a:lnTo>
                              <a:pt x="2" y="460"/>
                            </a:lnTo>
                            <a:lnTo>
                              <a:pt x="2" y="360"/>
                            </a:lnTo>
                            <a:lnTo>
                              <a:pt x="612" y="35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82" name="Freeform 2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04" y="1325"/>
                        <a:ext cx="62" cy="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32" y="4"/>
                          </a:cxn>
                          <a:cxn ang="0">
                            <a:pos x="60" y="42"/>
                          </a:cxn>
                          <a:cxn ang="0">
                            <a:pos x="62" y="34"/>
                          </a:cxn>
                          <a:cxn ang="0">
                            <a:pos x="36" y="0"/>
                          </a:cxn>
                          <a:cxn ang="0">
                            <a:pos x="0" y="10"/>
                          </a:cxn>
                        </a:cxnLst>
                        <a:rect l="0" t="0" r="r" b="b"/>
                        <a:pathLst>
                          <a:path w="62" h="42">
                            <a:moveTo>
                              <a:pt x="0" y="10"/>
                            </a:moveTo>
                            <a:lnTo>
                              <a:pt x="32" y="4"/>
                            </a:lnTo>
                            <a:lnTo>
                              <a:pt x="60" y="42"/>
                            </a:lnTo>
                            <a:lnTo>
                              <a:pt x="62" y="34"/>
                            </a:lnTo>
                            <a:lnTo>
                              <a:pt x="36" y="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83" name="Freeform 2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66" y="1351"/>
                        <a:ext cx="2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2" y="0"/>
                          </a:cxn>
                          <a:cxn ang="0">
                            <a:pos x="0" y="8"/>
                          </a:cxn>
                          <a:cxn ang="0">
                            <a:pos x="0" y="10"/>
                          </a:cxn>
                        </a:cxnLst>
                        <a:rect l="0" t="0" r="r" b="b"/>
                        <a:pathLst>
                          <a:path w="2" h="10">
                            <a:moveTo>
                              <a:pt x="0" y="10"/>
                            </a:moveTo>
                            <a:lnTo>
                              <a:pt x="2" y="0"/>
                            </a:lnTo>
                            <a:lnTo>
                              <a:pt x="0" y="8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84" name="Freeform 2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6" y="1335"/>
                        <a:ext cx="2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0"/>
                          </a:cxn>
                          <a:cxn ang="0">
                            <a:pos x="0" y="6"/>
                          </a:cxn>
                          <a:cxn ang="0">
                            <a:pos x="20" y="2"/>
                          </a:cxn>
                          <a:cxn ang="0">
                            <a:pos x="28" y="0"/>
                          </a:cxn>
                        </a:cxnLst>
                        <a:rect l="0" t="0" r="r" b="b"/>
                        <a:pathLst>
                          <a:path w="28" h="6">
                            <a:moveTo>
                              <a:pt x="28" y="0"/>
                            </a:moveTo>
                            <a:lnTo>
                              <a:pt x="0" y="6"/>
                            </a:lnTo>
                            <a:lnTo>
                              <a:pt x="20" y="2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85" name="Freeform 2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0" y="709"/>
                        <a:ext cx="524" cy="9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58" y="634"/>
                          </a:cxn>
                          <a:cxn ang="0">
                            <a:pos x="366" y="644"/>
                          </a:cxn>
                          <a:cxn ang="0">
                            <a:pos x="294" y="536"/>
                          </a:cxn>
                          <a:cxn ang="0">
                            <a:pos x="304" y="474"/>
                          </a:cxn>
                          <a:cxn ang="0">
                            <a:pos x="254" y="486"/>
                          </a:cxn>
                          <a:cxn ang="0">
                            <a:pos x="284" y="348"/>
                          </a:cxn>
                          <a:cxn ang="0">
                            <a:pos x="256" y="334"/>
                          </a:cxn>
                          <a:cxn ang="0">
                            <a:pos x="184" y="168"/>
                          </a:cxn>
                          <a:cxn ang="0">
                            <a:pos x="210" y="24"/>
                          </a:cxn>
                          <a:cxn ang="0">
                            <a:pos x="212" y="26"/>
                          </a:cxn>
                          <a:cxn ang="0">
                            <a:pos x="214" y="22"/>
                          </a:cxn>
                          <a:cxn ang="0">
                            <a:pos x="136" y="0"/>
                          </a:cxn>
                          <a:cxn ang="0">
                            <a:pos x="136" y="2"/>
                          </a:cxn>
                          <a:cxn ang="0">
                            <a:pos x="140" y="4"/>
                          </a:cxn>
                          <a:cxn ang="0">
                            <a:pos x="78" y="344"/>
                          </a:cxn>
                          <a:cxn ang="0">
                            <a:pos x="108" y="438"/>
                          </a:cxn>
                          <a:cxn ang="0">
                            <a:pos x="40" y="574"/>
                          </a:cxn>
                          <a:cxn ang="0">
                            <a:pos x="50" y="600"/>
                          </a:cxn>
                          <a:cxn ang="0">
                            <a:pos x="0" y="866"/>
                          </a:cxn>
                          <a:cxn ang="0">
                            <a:pos x="496" y="966"/>
                          </a:cxn>
                          <a:cxn ang="0">
                            <a:pos x="524" y="658"/>
                          </a:cxn>
                          <a:cxn ang="0">
                            <a:pos x="496" y="620"/>
                          </a:cxn>
                          <a:cxn ang="0">
                            <a:pos x="458" y="634"/>
                          </a:cxn>
                        </a:cxnLst>
                        <a:rect l="0" t="0" r="r" b="b"/>
                        <a:pathLst>
                          <a:path w="524" h="966">
                            <a:moveTo>
                              <a:pt x="458" y="634"/>
                            </a:moveTo>
                            <a:lnTo>
                              <a:pt x="366" y="644"/>
                            </a:lnTo>
                            <a:lnTo>
                              <a:pt x="294" y="536"/>
                            </a:lnTo>
                            <a:lnTo>
                              <a:pt x="304" y="474"/>
                            </a:lnTo>
                            <a:lnTo>
                              <a:pt x="254" y="486"/>
                            </a:lnTo>
                            <a:lnTo>
                              <a:pt x="284" y="348"/>
                            </a:lnTo>
                            <a:lnTo>
                              <a:pt x="256" y="334"/>
                            </a:lnTo>
                            <a:lnTo>
                              <a:pt x="184" y="168"/>
                            </a:lnTo>
                            <a:lnTo>
                              <a:pt x="210" y="24"/>
                            </a:lnTo>
                            <a:lnTo>
                              <a:pt x="212" y="26"/>
                            </a:lnTo>
                            <a:lnTo>
                              <a:pt x="214" y="22"/>
                            </a:lnTo>
                            <a:lnTo>
                              <a:pt x="136" y="0"/>
                            </a:lnTo>
                            <a:lnTo>
                              <a:pt x="136" y="2"/>
                            </a:lnTo>
                            <a:lnTo>
                              <a:pt x="140" y="4"/>
                            </a:lnTo>
                            <a:lnTo>
                              <a:pt x="78" y="344"/>
                            </a:lnTo>
                            <a:lnTo>
                              <a:pt x="108" y="438"/>
                            </a:lnTo>
                            <a:lnTo>
                              <a:pt x="40" y="574"/>
                            </a:lnTo>
                            <a:lnTo>
                              <a:pt x="50" y="600"/>
                            </a:lnTo>
                            <a:lnTo>
                              <a:pt x="0" y="866"/>
                            </a:lnTo>
                            <a:lnTo>
                              <a:pt x="496" y="966"/>
                            </a:lnTo>
                            <a:lnTo>
                              <a:pt x="524" y="658"/>
                            </a:lnTo>
                            <a:lnTo>
                              <a:pt x="496" y="620"/>
                            </a:lnTo>
                            <a:lnTo>
                              <a:pt x="458" y="63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86" name="Freeform 29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8" y="1621"/>
                        <a:ext cx="118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4" y="254"/>
                          </a:cxn>
                          <a:cxn ang="0">
                            <a:pos x="94" y="256"/>
                          </a:cxn>
                          <a:cxn ang="0">
                            <a:pos x="96" y="256"/>
                          </a:cxn>
                          <a:cxn ang="0">
                            <a:pos x="118" y="318"/>
                          </a:cxn>
                          <a:cxn ang="0">
                            <a:pos x="0" y="0"/>
                          </a:cxn>
                          <a:cxn ang="0">
                            <a:pos x="94" y="254"/>
                          </a:cxn>
                          <a:cxn ang="0">
                            <a:pos x="94" y="254"/>
                          </a:cxn>
                        </a:cxnLst>
                        <a:rect l="0" t="0" r="r" b="b"/>
                        <a:pathLst>
                          <a:path w="118" h="318">
                            <a:moveTo>
                              <a:pt x="94" y="254"/>
                            </a:moveTo>
                            <a:lnTo>
                              <a:pt x="94" y="256"/>
                            </a:lnTo>
                            <a:lnTo>
                              <a:pt x="96" y="256"/>
                            </a:lnTo>
                            <a:lnTo>
                              <a:pt x="118" y="318"/>
                            </a:lnTo>
                            <a:lnTo>
                              <a:pt x="0" y="0"/>
                            </a:lnTo>
                            <a:lnTo>
                              <a:pt x="94" y="254"/>
                            </a:lnTo>
                            <a:lnTo>
                              <a:pt x="94" y="25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87" name="Freeform 29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8" y="1295"/>
                        <a:ext cx="10" cy="3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188"/>
                          </a:cxn>
                          <a:cxn ang="0">
                            <a:pos x="6" y="188"/>
                          </a:cxn>
                          <a:cxn ang="0">
                            <a:pos x="10" y="326"/>
                          </a:cxn>
                          <a:cxn ang="0">
                            <a:pos x="0" y="0"/>
                          </a:cxn>
                          <a:cxn ang="0">
                            <a:pos x="6" y="186"/>
                          </a:cxn>
                          <a:cxn ang="0">
                            <a:pos x="6" y="188"/>
                          </a:cxn>
                        </a:cxnLst>
                        <a:rect l="0" t="0" r="r" b="b"/>
                        <a:pathLst>
                          <a:path w="10" h="326">
                            <a:moveTo>
                              <a:pt x="6" y="188"/>
                            </a:moveTo>
                            <a:lnTo>
                              <a:pt x="6" y="188"/>
                            </a:lnTo>
                            <a:lnTo>
                              <a:pt x="10" y="326"/>
                            </a:lnTo>
                            <a:lnTo>
                              <a:pt x="0" y="0"/>
                            </a:lnTo>
                            <a:lnTo>
                              <a:pt x="6" y="186"/>
                            </a:lnTo>
                            <a:lnTo>
                              <a:pt x="6" y="18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88" name="Freeform 29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8" y="877"/>
                        <a:ext cx="648" cy="9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78" y="708"/>
                          </a:cxn>
                          <a:cxn ang="0">
                            <a:pos x="648" y="766"/>
                          </a:cxn>
                          <a:cxn ang="0">
                            <a:pos x="646" y="758"/>
                          </a:cxn>
                          <a:cxn ang="0">
                            <a:pos x="478" y="704"/>
                          </a:cxn>
                          <a:cxn ang="0">
                            <a:pos x="4" y="706"/>
                          </a:cxn>
                          <a:cxn ang="0">
                            <a:pos x="8" y="458"/>
                          </a:cxn>
                          <a:cxn ang="0">
                            <a:pos x="6" y="458"/>
                          </a:cxn>
                          <a:cxn ang="0">
                            <a:pos x="6" y="358"/>
                          </a:cxn>
                          <a:cxn ang="0">
                            <a:pos x="616" y="356"/>
                          </a:cxn>
                          <a:cxn ang="0">
                            <a:pos x="618" y="352"/>
                          </a:cxn>
                          <a:cxn ang="0">
                            <a:pos x="6" y="354"/>
                          </a:cxn>
                          <a:cxn ang="0">
                            <a:pos x="10" y="0"/>
                          </a:cxn>
                          <a:cxn ang="0">
                            <a:pos x="8" y="0"/>
                          </a:cxn>
                          <a:cxn ang="0">
                            <a:pos x="0" y="972"/>
                          </a:cxn>
                          <a:cxn ang="0">
                            <a:pos x="4" y="710"/>
                          </a:cxn>
                          <a:cxn ang="0">
                            <a:pos x="478" y="708"/>
                          </a:cxn>
                        </a:cxnLst>
                        <a:rect l="0" t="0" r="r" b="b"/>
                        <a:pathLst>
                          <a:path w="648" h="972">
                            <a:moveTo>
                              <a:pt x="478" y="708"/>
                            </a:moveTo>
                            <a:lnTo>
                              <a:pt x="648" y="766"/>
                            </a:lnTo>
                            <a:lnTo>
                              <a:pt x="646" y="758"/>
                            </a:lnTo>
                            <a:lnTo>
                              <a:pt x="478" y="704"/>
                            </a:lnTo>
                            <a:lnTo>
                              <a:pt x="4" y="706"/>
                            </a:lnTo>
                            <a:lnTo>
                              <a:pt x="8" y="458"/>
                            </a:lnTo>
                            <a:lnTo>
                              <a:pt x="6" y="458"/>
                            </a:lnTo>
                            <a:lnTo>
                              <a:pt x="6" y="358"/>
                            </a:lnTo>
                            <a:lnTo>
                              <a:pt x="616" y="356"/>
                            </a:lnTo>
                            <a:lnTo>
                              <a:pt x="618" y="352"/>
                            </a:lnTo>
                            <a:lnTo>
                              <a:pt x="6" y="354"/>
                            </a:lnTo>
                            <a:lnTo>
                              <a:pt x="10" y="0"/>
                            </a:lnTo>
                            <a:lnTo>
                              <a:pt x="8" y="0"/>
                            </a:lnTo>
                            <a:lnTo>
                              <a:pt x="0" y="972"/>
                            </a:lnTo>
                            <a:lnTo>
                              <a:pt x="4" y="710"/>
                            </a:lnTo>
                            <a:lnTo>
                              <a:pt x="478" y="70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89" name="Freeform 29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32" y="1939"/>
                        <a:ext cx="602" cy="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2" y="6"/>
                          </a:cxn>
                          <a:cxn ang="0">
                            <a:pos x="594" y="0"/>
                          </a:cxn>
                          <a:cxn ang="0">
                            <a:pos x="0" y="8"/>
                          </a:cxn>
                          <a:cxn ang="0">
                            <a:pos x="602" y="6"/>
                          </a:cxn>
                        </a:cxnLst>
                        <a:rect l="0" t="0" r="r" b="b"/>
                        <a:pathLst>
                          <a:path w="602" h="8">
                            <a:moveTo>
                              <a:pt x="602" y="6"/>
                            </a:moveTo>
                            <a:lnTo>
                              <a:pt x="594" y="0"/>
                            </a:lnTo>
                            <a:lnTo>
                              <a:pt x="0" y="8"/>
                            </a:lnTo>
                            <a:lnTo>
                              <a:pt x="602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90" name="Freeform 29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4" y="847"/>
                        <a:ext cx="74" cy="3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4" y="378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74" y="378"/>
                          </a:cxn>
                        </a:cxnLst>
                        <a:rect l="0" t="0" r="r" b="b"/>
                        <a:pathLst>
                          <a:path w="74" h="378">
                            <a:moveTo>
                              <a:pt x="74" y="378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74" y="37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91" name="Freeform 29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29" y="729"/>
                        <a:ext cx="944" cy="6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0" y="62"/>
                          </a:cxn>
                          <a:cxn ang="0">
                            <a:pos x="22" y="0"/>
                          </a:cxn>
                          <a:cxn ang="0">
                            <a:pos x="20" y="4"/>
                          </a:cxn>
                          <a:cxn ang="0">
                            <a:pos x="24" y="4"/>
                          </a:cxn>
                          <a:cxn ang="0">
                            <a:pos x="0" y="148"/>
                          </a:cxn>
                          <a:cxn ang="0">
                            <a:pos x="66" y="306"/>
                          </a:cxn>
                          <a:cxn ang="0">
                            <a:pos x="100" y="326"/>
                          </a:cxn>
                          <a:cxn ang="0">
                            <a:pos x="70" y="456"/>
                          </a:cxn>
                          <a:cxn ang="0">
                            <a:pos x="118" y="444"/>
                          </a:cxn>
                          <a:cxn ang="0">
                            <a:pos x="110" y="514"/>
                          </a:cxn>
                          <a:cxn ang="0">
                            <a:pos x="180" y="618"/>
                          </a:cxn>
                          <a:cxn ang="0">
                            <a:pos x="244" y="610"/>
                          </a:cxn>
                          <a:cxn ang="0">
                            <a:pos x="272" y="604"/>
                          </a:cxn>
                          <a:cxn ang="0">
                            <a:pos x="308" y="594"/>
                          </a:cxn>
                          <a:cxn ang="0">
                            <a:pos x="334" y="628"/>
                          </a:cxn>
                          <a:cxn ang="0">
                            <a:pos x="336" y="620"/>
                          </a:cxn>
                          <a:cxn ang="0">
                            <a:pos x="342" y="558"/>
                          </a:cxn>
                          <a:cxn ang="0">
                            <a:pos x="936" y="596"/>
                          </a:cxn>
                          <a:cxn ang="0">
                            <a:pos x="940" y="144"/>
                          </a:cxn>
                          <a:cxn ang="0">
                            <a:pos x="944" y="146"/>
                          </a:cxn>
                          <a:cxn ang="0">
                            <a:pos x="944" y="140"/>
                          </a:cxn>
                          <a:cxn ang="0">
                            <a:pos x="260" y="62"/>
                          </a:cxn>
                        </a:cxnLst>
                        <a:rect l="0" t="0" r="r" b="b"/>
                        <a:pathLst>
                          <a:path w="944" h="628">
                            <a:moveTo>
                              <a:pt x="260" y="62"/>
                            </a:moveTo>
                            <a:lnTo>
                              <a:pt x="22" y="0"/>
                            </a:lnTo>
                            <a:lnTo>
                              <a:pt x="20" y="4"/>
                            </a:lnTo>
                            <a:lnTo>
                              <a:pt x="24" y="4"/>
                            </a:lnTo>
                            <a:lnTo>
                              <a:pt x="0" y="148"/>
                            </a:lnTo>
                            <a:lnTo>
                              <a:pt x="66" y="306"/>
                            </a:lnTo>
                            <a:lnTo>
                              <a:pt x="100" y="326"/>
                            </a:lnTo>
                            <a:lnTo>
                              <a:pt x="70" y="456"/>
                            </a:lnTo>
                            <a:lnTo>
                              <a:pt x="118" y="444"/>
                            </a:lnTo>
                            <a:lnTo>
                              <a:pt x="110" y="514"/>
                            </a:lnTo>
                            <a:lnTo>
                              <a:pt x="180" y="618"/>
                            </a:lnTo>
                            <a:lnTo>
                              <a:pt x="244" y="610"/>
                            </a:lnTo>
                            <a:lnTo>
                              <a:pt x="272" y="604"/>
                            </a:lnTo>
                            <a:lnTo>
                              <a:pt x="308" y="594"/>
                            </a:lnTo>
                            <a:lnTo>
                              <a:pt x="334" y="628"/>
                            </a:lnTo>
                            <a:lnTo>
                              <a:pt x="336" y="620"/>
                            </a:lnTo>
                            <a:lnTo>
                              <a:pt x="342" y="558"/>
                            </a:lnTo>
                            <a:lnTo>
                              <a:pt x="936" y="596"/>
                            </a:lnTo>
                            <a:lnTo>
                              <a:pt x="940" y="144"/>
                            </a:lnTo>
                            <a:lnTo>
                              <a:pt x="944" y="146"/>
                            </a:lnTo>
                            <a:lnTo>
                              <a:pt x="944" y="140"/>
                            </a:lnTo>
                            <a:lnTo>
                              <a:pt x="260" y="6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92" name="Freeform 29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6" y="1581"/>
                        <a:ext cx="16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68" y="56"/>
                          </a:cxn>
                          <a:cxn ang="0">
                            <a:pos x="168" y="54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68" h="56">
                            <a:moveTo>
                              <a:pt x="0" y="0"/>
                            </a:moveTo>
                            <a:lnTo>
                              <a:pt x="168" y="56"/>
                            </a:lnTo>
                            <a:lnTo>
                              <a:pt x="168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93" name="Freeform 29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843"/>
                        <a:ext cx="614" cy="3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14" y="382"/>
                          </a:cxn>
                          <a:cxn ang="0">
                            <a:pos x="540" y="4"/>
                          </a:cxn>
                          <a:cxn ang="0">
                            <a:pos x="542" y="4"/>
                          </a:cxn>
                          <a:cxn ang="0">
                            <a:pos x="542" y="0"/>
                          </a:cxn>
                          <a:cxn ang="0">
                            <a:pos x="26" y="32"/>
                          </a:cxn>
                          <a:cxn ang="0">
                            <a:pos x="2" y="28"/>
                          </a:cxn>
                          <a:cxn ang="0">
                            <a:pos x="2" y="34"/>
                          </a:cxn>
                          <a:cxn ang="0">
                            <a:pos x="4" y="34"/>
                          </a:cxn>
                          <a:cxn ang="0">
                            <a:pos x="0" y="388"/>
                          </a:cxn>
                          <a:cxn ang="0">
                            <a:pos x="612" y="386"/>
                          </a:cxn>
                          <a:cxn ang="0">
                            <a:pos x="610" y="388"/>
                          </a:cxn>
                          <a:cxn ang="0">
                            <a:pos x="610" y="388"/>
                          </a:cxn>
                          <a:cxn ang="0">
                            <a:pos x="614" y="382"/>
                          </a:cxn>
                        </a:cxnLst>
                        <a:rect l="0" t="0" r="r" b="b"/>
                        <a:pathLst>
                          <a:path w="614" h="388">
                            <a:moveTo>
                              <a:pt x="614" y="382"/>
                            </a:moveTo>
                            <a:lnTo>
                              <a:pt x="540" y="4"/>
                            </a:lnTo>
                            <a:lnTo>
                              <a:pt x="542" y="4"/>
                            </a:lnTo>
                            <a:lnTo>
                              <a:pt x="542" y="0"/>
                            </a:lnTo>
                            <a:lnTo>
                              <a:pt x="26" y="32"/>
                            </a:lnTo>
                            <a:lnTo>
                              <a:pt x="2" y="28"/>
                            </a:lnTo>
                            <a:lnTo>
                              <a:pt x="2" y="34"/>
                            </a:lnTo>
                            <a:lnTo>
                              <a:pt x="4" y="34"/>
                            </a:lnTo>
                            <a:lnTo>
                              <a:pt x="0" y="388"/>
                            </a:lnTo>
                            <a:lnTo>
                              <a:pt x="612" y="386"/>
                            </a:lnTo>
                            <a:lnTo>
                              <a:pt x="610" y="388"/>
                            </a:lnTo>
                            <a:lnTo>
                              <a:pt x="610" y="388"/>
                            </a:lnTo>
                            <a:lnTo>
                              <a:pt x="614" y="38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94" name="Freeform 29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8" y="1585"/>
                        <a:ext cx="758" cy="3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36" y="292"/>
                          </a:cxn>
                          <a:cxn ang="0">
                            <a:pos x="734" y="292"/>
                          </a:cxn>
                          <a:cxn ang="0">
                            <a:pos x="734" y="290"/>
                          </a:cxn>
                          <a:cxn ang="0">
                            <a:pos x="734" y="290"/>
                          </a:cxn>
                          <a:cxn ang="0">
                            <a:pos x="646" y="52"/>
                          </a:cxn>
                          <a:cxn ang="0">
                            <a:pos x="646" y="52"/>
                          </a:cxn>
                          <a:cxn ang="0">
                            <a:pos x="648" y="58"/>
                          </a:cxn>
                          <a:cxn ang="0">
                            <a:pos x="478" y="0"/>
                          </a:cxn>
                          <a:cxn ang="0">
                            <a:pos x="4" y="2"/>
                          </a:cxn>
                          <a:cxn ang="0">
                            <a:pos x="0" y="264"/>
                          </a:cxn>
                          <a:cxn ang="0">
                            <a:pos x="158" y="268"/>
                          </a:cxn>
                          <a:cxn ang="0">
                            <a:pos x="164" y="362"/>
                          </a:cxn>
                          <a:cxn ang="0">
                            <a:pos x="758" y="354"/>
                          </a:cxn>
                          <a:cxn ang="0">
                            <a:pos x="736" y="292"/>
                          </a:cxn>
                        </a:cxnLst>
                        <a:rect l="0" t="0" r="r" b="b"/>
                        <a:pathLst>
                          <a:path w="758" h="362">
                            <a:moveTo>
                              <a:pt x="736" y="292"/>
                            </a:moveTo>
                            <a:lnTo>
                              <a:pt x="734" y="292"/>
                            </a:lnTo>
                            <a:lnTo>
                              <a:pt x="734" y="290"/>
                            </a:lnTo>
                            <a:lnTo>
                              <a:pt x="734" y="290"/>
                            </a:lnTo>
                            <a:lnTo>
                              <a:pt x="646" y="52"/>
                            </a:lnTo>
                            <a:lnTo>
                              <a:pt x="646" y="52"/>
                            </a:lnTo>
                            <a:lnTo>
                              <a:pt x="648" y="58"/>
                            </a:lnTo>
                            <a:lnTo>
                              <a:pt x="478" y="0"/>
                            </a:lnTo>
                            <a:lnTo>
                              <a:pt x="4" y="2"/>
                            </a:lnTo>
                            <a:lnTo>
                              <a:pt x="0" y="264"/>
                            </a:lnTo>
                            <a:lnTo>
                              <a:pt x="158" y="268"/>
                            </a:lnTo>
                            <a:lnTo>
                              <a:pt x="164" y="362"/>
                            </a:lnTo>
                            <a:lnTo>
                              <a:pt x="758" y="354"/>
                            </a:lnTo>
                            <a:lnTo>
                              <a:pt x="736" y="29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95" name="Freeform 29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2" y="1231"/>
                        <a:ext cx="642" cy="4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36" y="390"/>
                          </a:cxn>
                          <a:cxn ang="0">
                            <a:pos x="632" y="252"/>
                          </a:cxn>
                          <a:cxn ang="0">
                            <a:pos x="632" y="252"/>
                          </a:cxn>
                          <a:cxn ang="0">
                            <a:pos x="632" y="250"/>
                          </a:cxn>
                          <a:cxn ang="0">
                            <a:pos x="626" y="64"/>
                          </a:cxn>
                          <a:cxn ang="0">
                            <a:pos x="596" y="26"/>
                          </a:cxn>
                          <a:cxn ang="0">
                            <a:pos x="612" y="0"/>
                          </a:cxn>
                          <a:cxn ang="0">
                            <a:pos x="612" y="0"/>
                          </a:cxn>
                          <a:cxn ang="0">
                            <a:pos x="612" y="2"/>
                          </a:cxn>
                          <a:cxn ang="0">
                            <a:pos x="2" y="4"/>
                          </a:cxn>
                          <a:cxn ang="0">
                            <a:pos x="2" y="104"/>
                          </a:cxn>
                          <a:cxn ang="0">
                            <a:pos x="4" y="104"/>
                          </a:cxn>
                          <a:cxn ang="0">
                            <a:pos x="0" y="352"/>
                          </a:cxn>
                          <a:cxn ang="0">
                            <a:pos x="474" y="350"/>
                          </a:cxn>
                          <a:cxn ang="0">
                            <a:pos x="642" y="404"/>
                          </a:cxn>
                          <a:cxn ang="0">
                            <a:pos x="642" y="406"/>
                          </a:cxn>
                          <a:cxn ang="0">
                            <a:pos x="642" y="406"/>
                          </a:cxn>
                          <a:cxn ang="0">
                            <a:pos x="636" y="390"/>
                          </a:cxn>
                        </a:cxnLst>
                        <a:rect l="0" t="0" r="r" b="b"/>
                        <a:pathLst>
                          <a:path w="642" h="406">
                            <a:moveTo>
                              <a:pt x="636" y="390"/>
                            </a:moveTo>
                            <a:lnTo>
                              <a:pt x="632" y="252"/>
                            </a:lnTo>
                            <a:lnTo>
                              <a:pt x="632" y="252"/>
                            </a:lnTo>
                            <a:lnTo>
                              <a:pt x="632" y="250"/>
                            </a:lnTo>
                            <a:lnTo>
                              <a:pt x="626" y="64"/>
                            </a:lnTo>
                            <a:lnTo>
                              <a:pt x="596" y="26"/>
                            </a:lnTo>
                            <a:lnTo>
                              <a:pt x="612" y="0"/>
                            </a:lnTo>
                            <a:lnTo>
                              <a:pt x="612" y="0"/>
                            </a:lnTo>
                            <a:lnTo>
                              <a:pt x="612" y="2"/>
                            </a:lnTo>
                            <a:lnTo>
                              <a:pt x="2" y="4"/>
                            </a:lnTo>
                            <a:lnTo>
                              <a:pt x="2" y="104"/>
                            </a:lnTo>
                            <a:lnTo>
                              <a:pt x="4" y="104"/>
                            </a:lnTo>
                            <a:lnTo>
                              <a:pt x="0" y="352"/>
                            </a:lnTo>
                            <a:lnTo>
                              <a:pt x="474" y="350"/>
                            </a:lnTo>
                            <a:lnTo>
                              <a:pt x="642" y="404"/>
                            </a:lnTo>
                            <a:lnTo>
                              <a:pt x="642" y="406"/>
                            </a:lnTo>
                            <a:lnTo>
                              <a:pt x="642" y="406"/>
                            </a:lnTo>
                            <a:lnTo>
                              <a:pt x="636" y="39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96" name="Freeform 29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2" y="1457"/>
                        <a:ext cx="524" cy="4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4" y="202"/>
                          </a:cxn>
                          <a:cxn ang="0">
                            <a:pos x="516" y="146"/>
                          </a:cxn>
                          <a:cxn ang="0">
                            <a:pos x="444" y="76"/>
                          </a:cxn>
                          <a:cxn ang="0">
                            <a:pos x="428" y="2"/>
                          </a:cxn>
                          <a:cxn ang="0">
                            <a:pos x="428" y="0"/>
                          </a:cxn>
                          <a:cxn ang="0">
                            <a:pos x="416" y="0"/>
                          </a:cxn>
                          <a:cxn ang="0">
                            <a:pos x="426" y="0"/>
                          </a:cxn>
                          <a:cxn ang="0">
                            <a:pos x="428" y="6"/>
                          </a:cxn>
                          <a:cxn ang="0">
                            <a:pos x="0" y="24"/>
                          </a:cxn>
                          <a:cxn ang="0">
                            <a:pos x="4" y="160"/>
                          </a:cxn>
                          <a:cxn ang="0">
                            <a:pos x="98" y="418"/>
                          </a:cxn>
                          <a:cxn ang="0">
                            <a:pos x="444" y="408"/>
                          </a:cxn>
                          <a:cxn ang="0">
                            <a:pos x="444" y="378"/>
                          </a:cxn>
                          <a:cxn ang="0">
                            <a:pos x="484" y="308"/>
                          </a:cxn>
                          <a:cxn ang="0">
                            <a:pos x="464" y="268"/>
                          </a:cxn>
                          <a:cxn ang="0">
                            <a:pos x="524" y="202"/>
                          </a:cxn>
                        </a:cxnLst>
                        <a:rect l="0" t="0" r="r" b="b"/>
                        <a:pathLst>
                          <a:path w="524" h="418">
                            <a:moveTo>
                              <a:pt x="524" y="202"/>
                            </a:moveTo>
                            <a:lnTo>
                              <a:pt x="516" y="146"/>
                            </a:lnTo>
                            <a:lnTo>
                              <a:pt x="444" y="76"/>
                            </a:lnTo>
                            <a:lnTo>
                              <a:pt x="428" y="2"/>
                            </a:lnTo>
                            <a:lnTo>
                              <a:pt x="428" y="0"/>
                            </a:lnTo>
                            <a:lnTo>
                              <a:pt x="416" y="0"/>
                            </a:lnTo>
                            <a:lnTo>
                              <a:pt x="426" y="0"/>
                            </a:lnTo>
                            <a:lnTo>
                              <a:pt x="428" y="6"/>
                            </a:lnTo>
                            <a:lnTo>
                              <a:pt x="0" y="24"/>
                            </a:lnTo>
                            <a:lnTo>
                              <a:pt x="4" y="160"/>
                            </a:lnTo>
                            <a:lnTo>
                              <a:pt x="98" y="418"/>
                            </a:lnTo>
                            <a:lnTo>
                              <a:pt x="444" y="408"/>
                            </a:lnTo>
                            <a:lnTo>
                              <a:pt x="444" y="378"/>
                            </a:lnTo>
                            <a:lnTo>
                              <a:pt x="484" y="308"/>
                            </a:lnTo>
                            <a:lnTo>
                              <a:pt x="464" y="268"/>
                            </a:lnTo>
                            <a:lnTo>
                              <a:pt x="524" y="20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97" name="Freeform 29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6" y="835"/>
                        <a:ext cx="586" cy="6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14" y="566"/>
                          </a:cxn>
                          <a:cxn ang="0">
                            <a:pos x="376" y="482"/>
                          </a:cxn>
                          <a:cxn ang="0">
                            <a:pos x="346" y="344"/>
                          </a:cxn>
                          <a:cxn ang="0">
                            <a:pos x="386" y="302"/>
                          </a:cxn>
                          <a:cxn ang="0">
                            <a:pos x="424" y="214"/>
                          </a:cxn>
                          <a:cxn ang="0">
                            <a:pos x="418" y="216"/>
                          </a:cxn>
                          <a:cxn ang="0">
                            <a:pos x="506" y="108"/>
                          </a:cxn>
                          <a:cxn ang="0">
                            <a:pos x="586" y="54"/>
                          </a:cxn>
                          <a:cxn ang="0">
                            <a:pos x="406" y="54"/>
                          </a:cxn>
                          <a:cxn ang="0">
                            <a:pos x="158" y="0"/>
                          </a:cxn>
                          <a:cxn ang="0">
                            <a:pos x="0" y="8"/>
                          </a:cxn>
                          <a:cxn ang="0">
                            <a:pos x="0" y="12"/>
                          </a:cxn>
                          <a:cxn ang="0">
                            <a:pos x="4" y="14"/>
                          </a:cxn>
                          <a:cxn ang="0">
                            <a:pos x="78" y="390"/>
                          </a:cxn>
                          <a:cxn ang="0">
                            <a:pos x="60" y="422"/>
                          </a:cxn>
                          <a:cxn ang="0">
                            <a:pos x="90" y="460"/>
                          </a:cxn>
                          <a:cxn ang="0">
                            <a:pos x="96" y="638"/>
                          </a:cxn>
                          <a:cxn ang="0">
                            <a:pos x="512" y="622"/>
                          </a:cxn>
                          <a:cxn ang="0">
                            <a:pos x="524" y="622"/>
                          </a:cxn>
                          <a:cxn ang="0">
                            <a:pos x="514" y="566"/>
                          </a:cxn>
                        </a:cxnLst>
                        <a:rect l="0" t="0" r="r" b="b"/>
                        <a:pathLst>
                          <a:path w="586" h="638">
                            <a:moveTo>
                              <a:pt x="514" y="566"/>
                            </a:moveTo>
                            <a:lnTo>
                              <a:pt x="376" y="482"/>
                            </a:lnTo>
                            <a:lnTo>
                              <a:pt x="346" y="344"/>
                            </a:lnTo>
                            <a:lnTo>
                              <a:pt x="386" y="302"/>
                            </a:lnTo>
                            <a:lnTo>
                              <a:pt x="424" y="214"/>
                            </a:lnTo>
                            <a:lnTo>
                              <a:pt x="418" y="216"/>
                            </a:lnTo>
                            <a:lnTo>
                              <a:pt x="506" y="108"/>
                            </a:lnTo>
                            <a:lnTo>
                              <a:pt x="586" y="54"/>
                            </a:lnTo>
                            <a:lnTo>
                              <a:pt x="406" y="54"/>
                            </a:lnTo>
                            <a:lnTo>
                              <a:pt x="158" y="0"/>
                            </a:lnTo>
                            <a:lnTo>
                              <a:pt x="0" y="8"/>
                            </a:lnTo>
                            <a:lnTo>
                              <a:pt x="0" y="12"/>
                            </a:lnTo>
                            <a:lnTo>
                              <a:pt x="4" y="14"/>
                            </a:lnTo>
                            <a:lnTo>
                              <a:pt x="78" y="390"/>
                            </a:lnTo>
                            <a:lnTo>
                              <a:pt x="60" y="422"/>
                            </a:lnTo>
                            <a:lnTo>
                              <a:pt x="90" y="460"/>
                            </a:lnTo>
                            <a:lnTo>
                              <a:pt x="96" y="638"/>
                            </a:lnTo>
                            <a:lnTo>
                              <a:pt x="512" y="622"/>
                            </a:lnTo>
                            <a:lnTo>
                              <a:pt x="524" y="622"/>
                            </a:lnTo>
                            <a:lnTo>
                              <a:pt x="514" y="56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98" name="Freeform 29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6" y="2005"/>
                        <a:ext cx="82" cy="1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84"/>
                          </a:cxn>
                          <a:cxn ang="0">
                            <a:pos x="4" y="0"/>
                          </a:cxn>
                          <a:cxn ang="0">
                            <a:pos x="0" y="84"/>
                          </a:cxn>
                          <a:cxn ang="0">
                            <a:pos x="82" y="138"/>
                          </a:cxn>
                          <a:cxn ang="0">
                            <a:pos x="4" y="84"/>
                          </a:cxn>
                        </a:cxnLst>
                        <a:rect l="0" t="0" r="r" b="b"/>
                        <a:pathLst>
                          <a:path w="82" h="138">
                            <a:moveTo>
                              <a:pt x="4" y="84"/>
                            </a:moveTo>
                            <a:lnTo>
                              <a:pt x="4" y="0"/>
                            </a:lnTo>
                            <a:lnTo>
                              <a:pt x="0" y="84"/>
                            </a:lnTo>
                            <a:lnTo>
                              <a:pt x="82" y="138"/>
                            </a:lnTo>
                            <a:lnTo>
                              <a:pt x="4" y="8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599" name="Freeform 30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6" y="2083"/>
                        <a:ext cx="234" cy="1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0" y="146"/>
                          </a:cxn>
                          <a:cxn ang="0">
                            <a:pos x="132" y="102"/>
                          </a:cxn>
                          <a:cxn ang="0">
                            <a:pos x="182" y="128"/>
                          </a:cxn>
                          <a:cxn ang="0">
                            <a:pos x="224" y="72"/>
                          </a:cxn>
                          <a:cxn ang="0">
                            <a:pos x="234" y="0"/>
                          </a:cxn>
                          <a:cxn ang="0">
                            <a:pos x="222" y="72"/>
                          </a:cxn>
                          <a:cxn ang="0">
                            <a:pos x="182" y="124"/>
                          </a:cxn>
                          <a:cxn ang="0">
                            <a:pos x="132" y="96"/>
                          </a:cxn>
                          <a:cxn ang="0">
                            <a:pos x="110" y="138"/>
                          </a:cxn>
                          <a:cxn ang="0">
                            <a:pos x="82" y="60"/>
                          </a:cxn>
                          <a:cxn ang="0">
                            <a:pos x="0" y="6"/>
                          </a:cxn>
                          <a:cxn ang="0">
                            <a:pos x="80" y="64"/>
                          </a:cxn>
                          <a:cxn ang="0">
                            <a:pos x="110" y="146"/>
                          </a:cxn>
                        </a:cxnLst>
                        <a:rect l="0" t="0" r="r" b="b"/>
                        <a:pathLst>
                          <a:path w="234" h="146">
                            <a:moveTo>
                              <a:pt x="110" y="146"/>
                            </a:moveTo>
                            <a:lnTo>
                              <a:pt x="132" y="102"/>
                            </a:lnTo>
                            <a:lnTo>
                              <a:pt x="182" y="128"/>
                            </a:lnTo>
                            <a:lnTo>
                              <a:pt x="224" y="72"/>
                            </a:lnTo>
                            <a:lnTo>
                              <a:pt x="234" y="0"/>
                            </a:lnTo>
                            <a:lnTo>
                              <a:pt x="222" y="72"/>
                            </a:lnTo>
                            <a:lnTo>
                              <a:pt x="182" y="124"/>
                            </a:lnTo>
                            <a:lnTo>
                              <a:pt x="132" y="96"/>
                            </a:lnTo>
                            <a:lnTo>
                              <a:pt x="110" y="138"/>
                            </a:lnTo>
                            <a:lnTo>
                              <a:pt x="82" y="60"/>
                            </a:lnTo>
                            <a:lnTo>
                              <a:pt x="0" y="6"/>
                            </a:lnTo>
                            <a:lnTo>
                              <a:pt x="80" y="64"/>
                            </a:lnTo>
                            <a:lnTo>
                              <a:pt x="110" y="14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00" name="Freeform 30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8" y="1991"/>
                        <a:ext cx="28" cy="1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4"/>
                          </a:cxn>
                          <a:cxn ang="0">
                            <a:pos x="12" y="92"/>
                          </a:cxn>
                          <a:cxn ang="0">
                            <a:pos x="14" y="82"/>
                          </a:cxn>
                          <a:cxn ang="0">
                            <a:pos x="16" y="72"/>
                          </a:cxn>
                          <a:cxn ang="0">
                            <a:pos x="28" y="0"/>
                          </a:cxn>
                          <a:cxn ang="0">
                            <a:pos x="8" y="82"/>
                          </a:cxn>
                          <a:cxn ang="0">
                            <a:pos x="0" y="164"/>
                          </a:cxn>
                        </a:cxnLst>
                        <a:rect l="0" t="0" r="r" b="b"/>
                        <a:pathLst>
                          <a:path w="28" h="164">
                            <a:moveTo>
                              <a:pt x="0" y="164"/>
                            </a:moveTo>
                            <a:lnTo>
                              <a:pt x="12" y="92"/>
                            </a:lnTo>
                            <a:lnTo>
                              <a:pt x="14" y="82"/>
                            </a:lnTo>
                            <a:lnTo>
                              <a:pt x="16" y="72"/>
                            </a:lnTo>
                            <a:lnTo>
                              <a:pt x="28" y="0"/>
                            </a:lnTo>
                            <a:lnTo>
                              <a:pt x="8" y="82"/>
                            </a:lnTo>
                            <a:lnTo>
                              <a:pt x="0" y="16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01" name="Freeform 30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0" y="2063"/>
                        <a:ext cx="4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0"/>
                          </a:cxn>
                          <a:cxn ang="0">
                            <a:pos x="4" y="0"/>
                          </a:cxn>
                          <a:cxn ang="0">
                            <a:pos x="2" y="10"/>
                          </a:cxn>
                          <a:cxn ang="0">
                            <a:pos x="0" y="20"/>
                          </a:cxn>
                        </a:cxnLst>
                        <a:rect l="0" t="0" r="r" b="b"/>
                        <a:pathLst>
                          <a:path w="4" h="20">
                            <a:moveTo>
                              <a:pt x="0" y="20"/>
                            </a:moveTo>
                            <a:lnTo>
                              <a:pt x="4" y="0"/>
                            </a:lnTo>
                            <a:lnTo>
                              <a:pt x="2" y="10"/>
                            </a:lnTo>
                            <a:lnTo>
                              <a:pt x="0" y="2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02" name="Freeform 30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8" y="2043"/>
                        <a:ext cx="104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54"/>
                          </a:cxn>
                          <a:cxn ang="0">
                            <a:pos x="0" y="40"/>
                          </a:cxn>
                          <a:cxn ang="0">
                            <a:pos x="24" y="60"/>
                          </a:cxn>
                          <a:cxn ang="0">
                            <a:pos x="104" y="0"/>
                          </a:cxn>
                          <a:cxn ang="0">
                            <a:pos x="24" y="54"/>
                          </a:cxn>
                        </a:cxnLst>
                        <a:rect l="0" t="0" r="r" b="b"/>
                        <a:pathLst>
                          <a:path w="104" h="60">
                            <a:moveTo>
                              <a:pt x="24" y="54"/>
                            </a:moveTo>
                            <a:lnTo>
                              <a:pt x="0" y="40"/>
                            </a:lnTo>
                            <a:lnTo>
                              <a:pt x="24" y="60"/>
                            </a:lnTo>
                            <a:lnTo>
                              <a:pt x="104" y="0"/>
                            </a:lnTo>
                            <a:lnTo>
                              <a:pt x="24" y="5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03" name="Freeform 30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0" y="1909"/>
                        <a:ext cx="88" cy="1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48"/>
                          </a:cxn>
                          <a:cxn ang="0">
                            <a:pos x="52" y="42"/>
                          </a:cxn>
                          <a:cxn ang="0">
                            <a:pos x="88" y="0"/>
                          </a:cxn>
                          <a:cxn ang="0">
                            <a:pos x="50" y="40"/>
                          </a:cxn>
                          <a:cxn ang="0">
                            <a:pos x="0" y="148"/>
                          </a:cxn>
                        </a:cxnLst>
                        <a:rect l="0" t="0" r="r" b="b"/>
                        <a:pathLst>
                          <a:path w="88" h="148">
                            <a:moveTo>
                              <a:pt x="0" y="148"/>
                            </a:moveTo>
                            <a:lnTo>
                              <a:pt x="52" y="42"/>
                            </a:lnTo>
                            <a:lnTo>
                              <a:pt x="88" y="0"/>
                            </a:lnTo>
                            <a:lnTo>
                              <a:pt x="50" y="40"/>
                            </a:lnTo>
                            <a:lnTo>
                              <a:pt x="0" y="14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04" name="Freeform 30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4" y="2083"/>
                        <a:ext cx="78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4"/>
                          </a:cxn>
                          <a:cxn ang="0">
                            <a:pos x="0" y="48"/>
                          </a:cxn>
                          <a:cxn ang="0">
                            <a:pos x="54" y="4"/>
                          </a:cxn>
                          <a:cxn ang="0">
                            <a:pos x="78" y="20"/>
                          </a:cxn>
                          <a:cxn ang="0">
                            <a:pos x="54" y="0"/>
                          </a:cxn>
                          <a:cxn ang="0">
                            <a:pos x="0" y="44"/>
                          </a:cxn>
                        </a:cxnLst>
                        <a:rect l="0" t="0" r="r" b="b"/>
                        <a:pathLst>
                          <a:path w="78" h="48">
                            <a:moveTo>
                              <a:pt x="0" y="44"/>
                            </a:moveTo>
                            <a:lnTo>
                              <a:pt x="0" y="48"/>
                            </a:lnTo>
                            <a:lnTo>
                              <a:pt x="54" y="4"/>
                            </a:lnTo>
                            <a:lnTo>
                              <a:pt x="78" y="20"/>
                            </a:lnTo>
                            <a:lnTo>
                              <a:pt x="54" y="0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05" name="Freeform 3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2" y="1951"/>
                        <a:ext cx="160" cy="1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0" y="92"/>
                          </a:cxn>
                          <a:cxn ang="0">
                            <a:pos x="0" y="152"/>
                          </a:cxn>
                          <a:cxn ang="0">
                            <a:pos x="80" y="96"/>
                          </a:cxn>
                          <a:cxn ang="0">
                            <a:pos x="110" y="110"/>
                          </a:cxn>
                          <a:cxn ang="0">
                            <a:pos x="160" y="0"/>
                          </a:cxn>
                          <a:cxn ang="0">
                            <a:pos x="108" y="106"/>
                          </a:cxn>
                          <a:cxn ang="0">
                            <a:pos x="80" y="92"/>
                          </a:cxn>
                        </a:cxnLst>
                        <a:rect l="0" t="0" r="r" b="b"/>
                        <a:pathLst>
                          <a:path w="160" h="152">
                            <a:moveTo>
                              <a:pt x="80" y="92"/>
                            </a:moveTo>
                            <a:lnTo>
                              <a:pt x="0" y="152"/>
                            </a:lnTo>
                            <a:lnTo>
                              <a:pt x="80" y="96"/>
                            </a:lnTo>
                            <a:lnTo>
                              <a:pt x="110" y="110"/>
                            </a:lnTo>
                            <a:lnTo>
                              <a:pt x="160" y="0"/>
                            </a:lnTo>
                            <a:lnTo>
                              <a:pt x="108" y="106"/>
                            </a:lnTo>
                            <a:lnTo>
                              <a:pt x="80" y="9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06" name="Freeform 30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4" y="1895"/>
                        <a:ext cx="4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4" y="14"/>
                          </a:cxn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4" h="14">
                            <a:moveTo>
                              <a:pt x="0" y="2"/>
                            </a:moveTo>
                            <a:lnTo>
                              <a:pt x="4" y="14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07" name="Freeform 30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0" y="1599"/>
                        <a:ext cx="288" cy="5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498"/>
                          </a:cxn>
                          <a:cxn ang="0">
                            <a:pos x="172" y="444"/>
                          </a:cxn>
                          <a:cxn ang="0">
                            <a:pos x="200" y="458"/>
                          </a:cxn>
                          <a:cxn ang="0">
                            <a:pos x="250" y="350"/>
                          </a:cxn>
                          <a:cxn ang="0">
                            <a:pos x="288" y="310"/>
                          </a:cxn>
                          <a:cxn ang="0">
                            <a:pos x="284" y="298"/>
                          </a:cxn>
                          <a:cxn ang="0">
                            <a:pos x="284" y="298"/>
                          </a:cxn>
                          <a:cxn ang="0">
                            <a:pos x="284" y="296"/>
                          </a:cxn>
                          <a:cxn ang="0">
                            <a:pos x="216" y="0"/>
                          </a:cxn>
                          <a:cxn ang="0">
                            <a:pos x="26" y="6"/>
                          </a:cxn>
                          <a:cxn ang="0">
                            <a:pos x="0" y="28"/>
                          </a:cxn>
                          <a:cxn ang="0">
                            <a:pos x="38" y="392"/>
                          </a:cxn>
                          <a:cxn ang="0">
                            <a:pos x="24" y="464"/>
                          </a:cxn>
                          <a:cxn ang="0">
                            <a:pos x="20" y="484"/>
                          </a:cxn>
                          <a:cxn ang="0">
                            <a:pos x="14" y="524"/>
                          </a:cxn>
                          <a:cxn ang="0">
                            <a:pos x="68" y="484"/>
                          </a:cxn>
                          <a:cxn ang="0">
                            <a:pos x="92" y="498"/>
                          </a:cxn>
                        </a:cxnLst>
                        <a:rect l="0" t="0" r="r" b="b"/>
                        <a:pathLst>
                          <a:path w="288" h="524">
                            <a:moveTo>
                              <a:pt x="92" y="498"/>
                            </a:moveTo>
                            <a:lnTo>
                              <a:pt x="172" y="444"/>
                            </a:lnTo>
                            <a:lnTo>
                              <a:pt x="200" y="458"/>
                            </a:lnTo>
                            <a:lnTo>
                              <a:pt x="250" y="350"/>
                            </a:lnTo>
                            <a:lnTo>
                              <a:pt x="288" y="310"/>
                            </a:lnTo>
                            <a:lnTo>
                              <a:pt x="284" y="298"/>
                            </a:lnTo>
                            <a:lnTo>
                              <a:pt x="284" y="298"/>
                            </a:lnTo>
                            <a:lnTo>
                              <a:pt x="284" y="296"/>
                            </a:lnTo>
                            <a:lnTo>
                              <a:pt x="216" y="0"/>
                            </a:lnTo>
                            <a:lnTo>
                              <a:pt x="26" y="6"/>
                            </a:lnTo>
                            <a:lnTo>
                              <a:pt x="0" y="28"/>
                            </a:lnTo>
                            <a:lnTo>
                              <a:pt x="38" y="392"/>
                            </a:lnTo>
                            <a:lnTo>
                              <a:pt x="24" y="464"/>
                            </a:lnTo>
                            <a:lnTo>
                              <a:pt x="20" y="484"/>
                            </a:lnTo>
                            <a:lnTo>
                              <a:pt x="14" y="524"/>
                            </a:lnTo>
                            <a:lnTo>
                              <a:pt x="68" y="484"/>
                            </a:lnTo>
                            <a:lnTo>
                              <a:pt x="92" y="49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08" name="Freeform 30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0" y="2457"/>
                        <a:ext cx="32" cy="3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2" y="350"/>
                          </a:cxn>
                          <a:cxn ang="0">
                            <a:pos x="8" y="68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32" h="350">
                            <a:moveTo>
                              <a:pt x="0" y="0"/>
                            </a:moveTo>
                            <a:lnTo>
                              <a:pt x="32" y="350"/>
                            </a:lnTo>
                            <a:lnTo>
                              <a:pt x="8" y="68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09" name="Freeform 30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2" y="2455"/>
                        <a:ext cx="328" cy="5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8" y="0"/>
                          </a:cxn>
                          <a:cxn ang="0">
                            <a:pos x="74" y="22"/>
                          </a:cxn>
                          <a:cxn ang="0">
                            <a:pos x="0" y="240"/>
                          </a:cxn>
                          <a:cxn ang="0">
                            <a:pos x="38" y="372"/>
                          </a:cxn>
                          <a:cxn ang="0">
                            <a:pos x="6" y="522"/>
                          </a:cxn>
                          <a:cxn ang="0">
                            <a:pos x="178" y="508"/>
                          </a:cxn>
                          <a:cxn ang="0">
                            <a:pos x="216" y="586"/>
                          </a:cxn>
                          <a:cxn ang="0">
                            <a:pos x="298" y="560"/>
                          </a:cxn>
                          <a:cxn ang="0">
                            <a:pos x="328" y="560"/>
                          </a:cxn>
                          <a:cxn ang="0">
                            <a:pos x="310" y="352"/>
                          </a:cxn>
                          <a:cxn ang="0">
                            <a:pos x="278" y="2"/>
                          </a:cxn>
                          <a:cxn ang="0">
                            <a:pos x="280" y="2"/>
                          </a:cxn>
                          <a:cxn ang="0">
                            <a:pos x="286" y="70"/>
                          </a:cxn>
                          <a:cxn ang="0">
                            <a:pos x="280" y="0"/>
                          </a:cxn>
                          <a:cxn ang="0">
                            <a:pos x="278" y="0"/>
                          </a:cxn>
                        </a:cxnLst>
                        <a:rect l="0" t="0" r="r" b="b"/>
                        <a:pathLst>
                          <a:path w="328" h="586">
                            <a:moveTo>
                              <a:pt x="278" y="0"/>
                            </a:moveTo>
                            <a:lnTo>
                              <a:pt x="74" y="22"/>
                            </a:lnTo>
                            <a:lnTo>
                              <a:pt x="0" y="240"/>
                            </a:lnTo>
                            <a:lnTo>
                              <a:pt x="38" y="372"/>
                            </a:lnTo>
                            <a:lnTo>
                              <a:pt x="6" y="522"/>
                            </a:lnTo>
                            <a:lnTo>
                              <a:pt x="178" y="508"/>
                            </a:lnTo>
                            <a:lnTo>
                              <a:pt x="216" y="586"/>
                            </a:lnTo>
                            <a:lnTo>
                              <a:pt x="298" y="560"/>
                            </a:lnTo>
                            <a:lnTo>
                              <a:pt x="328" y="560"/>
                            </a:lnTo>
                            <a:lnTo>
                              <a:pt x="310" y="352"/>
                            </a:lnTo>
                            <a:lnTo>
                              <a:pt x="278" y="2"/>
                            </a:lnTo>
                            <a:lnTo>
                              <a:pt x="280" y="2"/>
                            </a:lnTo>
                            <a:lnTo>
                              <a:pt x="286" y="70"/>
                            </a:lnTo>
                            <a:lnTo>
                              <a:pt x="280" y="0"/>
                            </a:lnTo>
                            <a:lnTo>
                              <a:pt x="27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10" name="Freeform 30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2807"/>
                        <a:ext cx="20" cy="2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0" y="208"/>
                          </a:cxn>
                          <a:cxn ang="0">
                            <a:pos x="0" y="0"/>
                          </a:cxn>
                          <a:cxn ang="0">
                            <a:pos x="18" y="208"/>
                          </a:cxn>
                          <a:cxn ang="0">
                            <a:pos x="20" y="208"/>
                          </a:cxn>
                        </a:cxnLst>
                        <a:rect l="0" t="0" r="r" b="b"/>
                        <a:pathLst>
                          <a:path w="20" h="208">
                            <a:moveTo>
                              <a:pt x="20" y="208"/>
                            </a:moveTo>
                            <a:lnTo>
                              <a:pt x="0" y="0"/>
                            </a:lnTo>
                            <a:lnTo>
                              <a:pt x="18" y="208"/>
                            </a:lnTo>
                            <a:lnTo>
                              <a:pt x="20" y="20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11" name="Freeform 30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2" y="2419"/>
                        <a:ext cx="368" cy="5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8" y="466"/>
                          </a:cxn>
                          <a:cxn ang="0">
                            <a:pos x="350" y="330"/>
                          </a:cxn>
                          <a:cxn ang="0">
                            <a:pos x="226" y="0"/>
                          </a:cxn>
                          <a:cxn ang="0">
                            <a:pos x="0" y="36"/>
                          </a:cxn>
                          <a:cxn ang="0">
                            <a:pos x="6" y="106"/>
                          </a:cxn>
                          <a:cxn ang="0">
                            <a:pos x="52" y="596"/>
                          </a:cxn>
                          <a:cxn ang="0">
                            <a:pos x="96" y="596"/>
                          </a:cxn>
                          <a:cxn ang="0">
                            <a:pos x="134" y="580"/>
                          </a:cxn>
                          <a:cxn ang="0">
                            <a:pos x="90" y="490"/>
                          </a:cxn>
                          <a:cxn ang="0">
                            <a:pos x="368" y="466"/>
                          </a:cxn>
                        </a:cxnLst>
                        <a:rect l="0" t="0" r="r" b="b"/>
                        <a:pathLst>
                          <a:path w="368" h="596">
                            <a:moveTo>
                              <a:pt x="368" y="466"/>
                            </a:moveTo>
                            <a:lnTo>
                              <a:pt x="350" y="330"/>
                            </a:lnTo>
                            <a:lnTo>
                              <a:pt x="226" y="0"/>
                            </a:lnTo>
                            <a:lnTo>
                              <a:pt x="0" y="36"/>
                            </a:lnTo>
                            <a:lnTo>
                              <a:pt x="6" y="106"/>
                            </a:lnTo>
                            <a:lnTo>
                              <a:pt x="52" y="596"/>
                            </a:lnTo>
                            <a:lnTo>
                              <a:pt x="96" y="596"/>
                            </a:lnTo>
                            <a:lnTo>
                              <a:pt x="134" y="580"/>
                            </a:lnTo>
                            <a:lnTo>
                              <a:pt x="90" y="490"/>
                            </a:lnTo>
                            <a:lnTo>
                              <a:pt x="368" y="46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12" name="Freeform 30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6" y="2409"/>
                        <a:ext cx="54" cy="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"/>
                          </a:cxn>
                          <a:cxn ang="0">
                            <a:pos x="52" y="4"/>
                          </a:cxn>
                          <a:cxn ang="0">
                            <a:pos x="52" y="38"/>
                          </a:cxn>
                          <a:cxn ang="0">
                            <a:pos x="54" y="0"/>
                          </a:cxn>
                          <a:cxn ang="0">
                            <a:pos x="0" y="6"/>
                          </a:cxn>
                        </a:cxnLst>
                        <a:rect l="0" t="0" r="r" b="b"/>
                        <a:pathLst>
                          <a:path w="54" h="38">
                            <a:moveTo>
                              <a:pt x="0" y="6"/>
                            </a:moveTo>
                            <a:lnTo>
                              <a:pt x="52" y="4"/>
                            </a:lnTo>
                            <a:lnTo>
                              <a:pt x="52" y="38"/>
                            </a:lnTo>
                            <a:lnTo>
                              <a:pt x="54" y="0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13" name="Freeform 30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6" y="2373"/>
                        <a:ext cx="54" cy="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40"/>
                          </a:cxn>
                          <a:cxn ang="0">
                            <a:pos x="22" y="0"/>
                          </a:cxn>
                          <a:cxn ang="0">
                            <a:pos x="0" y="42"/>
                          </a:cxn>
                          <a:cxn ang="0">
                            <a:pos x="54" y="36"/>
                          </a:cxn>
                          <a:cxn ang="0">
                            <a:pos x="6" y="40"/>
                          </a:cxn>
                        </a:cxnLst>
                        <a:rect l="0" t="0" r="r" b="b"/>
                        <a:pathLst>
                          <a:path w="54" h="42">
                            <a:moveTo>
                              <a:pt x="6" y="40"/>
                            </a:moveTo>
                            <a:lnTo>
                              <a:pt x="22" y="0"/>
                            </a:lnTo>
                            <a:lnTo>
                              <a:pt x="0" y="42"/>
                            </a:lnTo>
                            <a:lnTo>
                              <a:pt x="54" y="36"/>
                            </a:lnTo>
                            <a:lnTo>
                              <a:pt x="6" y="4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14" name="Freeform 30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88" y="2409"/>
                        <a:ext cx="264" cy="2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0" y="38"/>
                          </a:cxn>
                          <a:cxn ang="0">
                            <a:pos x="264" y="260"/>
                          </a:cxn>
                          <a:cxn ang="0">
                            <a:pos x="2" y="36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264" h="260">
                            <a:moveTo>
                              <a:pt x="2" y="0"/>
                            </a:moveTo>
                            <a:lnTo>
                              <a:pt x="0" y="38"/>
                            </a:lnTo>
                            <a:lnTo>
                              <a:pt x="264" y="260"/>
                            </a:lnTo>
                            <a:lnTo>
                              <a:pt x="2" y="36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15" name="Freeform 30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6" y="2359"/>
                        <a:ext cx="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0"/>
                          </a:cxn>
                          <a:cxn ang="0">
                            <a:pos x="22" y="2"/>
                          </a:cxn>
                          <a:cxn ang="0">
                            <a:pos x="0" y="56"/>
                          </a:cxn>
                          <a:cxn ang="0">
                            <a:pos x="22" y="14"/>
                          </a:cxn>
                          <a:cxn ang="0">
                            <a:pos x="28" y="0"/>
                          </a:cxn>
                        </a:cxnLst>
                        <a:rect l="0" t="0" r="r" b="b"/>
                        <a:pathLst>
                          <a:path w="28" h="56">
                            <a:moveTo>
                              <a:pt x="28" y="0"/>
                            </a:moveTo>
                            <a:lnTo>
                              <a:pt x="22" y="2"/>
                            </a:lnTo>
                            <a:lnTo>
                              <a:pt x="0" y="56"/>
                            </a:lnTo>
                            <a:lnTo>
                              <a:pt x="22" y="14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16" name="Freeform 30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2" y="2291"/>
                        <a:ext cx="438" cy="3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22"/>
                          </a:cxn>
                          <a:cxn ang="0">
                            <a:pos x="48" y="118"/>
                          </a:cxn>
                          <a:cxn ang="0">
                            <a:pos x="48" y="154"/>
                          </a:cxn>
                          <a:cxn ang="0">
                            <a:pos x="310" y="378"/>
                          </a:cxn>
                          <a:cxn ang="0">
                            <a:pos x="422" y="176"/>
                          </a:cxn>
                          <a:cxn ang="0">
                            <a:pos x="438" y="104"/>
                          </a:cxn>
                          <a:cxn ang="0">
                            <a:pos x="306" y="16"/>
                          </a:cxn>
                          <a:cxn ang="0">
                            <a:pos x="224" y="32"/>
                          </a:cxn>
                          <a:cxn ang="0">
                            <a:pos x="194" y="0"/>
                          </a:cxn>
                          <a:cxn ang="0">
                            <a:pos x="24" y="66"/>
                          </a:cxn>
                          <a:cxn ang="0">
                            <a:pos x="16" y="82"/>
                          </a:cxn>
                          <a:cxn ang="0">
                            <a:pos x="0" y="122"/>
                          </a:cxn>
                        </a:cxnLst>
                        <a:rect l="0" t="0" r="r" b="b"/>
                        <a:pathLst>
                          <a:path w="438" h="378">
                            <a:moveTo>
                              <a:pt x="0" y="122"/>
                            </a:moveTo>
                            <a:lnTo>
                              <a:pt x="48" y="118"/>
                            </a:lnTo>
                            <a:lnTo>
                              <a:pt x="48" y="154"/>
                            </a:lnTo>
                            <a:lnTo>
                              <a:pt x="310" y="378"/>
                            </a:lnTo>
                            <a:lnTo>
                              <a:pt x="422" y="176"/>
                            </a:lnTo>
                            <a:lnTo>
                              <a:pt x="438" y="104"/>
                            </a:lnTo>
                            <a:lnTo>
                              <a:pt x="306" y="16"/>
                            </a:lnTo>
                            <a:lnTo>
                              <a:pt x="224" y="32"/>
                            </a:lnTo>
                            <a:lnTo>
                              <a:pt x="194" y="0"/>
                            </a:lnTo>
                            <a:lnTo>
                              <a:pt x="24" y="66"/>
                            </a:lnTo>
                            <a:lnTo>
                              <a:pt x="16" y="82"/>
                            </a:lnTo>
                            <a:lnTo>
                              <a:pt x="0" y="12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17" name="Freeform 30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6" y="2849"/>
                        <a:ext cx="320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8" y="42"/>
                          </a:cxn>
                          <a:cxn ang="0">
                            <a:pos x="320" y="56"/>
                          </a:cxn>
                          <a:cxn ang="0">
                            <a:pos x="314" y="0"/>
                          </a:cxn>
                          <a:cxn ang="0">
                            <a:pos x="314" y="48"/>
                          </a:cxn>
                          <a:cxn ang="0">
                            <a:pos x="280" y="36"/>
                          </a:cxn>
                          <a:cxn ang="0">
                            <a:pos x="18" y="78"/>
                          </a:cxn>
                          <a:cxn ang="0">
                            <a:pos x="0" y="54"/>
                          </a:cxn>
                          <a:cxn ang="0">
                            <a:pos x="18" y="84"/>
                          </a:cxn>
                          <a:cxn ang="0">
                            <a:pos x="278" y="42"/>
                          </a:cxn>
                        </a:cxnLst>
                        <a:rect l="0" t="0" r="r" b="b"/>
                        <a:pathLst>
                          <a:path w="320" h="84">
                            <a:moveTo>
                              <a:pt x="278" y="42"/>
                            </a:moveTo>
                            <a:lnTo>
                              <a:pt x="320" y="56"/>
                            </a:lnTo>
                            <a:lnTo>
                              <a:pt x="314" y="0"/>
                            </a:lnTo>
                            <a:lnTo>
                              <a:pt x="314" y="48"/>
                            </a:lnTo>
                            <a:lnTo>
                              <a:pt x="280" y="36"/>
                            </a:lnTo>
                            <a:lnTo>
                              <a:pt x="18" y="78"/>
                            </a:lnTo>
                            <a:lnTo>
                              <a:pt x="0" y="54"/>
                            </a:lnTo>
                            <a:lnTo>
                              <a:pt x="18" y="84"/>
                            </a:lnTo>
                            <a:lnTo>
                              <a:pt x="278" y="4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18" name="Freeform 30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60" y="2847"/>
                        <a:ext cx="70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70" y="4"/>
                          </a:cxn>
                          <a:cxn ang="0">
                            <a:pos x="70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70" h="4">
                            <a:moveTo>
                              <a:pt x="0" y="2"/>
                            </a:moveTo>
                            <a:lnTo>
                              <a:pt x="70" y="4"/>
                            </a:lnTo>
                            <a:lnTo>
                              <a:pt x="70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19" name="Freeform 30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60" y="2849"/>
                        <a:ext cx="70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56"/>
                          </a:cxn>
                          <a:cxn ang="0">
                            <a:pos x="6" y="6"/>
                          </a:cxn>
                          <a:cxn ang="0">
                            <a:pos x="70" y="6"/>
                          </a:cxn>
                          <a:cxn ang="0">
                            <a:pos x="70" y="2"/>
                          </a:cxn>
                          <a:cxn ang="0">
                            <a:pos x="0" y="0"/>
                          </a:cxn>
                          <a:cxn ang="0">
                            <a:pos x="6" y="56"/>
                          </a:cxn>
                        </a:cxnLst>
                        <a:rect l="0" t="0" r="r" b="b"/>
                        <a:pathLst>
                          <a:path w="70" h="56">
                            <a:moveTo>
                              <a:pt x="6" y="56"/>
                            </a:moveTo>
                            <a:lnTo>
                              <a:pt x="6" y="6"/>
                            </a:lnTo>
                            <a:lnTo>
                              <a:pt x="70" y="6"/>
                            </a:lnTo>
                            <a:lnTo>
                              <a:pt x="70" y="2"/>
                            </a:lnTo>
                            <a:lnTo>
                              <a:pt x="0" y="0"/>
                            </a:lnTo>
                            <a:lnTo>
                              <a:pt x="6" y="5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20" name="Freeform 30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0" y="2891"/>
                        <a:ext cx="24" cy="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42"/>
                          </a:cxn>
                          <a:cxn ang="0">
                            <a:pos x="6" y="12"/>
                          </a:cxn>
                          <a:cxn ang="0">
                            <a:pos x="0" y="0"/>
                          </a:cxn>
                          <a:cxn ang="0">
                            <a:pos x="2" y="12"/>
                          </a:cxn>
                          <a:cxn ang="0">
                            <a:pos x="24" y="42"/>
                          </a:cxn>
                        </a:cxnLst>
                        <a:rect l="0" t="0" r="r" b="b"/>
                        <a:pathLst>
                          <a:path w="24" h="42">
                            <a:moveTo>
                              <a:pt x="24" y="42"/>
                            </a:moveTo>
                            <a:lnTo>
                              <a:pt x="6" y="12"/>
                            </a:lnTo>
                            <a:lnTo>
                              <a:pt x="0" y="0"/>
                            </a:lnTo>
                            <a:lnTo>
                              <a:pt x="2" y="12"/>
                            </a:lnTo>
                            <a:lnTo>
                              <a:pt x="24" y="4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21" name="Freeform 30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6" y="2911"/>
                        <a:ext cx="44" cy="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86"/>
                          </a:cxn>
                          <a:cxn ang="0">
                            <a:pos x="44" y="86"/>
                          </a:cxn>
                          <a:cxn ang="0">
                            <a:pos x="0" y="0"/>
                          </a:cxn>
                          <a:cxn ang="0">
                            <a:pos x="44" y="86"/>
                          </a:cxn>
                        </a:cxnLst>
                        <a:rect l="0" t="0" r="r" b="b"/>
                        <a:pathLst>
                          <a:path w="44" h="86">
                            <a:moveTo>
                              <a:pt x="44" y="86"/>
                            </a:moveTo>
                            <a:lnTo>
                              <a:pt x="44" y="86"/>
                            </a:lnTo>
                            <a:lnTo>
                              <a:pt x="0" y="0"/>
                            </a:lnTo>
                            <a:lnTo>
                              <a:pt x="44" y="8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22" name="Freeform 30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04" y="2357"/>
                        <a:ext cx="546" cy="5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2" y="528"/>
                          </a:cxn>
                          <a:cxn ang="0">
                            <a:pos x="456" y="540"/>
                          </a:cxn>
                          <a:cxn ang="0">
                            <a:pos x="456" y="492"/>
                          </a:cxn>
                          <a:cxn ang="0">
                            <a:pos x="526" y="490"/>
                          </a:cxn>
                          <a:cxn ang="0">
                            <a:pos x="526" y="494"/>
                          </a:cxn>
                          <a:cxn ang="0">
                            <a:pos x="526" y="494"/>
                          </a:cxn>
                          <a:cxn ang="0">
                            <a:pos x="512" y="378"/>
                          </a:cxn>
                          <a:cxn ang="0">
                            <a:pos x="546" y="314"/>
                          </a:cxn>
                          <a:cxn ang="0">
                            <a:pos x="284" y="90"/>
                          </a:cxn>
                          <a:cxn ang="0">
                            <a:pos x="284" y="56"/>
                          </a:cxn>
                          <a:cxn ang="0">
                            <a:pos x="232" y="58"/>
                          </a:cxn>
                          <a:cxn ang="0">
                            <a:pos x="254" y="4"/>
                          </a:cxn>
                          <a:cxn ang="0">
                            <a:pos x="260" y="2"/>
                          </a:cxn>
                          <a:cxn ang="0">
                            <a:pos x="254" y="16"/>
                          </a:cxn>
                          <a:cxn ang="0">
                            <a:pos x="262" y="0"/>
                          </a:cxn>
                          <a:cxn ang="0">
                            <a:pos x="182" y="30"/>
                          </a:cxn>
                          <a:cxn ang="0">
                            <a:pos x="0" y="60"/>
                          </a:cxn>
                          <a:cxn ang="0">
                            <a:pos x="120" y="390"/>
                          </a:cxn>
                          <a:cxn ang="0">
                            <a:pos x="142" y="546"/>
                          </a:cxn>
                          <a:cxn ang="0">
                            <a:pos x="160" y="570"/>
                          </a:cxn>
                          <a:cxn ang="0">
                            <a:pos x="422" y="528"/>
                          </a:cxn>
                        </a:cxnLst>
                        <a:rect l="0" t="0" r="r" b="b"/>
                        <a:pathLst>
                          <a:path w="546" h="570">
                            <a:moveTo>
                              <a:pt x="422" y="528"/>
                            </a:moveTo>
                            <a:lnTo>
                              <a:pt x="456" y="540"/>
                            </a:lnTo>
                            <a:lnTo>
                              <a:pt x="456" y="492"/>
                            </a:lnTo>
                            <a:lnTo>
                              <a:pt x="526" y="490"/>
                            </a:lnTo>
                            <a:lnTo>
                              <a:pt x="526" y="494"/>
                            </a:lnTo>
                            <a:lnTo>
                              <a:pt x="526" y="494"/>
                            </a:lnTo>
                            <a:lnTo>
                              <a:pt x="512" y="378"/>
                            </a:lnTo>
                            <a:lnTo>
                              <a:pt x="546" y="314"/>
                            </a:lnTo>
                            <a:lnTo>
                              <a:pt x="284" y="90"/>
                            </a:lnTo>
                            <a:lnTo>
                              <a:pt x="284" y="56"/>
                            </a:lnTo>
                            <a:lnTo>
                              <a:pt x="232" y="58"/>
                            </a:lnTo>
                            <a:lnTo>
                              <a:pt x="254" y="4"/>
                            </a:lnTo>
                            <a:lnTo>
                              <a:pt x="260" y="2"/>
                            </a:lnTo>
                            <a:lnTo>
                              <a:pt x="254" y="16"/>
                            </a:lnTo>
                            <a:lnTo>
                              <a:pt x="262" y="0"/>
                            </a:lnTo>
                            <a:lnTo>
                              <a:pt x="182" y="30"/>
                            </a:lnTo>
                            <a:lnTo>
                              <a:pt x="0" y="60"/>
                            </a:lnTo>
                            <a:lnTo>
                              <a:pt x="120" y="390"/>
                            </a:lnTo>
                            <a:lnTo>
                              <a:pt x="142" y="546"/>
                            </a:lnTo>
                            <a:lnTo>
                              <a:pt x="160" y="570"/>
                            </a:lnTo>
                            <a:lnTo>
                              <a:pt x="422" y="52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23" name="Freeform 30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6" y="2851"/>
                        <a:ext cx="926" cy="6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96" y="342"/>
                          </a:cxn>
                          <a:cxn ang="0">
                            <a:pos x="808" y="232"/>
                          </a:cxn>
                          <a:cxn ang="0">
                            <a:pos x="808" y="182"/>
                          </a:cxn>
                          <a:cxn ang="0">
                            <a:pos x="668" y="20"/>
                          </a:cxn>
                          <a:cxn ang="0">
                            <a:pos x="664" y="0"/>
                          </a:cxn>
                          <a:cxn ang="0">
                            <a:pos x="664" y="0"/>
                          </a:cxn>
                          <a:cxn ang="0">
                            <a:pos x="664" y="4"/>
                          </a:cxn>
                          <a:cxn ang="0">
                            <a:pos x="600" y="4"/>
                          </a:cxn>
                          <a:cxn ang="0">
                            <a:pos x="600" y="54"/>
                          </a:cxn>
                          <a:cxn ang="0">
                            <a:pos x="558" y="40"/>
                          </a:cxn>
                          <a:cxn ang="0">
                            <a:pos x="298" y="82"/>
                          </a:cxn>
                          <a:cxn ang="0">
                            <a:pos x="276" y="52"/>
                          </a:cxn>
                          <a:cxn ang="0">
                            <a:pos x="274" y="40"/>
                          </a:cxn>
                          <a:cxn ang="0">
                            <a:pos x="0" y="60"/>
                          </a:cxn>
                          <a:cxn ang="0">
                            <a:pos x="44" y="146"/>
                          </a:cxn>
                          <a:cxn ang="0">
                            <a:pos x="132" y="108"/>
                          </a:cxn>
                          <a:cxn ang="0">
                            <a:pos x="242" y="154"/>
                          </a:cxn>
                          <a:cxn ang="0">
                            <a:pos x="242" y="192"/>
                          </a:cxn>
                          <a:cxn ang="0">
                            <a:pos x="298" y="192"/>
                          </a:cxn>
                          <a:cxn ang="0">
                            <a:pos x="380" y="128"/>
                          </a:cxn>
                          <a:cxn ang="0">
                            <a:pos x="558" y="206"/>
                          </a:cxn>
                          <a:cxn ang="0">
                            <a:pos x="558" y="368"/>
                          </a:cxn>
                          <a:cxn ang="0">
                            <a:pos x="598" y="382"/>
                          </a:cxn>
                          <a:cxn ang="0">
                            <a:pos x="638" y="478"/>
                          </a:cxn>
                          <a:cxn ang="0">
                            <a:pos x="776" y="584"/>
                          </a:cxn>
                          <a:cxn ang="0">
                            <a:pos x="776" y="626"/>
                          </a:cxn>
                          <a:cxn ang="0">
                            <a:pos x="830" y="666"/>
                          </a:cxn>
                          <a:cxn ang="0">
                            <a:pos x="886" y="610"/>
                          </a:cxn>
                          <a:cxn ang="0">
                            <a:pos x="916" y="610"/>
                          </a:cxn>
                          <a:cxn ang="0">
                            <a:pos x="926" y="518"/>
                          </a:cxn>
                          <a:cxn ang="0">
                            <a:pos x="896" y="342"/>
                          </a:cxn>
                        </a:cxnLst>
                        <a:rect l="0" t="0" r="r" b="b"/>
                        <a:pathLst>
                          <a:path w="926" h="666">
                            <a:moveTo>
                              <a:pt x="896" y="342"/>
                            </a:moveTo>
                            <a:lnTo>
                              <a:pt x="808" y="232"/>
                            </a:lnTo>
                            <a:lnTo>
                              <a:pt x="808" y="182"/>
                            </a:lnTo>
                            <a:lnTo>
                              <a:pt x="668" y="20"/>
                            </a:lnTo>
                            <a:lnTo>
                              <a:pt x="664" y="0"/>
                            </a:lnTo>
                            <a:lnTo>
                              <a:pt x="664" y="0"/>
                            </a:lnTo>
                            <a:lnTo>
                              <a:pt x="664" y="4"/>
                            </a:lnTo>
                            <a:lnTo>
                              <a:pt x="600" y="4"/>
                            </a:lnTo>
                            <a:lnTo>
                              <a:pt x="600" y="54"/>
                            </a:lnTo>
                            <a:lnTo>
                              <a:pt x="558" y="40"/>
                            </a:lnTo>
                            <a:lnTo>
                              <a:pt x="298" y="82"/>
                            </a:lnTo>
                            <a:lnTo>
                              <a:pt x="276" y="52"/>
                            </a:lnTo>
                            <a:lnTo>
                              <a:pt x="274" y="40"/>
                            </a:lnTo>
                            <a:lnTo>
                              <a:pt x="0" y="60"/>
                            </a:lnTo>
                            <a:lnTo>
                              <a:pt x="44" y="146"/>
                            </a:lnTo>
                            <a:lnTo>
                              <a:pt x="132" y="108"/>
                            </a:lnTo>
                            <a:lnTo>
                              <a:pt x="242" y="154"/>
                            </a:lnTo>
                            <a:lnTo>
                              <a:pt x="242" y="192"/>
                            </a:lnTo>
                            <a:lnTo>
                              <a:pt x="298" y="192"/>
                            </a:lnTo>
                            <a:lnTo>
                              <a:pt x="380" y="128"/>
                            </a:lnTo>
                            <a:lnTo>
                              <a:pt x="558" y="206"/>
                            </a:lnTo>
                            <a:lnTo>
                              <a:pt x="558" y="368"/>
                            </a:lnTo>
                            <a:lnTo>
                              <a:pt x="598" y="382"/>
                            </a:lnTo>
                            <a:lnTo>
                              <a:pt x="638" y="478"/>
                            </a:lnTo>
                            <a:lnTo>
                              <a:pt x="776" y="584"/>
                            </a:lnTo>
                            <a:lnTo>
                              <a:pt x="776" y="626"/>
                            </a:lnTo>
                            <a:lnTo>
                              <a:pt x="830" y="666"/>
                            </a:lnTo>
                            <a:lnTo>
                              <a:pt x="886" y="610"/>
                            </a:lnTo>
                            <a:lnTo>
                              <a:pt x="916" y="610"/>
                            </a:lnTo>
                            <a:lnTo>
                              <a:pt x="926" y="518"/>
                            </a:lnTo>
                            <a:lnTo>
                              <a:pt x="896" y="34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24" name="Freeform 30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102" cy="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0" y="13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38" y="132"/>
                          </a:cxn>
                          <a:cxn ang="0">
                            <a:pos x="102" y="358"/>
                          </a:cxn>
                          <a:cxn ang="0">
                            <a:pos x="80" y="276"/>
                          </a:cxn>
                          <a:cxn ang="0">
                            <a:pos x="40" y="132"/>
                          </a:cxn>
                        </a:cxnLst>
                        <a:rect l="0" t="0" r="r" b="b"/>
                        <a:pathLst>
                          <a:path w="102" h="358">
                            <a:moveTo>
                              <a:pt x="40" y="132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38" y="132"/>
                            </a:lnTo>
                            <a:lnTo>
                              <a:pt x="102" y="358"/>
                            </a:lnTo>
                            <a:lnTo>
                              <a:pt x="80" y="276"/>
                            </a:lnTo>
                            <a:lnTo>
                              <a:pt x="40" y="13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25" name="Freeform 30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4" y="1253"/>
                        <a:ext cx="62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" y="84"/>
                          </a:cxn>
                          <a:cxn ang="0">
                            <a:pos x="62" y="136"/>
                          </a:cxn>
                          <a:cxn ang="0">
                            <a:pos x="12" y="8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2" h="136">
                            <a:moveTo>
                              <a:pt x="0" y="0"/>
                            </a:moveTo>
                            <a:lnTo>
                              <a:pt x="10" y="84"/>
                            </a:lnTo>
                            <a:lnTo>
                              <a:pt x="62" y="136"/>
                            </a:lnTo>
                            <a:lnTo>
                              <a:pt x="12" y="8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26" name="Freeform 30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8" y="1469"/>
                        <a:ext cx="76" cy="20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0" y="6"/>
                          </a:cxn>
                          <a:cxn ang="0">
                            <a:pos x="6" y="24"/>
                          </a:cxn>
                          <a:cxn ang="0">
                            <a:pos x="74" y="202"/>
                          </a:cxn>
                          <a:cxn ang="0">
                            <a:pos x="76" y="200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76" h="202">
                            <a:moveTo>
                              <a:pt x="2" y="0"/>
                            </a:moveTo>
                            <a:lnTo>
                              <a:pt x="0" y="6"/>
                            </a:lnTo>
                            <a:lnTo>
                              <a:pt x="6" y="24"/>
                            </a:lnTo>
                            <a:lnTo>
                              <a:pt x="74" y="202"/>
                            </a:lnTo>
                            <a:lnTo>
                              <a:pt x="76" y="200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27" name="Freeform 30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4" y="1681"/>
                        <a:ext cx="392" cy="35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268"/>
                          </a:cxn>
                          <a:cxn ang="0">
                            <a:pos x="0" y="264"/>
                          </a:cxn>
                          <a:cxn ang="0">
                            <a:pos x="10" y="298"/>
                          </a:cxn>
                          <a:cxn ang="0">
                            <a:pos x="62" y="320"/>
                          </a:cxn>
                          <a:cxn ang="0">
                            <a:pos x="62" y="320"/>
                          </a:cxn>
                          <a:cxn ang="0">
                            <a:pos x="64" y="322"/>
                          </a:cxn>
                          <a:cxn ang="0">
                            <a:pos x="136" y="354"/>
                          </a:cxn>
                          <a:cxn ang="0">
                            <a:pos x="206" y="312"/>
                          </a:cxn>
                          <a:cxn ang="0">
                            <a:pos x="236" y="148"/>
                          </a:cxn>
                          <a:cxn ang="0">
                            <a:pos x="266" y="172"/>
                          </a:cxn>
                          <a:cxn ang="0">
                            <a:pos x="294" y="102"/>
                          </a:cxn>
                          <a:cxn ang="0">
                            <a:pos x="336" y="40"/>
                          </a:cxn>
                          <a:cxn ang="0">
                            <a:pos x="376" y="40"/>
                          </a:cxn>
                          <a:cxn ang="0">
                            <a:pos x="392" y="18"/>
                          </a:cxn>
                          <a:cxn ang="0">
                            <a:pos x="346" y="8"/>
                          </a:cxn>
                          <a:cxn ang="0">
                            <a:pos x="240" y="64"/>
                          </a:cxn>
                          <a:cxn ang="0">
                            <a:pos x="214" y="18"/>
                          </a:cxn>
                          <a:cxn ang="0">
                            <a:pos x="126" y="48"/>
                          </a:cxn>
                          <a:cxn ang="0">
                            <a:pos x="110" y="0"/>
                          </a:cxn>
                          <a:cxn ang="0">
                            <a:pos x="98" y="76"/>
                          </a:cxn>
                          <a:cxn ang="0">
                            <a:pos x="6" y="268"/>
                          </a:cxn>
                        </a:cxnLst>
                        <a:rect l="0" t="0" r="r" b="b"/>
                        <a:pathLst>
                          <a:path w="392" h="354">
                            <a:moveTo>
                              <a:pt x="6" y="268"/>
                            </a:moveTo>
                            <a:lnTo>
                              <a:pt x="0" y="264"/>
                            </a:lnTo>
                            <a:lnTo>
                              <a:pt x="10" y="298"/>
                            </a:lnTo>
                            <a:lnTo>
                              <a:pt x="62" y="320"/>
                            </a:lnTo>
                            <a:lnTo>
                              <a:pt x="62" y="320"/>
                            </a:lnTo>
                            <a:lnTo>
                              <a:pt x="64" y="322"/>
                            </a:lnTo>
                            <a:lnTo>
                              <a:pt x="136" y="354"/>
                            </a:lnTo>
                            <a:lnTo>
                              <a:pt x="206" y="312"/>
                            </a:lnTo>
                            <a:lnTo>
                              <a:pt x="236" y="148"/>
                            </a:lnTo>
                            <a:lnTo>
                              <a:pt x="266" y="172"/>
                            </a:lnTo>
                            <a:lnTo>
                              <a:pt x="294" y="102"/>
                            </a:lnTo>
                            <a:lnTo>
                              <a:pt x="336" y="40"/>
                            </a:lnTo>
                            <a:lnTo>
                              <a:pt x="376" y="40"/>
                            </a:lnTo>
                            <a:lnTo>
                              <a:pt x="392" y="18"/>
                            </a:lnTo>
                            <a:lnTo>
                              <a:pt x="346" y="8"/>
                            </a:lnTo>
                            <a:lnTo>
                              <a:pt x="240" y="64"/>
                            </a:lnTo>
                            <a:lnTo>
                              <a:pt x="214" y="18"/>
                            </a:lnTo>
                            <a:lnTo>
                              <a:pt x="126" y="48"/>
                            </a:lnTo>
                            <a:lnTo>
                              <a:pt x="110" y="0"/>
                            </a:lnTo>
                            <a:lnTo>
                              <a:pt x="98" y="76"/>
                            </a:lnTo>
                            <a:lnTo>
                              <a:pt x="6" y="26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28" name="Freeform 30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4" y="1943"/>
                        <a:ext cx="6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6" y="6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" h="6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6" y="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29" name="Freeform 30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2" y="1679"/>
                        <a:ext cx="12" cy="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78"/>
                          </a:cxn>
                          <a:cxn ang="0">
                            <a:pos x="12" y="2"/>
                          </a:cxn>
                          <a:cxn ang="0">
                            <a:pos x="10" y="0"/>
                          </a:cxn>
                          <a:cxn ang="0">
                            <a:pos x="0" y="78"/>
                          </a:cxn>
                        </a:cxnLst>
                        <a:rect l="0" t="0" r="r" b="b"/>
                        <a:pathLst>
                          <a:path w="12" h="78">
                            <a:moveTo>
                              <a:pt x="0" y="78"/>
                            </a:moveTo>
                            <a:lnTo>
                              <a:pt x="12" y="2"/>
                            </a:lnTo>
                            <a:lnTo>
                              <a:pt x="10" y="0"/>
                            </a:lnTo>
                            <a:lnTo>
                              <a:pt x="0" y="7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30" name="Freeform 30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20" y="1757"/>
                        <a:ext cx="92" cy="19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" y="60"/>
                          </a:cxn>
                          <a:cxn ang="0">
                            <a:pos x="0" y="192"/>
                          </a:cxn>
                          <a:cxn ang="0">
                            <a:pos x="92" y="0"/>
                          </a:cxn>
                          <a:cxn ang="0">
                            <a:pos x="58" y="60"/>
                          </a:cxn>
                        </a:cxnLst>
                        <a:rect l="0" t="0" r="r" b="b"/>
                        <a:pathLst>
                          <a:path w="92" h="192">
                            <a:moveTo>
                              <a:pt x="58" y="60"/>
                            </a:moveTo>
                            <a:lnTo>
                              <a:pt x="0" y="192"/>
                            </a:lnTo>
                            <a:lnTo>
                              <a:pt x="92" y="0"/>
                            </a:lnTo>
                            <a:lnTo>
                              <a:pt x="58" y="6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31" name="Freeform 30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22" y="1671"/>
                        <a:ext cx="2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0" y="6"/>
                          </a:cxn>
                        </a:cxnLst>
                        <a:rect l="0" t="0" r="r" b="b"/>
                        <a:pathLst>
                          <a:path w="2" h="6">
                            <a:moveTo>
                              <a:pt x="0" y="6"/>
                            </a:move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32" name="Freeform 30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2" y="1471"/>
                        <a:ext cx="396" cy="4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2" y="50"/>
                          </a:cxn>
                          <a:cxn ang="0">
                            <a:pos x="234" y="78"/>
                          </a:cxn>
                          <a:cxn ang="0">
                            <a:pos x="206" y="104"/>
                          </a:cxn>
                          <a:cxn ang="0">
                            <a:pos x="142" y="84"/>
                          </a:cxn>
                          <a:cxn ang="0">
                            <a:pos x="0" y="128"/>
                          </a:cxn>
                          <a:cxn ang="0">
                            <a:pos x="66" y="422"/>
                          </a:cxn>
                          <a:cxn ang="0">
                            <a:pos x="172" y="460"/>
                          </a:cxn>
                          <a:cxn ang="0">
                            <a:pos x="264" y="448"/>
                          </a:cxn>
                          <a:cxn ang="0">
                            <a:pos x="298" y="468"/>
                          </a:cxn>
                          <a:cxn ang="0">
                            <a:pos x="354" y="344"/>
                          </a:cxn>
                          <a:cxn ang="0">
                            <a:pos x="386" y="284"/>
                          </a:cxn>
                          <a:cxn ang="0">
                            <a:pos x="396" y="200"/>
                          </a:cxn>
                          <a:cxn ang="0">
                            <a:pos x="332" y="22"/>
                          </a:cxn>
                          <a:cxn ang="0">
                            <a:pos x="324" y="0"/>
                          </a:cxn>
                          <a:cxn ang="0">
                            <a:pos x="282" y="50"/>
                          </a:cxn>
                        </a:cxnLst>
                        <a:rect l="0" t="0" r="r" b="b"/>
                        <a:pathLst>
                          <a:path w="396" h="468">
                            <a:moveTo>
                              <a:pt x="282" y="50"/>
                            </a:moveTo>
                            <a:lnTo>
                              <a:pt x="234" y="78"/>
                            </a:lnTo>
                            <a:lnTo>
                              <a:pt x="206" y="104"/>
                            </a:lnTo>
                            <a:lnTo>
                              <a:pt x="142" y="84"/>
                            </a:lnTo>
                            <a:lnTo>
                              <a:pt x="0" y="128"/>
                            </a:lnTo>
                            <a:lnTo>
                              <a:pt x="66" y="422"/>
                            </a:lnTo>
                            <a:lnTo>
                              <a:pt x="172" y="460"/>
                            </a:lnTo>
                            <a:lnTo>
                              <a:pt x="264" y="448"/>
                            </a:lnTo>
                            <a:lnTo>
                              <a:pt x="298" y="468"/>
                            </a:lnTo>
                            <a:lnTo>
                              <a:pt x="354" y="344"/>
                            </a:lnTo>
                            <a:lnTo>
                              <a:pt x="386" y="284"/>
                            </a:lnTo>
                            <a:lnTo>
                              <a:pt x="396" y="200"/>
                            </a:lnTo>
                            <a:lnTo>
                              <a:pt x="332" y="22"/>
                            </a:lnTo>
                            <a:lnTo>
                              <a:pt x="324" y="0"/>
                            </a:lnTo>
                            <a:lnTo>
                              <a:pt x="282" y="5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33" name="Freeform 30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102" cy="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0" y="13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38" y="132"/>
                          </a:cxn>
                          <a:cxn ang="0">
                            <a:pos x="102" y="358"/>
                          </a:cxn>
                          <a:cxn ang="0">
                            <a:pos x="80" y="276"/>
                          </a:cxn>
                          <a:cxn ang="0">
                            <a:pos x="40" y="132"/>
                          </a:cxn>
                        </a:cxnLst>
                        <a:rect l="0" t="0" r="r" b="b"/>
                        <a:pathLst>
                          <a:path w="102" h="358">
                            <a:moveTo>
                              <a:pt x="40" y="132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38" y="132"/>
                            </a:lnTo>
                            <a:lnTo>
                              <a:pt x="102" y="358"/>
                            </a:lnTo>
                            <a:lnTo>
                              <a:pt x="80" y="276"/>
                            </a:lnTo>
                            <a:lnTo>
                              <a:pt x="40" y="13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34" name="Freeform 30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4" y="1253"/>
                        <a:ext cx="62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" y="84"/>
                          </a:cxn>
                          <a:cxn ang="0">
                            <a:pos x="62" y="136"/>
                          </a:cxn>
                          <a:cxn ang="0">
                            <a:pos x="12" y="8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2" h="136">
                            <a:moveTo>
                              <a:pt x="0" y="0"/>
                            </a:moveTo>
                            <a:lnTo>
                              <a:pt x="10" y="84"/>
                            </a:lnTo>
                            <a:lnTo>
                              <a:pt x="62" y="136"/>
                            </a:lnTo>
                            <a:lnTo>
                              <a:pt x="12" y="8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35" name="Freeform 30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34" y="1321"/>
                        <a:ext cx="472" cy="2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72" y="190"/>
                          </a:cxn>
                          <a:cxn ang="0">
                            <a:pos x="434" y="138"/>
                          </a:cxn>
                          <a:cxn ang="0">
                            <a:pos x="444" y="68"/>
                          </a:cxn>
                          <a:cxn ang="0">
                            <a:pos x="364" y="0"/>
                          </a:cxn>
                          <a:cxn ang="0">
                            <a:pos x="0" y="120"/>
                          </a:cxn>
                          <a:cxn ang="0">
                            <a:pos x="364" y="4"/>
                          </a:cxn>
                          <a:cxn ang="0">
                            <a:pos x="440" y="70"/>
                          </a:cxn>
                          <a:cxn ang="0">
                            <a:pos x="430" y="138"/>
                          </a:cxn>
                          <a:cxn ang="0">
                            <a:pos x="470" y="190"/>
                          </a:cxn>
                          <a:cxn ang="0">
                            <a:pos x="442" y="260"/>
                          </a:cxn>
                          <a:cxn ang="0">
                            <a:pos x="444" y="258"/>
                          </a:cxn>
                          <a:cxn ang="0">
                            <a:pos x="472" y="190"/>
                          </a:cxn>
                        </a:cxnLst>
                        <a:rect l="0" t="0" r="r" b="b"/>
                        <a:pathLst>
                          <a:path w="472" h="260">
                            <a:moveTo>
                              <a:pt x="472" y="190"/>
                            </a:moveTo>
                            <a:lnTo>
                              <a:pt x="434" y="138"/>
                            </a:lnTo>
                            <a:lnTo>
                              <a:pt x="444" y="68"/>
                            </a:lnTo>
                            <a:lnTo>
                              <a:pt x="364" y="0"/>
                            </a:lnTo>
                            <a:lnTo>
                              <a:pt x="0" y="120"/>
                            </a:lnTo>
                            <a:lnTo>
                              <a:pt x="364" y="4"/>
                            </a:lnTo>
                            <a:lnTo>
                              <a:pt x="440" y="70"/>
                            </a:lnTo>
                            <a:lnTo>
                              <a:pt x="430" y="138"/>
                            </a:lnTo>
                            <a:lnTo>
                              <a:pt x="470" y="190"/>
                            </a:lnTo>
                            <a:lnTo>
                              <a:pt x="442" y="260"/>
                            </a:lnTo>
                            <a:lnTo>
                              <a:pt x="444" y="258"/>
                            </a:lnTo>
                            <a:lnTo>
                              <a:pt x="472" y="19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36" name="Freeform 30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6" y="1325"/>
                        <a:ext cx="382" cy="1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72"/>
                          </a:cxn>
                          <a:cxn ang="0">
                            <a:pos x="16" y="120"/>
                          </a:cxn>
                          <a:cxn ang="0">
                            <a:pos x="382" y="0"/>
                          </a:cxn>
                          <a:cxn ang="0">
                            <a:pos x="18" y="116"/>
                          </a:cxn>
                          <a:cxn ang="0">
                            <a:pos x="2" y="70"/>
                          </a:cxn>
                          <a:cxn ang="0">
                            <a:pos x="0" y="72"/>
                          </a:cxn>
                        </a:cxnLst>
                        <a:rect l="0" t="0" r="r" b="b"/>
                        <a:pathLst>
                          <a:path w="382" h="120">
                            <a:moveTo>
                              <a:pt x="0" y="72"/>
                            </a:moveTo>
                            <a:lnTo>
                              <a:pt x="16" y="120"/>
                            </a:lnTo>
                            <a:lnTo>
                              <a:pt x="382" y="0"/>
                            </a:lnTo>
                            <a:lnTo>
                              <a:pt x="18" y="116"/>
                            </a:lnTo>
                            <a:lnTo>
                              <a:pt x="2" y="70"/>
                            </a:lnTo>
                            <a:lnTo>
                              <a:pt x="0" y="7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37" name="Freeform 30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46" y="1581"/>
                        <a:ext cx="126" cy="1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62" y="168"/>
                          </a:cxn>
                          <a:cxn ang="0">
                            <a:pos x="126" y="142"/>
                          </a:cxn>
                          <a:cxn ang="0">
                            <a:pos x="126" y="80"/>
                          </a:cxn>
                          <a:cxn ang="0">
                            <a:pos x="30" y="2"/>
                          </a:cxn>
                          <a:cxn ang="0">
                            <a:pos x="30" y="0"/>
                          </a:cxn>
                          <a:cxn ang="0">
                            <a:pos x="0" y="10"/>
                          </a:cxn>
                        </a:cxnLst>
                        <a:rect l="0" t="0" r="r" b="b"/>
                        <a:pathLst>
                          <a:path w="126" h="168">
                            <a:moveTo>
                              <a:pt x="0" y="10"/>
                            </a:moveTo>
                            <a:lnTo>
                              <a:pt x="62" y="168"/>
                            </a:lnTo>
                            <a:lnTo>
                              <a:pt x="126" y="142"/>
                            </a:lnTo>
                            <a:lnTo>
                              <a:pt x="126" y="80"/>
                            </a:lnTo>
                            <a:lnTo>
                              <a:pt x="30" y="2"/>
                            </a:lnTo>
                            <a:lnTo>
                              <a:pt x="30" y="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38" name="Freeform 30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6" y="1325"/>
                        <a:ext cx="558" cy="3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8" y="66"/>
                          </a:cxn>
                          <a:cxn ang="0">
                            <a:pos x="452" y="0"/>
                          </a:cxn>
                          <a:cxn ang="0">
                            <a:pos x="86" y="120"/>
                          </a:cxn>
                          <a:cxn ang="0">
                            <a:pos x="70" y="72"/>
                          </a:cxn>
                          <a:cxn ang="0">
                            <a:pos x="72" y="70"/>
                          </a:cxn>
                          <a:cxn ang="0">
                            <a:pos x="88" y="116"/>
                          </a:cxn>
                          <a:cxn ang="0">
                            <a:pos x="72" y="64"/>
                          </a:cxn>
                          <a:cxn ang="0">
                            <a:pos x="0" y="146"/>
                          </a:cxn>
                          <a:cxn ang="0">
                            <a:pos x="8" y="168"/>
                          </a:cxn>
                          <a:cxn ang="0">
                            <a:pos x="2" y="150"/>
                          </a:cxn>
                          <a:cxn ang="0">
                            <a:pos x="4" y="144"/>
                          </a:cxn>
                          <a:cxn ang="0">
                            <a:pos x="78" y="344"/>
                          </a:cxn>
                          <a:cxn ang="0">
                            <a:pos x="76" y="346"/>
                          </a:cxn>
                          <a:cxn ang="0">
                            <a:pos x="78" y="348"/>
                          </a:cxn>
                          <a:cxn ang="0">
                            <a:pos x="96" y="398"/>
                          </a:cxn>
                          <a:cxn ang="0">
                            <a:pos x="182" y="372"/>
                          </a:cxn>
                          <a:cxn ang="0">
                            <a:pos x="180" y="372"/>
                          </a:cxn>
                          <a:cxn ang="0">
                            <a:pos x="498" y="262"/>
                          </a:cxn>
                          <a:cxn ang="0">
                            <a:pos x="498" y="262"/>
                          </a:cxn>
                          <a:cxn ang="0">
                            <a:pos x="498" y="262"/>
                          </a:cxn>
                          <a:cxn ang="0">
                            <a:pos x="528" y="252"/>
                          </a:cxn>
                          <a:cxn ang="0">
                            <a:pos x="558" y="186"/>
                          </a:cxn>
                          <a:cxn ang="0">
                            <a:pos x="518" y="134"/>
                          </a:cxn>
                          <a:cxn ang="0">
                            <a:pos x="528" y="66"/>
                          </a:cxn>
                        </a:cxnLst>
                        <a:rect l="0" t="0" r="r" b="b"/>
                        <a:pathLst>
                          <a:path w="558" h="398">
                            <a:moveTo>
                              <a:pt x="528" y="66"/>
                            </a:moveTo>
                            <a:lnTo>
                              <a:pt x="452" y="0"/>
                            </a:lnTo>
                            <a:lnTo>
                              <a:pt x="86" y="120"/>
                            </a:lnTo>
                            <a:lnTo>
                              <a:pt x="70" y="72"/>
                            </a:lnTo>
                            <a:lnTo>
                              <a:pt x="72" y="70"/>
                            </a:lnTo>
                            <a:lnTo>
                              <a:pt x="88" y="116"/>
                            </a:lnTo>
                            <a:lnTo>
                              <a:pt x="72" y="64"/>
                            </a:lnTo>
                            <a:lnTo>
                              <a:pt x="0" y="146"/>
                            </a:lnTo>
                            <a:lnTo>
                              <a:pt x="8" y="168"/>
                            </a:lnTo>
                            <a:lnTo>
                              <a:pt x="2" y="150"/>
                            </a:lnTo>
                            <a:lnTo>
                              <a:pt x="4" y="144"/>
                            </a:lnTo>
                            <a:lnTo>
                              <a:pt x="78" y="344"/>
                            </a:lnTo>
                            <a:lnTo>
                              <a:pt x="76" y="346"/>
                            </a:lnTo>
                            <a:lnTo>
                              <a:pt x="78" y="348"/>
                            </a:lnTo>
                            <a:lnTo>
                              <a:pt x="96" y="398"/>
                            </a:lnTo>
                            <a:lnTo>
                              <a:pt x="182" y="372"/>
                            </a:lnTo>
                            <a:lnTo>
                              <a:pt x="180" y="372"/>
                            </a:lnTo>
                            <a:lnTo>
                              <a:pt x="498" y="262"/>
                            </a:lnTo>
                            <a:lnTo>
                              <a:pt x="498" y="262"/>
                            </a:lnTo>
                            <a:lnTo>
                              <a:pt x="498" y="262"/>
                            </a:lnTo>
                            <a:lnTo>
                              <a:pt x="528" y="252"/>
                            </a:lnTo>
                            <a:lnTo>
                              <a:pt x="558" y="186"/>
                            </a:lnTo>
                            <a:lnTo>
                              <a:pt x="518" y="134"/>
                            </a:lnTo>
                            <a:lnTo>
                              <a:pt x="528" y="6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39" name="Freeform 30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102" cy="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0" y="13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38" y="132"/>
                          </a:cxn>
                          <a:cxn ang="0">
                            <a:pos x="102" y="358"/>
                          </a:cxn>
                          <a:cxn ang="0">
                            <a:pos x="80" y="276"/>
                          </a:cxn>
                          <a:cxn ang="0">
                            <a:pos x="40" y="132"/>
                          </a:cxn>
                        </a:cxnLst>
                        <a:rect l="0" t="0" r="r" b="b"/>
                        <a:pathLst>
                          <a:path w="102" h="358">
                            <a:moveTo>
                              <a:pt x="40" y="132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38" y="132"/>
                            </a:lnTo>
                            <a:lnTo>
                              <a:pt x="102" y="358"/>
                            </a:lnTo>
                            <a:lnTo>
                              <a:pt x="80" y="276"/>
                            </a:lnTo>
                            <a:lnTo>
                              <a:pt x="40" y="13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40" name="Freeform 30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82" y="1389"/>
                        <a:ext cx="74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74" y="18"/>
                          </a:cxn>
                          <a:cxn ang="0">
                            <a:pos x="14" y="4"/>
                          </a:cxn>
                          <a:cxn ang="0">
                            <a:pos x="0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74" h="18">
                            <a:moveTo>
                              <a:pt x="0" y="2"/>
                            </a:moveTo>
                            <a:lnTo>
                              <a:pt x="74" y="18"/>
                            </a:lnTo>
                            <a:lnTo>
                              <a:pt x="14" y="4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41" name="Freeform 30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4" y="1253"/>
                        <a:ext cx="62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" y="84"/>
                          </a:cxn>
                          <a:cxn ang="0">
                            <a:pos x="62" y="136"/>
                          </a:cxn>
                          <a:cxn ang="0">
                            <a:pos x="12" y="8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2" h="136">
                            <a:moveTo>
                              <a:pt x="0" y="0"/>
                            </a:moveTo>
                            <a:lnTo>
                              <a:pt x="10" y="84"/>
                            </a:lnTo>
                            <a:lnTo>
                              <a:pt x="62" y="136"/>
                            </a:lnTo>
                            <a:lnTo>
                              <a:pt x="12" y="8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42" name="Freeform 30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6" y="1407"/>
                        <a:ext cx="50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0" y="12"/>
                          </a:cxn>
                          <a:cxn ang="0">
                            <a:pos x="0" y="0"/>
                          </a:cxn>
                          <a:cxn ang="0">
                            <a:pos x="50" y="14"/>
                          </a:cxn>
                          <a:cxn ang="0">
                            <a:pos x="50" y="12"/>
                          </a:cxn>
                        </a:cxnLst>
                        <a:rect l="0" t="0" r="r" b="b"/>
                        <a:pathLst>
                          <a:path w="50" h="14">
                            <a:moveTo>
                              <a:pt x="50" y="12"/>
                            </a:moveTo>
                            <a:lnTo>
                              <a:pt x="0" y="0"/>
                            </a:lnTo>
                            <a:lnTo>
                              <a:pt x="50" y="14"/>
                            </a:lnTo>
                            <a:lnTo>
                              <a:pt x="50" y="1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43" name="Freeform 30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8" y="1387"/>
                        <a:ext cx="138" cy="2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" y="2"/>
                          </a:cxn>
                          <a:cxn ang="0">
                            <a:pos x="0" y="72"/>
                          </a:cxn>
                          <a:cxn ang="0">
                            <a:pos x="38" y="124"/>
                          </a:cxn>
                          <a:cxn ang="0">
                            <a:pos x="10" y="192"/>
                          </a:cxn>
                          <a:cxn ang="0">
                            <a:pos x="8" y="194"/>
                          </a:cxn>
                          <a:cxn ang="0">
                            <a:pos x="8" y="196"/>
                          </a:cxn>
                          <a:cxn ang="0">
                            <a:pos x="10" y="194"/>
                          </a:cxn>
                          <a:cxn ang="0">
                            <a:pos x="104" y="268"/>
                          </a:cxn>
                          <a:cxn ang="0">
                            <a:pos x="104" y="226"/>
                          </a:cxn>
                          <a:cxn ang="0">
                            <a:pos x="134" y="80"/>
                          </a:cxn>
                          <a:cxn ang="0">
                            <a:pos x="104" y="56"/>
                          </a:cxn>
                          <a:cxn ang="0">
                            <a:pos x="136" y="40"/>
                          </a:cxn>
                          <a:cxn ang="0">
                            <a:pos x="138" y="34"/>
                          </a:cxn>
                          <a:cxn ang="0">
                            <a:pos x="88" y="20"/>
                          </a:cxn>
                          <a:cxn ang="0">
                            <a:pos x="14" y="4"/>
                          </a:cxn>
                          <a:cxn ang="0">
                            <a:pos x="14" y="2"/>
                          </a:cxn>
                          <a:cxn ang="0">
                            <a:pos x="28" y="6"/>
                          </a:cxn>
                          <a:cxn ang="0">
                            <a:pos x="6" y="0"/>
                          </a:cxn>
                          <a:cxn ang="0">
                            <a:pos x="10" y="2"/>
                          </a:cxn>
                        </a:cxnLst>
                        <a:rect l="0" t="0" r="r" b="b"/>
                        <a:pathLst>
                          <a:path w="138" h="268">
                            <a:moveTo>
                              <a:pt x="10" y="2"/>
                            </a:moveTo>
                            <a:lnTo>
                              <a:pt x="0" y="72"/>
                            </a:lnTo>
                            <a:lnTo>
                              <a:pt x="38" y="124"/>
                            </a:lnTo>
                            <a:lnTo>
                              <a:pt x="10" y="192"/>
                            </a:lnTo>
                            <a:lnTo>
                              <a:pt x="8" y="194"/>
                            </a:lnTo>
                            <a:lnTo>
                              <a:pt x="8" y="196"/>
                            </a:lnTo>
                            <a:lnTo>
                              <a:pt x="10" y="194"/>
                            </a:lnTo>
                            <a:lnTo>
                              <a:pt x="104" y="268"/>
                            </a:lnTo>
                            <a:lnTo>
                              <a:pt x="104" y="226"/>
                            </a:lnTo>
                            <a:lnTo>
                              <a:pt x="134" y="80"/>
                            </a:lnTo>
                            <a:lnTo>
                              <a:pt x="104" y="56"/>
                            </a:lnTo>
                            <a:lnTo>
                              <a:pt x="136" y="40"/>
                            </a:lnTo>
                            <a:lnTo>
                              <a:pt x="138" y="34"/>
                            </a:lnTo>
                            <a:lnTo>
                              <a:pt x="88" y="20"/>
                            </a:lnTo>
                            <a:lnTo>
                              <a:pt x="14" y="4"/>
                            </a:lnTo>
                            <a:lnTo>
                              <a:pt x="14" y="2"/>
                            </a:lnTo>
                            <a:lnTo>
                              <a:pt x="28" y="6"/>
                            </a:lnTo>
                            <a:lnTo>
                              <a:pt x="6" y="0"/>
                            </a:lnTo>
                            <a:lnTo>
                              <a:pt x="1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44" name="Freeform 30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4" y="1253"/>
                        <a:ext cx="12" cy="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82"/>
                          </a:cxn>
                          <a:cxn ang="0">
                            <a:pos x="0" y="0"/>
                          </a:cxn>
                          <a:cxn ang="0">
                            <a:pos x="6" y="58"/>
                          </a:cxn>
                          <a:cxn ang="0">
                            <a:pos x="12" y="82"/>
                          </a:cxn>
                        </a:cxnLst>
                        <a:rect l="0" t="0" r="r" b="b"/>
                        <a:pathLst>
                          <a:path w="12" h="82">
                            <a:moveTo>
                              <a:pt x="12" y="82"/>
                            </a:moveTo>
                            <a:lnTo>
                              <a:pt x="0" y="0"/>
                            </a:lnTo>
                            <a:lnTo>
                              <a:pt x="6" y="58"/>
                            </a:lnTo>
                            <a:lnTo>
                              <a:pt x="12" y="8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45" name="Freeform 30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102" cy="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" y="132"/>
                          </a:cxn>
                          <a:cxn ang="0">
                            <a:pos x="102" y="358"/>
                          </a:cxn>
                          <a:cxn ang="0">
                            <a:pos x="80" y="276"/>
                          </a:cxn>
                          <a:cxn ang="0">
                            <a:pos x="40" y="13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8" y="34"/>
                          </a:cxn>
                          <a:cxn ang="0">
                            <a:pos x="38" y="132"/>
                          </a:cxn>
                        </a:cxnLst>
                        <a:rect l="0" t="0" r="r" b="b"/>
                        <a:pathLst>
                          <a:path w="102" h="358">
                            <a:moveTo>
                              <a:pt x="38" y="132"/>
                            </a:moveTo>
                            <a:lnTo>
                              <a:pt x="102" y="358"/>
                            </a:lnTo>
                            <a:lnTo>
                              <a:pt x="80" y="276"/>
                            </a:lnTo>
                            <a:lnTo>
                              <a:pt x="40" y="132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8" y="34"/>
                            </a:lnTo>
                            <a:lnTo>
                              <a:pt x="38" y="13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46" name="Freeform 30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8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34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8" y="34"/>
                          </a:cxn>
                        </a:cxnLst>
                        <a:rect l="0" t="0" r="r" b="b"/>
                        <a:pathLst>
                          <a:path w="8" h="34">
                            <a:moveTo>
                              <a:pt x="8" y="34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8" y="3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47" name="Freeform 30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6" y="1335"/>
                        <a:ext cx="50" cy="5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0" y="54"/>
                          </a:cxn>
                          <a:cxn ang="0">
                            <a:pos x="0" y="0"/>
                          </a:cxn>
                          <a:cxn ang="0">
                            <a:pos x="46" y="50"/>
                          </a:cxn>
                          <a:cxn ang="0">
                            <a:pos x="50" y="54"/>
                          </a:cxn>
                        </a:cxnLst>
                        <a:rect l="0" t="0" r="r" b="b"/>
                        <a:pathLst>
                          <a:path w="50" h="54">
                            <a:moveTo>
                              <a:pt x="50" y="54"/>
                            </a:moveTo>
                            <a:lnTo>
                              <a:pt x="0" y="0"/>
                            </a:lnTo>
                            <a:lnTo>
                              <a:pt x="46" y="50"/>
                            </a:lnTo>
                            <a:lnTo>
                              <a:pt x="50" y="5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648" name="Freeform 30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0" y="1311"/>
                        <a:ext cx="52" cy="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26"/>
                          </a:cxn>
                          <a:cxn ang="0">
                            <a:pos x="52" y="74"/>
                          </a:cxn>
                          <a:cxn ang="0">
                            <a:pos x="6" y="24"/>
                          </a:cxn>
                          <a:cxn ang="0">
                            <a:pos x="0" y="0"/>
                          </a:cxn>
                          <a:cxn ang="0">
                            <a:pos x="4" y="26"/>
                          </a:cxn>
                        </a:cxnLst>
                        <a:rect l="0" t="0" r="r" b="b"/>
                        <a:pathLst>
                          <a:path w="52" h="74">
                            <a:moveTo>
                              <a:pt x="4" y="26"/>
                            </a:moveTo>
                            <a:lnTo>
                              <a:pt x="52" y="74"/>
                            </a:lnTo>
                            <a:lnTo>
                              <a:pt x="6" y="24"/>
                            </a:lnTo>
                            <a:lnTo>
                              <a:pt x="0" y="0"/>
                            </a:lnTo>
                            <a:lnTo>
                              <a:pt x="4" y="2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</p:grpSp>
                <p:sp>
                  <p:nvSpPr>
                    <p:cNvPr id="241" name="Line 30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0909" y="5385612"/>
                      <a:ext cx="1493" cy="1493"/>
                    </a:xfrm>
                    <a:prstGeom prst="line">
                      <a:avLst/>
                    </a:prstGeom>
                    <a:grp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da-DK">
                        <a:solidFill>
                          <a:srgbClr val="CDD7D9"/>
                        </a:solidFill>
                        <a:latin typeface="Tw Cen MT"/>
                        <a:ea typeface="ＭＳ Ｐゴシック" pitchFamily="-97" charset="-128"/>
                      </a:endParaRPr>
                    </a:p>
                  </p:txBody>
                </p:sp>
              </p:grpSp>
              <p:sp>
                <p:nvSpPr>
                  <p:cNvPr id="236" name="Line 3117"/>
                  <p:cNvSpPr>
                    <a:spLocks noChangeShapeType="1"/>
                  </p:cNvSpPr>
                  <p:nvPr/>
                </p:nvSpPr>
                <p:spPr bwMode="auto">
                  <a:xfrm>
                    <a:off x="7947449" y="1089044"/>
                    <a:ext cx="1493" cy="1493"/>
                  </a:xfrm>
                  <a:prstGeom prst="lin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37" name="Line 3118"/>
                  <p:cNvSpPr>
                    <a:spLocks noChangeShapeType="1"/>
                  </p:cNvSpPr>
                  <p:nvPr/>
                </p:nvSpPr>
                <p:spPr bwMode="auto">
                  <a:xfrm>
                    <a:off x="7947449" y="1089044"/>
                    <a:ext cx="1493" cy="1493"/>
                  </a:xfrm>
                  <a:prstGeom prst="lin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38" name="Line 3119"/>
                  <p:cNvSpPr>
                    <a:spLocks noChangeShapeType="1"/>
                  </p:cNvSpPr>
                  <p:nvPr/>
                </p:nvSpPr>
                <p:spPr bwMode="auto">
                  <a:xfrm>
                    <a:off x="7875804" y="1954760"/>
                    <a:ext cx="1493" cy="1493"/>
                  </a:xfrm>
                  <a:prstGeom prst="line">
                    <a:avLst/>
                  </a:prstGeom>
                  <a:grp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39" name="Line 3120"/>
                  <p:cNvSpPr>
                    <a:spLocks noChangeShapeType="1"/>
                  </p:cNvSpPr>
                  <p:nvPr/>
                </p:nvSpPr>
                <p:spPr bwMode="auto">
                  <a:xfrm>
                    <a:off x="8240002" y="1742809"/>
                    <a:ext cx="1493" cy="1493"/>
                  </a:xfrm>
                  <a:prstGeom prst="line">
                    <a:avLst/>
                  </a:prstGeom>
                  <a:grp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</p:grpSp>
          </p:grpSp>
        </p:grpSp>
        <p:grpSp>
          <p:nvGrpSpPr>
            <p:cNvPr id="8" name="Gruppe 251"/>
            <p:cNvGrpSpPr/>
            <p:nvPr/>
          </p:nvGrpSpPr>
          <p:grpSpPr bwMode="auto">
            <a:xfrm>
              <a:off x="1079500" y="955675"/>
              <a:ext cx="7103112" cy="4930777"/>
              <a:chOff x="1449633" y="627625"/>
              <a:chExt cx="7103818" cy="4930930"/>
            </a:xfr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bg2">
                    <a:lumMod val="25000"/>
                  </a:schemeClr>
                </a:gs>
                <a:gs pos="42000">
                  <a:schemeClr val="tx1">
                    <a:lumMod val="95000"/>
                  </a:schemeClr>
                </a:gs>
                <a:gs pos="65000">
                  <a:schemeClr val="tx1">
                    <a:lumMod val="65000"/>
                  </a:schemeClr>
                </a:gs>
              </a:gsLst>
              <a:lin ang="13500000" scaled="1"/>
              <a:tileRect/>
            </a:gradFill>
          </p:grpSpPr>
          <p:sp>
            <p:nvSpPr>
              <p:cNvPr id="253" name="Freeform 6"/>
              <p:cNvSpPr>
                <a:spLocks/>
              </p:cNvSpPr>
              <p:nvPr/>
            </p:nvSpPr>
            <p:spPr bwMode="auto">
              <a:xfrm>
                <a:off x="6058305" y="2788156"/>
                <a:ext cx="1017833" cy="564136"/>
              </a:xfrm>
              <a:custGeom>
                <a:avLst/>
                <a:gdLst/>
                <a:ahLst/>
                <a:cxnLst>
                  <a:cxn ang="0">
                    <a:pos x="630" y="82"/>
                  </a:cxn>
                  <a:cxn ang="0">
                    <a:pos x="616" y="40"/>
                  </a:cxn>
                  <a:cxn ang="0">
                    <a:pos x="592" y="24"/>
                  </a:cxn>
                  <a:cxn ang="0">
                    <a:pos x="502" y="36"/>
                  </a:cxn>
                  <a:cxn ang="0">
                    <a:pos x="396" y="0"/>
                  </a:cxn>
                  <a:cxn ang="0">
                    <a:pos x="400" y="12"/>
                  </a:cxn>
                  <a:cxn ang="0">
                    <a:pos x="360" y="52"/>
                  </a:cxn>
                  <a:cxn ang="0">
                    <a:pos x="310" y="162"/>
                  </a:cxn>
                  <a:cxn ang="0">
                    <a:pos x="280" y="148"/>
                  </a:cxn>
                  <a:cxn ang="0">
                    <a:pos x="200" y="204"/>
                  </a:cxn>
                  <a:cxn ang="0">
                    <a:pos x="176" y="188"/>
                  </a:cxn>
                  <a:cxn ang="0">
                    <a:pos x="122" y="232"/>
                  </a:cxn>
                  <a:cxn ang="0">
                    <a:pos x="122" y="228"/>
                  </a:cxn>
                  <a:cxn ang="0">
                    <a:pos x="176" y="184"/>
                  </a:cxn>
                  <a:cxn ang="0">
                    <a:pos x="122" y="224"/>
                  </a:cxn>
                  <a:cxn ang="0">
                    <a:pos x="118" y="256"/>
                  </a:cxn>
                  <a:cxn ang="0">
                    <a:pos x="76" y="312"/>
                  </a:cxn>
                  <a:cxn ang="0">
                    <a:pos x="26" y="286"/>
                  </a:cxn>
                  <a:cxn ang="0">
                    <a:pos x="4" y="330"/>
                  </a:cxn>
                  <a:cxn ang="0">
                    <a:pos x="0" y="322"/>
                  </a:cxn>
                  <a:cxn ang="0">
                    <a:pos x="6" y="378"/>
                  </a:cxn>
                  <a:cxn ang="0">
                    <a:pos x="26" y="376"/>
                  </a:cxn>
                  <a:cxn ang="0">
                    <a:pos x="306" y="330"/>
                  </a:cxn>
                  <a:cxn ang="0">
                    <a:pos x="568" y="276"/>
                  </a:cxn>
                  <a:cxn ang="0">
                    <a:pos x="632" y="202"/>
                  </a:cxn>
                  <a:cxn ang="0">
                    <a:pos x="682" y="104"/>
                  </a:cxn>
                  <a:cxn ang="0">
                    <a:pos x="630" y="82"/>
                  </a:cxn>
                </a:cxnLst>
                <a:rect l="0" t="0" r="r" b="b"/>
                <a:pathLst>
                  <a:path w="682" h="378">
                    <a:moveTo>
                      <a:pt x="630" y="82"/>
                    </a:moveTo>
                    <a:lnTo>
                      <a:pt x="616" y="40"/>
                    </a:lnTo>
                    <a:lnTo>
                      <a:pt x="592" y="24"/>
                    </a:lnTo>
                    <a:lnTo>
                      <a:pt x="502" y="36"/>
                    </a:lnTo>
                    <a:lnTo>
                      <a:pt x="396" y="0"/>
                    </a:lnTo>
                    <a:lnTo>
                      <a:pt x="400" y="12"/>
                    </a:lnTo>
                    <a:lnTo>
                      <a:pt x="360" y="52"/>
                    </a:lnTo>
                    <a:lnTo>
                      <a:pt x="310" y="162"/>
                    </a:lnTo>
                    <a:lnTo>
                      <a:pt x="280" y="148"/>
                    </a:lnTo>
                    <a:lnTo>
                      <a:pt x="200" y="204"/>
                    </a:lnTo>
                    <a:lnTo>
                      <a:pt x="176" y="188"/>
                    </a:lnTo>
                    <a:lnTo>
                      <a:pt x="122" y="232"/>
                    </a:lnTo>
                    <a:lnTo>
                      <a:pt x="122" y="228"/>
                    </a:lnTo>
                    <a:lnTo>
                      <a:pt x="176" y="184"/>
                    </a:lnTo>
                    <a:lnTo>
                      <a:pt x="122" y="224"/>
                    </a:lnTo>
                    <a:lnTo>
                      <a:pt x="118" y="256"/>
                    </a:lnTo>
                    <a:lnTo>
                      <a:pt x="76" y="312"/>
                    </a:lnTo>
                    <a:lnTo>
                      <a:pt x="26" y="286"/>
                    </a:lnTo>
                    <a:lnTo>
                      <a:pt x="4" y="330"/>
                    </a:lnTo>
                    <a:lnTo>
                      <a:pt x="0" y="322"/>
                    </a:lnTo>
                    <a:lnTo>
                      <a:pt x="6" y="378"/>
                    </a:lnTo>
                    <a:lnTo>
                      <a:pt x="26" y="376"/>
                    </a:lnTo>
                    <a:lnTo>
                      <a:pt x="306" y="330"/>
                    </a:lnTo>
                    <a:lnTo>
                      <a:pt x="568" y="276"/>
                    </a:lnTo>
                    <a:lnTo>
                      <a:pt x="632" y="202"/>
                    </a:lnTo>
                    <a:lnTo>
                      <a:pt x="682" y="104"/>
                    </a:lnTo>
                    <a:lnTo>
                      <a:pt x="630" y="82"/>
                    </a:lnTo>
                    <a:close/>
                  </a:path>
                </a:pathLst>
              </a:custGeom>
              <a:grpFill/>
              <a:ln w="4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da-DK">
                  <a:solidFill>
                    <a:srgbClr val="CDD7D9"/>
                  </a:solidFill>
                  <a:latin typeface="Tw Cen MT"/>
                  <a:ea typeface="ＭＳ Ｐゴシック" pitchFamily="-97" charset="-128"/>
                </a:endParaRPr>
              </a:p>
            </p:txBody>
          </p:sp>
          <p:sp>
            <p:nvSpPr>
              <p:cNvPr id="254" name="Freeform 7"/>
              <p:cNvSpPr>
                <a:spLocks/>
              </p:cNvSpPr>
              <p:nvPr/>
            </p:nvSpPr>
            <p:spPr bwMode="auto">
              <a:xfrm>
                <a:off x="5200601" y="2732497"/>
                <a:ext cx="877545" cy="761136"/>
              </a:xfrm>
              <a:custGeom>
                <a:avLst/>
                <a:gdLst/>
                <a:ahLst/>
                <a:cxnLst>
                  <a:cxn ang="0">
                    <a:pos x="556" y="278"/>
                  </a:cxn>
                  <a:cxn ang="0">
                    <a:pos x="476" y="220"/>
                  </a:cxn>
                  <a:cxn ang="0">
                    <a:pos x="476" y="140"/>
                  </a:cxn>
                  <a:cxn ang="0">
                    <a:pos x="444" y="140"/>
                  </a:cxn>
                  <a:cxn ang="0">
                    <a:pos x="346" y="14"/>
                  </a:cxn>
                  <a:cxn ang="0">
                    <a:pos x="346" y="0"/>
                  </a:cxn>
                  <a:cxn ang="0">
                    <a:pos x="0" y="8"/>
                  </a:cxn>
                  <a:cxn ang="0">
                    <a:pos x="22" y="70"/>
                  </a:cxn>
                  <a:cxn ang="0">
                    <a:pos x="68" y="70"/>
                  </a:cxn>
                  <a:cxn ang="0">
                    <a:pos x="50" y="136"/>
                  </a:cxn>
                  <a:cxn ang="0">
                    <a:pos x="104" y="160"/>
                  </a:cxn>
                  <a:cxn ang="0">
                    <a:pos x="132" y="470"/>
                  </a:cxn>
                  <a:cxn ang="0">
                    <a:pos x="522" y="462"/>
                  </a:cxn>
                  <a:cxn ang="0">
                    <a:pos x="506" y="510"/>
                  </a:cxn>
                  <a:cxn ang="0">
                    <a:pos x="586" y="504"/>
                  </a:cxn>
                  <a:cxn ang="0">
                    <a:pos x="586" y="410"/>
                  </a:cxn>
                  <a:cxn ang="0">
                    <a:pos x="588" y="408"/>
                  </a:cxn>
                  <a:cxn ang="0">
                    <a:pos x="582" y="352"/>
                  </a:cxn>
                  <a:cxn ang="0">
                    <a:pos x="556" y="278"/>
                  </a:cxn>
                </a:cxnLst>
                <a:rect l="0" t="0" r="r" b="b"/>
                <a:pathLst>
                  <a:path w="588" h="510">
                    <a:moveTo>
                      <a:pt x="556" y="278"/>
                    </a:moveTo>
                    <a:lnTo>
                      <a:pt x="476" y="220"/>
                    </a:lnTo>
                    <a:lnTo>
                      <a:pt x="476" y="140"/>
                    </a:lnTo>
                    <a:lnTo>
                      <a:pt x="444" y="140"/>
                    </a:lnTo>
                    <a:lnTo>
                      <a:pt x="346" y="14"/>
                    </a:lnTo>
                    <a:lnTo>
                      <a:pt x="346" y="0"/>
                    </a:lnTo>
                    <a:lnTo>
                      <a:pt x="0" y="8"/>
                    </a:lnTo>
                    <a:lnTo>
                      <a:pt x="22" y="70"/>
                    </a:lnTo>
                    <a:lnTo>
                      <a:pt x="68" y="70"/>
                    </a:lnTo>
                    <a:lnTo>
                      <a:pt x="50" y="136"/>
                    </a:lnTo>
                    <a:lnTo>
                      <a:pt x="104" y="160"/>
                    </a:lnTo>
                    <a:lnTo>
                      <a:pt x="132" y="470"/>
                    </a:lnTo>
                    <a:lnTo>
                      <a:pt x="522" y="462"/>
                    </a:lnTo>
                    <a:lnTo>
                      <a:pt x="506" y="510"/>
                    </a:lnTo>
                    <a:lnTo>
                      <a:pt x="586" y="504"/>
                    </a:lnTo>
                    <a:lnTo>
                      <a:pt x="586" y="410"/>
                    </a:lnTo>
                    <a:lnTo>
                      <a:pt x="588" y="408"/>
                    </a:lnTo>
                    <a:lnTo>
                      <a:pt x="582" y="352"/>
                    </a:lnTo>
                    <a:lnTo>
                      <a:pt x="556" y="278"/>
                    </a:lnTo>
                    <a:close/>
                  </a:path>
                </a:pathLst>
              </a:custGeom>
              <a:grpFill/>
              <a:ln w="4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da-DK">
                  <a:solidFill>
                    <a:srgbClr val="CDD7D9"/>
                  </a:solidFill>
                  <a:latin typeface="Tw Cen MT"/>
                  <a:ea typeface="ＭＳ Ｐゴシック" pitchFamily="-97" charset="-128"/>
                </a:endParaRPr>
              </a:p>
            </p:txBody>
          </p:sp>
          <p:grpSp>
            <p:nvGrpSpPr>
              <p:cNvPr id="9" name="Gruppe 360"/>
              <p:cNvGrpSpPr/>
              <p:nvPr/>
            </p:nvGrpSpPr>
            <p:grpSpPr>
              <a:xfrm>
                <a:off x="1449633" y="627625"/>
                <a:ext cx="7103818" cy="4930930"/>
                <a:chOff x="1449633" y="627625"/>
                <a:chExt cx="7103818" cy="4930930"/>
              </a:xfrm>
              <a:grpFill/>
            </p:grpSpPr>
            <p:sp>
              <p:nvSpPr>
                <p:cNvPr id="256" name="Freeform 6"/>
                <p:cNvSpPr>
                  <a:spLocks/>
                </p:cNvSpPr>
                <p:nvPr/>
              </p:nvSpPr>
              <p:spPr bwMode="auto">
                <a:xfrm>
                  <a:off x="5419725" y="1465887"/>
                  <a:ext cx="751182" cy="872831"/>
                </a:xfrm>
                <a:custGeom>
                  <a:avLst/>
                  <a:gdLst/>
                  <a:ahLst/>
                  <a:cxnLst>
                    <a:cxn ang="0">
                      <a:pos x="404" y="538"/>
                    </a:cxn>
                    <a:cxn ang="0">
                      <a:pos x="490" y="542"/>
                    </a:cxn>
                    <a:cxn ang="0">
                      <a:pos x="464" y="400"/>
                    </a:cxn>
                    <a:cxn ang="0">
                      <a:pos x="494" y="172"/>
                    </a:cxn>
                    <a:cxn ang="0">
                      <a:pos x="446" y="160"/>
                    </a:cxn>
                    <a:cxn ang="0">
                      <a:pos x="414" y="160"/>
                    </a:cxn>
                    <a:cxn ang="0">
                      <a:pos x="404" y="122"/>
                    </a:cxn>
                    <a:cxn ang="0">
                      <a:pos x="196" y="96"/>
                    </a:cxn>
                    <a:cxn ang="0">
                      <a:pos x="174" y="38"/>
                    </a:cxn>
                    <a:cxn ang="0">
                      <a:pos x="146" y="38"/>
                    </a:cxn>
                    <a:cxn ang="0">
                      <a:pos x="146" y="0"/>
                    </a:cxn>
                    <a:cxn ang="0">
                      <a:pos x="78" y="24"/>
                    </a:cxn>
                    <a:cxn ang="0">
                      <a:pos x="36" y="116"/>
                    </a:cxn>
                    <a:cxn ang="0">
                      <a:pos x="0" y="158"/>
                    </a:cxn>
                    <a:cxn ang="0">
                      <a:pos x="28" y="292"/>
                    </a:cxn>
                    <a:cxn ang="0">
                      <a:pos x="166" y="374"/>
                    </a:cxn>
                    <a:cxn ang="0">
                      <a:pos x="194" y="508"/>
                    </a:cxn>
                    <a:cxn ang="0">
                      <a:pos x="264" y="574"/>
                    </a:cxn>
                    <a:cxn ang="0">
                      <a:pos x="352" y="568"/>
                    </a:cxn>
                    <a:cxn ang="0">
                      <a:pos x="404" y="538"/>
                    </a:cxn>
                  </a:cxnLst>
                  <a:rect l="0" t="0" r="r" b="b"/>
                  <a:pathLst>
                    <a:path w="494" h="574">
                      <a:moveTo>
                        <a:pt x="404" y="538"/>
                      </a:moveTo>
                      <a:lnTo>
                        <a:pt x="490" y="542"/>
                      </a:lnTo>
                      <a:lnTo>
                        <a:pt x="464" y="400"/>
                      </a:lnTo>
                      <a:lnTo>
                        <a:pt x="494" y="172"/>
                      </a:lnTo>
                      <a:lnTo>
                        <a:pt x="446" y="160"/>
                      </a:lnTo>
                      <a:lnTo>
                        <a:pt x="414" y="160"/>
                      </a:lnTo>
                      <a:lnTo>
                        <a:pt x="404" y="122"/>
                      </a:lnTo>
                      <a:lnTo>
                        <a:pt x="196" y="96"/>
                      </a:lnTo>
                      <a:lnTo>
                        <a:pt x="174" y="38"/>
                      </a:lnTo>
                      <a:lnTo>
                        <a:pt x="146" y="38"/>
                      </a:lnTo>
                      <a:lnTo>
                        <a:pt x="146" y="0"/>
                      </a:lnTo>
                      <a:lnTo>
                        <a:pt x="78" y="24"/>
                      </a:lnTo>
                      <a:lnTo>
                        <a:pt x="36" y="116"/>
                      </a:lnTo>
                      <a:lnTo>
                        <a:pt x="0" y="158"/>
                      </a:lnTo>
                      <a:lnTo>
                        <a:pt x="28" y="292"/>
                      </a:lnTo>
                      <a:lnTo>
                        <a:pt x="166" y="374"/>
                      </a:lnTo>
                      <a:lnTo>
                        <a:pt x="194" y="508"/>
                      </a:lnTo>
                      <a:lnTo>
                        <a:pt x="264" y="574"/>
                      </a:lnTo>
                      <a:lnTo>
                        <a:pt x="352" y="568"/>
                      </a:lnTo>
                      <a:lnTo>
                        <a:pt x="404" y="5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4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da-DK">
                    <a:solidFill>
                      <a:srgbClr val="CDD7D9"/>
                    </a:solidFill>
                    <a:latin typeface="Tw Cen MT"/>
                    <a:ea typeface="ＭＳ Ｐゴシック" pitchFamily="-97" charset="-128"/>
                  </a:endParaRPr>
                </a:p>
              </p:txBody>
            </p:sp>
            <p:sp>
              <p:nvSpPr>
                <p:cNvPr id="257" name="Freeform 7"/>
                <p:cNvSpPr>
                  <a:spLocks/>
                </p:cNvSpPr>
                <p:nvPr/>
              </p:nvSpPr>
              <p:spPr bwMode="auto">
                <a:xfrm>
                  <a:off x="5714724" y="2283975"/>
                  <a:ext cx="571750" cy="1000562"/>
                </a:xfrm>
                <a:custGeom>
                  <a:avLst/>
                  <a:gdLst/>
                  <a:ahLst/>
                  <a:cxnLst>
                    <a:cxn ang="0">
                      <a:pos x="336" y="64"/>
                    </a:cxn>
                    <a:cxn ang="0">
                      <a:pos x="300" y="26"/>
                    </a:cxn>
                    <a:cxn ang="0">
                      <a:pos x="296" y="4"/>
                    </a:cxn>
                    <a:cxn ang="0">
                      <a:pos x="210" y="0"/>
                    </a:cxn>
                    <a:cxn ang="0">
                      <a:pos x="158" y="30"/>
                    </a:cxn>
                    <a:cxn ang="0">
                      <a:pos x="70" y="36"/>
                    </a:cxn>
                    <a:cxn ang="0">
                      <a:pos x="78" y="96"/>
                    </a:cxn>
                    <a:cxn ang="0">
                      <a:pos x="22" y="162"/>
                    </a:cxn>
                    <a:cxn ang="0">
                      <a:pos x="42" y="202"/>
                    </a:cxn>
                    <a:cxn ang="0">
                      <a:pos x="0" y="272"/>
                    </a:cxn>
                    <a:cxn ang="0">
                      <a:pos x="0" y="320"/>
                    </a:cxn>
                    <a:cxn ang="0">
                      <a:pos x="96" y="442"/>
                    </a:cxn>
                    <a:cxn ang="0">
                      <a:pos x="130" y="442"/>
                    </a:cxn>
                    <a:cxn ang="0">
                      <a:pos x="130" y="526"/>
                    </a:cxn>
                    <a:cxn ang="0">
                      <a:pos x="208" y="580"/>
                    </a:cxn>
                    <a:cxn ang="0">
                      <a:pos x="236" y="658"/>
                    </a:cxn>
                    <a:cxn ang="0">
                      <a:pos x="258" y="616"/>
                    </a:cxn>
                    <a:cxn ang="0">
                      <a:pos x="308" y="644"/>
                    </a:cxn>
                    <a:cxn ang="0">
                      <a:pos x="348" y="592"/>
                    </a:cxn>
                    <a:cxn ang="0">
                      <a:pos x="356" y="510"/>
                    </a:cxn>
                    <a:cxn ang="0">
                      <a:pos x="376" y="428"/>
                    </a:cxn>
                    <a:cxn ang="0">
                      <a:pos x="336" y="64"/>
                    </a:cxn>
                  </a:cxnLst>
                  <a:rect l="0" t="0" r="r" b="b"/>
                  <a:pathLst>
                    <a:path w="376" h="658">
                      <a:moveTo>
                        <a:pt x="336" y="64"/>
                      </a:moveTo>
                      <a:lnTo>
                        <a:pt x="300" y="26"/>
                      </a:lnTo>
                      <a:lnTo>
                        <a:pt x="296" y="4"/>
                      </a:lnTo>
                      <a:lnTo>
                        <a:pt x="210" y="0"/>
                      </a:lnTo>
                      <a:lnTo>
                        <a:pt x="158" y="30"/>
                      </a:lnTo>
                      <a:lnTo>
                        <a:pt x="70" y="36"/>
                      </a:lnTo>
                      <a:lnTo>
                        <a:pt x="78" y="96"/>
                      </a:lnTo>
                      <a:lnTo>
                        <a:pt x="22" y="162"/>
                      </a:lnTo>
                      <a:lnTo>
                        <a:pt x="42" y="202"/>
                      </a:lnTo>
                      <a:lnTo>
                        <a:pt x="0" y="272"/>
                      </a:lnTo>
                      <a:lnTo>
                        <a:pt x="0" y="320"/>
                      </a:lnTo>
                      <a:lnTo>
                        <a:pt x="96" y="442"/>
                      </a:lnTo>
                      <a:lnTo>
                        <a:pt x="130" y="442"/>
                      </a:lnTo>
                      <a:lnTo>
                        <a:pt x="130" y="526"/>
                      </a:lnTo>
                      <a:lnTo>
                        <a:pt x="208" y="580"/>
                      </a:lnTo>
                      <a:lnTo>
                        <a:pt x="236" y="658"/>
                      </a:lnTo>
                      <a:lnTo>
                        <a:pt x="258" y="616"/>
                      </a:lnTo>
                      <a:lnTo>
                        <a:pt x="308" y="644"/>
                      </a:lnTo>
                      <a:lnTo>
                        <a:pt x="348" y="592"/>
                      </a:lnTo>
                      <a:lnTo>
                        <a:pt x="356" y="510"/>
                      </a:lnTo>
                      <a:lnTo>
                        <a:pt x="376" y="428"/>
                      </a:lnTo>
                      <a:lnTo>
                        <a:pt x="336" y="6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66CC33"/>
                    </a:gs>
                    <a:gs pos="100000">
                      <a:srgbClr val="0000FF"/>
                    </a:gs>
                    <a:gs pos="37000">
                      <a:srgbClr val="66CC33"/>
                    </a:gs>
                  </a:gsLst>
                  <a:lin ang="0" scaled="1"/>
                  <a:tileRect/>
                </a:gradFill>
                <a:ln w="6350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da-DK">
                    <a:solidFill>
                      <a:srgbClr val="CDD7D9"/>
                    </a:solidFill>
                    <a:latin typeface="Tw Cen MT"/>
                    <a:ea typeface="ＭＳ Ｐゴシック" pitchFamily="-97" charset="-128"/>
                  </a:endParaRPr>
                </a:p>
              </p:txBody>
            </p:sp>
            <p:grpSp>
              <p:nvGrpSpPr>
                <p:cNvPr id="10" name="Gruppe 313"/>
                <p:cNvGrpSpPr/>
                <p:nvPr/>
              </p:nvGrpSpPr>
              <p:grpSpPr>
                <a:xfrm>
                  <a:off x="1449633" y="627625"/>
                  <a:ext cx="7103818" cy="4930930"/>
                  <a:chOff x="1449633" y="456175"/>
                  <a:chExt cx="7103818" cy="4930930"/>
                </a:xfrm>
                <a:grpFill/>
              </p:grpSpPr>
              <p:sp>
                <p:nvSpPr>
                  <p:cNvPr id="259" name="Freeform 3053"/>
                  <p:cNvSpPr>
                    <a:spLocks/>
                  </p:cNvSpPr>
                  <p:nvPr/>
                </p:nvSpPr>
                <p:spPr bwMode="auto">
                  <a:xfrm>
                    <a:off x="7807144" y="1160689"/>
                    <a:ext cx="149261" cy="57017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6" y="312"/>
                      </a:cxn>
                      <a:cxn ang="0">
                        <a:pos x="100" y="382"/>
                      </a:cxn>
                      <a:cxn ang="0">
                        <a:pos x="94" y="324"/>
                      </a:cxn>
                      <a:cxn ang="0">
                        <a:pos x="30" y="9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" h="382">
                        <a:moveTo>
                          <a:pt x="0" y="0"/>
                        </a:moveTo>
                        <a:lnTo>
                          <a:pt x="86" y="312"/>
                        </a:lnTo>
                        <a:lnTo>
                          <a:pt x="100" y="382"/>
                        </a:lnTo>
                        <a:lnTo>
                          <a:pt x="94" y="324"/>
                        </a:lnTo>
                        <a:lnTo>
                          <a:pt x="30" y="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60" name="Freeform 3054"/>
                  <p:cNvSpPr>
                    <a:spLocks/>
                  </p:cNvSpPr>
                  <p:nvPr/>
                </p:nvSpPr>
                <p:spPr bwMode="auto">
                  <a:xfrm>
                    <a:off x="7147408" y="1109940"/>
                    <a:ext cx="895569" cy="814968"/>
                  </a:xfrm>
                  <a:custGeom>
                    <a:avLst/>
                    <a:gdLst/>
                    <a:ahLst/>
                    <a:cxnLst>
                      <a:cxn ang="0">
                        <a:pos x="546" y="442"/>
                      </a:cxn>
                      <a:cxn ang="0">
                        <a:pos x="542" y="416"/>
                      </a:cxn>
                      <a:cxn ang="0">
                        <a:pos x="528" y="346"/>
                      </a:cxn>
                      <a:cxn ang="0">
                        <a:pos x="442" y="34"/>
                      </a:cxn>
                      <a:cxn ang="0">
                        <a:pos x="434" y="0"/>
                      </a:cxn>
                      <a:cxn ang="0">
                        <a:pos x="434" y="0"/>
                      </a:cxn>
                      <a:cxn ang="0">
                        <a:pos x="434" y="0"/>
                      </a:cxn>
                      <a:cxn ang="0">
                        <a:pos x="308" y="48"/>
                      </a:cxn>
                      <a:cxn ang="0">
                        <a:pos x="238" y="208"/>
                      </a:cxn>
                      <a:cxn ang="0">
                        <a:pos x="246" y="234"/>
                      </a:cxn>
                      <a:cxn ang="0">
                        <a:pos x="216" y="290"/>
                      </a:cxn>
                      <a:cxn ang="0">
                        <a:pos x="84" y="318"/>
                      </a:cxn>
                      <a:cxn ang="0">
                        <a:pos x="46" y="398"/>
                      </a:cxn>
                      <a:cxn ang="0">
                        <a:pos x="58" y="426"/>
                      </a:cxn>
                      <a:cxn ang="0">
                        <a:pos x="0" y="494"/>
                      </a:cxn>
                      <a:cxn ang="0">
                        <a:pos x="16" y="546"/>
                      </a:cxn>
                      <a:cxn ang="0">
                        <a:pos x="380" y="426"/>
                      </a:cxn>
                      <a:cxn ang="0">
                        <a:pos x="456" y="492"/>
                      </a:cxn>
                      <a:cxn ang="0">
                        <a:pos x="478" y="498"/>
                      </a:cxn>
                      <a:cxn ang="0">
                        <a:pos x="588" y="522"/>
                      </a:cxn>
                      <a:cxn ang="0">
                        <a:pos x="600" y="496"/>
                      </a:cxn>
                      <a:cxn ang="0">
                        <a:pos x="594" y="490"/>
                      </a:cxn>
                      <a:cxn ang="0">
                        <a:pos x="546" y="442"/>
                      </a:cxn>
                    </a:cxnLst>
                    <a:rect l="0" t="0" r="r" b="b"/>
                    <a:pathLst>
                      <a:path w="600" h="546">
                        <a:moveTo>
                          <a:pt x="546" y="442"/>
                        </a:moveTo>
                        <a:lnTo>
                          <a:pt x="542" y="416"/>
                        </a:lnTo>
                        <a:lnTo>
                          <a:pt x="528" y="346"/>
                        </a:lnTo>
                        <a:lnTo>
                          <a:pt x="442" y="34"/>
                        </a:lnTo>
                        <a:lnTo>
                          <a:pt x="434" y="0"/>
                        </a:lnTo>
                        <a:lnTo>
                          <a:pt x="434" y="0"/>
                        </a:lnTo>
                        <a:lnTo>
                          <a:pt x="434" y="0"/>
                        </a:lnTo>
                        <a:lnTo>
                          <a:pt x="308" y="48"/>
                        </a:lnTo>
                        <a:lnTo>
                          <a:pt x="238" y="208"/>
                        </a:lnTo>
                        <a:lnTo>
                          <a:pt x="246" y="234"/>
                        </a:lnTo>
                        <a:lnTo>
                          <a:pt x="216" y="290"/>
                        </a:lnTo>
                        <a:lnTo>
                          <a:pt x="84" y="318"/>
                        </a:lnTo>
                        <a:lnTo>
                          <a:pt x="46" y="398"/>
                        </a:lnTo>
                        <a:lnTo>
                          <a:pt x="58" y="426"/>
                        </a:lnTo>
                        <a:lnTo>
                          <a:pt x="0" y="494"/>
                        </a:lnTo>
                        <a:lnTo>
                          <a:pt x="16" y="546"/>
                        </a:lnTo>
                        <a:lnTo>
                          <a:pt x="380" y="426"/>
                        </a:lnTo>
                        <a:lnTo>
                          <a:pt x="456" y="492"/>
                        </a:lnTo>
                        <a:lnTo>
                          <a:pt x="478" y="498"/>
                        </a:lnTo>
                        <a:lnTo>
                          <a:pt x="588" y="522"/>
                        </a:lnTo>
                        <a:lnTo>
                          <a:pt x="600" y="496"/>
                        </a:lnTo>
                        <a:lnTo>
                          <a:pt x="594" y="490"/>
                        </a:lnTo>
                        <a:lnTo>
                          <a:pt x="546" y="442"/>
                        </a:lnTo>
                        <a:close/>
                      </a:path>
                    </a:pathLst>
                  </a:custGeom>
                  <a:solidFill>
                    <a:srgbClr val="66CC33"/>
                  </a:solidFill>
                  <a:ln w="6350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61" name="Freeform 3055"/>
                  <p:cNvSpPr>
                    <a:spLocks/>
                  </p:cNvSpPr>
                  <p:nvPr/>
                </p:nvSpPr>
                <p:spPr bwMode="auto">
                  <a:xfrm>
                    <a:off x="8183283" y="1315921"/>
                    <a:ext cx="59705" cy="41793"/>
                  </a:xfrm>
                  <a:custGeom>
                    <a:avLst/>
                    <a:gdLst/>
                    <a:ahLst/>
                    <a:cxnLst>
                      <a:cxn ang="0">
                        <a:pos x="40" y="28"/>
                      </a:cxn>
                      <a:cxn ang="0">
                        <a:pos x="40" y="24"/>
                      </a:cxn>
                      <a:cxn ang="0">
                        <a:pos x="0" y="0"/>
                      </a:cxn>
                      <a:cxn ang="0">
                        <a:pos x="40" y="28"/>
                      </a:cxn>
                    </a:cxnLst>
                    <a:rect l="0" t="0" r="r" b="b"/>
                    <a:pathLst>
                      <a:path w="40" h="28">
                        <a:moveTo>
                          <a:pt x="40" y="28"/>
                        </a:moveTo>
                        <a:lnTo>
                          <a:pt x="40" y="24"/>
                        </a:lnTo>
                        <a:lnTo>
                          <a:pt x="0" y="0"/>
                        </a:lnTo>
                        <a:lnTo>
                          <a:pt x="40" y="2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62" name="Freeform 3056"/>
                  <p:cNvSpPr>
                    <a:spLocks/>
                  </p:cNvSpPr>
                  <p:nvPr/>
                </p:nvSpPr>
                <p:spPr bwMode="auto">
                  <a:xfrm>
                    <a:off x="7995213" y="456175"/>
                    <a:ext cx="558238" cy="895569"/>
                  </a:xfrm>
                  <a:custGeom>
                    <a:avLst/>
                    <a:gdLst/>
                    <a:ahLst/>
                    <a:cxnLst>
                      <a:cxn ang="0">
                        <a:pos x="284" y="228"/>
                      </a:cxn>
                      <a:cxn ang="0">
                        <a:pos x="244" y="202"/>
                      </a:cxn>
                      <a:cxn ang="0">
                        <a:pos x="136" y="0"/>
                      </a:cxn>
                      <a:cxn ang="0">
                        <a:pos x="84" y="68"/>
                      </a:cxn>
                      <a:cxn ang="0">
                        <a:pos x="46" y="54"/>
                      </a:cxn>
                      <a:cxn ang="0">
                        <a:pos x="46" y="228"/>
                      </a:cxn>
                      <a:cxn ang="0">
                        <a:pos x="0" y="356"/>
                      </a:cxn>
                      <a:cxn ang="0">
                        <a:pos x="126" y="576"/>
                      </a:cxn>
                      <a:cxn ang="0">
                        <a:pos x="166" y="600"/>
                      </a:cxn>
                      <a:cxn ang="0">
                        <a:pos x="166" y="540"/>
                      </a:cxn>
                      <a:cxn ang="0">
                        <a:pos x="244" y="404"/>
                      </a:cxn>
                      <a:cxn ang="0">
                        <a:pos x="294" y="378"/>
                      </a:cxn>
                      <a:cxn ang="0">
                        <a:pos x="294" y="336"/>
                      </a:cxn>
                      <a:cxn ang="0">
                        <a:pos x="374" y="202"/>
                      </a:cxn>
                      <a:cxn ang="0">
                        <a:pos x="284" y="228"/>
                      </a:cxn>
                    </a:cxnLst>
                    <a:rect l="0" t="0" r="r" b="b"/>
                    <a:pathLst>
                      <a:path w="374" h="600">
                        <a:moveTo>
                          <a:pt x="284" y="228"/>
                        </a:moveTo>
                        <a:lnTo>
                          <a:pt x="244" y="202"/>
                        </a:lnTo>
                        <a:lnTo>
                          <a:pt x="136" y="0"/>
                        </a:lnTo>
                        <a:lnTo>
                          <a:pt x="84" y="68"/>
                        </a:lnTo>
                        <a:lnTo>
                          <a:pt x="46" y="54"/>
                        </a:lnTo>
                        <a:lnTo>
                          <a:pt x="46" y="228"/>
                        </a:lnTo>
                        <a:lnTo>
                          <a:pt x="0" y="356"/>
                        </a:lnTo>
                        <a:lnTo>
                          <a:pt x="126" y="576"/>
                        </a:lnTo>
                        <a:lnTo>
                          <a:pt x="166" y="600"/>
                        </a:lnTo>
                        <a:lnTo>
                          <a:pt x="166" y="540"/>
                        </a:lnTo>
                        <a:lnTo>
                          <a:pt x="244" y="404"/>
                        </a:lnTo>
                        <a:lnTo>
                          <a:pt x="294" y="378"/>
                        </a:lnTo>
                        <a:lnTo>
                          <a:pt x="294" y="336"/>
                        </a:lnTo>
                        <a:lnTo>
                          <a:pt x="374" y="202"/>
                        </a:lnTo>
                        <a:lnTo>
                          <a:pt x="284" y="228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63" name="Freeform 3057"/>
                  <p:cNvSpPr>
                    <a:spLocks/>
                  </p:cNvSpPr>
                  <p:nvPr/>
                </p:nvSpPr>
                <p:spPr bwMode="auto">
                  <a:xfrm>
                    <a:off x="7798188" y="1047250"/>
                    <a:ext cx="176129" cy="504504"/>
                  </a:xfrm>
                  <a:custGeom>
                    <a:avLst/>
                    <a:gdLst/>
                    <a:ahLst/>
                    <a:cxnLst>
                      <a:cxn ang="0">
                        <a:pos x="110" y="84"/>
                      </a:cxn>
                      <a:cxn ang="0">
                        <a:pos x="110" y="84"/>
                      </a:cxn>
                      <a:cxn ang="0">
                        <a:pos x="112" y="64"/>
                      </a:cxn>
                      <a:cxn ang="0">
                        <a:pos x="112" y="42"/>
                      </a:cxn>
                      <a:cxn ang="0">
                        <a:pos x="110" y="20"/>
                      </a:cxn>
                      <a:cxn ang="0">
                        <a:pos x="106" y="0"/>
                      </a:cxn>
                      <a:cxn ang="0">
                        <a:pos x="0" y="40"/>
                      </a:cxn>
                      <a:cxn ang="0">
                        <a:pos x="0" y="42"/>
                      </a:cxn>
                      <a:cxn ang="0">
                        <a:pos x="2" y="42"/>
                      </a:cxn>
                      <a:cxn ang="0">
                        <a:pos x="40" y="174"/>
                      </a:cxn>
                      <a:cxn ang="0">
                        <a:pos x="80" y="318"/>
                      </a:cxn>
                      <a:cxn ang="0">
                        <a:pos x="86" y="338"/>
                      </a:cxn>
                      <a:cxn ang="0">
                        <a:pos x="86" y="338"/>
                      </a:cxn>
                      <a:cxn ang="0">
                        <a:pos x="118" y="330"/>
                      </a:cxn>
                      <a:cxn ang="0">
                        <a:pos x="118" y="330"/>
                      </a:cxn>
                      <a:cxn ang="0">
                        <a:pos x="110" y="302"/>
                      </a:cxn>
                      <a:cxn ang="0">
                        <a:pos x="106" y="270"/>
                      </a:cxn>
                      <a:cxn ang="0">
                        <a:pos x="104" y="234"/>
                      </a:cxn>
                      <a:cxn ang="0">
                        <a:pos x="104" y="198"/>
                      </a:cxn>
                      <a:cxn ang="0">
                        <a:pos x="106" y="132"/>
                      </a:cxn>
                      <a:cxn ang="0">
                        <a:pos x="108" y="104"/>
                      </a:cxn>
                      <a:cxn ang="0">
                        <a:pos x="110" y="84"/>
                      </a:cxn>
                      <a:cxn ang="0">
                        <a:pos x="110" y="84"/>
                      </a:cxn>
                    </a:cxnLst>
                    <a:rect l="0" t="0" r="r" b="b"/>
                    <a:pathLst>
                      <a:path w="118" h="338">
                        <a:moveTo>
                          <a:pt x="110" y="84"/>
                        </a:moveTo>
                        <a:lnTo>
                          <a:pt x="110" y="84"/>
                        </a:lnTo>
                        <a:lnTo>
                          <a:pt x="112" y="64"/>
                        </a:lnTo>
                        <a:lnTo>
                          <a:pt x="112" y="42"/>
                        </a:lnTo>
                        <a:lnTo>
                          <a:pt x="110" y="20"/>
                        </a:lnTo>
                        <a:lnTo>
                          <a:pt x="106" y="0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2" y="42"/>
                        </a:lnTo>
                        <a:lnTo>
                          <a:pt x="40" y="174"/>
                        </a:lnTo>
                        <a:lnTo>
                          <a:pt x="80" y="318"/>
                        </a:lnTo>
                        <a:lnTo>
                          <a:pt x="86" y="338"/>
                        </a:lnTo>
                        <a:lnTo>
                          <a:pt x="86" y="338"/>
                        </a:lnTo>
                        <a:lnTo>
                          <a:pt x="118" y="330"/>
                        </a:lnTo>
                        <a:lnTo>
                          <a:pt x="118" y="330"/>
                        </a:lnTo>
                        <a:lnTo>
                          <a:pt x="110" y="302"/>
                        </a:lnTo>
                        <a:lnTo>
                          <a:pt x="106" y="270"/>
                        </a:lnTo>
                        <a:lnTo>
                          <a:pt x="104" y="234"/>
                        </a:lnTo>
                        <a:lnTo>
                          <a:pt x="104" y="198"/>
                        </a:lnTo>
                        <a:lnTo>
                          <a:pt x="106" y="132"/>
                        </a:lnTo>
                        <a:lnTo>
                          <a:pt x="108" y="104"/>
                        </a:lnTo>
                        <a:lnTo>
                          <a:pt x="110" y="84"/>
                        </a:lnTo>
                        <a:lnTo>
                          <a:pt x="110" y="8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64" name="Freeform 3058"/>
                  <p:cNvSpPr>
                    <a:spLocks/>
                  </p:cNvSpPr>
                  <p:nvPr/>
                </p:nvSpPr>
                <p:spPr bwMode="auto">
                  <a:xfrm>
                    <a:off x="7953420" y="984561"/>
                    <a:ext cx="292552" cy="555253"/>
                  </a:xfrm>
                  <a:custGeom>
                    <a:avLst/>
                    <a:gdLst/>
                    <a:ahLst/>
                    <a:cxnLst>
                      <a:cxn ang="0">
                        <a:pos x="156" y="224"/>
                      </a:cxn>
                      <a:cxn ang="0">
                        <a:pos x="30" y="6"/>
                      </a:cxn>
                      <a:cxn ang="0">
                        <a:pos x="30" y="4"/>
                      </a:cxn>
                      <a:cxn ang="0">
                        <a:pos x="156" y="222"/>
                      </a:cxn>
                      <a:cxn ang="0">
                        <a:pos x="30" y="0"/>
                      </a:cxn>
                      <a:cxn ang="0">
                        <a:pos x="16" y="36"/>
                      </a:cxn>
                      <a:cxn ang="0">
                        <a:pos x="2" y="42"/>
                      </a:cxn>
                      <a:cxn ang="0">
                        <a:pos x="2" y="42"/>
                      </a:cxn>
                      <a:cxn ang="0">
                        <a:pos x="6" y="62"/>
                      </a:cxn>
                      <a:cxn ang="0">
                        <a:pos x="8" y="84"/>
                      </a:cxn>
                      <a:cxn ang="0">
                        <a:pos x="8" y="106"/>
                      </a:cxn>
                      <a:cxn ang="0">
                        <a:pos x="6" y="126"/>
                      </a:cxn>
                      <a:cxn ang="0">
                        <a:pos x="6" y="126"/>
                      </a:cxn>
                      <a:cxn ang="0">
                        <a:pos x="4" y="146"/>
                      </a:cxn>
                      <a:cxn ang="0">
                        <a:pos x="2" y="174"/>
                      </a:cxn>
                      <a:cxn ang="0">
                        <a:pos x="0" y="240"/>
                      </a:cxn>
                      <a:cxn ang="0">
                        <a:pos x="0" y="276"/>
                      </a:cxn>
                      <a:cxn ang="0">
                        <a:pos x="2" y="312"/>
                      </a:cxn>
                      <a:cxn ang="0">
                        <a:pos x="6" y="344"/>
                      </a:cxn>
                      <a:cxn ang="0">
                        <a:pos x="14" y="372"/>
                      </a:cxn>
                      <a:cxn ang="0">
                        <a:pos x="14" y="372"/>
                      </a:cxn>
                      <a:cxn ang="0">
                        <a:pos x="44" y="362"/>
                      </a:cxn>
                      <a:cxn ang="0">
                        <a:pos x="74" y="350"/>
                      </a:cxn>
                      <a:cxn ang="0">
                        <a:pos x="100" y="334"/>
                      </a:cxn>
                      <a:cxn ang="0">
                        <a:pos x="114" y="326"/>
                      </a:cxn>
                      <a:cxn ang="0">
                        <a:pos x="124" y="316"/>
                      </a:cxn>
                      <a:cxn ang="0">
                        <a:pos x="124" y="316"/>
                      </a:cxn>
                      <a:cxn ang="0">
                        <a:pos x="134" y="308"/>
                      </a:cxn>
                      <a:cxn ang="0">
                        <a:pos x="144" y="300"/>
                      </a:cxn>
                      <a:cxn ang="0">
                        <a:pos x="154" y="296"/>
                      </a:cxn>
                      <a:cxn ang="0">
                        <a:pos x="164" y="292"/>
                      </a:cxn>
                      <a:cxn ang="0">
                        <a:pos x="182" y="288"/>
                      </a:cxn>
                      <a:cxn ang="0">
                        <a:pos x="196" y="288"/>
                      </a:cxn>
                      <a:cxn ang="0">
                        <a:pos x="196" y="250"/>
                      </a:cxn>
                      <a:cxn ang="0">
                        <a:pos x="156" y="224"/>
                      </a:cxn>
                    </a:cxnLst>
                    <a:rect l="0" t="0" r="r" b="b"/>
                    <a:pathLst>
                      <a:path w="196" h="372">
                        <a:moveTo>
                          <a:pt x="156" y="224"/>
                        </a:moveTo>
                        <a:lnTo>
                          <a:pt x="30" y="6"/>
                        </a:lnTo>
                        <a:lnTo>
                          <a:pt x="30" y="4"/>
                        </a:lnTo>
                        <a:lnTo>
                          <a:pt x="156" y="222"/>
                        </a:lnTo>
                        <a:lnTo>
                          <a:pt x="30" y="0"/>
                        </a:lnTo>
                        <a:lnTo>
                          <a:pt x="16" y="36"/>
                        </a:lnTo>
                        <a:lnTo>
                          <a:pt x="2" y="42"/>
                        </a:lnTo>
                        <a:lnTo>
                          <a:pt x="2" y="42"/>
                        </a:lnTo>
                        <a:lnTo>
                          <a:pt x="6" y="62"/>
                        </a:lnTo>
                        <a:lnTo>
                          <a:pt x="8" y="84"/>
                        </a:lnTo>
                        <a:lnTo>
                          <a:pt x="8" y="106"/>
                        </a:lnTo>
                        <a:lnTo>
                          <a:pt x="6" y="126"/>
                        </a:lnTo>
                        <a:lnTo>
                          <a:pt x="6" y="126"/>
                        </a:lnTo>
                        <a:lnTo>
                          <a:pt x="4" y="146"/>
                        </a:lnTo>
                        <a:lnTo>
                          <a:pt x="2" y="174"/>
                        </a:lnTo>
                        <a:lnTo>
                          <a:pt x="0" y="240"/>
                        </a:lnTo>
                        <a:lnTo>
                          <a:pt x="0" y="276"/>
                        </a:lnTo>
                        <a:lnTo>
                          <a:pt x="2" y="312"/>
                        </a:lnTo>
                        <a:lnTo>
                          <a:pt x="6" y="344"/>
                        </a:lnTo>
                        <a:lnTo>
                          <a:pt x="14" y="372"/>
                        </a:lnTo>
                        <a:lnTo>
                          <a:pt x="14" y="372"/>
                        </a:lnTo>
                        <a:lnTo>
                          <a:pt x="44" y="362"/>
                        </a:lnTo>
                        <a:lnTo>
                          <a:pt x="74" y="350"/>
                        </a:lnTo>
                        <a:lnTo>
                          <a:pt x="100" y="334"/>
                        </a:lnTo>
                        <a:lnTo>
                          <a:pt x="114" y="326"/>
                        </a:lnTo>
                        <a:lnTo>
                          <a:pt x="124" y="316"/>
                        </a:lnTo>
                        <a:lnTo>
                          <a:pt x="124" y="316"/>
                        </a:lnTo>
                        <a:lnTo>
                          <a:pt x="134" y="308"/>
                        </a:lnTo>
                        <a:lnTo>
                          <a:pt x="144" y="300"/>
                        </a:lnTo>
                        <a:lnTo>
                          <a:pt x="154" y="296"/>
                        </a:lnTo>
                        <a:lnTo>
                          <a:pt x="164" y="292"/>
                        </a:lnTo>
                        <a:lnTo>
                          <a:pt x="182" y="288"/>
                        </a:lnTo>
                        <a:lnTo>
                          <a:pt x="196" y="288"/>
                        </a:lnTo>
                        <a:lnTo>
                          <a:pt x="196" y="250"/>
                        </a:lnTo>
                        <a:lnTo>
                          <a:pt x="156" y="224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65" name="Freeform 3059"/>
                  <p:cNvSpPr>
                    <a:spLocks/>
                  </p:cNvSpPr>
                  <p:nvPr/>
                </p:nvSpPr>
                <p:spPr bwMode="auto">
                  <a:xfrm>
                    <a:off x="7947449" y="1575636"/>
                    <a:ext cx="247774" cy="271656"/>
                  </a:xfrm>
                  <a:custGeom>
                    <a:avLst/>
                    <a:gdLst/>
                    <a:ahLst/>
                    <a:cxnLst>
                      <a:cxn ang="0">
                        <a:pos x="2" y="46"/>
                      </a:cxn>
                      <a:cxn ang="0">
                        <a:pos x="12" y="128"/>
                      </a:cxn>
                      <a:cxn ang="0">
                        <a:pos x="64" y="182"/>
                      </a:cxn>
                      <a:cxn ang="0">
                        <a:pos x="60" y="178"/>
                      </a:cxn>
                      <a:cxn ang="0">
                        <a:pos x="64" y="182"/>
                      </a:cxn>
                      <a:cxn ang="0">
                        <a:pos x="66" y="178"/>
                      </a:cxn>
                      <a:cxn ang="0">
                        <a:pos x="150" y="138"/>
                      </a:cxn>
                      <a:cxn ang="0">
                        <a:pos x="164" y="138"/>
                      </a:cxn>
                      <a:cxn ang="0">
                        <a:pos x="166" y="138"/>
                      </a:cxn>
                      <a:cxn ang="0">
                        <a:pos x="138" y="0"/>
                      </a:cxn>
                      <a:cxn ang="0">
                        <a:pos x="0" y="44"/>
                      </a:cxn>
                      <a:cxn ang="0">
                        <a:pos x="2" y="46"/>
                      </a:cxn>
                    </a:cxnLst>
                    <a:rect l="0" t="0" r="r" b="b"/>
                    <a:pathLst>
                      <a:path w="166" h="182">
                        <a:moveTo>
                          <a:pt x="2" y="46"/>
                        </a:moveTo>
                        <a:lnTo>
                          <a:pt x="12" y="128"/>
                        </a:lnTo>
                        <a:lnTo>
                          <a:pt x="64" y="182"/>
                        </a:lnTo>
                        <a:lnTo>
                          <a:pt x="60" y="178"/>
                        </a:lnTo>
                        <a:lnTo>
                          <a:pt x="64" y="182"/>
                        </a:lnTo>
                        <a:lnTo>
                          <a:pt x="66" y="178"/>
                        </a:lnTo>
                        <a:lnTo>
                          <a:pt x="150" y="138"/>
                        </a:lnTo>
                        <a:lnTo>
                          <a:pt x="164" y="138"/>
                        </a:lnTo>
                        <a:lnTo>
                          <a:pt x="166" y="138"/>
                        </a:lnTo>
                        <a:lnTo>
                          <a:pt x="138" y="0"/>
                        </a:lnTo>
                        <a:lnTo>
                          <a:pt x="0" y="44"/>
                        </a:lnTo>
                        <a:lnTo>
                          <a:pt x="2" y="46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6350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66" name="Freeform 3060"/>
                  <p:cNvSpPr>
                    <a:spLocks/>
                  </p:cNvSpPr>
                  <p:nvPr/>
                </p:nvSpPr>
                <p:spPr bwMode="auto">
                  <a:xfrm>
                    <a:off x="7923568" y="1417419"/>
                    <a:ext cx="498533" cy="226877"/>
                  </a:xfrm>
                  <a:custGeom>
                    <a:avLst/>
                    <a:gdLst/>
                    <a:ahLst/>
                    <a:cxnLst>
                      <a:cxn ang="0">
                        <a:pos x="292" y="16"/>
                      </a:cxn>
                      <a:cxn ang="0">
                        <a:pos x="264" y="68"/>
                      </a:cxn>
                      <a:cxn ang="0">
                        <a:pos x="214" y="2"/>
                      </a:cxn>
                      <a:cxn ang="0">
                        <a:pos x="214" y="0"/>
                      </a:cxn>
                      <a:cxn ang="0">
                        <a:pos x="214" y="0"/>
                      </a:cxn>
                      <a:cxn ang="0">
                        <a:pos x="202" y="0"/>
                      </a:cxn>
                      <a:cxn ang="0">
                        <a:pos x="184" y="2"/>
                      </a:cxn>
                      <a:cxn ang="0">
                        <a:pos x="174" y="6"/>
                      </a:cxn>
                      <a:cxn ang="0">
                        <a:pos x="162" y="12"/>
                      </a:cxn>
                      <a:cxn ang="0">
                        <a:pos x="152" y="18"/>
                      </a:cxn>
                      <a:cxn ang="0">
                        <a:pos x="142" y="26"/>
                      </a:cxn>
                      <a:cxn ang="0">
                        <a:pos x="142" y="26"/>
                      </a:cxn>
                      <a:cxn ang="0">
                        <a:pos x="128" y="38"/>
                      </a:cxn>
                      <a:cxn ang="0">
                        <a:pos x="112" y="50"/>
                      </a:cxn>
                      <a:cxn ang="0">
                        <a:pos x="96" y="60"/>
                      </a:cxn>
                      <a:cxn ang="0">
                        <a:pos x="76" y="68"/>
                      </a:cxn>
                      <a:cxn ang="0">
                        <a:pos x="38" y="82"/>
                      </a:cxn>
                      <a:cxn ang="0">
                        <a:pos x="0" y="90"/>
                      </a:cxn>
                      <a:cxn ang="0">
                        <a:pos x="16" y="150"/>
                      </a:cxn>
                      <a:cxn ang="0">
                        <a:pos x="154" y="106"/>
                      </a:cxn>
                      <a:cxn ang="0">
                        <a:pos x="154" y="102"/>
                      </a:cxn>
                      <a:cxn ang="0">
                        <a:pos x="170" y="96"/>
                      </a:cxn>
                      <a:cxn ang="0">
                        <a:pos x="206" y="82"/>
                      </a:cxn>
                      <a:cxn ang="0">
                        <a:pos x="242" y="122"/>
                      </a:cxn>
                      <a:cxn ang="0">
                        <a:pos x="244" y="122"/>
                      </a:cxn>
                      <a:cxn ang="0">
                        <a:pos x="254" y="152"/>
                      </a:cxn>
                      <a:cxn ang="0">
                        <a:pos x="334" y="152"/>
                      </a:cxn>
                      <a:cxn ang="0">
                        <a:pos x="334" y="84"/>
                      </a:cxn>
                      <a:cxn ang="0">
                        <a:pos x="292" y="16"/>
                      </a:cxn>
                    </a:cxnLst>
                    <a:rect l="0" t="0" r="r" b="b"/>
                    <a:pathLst>
                      <a:path w="334" h="152">
                        <a:moveTo>
                          <a:pt x="292" y="16"/>
                        </a:moveTo>
                        <a:lnTo>
                          <a:pt x="264" y="68"/>
                        </a:lnTo>
                        <a:lnTo>
                          <a:pt x="214" y="2"/>
                        </a:lnTo>
                        <a:lnTo>
                          <a:pt x="214" y="0"/>
                        </a:lnTo>
                        <a:lnTo>
                          <a:pt x="214" y="0"/>
                        </a:lnTo>
                        <a:lnTo>
                          <a:pt x="202" y="0"/>
                        </a:lnTo>
                        <a:lnTo>
                          <a:pt x="184" y="2"/>
                        </a:lnTo>
                        <a:lnTo>
                          <a:pt x="174" y="6"/>
                        </a:lnTo>
                        <a:lnTo>
                          <a:pt x="162" y="12"/>
                        </a:lnTo>
                        <a:lnTo>
                          <a:pt x="152" y="18"/>
                        </a:lnTo>
                        <a:lnTo>
                          <a:pt x="142" y="26"/>
                        </a:lnTo>
                        <a:lnTo>
                          <a:pt x="142" y="26"/>
                        </a:lnTo>
                        <a:lnTo>
                          <a:pt x="128" y="38"/>
                        </a:lnTo>
                        <a:lnTo>
                          <a:pt x="112" y="50"/>
                        </a:lnTo>
                        <a:lnTo>
                          <a:pt x="96" y="60"/>
                        </a:lnTo>
                        <a:lnTo>
                          <a:pt x="76" y="68"/>
                        </a:lnTo>
                        <a:lnTo>
                          <a:pt x="38" y="82"/>
                        </a:lnTo>
                        <a:lnTo>
                          <a:pt x="0" y="90"/>
                        </a:lnTo>
                        <a:lnTo>
                          <a:pt x="16" y="150"/>
                        </a:lnTo>
                        <a:lnTo>
                          <a:pt x="154" y="106"/>
                        </a:lnTo>
                        <a:lnTo>
                          <a:pt x="154" y="102"/>
                        </a:lnTo>
                        <a:lnTo>
                          <a:pt x="170" y="96"/>
                        </a:lnTo>
                        <a:lnTo>
                          <a:pt x="206" y="82"/>
                        </a:lnTo>
                        <a:lnTo>
                          <a:pt x="242" y="122"/>
                        </a:lnTo>
                        <a:lnTo>
                          <a:pt x="244" y="122"/>
                        </a:lnTo>
                        <a:lnTo>
                          <a:pt x="254" y="152"/>
                        </a:lnTo>
                        <a:lnTo>
                          <a:pt x="334" y="152"/>
                        </a:lnTo>
                        <a:lnTo>
                          <a:pt x="334" y="84"/>
                        </a:lnTo>
                        <a:lnTo>
                          <a:pt x="292" y="16"/>
                        </a:lnTo>
                        <a:close/>
                      </a:path>
                    </a:pathLst>
                  </a:custGeom>
                  <a:grpFill/>
                  <a:ln w="6350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grpSp>
                <p:nvGrpSpPr>
                  <p:cNvPr id="11" name="Gruppe 312"/>
                  <p:cNvGrpSpPr/>
                  <p:nvPr/>
                </p:nvGrpSpPr>
                <p:grpSpPr>
                  <a:xfrm>
                    <a:off x="1449633" y="664433"/>
                    <a:ext cx="6841620" cy="4722672"/>
                    <a:chOff x="1449633" y="664433"/>
                    <a:chExt cx="6841620" cy="4722672"/>
                  </a:xfrm>
                  <a:grpFill/>
                </p:grpSpPr>
                <p:grpSp>
                  <p:nvGrpSpPr>
                    <p:cNvPr id="12" name="Group 30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9633" y="664433"/>
                      <a:ext cx="6841620" cy="4644660"/>
                      <a:chOff x="698" y="593"/>
                      <a:chExt cx="4584" cy="3112"/>
                    </a:xfrm>
                    <a:grpFill/>
                  </p:grpSpPr>
                  <p:sp>
                    <p:nvSpPr>
                      <p:cNvPr id="282" name="Freeform 28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8" y="1345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83" name="Freeform 28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72" y="2223"/>
                        <a:ext cx="580" cy="7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8" y="0"/>
                          </a:cxn>
                          <a:cxn ang="0">
                            <a:pos x="112" y="120"/>
                          </a:cxn>
                          <a:cxn ang="0">
                            <a:pos x="72" y="106"/>
                          </a:cxn>
                          <a:cxn ang="0">
                            <a:pos x="42" y="254"/>
                          </a:cxn>
                          <a:cxn ang="0">
                            <a:pos x="74" y="350"/>
                          </a:cxn>
                          <a:cxn ang="0">
                            <a:pos x="62" y="364"/>
                          </a:cxn>
                          <a:cxn ang="0">
                            <a:pos x="12" y="472"/>
                          </a:cxn>
                          <a:cxn ang="0">
                            <a:pos x="24" y="526"/>
                          </a:cxn>
                          <a:cxn ang="0">
                            <a:pos x="0" y="568"/>
                          </a:cxn>
                          <a:cxn ang="0">
                            <a:pos x="362" y="768"/>
                          </a:cxn>
                          <a:cxn ang="0">
                            <a:pos x="538" y="784"/>
                          </a:cxn>
                          <a:cxn ang="0">
                            <a:pos x="580" y="80"/>
                          </a:cxn>
                          <a:cxn ang="0">
                            <a:pos x="128" y="0"/>
                          </a:cxn>
                        </a:cxnLst>
                        <a:rect l="0" t="0" r="r" b="b"/>
                        <a:pathLst>
                          <a:path w="580" h="784">
                            <a:moveTo>
                              <a:pt x="128" y="0"/>
                            </a:moveTo>
                            <a:lnTo>
                              <a:pt x="112" y="120"/>
                            </a:lnTo>
                            <a:lnTo>
                              <a:pt x="72" y="106"/>
                            </a:lnTo>
                            <a:lnTo>
                              <a:pt x="42" y="254"/>
                            </a:lnTo>
                            <a:lnTo>
                              <a:pt x="74" y="350"/>
                            </a:lnTo>
                            <a:lnTo>
                              <a:pt x="62" y="364"/>
                            </a:lnTo>
                            <a:lnTo>
                              <a:pt x="12" y="472"/>
                            </a:lnTo>
                            <a:lnTo>
                              <a:pt x="24" y="526"/>
                            </a:lnTo>
                            <a:lnTo>
                              <a:pt x="0" y="568"/>
                            </a:lnTo>
                            <a:lnTo>
                              <a:pt x="362" y="768"/>
                            </a:lnTo>
                            <a:lnTo>
                              <a:pt x="538" y="784"/>
                            </a:lnTo>
                            <a:lnTo>
                              <a:pt x="580" y="80"/>
                            </a:lnTo>
                            <a:lnTo>
                              <a:pt x="128" y="0"/>
                            </a:lnTo>
                            <a:close/>
                          </a:path>
                        </a:pathLst>
                      </a:custGeom>
                      <a:solidFill>
                        <a:srgbClr val="66CC33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84" name="Freeform 28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8" y="2739"/>
                        <a:ext cx="560" cy="4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6" y="240"/>
                          </a:cxn>
                          <a:cxn ang="0">
                            <a:pos x="310" y="90"/>
                          </a:cxn>
                          <a:cxn ang="0">
                            <a:pos x="280" y="0"/>
                          </a:cxn>
                          <a:cxn ang="0">
                            <a:pos x="0" y="20"/>
                          </a:cxn>
                          <a:cxn ang="0">
                            <a:pos x="16" y="154"/>
                          </a:cxn>
                          <a:cxn ang="0">
                            <a:pos x="84" y="274"/>
                          </a:cxn>
                          <a:cxn ang="0">
                            <a:pos x="76" y="372"/>
                          </a:cxn>
                          <a:cxn ang="0">
                            <a:pos x="62" y="416"/>
                          </a:cxn>
                          <a:cxn ang="0">
                            <a:pos x="174" y="440"/>
                          </a:cxn>
                          <a:cxn ang="0">
                            <a:pos x="282" y="426"/>
                          </a:cxn>
                          <a:cxn ang="0">
                            <a:pos x="264" y="468"/>
                          </a:cxn>
                          <a:cxn ang="0">
                            <a:pos x="354" y="468"/>
                          </a:cxn>
                          <a:cxn ang="0">
                            <a:pos x="390" y="426"/>
                          </a:cxn>
                          <a:cxn ang="0">
                            <a:pos x="412" y="454"/>
                          </a:cxn>
                          <a:cxn ang="0">
                            <a:pos x="480" y="400"/>
                          </a:cxn>
                          <a:cxn ang="0">
                            <a:pos x="502" y="454"/>
                          </a:cxn>
                          <a:cxn ang="0">
                            <a:pos x="540" y="454"/>
                          </a:cxn>
                          <a:cxn ang="0">
                            <a:pos x="560" y="412"/>
                          </a:cxn>
                          <a:cxn ang="0">
                            <a:pos x="512" y="344"/>
                          </a:cxn>
                          <a:cxn ang="0">
                            <a:pos x="480" y="304"/>
                          </a:cxn>
                          <a:cxn ang="0">
                            <a:pos x="486" y="302"/>
                          </a:cxn>
                          <a:cxn ang="0">
                            <a:pos x="448" y="230"/>
                          </a:cxn>
                          <a:cxn ang="0">
                            <a:pos x="276" y="240"/>
                          </a:cxn>
                        </a:cxnLst>
                        <a:rect l="0" t="0" r="r" b="b"/>
                        <a:pathLst>
                          <a:path w="560" h="468">
                            <a:moveTo>
                              <a:pt x="276" y="240"/>
                            </a:moveTo>
                            <a:lnTo>
                              <a:pt x="310" y="90"/>
                            </a:lnTo>
                            <a:lnTo>
                              <a:pt x="280" y="0"/>
                            </a:lnTo>
                            <a:lnTo>
                              <a:pt x="0" y="20"/>
                            </a:lnTo>
                            <a:lnTo>
                              <a:pt x="16" y="154"/>
                            </a:lnTo>
                            <a:lnTo>
                              <a:pt x="84" y="274"/>
                            </a:lnTo>
                            <a:lnTo>
                              <a:pt x="76" y="372"/>
                            </a:lnTo>
                            <a:lnTo>
                              <a:pt x="62" y="416"/>
                            </a:lnTo>
                            <a:lnTo>
                              <a:pt x="174" y="440"/>
                            </a:lnTo>
                            <a:lnTo>
                              <a:pt x="282" y="426"/>
                            </a:lnTo>
                            <a:lnTo>
                              <a:pt x="264" y="468"/>
                            </a:lnTo>
                            <a:lnTo>
                              <a:pt x="354" y="468"/>
                            </a:lnTo>
                            <a:lnTo>
                              <a:pt x="390" y="426"/>
                            </a:lnTo>
                            <a:lnTo>
                              <a:pt x="412" y="454"/>
                            </a:lnTo>
                            <a:lnTo>
                              <a:pt x="480" y="400"/>
                            </a:lnTo>
                            <a:lnTo>
                              <a:pt x="502" y="454"/>
                            </a:lnTo>
                            <a:lnTo>
                              <a:pt x="540" y="454"/>
                            </a:lnTo>
                            <a:lnTo>
                              <a:pt x="560" y="412"/>
                            </a:lnTo>
                            <a:lnTo>
                              <a:pt x="512" y="344"/>
                            </a:lnTo>
                            <a:lnTo>
                              <a:pt x="480" y="304"/>
                            </a:lnTo>
                            <a:lnTo>
                              <a:pt x="486" y="302"/>
                            </a:lnTo>
                            <a:lnTo>
                              <a:pt x="448" y="230"/>
                            </a:lnTo>
                            <a:lnTo>
                              <a:pt x="276" y="24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85" name="Freeform 28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8" y="2303"/>
                        <a:ext cx="632" cy="7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4" y="634"/>
                          </a:cxn>
                          <a:cxn ang="0">
                            <a:pos x="620" y="642"/>
                          </a:cxn>
                          <a:cxn ang="0">
                            <a:pos x="612" y="82"/>
                          </a:cxn>
                          <a:cxn ang="0">
                            <a:pos x="632" y="82"/>
                          </a:cxn>
                          <a:cxn ang="0">
                            <a:pos x="632" y="14"/>
                          </a:cxn>
                          <a:cxn ang="0">
                            <a:pos x="40" y="0"/>
                          </a:cxn>
                          <a:cxn ang="0">
                            <a:pos x="0" y="704"/>
                          </a:cxn>
                          <a:cxn ang="0">
                            <a:pos x="104" y="712"/>
                          </a:cxn>
                          <a:cxn ang="0">
                            <a:pos x="104" y="660"/>
                          </a:cxn>
                          <a:cxn ang="0">
                            <a:pos x="252" y="676"/>
                          </a:cxn>
                          <a:cxn ang="0">
                            <a:pos x="256" y="678"/>
                          </a:cxn>
                          <a:cxn ang="0">
                            <a:pos x="252" y="674"/>
                          </a:cxn>
                          <a:cxn ang="0">
                            <a:pos x="254" y="634"/>
                          </a:cxn>
                        </a:cxnLst>
                        <a:rect l="0" t="0" r="r" b="b"/>
                        <a:pathLst>
                          <a:path w="632" h="712">
                            <a:moveTo>
                              <a:pt x="254" y="634"/>
                            </a:moveTo>
                            <a:lnTo>
                              <a:pt x="620" y="642"/>
                            </a:lnTo>
                            <a:lnTo>
                              <a:pt x="612" y="82"/>
                            </a:lnTo>
                            <a:lnTo>
                              <a:pt x="632" y="82"/>
                            </a:lnTo>
                            <a:lnTo>
                              <a:pt x="632" y="14"/>
                            </a:lnTo>
                            <a:lnTo>
                              <a:pt x="40" y="0"/>
                            </a:lnTo>
                            <a:lnTo>
                              <a:pt x="0" y="704"/>
                            </a:lnTo>
                            <a:lnTo>
                              <a:pt x="104" y="712"/>
                            </a:lnTo>
                            <a:lnTo>
                              <a:pt x="104" y="660"/>
                            </a:lnTo>
                            <a:lnTo>
                              <a:pt x="252" y="676"/>
                            </a:lnTo>
                            <a:lnTo>
                              <a:pt x="256" y="678"/>
                            </a:lnTo>
                            <a:lnTo>
                              <a:pt x="252" y="674"/>
                            </a:lnTo>
                            <a:lnTo>
                              <a:pt x="254" y="634"/>
                            </a:lnTo>
                            <a:close/>
                          </a:path>
                        </a:pathLst>
                      </a:custGeom>
                      <a:grpFill/>
                      <a:ln w="4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86" name="Freeform 28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6" y="2383"/>
                        <a:ext cx="1322" cy="13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12" y="726"/>
                          </a:cxn>
                          <a:cxn ang="0">
                            <a:pos x="1322" y="630"/>
                          </a:cxn>
                          <a:cxn ang="0">
                            <a:pos x="1252" y="512"/>
                          </a:cxn>
                          <a:cxn ang="0">
                            <a:pos x="1234" y="376"/>
                          </a:cxn>
                          <a:cxn ang="0">
                            <a:pos x="1234" y="376"/>
                          </a:cxn>
                          <a:cxn ang="0">
                            <a:pos x="1234" y="376"/>
                          </a:cxn>
                          <a:cxn ang="0">
                            <a:pos x="1230" y="338"/>
                          </a:cxn>
                          <a:cxn ang="0">
                            <a:pos x="1120" y="292"/>
                          </a:cxn>
                          <a:cxn ang="0">
                            <a:pos x="852" y="304"/>
                          </a:cxn>
                          <a:cxn ang="0">
                            <a:pos x="644" y="236"/>
                          </a:cxn>
                          <a:cxn ang="0">
                            <a:pos x="632" y="0"/>
                          </a:cxn>
                          <a:cxn ang="0">
                            <a:pos x="362" y="10"/>
                          </a:cxn>
                          <a:cxn ang="0">
                            <a:pos x="370" y="572"/>
                          </a:cxn>
                          <a:cxn ang="0">
                            <a:pos x="0" y="562"/>
                          </a:cxn>
                          <a:cxn ang="0">
                            <a:pos x="0" y="600"/>
                          </a:cxn>
                          <a:cxn ang="0">
                            <a:pos x="174" y="756"/>
                          </a:cxn>
                          <a:cxn ang="0">
                            <a:pos x="212" y="878"/>
                          </a:cxn>
                          <a:cxn ang="0">
                            <a:pos x="372" y="958"/>
                          </a:cxn>
                          <a:cxn ang="0">
                            <a:pos x="442" y="850"/>
                          </a:cxn>
                          <a:cxn ang="0">
                            <a:pos x="562" y="864"/>
                          </a:cxn>
                          <a:cxn ang="0">
                            <a:pos x="770" y="1254"/>
                          </a:cxn>
                          <a:cxn ang="0">
                            <a:pos x="978" y="1322"/>
                          </a:cxn>
                          <a:cxn ang="0">
                            <a:pos x="1008" y="1268"/>
                          </a:cxn>
                          <a:cxn ang="0">
                            <a:pos x="968" y="1146"/>
                          </a:cxn>
                          <a:cxn ang="0">
                            <a:pos x="968" y="1014"/>
                          </a:cxn>
                          <a:cxn ang="0">
                            <a:pos x="1286" y="768"/>
                          </a:cxn>
                          <a:cxn ang="0">
                            <a:pos x="1300" y="772"/>
                          </a:cxn>
                          <a:cxn ang="0">
                            <a:pos x="1298" y="770"/>
                          </a:cxn>
                          <a:cxn ang="0">
                            <a:pos x="1312" y="726"/>
                          </a:cxn>
                        </a:cxnLst>
                        <a:rect l="0" t="0" r="r" b="b"/>
                        <a:pathLst>
                          <a:path w="1322" h="1322">
                            <a:moveTo>
                              <a:pt x="1312" y="726"/>
                            </a:moveTo>
                            <a:lnTo>
                              <a:pt x="1322" y="630"/>
                            </a:lnTo>
                            <a:lnTo>
                              <a:pt x="1252" y="512"/>
                            </a:lnTo>
                            <a:lnTo>
                              <a:pt x="1234" y="376"/>
                            </a:lnTo>
                            <a:lnTo>
                              <a:pt x="1234" y="376"/>
                            </a:lnTo>
                            <a:lnTo>
                              <a:pt x="1234" y="376"/>
                            </a:lnTo>
                            <a:lnTo>
                              <a:pt x="1230" y="338"/>
                            </a:lnTo>
                            <a:lnTo>
                              <a:pt x="1120" y="292"/>
                            </a:lnTo>
                            <a:lnTo>
                              <a:pt x="852" y="304"/>
                            </a:lnTo>
                            <a:lnTo>
                              <a:pt x="644" y="236"/>
                            </a:lnTo>
                            <a:lnTo>
                              <a:pt x="632" y="0"/>
                            </a:lnTo>
                            <a:lnTo>
                              <a:pt x="362" y="10"/>
                            </a:lnTo>
                            <a:lnTo>
                              <a:pt x="370" y="572"/>
                            </a:lnTo>
                            <a:lnTo>
                              <a:pt x="0" y="562"/>
                            </a:lnTo>
                            <a:lnTo>
                              <a:pt x="0" y="600"/>
                            </a:lnTo>
                            <a:lnTo>
                              <a:pt x="174" y="756"/>
                            </a:lnTo>
                            <a:lnTo>
                              <a:pt x="212" y="878"/>
                            </a:lnTo>
                            <a:lnTo>
                              <a:pt x="372" y="958"/>
                            </a:lnTo>
                            <a:lnTo>
                              <a:pt x="442" y="850"/>
                            </a:lnTo>
                            <a:lnTo>
                              <a:pt x="562" y="864"/>
                            </a:lnTo>
                            <a:lnTo>
                              <a:pt x="770" y="1254"/>
                            </a:lnTo>
                            <a:lnTo>
                              <a:pt x="978" y="1322"/>
                            </a:lnTo>
                            <a:lnTo>
                              <a:pt x="1008" y="1268"/>
                            </a:lnTo>
                            <a:lnTo>
                              <a:pt x="968" y="1146"/>
                            </a:lnTo>
                            <a:lnTo>
                              <a:pt x="968" y="1014"/>
                            </a:lnTo>
                            <a:lnTo>
                              <a:pt x="1286" y="768"/>
                            </a:lnTo>
                            <a:lnTo>
                              <a:pt x="1300" y="772"/>
                            </a:lnTo>
                            <a:lnTo>
                              <a:pt x="1298" y="770"/>
                            </a:lnTo>
                            <a:lnTo>
                              <a:pt x="1312" y="726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66CC33"/>
                          </a:gs>
                          <a:gs pos="100000">
                            <a:srgbClr val="0000FF"/>
                          </a:gs>
                          <a:gs pos="37000">
                            <a:srgbClr val="66CC33"/>
                          </a:gs>
                        </a:gsLst>
                        <a:lin ang="0" scaled="1"/>
                        <a:tileRect/>
                      </a:gra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/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87" name="Freeform 28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2" y="2335"/>
                        <a:ext cx="450" cy="4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2" y="382"/>
                          </a:cxn>
                          <a:cxn ang="0">
                            <a:pos x="76" y="420"/>
                          </a:cxn>
                          <a:cxn ang="0">
                            <a:pos x="356" y="400"/>
                          </a:cxn>
                          <a:cxn ang="0">
                            <a:pos x="346" y="360"/>
                          </a:cxn>
                          <a:cxn ang="0">
                            <a:pos x="450" y="42"/>
                          </a:cxn>
                          <a:cxn ang="0">
                            <a:pos x="366" y="48"/>
                          </a:cxn>
                          <a:cxn ang="0">
                            <a:pos x="384" y="0"/>
                          </a:cxn>
                          <a:cxn ang="0">
                            <a:pos x="0" y="8"/>
                          </a:cxn>
                          <a:cxn ang="0">
                            <a:pos x="32" y="366"/>
                          </a:cxn>
                          <a:cxn ang="0">
                            <a:pos x="72" y="382"/>
                          </a:cxn>
                        </a:cxnLst>
                        <a:rect l="0" t="0" r="r" b="b"/>
                        <a:pathLst>
                          <a:path w="450" h="420">
                            <a:moveTo>
                              <a:pt x="72" y="382"/>
                            </a:moveTo>
                            <a:lnTo>
                              <a:pt x="76" y="420"/>
                            </a:lnTo>
                            <a:lnTo>
                              <a:pt x="356" y="400"/>
                            </a:lnTo>
                            <a:lnTo>
                              <a:pt x="346" y="360"/>
                            </a:lnTo>
                            <a:lnTo>
                              <a:pt x="450" y="42"/>
                            </a:lnTo>
                            <a:lnTo>
                              <a:pt x="366" y="48"/>
                            </a:lnTo>
                            <a:lnTo>
                              <a:pt x="384" y="0"/>
                            </a:lnTo>
                            <a:lnTo>
                              <a:pt x="0" y="8"/>
                            </a:lnTo>
                            <a:lnTo>
                              <a:pt x="32" y="366"/>
                            </a:lnTo>
                            <a:lnTo>
                              <a:pt x="72" y="38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88" name="Freeform 28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6" y="2289"/>
                        <a:ext cx="808" cy="4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"/>
                          </a:cxn>
                          <a:cxn ang="0">
                            <a:pos x="2" y="96"/>
                          </a:cxn>
                          <a:cxn ang="0">
                            <a:pos x="256" y="88"/>
                          </a:cxn>
                          <a:cxn ang="0">
                            <a:pos x="270" y="326"/>
                          </a:cxn>
                          <a:cxn ang="0">
                            <a:pos x="472" y="394"/>
                          </a:cxn>
                          <a:cxn ang="0">
                            <a:pos x="742" y="380"/>
                          </a:cxn>
                          <a:cxn ang="0">
                            <a:pos x="808" y="408"/>
                          </a:cxn>
                          <a:cxn ang="0">
                            <a:pos x="774" y="0"/>
                          </a:cxn>
                          <a:cxn ang="0">
                            <a:pos x="0" y="28"/>
                          </a:cxn>
                        </a:cxnLst>
                        <a:rect l="0" t="0" r="r" b="b"/>
                        <a:pathLst>
                          <a:path w="808" h="408">
                            <a:moveTo>
                              <a:pt x="0" y="28"/>
                            </a:moveTo>
                            <a:lnTo>
                              <a:pt x="2" y="96"/>
                            </a:lnTo>
                            <a:lnTo>
                              <a:pt x="256" y="88"/>
                            </a:lnTo>
                            <a:lnTo>
                              <a:pt x="270" y="326"/>
                            </a:lnTo>
                            <a:lnTo>
                              <a:pt x="472" y="394"/>
                            </a:lnTo>
                            <a:lnTo>
                              <a:pt x="742" y="380"/>
                            </a:lnTo>
                            <a:lnTo>
                              <a:pt x="808" y="408"/>
                            </a:lnTo>
                            <a:lnTo>
                              <a:pt x="774" y="0"/>
                            </a:lnTo>
                            <a:lnTo>
                              <a:pt x="0" y="2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89" name="Freeform 28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0" y="1631"/>
                        <a:ext cx="500" cy="6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88"/>
                          </a:cxn>
                          <a:cxn ang="0">
                            <a:pos x="452" y="668"/>
                          </a:cxn>
                          <a:cxn ang="0">
                            <a:pos x="500" y="202"/>
                          </a:cxn>
                          <a:cxn ang="0">
                            <a:pos x="312" y="176"/>
                          </a:cxn>
                          <a:cxn ang="0">
                            <a:pos x="336" y="54"/>
                          </a:cxn>
                          <a:cxn ang="0">
                            <a:pos x="76" y="0"/>
                          </a:cxn>
                          <a:cxn ang="0">
                            <a:pos x="0" y="588"/>
                          </a:cxn>
                        </a:cxnLst>
                        <a:rect l="0" t="0" r="r" b="b"/>
                        <a:pathLst>
                          <a:path w="500" h="668">
                            <a:moveTo>
                              <a:pt x="0" y="588"/>
                            </a:moveTo>
                            <a:lnTo>
                              <a:pt x="452" y="668"/>
                            </a:lnTo>
                            <a:lnTo>
                              <a:pt x="500" y="202"/>
                            </a:lnTo>
                            <a:lnTo>
                              <a:pt x="312" y="176"/>
                            </a:lnTo>
                            <a:lnTo>
                              <a:pt x="336" y="54"/>
                            </a:lnTo>
                            <a:lnTo>
                              <a:pt x="76" y="0"/>
                            </a:lnTo>
                            <a:lnTo>
                              <a:pt x="0" y="588"/>
                            </a:lnTo>
                            <a:close/>
                          </a:path>
                        </a:pathLst>
                      </a:custGeom>
                      <a:grpFill/>
                      <a:ln w="4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90" name="Freeform 28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6" y="929"/>
                        <a:ext cx="532" cy="2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0" y="214"/>
                          </a:cxn>
                          <a:cxn ang="0">
                            <a:pos x="236" y="252"/>
                          </a:cxn>
                          <a:cxn ang="0">
                            <a:pos x="262" y="252"/>
                          </a:cxn>
                          <a:cxn ang="0">
                            <a:pos x="284" y="200"/>
                          </a:cxn>
                          <a:cxn ang="0">
                            <a:pos x="362" y="160"/>
                          </a:cxn>
                          <a:cxn ang="0">
                            <a:pos x="444" y="122"/>
                          </a:cxn>
                          <a:cxn ang="0">
                            <a:pos x="532" y="122"/>
                          </a:cxn>
                          <a:cxn ang="0">
                            <a:pos x="444" y="14"/>
                          </a:cxn>
                          <a:cxn ang="0">
                            <a:pos x="306" y="96"/>
                          </a:cxn>
                          <a:cxn ang="0">
                            <a:pos x="244" y="106"/>
                          </a:cxn>
                          <a:cxn ang="0">
                            <a:pos x="206" y="70"/>
                          </a:cxn>
                          <a:cxn ang="0">
                            <a:pos x="154" y="80"/>
                          </a:cxn>
                          <a:cxn ang="0">
                            <a:pos x="174" y="0"/>
                          </a:cxn>
                          <a:cxn ang="0">
                            <a:pos x="4" y="134"/>
                          </a:cxn>
                          <a:cxn ang="0">
                            <a:pos x="0" y="134"/>
                          </a:cxn>
                          <a:cxn ang="0">
                            <a:pos x="18" y="186"/>
                          </a:cxn>
                          <a:cxn ang="0">
                            <a:pos x="230" y="214"/>
                          </a:cxn>
                        </a:cxnLst>
                        <a:rect l="0" t="0" r="r" b="b"/>
                        <a:pathLst>
                          <a:path w="532" h="252">
                            <a:moveTo>
                              <a:pt x="230" y="214"/>
                            </a:moveTo>
                            <a:lnTo>
                              <a:pt x="236" y="252"/>
                            </a:lnTo>
                            <a:lnTo>
                              <a:pt x="262" y="252"/>
                            </a:lnTo>
                            <a:lnTo>
                              <a:pt x="284" y="200"/>
                            </a:lnTo>
                            <a:lnTo>
                              <a:pt x="362" y="160"/>
                            </a:lnTo>
                            <a:lnTo>
                              <a:pt x="444" y="122"/>
                            </a:lnTo>
                            <a:lnTo>
                              <a:pt x="532" y="122"/>
                            </a:lnTo>
                            <a:lnTo>
                              <a:pt x="444" y="14"/>
                            </a:lnTo>
                            <a:lnTo>
                              <a:pt x="306" y="96"/>
                            </a:lnTo>
                            <a:lnTo>
                              <a:pt x="244" y="106"/>
                            </a:lnTo>
                            <a:lnTo>
                              <a:pt x="206" y="70"/>
                            </a:lnTo>
                            <a:lnTo>
                              <a:pt x="154" y="80"/>
                            </a:lnTo>
                            <a:lnTo>
                              <a:pt x="174" y="0"/>
                            </a:lnTo>
                            <a:lnTo>
                              <a:pt x="4" y="134"/>
                            </a:lnTo>
                            <a:lnTo>
                              <a:pt x="0" y="134"/>
                            </a:lnTo>
                            <a:lnTo>
                              <a:pt x="18" y="186"/>
                            </a:lnTo>
                            <a:lnTo>
                              <a:pt x="230" y="214"/>
                            </a:lnTo>
                            <a:close/>
                          </a:path>
                        </a:pathLst>
                      </a:custGeom>
                      <a:solidFill>
                        <a:srgbClr val="66CC33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91" name="Freeform 28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58" y="1833"/>
                        <a:ext cx="676" cy="47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70" y="118"/>
                          </a:cxn>
                          <a:cxn ang="0">
                            <a:pos x="662" y="26"/>
                          </a:cxn>
                          <a:cxn ang="0">
                            <a:pos x="50" y="0"/>
                          </a:cxn>
                          <a:cxn ang="0">
                            <a:pos x="0" y="466"/>
                          </a:cxn>
                          <a:cxn ang="0">
                            <a:pos x="594" y="476"/>
                          </a:cxn>
                          <a:cxn ang="0">
                            <a:pos x="676" y="474"/>
                          </a:cxn>
                          <a:cxn ang="0">
                            <a:pos x="668" y="118"/>
                          </a:cxn>
                          <a:cxn ang="0">
                            <a:pos x="670" y="118"/>
                          </a:cxn>
                        </a:cxnLst>
                        <a:rect l="0" t="0" r="r" b="b"/>
                        <a:pathLst>
                          <a:path w="676" h="476">
                            <a:moveTo>
                              <a:pt x="670" y="118"/>
                            </a:moveTo>
                            <a:lnTo>
                              <a:pt x="662" y="26"/>
                            </a:lnTo>
                            <a:lnTo>
                              <a:pt x="50" y="0"/>
                            </a:lnTo>
                            <a:lnTo>
                              <a:pt x="0" y="466"/>
                            </a:lnTo>
                            <a:lnTo>
                              <a:pt x="594" y="476"/>
                            </a:lnTo>
                            <a:lnTo>
                              <a:pt x="676" y="474"/>
                            </a:lnTo>
                            <a:lnTo>
                              <a:pt x="668" y="118"/>
                            </a:lnTo>
                            <a:lnTo>
                              <a:pt x="670" y="11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92" name="Freeform 28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8" y="1433"/>
                        <a:ext cx="742" cy="1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94" y="1314"/>
                          </a:cxn>
                          <a:cxn ang="0">
                            <a:pos x="682" y="1260"/>
                          </a:cxn>
                          <a:cxn ang="0">
                            <a:pos x="732" y="1150"/>
                          </a:cxn>
                          <a:cxn ang="0">
                            <a:pos x="742" y="1140"/>
                          </a:cxn>
                          <a:cxn ang="0">
                            <a:pos x="712" y="1044"/>
                          </a:cxn>
                          <a:cxn ang="0">
                            <a:pos x="324" y="482"/>
                          </a:cxn>
                          <a:cxn ang="0">
                            <a:pos x="334" y="454"/>
                          </a:cxn>
                          <a:cxn ang="0">
                            <a:pos x="324" y="426"/>
                          </a:cxn>
                          <a:cxn ang="0">
                            <a:pos x="402" y="98"/>
                          </a:cxn>
                          <a:cxn ang="0">
                            <a:pos x="70" y="8"/>
                          </a:cxn>
                          <a:cxn ang="0">
                            <a:pos x="68" y="0"/>
                          </a:cxn>
                          <a:cxn ang="0">
                            <a:pos x="70" y="34"/>
                          </a:cxn>
                          <a:cxn ang="0">
                            <a:pos x="0" y="156"/>
                          </a:cxn>
                          <a:cxn ang="0">
                            <a:pos x="42" y="278"/>
                          </a:cxn>
                          <a:cxn ang="0">
                            <a:pos x="32" y="384"/>
                          </a:cxn>
                          <a:cxn ang="0">
                            <a:pos x="102" y="534"/>
                          </a:cxn>
                          <a:cxn ang="0">
                            <a:pos x="102" y="614"/>
                          </a:cxn>
                          <a:cxn ang="0">
                            <a:pos x="122" y="682"/>
                          </a:cxn>
                          <a:cxn ang="0">
                            <a:pos x="90" y="734"/>
                          </a:cxn>
                          <a:cxn ang="0">
                            <a:pos x="190" y="870"/>
                          </a:cxn>
                          <a:cxn ang="0">
                            <a:pos x="190" y="1006"/>
                          </a:cxn>
                          <a:cxn ang="0">
                            <a:pos x="360" y="1114"/>
                          </a:cxn>
                          <a:cxn ang="0">
                            <a:pos x="360" y="1178"/>
                          </a:cxn>
                          <a:cxn ang="0">
                            <a:pos x="450" y="1236"/>
                          </a:cxn>
                          <a:cxn ang="0">
                            <a:pos x="450" y="1342"/>
                          </a:cxn>
                          <a:cxn ang="0">
                            <a:pos x="668" y="1354"/>
                          </a:cxn>
                          <a:cxn ang="0">
                            <a:pos x="672" y="1358"/>
                          </a:cxn>
                          <a:cxn ang="0">
                            <a:pos x="668" y="1354"/>
                          </a:cxn>
                          <a:cxn ang="0">
                            <a:pos x="694" y="1314"/>
                          </a:cxn>
                        </a:cxnLst>
                        <a:rect l="0" t="0" r="r" b="b"/>
                        <a:pathLst>
                          <a:path w="742" h="1358">
                            <a:moveTo>
                              <a:pt x="694" y="1314"/>
                            </a:moveTo>
                            <a:lnTo>
                              <a:pt x="682" y="1260"/>
                            </a:lnTo>
                            <a:lnTo>
                              <a:pt x="732" y="1150"/>
                            </a:lnTo>
                            <a:lnTo>
                              <a:pt x="742" y="1140"/>
                            </a:lnTo>
                            <a:lnTo>
                              <a:pt x="712" y="1044"/>
                            </a:lnTo>
                            <a:lnTo>
                              <a:pt x="324" y="482"/>
                            </a:lnTo>
                            <a:lnTo>
                              <a:pt x="334" y="454"/>
                            </a:lnTo>
                            <a:lnTo>
                              <a:pt x="324" y="426"/>
                            </a:lnTo>
                            <a:lnTo>
                              <a:pt x="402" y="98"/>
                            </a:lnTo>
                            <a:lnTo>
                              <a:pt x="70" y="8"/>
                            </a:lnTo>
                            <a:lnTo>
                              <a:pt x="68" y="0"/>
                            </a:lnTo>
                            <a:lnTo>
                              <a:pt x="70" y="34"/>
                            </a:lnTo>
                            <a:lnTo>
                              <a:pt x="0" y="156"/>
                            </a:lnTo>
                            <a:lnTo>
                              <a:pt x="42" y="278"/>
                            </a:lnTo>
                            <a:lnTo>
                              <a:pt x="32" y="384"/>
                            </a:lnTo>
                            <a:lnTo>
                              <a:pt x="102" y="534"/>
                            </a:lnTo>
                            <a:lnTo>
                              <a:pt x="102" y="614"/>
                            </a:lnTo>
                            <a:lnTo>
                              <a:pt x="122" y="682"/>
                            </a:lnTo>
                            <a:lnTo>
                              <a:pt x="90" y="734"/>
                            </a:lnTo>
                            <a:lnTo>
                              <a:pt x="190" y="870"/>
                            </a:lnTo>
                            <a:lnTo>
                              <a:pt x="190" y="1006"/>
                            </a:lnTo>
                            <a:lnTo>
                              <a:pt x="360" y="1114"/>
                            </a:lnTo>
                            <a:lnTo>
                              <a:pt x="360" y="1178"/>
                            </a:lnTo>
                            <a:lnTo>
                              <a:pt x="450" y="1236"/>
                            </a:lnTo>
                            <a:lnTo>
                              <a:pt x="450" y="1342"/>
                            </a:lnTo>
                            <a:lnTo>
                              <a:pt x="668" y="1354"/>
                            </a:lnTo>
                            <a:lnTo>
                              <a:pt x="672" y="1358"/>
                            </a:lnTo>
                            <a:lnTo>
                              <a:pt x="668" y="1354"/>
                            </a:lnTo>
                            <a:lnTo>
                              <a:pt x="694" y="1314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66CC33"/>
                          </a:gs>
                          <a:gs pos="100000">
                            <a:srgbClr val="0000FF"/>
                          </a:gs>
                          <a:gs pos="37000">
                            <a:srgbClr val="66CC33"/>
                          </a:gs>
                        </a:gsLst>
                        <a:lin ang="0" scaled="1"/>
                        <a:tileRect/>
                      </a:gra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93" name="Freeform 28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16" y="1295"/>
                        <a:ext cx="656" cy="5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" y="388"/>
                          </a:cxn>
                          <a:cxn ang="0">
                            <a:pos x="28" y="388"/>
                          </a:cxn>
                          <a:cxn ang="0">
                            <a:pos x="0" y="508"/>
                          </a:cxn>
                          <a:cxn ang="0">
                            <a:pos x="192" y="536"/>
                          </a:cxn>
                          <a:cxn ang="0">
                            <a:pos x="650" y="550"/>
                          </a:cxn>
                          <a:cxn ang="0">
                            <a:pos x="656" y="40"/>
                          </a:cxn>
                          <a:cxn ang="0">
                            <a:pos x="64" y="0"/>
                          </a:cxn>
                          <a:cxn ang="0">
                            <a:pos x="26" y="388"/>
                          </a:cxn>
                        </a:cxnLst>
                        <a:rect l="0" t="0" r="r" b="b"/>
                        <a:pathLst>
                          <a:path w="656" h="550">
                            <a:moveTo>
                              <a:pt x="26" y="388"/>
                            </a:moveTo>
                            <a:lnTo>
                              <a:pt x="28" y="388"/>
                            </a:lnTo>
                            <a:lnTo>
                              <a:pt x="0" y="508"/>
                            </a:lnTo>
                            <a:lnTo>
                              <a:pt x="192" y="536"/>
                            </a:lnTo>
                            <a:lnTo>
                              <a:pt x="650" y="550"/>
                            </a:lnTo>
                            <a:lnTo>
                              <a:pt x="656" y="40"/>
                            </a:lnTo>
                            <a:lnTo>
                              <a:pt x="64" y="0"/>
                            </a:lnTo>
                            <a:lnTo>
                              <a:pt x="26" y="388"/>
                            </a:lnTo>
                            <a:close/>
                          </a:path>
                        </a:pathLst>
                      </a:custGeom>
                      <a:grpFill/>
                      <a:ln w="4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94" name="Freeform 28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66" y="2147"/>
                        <a:ext cx="762" cy="3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06" y="304"/>
                          </a:cxn>
                          <a:cxn ang="0">
                            <a:pos x="554" y="246"/>
                          </a:cxn>
                          <a:cxn ang="0">
                            <a:pos x="580" y="154"/>
                          </a:cxn>
                          <a:cxn ang="0">
                            <a:pos x="752" y="30"/>
                          </a:cxn>
                          <a:cxn ang="0">
                            <a:pos x="762" y="0"/>
                          </a:cxn>
                          <a:cxn ang="0">
                            <a:pos x="762" y="0"/>
                          </a:cxn>
                          <a:cxn ang="0">
                            <a:pos x="332" y="88"/>
                          </a:cxn>
                          <a:cxn ang="0">
                            <a:pos x="54" y="134"/>
                          </a:cxn>
                          <a:cxn ang="0">
                            <a:pos x="32" y="134"/>
                          </a:cxn>
                          <a:cxn ang="0">
                            <a:pos x="32" y="230"/>
                          </a:cxn>
                          <a:cxn ang="0">
                            <a:pos x="30" y="230"/>
                          </a:cxn>
                          <a:cxn ang="0">
                            <a:pos x="0" y="324"/>
                          </a:cxn>
                          <a:cxn ang="0">
                            <a:pos x="206" y="304"/>
                          </a:cxn>
                        </a:cxnLst>
                        <a:rect l="0" t="0" r="r" b="b"/>
                        <a:pathLst>
                          <a:path w="762" h="324">
                            <a:moveTo>
                              <a:pt x="206" y="304"/>
                            </a:moveTo>
                            <a:lnTo>
                              <a:pt x="554" y="246"/>
                            </a:lnTo>
                            <a:lnTo>
                              <a:pt x="580" y="154"/>
                            </a:lnTo>
                            <a:lnTo>
                              <a:pt x="752" y="30"/>
                            </a:lnTo>
                            <a:lnTo>
                              <a:pt x="762" y="0"/>
                            </a:lnTo>
                            <a:lnTo>
                              <a:pt x="762" y="0"/>
                            </a:lnTo>
                            <a:lnTo>
                              <a:pt x="332" y="88"/>
                            </a:lnTo>
                            <a:lnTo>
                              <a:pt x="54" y="134"/>
                            </a:lnTo>
                            <a:lnTo>
                              <a:pt x="32" y="134"/>
                            </a:lnTo>
                            <a:lnTo>
                              <a:pt x="32" y="230"/>
                            </a:lnTo>
                            <a:lnTo>
                              <a:pt x="30" y="230"/>
                            </a:lnTo>
                            <a:lnTo>
                              <a:pt x="0" y="324"/>
                            </a:lnTo>
                            <a:lnTo>
                              <a:pt x="206" y="304"/>
                            </a:lnTo>
                            <a:close/>
                          </a:path>
                        </a:pathLst>
                      </a:custGeom>
                      <a:solidFill>
                        <a:srgbClr val="66CC33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95" name="Freeform 28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4" y="1975"/>
                        <a:ext cx="788" cy="4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96" y="202"/>
                          </a:cxn>
                          <a:cxn ang="0">
                            <a:pos x="26" y="326"/>
                          </a:cxn>
                          <a:cxn ang="0">
                            <a:pos x="0" y="418"/>
                          </a:cxn>
                          <a:cxn ang="0">
                            <a:pos x="62" y="408"/>
                          </a:cxn>
                          <a:cxn ang="0">
                            <a:pos x="312" y="310"/>
                          </a:cxn>
                          <a:cxn ang="0">
                            <a:pos x="344" y="344"/>
                          </a:cxn>
                          <a:cxn ang="0">
                            <a:pos x="424" y="326"/>
                          </a:cxn>
                          <a:cxn ang="0">
                            <a:pos x="558" y="414"/>
                          </a:cxn>
                          <a:cxn ang="0">
                            <a:pos x="560" y="408"/>
                          </a:cxn>
                          <a:cxn ang="0">
                            <a:pos x="628" y="368"/>
                          </a:cxn>
                          <a:cxn ang="0">
                            <a:pos x="628" y="328"/>
                          </a:cxn>
                          <a:cxn ang="0">
                            <a:pos x="678" y="248"/>
                          </a:cxn>
                          <a:cxn ang="0">
                            <a:pos x="738" y="248"/>
                          </a:cxn>
                          <a:cxn ang="0">
                            <a:pos x="788" y="128"/>
                          </a:cxn>
                          <a:cxn ang="0">
                            <a:pos x="788" y="46"/>
                          </a:cxn>
                          <a:cxn ang="0">
                            <a:pos x="754" y="0"/>
                          </a:cxn>
                          <a:cxn ang="0">
                            <a:pos x="208" y="170"/>
                          </a:cxn>
                          <a:cxn ang="0">
                            <a:pos x="196" y="202"/>
                          </a:cxn>
                        </a:cxnLst>
                        <a:rect l="0" t="0" r="r" b="b"/>
                        <a:pathLst>
                          <a:path w="788" h="418">
                            <a:moveTo>
                              <a:pt x="196" y="202"/>
                            </a:moveTo>
                            <a:lnTo>
                              <a:pt x="26" y="326"/>
                            </a:lnTo>
                            <a:lnTo>
                              <a:pt x="0" y="418"/>
                            </a:lnTo>
                            <a:lnTo>
                              <a:pt x="62" y="408"/>
                            </a:lnTo>
                            <a:lnTo>
                              <a:pt x="312" y="310"/>
                            </a:lnTo>
                            <a:lnTo>
                              <a:pt x="344" y="344"/>
                            </a:lnTo>
                            <a:lnTo>
                              <a:pt x="424" y="326"/>
                            </a:lnTo>
                            <a:lnTo>
                              <a:pt x="558" y="414"/>
                            </a:lnTo>
                            <a:lnTo>
                              <a:pt x="560" y="408"/>
                            </a:lnTo>
                            <a:lnTo>
                              <a:pt x="628" y="368"/>
                            </a:lnTo>
                            <a:lnTo>
                              <a:pt x="628" y="328"/>
                            </a:lnTo>
                            <a:lnTo>
                              <a:pt x="678" y="248"/>
                            </a:lnTo>
                            <a:lnTo>
                              <a:pt x="738" y="248"/>
                            </a:lnTo>
                            <a:lnTo>
                              <a:pt x="788" y="128"/>
                            </a:lnTo>
                            <a:lnTo>
                              <a:pt x="788" y="46"/>
                            </a:lnTo>
                            <a:lnTo>
                              <a:pt x="754" y="0"/>
                            </a:lnTo>
                            <a:lnTo>
                              <a:pt x="208" y="170"/>
                            </a:lnTo>
                            <a:lnTo>
                              <a:pt x="196" y="20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96" name="Freeform 28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6" y="1349"/>
                        <a:ext cx="110" cy="7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" y="38"/>
                          </a:cxn>
                          <a:cxn ang="0">
                            <a:pos x="0" y="76"/>
                          </a:cxn>
                          <a:cxn ang="0">
                            <a:pos x="46" y="52"/>
                          </a:cxn>
                          <a:cxn ang="0">
                            <a:pos x="106" y="12"/>
                          </a:cxn>
                          <a:cxn ang="0">
                            <a:pos x="110" y="0"/>
                          </a:cxn>
                          <a:cxn ang="0">
                            <a:pos x="98" y="0"/>
                          </a:cxn>
                          <a:cxn ang="0">
                            <a:pos x="14" y="38"/>
                          </a:cxn>
                        </a:cxnLst>
                        <a:rect l="0" t="0" r="r" b="b"/>
                        <a:pathLst>
                          <a:path w="110" h="76">
                            <a:moveTo>
                              <a:pt x="14" y="38"/>
                            </a:moveTo>
                            <a:lnTo>
                              <a:pt x="0" y="76"/>
                            </a:lnTo>
                            <a:lnTo>
                              <a:pt x="46" y="52"/>
                            </a:lnTo>
                            <a:lnTo>
                              <a:pt x="106" y="12"/>
                            </a:lnTo>
                            <a:lnTo>
                              <a:pt x="110" y="0"/>
                            </a:lnTo>
                            <a:lnTo>
                              <a:pt x="98" y="0"/>
                            </a:lnTo>
                            <a:lnTo>
                              <a:pt x="14" y="3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97" name="Freeform 28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8" y="1945"/>
                        <a:ext cx="700" cy="3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26" y="62"/>
                          </a:cxn>
                          <a:cxn ang="0">
                            <a:pos x="642" y="0"/>
                          </a:cxn>
                          <a:cxn ang="0">
                            <a:pos x="606" y="0"/>
                          </a:cxn>
                          <a:cxn ang="0">
                            <a:pos x="608" y="0"/>
                          </a:cxn>
                          <a:cxn ang="0">
                            <a:pos x="0" y="8"/>
                          </a:cxn>
                          <a:cxn ang="0">
                            <a:pos x="10" y="362"/>
                          </a:cxn>
                          <a:cxn ang="0">
                            <a:pos x="700" y="338"/>
                          </a:cxn>
                          <a:cxn ang="0">
                            <a:pos x="680" y="90"/>
                          </a:cxn>
                          <a:cxn ang="0">
                            <a:pos x="626" y="62"/>
                          </a:cxn>
                        </a:cxnLst>
                        <a:rect l="0" t="0" r="r" b="b"/>
                        <a:pathLst>
                          <a:path w="700" h="362">
                            <a:moveTo>
                              <a:pt x="626" y="62"/>
                            </a:moveTo>
                            <a:lnTo>
                              <a:pt x="642" y="0"/>
                            </a:lnTo>
                            <a:lnTo>
                              <a:pt x="606" y="0"/>
                            </a:lnTo>
                            <a:lnTo>
                              <a:pt x="608" y="0"/>
                            </a:lnTo>
                            <a:lnTo>
                              <a:pt x="0" y="8"/>
                            </a:lnTo>
                            <a:lnTo>
                              <a:pt x="10" y="362"/>
                            </a:lnTo>
                            <a:lnTo>
                              <a:pt x="700" y="338"/>
                            </a:lnTo>
                            <a:lnTo>
                              <a:pt x="680" y="90"/>
                            </a:lnTo>
                            <a:lnTo>
                              <a:pt x="626" y="6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98" name="Freeform 28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8" y="1089"/>
                        <a:ext cx="390" cy="5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50" y="464"/>
                          </a:cxn>
                          <a:cxn ang="0">
                            <a:pos x="338" y="460"/>
                          </a:cxn>
                          <a:cxn ang="0">
                            <a:pos x="390" y="284"/>
                          </a:cxn>
                          <a:cxn ang="0">
                            <a:pos x="320" y="164"/>
                          </a:cxn>
                          <a:cxn ang="0">
                            <a:pos x="280" y="190"/>
                          </a:cxn>
                          <a:cxn ang="0">
                            <a:pos x="250" y="14"/>
                          </a:cxn>
                          <a:cxn ang="0">
                            <a:pos x="100" y="0"/>
                          </a:cxn>
                          <a:cxn ang="0">
                            <a:pos x="100" y="28"/>
                          </a:cxn>
                          <a:cxn ang="0">
                            <a:pos x="22" y="124"/>
                          </a:cxn>
                          <a:cxn ang="0">
                            <a:pos x="0" y="232"/>
                          </a:cxn>
                          <a:cxn ang="0">
                            <a:pos x="12" y="272"/>
                          </a:cxn>
                          <a:cxn ang="0">
                            <a:pos x="50" y="378"/>
                          </a:cxn>
                          <a:cxn ang="0">
                            <a:pos x="50" y="486"/>
                          </a:cxn>
                          <a:cxn ang="0">
                            <a:pos x="24" y="510"/>
                          </a:cxn>
                          <a:cxn ang="0">
                            <a:pos x="212" y="506"/>
                          </a:cxn>
                          <a:cxn ang="0">
                            <a:pos x="350" y="464"/>
                          </a:cxn>
                        </a:cxnLst>
                        <a:rect l="0" t="0" r="r" b="b"/>
                        <a:pathLst>
                          <a:path w="390" h="510">
                            <a:moveTo>
                              <a:pt x="350" y="464"/>
                            </a:moveTo>
                            <a:lnTo>
                              <a:pt x="338" y="460"/>
                            </a:lnTo>
                            <a:lnTo>
                              <a:pt x="390" y="284"/>
                            </a:lnTo>
                            <a:lnTo>
                              <a:pt x="320" y="164"/>
                            </a:lnTo>
                            <a:lnTo>
                              <a:pt x="280" y="190"/>
                            </a:lnTo>
                            <a:lnTo>
                              <a:pt x="250" y="14"/>
                            </a:lnTo>
                            <a:lnTo>
                              <a:pt x="100" y="0"/>
                            </a:lnTo>
                            <a:lnTo>
                              <a:pt x="100" y="28"/>
                            </a:lnTo>
                            <a:lnTo>
                              <a:pt x="22" y="124"/>
                            </a:lnTo>
                            <a:lnTo>
                              <a:pt x="0" y="232"/>
                            </a:lnTo>
                            <a:lnTo>
                              <a:pt x="12" y="272"/>
                            </a:lnTo>
                            <a:lnTo>
                              <a:pt x="50" y="378"/>
                            </a:lnTo>
                            <a:lnTo>
                              <a:pt x="50" y="486"/>
                            </a:lnTo>
                            <a:lnTo>
                              <a:pt x="24" y="510"/>
                            </a:lnTo>
                            <a:lnTo>
                              <a:pt x="212" y="506"/>
                            </a:lnTo>
                            <a:lnTo>
                              <a:pt x="350" y="464"/>
                            </a:lnTo>
                            <a:close/>
                          </a:path>
                        </a:pathLst>
                      </a:custGeom>
                      <a:solidFill>
                        <a:srgbClr val="66CC33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299" name="Freeform 28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28" y="1531"/>
                        <a:ext cx="540" cy="9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8" y="688"/>
                          </a:cxn>
                          <a:cxn ang="0">
                            <a:pos x="540" y="98"/>
                          </a:cxn>
                          <a:cxn ang="0">
                            <a:pos x="302" y="50"/>
                          </a:cxn>
                          <a:cxn ang="0">
                            <a:pos x="302" y="46"/>
                          </a:cxn>
                          <a:cxn ang="0">
                            <a:pos x="76" y="0"/>
                          </a:cxn>
                          <a:cxn ang="0">
                            <a:pos x="0" y="328"/>
                          </a:cxn>
                          <a:cxn ang="0">
                            <a:pos x="10" y="356"/>
                          </a:cxn>
                          <a:cxn ang="0">
                            <a:pos x="0" y="384"/>
                          </a:cxn>
                          <a:cxn ang="0">
                            <a:pos x="384" y="942"/>
                          </a:cxn>
                          <a:cxn ang="0">
                            <a:pos x="414" y="794"/>
                          </a:cxn>
                          <a:cxn ang="0">
                            <a:pos x="454" y="806"/>
                          </a:cxn>
                          <a:cxn ang="0">
                            <a:pos x="468" y="688"/>
                          </a:cxn>
                          <a:cxn ang="0">
                            <a:pos x="468" y="688"/>
                          </a:cxn>
                          <a:cxn ang="0">
                            <a:pos x="468" y="688"/>
                          </a:cxn>
                        </a:cxnLst>
                        <a:rect l="0" t="0" r="r" b="b"/>
                        <a:pathLst>
                          <a:path w="540" h="942">
                            <a:moveTo>
                              <a:pt x="468" y="688"/>
                            </a:moveTo>
                            <a:lnTo>
                              <a:pt x="540" y="98"/>
                            </a:lnTo>
                            <a:lnTo>
                              <a:pt x="302" y="50"/>
                            </a:lnTo>
                            <a:lnTo>
                              <a:pt x="302" y="46"/>
                            </a:lnTo>
                            <a:lnTo>
                              <a:pt x="76" y="0"/>
                            </a:lnTo>
                            <a:lnTo>
                              <a:pt x="0" y="328"/>
                            </a:lnTo>
                            <a:lnTo>
                              <a:pt x="10" y="356"/>
                            </a:lnTo>
                            <a:lnTo>
                              <a:pt x="0" y="384"/>
                            </a:lnTo>
                            <a:lnTo>
                              <a:pt x="384" y="942"/>
                            </a:lnTo>
                            <a:lnTo>
                              <a:pt x="414" y="794"/>
                            </a:lnTo>
                            <a:lnTo>
                              <a:pt x="454" y="806"/>
                            </a:lnTo>
                            <a:lnTo>
                              <a:pt x="468" y="688"/>
                            </a:lnTo>
                            <a:lnTo>
                              <a:pt x="468" y="688"/>
                            </a:lnTo>
                            <a:lnTo>
                              <a:pt x="468" y="68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00" name="Freeform 28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94" y="1185"/>
                        <a:ext cx="86" cy="1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8"/>
                          </a:cxn>
                          <a:cxn ang="0">
                            <a:pos x="26" y="156"/>
                          </a:cxn>
                          <a:cxn ang="0">
                            <a:pos x="48" y="108"/>
                          </a:cxn>
                          <a:cxn ang="0">
                            <a:pos x="86" y="40"/>
                          </a:cxn>
                          <a:cxn ang="0">
                            <a:pos x="50" y="0"/>
                          </a:cxn>
                          <a:cxn ang="0">
                            <a:pos x="0" y="18"/>
                          </a:cxn>
                        </a:cxnLst>
                        <a:rect l="0" t="0" r="r" b="b"/>
                        <a:pathLst>
                          <a:path w="86" h="156">
                            <a:moveTo>
                              <a:pt x="0" y="18"/>
                            </a:moveTo>
                            <a:lnTo>
                              <a:pt x="26" y="156"/>
                            </a:lnTo>
                            <a:lnTo>
                              <a:pt x="48" y="108"/>
                            </a:lnTo>
                            <a:lnTo>
                              <a:pt x="86" y="40"/>
                            </a:lnTo>
                            <a:lnTo>
                              <a:pt x="50" y="0"/>
                            </a:lnTo>
                            <a:lnTo>
                              <a:pt x="0" y="1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01" name="Freeform 28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66" y="1699"/>
                        <a:ext cx="710" cy="4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92" y="106"/>
                          </a:cxn>
                          <a:cxn ang="0">
                            <a:pos x="502" y="26"/>
                          </a:cxn>
                          <a:cxn ang="0">
                            <a:pos x="442" y="0"/>
                          </a:cxn>
                          <a:cxn ang="0">
                            <a:pos x="424" y="26"/>
                          </a:cxn>
                          <a:cxn ang="0">
                            <a:pos x="386" y="26"/>
                          </a:cxn>
                          <a:cxn ang="0">
                            <a:pos x="344" y="84"/>
                          </a:cxn>
                          <a:cxn ang="0">
                            <a:pos x="314" y="158"/>
                          </a:cxn>
                          <a:cxn ang="0">
                            <a:pos x="286" y="132"/>
                          </a:cxn>
                          <a:cxn ang="0">
                            <a:pos x="256" y="296"/>
                          </a:cxn>
                          <a:cxn ang="0">
                            <a:pos x="184" y="340"/>
                          </a:cxn>
                          <a:cxn ang="0">
                            <a:pos x="112" y="306"/>
                          </a:cxn>
                          <a:cxn ang="0">
                            <a:pos x="60" y="402"/>
                          </a:cxn>
                          <a:cxn ang="0">
                            <a:pos x="0" y="474"/>
                          </a:cxn>
                          <a:cxn ang="0">
                            <a:pos x="164" y="444"/>
                          </a:cxn>
                          <a:cxn ang="0">
                            <a:pos x="710" y="272"/>
                          </a:cxn>
                          <a:cxn ang="0">
                            <a:pos x="666" y="214"/>
                          </a:cxn>
                          <a:cxn ang="0">
                            <a:pos x="698" y="96"/>
                          </a:cxn>
                          <a:cxn ang="0">
                            <a:pos x="614" y="116"/>
                          </a:cxn>
                          <a:cxn ang="0">
                            <a:pos x="492" y="106"/>
                          </a:cxn>
                        </a:cxnLst>
                        <a:rect l="0" t="0" r="r" b="b"/>
                        <a:pathLst>
                          <a:path w="710" h="474">
                            <a:moveTo>
                              <a:pt x="492" y="106"/>
                            </a:moveTo>
                            <a:lnTo>
                              <a:pt x="502" y="26"/>
                            </a:lnTo>
                            <a:lnTo>
                              <a:pt x="442" y="0"/>
                            </a:lnTo>
                            <a:lnTo>
                              <a:pt x="424" y="26"/>
                            </a:lnTo>
                            <a:lnTo>
                              <a:pt x="386" y="26"/>
                            </a:lnTo>
                            <a:lnTo>
                              <a:pt x="344" y="84"/>
                            </a:lnTo>
                            <a:lnTo>
                              <a:pt x="314" y="158"/>
                            </a:lnTo>
                            <a:lnTo>
                              <a:pt x="286" y="132"/>
                            </a:lnTo>
                            <a:lnTo>
                              <a:pt x="256" y="296"/>
                            </a:lnTo>
                            <a:lnTo>
                              <a:pt x="184" y="340"/>
                            </a:lnTo>
                            <a:lnTo>
                              <a:pt x="112" y="306"/>
                            </a:lnTo>
                            <a:lnTo>
                              <a:pt x="60" y="402"/>
                            </a:lnTo>
                            <a:lnTo>
                              <a:pt x="0" y="474"/>
                            </a:lnTo>
                            <a:lnTo>
                              <a:pt x="164" y="444"/>
                            </a:lnTo>
                            <a:lnTo>
                              <a:pt x="710" y="272"/>
                            </a:lnTo>
                            <a:lnTo>
                              <a:pt x="666" y="214"/>
                            </a:lnTo>
                            <a:lnTo>
                              <a:pt x="698" y="96"/>
                            </a:lnTo>
                            <a:lnTo>
                              <a:pt x="614" y="116"/>
                            </a:lnTo>
                            <a:lnTo>
                              <a:pt x="492" y="106"/>
                            </a:lnTo>
                            <a:close/>
                          </a:path>
                        </a:pathLst>
                      </a:custGeom>
                      <a:solidFill>
                        <a:srgbClr val="66CC33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02" name="Freeform 28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30" y="1591"/>
                        <a:ext cx="442" cy="2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16" y="0"/>
                          </a:cxn>
                          <a:cxn ang="0">
                            <a:pos x="0" y="108"/>
                          </a:cxn>
                          <a:cxn ang="0">
                            <a:pos x="24" y="150"/>
                          </a:cxn>
                          <a:cxn ang="0">
                            <a:pos x="126" y="94"/>
                          </a:cxn>
                          <a:cxn ang="0">
                            <a:pos x="178" y="106"/>
                          </a:cxn>
                          <a:cxn ang="0">
                            <a:pos x="178" y="104"/>
                          </a:cxn>
                          <a:cxn ang="0">
                            <a:pos x="180" y="106"/>
                          </a:cxn>
                          <a:cxn ang="0">
                            <a:pos x="180" y="106"/>
                          </a:cxn>
                          <a:cxn ang="0">
                            <a:pos x="242" y="132"/>
                          </a:cxn>
                          <a:cxn ang="0">
                            <a:pos x="232" y="212"/>
                          </a:cxn>
                          <a:cxn ang="0">
                            <a:pos x="354" y="222"/>
                          </a:cxn>
                          <a:cxn ang="0">
                            <a:pos x="436" y="200"/>
                          </a:cxn>
                          <a:cxn ang="0">
                            <a:pos x="442" y="174"/>
                          </a:cxn>
                          <a:cxn ang="0">
                            <a:pos x="442" y="134"/>
                          </a:cxn>
                          <a:cxn ang="0">
                            <a:pos x="374" y="162"/>
                          </a:cxn>
                          <a:cxn ang="0">
                            <a:pos x="316" y="0"/>
                          </a:cxn>
                        </a:cxnLst>
                        <a:rect l="0" t="0" r="r" b="b"/>
                        <a:pathLst>
                          <a:path w="442" h="222">
                            <a:moveTo>
                              <a:pt x="316" y="0"/>
                            </a:moveTo>
                            <a:lnTo>
                              <a:pt x="0" y="108"/>
                            </a:lnTo>
                            <a:lnTo>
                              <a:pt x="24" y="150"/>
                            </a:lnTo>
                            <a:lnTo>
                              <a:pt x="126" y="94"/>
                            </a:lnTo>
                            <a:lnTo>
                              <a:pt x="178" y="106"/>
                            </a:lnTo>
                            <a:lnTo>
                              <a:pt x="178" y="104"/>
                            </a:lnTo>
                            <a:lnTo>
                              <a:pt x="180" y="106"/>
                            </a:lnTo>
                            <a:lnTo>
                              <a:pt x="180" y="106"/>
                            </a:lnTo>
                            <a:lnTo>
                              <a:pt x="242" y="132"/>
                            </a:lnTo>
                            <a:lnTo>
                              <a:pt x="232" y="212"/>
                            </a:lnTo>
                            <a:lnTo>
                              <a:pt x="354" y="222"/>
                            </a:lnTo>
                            <a:lnTo>
                              <a:pt x="436" y="200"/>
                            </a:lnTo>
                            <a:lnTo>
                              <a:pt x="442" y="174"/>
                            </a:lnTo>
                            <a:lnTo>
                              <a:pt x="442" y="134"/>
                            </a:lnTo>
                            <a:lnTo>
                              <a:pt x="374" y="162"/>
                            </a:lnTo>
                            <a:lnTo>
                              <a:pt x="316" y="0"/>
                            </a:lnTo>
                            <a:close/>
                          </a:path>
                        </a:pathLst>
                      </a:custGeom>
                      <a:solidFill>
                        <a:srgbClr val="66CC33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03" name="Freeform 28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26" y="1951"/>
                        <a:ext cx="12" cy="3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8" y="356"/>
                          </a:cxn>
                          <a:cxn ang="0">
                            <a:pos x="12" y="356"/>
                          </a:cxn>
                          <a:cxn ang="0">
                            <a:pos x="2" y="2"/>
                          </a:cxn>
                          <a:cxn ang="0">
                            <a:pos x="2" y="2"/>
                          </a:cxn>
                        </a:cxnLst>
                        <a:rect l="0" t="0" r="r" b="b"/>
                        <a:pathLst>
                          <a:path w="12" h="356">
                            <a:moveTo>
                              <a:pt x="2" y="2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8" y="356"/>
                            </a:lnTo>
                            <a:lnTo>
                              <a:pt x="12" y="356"/>
                            </a:lnTo>
                            <a:lnTo>
                              <a:pt x="2" y="2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04" name="Freeform 28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2" y="1875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05" name="Freeform 28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0" y="1865"/>
                        <a:ext cx="346" cy="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6" y="0"/>
                          </a:cxn>
                          <a:cxn ang="0">
                            <a:pos x="0" y="10"/>
                          </a:cxn>
                          <a:cxn ang="0">
                            <a:pos x="0" y="12"/>
                          </a:cxn>
                          <a:cxn ang="0">
                            <a:pos x="346" y="4"/>
                          </a:cxn>
                          <a:cxn ang="0">
                            <a:pos x="346" y="0"/>
                          </a:cxn>
                        </a:cxnLst>
                        <a:rect l="0" t="0" r="r" b="b"/>
                        <a:pathLst>
                          <a:path w="346" h="12">
                            <a:moveTo>
                              <a:pt x="346" y="0"/>
                            </a:moveTo>
                            <a:lnTo>
                              <a:pt x="0" y="10"/>
                            </a:lnTo>
                            <a:lnTo>
                              <a:pt x="0" y="12"/>
                            </a:lnTo>
                            <a:lnTo>
                              <a:pt x="346" y="4"/>
                            </a:lnTo>
                            <a:lnTo>
                              <a:pt x="34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06" name="Rectangle 28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22" y="3015"/>
                        <a:ext cx="2" cy="4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07" name="Freeform 28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0" y="2457"/>
                        <a:ext cx="54" cy="5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52" y="558"/>
                          </a:cxn>
                          <a:cxn ang="0">
                            <a:pos x="54" y="558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54" h="558">
                            <a:moveTo>
                              <a:pt x="0" y="0"/>
                            </a:moveTo>
                            <a:lnTo>
                              <a:pt x="52" y="558"/>
                            </a:lnTo>
                            <a:lnTo>
                              <a:pt x="54" y="558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08" name="Freeform 28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0" y="2145"/>
                        <a:ext cx="212" cy="2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" y="156"/>
                          </a:cxn>
                          <a:cxn ang="0">
                            <a:pos x="0" y="248"/>
                          </a:cxn>
                          <a:cxn ang="0">
                            <a:pos x="4" y="248"/>
                          </a:cxn>
                          <a:cxn ang="0">
                            <a:pos x="30" y="156"/>
                          </a:cxn>
                          <a:cxn ang="0">
                            <a:pos x="200" y="32"/>
                          </a:cxn>
                          <a:cxn ang="0">
                            <a:pos x="212" y="0"/>
                          </a:cxn>
                          <a:cxn ang="0">
                            <a:pos x="208" y="2"/>
                          </a:cxn>
                          <a:cxn ang="0">
                            <a:pos x="198" y="32"/>
                          </a:cxn>
                          <a:cxn ang="0">
                            <a:pos x="26" y="156"/>
                          </a:cxn>
                        </a:cxnLst>
                        <a:rect l="0" t="0" r="r" b="b"/>
                        <a:pathLst>
                          <a:path w="212" h="248">
                            <a:moveTo>
                              <a:pt x="26" y="156"/>
                            </a:moveTo>
                            <a:lnTo>
                              <a:pt x="0" y="248"/>
                            </a:lnTo>
                            <a:lnTo>
                              <a:pt x="4" y="248"/>
                            </a:lnTo>
                            <a:lnTo>
                              <a:pt x="30" y="156"/>
                            </a:lnTo>
                            <a:lnTo>
                              <a:pt x="200" y="32"/>
                            </a:lnTo>
                            <a:lnTo>
                              <a:pt x="212" y="0"/>
                            </a:lnTo>
                            <a:lnTo>
                              <a:pt x="208" y="2"/>
                            </a:lnTo>
                            <a:lnTo>
                              <a:pt x="198" y="32"/>
                            </a:lnTo>
                            <a:lnTo>
                              <a:pt x="26" y="15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09" name="Freeform 28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76" y="2001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10" name="Freeform 28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60" y="2003"/>
                        <a:ext cx="118" cy="1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4" y="98"/>
                          </a:cxn>
                          <a:cxn ang="0">
                            <a:pos x="0" y="172"/>
                          </a:cxn>
                          <a:cxn ang="0">
                            <a:pos x="6" y="170"/>
                          </a:cxn>
                          <a:cxn ang="0">
                            <a:pos x="6" y="170"/>
                          </a:cxn>
                          <a:cxn ang="0">
                            <a:pos x="66" y="98"/>
                          </a:cxn>
                          <a:cxn ang="0">
                            <a:pos x="118" y="2"/>
                          </a:cxn>
                          <a:cxn ang="0">
                            <a:pos x="114" y="0"/>
                          </a:cxn>
                          <a:cxn ang="0">
                            <a:pos x="64" y="98"/>
                          </a:cxn>
                        </a:cxnLst>
                        <a:rect l="0" t="0" r="r" b="b"/>
                        <a:pathLst>
                          <a:path w="118" h="172">
                            <a:moveTo>
                              <a:pt x="64" y="98"/>
                            </a:moveTo>
                            <a:lnTo>
                              <a:pt x="0" y="172"/>
                            </a:lnTo>
                            <a:lnTo>
                              <a:pt x="6" y="170"/>
                            </a:lnTo>
                            <a:lnTo>
                              <a:pt x="6" y="170"/>
                            </a:lnTo>
                            <a:lnTo>
                              <a:pt x="66" y="98"/>
                            </a:lnTo>
                            <a:lnTo>
                              <a:pt x="118" y="2"/>
                            </a:lnTo>
                            <a:lnTo>
                              <a:pt x="114" y="0"/>
                            </a:lnTo>
                            <a:lnTo>
                              <a:pt x="64" y="9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11" name="Freeform 28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2" y="1655"/>
                        <a:ext cx="2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6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0" y="6"/>
                          </a:cxn>
                          <a:cxn ang="0">
                            <a:pos x="2" y="6"/>
                          </a:cxn>
                        </a:cxnLst>
                        <a:rect l="0" t="0" r="r" b="b"/>
                        <a:pathLst>
                          <a:path w="2" h="6">
                            <a:moveTo>
                              <a:pt x="2" y="6"/>
                            </a:move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0" y="6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12" name="Freeform 28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76" y="1581"/>
                        <a:ext cx="96" cy="8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96" y="80"/>
                          </a:cxn>
                          <a:cxn ang="0">
                            <a:pos x="96" y="74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96" h="80">
                            <a:moveTo>
                              <a:pt x="0" y="2"/>
                            </a:moveTo>
                            <a:lnTo>
                              <a:pt x="96" y="80"/>
                            </a:lnTo>
                            <a:lnTo>
                              <a:pt x="96" y="74"/>
                            </a:ln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13" name="Freeform 28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04" y="1425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2" y="2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2"/>
                            </a:moveTo>
                            <a:lnTo>
                              <a:pt x="2" y="2"/>
                            </a:ln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14" name="Freeform 28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6" y="1347"/>
                        <a:ext cx="6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  <a:cxn ang="0">
                            <a:pos x="6" y="2"/>
                          </a:cxn>
                          <a:cxn ang="0">
                            <a:pos x="6" y="0"/>
                          </a:cxn>
                          <a:cxn ang="0">
                            <a:pos x="4" y="0"/>
                          </a:cxn>
                          <a:cxn ang="0">
                            <a:pos x="4" y="0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6" h="2">
                            <a:moveTo>
                              <a:pt x="4" y="0"/>
                            </a:move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lnTo>
                              <a:pt x="6" y="2"/>
                            </a:lnTo>
                            <a:lnTo>
                              <a:pt x="6" y="0"/>
                            </a:lnTo>
                            <a:lnTo>
                              <a:pt x="4" y="0"/>
                            </a:lnTo>
                            <a:lnTo>
                              <a:pt x="4" y="0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15" name="Freeform 28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82" y="1347"/>
                        <a:ext cx="236" cy="8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2" y="0"/>
                          </a:cxn>
                          <a:cxn ang="0">
                            <a:pos x="136" y="40"/>
                          </a:cxn>
                          <a:cxn ang="0">
                            <a:pos x="124" y="70"/>
                          </a:cxn>
                          <a:cxn ang="0">
                            <a:pos x="0" y="42"/>
                          </a:cxn>
                          <a:cxn ang="0">
                            <a:pos x="0" y="44"/>
                          </a:cxn>
                          <a:cxn ang="0">
                            <a:pos x="124" y="72"/>
                          </a:cxn>
                          <a:cxn ang="0">
                            <a:pos x="122" y="80"/>
                          </a:cxn>
                          <a:cxn ang="0">
                            <a:pos x="124" y="78"/>
                          </a:cxn>
                          <a:cxn ang="0">
                            <a:pos x="138" y="40"/>
                          </a:cxn>
                          <a:cxn ang="0">
                            <a:pos x="222" y="2"/>
                          </a:cxn>
                          <a:cxn ang="0">
                            <a:pos x="234" y="2"/>
                          </a:cxn>
                          <a:cxn ang="0">
                            <a:pos x="236" y="0"/>
                          </a:cxn>
                          <a:cxn ang="0">
                            <a:pos x="222" y="0"/>
                          </a:cxn>
                        </a:cxnLst>
                        <a:rect l="0" t="0" r="r" b="b"/>
                        <a:pathLst>
                          <a:path w="236" h="80">
                            <a:moveTo>
                              <a:pt x="222" y="0"/>
                            </a:moveTo>
                            <a:lnTo>
                              <a:pt x="136" y="40"/>
                            </a:lnTo>
                            <a:lnTo>
                              <a:pt x="124" y="70"/>
                            </a:lnTo>
                            <a:lnTo>
                              <a:pt x="0" y="42"/>
                            </a:lnTo>
                            <a:lnTo>
                              <a:pt x="0" y="44"/>
                            </a:lnTo>
                            <a:lnTo>
                              <a:pt x="124" y="72"/>
                            </a:lnTo>
                            <a:lnTo>
                              <a:pt x="122" y="80"/>
                            </a:lnTo>
                            <a:lnTo>
                              <a:pt x="124" y="78"/>
                            </a:lnTo>
                            <a:lnTo>
                              <a:pt x="138" y="40"/>
                            </a:lnTo>
                            <a:lnTo>
                              <a:pt x="222" y="2"/>
                            </a:lnTo>
                            <a:lnTo>
                              <a:pt x="234" y="2"/>
                            </a:lnTo>
                            <a:lnTo>
                              <a:pt x="236" y="0"/>
                            </a:lnTo>
                            <a:lnTo>
                              <a:pt x="22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16" name="Rectangle 28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2" y="917"/>
                        <a:ext cx="6" cy="6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17" name="Freeform 28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8" y="711"/>
                        <a:ext cx="1590" cy="9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90" y="166"/>
                          </a:cxn>
                          <a:cxn ang="0">
                            <a:pos x="1580" y="616"/>
                          </a:cxn>
                          <a:cxn ang="0">
                            <a:pos x="978" y="650"/>
                          </a:cxn>
                          <a:cxn ang="0">
                            <a:pos x="908" y="626"/>
                          </a:cxn>
                          <a:cxn ang="0">
                            <a:pos x="754" y="534"/>
                          </a:cxn>
                          <a:cxn ang="0">
                            <a:pos x="714" y="476"/>
                          </a:cxn>
                          <a:cxn ang="0">
                            <a:pos x="710" y="326"/>
                          </a:cxn>
                          <a:cxn ang="0">
                            <a:pos x="668" y="24"/>
                          </a:cxn>
                          <a:cxn ang="0">
                            <a:pos x="636" y="166"/>
                          </a:cxn>
                          <a:cxn ang="0">
                            <a:pos x="736" y="346"/>
                          </a:cxn>
                          <a:cxn ang="0">
                            <a:pos x="756" y="472"/>
                          </a:cxn>
                          <a:cxn ang="0">
                            <a:pos x="818" y="642"/>
                          </a:cxn>
                          <a:cxn ang="0">
                            <a:pos x="948" y="618"/>
                          </a:cxn>
                          <a:cxn ang="0">
                            <a:pos x="948" y="964"/>
                          </a:cxn>
                          <a:cxn ang="0">
                            <a:pos x="502" y="598"/>
                          </a:cxn>
                          <a:cxn ang="0">
                            <a:pos x="560" y="436"/>
                          </a:cxn>
                          <a:cxn ang="0">
                            <a:pos x="592" y="2"/>
                          </a:cxn>
                          <a:cxn ang="0">
                            <a:pos x="524" y="342"/>
                          </a:cxn>
                          <a:cxn ang="0">
                            <a:pos x="400" y="334"/>
                          </a:cxn>
                          <a:cxn ang="0">
                            <a:pos x="110" y="318"/>
                          </a:cxn>
                          <a:cxn ang="0">
                            <a:pos x="0" y="206"/>
                          </a:cxn>
                          <a:cxn ang="0">
                            <a:pos x="96" y="238"/>
                          </a:cxn>
                          <a:cxn ang="0">
                            <a:pos x="284" y="356"/>
                          </a:cxn>
                          <a:cxn ang="0">
                            <a:pos x="534" y="378"/>
                          </a:cxn>
                          <a:cxn ang="0">
                            <a:pos x="486" y="572"/>
                          </a:cxn>
                          <a:cxn ang="0">
                            <a:pos x="444" y="862"/>
                          </a:cxn>
                          <a:cxn ang="0">
                            <a:pos x="446" y="866"/>
                          </a:cxn>
                          <a:cxn ang="0">
                            <a:pos x="442" y="870"/>
                          </a:cxn>
                          <a:cxn ang="0">
                            <a:pos x="682" y="914"/>
                          </a:cxn>
                          <a:cxn ang="0">
                            <a:pos x="688" y="920"/>
                          </a:cxn>
                          <a:cxn ang="0">
                            <a:pos x="948" y="970"/>
                          </a:cxn>
                          <a:cxn ang="0">
                            <a:pos x="992" y="584"/>
                          </a:cxn>
                          <a:cxn ang="0">
                            <a:pos x="1584" y="624"/>
                          </a:cxn>
                          <a:cxn ang="0">
                            <a:pos x="1586" y="524"/>
                          </a:cxn>
                          <a:cxn ang="0">
                            <a:pos x="1584" y="520"/>
                          </a:cxn>
                        </a:cxnLst>
                        <a:rect l="0" t="0" r="r" b="b"/>
                        <a:pathLst>
                          <a:path w="1590" h="974">
                            <a:moveTo>
                              <a:pt x="1586" y="520"/>
                            </a:moveTo>
                            <a:lnTo>
                              <a:pt x="1590" y="166"/>
                            </a:lnTo>
                            <a:lnTo>
                              <a:pt x="1584" y="164"/>
                            </a:lnTo>
                            <a:lnTo>
                              <a:pt x="1580" y="616"/>
                            </a:lnTo>
                            <a:lnTo>
                              <a:pt x="986" y="578"/>
                            </a:lnTo>
                            <a:lnTo>
                              <a:pt x="978" y="650"/>
                            </a:lnTo>
                            <a:lnTo>
                              <a:pt x="952" y="614"/>
                            </a:lnTo>
                            <a:lnTo>
                              <a:pt x="908" y="626"/>
                            </a:lnTo>
                            <a:lnTo>
                              <a:pt x="824" y="638"/>
                            </a:lnTo>
                            <a:lnTo>
                              <a:pt x="754" y="534"/>
                            </a:lnTo>
                            <a:lnTo>
                              <a:pt x="762" y="464"/>
                            </a:lnTo>
                            <a:lnTo>
                              <a:pt x="714" y="476"/>
                            </a:lnTo>
                            <a:lnTo>
                              <a:pt x="744" y="346"/>
                            </a:lnTo>
                            <a:lnTo>
                              <a:pt x="710" y="326"/>
                            </a:lnTo>
                            <a:lnTo>
                              <a:pt x="644" y="168"/>
                            </a:lnTo>
                            <a:lnTo>
                              <a:pt x="668" y="24"/>
                            </a:lnTo>
                            <a:lnTo>
                              <a:pt x="662" y="22"/>
                            </a:lnTo>
                            <a:lnTo>
                              <a:pt x="636" y="166"/>
                            </a:lnTo>
                            <a:lnTo>
                              <a:pt x="708" y="332"/>
                            </a:lnTo>
                            <a:lnTo>
                              <a:pt x="736" y="346"/>
                            </a:lnTo>
                            <a:lnTo>
                              <a:pt x="706" y="484"/>
                            </a:lnTo>
                            <a:lnTo>
                              <a:pt x="756" y="472"/>
                            </a:lnTo>
                            <a:lnTo>
                              <a:pt x="746" y="534"/>
                            </a:lnTo>
                            <a:lnTo>
                              <a:pt x="818" y="642"/>
                            </a:lnTo>
                            <a:lnTo>
                              <a:pt x="910" y="632"/>
                            </a:lnTo>
                            <a:lnTo>
                              <a:pt x="948" y="618"/>
                            </a:lnTo>
                            <a:lnTo>
                              <a:pt x="976" y="656"/>
                            </a:lnTo>
                            <a:lnTo>
                              <a:pt x="948" y="964"/>
                            </a:lnTo>
                            <a:lnTo>
                              <a:pt x="452" y="864"/>
                            </a:lnTo>
                            <a:lnTo>
                              <a:pt x="502" y="598"/>
                            </a:lnTo>
                            <a:lnTo>
                              <a:pt x="492" y="572"/>
                            </a:lnTo>
                            <a:lnTo>
                              <a:pt x="560" y="436"/>
                            </a:lnTo>
                            <a:lnTo>
                              <a:pt x="530" y="342"/>
                            </a:lnTo>
                            <a:lnTo>
                              <a:pt x="592" y="2"/>
                            </a:lnTo>
                            <a:lnTo>
                              <a:pt x="584" y="0"/>
                            </a:lnTo>
                            <a:lnTo>
                              <a:pt x="524" y="342"/>
                            </a:lnTo>
                            <a:lnTo>
                              <a:pt x="532" y="368"/>
                            </a:lnTo>
                            <a:lnTo>
                              <a:pt x="400" y="334"/>
                            </a:lnTo>
                            <a:lnTo>
                              <a:pt x="284" y="350"/>
                            </a:lnTo>
                            <a:lnTo>
                              <a:pt x="110" y="318"/>
                            </a:lnTo>
                            <a:lnTo>
                              <a:pt x="100" y="234"/>
                            </a:lnTo>
                            <a:lnTo>
                              <a:pt x="0" y="206"/>
                            </a:lnTo>
                            <a:lnTo>
                              <a:pt x="0" y="212"/>
                            </a:lnTo>
                            <a:lnTo>
                              <a:pt x="96" y="238"/>
                            </a:lnTo>
                            <a:lnTo>
                              <a:pt x="104" y="324"/>
                            </a:lnTo>
                            <a:lnTo>
                              <a:pt x="284" y="356"/>
                            </a:lnTo>
                            <a:lnTo>
                              <a:pt x="400" y="340"/>
                            </a:lnTo>
                            <a:lnTo>
                              <a:pt x="534" y="378"/>
                            </a:lnTo>
                            <a:lnTo>
                              <a:pt x="554" y="436"/>
                            </a:lnTo>
                            <a:lnTo>
                              <a:pt x="486" y="572"/>
                            </a:lnTo>
                            <a:lnTo>
                              <a:pt x="494" y="598"/>
                            </a:lnTo>
                            <a:lnTo>
                              <a:pt x="444" y="862"/>
                            </a:lnTo>
                            <a:lnTo>
                              <a:pt x="446" y="862"/>
                            </a:lnTo>
                            <a:lnTo>
                              <a:pt x="446" y="866"/>
                            </a:lnTo>
                            <a:lnTo>
                              <a:pt x="442" y="866"/>
                            </a:lnTo>
                            <a:lnTo>
                              <a:pt x="442" y="870"/>
                            </a:lnTo>
                            <a:lnTo>
                              <a:pt x="680" y="918"/>
                            </a:lnTo>
                            <a:lnTo>
                              <a:pt x="682" y="914"/>
                            </a:lnTo>
                            <a:lnTo>
                              <a:pt x="688" y="914"/>
                            </a:lnTo>
                            <a:lnTo>
                              <a:pt x="688" y="920"/>
                            </a:lnTo>
                            <a:lnTo>
                              <a:pt x="948" y="974"/>
                            </a:lnTo>
                            <a:lnTo>
                              <a:pt x="948" y="970"/>
                            </a:lnTo>
                            <a:lnTo>
                              <a:pt x="954" y="972"/>
                            </a:lnTo>
                            <a:lnTo>
                              <a:pt x="992" y="584"/>
                            </a:lnTo>
                            <a:lnTo>
                              <a:pt x="1584" y="624"/>
                            </a:lnTo>
                            <a:lnTo>
                              <a:pt x="1584" y="624"/>
                            </a:lnTo>
                            <a:lnTo>
                              <a:pt x="1586" y="624"/>
                            </a:lnTo>
                            <a:lnTo>
                              <a:pt x="1586" y="524"/>
                            </a:lnTo>
                            <a:lnTo>
                              <a:pt x="1584" y="524"/>
                            </a:lnTo>
                            <a:lnTo>
                              <a:pt x="1584" y="520"/>
                            </a:lnTo>
                            <a:lnTo>
                              <a:pt x="1586" y="52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18" name="Rectangle 28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6" y="1433"/>
                        <a:ext cx="1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19" name="Freeform 28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70" y="2791"/>
                        <a:ext cx="2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2">
                            <a:moveTo>
                              <a:pt x="2" y="0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20" name="Freeform 28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96" y="1629"/>
                        <a:ext cx="80" cy="5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2" y="0"/>
                          </a:cxn>
                          <a:cxn ang="0">
                            <a:pos x="0" y="590"/>
                          </a:cxn>
                          <a:cxn ang="0">
                            <a:pos x="4" y="590"/>
                          </a:cxn>
                          <a:cxn ang="0">
                            <a:pos x="80" y="2"/>
                          </a:cxn>
                          <a:cxn ang="0">
                            <a:pos x="72" y="0"/>
                          </a:cxn>
                        </a:cxnLst>
                        <a:rect l="0" t="0" r="r" b="b"/>
                        <a:pathLst>
                          <a:path w="80" h="590">
                            <a:moveTo>
                              <a:pt x="72" y="0"/>
                            </a:moveTo>
                            <a:lnTo>
                              <a:pt x="0" y="590"/>
                            </a:lnTo>
                            <a:lnTo>
                              <a:pt x="4" y="590"/>
                            </a:lnTo>
                            <a:lnTo>
                              <a:pt x="80" y="2"/>
                            </a:lnTo>
                            <a:lnTo>
                              <a:pt x="7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21" name="Freeform 28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6" y="1433"/>
                        <a:ext cx="734" cy="1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18" y="1262"/>
                          </a:cxn>
                          <a:cxn ang="0">
                            <a:pos x="668" y="1154"/>
                          </a:cxn>
                          <a:cxn ang="0">
                            <a:pos x="680" y="1140"/>
                          </a:cxn>
                          <a:cxn ang="0">
                            <a:pos x="648" y="1044"/>
                          </a:cxn>
                          <a:cxn ang="0">
                            <a:pos x="678" y="896"/>
                          </a:cxn>
                          <a:cxn ang="0">
                            <a:pos x="718" y="910"/>
                          </a:cxn>
                          <a:cxn ang="0">
                            <a:pos x="734" y="790"/>
                          </a:cxn>
                          <a:cxn ang="0">
                            <a:pos x="730" y="788"/>
                          </a:cxn>
                          <a:cxn ang="0">
                            <a:pos x="730" y="786"/>
                          </a:cxn>
                          <a:cxn ang="0">
                            <a:pos x="716" y="904"/>
                          </a:cxn>
                          <a:cxn ang="0">
                            <a:pos x="676" y="892"/>
                          </a:cxn>
                          <a:cxn ang="0">
                            <a:pos x="646" y="1040"/>
                          </a:cxn>
                          <a:cxn ang="0">
                            <a:pos x="262" y="482"/>
                          </a:cxn>
                          <a:cxn ang="0">
                            <a:pos x="272" y="454"/>
                          </a:cxn>
                          <a:cxn ang="0">
                            <a:pos x="262" y="426"/>
                          </a:cxn>
                          <a:cxn ang="0">
                            <a:pos x="338" y="98"/>
                          </a:cxn>
                          <a:cxn ang="0">
                            <a:pos x="564" y="144"/>
                          </a:cxn>
                          <a:cxn ang="0">
                            <a:pos x="566" y="140"/>
                          </a:cxn>
                          <a:cxn ang="0">
                            <a:pos x="338" y="92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" y="8"/>
                          </a:cxn>
                          <a:cxn ang="0">
                            <a:pos x="334" y="98"/>
                          </a:cxn>
                          <a:cxn ang="0">
                            <a:pos x="256" y="426"/>
                          </a:cxn>
                          <a:cxn ang="0">
                            <a:pos x="266" y="454"/>
                          </a:cxn>
                          <a:cxn ang="0">
                            <a:pos x="256" y="482"/>
                          </a:cxn>
                          <a:cxn ang="0">
                            <a:pos x="644" y="1044"/>
                          </a:cxn>
                          <a:cxn ang="0">
                            <a:pos x="674" y="1140"/>
                          </a:cxn>
                          <a:cxn ang="0">
                            <a:pos x="664" y="1150"/>
                          </a:cxn>
                          <a:cxn ang="0">
                            <a:pos x="614" y="1260"/>
                          </a:cxn>
                          <a:cxn ang="0">
                            <a:pos x="626" y="1314"/>
                          </a:cxn>
                          <a:cxn ang="0">
                            <a:pos x="600" y="1354"/>
                          </a:cxn>
                          <a:cxn ang="0">
                            <a:pos x="604" y="1358"/>
                          </a:cxn>
                          <a:cxn ang="0">
                            <a:pos x="606" y="1358"/>
                          </a:cxn>
                          <a:cxn ang="0">
                            <a:pos x="630" y="1316"/>
                          </a:cxn>
                          <a:cxn ang="0">
                            <a:pos x="618" y="1262"/>
                          </a:cxn>
                        </a:cxnLst>
                        <a:rect l="0" t="0" r="r" b="b"/>
                        <a:pathLst>
                          <a:path w="734" h="1358">
                            <a:moveTo>
                              <a:pt x="618" y="1262"/>
                            </a:moveTo>
                            <a:lnTo>
                              <a:pt x="668" y="1154"/>
                            </a:lnTo>
                            <a:lnTo>
                              <a:pt x="680" y="1140"/>
                            </a:lnTo>
                            <a:lnTo>
                              <a:pt x="648" y="1044"/>
                            </a:lnTo>
                            <a:lnTo>
                              <a:pt x="678" y="896"/>
                            </a:lnTo>
                            <a:lnTo>
                              <a:pt x="718" y="910"/>
                            </a:lnTo>
                            <a:lnTo>
                              <a:pt x="734" y="790"/>
                            </a:lnTo>
                            <a:lnTo>
                              <a:pt x="730" y="788"/>
                            </a:lnTo>
                            <a:lnTo>
                              <a:pt x="730" y="786"/>
                            </a:lnTo>
                            <a:lnTo>
                              <a:pt x="716" y="904"/>
                            </a:lnTo>
                            <a:lnTo>
                              <a:pt x="676" y="892"/>
                            </a:lnTo>
                            <a:lnTo>
                              <a:pt x="646" y="1040"/>
                            </a:lnTo>
                            <a:lnTo>
                              <a:pt x="262" y="482"/>
                            </a:lnTo>
                            <a:lnTo>
                              <a:pt x="272" y="454"/>
                            </a:lnTo>
                            <a:lnTo>
                              <a:pt x="262" y="426"/>
                            </a:lnTo>
                            <a:lnTo>
                              <a:pt x="338" y="98"/>
                            </a:lnTo>
                            <a:lnTo>
                              <a:pt x="564" y="144"/>
                            </a:lnTo>
                            <a:lnTo>
                              <a:pt x="566" y="140"/>
                            </a:lnTo>
                            <a:lnTo>
                              <a:pt x="338" y="92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2" y="8"/>
                            </a:lnTo>
                            <a:lnTo>
                              <a:pt x="334" y="98"/>
                            </a:lnTo>
                            <a:lnTo>
                              <a:pt x="256" y="426"/>
                            </a:lnTo>
                            <a:lnTo>
                              <a:pt x="266" y="454"/>
                            </a:lnTo>
                            <a:lnTo>
                              <a:pt x="256" y="482"/>
                            </a:lnTo>
                            <a:lnTo>
                              <a:pt x="644" y="1044"/>
                            </a:lnTo>
                            <a:lnTo>
                              <a:pt x="674" y="1140"/>
                            </a:lnTo>
                            <a:lnTo>
                              <a:pt x="664" y="1150"/>
                            </a:lnTo>
                            <a:lnTo>
                              <a:pt x="614" y="1260"/>
                            </a:lnTo>
                            <a:lnTo>
                              <a:pt x="626" y="1314"/>
                            </a:lnTo>
                            <a:lnTo>
                              <a:pt x="600" y="1354"/>
                            </a:lnTo>
                            <a:lnTo>
                              <a:pt x="604" y="1358"/>
                            </a:lnTo>
                            <a:lnTo>
                              <a:pt x="606" y="1358"/>
                            </a:lnTo>
                            <a:lnTo>
                              <a:pt x="630" y="1316"/>
                            </a:lnTo>
                            <a:lnTo>
                              <a:pt x="618" y="126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22" name="Freeform 28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30" y="1573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2" y="0"/>
                          </a:cxn>
                          <a:cxn ang="0">
                            <a:pos x="0" y="4"/>
                          </a:cxn>
                          <a:cxn ang="0">
                            <a:pos x="4" y="4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4" h="4">
                            <a:moveTo>
                              <a:pt x="4" y="0"/>
                            </a:moveTo>
                            <a:lnTo>
                              <a:pt x="2" y="0"/>
                            </a:lnTo>
                            <a:lnTo>
                              <a:pt x="0" y="4"/>
                            </a:lnTo>
                            <a:lnTo>
                              <a:pt x="4" y="4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23" name="Freeform 28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8" y="1625"/>
                        <a:ext cx="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0"/>
                          </a:cxn>
                          <a:cxn ang="0">
                            <a:pos x="2" y="0"/>
                          </a:cxn>
                          <a:cxn ang="0">
                            <a:pos x="0" y="4"/>
                          </a:cxn>
                          <a:cxn ang="0">
                            <a:pos x="8" y="6"/>
                          </a:cxn>
                          <a:cxn ang="0">
                            <a:pos x="8" y="0"/>
                          </a:cxn>
                        </a:cxnLst>
                        <a:rect l="0" t="0" r="r" b="b"/>
                        <a:pathLst>
                          <a:path w="8" h="6">
                            <a:moveTo>
                              <a:pt x="8" y="0"/>
                            </a:moveTo>
                            <a:lnTo>
                              <a:pt x="2" y="0"/>
                            </a:lnTo>
                            <a:lnTo>
                              <a:pt x="0" y="4"/>
                            </a:lnTo>
                            <a:lnTo>
                              <a:pt x="8" y="6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24" name="Freeform 28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76" y="3155"/>
                        <a:ext cx="4" cy="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0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  <a:cxn ang="0">
                            <a:pos x="4" y="0"/>
                          </a:cxn>
                        </a:cxnLst>
                        <a:rect l="0" t="0" r="r" b="b"/>
                        <a:pathLst>
                          <a:path w="4">
                            <a:moveTo>
                              <a:pt x="4" y="0"/>
                            </a:move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25" name="Freeform 28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74" y="2981"/>
                        <a:ext cx="2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4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2" y="4"/>
                          </a:cxn>
                        </a:cxnLst>
                        <a:rect l="0" t="0" r="r" b="b"/>
                        <a:pathLst>
                          <a:path w="2" h="4">
                            <a:moveTo>
                              <a:pt x="2" y="4"/>
                            </a:move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2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26" name="Freeform 28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10" y="3007"/>
                        <a:ext cx="8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8" y="2"/>
                          </a:cxn>
                          <a:cxn ang="0">
                            <a:pos x="8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8" h="2">
                            <a:moveTo>
                              <a:pt x="0" y="0"/>
                            </a:moveTo>
                            <a:lnTo>
                              <a:pt x="8" y="2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27" name="Freeform 28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0" y="2759"/>
                        <a:ext cx="92" cy="3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254"/>
                          </a:cxn>
                          <a:cxn ang="0">
                            <a:pos x="24" y="134"/>
                          </a:cxn>
                          <a:cxn ang="0">
                            <a:pos x="8" y="0"/>
                          </a:cxn>
                          <a:cxn ang="0">
                            <a:pos x="0" y="0"/>
                          </a:cxn>
                          <a:cxn ang="0">
                            <a:pos x="18" y="136"/>
                          </a:cxn>
                          <a:cxn ang="0">
                            <a:pos x="88" y="254"/>
                          </a:cxn>
                          <a:cxn ang="0">
                            <a:pos x="78" y="350"/>
                          </a:cxn>
                          <a:cxn ang="0">
                            <a:pos x="64" y="394"/>
                          </a:cxn>
                          <a:cxn ang="0">
                            <a:pos x="66" y="396"/>
                          </a:cxn>
                          <a:cxn ang="0">
                            <a:pos x="70" y="396"/>
                          </a:cxn>
                          <a:cxn ang="0">
                            <a:pos x="84" y="352"/>
                          </a:cxn>
                          <a:cxn ang="0">
                            <a:pos x="92" y="254"/>
                          </a:cxn>
                        </a:cxnLst>
                        <a:rect l="0" t="0" r="r" b="b"/>
                        <a:pathLst>
                          <a:path w="92" h="396">
                            <a:moveTo>
                              <a:pt x="92" y="254"/>
                            </a:moveTo>
                            <a:lnTo>
                              <a:pt x="24" y="134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18" y="136"/>
                            </a:lnTo>
                            <a:lnTo>
                              <a:pt x="88" y="254"/>
                            </a:lnTo>
                            <a:lnTo>
                              <a:pt x="78" y="350"/>
                            </a:lnTo>
                            <a:lnTo>
                              <a:pt x="64" y="394"/>
                            </a:lnTo>
                            <a:lnTo>
                              <a:pt x="66" y="396"/>
                            </a:lnTo>
                            <a:lnTo>
                              <a:pt x="70" y="396"/>
                            </a:lnTo>
                            <a:lnTo>
                              <a:pt x="84" y="352"/>
                            </a:lnTo>
                            <a:lnTo>
                              <a:pt x="92" y="25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28" name="Rectangle 28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96" y="2219"/>
                        <a:ext cx="1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29" name="Freeform 29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0" y="1335"/>
                        <a:ext cx="1918" cy="16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38" y="1058"/>
                          </a:cxn>
                          <a:cxn ang="0">
                            <a:pos x="1320" y="1284"/>
                          </a:cxn>
                          <a:cxn ang="0">
                            <a:pos x="1796" y="1340"/>
                          </a:cxn>
                          <a:cxn ang="0">
                            <a:pos x="1910" y="1424"/>
                          </a:cxn>
                          <a:cxn ang="0">
                            <a:pos x="1918" y="1420"/>
                          </a:cxn>
                          <a:cxn ang="0">
                            <a:pos x="1874" y="1366"/>
                          </a:cxn>
                          <a:cxn ang="0">
                            <a:pos x="1864" y="1366"/>
                          </a:cxn>
                          <a:cxn ang="0">
                            <a:pos x="1798" y="1334"/>
                          </a:cxn>
                          <a:cxn ang="0">
                            <a:pos x="1326" y="1280"/>
                          </a:cxn>
                          <a:cxn ang="0">
                            <a:pos x="1058" y="1050"/>
                          </a:cxn>
                          <a:cxn ang="0">
                            <a:pos x="1830" y="954"/>
                          </a:cxn>
                          <a:cxn ang="0">
                            <a:pos x="1138" y="972"/>
                          </a:cxn>
                          <a:cxn ang="0">
                            <a:pos x="1134" y="974"/>
                          </a:cxn>
                          <a:cxn ang="0">
                            <a:pos x="1052" y="974"/>
                          </a:cxn>
                          <a:cxn ang="0">
                            <a:pos x="508" y="498"/>
                          </a:cxn>
                          <a:cxn ang="0">
                            <a:pos x="1128" y="616"/>
                          </a:cxn>
                          <a:cxn ang="0">
                            <a:pos x="1128" y="618"/>
                          </a:cxn>
                          <a:cxn ang="0">
                            <a:pos x="1734" y="610"/>
                          </a:cxn>
                          <a:cxn ang="0">
                            <a:pos x="1726" y="604"/>
                          </a:cxn>
                          <a:cxn ang="0">
                            <a:pos x="1710" y="542"/>
                          </a:cxn>
                          <a:cxn ang="0">
                            <a:pos x="1726" y="604"/>
                          </a:cxn>
                          <a:cxn ang="0">
                            <a:pos x="1126" y="518"/>
                          </a:cxn>
                          <a:cxn ang="0">
                            <a:pos x="972" y="252"/>
                          </a:cxn>
                          <a:cxn ang="0">
                            <a:pos x="972" y="248"/>
                          </a:cxn>
                          <a:cxn ang="0">
                            <a:pos x="976" y="0"/>
                          </a:cxn>
                          <a:cxn ang="0">
                            <a:pos x="974" y="0"/>
                          </a:cxn>
                          <a:cxn ang="0">
                            <a:pos x="966" y="510"/>
                          </a:cxn>
                          <a:cxn ang="0">
                            <a:pos x="316" y="468"/>
                          </a:cxn>
                          <a:cxn ang="0">
                            <a:pos x="342" y="348"/>
                          </a:cxn>
                          <a:cxn ang="0">
                            <a:pos x="336" y="350"/>
                          </a:cxn>
                          <a:cxn ang="0">
                            <a:pos x="500" y="498"/>
                          </a:cxn>
                          <a:cxn ang="0">
                            <a:pos x="0" y="884"/>
                          </a:cxn>
                          <a:cxn ang="0">
                            <a:pos x="452" y="968"/>
                          </a:cxn>
                          <a:cxn ang="0">
                            <a:pos x="418" y="1672"/>
                          </a:cxn>
                          <a:cxn ang="0">
                            <a:pos x="1050" y="982"/>
                          </a:cxn>
                          <a:cxn ang="0">
                            <a:pos x="1030" y="1050"/>
                          </a:cxn>
                          <a:cxn ang="0">
                            <a:pos x="672" y="1602"/>
                          </a:cxn>
                          <a:cxn ang="0">
                            <a:pos x="674" y="1646"/>
                          </a:cxn>
                          <a:cxn ang="0">
                            <a:pos x="676" y="1610"/>
                          </a:cxn>
                        </a:cxnLst>
                        <a:rect l="0" t="0" r="r" b="b"/>
                        <a:pathLst>
                          <a:path w="1918" h="1672">
                            <a:moveTo>
                              <a:pt x="1046" y="1620"/>
                            </a:moveTo>
                            <a:lnTo>
                              <a:pt x="1038" y="1058"/>
                            </a:lnTo>
                            <a:lnTo>
                              <a:pt x="1308" y="1048"/>
                            </a:lnTo>
                            <a:lnTo>
                              <a:pt x="1320" y="1284"/>
                            </a:lnTo>
                            <a:lnTo>
                              <a:pt x="1528" y="1352"/>
                            </a:lnTo>
                            <a:lnTo>
                              <a:pt x="1796" y="1340"/>
                            </a:lnTo>
                            <a:lnTo>
                              <a:pt x="1906" y="1386"/>
                            </a:lnTo>
                            <a:lnTo>
                              <a:pt x="1910" y="1424"/>
                            </a:lnTo>
                            <a:lnTo>
                              <a:pt x="1910" y="1420"/>
                            </a:lnTo>
                            <a:lnTo>
                              <a:pt x="1918" y="1420"/>
                            </a:lnTo>
                            <a:lnTo>
                              <a:pt x="1914" y="1382"/>
                            </a:lnTo>
                            <a:lnTo>
                              <a:pt x="1874" y="1366"/>
                            </a:lnTo>
                            <a:lnTo>
                              <a:pt x="1874" y="1370"/>
                            </a:lnTo>
                            <a:lnTo>
                              <a:pt x="1864" y="1366"/>
                            </a:lnTo>
                            <a:lnTo>
                              <a:pt x="1864" y="1362"/>
                            </a:lnTo>
                            <a:lnTo>
                              <a:pt x="1798" y="1334"/>
                            </a:lnTo>
                            <a:lnTo>
                              <a:pt x="1528" y="1348"/>
                            </a:lnTo>
                            <a:lnTo>
                              <a:pt x="1326" y="1280"/>
                            </a:lnTo>
                            <a:lnTo>
                              <a:pt x="1312" y="1042"/>
                            </a:lnTo>
                            <a:lnTo>
                              <a:pt x="1058" y="1050"/>
                            </a:lnTo>
                            <a:lnTo>
                              <a:pt x="1056" y="982"/>
                            </a:lnTo>
                            <a:lnTo>
                              <a:pt x="1830" y="954"/>
                            </a:lnTo>
                            <a:lnTo>
                              <a:pt x="1828" y="948"/>
                            </a:lnTo>
                            <a:lnTo>
                              <a:pt x="1138" y="972"/>
                            </a:lnTo>
                            <a:lnTo>
                              <a:pt x="1138" y="974"/>
                            </a:lnTo>
                            <a:lnTo>
                              <a:pt x="1134" y="974"/>
                            </a:lnTo>
                            <a:lnTo>
                              <a:pt x="1134" y="972"/>
                            </a:lnTo>
                            <a:lnTo>
                              <a:pt x="1052" y="974"/>
                            </a:lnTo>
                            <a:lnTo>
                              <a:pt x="458" y="964"/>
                            </a:lnTo>
                            <a:lnTo>
                              <a:pt x="508" y="498"/>
                            </a:lnTo>
                            <a:lnTo>
                              <a:pt x="1120" y="524"/>
                            </a:lnTo>
                            <a:lnTo>
                              <a:pt x="1128" y="616"/>
                            </a:lnTo>
                            <a:lnTo>
                              <a:pt x="1128" y="616"/>
                            </a:lnTo>
                            <a:lnTo>
                              <a:pt x="1128" y="618"/>
                            </a:lnTo>
                            <a:lnTo>
                              <a:pt x="1736" y="610"/>
                            </a:lnTo>
                            <a:lnTo>
                              <a:pt x="1734" y="610"/>
                            </a:lnTo>
                            <a:lnTo>
                              <a:pt x="1726" y="610"/>
                            </a:lnTo>
                            <a:lnTo>
                              <a:pt x="1726" y="604"/>
                            </a:lnTo>
                            <a:lnTo>
                              <a:pt x="1732" y="604"/>
                            </a:lnTo>
                            <a:lnTo>
                              <a:pt x="1710" y="542"/>
                            </a:lnTo>
                            <a:lnTo>
                              <a:pt x="1704" y="542"/>
                            </a:lnTo>
                            <a:lnTo>
                              <a:pt x="1726" y="604"/>
                            </a:lnTo>
                            <a:lnTo>
                              <a:pt x="1132" y="612"/>
                            </a:lnTo>
                            <a:lnTo>
                              <a:pt x="1126" y="518"/>
                            </a:lnTo>
                            <a:lnTo>
                              <a:pt x="968" y="514"/>
                            </a:lnTo>
                            <a:lnTo>
                              <a:pt x="972" y="252"/>
                            </a:lnTo>
                            <a:lnTo>
                              <a:pt x="972" y="252"/>
                            </a:lnTo>
                            <a:lnTo>
                              <a:pt x="972" y="248"/>
                            </a:lnTo>
                            <a:lnTo>
                              <a:pt x="972" y="248"/>
                            </a:lnTo>
                            <a:lnTo>
                              <a:pt x="976" y="0"/>
                            </a:lnTo>
                            <a:lnTo>
                              <a:pt x="974" y="0"/>
                            </a:lnTo>
                            <a:lnTo>
                              <a:pt x="974" y="0"/>
                            </a:lnTo>
                            <a:lnTo>
                              <a:pt x="972" y="0"/>
                            </a:lnTo>
                            <a:lnTo>
                              <a:pt x="966" y="510"/>
                            </a:lnTo>
                            <a:lnTo>
                              <a:pt x="508" y="496"/>
                            </a:lnTo>
                            <a:lnTo>
                              <a:pt x="316" y="468"/>
                            </a:lnTo>
                            <a:lnTo>
                              <a:pt x="344" y="348"/>
                            </a:lnTo>
                            <a:lnTo>
                              <a:pt x="342" y="348"/>
                            </a:lnTo>
                            <a:lnTo>
                              <a:pt x="342" y="352"/>
                            </a:lnTo>
                            <a:lnTo>
                              <a:pt x="336" y="350"/>
                            </a:lnTo>
                            <a:lnTo>
                              <a:pt x="312" y="472"/>
                            </a:lnTo>
                            <a:lnTo>
                              <a:pt x="500" y="498"/>
                            </a:lnTo>
                            <a:lnTo>
                              <a:pt x="452" y="964"/>
                            </a:lnTo>
                            <a:lnTo>
                              <a:pt x="0" y="884"/>
                            </a:lnTo>
                            <a:lnTo>
                              <a:pt x="0" y="888"/>
                            </a:lnTo>
                            <a:lnTo>
                              <a:pt x="452" y="968"/>
                            </a:lnTo>
                            <a:lnTo>
                              <a:pt x="410" y="1672"/>
                            </a:lnTo>
                            <a:lnTo>
                              <a:pt x="418" y="1672"/>
                            </a:lnTo>
                            <a:lnTo>
                              <a:pt x="458" y="968"/>
                            </a:lnTo>
                            <a:lnTo>
                              <a:pt x="1050" y="982"/>
                            </a:lnTo>
                            <a:lnTo>
                              <a:pt x="1050" y="1050"/>
                            </a:lnTo>
                            <a:lnTo>
                              <a:pt x="1030" y="1050"/>
                            </a:lnTo>
                            <a:lnTo>
                              <a:pt x="1038" y="1610"/>
                            </a:lnTo>
                            <a:lnTo>
                              <a:pt x="672" y="1602"/>
                            </a:lnTo>
                            <a:lnTo>
                              <a:pt x="670" y="1642"/>
                            </a:lnTo>
                            <a:lnTo>
                              <a:pt x="674" y="1646"/>
                            </a:lnTo>
                            <a:lnTo>
                              <a:pt x="676" y="1648"/>
                            </a:lnTo>
                            <a:lnTo>
                              <a:pt x="676" y="1610"/>
                            </a:lnTo>
                            <a:lnTo>
                              <a:pt x="1046" y="162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30" name="Freeform 29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4" y="1481"/>
                        <a:ext cx="106" cy="39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136"/>
                          </a:cxn>
                          <a:cxn ang="0">
                            <a:pos x="8" y="0"/>
                          </a:cxn>
                          <a:cxn ang="0">
                            <a:pos x="0" y="2"/>
                          </a:cxn>
                          <a:cxn ang="0">
                            <a:pos x="4" y="140"/>
                          </a:cxn>
                          <a:cxn ang="0">
                            <a:pos x="98" y="394"/>
                          </a:cxn>
                          <a:cxn ang="0">
                            <a:pos x="106" y="394"/>
                          </a:cxn>
                          <a:cxn ang="0">
                            <a:pos x="12" y="136"/>
                          </a:cxn>
                        </a:cxnLst>
                        <a:rect l="0" t="0" r="r" b="b"/>
                        <a:pathLst>
                          <a:path w="106" h="394">
                            <a:moveTo>
                              <a:pt x="12" y="136"/>
                            </a:moveTo>
                            <a:lnTo>
                              <a:pt x="8" y="0"/>
                            </a:lnTo>
                            <a:lnTo>
                              <a:pt x="0" y="2"/>
                            </a:lnTo>
                            <a:lnTo>
                              <a:pt x="4" y="140"/>
                            </a:lnTo>
                            <a:lnTo>
                              <a:pt x="98" y="394"/>
                            </a:lnTo>
                            <a:lnTo>
                              <a:pt x="106" y="394"/>
                            </a:lnTo>
                            <a:lnTo>
                              <a:pt x="12" y="13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31" name="Freeform 29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4" y="847"/>
                        <a:ext cx="98" cy="6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8" y="626"/>
                          </a:cxn>
                          <a:cxn ang="0">
                            <a:pos x="92" y="448"/>
                          </a:cxn>
                          <a:cxn ang="0">
                            <a:pos x="62" y="410"/>
                          </a:cxn>
                          <a:cxn ang="0">
                            <a:pos x="80" y="378"/>
                          </a:cxn>
                          <a:cxn ang="0">
                            <a:pos x="6" y="2"/>
                          </a:cxn>
                          <a:cxn ang="0">
                            <a:pos x="0" y="0"/>
                          </a:cxn>
                          <a:cxn ang="0">
                            <a:pos x="74" y="378"/>
                          </a:cxn>
                          <a:cxn ang="0">
                            <a:pos x="54" y="410"/>
                          </a:cxn>
                          <a:cxn ang="0">
                            <a:pos x="84" y="448"/>
                          </a:cxn>
                          <a:cxn ang="0">
                            <a:pos x="90" y="634"/>
                          </a:cxn>
                          <a:cxn ang="0">
                            <a:pos x="90" y="626"/>
                          </a:cxn>
                          <a:cxn ang="0">
                            <a:pos x="98" y="626"/>
                          </a:cxn>
                        </a:cxnLst>
                        <a:rect l="0" t="0" r="r" b="b"/>
                        <a:pathLst>
                          <a:path w="98" h="634">
                            <a:moveTo>
                              <a:pt x="98" y="626"/>
                            </a:moveTo>
                            <a:lnTo>
                              <a:pt x="92" y="448"/>
                            </a:lnTo>
                            <a:lnTo>
                              <a:pt x="62" y="410"/>
                            </a:lnTo>
                            <a:lnTo>
                              <a:pt x="80" y="378"/>
                            </a:lnTo>
                            <a:lnTo>
                              <a:pt x="6" y="2"/>
                            </a:lnTo>
                            <a:lnTo>
                              <a:pt x="0" y="0"/>
                            </a:lnTo>
                            <a:lnTo>
                              <a:pt x="74" y="378"/>
                            </a:lnTo>
                            <a:lnTo>
                              <a:pt x="54" y="410"/>
                            </a:lnTo>
                            <a:lnTo>
                              <a:pt x="84" y="448"/>
                            </a:lnTo>
                            <a:lnTo>
                              <a:pt x="90" y="634"/>
                            </a:lnTo>
                            <a:lnTo>
                              <a:pt x="90" y="626"/>
                            </a:lnTo>
                            <a:lnTo>
                              <a:pt x="98" y="62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32" name="Rectangle 29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8" y="1951"/>
                        <a:ext cx="1" cy="2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33" name="Rectangle 29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34" y="2307"/>
                        <a:ext cx="4" cy="2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34" name="Freeform 29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2" y="1875"/>
                        <a:ext cx="8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2" y="2"/>
                          </a:cxn>
                          <a:cxn ang="0">
                            <a:pos x="8" y="2"/>
                          </a:cxn>
                          <a:cxn ang="0">
                            <a:pos x="8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8" h="2">
                            <a:moveTo>
                              <a:pt x="0" y="0"/>
                            </a:moveTo>
                            <a:lnTo>
                              <a:pt x="2" y="2"/>
                            </a:lnTo>
                            <a:lnTo>
                              <a:pt x="8" y="2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35" name="Freeform 29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36" y="1681"/>
                        <a:ext cx="6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6" y="6"/>
                          </a:cxn>
                          <a:cxn ang="0">
                            <a:pos x="6" y="2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6" h="6">
                            <a:moveTo>
                              <a:pt x="0" y="4"/>
                            </a:moveTo>
                            <a:lnTo>
                              <a:pt x="6" y="6"/>
                            </a:lnTo>
                            <a:lnTo>
                              <a:pt x="6" y="2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36" name="Rectangle 29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72" y="1335"/>
                        <a:ext cx="2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37" name="Freeform 29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96" y="2219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4" y="4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4" h="4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4" y="4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38" name="Freeform 29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2" y="1581"/>
                        <a:ext cx="644" cy="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44" y="62"/>
                          </a:cxn>
                          <a:cxn ang="0">
                            <a:pos x="642" y="54"/>
                          </a:cxn>
                          <a:cxn ang="0">
                            <a:pos x="474" y="0"/>
                          </a:cxn>
                          <a:cxn ang="0">
                            <a:pos x="0" y="2"/>
                          </a:cxn>
                          <a:cxn ang="0">
                            <a:pos x="0" y="6"/>
                          </a:cxn>
                          <a:cxn ang="0">
                            <a:pos x="474" y="4"/>
                          </a:cxn>
                          <a:cxn ang="0">
                            <a:pos x="644" y="62"/>
                          </a:cxn>
                        </a:cxnLst>
                        <a:rect l="0" t="0" r="r" b="b"/>
                        <a:pathLst>
                          <a:path w="644" h="62">
                            <a:moveTo>
                              <a:pt x="644" y="62"/>
                            </a:moveTo>
                            <a:lnTo>
                              <a:pt x="642" y="54"/>
                            </a:lnTo>
                            <a:lnTo>
                              <a:pt x="474" y="0"/>
                            </a:lnTo>
                            <a:lnTo>
                              <a:pt x="0" y="2"/>
                            </a:lnTo>
                            <a:lnTo>
                              <a:pt x="0" y="6"/>
                            </a:lnTo>
                            <a:lnTo>
                              <a:pt x="474" y="4"/>
                            </a:lnTo>
                            <a:lnTo>
                              <a:pt x="644" y="6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39" name="Rectangle 29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72" y="1583"/>
                        <a:ext cx="1" cy="4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40" name="Freeform 29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6" y="1623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4"/>
                          </a:cxn>
                          <a:cxn ang="0">
                            <a:pos x="4" y="4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  <a:cxn ang="0">
                            <a:pos x="2" y="6"/>
                          </a:cxn>
                          <a:cxn ang="0">
                            <a:pos x="4" y="4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4" y="4"/>
                            </a:moveTo>
                            <a:lnTo>
                              <a:pt x="4" y="4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lnTo>
                              <a:pt x="2" y="6"/>
                            </a:lnTo>
                            <a:lnTo>
                              <a:pt x="4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41" name="Freeform 29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40" y="1043"/>
                        <a:ext cx="6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4"/>
                          </a:cxn>
                          <a:cxn ang="0">
                            <a:pos x="0" y="6"/>
                          </a:cxn>
                          <a:cxn ang="0">
                            <a:pos x="4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6" h="6">
                            <a:moveTo>
                              <a:pt x="6" y="0"/>
                            </a:moveTo>
                            <a:lnTo>
                              <a:pt x="0" y="4"/>
                            </a:lnTo>
                            <a:lnTo>
                              <a:pt x="0" y="6"/>
                            </a:lnTo>
                            <a:lnTo>
                              <a:pt x="4" y="6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42" name="Freeform 29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2" y="1049"/>
                        <a:ext cx="576" cy="118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30"/>
                          </a:cxn>
                          <a:cxn ang="0">
                            <a:pos x="30" y="268"/>
                          </a:cxn>
                          <a:cxn ang="0">
                            <a:pos x="168" y="352"/>
                          </a:cxn>
                          <a:cxn ang="0">
                            <a:pos x="178" y="410"/>
                          </a:cxn>
                          <a:cxn ang="0">
                            <a:pos x="194" y="484"/>
                          </a:cxn>
                          <a:cxn ang="0">
                            <a:pos x="266" y="554"/>
                          </a:cxn>
                          <a:cxn ang="0">
                            <a:pos x="274" y="610"/>
                          </a:cxn>
                          <a:cxn ang="0">
                            <a:pos x="214" y="676"/>
                          </a:cxn>
                          <a:cxn ang="0">
                            <a:pos x="234" y="716"/>
                          </a:cxn>
                          <a:cxn ang="0">
                            <a:pos x="194" y="786"/>
                          </a:cxn>
                          <a:cxn ang="0">
                            <a:pos x="194" y="816"/>
                          </a:cxn>
                          <a:cxn ang="0">
                            <a:pos x="196" y="816"/>
                          </a:cxn>
                          <a:cxn ang="0">
                            <a:pos x="196" y="820"/>
                          </a:cxn>
                          <a:cxn ang="0">
                            <a:pos x="194" y="820"/>
                          </a:cxn>
                          <a:cxn ang="0">
                            <a:pos x="194" y="834"/>
                          </a:cxn>
                          <a:cxn ang="0">
                            <a:pos x="292" y="960"/>
                          </a:cxn>
                          <a:cxn ang="0">
                            <a:pos x="324" y="960"/>
                          </a:cxn>
                          <a:cxn ang="0">
                            <a:pos x="324" y="1040"/>
                          </a:cxn>
                          <a:cxn ang="0">
                            <a:pos x="404" y="1098"/>
                          </a:cxn>
                          <a:cxn ang="0">
                            <a:pos x="434" y="1180"/>
                          </a:cxn>
                          <a:cxn ang="0">
                            <a:pos x="456" y="1136"/>
                          </a:cxn>
                          <a:cxn ang="0">
                            <a:pos x="506" y="1162"/>
                          </a:cxn>
                          <a:cxn ang="0">
                            <a:pos x="548" y="1106"/>
                          </a:cxn>
                          <a:cxn ang="0">
                            <a:pos x="560" y="1024"/>
                          </a:cxn>
                          <a:cxn ang="0">
                            <a:pos x="576" y="942"/>
                          </a:cxn>
                          <a:cxn ang="0">
                            <a:pos x="538" y="578"/>
                          </a:cxn>
                          <a:cxn ang="0">
                            <a:pos x="536" y="580"/>
                          </a:cxn>
                          <a:cxn ang="0">
                            <a:pos x="534" y="578"/>
                          </a:cxn>
                          <a:cxn ang="0">
                            <a:pos x="574" y="942"/>
                          </a:cxn>
                          <a:cxn ang="0">
                            <a:pos x="554" y="1024"/>
                          </a:cxn>
                          <a:cxn ang="0">
                            <a:pos x="546" y="1106"/>
                          </a:cxn>
                          <a:cxn ang="0">
                            <a:pos x="506" y="1158"/>
                          </a:cxn>
                          <a:cxn ang="0">
                            <a:pos x="456" y="1130"/>
                          </a:cxn>
                          <a:cxn ang="0">
                            <a:pos x="434" y="1172"/>
                          </a:cxn>
                          <a:cxn ang="0">
                            <a:pos x="406" y="1094"/>
                          </a:cxn>
                          <a:cxn ang="0">
                            <a:pos x="328" y="1040"/>
                          </a:cxn>
                          <a:cxn ang="0">
                            <a:pos x="328" y="956"/>
                          </a:cxn>
                          <a:cxn ang="0">
                            <a:pos x="294" y="956"/>
                          </a:cxn>
                          <a:cxn ang="0">
                            <a:pos x="198" y="834"/>
                          </a:cxn>
                          <a:cxn ang="0">
                            <a:pos x="198" y="786"/>
                          </a:cxn>
                          <a:cxn ang="0">
                            <a:pos x="240" y="716"/>
                          </a:cxn>
                          <a:cxn ang="0">
                            <a:pos x="220" y="676"/>
                          </a:cxn>
                          <a:cxn ang="0">
                            <a:pos x="276" y="610"/>
                          </a:cxn>
                          <a:cxn ang="0">
                            <a:pos x="268" y="550"/>
                          </a:cxn>
                          <a:cxn ang="0">
                            <a:pos x="198" y="484"/>
                          </a:cxn>
                          <a:cxn ang="0">
                            <a:pos x="170" y="350"/>
                          </a:cxn>
                          <a:cxn ang="0">
                            <a:pos x="32" y="268"/>
                          </a:cxn>
                          <a:cxn ang="0">
                            <a:pos x="4" y="134"/>
                          </a:cxn>
                          <a:cxn ang="0">
                            <a:pos x="40" y="92"/>
                          </a:cxn>
                          <a:cxn ang="0">
                            <a:pos x="82" y="0"/>
                          </a:cxn>
                          <a:cxn ang="0">
                            <a:pos x="78" y="0"/>
                          </a:cxn>
                          <a:cxn ang="0">
                            <a:pos x="40" y="88"/>
                          </a:cxn>
                          <a:cxn ang="0">
                            <a:pos x="0" y="130"/>
                          </a:cxn>
                        </a:cxnLst>
                        <a:rect l="0" t="0" r="r" b="b"/>
                        <a:pathLst>
                          <a:path w="576" h="1180">
                            <a:moveTo>
                              <a:pt x="0" y="130"/>
                            </a:moveTo>
                            <a:lnTo>
                              <a:pt x="30" y="268"/>
                            </a:lnTo>
                            <a:lnTo>
                              <a:pt x="168" y="352"/>
                            </a:lnTo>
                            <a:lnTo>
                              <a:pt x="178" y="410"/>
                            </a:lnTo>
                            <a:lnTo>
                              <a:pt x="194" y="484"/>
                            </a:lnTo>
                            <a:lnTo>
                              <a:pt x="266" y="554"/>
                            </a:lnTo>
                            <a:lnTo>
                              <a:pt x="274" y="610"/>
                            </a:lnTo>
                            <a:lnTo>
                              <a:pt x="214" y="676"/>
                            </a:lnTo>
                            <a:lnTo>
                              <a:pt x="234" y="716"/>
                            </a:lnTo>
                            <a:lnTo>
                              <a:pt x="194" y="786"/>
                            </a:lnTo>
                            <a:lnTo>
                              <a:pt x="194" y="816"/>
                            </a:lnTo>
                            <a:lnTo>
                              <a:pt x="196" y="816"/>
                            </a:lnTo>
                            <a:lnTo>
                              <a:pt x="196" y="820"/>
                            </a:lnTo>
                            <a:lnTo>
                              <a:pt x="194" y="820"/>
                            </a:lnTo>
                            <a:lnTo>
                              <a:pt x="194" y="834"/>
                            </a:lnTo>
                            <a:lnTo>
                              <a:pt x="292" y="960"/>
                            </a:lnTo>
                            <a:lnTo>
                              <a:pt x="324" y="960"/>
                            </a:lnTo>
                            <a:lnTo>
                              <a:pt x="324" y="1040"/>
                            </a:lnTo>
                            <a:lnTo>
                              <a:pt x="404" y="1098"/>
                            </a:lnTo>
                            <a:lnTo>
                              <a:pt x="434" y="1180"/>
                            </a:lnTo>
                            <a:lnTo>
                              <a:pt x="456" y="1136"/>
                            </a:lnTo>
                            <a:lnTo>
                              <a:pt x="506" y="1162"/>
                            </a:lnTo>
                            <a:lnTo>
                              <a:pt x="548" y="1106"/>
                            </a:lnTo>
                            <a:lnTo>
                              <a:pt x="560" y="1024"/>
                            </a:lnTo>
                            <a:lnTo>
                              <a:pt x="576" y="942"/>
                            </a:lnTo>
                            <a:lnTo>
                              <a:pt x="538" y="578"/>
                            </a:lnTo>
                            <a:lnTo>
                              <a:pt x="536" y="580"/>
                            </a:lnTo>
                            <a:lnTo>
                              <a:pt x="534" y="578"/>
                            </a:lnTo>
                            <a:lnTo>
                              <a:pt x="574" y="942"/>
                            </a:lnTo>
                            <a:lnTo>
                              <a:pt x="554" y="1024"/>
                            </a:lnTo>
                            <a:lnTo>
                              <a:pt x="546" y="1106"/>
                            </a:lnTo>
                            <a:lnTo>
                              <a:pt x="506" y="1158"/>
                            </a:lnTo>
                            <a:lnTo>
                              <a:pt x="456" y="1130"/>
                            </a:lnTo>
                            <a:lnTo>
                              <a:pt x="434" y="1172"/>
                            </a:lnTo>
                            <a:lnTo>
                              <a:pt x="406" y="1094"/>
                            </a:lnTo>
                            <a:lnTo>
                              <a:pt x="328" y="1040"/>
                            </a:lnTo>
                            <a:lnTo>
                              <a:pt x="328" y="956"/>
                            </a:lnTo>
                            <a:lnTo>
                              <a:pt x="294" y="956"/>
                            </a:lnTo>
                            <a:lnTo>
                              <a:pt x="198" y="834"/>
                            </a:lnTo>
                            <a:lnTo>
                              <a:pt x="198" y="786"/>
                            </a:lnTo>
                            <a:lnTo>
                              <a:pt x="240" y="716"/>
                            </a:lnTo>
                            <a:lnTo>
                              <a:pt x="220" y="676"/>
                            </a:lnTo>
                            <a:lnTo>
                              <a:pt x="276" y="610"/>
                            </a:lnTo>
                            <a:lnTo>
                              <a:pt x="268" y="550"/>
                            </a:lnTo>
                            <a:lnTo>
                              <a:pt x="198" y="484"/>
                            </a:lnTo>
                            <a:lnTo>
                              <a:pt x="170" y="350"/>
                            </a:lnTo>
                            <a:lnTo>
                              <a:pt x="32" y="268"/>
                            </a:lnTo>
                            <a:lnTo>
                              <a:pt x="4" y="134"/>
                            </a:lnTo>
                            <a:lnTo>
                              <a:pt x="40" y="92"/>
                            </a:lnTo>
                            <a:lnTo>
                              <a:pt x="82" y="0"/>
                            </a:lnTo>
                            <a:lnTo>
                              <a:pt x="78" y="0"/>
                            </a:lnTo>
                            <a:lnTo>
                              <a:pt x="40" y="88"/>
                            </a:lnTo>
                            <a:lnTo>
                              <a:pt x="0" y="13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43" name="Rectangle 29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6" y="1865"/>
                        <a:ext cx="2" cy="4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44" name="Freeform 29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2" y="1457"/>
                        <a:ext cx="428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8" y="6"/>
                          </a:cxn>
                          <a:cxn ang="0">
                            <a:pos x="426" y="0"/>
                          </a:cxn>
                          <a:cxn ang="0">
                            <a:pos x="0" y="16"/>
                          </a:cxn>
                          <a:cxn ang="0">
                            <a:pos x="0" y="24"/>
                          </a:cxn>
                          <a:cxn ang="0">
                            <a:pos x="428" y="6"/>
                          </a:cxn>
                        </a:cxnLst>
                        <a:rect l="0" t="0" r="r" b="b"/>
                        <a:pathLst>
                          <a:path w="428" h="24">
                            <a:moveTo>
                              <a:pt x="428" y="6"/>
                            </a:moveTo>
                            <a:lnTo>
                              <a:pt x="426" y="0"/>
                            </a:lnTo>
                            <a:lnTo>
                              <a:pt x="0" y="16"/>
                            </a:lnTo>
                            <a:lnTo>
                              <a:pt x="0" y="24"/>
                            </a:lnTo>
                            <a:lnTo>
                              <a:pt x="428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45" name="Freeform 29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4" y="1481"/>
                        <a:ext cx="1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0" y="2"/>
                          </a:cxn>
                          <a:cxn ang="0">
                            <a:pos x="0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h="2">
                            <a:moveTo>
                              <a:pt x="0" y="2"/>
                            </a:move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46" name="Freeform 29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4" y="1473"/>
                        <a:ext cx="8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0"/>
                          </a:cxn>
                          <a:cxn ang="0">
                            <a:pos x="0" y="0"/>
                          </a:cxn>
                          <a:cxn ang="0">
                            <a:pos x="0" y="8"/>
                          </a:cxn>
                          <a:cxn ang="0">
                            <a:pos x="0" y="10"/>
                          </a:cxn>
                          <a:cxn ang="0">
                            <a:pos x="8" y="8"/>
                          </a:cxn>
                          <a:cxn ang="0">
                            <a:pos x="8" y="0"/>
                          </a:cxn>
                        </a:cxnLst>
                        <a:rect l="0" t="0" r="r" b="b"/>
                        <a:pathLst>
                          <a:path w="8" h="10">
                            <a:moveTo>
                              <a:pt x="8" y="0"/>
                            </a:moveTo>
                            <a:lnTo>
                              <a:pt x="0" y="0"/>
                            </a:lnTo>
                            <a:lnTo>
                              <a:pt x="0" y="8"/>
                            </a:lnTo>
                            <a:lnTo>
                              <a:pt x="0" y="10"/>
                            </a:lnTo>
                            <a:lnTo>
                              <a:pt x="8" y="8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47" name="Freeform 29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1229"/>
                        <a:ext cx="612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12" y="0"/>
                          </a:cxn>
                          <a:cxn ang="0">
                            <a:pos x="0" y="2"/>
                          </a:cxn>
                          <a:cxn ang="0">
                            <a:pos x="0" y="6"/>
                          </a:cxn>
                          <a:cxn ang="0">
                            <a:pos x="610" y="4"/>
                          </a:cxn>
                          <a:cxn ang="0">
                            <a:pos x="612" y="0"/>
                          </a:cxn>
                        </a:cxnLst>
                        <a:rect l="0" t="0" r="r" b="b"/>
                        <a:pathLst>
                          <a:path w="612" h="6">
                            <a:moveTo>
                              <a:pt x="612" y="0"/>
                            </a:moveTo>
                            <a:lnTo>
                              <a:pt x="0" y="2"/>
                            </a:lnTo>
                            <a:lnTo>
                              <a:pt x="0" y="6"/>
                            </a:lnTo>
                            <a:lnTo>
                              <a:pt x="610" y="4"/>
                            </a:lnTo>
                            <a:lnTo>
                              <a:pt x="61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48" name="Rectangle 29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72" y="1231"/>
                        <a:ext cx="2" cy="4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49" name="Freeform 29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08" y="1181"/>
                        <a:ext cx="1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4"/>
                          </a:cxn>
                          <a:cxn ang="0">
                            <a:pos x="14" y="4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  <a:cxn ang="0">
                            <a:pos x="4" y="4"/>
                          </a:cxn>
                        </a:cxnLst>
                        <a:rect l="0" t="0" r="r" b="b"/>
                        <a:pathLst>
                          <a:path w="14" h="4">
                            <a:moveTo>
                              <a:pt x="4" y="4"/>
                            </a:moveTo>
                            <a:lnTo>
                              <a:pt x="14" y="4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lnTo>
                              <a:pt x="4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50" name="Freeform 29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0" y="1063"/>
                        <a:ext cx="272" cy="12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0" y="84"/>
                          </a:cxn>
                          <a:cxn ang="0">
                            <a:pos x="240" y="122"/>
                          </a:cxn>
                          <a:cxn ang="0">
                            <a:pos x="272" y="122"/>
                          </a:cxn>
                          <a:cxn ang="0">
                            <a:pos x="268" y="122"/>
                          </a:cxn>
                          <a:cxn ang="0">
                            <a:pos x="268" y="118"/>
                          </a:cxn>
                          <a:cxn ang="0">
                            <a:pos x="242" y="118"/>
                          </a:cxn>
                          <a:cxn ang="0">
                            <a:pos x="236" y="80"/>
                          </a:cxn>
                          <a:cxn ang="0">
                            <a:pos x="24" y="52"/>
                          </a:cxn>
                          <a:cxn ang="0">
                            <a:pos x="6" y="0"/>
                          </a:cxn>
                          <a:cxn ang="0">
                            <a:pos x="0" y="0"/>
                          </a:cxn>
                          <a:cxn ang="0">
                            <a:pos x="22" y="58"/>
                          </a:cxn>
                          <a:cxn ang="0">
                            <a:pos x="230" y="84"/>
                          </a:cxn>
                        </a:cxnLst>
                        <a:rect l="0" t="0" r="r" b="b"/>
                        <a:pathLst>
                          <a:path w="272" h="122">
                            <a:moveTo>
                              <a:pt x="230" y="84"/>
                            </a:moveTo>
                            <a:lnTo>
                              <a:pt x="240" y="122"/>
                            </a:lnTo>
                            <a:lnTo>
                              <a:pt x="272" y="122"/>
                            </a:lnTo>
                            <a:lnTo>
                              <a:pt x="268" y="122"/>
                            </a:lnTo>
                            <a:lnTo>
                              <a:pt x="268" y="118"/>
                            </a:lnTo>
                            <a:lnTo>
                              <a:pt x="242" y="118"/>
                            </a:lnTo>
                            <a:lnTo>
                              <a:pt x="236" y="80"/>
                            </a:lnTo>
                            <a:lnTo>
                              <a:pt x="24" y="52"/>
                            </a:lnTo>
                            <a:lnTo>
                              <a:pt x="6" y="0"/>
                            </a:lnTo>
                            <a:lnTo>
                              <a:pt x="0" y="0"/>
                            </a:lnTo>
                            <a:lnTo>
                              <a:pt x="22" y="58"/>
                            </a:lnTo>
                            <a:lnTo>
                              <a:pt x="230" y="8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51" name="Freeform 29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32" y="1939"/>
                        <a:ext cx="142" cy="7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66"/>
                          </a:cxn>
                          <a:cxn ang="0">
                            <a:pos x="46" y="0"/>
                          </a:cxn>
                          <a:cxn ang="0">
                            <a:pos x="0" y="0"/>
                          </a:cxn>
                          <a:cxn ang="0">
                            <a:pos x="2" y="6"/>
                          </a:cxn>
                          <a:cxn ang="0">
                            <a:pos x="38" y="6"/>
                          </a:cxn>
                          <a:cxn ang="0">
                            <a:pos x="22" y="68"/>
                          </a:cxn>
                          <a:cxn ang="0">
                            <a:pos x="76" y="96"/>
                          </a:cxn>
                          <a:cxn ang="0">
                            <a:pos x="96" y="344"/>
                          </a:cxn>
                          <a:cxn ang="0">
                            <a:pos x="102" y="344"/>
                          </a:cxn>
                          <a:cxn ang="0">
                            <a:pos x="100" y="350"/>
                          </a:cxn>
                          <a:cxn ang="0">
                            <a:pos x="98" y="350"/>
                          </a:cxn>
                          <a:cxn ang="0">
                            <a:pos x="132" y="758"/>
                          </a:cxn>
                          <a:cxn ang="0">
                            <a:pos x="142" y="762"/>
                          </a:cxn>
                          <a:cxn ang="0">
                            <a:pos x="110" y="404"/>
                          </a:cxn>
                          <a:cxn ang="0">
                            <a:pos x="106" y="404"/>
                          </a:cxn>
                          <a:cxn ang="0">
                            <a:pos x="106" y="400"/>
                          </a:cxn>
                          <a:cxn ang="0">
                            <a:pos x="110" y="400"/>
                          </a:cxn>
                          <a:cxn ang="0">
                            <a:pos x="82" y="90"/>
                          </a:cxn>
                          <a:cxn ang="0">
                            <a:pos x="28" y="66"/>
                          </a:cxn>
                        </a:cxnLst>
                        <a:rect l="0" t="0" r="r" b="b"/>
                        <a:pathLst>
                          <a:path w="142" h="762">
                            <a:moveTo>
                              <a:pt x="28" y="66"/>
                            </a:moveTo>
                            <a:lnTo>
                              <a:pt x="46" y="0"/>
                            </a:lnTo>
                            <a:lnTo>
                              <a:pt x="0" y="0"/>
                            </a:lnTo>
                            <a:lnTo>
                              <a:pt x="2" y="6"/>
                            </a:lnTo>
                            <a:lnTo>
                              <a:pt x="38" y="6"/>
                            </a:lnTo>
                            <a:lnTo>
                              <a:pt x="22" y="68"/>
                            </a:lnTo>
                            <a:lnTo>
                              <a:pt x="76" y="96"/>
                            </a:lnTo>
                            <a:lnTo>
                              <a:pt x="96" y="344"/>
                            </a:lnTo>
                            <a:lnTo>
                              <a:pt x="102" y="344"/>
                            </a:lnTo>
                            <a:lnTo>
                              <a:pt x="100" y="350"/>
                            </a:lnTo>
                            <a:lnTo>
                              <a:pt x="98" y="350"/>
                            </a:lnTo>
                            <a:lnTo>
                              <a:pt x="132" y="758"/>
                            </a:lnTo>
                            <a:lnTo>
                              <a:pt x="142" y="762"/>
                            </a:lnTo>
                            <a:lnTo>
                              <a:pt x="110" y="404"/>
                            </a:lnTo>
                            <a:lnTo>
                              <a:pt x="106" y="404"/>
                            </a:lnTo>
                            <a:lnTo>
                              <a:pt x="106" y="400"/>
                            </a:lnTo>
                            <a:lnTo>
                              <a:pt x="110" y="400"/>
                            </a:lnTo>
                            <a:lnTo>
                              <a:pt x="82" y="90"/>
                            </a:lnTo>
                            <a:lnTo>
                              <a:pt x="28" y="6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52" name="Freeform 29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64" y="2697"/>
                        <a:ext cx="10" cy="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10" y="8"/>
                          </a:cxn>
                          <a:cxn ang="0">
                            <a:pos x="10" y="4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10" h="8">
                            <a:moveTo>
                              <a:pt x="0" y="4"/>
                            </a:moveTo>
                            <a:lnTo>
                              <a:pt x="10" y="8"/>
                            </a:lnTo>
                            <a:lnTo>
                              <a:pt x="10" y="4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53" name="Freeform 29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28" y="2283"/>
                        <a:ext cx="6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0"/>
                          </a:cxn>
                          <a:cxn ang="0">
                            <a:pos x="2" y="6"/>
                          </a:cxn>
                          <a:cxn ang="0">
                            <a:pos x="4" y="6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6" h="6">
                            <a:moveTo>
                              <a:pt x="6" y="0"/>
                            </a:moveTo>
                            <a:lnTo>
                              <a:pt x="0" y="0"/>
                            </a:lnTo>
                            <a:lnTo>
                              <a:pt x="2" y="6"/>
                            </a:lnTo>
                            <a:lnTo>
                              <a:pt x="4" y="6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54" name="Freeform 29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6" y="1939"/>
                        <a:ext cx="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6"/>
                          </a:cxn>
                          <a:cxn ang="0">
                            <a:pos x="8" y="6"/>
                          </a:cxn>
                          <a:cxn ang="0">
                            <a:pos x="6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8" h="6">
                            <a:moveTo>
                              <a:pt x="0" y="0"/>
                            </a:moveTo>
                            <a:lnTo>
                              <a:pt x="0" y="6"/>
                            </a:lnTo>
                            <a:lnTo>
                              <a:pt x="8" y="6"/>
                            </a:lnTo>
                            <a:lnTo>
                              <a:pt x="6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55" name="Freeform 29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6" y="1971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4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2" y="4"/>
                          </a:cxn>
                          <a:cxn ang="0">
                            <a:pos x="4" y="4"/>
                          </a:cxn>
                        </a:cxnLst>
                        <a:rect l="0" t="0" r="r" b="b"/>
                        <a:pathLst>
                          <a:path w="4" h="4">
                            <a:moveTo>
                              <a:pt x="4" y="4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2" y="4"/>
                            </a:lnTo>
                            <a:lnTo>
                              <a:pt x="4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56" name="Freeform 29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42" y="1971"/>
                        <a:ext cx="1736" cy="4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24" y="202"/>
                          </a:cxn>
                          <a:cxn ang="0">
                            <a:pos x="1022" y="206"/>
                          </a:cxn>
                          <a:cxn ang="0">
                            <a:pos x="1014" y="210"/>
                          </a:cxn>
                          <a:cxn ang="0">
                            <a:pos x="1018" y="204"/>
                          </a:cxn>
                          <a:cxn ang="0">
                            <a:pos x="756" y="258"/>
                          </a:cxn>
                          <a:cxn ang="0">
                            <a:pos x="476" y="304"/>
                          </a:cxn>
                          <a:cxn ang="0">
                            <a:pos x="454" y="308"/>
                          </a:cxn>
                          <a:cxn ang="0">
                            <a:pos x="454" y="402"/>
                          </a:cxn>
                          <a:cxn ang="0">
                            <a:pos x="374" y="408"/>
                          </a:cxn>
                          <a:cxn ang="0">
                            <a:pos x="390" y="360"/>
                          </a:cxn>
                          <a:cxn ang="0">
                            <a:pos x="0" y="368"/>
                          </a:cxn>
                          <a:cxn ang="0">
                            <a:pos x="0" y="372"/>
                          </a:cxn>
                          <a:cxn ang="0">
                            <a:pos x="384" y="364"/>
                          </a:cxn>
                          <a:cxn ang="0">
                            <a:pos x="366" y="412"/>
                          </a:cxn>
                          <a:cxn ang="0">
                            <a:pos x="450" y="406"/>
                          </a:cxn>
                          <a:cxn ang="0">
                            <a:pos x="450" y="404"/>
                          </a:cxn>
                          <a:cxn ang="0">
                            <a:pos x="454" y="404"/>
                          </a:cxn>
                          <a:cxn ang="0">
                            <a:pos x="454" y="406"/>
                          </a:cxn>
                          <a:cxn ang="0">
                            <a:pos x="456" y="406"/>
                          </a:cxn>
                          <a:cxn ang="0">
                            <a:pos x="456" y="310"/>
                          </a:cxn>
                          <a:cxn ang="0">
                            <a:pos x="478" y="310"/>
                          </a:cxn>
                          <a:cxn ang="0">
                            <a:pos x="756" y="264"/>
                          </a:cxn>
                          <a:cxn ang="0">
                            <a:pos x="1186" y="176"/>
                          </a:cxn>
                          <a:cxn ang="0">
                            <a:pos x="1186" y="176"/>
                          </a:cxn>
                          <a:cxn ang="0">
                            <a:pos x="1188" y="174"/>
                          </a:cxn>
                          <a:cxn ang="0">
                            <a:pos x="1192" y="172"/>
                          </a:cxn>
                          <a:cxn ang="0">
                            <a:pos x="1190" y="174"/>
                          </a:cxn>
                          <a:cxn ang="0">
                            <a:pos x="1736" y="4"/>
                          </a:cxn>
                          <a:cxn ang="0">
                            <a:pos x="1734" y="0"/>
                          </a:cxn>
                          <a:cxn ang="0">
                            <a:pos x="1188" y="172"/>
                          </a:cxn>
                          <a:cxn ang="0">
                            <a:pos x="1024" y="202"/>
                          </a:cxn>
                        </a:cxnLst>
                        <a:rect l="0" t="0" r="r" b="b"/>
                        <a:pathLst>
                          <a:path w="1736" h="412">
                            <a:moveTo>
                              <a:pt x="1024" y="202"/>
                            </a:moveTo>
                            <a:lnTo>
                              <a:pt x="1022" y="206"/>
                            </a:lnTo>
                            <a:lnTo>
                              <a:pt x="1014" y="210"/>
                            </a:lnTo>
                            <a:lnTo>
                              <a:pt x="1018" y="204"/>
                            </a:lnTo>
                            <a:lnTo>
                              <a:pt x="756" y="258"/>
                            </a:lnTo>
                            <a:lnTo>
                              <a:pt x="476" y="304"/>
                            </a:lnTo>
                            <a:lnTo>
                              <a:pt x="454" y="308"/>
                            </a:lnTo>
                            <a:lnTo>
                              <a:pt x="454" y="402"/>
                            </a:lnTo>
                            <a:lnTo>
                              <a:pt x="374" y="408"/>
                            </a:lnTo>
                            <a:lnTo>
                              <a:pt x="390" y="360"/>
                            </a:lnTo>
                            <a:lnTo>
                              <a:pt x="0" y="368"/>
                            </a:lnTo>
                            <a:lnTo>
                              <a:pt x="0" y="372"/>
                            </a:lnTo>
                            <a:lnTo>
                              <a:pt x="384" y="364"/>
                            </a:lnTo>
                            <a:lnTo>
                              <a:pt x="366" y="412"/>
                            </a:lnTo>
                            <a:lnTo>
                              <a:pt x="450" y="406"/>
                            </a:lnTo>
                            <a:lnTo>
                              <a:pt x="450" y="404"/>
                            </a:lnTo>
                            <a:lnTo>
                              <a:pt x="454" y="404"/>
                            </a:lnTo>
                            <a:lnTo>
                              <a:pt x="454" y="406"/>
                            </a:lnTo>
                            <a:lnTo>
                              <a:pt x="456" y="406"/>
                            </a:lnTo>
                            <a:lnTo>
                              <a:pt x="456" y="310"/>
                            </a:lnTo>
                            <a:lnTo>
                              <a:pt x="478" y="310"/>
                            </a:lnTo>
                            <a:lnTo>
                              <a:pt x="756" y="264"/>
                            </a:lnTo>
                            <a:lnTo>
                              <a:pt x="1186" y="176"/>
                            </a:lnTo>
                            <a:lnTo>
                              <a:pt x="1186" y="176"/>
                            </a:lnTo>
                            <a:lnTo>
                              <a:pt x="1188" y="174"/>
                            </a:lnTo>
                            <a:lnTo>
                              <a:pt x="1192" y="172"/>
                            </a:lnTo>
                            <a:lnTo>
                              <a:pt x="1190" y="174"/>
                            </a:lnTo>
                            <a:lnTo>
                              <a:pt x="1736" y="4"/>
                            </a:lnTo>
                            <a:lnTo>
                              <a:pt x="1734" y="0"/>
                            </a:lnTo>
                            <a:lnTo>
                              <a:pt x="1188" y="172"/>
                            </a:lnTo>
                            <a:lnTo>
                              <a:pt x="1024" y="20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57" name="Freeform 29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28" y="2143"/>
                        <a:ext cx="6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2" y="2"/>
                          </a:cxn>
                          <a:cxn ang="0">
                            <a:pos x="0" y="4"/>
                          </a:cxn>
                          <a:cxn ang="0">
                            <a:pos x="4" y="2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6" h="4">
                            <a:moveTo>
                              <a:pt x="6" y="0"/>
                            </a:moveTo>
                            <a:lnTo>
                              <a:pt x="2" y="2"/>
                            </a:lnTo>
                            <a:lnTo>
                              <a:pt x="0" y="4"/>
                            </a:lnTo>
                            <a:lnTo>
                              <a:pt x="4" y="2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58" name="Freeform 29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56" y="2173"/>
                        <a:ext cx="10" cy="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2"/>
                          </a:cxn>
                          <a:cxn ang="0">
                            <a:pos x="0" y="8"/>
                          </a:cxn>
                          <a:cxn ang="0">
                            <a:pos x="8" y="4"/>
                          </a:cxn>
                          <a:cxn ang="0">
                            <a:pos x="10" y="0"/>
                          </a:cxn>
                          <a:cxn ang="0">
                            <a:pos x="10" y="0"/>
                          </a:cxn>
                          <a:cxn ang="0">
                            <a:pos x="4" y="2"/>
                          </a:cxn>
                        </a:cxnLst>
                        <a:rect l="0" t="0" r="r" b="b"/>
                        <a:pathLst>
                          <a:path w="10" h="8">
                            <a:moveTo>
                              <a:pt x="4" y="2"/>
                            </a:moveTo>
                            <a:lnTo>
                              <a:pt x="0" y="8"/>
                            </a:lnTo>
                            <a:lnTo>
                              <a:pt x="8" y="4"/>
                            </a:lnTo>
                            <a:lnTo>
                              <a:pt x="10" y="0"/>
                            </a:lnTo>
                            <a:lnTo>
                              <a:pt x="10" y="0"/>
                            </a:lnTo>
                            <a:lnTo>
                              <a:pt x="4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59" name="Rectangle 29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38" y="2339"/>
                        <a:ext cx="4" cy="4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60" name="Freeform 29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80" y="2389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6"/>
                          </a:cxn>
                          <a:cxn ang="0">
                            <a:pos x="4" y="0"/>
                          </a:cxn>
                          <a:cxn ang="0">
                            <a:pos x="2" y="0"/>
                          </a:cxn>
                          <a:cxn ang="0">
                            <a:pos x="0" y="6"/>
                          </a:cxn>
                          <a:cxn ang="0">
                            <a:pos x="2" y="6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2" y="6"/>
                            </a:moveTo>
                            <a:lnTo>
                              <a:pt x="4" y="0"/>
                            </a:lnTo>
                            <a:lnTo>
                              <a:pt x="2" y="0"/>
                            </a:lnTo>
                            <a:lnTo>
                              <a:pt x="0" y="6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61" name="Freeform 29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4" y="3041"/>
                        <a:ext cx="6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6" y="2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6" h="4">
                            <a:moveTo>
                              <a:pt x="0" y="4"/>
                            </a:moveTo>
                            <a:lnTo>
                              <a:pt x="6" y="2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62" name="Freeform 29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8" y="2285"/>
                        <a:ext cx="1464" cy="7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50" y="34"/>
                          </a:cxn>
                          <a:cxn ang="0">
                            <a:pos x="1218" y="0"/>
                          </a:cxn>
                          <a:cxn ang="0">
                            <a:pos x="968" y="98"/>
                          </a:cxn>
                          <a:cxn ang="0">
                            <a:pos x="906" y="108"/>
                          </a:cxn>
                          <a:cxn ang="0">
                            <a:pos x="906" y="108"/>
                          </a:cxn>
                          <a:cxn ang="0">
                            <a:pos x="900" y="112"/>
                          </a:cxn>
                          <a:cxn ang="0">
                            <a:pos x="902" y="108"/>
                          </a:cxn>
                          <a:cxn ang="0">
                            <a:pos x="554" y="166"/>
                          </a:cxn>
                          <a:cxn ang="0">
                            <a:pos x="348" y="186"/>
                          </a:cxn>
                          <a:cxn ang="0">
                            <a:pos x="378" y="92"/>
                          </a:cxn>
                          <a:cxn ang="0">
                            <a:pos x="374" y="92"/>
                          </a:cxn>
                          <a:cxn ang="0">
                            <a:pos x="270" y="410"/>
                          </a:cxn>
                          <a:cxn ang="0">
                            <a:pos x="280" y="450"/>
                          </a:cxn>
                          <a:cxn ang="0">
                            <a:pos x="0" y="470"/>
                          </a:cxn>
                          <a:cxn ang="0">
                            <a:pos x="0" y="474"/>
                          </a:cxn>
                          <a:cxn ang="0">
                            <a:pos x="280" y="454"/>
                          </a:cxn>
                          <a:cxn ang="0">
                            <a:pos x="310" y="544"/>
                          </a:cxn>
                          <a:cxn ang="0">
                            <a:pos x="276" y="694"/>
                          </a:cxn>
                          <a:cxn ang="0">
                            <a:pos x="448" y="684"/>
                          </a:cxn>
                          <a:cxn ang="0">
                            <a:pos x="486" y="756"/>
                          </a:cxn>
                          <a:cxn ang="0">
                            <a:pos x="490" y="756"/>
                          </a:cxn>
                          <a:cxn ang="0">
                            <a:pos x="452" y="678"/>
                          </a:cxn>
                          <a:cxn ang="0">
                            <a:pos x="280" y="692"/>
                          </a:cxn>
                          <a:cxn ang="0">
                            <a:pos x="312" y="542"/>
                          </a:cxn>
                          <a:cxn ang="0">
                            <a:pos x="274" y="410"/>
                          </a:cxn>
                          <a:cxn ang="0">
                            <a:pos x="348" y="192"/>
                          </a:cxn>
                          <a:cxn ang="0">
                            <a:pos x="552" y="170"/>
                          </a:cxn>
                          <a:cxn ang="0">
                            <a:pos x="780" y="134"/>
                          </a:cxn>
                          <a:cxn ang="0">
                            <a:pos x="780" y="132"/>
                          </a:cxn>
                          <a:cxn ang="0">
                            <a:pos x="786" y="130"/>
                          </a:cxn>
                          <a:cxn ang="0">
                            <a:pos x="786" y="132"/>
                          </a:cxn>
                          <a:cxn ang="0">
                            <a:pos x="968" y="102"/>
                          </a:cxn>
                          <a:cxn ang="0">
                            <a:pos x="1218" y="6"/>
                          </a:cxn>
                          <a:cxn ang="0">
                            <a:pos x="1248" y="38"/>
                          </a:cxn>
                          <a:cxn ang="0">
                            <a:pos x="1330" y="22"/>
                          </a:cxn>
                          <a:cxn ang="0">
                            <a:pos x="1462" y="110"/>
                          </a:cxn>
                          <a:cxn ang="0">
                            <a:pos x="1464" y="104"/>
                          </a:cxn>
                          <a:cxn ang="0">
                            <a:pos x="1330" y="16"/>
                          </a:cxn>
                          <a:cxn ang="0">
                            <a:pos x="1250" y="34"/>
                          </a:cxn>
                        </a:cxnLst>
                        <a:rect l="0" t="0" r="r" b="b"/>
                        <a:pathLst>
                          <a:path w="1464" h="756">
                            <a:moveTo>
                              <a:pt x="1250" y="34"/>
                            </a:moveTo>
                            <a:lnTo>
                              <a:pt x="1218" y="0"/>
                            </a:lnTo>
                            <a:lnTo>
                              <a:pt x="968" y="98"/>
                            </a:lnTo>
                            <a:lnTo>
                              <a:pt x="906" y="108"/>
                            </a:lnTo>
                            <a:lnTo>
                              <a:pt x="906" y="108"/>
                            </a:lnTo>
                            <a:lnTo>
                              <a:pt x="900" y="112"/>
                            </a:lnTo>
                            <a:lnTo>
                              <a:pt x="902" y="108"/>
                            </a:lnTo>
                            <a:lnTo>
                              <a:pt x="554" y="166"/>
                            </a:lnTo>
                            <a:lnTo>
                              <a:pt x="348" y="186"/>
                            </a:lnTo>
                            <a:lnTo>
                              <a:pt x="378" y="92"/>
                            </a:lnTo>
                            <a:lnTo>
                              <a:pt x="374" y="92"/>
                            </a:lnTo>
                            <a:lnTo>
                              <a:pt x="270" y="410"/>
                            </a:lnTo>
                            <a:lnTo>
                              <a:pt x="280" y="450"/>
                            </a:lnTo>
                            <a:lnTo>
                              <a:pt x="0" y="470"/>
                            </a:lnTo>
                            <a:lnTo>
                              <a:pt x="0" y="474"/>
                            </a:lnTo>
                            <a:lnTo>
                              <a:pt x="280" y="454"/>
                            </a:lnTo>
                            <a:lnTo>
                              <a:pt x="310" y="544"/>
                            </a:lnTo>
                            <a:lnTo>
                              <a:pt x="276" y="694"/>
                            </a:lnTo>
                            <a:lnTo>
                              <a:pt x="448" y="684"/>
                            </a:lnTo>
                            <a:lnTo>
                              <a:pt x="486" y="756"/>
                            </a:lnTo>
                            <a:lnTo>
                              <a:pt x="490" y="756"/>
                            </a:lnTo>
                            <a:lnTo>
                              <a:pt x="452" y="678"/>
                            </a:lnTo>
                            <a:lnTo>
                              <a:pt x="280" y="692"/>
                            </a:lnTo>
                            <a:lnTo>
                              <a:pt x="312" y="542"/>
                            </a:lnTo>
                            <a:lnTo>
                              <a:pt x="274" y="410"/>
                            </a:lnTo>
                            <a:lnTo>
                              <a:pt x="348" y="192"/>
                            </a:lnTo>
                            <a:lnTo>
                              <a:pt x="552" y="170"/>
                            </a:lnTo>
                            <a:lnTo>
                              <a:pt x="780" y="134"/>
                            </a:lnTo>
                            <a:lnTo>
                              <a:pt x="780" y="132"/>
                            </a:lnTo>
                            <a:lnTo>
                              <a:pt x="786" y="130"/>
                            </a:lnTo>
                            <a:lnTo>
                              <a:pt x="786" y="132"/>
                            </a:lnTo>
                            <a:lnTo>
                              <a:pt x="968" y="102"/>
                            </a:lnTo>
                            <a:lnTo>
                              <a:pt x="1218" y="6"/>
                            </a:lnTo>
                            <a:lnTo>
                              <a:pt x="1248" y="38"/>
                            </a:lnTo>
                            <a:lnTo>
                              <a:pt x="1330" y="22"/>
                            </a:lnTo>
                            <a:lnTo>
                              <a:pt x="1462" y="110"/>
                            </a:lnTo>
                            <a:lnTo>
                              <a:pt x="1464" y="104"/>
                            </a:lnTo>
                            <a:lnTo>
                              <a:pt x="1330" y="16"/>
                            </a:lnTo>
                            <a:lnTo>
                              <a:pt x="1250" y="3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63" name="Rectangle 2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10" y="2759"/>
                        <a:ext cx="1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64" name="Freeform 29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18" y="2393"/>
                        <a:ext cx="6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6" y="0"/>
                          </a:cxn>
                          <a:cxn ang="0">
                            <a:pos x="6" y="0"/>
                          </a:cxn>
                          <a:cxn ang="0">
                            <a:pos x="2" y="0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6" h="4">
                            <a:moveTo>
                              <a:pt x="0" y="4"/>
                            </a:moveTo>
                            <a:lnTo>
                              <a:pt x="6" y="0"/>
                            </a:lnTo>
                            <a:lnTo>
                              <a:pt x="6" y="0"/>
                            </a:lnTo>
                            <a:lnTo>
                              <a:pt x="2" y="0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65" name="Freeform 29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0" y="2755"/>
                        <a:ext cx="8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0" y="4"/>
                          </a:cxn>
                          <a:cxn ang="0">
                            <a:pos x="8" y="4"/>
                          </a:cxn>
                          <a:cxn ang="0">
                            <a:pos x="8" y="0"/>
                          </a:cxn>
                          <a:cxn ang="0">
                            <a:pos x="0" y="0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8" h="4">
                            <a:moveTo>
                              <a:pt x="0" y="4"/>
                            </a:moveTo>
                            <a:lnTo>
                              <a:pt x="0" y="4"/>
                            </a:lnTo>
                            <a:lnTo>
                              <a:pt x="8" y="4"/>
                            </a:lnTo>
                            <a:lnTo>
                              <a:pt x="8" y="0"/>
                            </a:lnTo>
                            <a:lnTo>
                              <a:pt x="0" y="0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66" name="Rectangle 2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375"/>
                        <a:ext cx="4" cy="2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67" name="Freeform 29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6" y="2997"/>
                        <a:ext cx="6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"/>
                          </a:cxn>
                          <a:cxn ang="0">
                            <a:pos x="6" y="4"/>
                          </a:cxn>
                          <a:cxn ang="0">
                            <a:pos x="4" y="0"/>
                          </a:cxn>
                          <a:cxn ang="0">
                            <a:pos x="0" y="2"/>
                          </a:cxn>
                          <a:cxn ang="0">
                            <a:pos x="0" y="4"/>
                          </a:cxn>
                        </a:cxnLst>
                        <a:rect l="0" t="0" r="r" b="b"/>
                        <a:pathLst>
                          <a:path w="6" h="4">
                            <a:moveTo>
                              <a:pt x="0" y="4"/>
                            </a:moveTo>
                            <a:lnTo>
                              <a:pt x="6" y="4"/>
                            </a:lnTo>
                            <a:lnTo>
                              <a:pt x="4" y="0"/>
                            </a:lnTo>
                            <a:lnTo>
                              <a:pt x="0" y="2"/>
                            </a:lnTo>
                            <a:lnTo>
                              <a:pt x="0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68" name="Freeform 29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2" y="2417"/>
                        <a:ext cx="668" cy="5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8" y="474"/>
                          </a:cxn>
                          <a:cxn ang="0">
                            <a:pos x="280" y="486"/>
                          </a:cxn>
                          <a:cxn ang="0">
                            <a:pos x="302" y="516"/>
                          </a:cxn>
                          <a:cxn ang="0">
                            <a:pos x="562" y="474"/>
                          </a:cxn>
                          <a:cxn ang="0">
                            <a:pos x="604" y="488"/>
                          </a:cxn>
                          <a:cxn ang="0">
                            <a:pos x="604" y="438"/>
                          </a:cxn>
                          <a:cxn ang="0">
                            <a:pos x="668" y="438"/>
                          </a:cxn>
                          <a:cxn ang="0">
                            <a:pos x="668" y="430"/>
                          </a:cxn>
                          <a:cxn ang="0">
                            <a:pos x="598" y="432"/>
                          </a:cxn>
                          <a:cxn ang="0">
                            <a:pos x="598" y="480"/>
                          </a:cxn>
                          <a:cxn ang="0">
                            <a:pos x="564" y="468"/>
                          </a:cxn>
                          <a:cxn ang="0">
                            <a:pos x="302" y="510"/>
                          </a:cxn>
                          <a:cxn ang="0">
                            <a:pos x="284" y="486"/>
                          </a:cxn>
                          <a:cxn ang="0">
                            <a:pos x="262" y="330"/>
                          </a:cxn>
                          <a:cxn ang="0">
                            <a:pos x="142" y="0"/>
                          </a:cxn>
                          <a:cxn ang="0">
                            <a:pos x="136" y="2"/>
                          </a:cxn>
                          <a:cxn ang="0">
                            <a:pos x="260" y="332"/>
                          </a:cxn>
                          <a:cxn ang="0">
                            <a:pos x="278" y="468"/>
                          </a:cxn>
                          <a:cxn ang="0">
                            <a:pos x="0" y="492"/>
                          </a:cxn>
                          <a:cxn ang="0">
                            <a:pos x="44" y="582"/>
                          </a:cxn>
                          <a:cxn ang="0">
                            <a:pos x="48" y="580"/>
                          </a:cxn>
                          <a:cxn ang="0">
                            <a:pos x="4" y="494"/>
                          </a:cxn>
                          <a:cxn ang="0">
                            <a:pos x="278" y="474"/>
                          </a:cxn>
                        </a:cxnLst>
                        <a:rect l="0" t="0" r="r" b="b"/>
                        <a:pathLst>
                          <a:path w="668" h="582">
                            <a:moveTo>
                              <a:pt x="278" y="474"/>
                            </a:moveTo>
                            <a:lnTo>
                              <a:pt x="280" y="486"/>
                            </a:lnTo>
                            <a:lnTo>
                              <a:pt x="302" y="516"/>
                            </a:lnTo>
                            <a:lnTo>
                              <a:pt x="562" y="474"/>
                            </a:lnTo>
                            <a:lnTo>
                              <a:pt x="604" y="488"/>
                            </a:lnTo>
                            <a:lnTo>
                              <a:pt x="604" y="438"/>
                            </a:lnTo>
                            <a:lnTo>
                              <a:pt x="668" y="438"/>
                            </a:lnTo>
                            <a:lnTo>
                              <a:pt x="668" y="430"/>
                            </a:lnTo>
                            <a:lnTo>
                              <a:pt x="598" y="432"/>
                            </a:lnTo>
                            <a:lnTo>
                              <a:pt x="598" y="480"/>
                            </a:lnTo>
                            <a:lnTo>
                              <a:pt x="564" y="468"/>
                            </a:lnTo>
                            <a:lnTo>
                              <a:pt x="302" y="510"/>
                            </a:lnTo>
                            <a:lnTo>
                              <a:pt x="284" y="486"/>
                            </a:lnTo>
                            <a:lnTo>
                              <a:pt x="262" y="330"/>
                            </a:lnTo>
                            <a:lnTo>
                              <a:pt x="142" y="0"/>
                            </a:lnTo>
                            <a:lnTo>
                              <a:pt x="136" y="2"/>
                            </a:lnTo>
                            <a:lnTo>
                              <a:pt x="260" y="332"/>
                            </a:lnTo>
                            <a:lnTo>
                              <a:pt x="278" y="468"/>
                            </a:lnTo>
                            <a:lnTo>
                              <a:pt x="0" y="492"/>
                            </a:lnTo>
                            <a:lnTo>
                              <a:pt x="44" y="582"/>
                            </a:lnTo>
                            <a:lnTo>
                              <a:pt x="48" y="580"/>
                            </a:lnTo>
                            <a:lnTo>
                              <a:pt x="4" y="494"/>
                            </a:lnTo>
                            <a:lnTo>
                              <a:pt x="278" y="47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69" name="Freeform 29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98" y="2415"/>
                        <a:ext cx="6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2"/>
                          </a:cxn>
                          <a:cxn ang="0">
                            <a:pos x="0" y="4"/>
                          </a:cxn>
                          <a:cxn ang="0">
                            <a:pos x="6" y="2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6" h="4">
                            <a:moveTo>
                              <a:pt x="6" y="0"/>
                            </a:moveTo>
                            <a:lnTo>
                              <a:pt x="0" y="2"/>
                            </a:lnTo>
                            <a:lnTo>
                              <a:pt x="0" y="4"/>
                            </a:lnTo>
                            <a:lnTo>
                              <a:pt x="6" y="2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70" name="Freeform 29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50" y="2669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6"/>
                          </a:cxn>
                          <a:cxn ang="0">
                            <a:pos x="4" y="2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  <a:cxn ang="0">
                            <a:pos x="2" y="6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2" y="6"/>
                            </a:moveTo>
                            <a:lnTo>
                              <a:pt x="4" y="2"/>
                            </a:ln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71" name="Freeform 29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6" y="2359"/>
                        <a:ext cx="316" cy="3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4" y="50"/>
                          </a:cxn>
                          <a:cxn ang="0">
                            <a:pos x="6" y="54"/>
                          </a:cxn>
                          <a:cxn ang="0">
                            <a:pos x="28" y="0"/>
                          </a:cxn>
                          <a:cxn ang="0">
                            <a:pos x="22" y="2"/>
                          </a:cxn>
                          <a:cxn ang="0">
                            <a:pos x="0" y="56"/>
                          </a:cxn>
                          <a:cxn ang="0">
                            <a:pos x="52" y="54"/>
                          </a:cxn>
                          <a:cxn ang="0">
                            <a:pos x="52" y="88"/>
                          </a:cxn>
                          <a:cxn ang="0">
                            <a:pos x="314" y="312"/>
                          </a:cxn>
                          <a:cxn ang="0">
                            <a:pos x="316" y="310"/>
                          </a:cxn>
                          <a:cxn ang="0">
                            <a:pos x="54" y="86"/>
                          </a:cxn>
                          <a:cxn ang="0">
                            <a:pos x="54" y="50"/>
                          </a:cxn>
                        </a:cxnLst>
                        <a:rect l="0" t="0" r="r" b="b"/>
                        <a:pathLst>
                          <a:path w="316" h="312">
                            <a:moveTo>
                              <a:pt x="54" y="50"/>
                            </a:moveTo>
                            <a:lnTo>
                              <a:pt x="6" y="54"/>
                            </a:lnTo>
                            <a:lnTo>
                              <a:pt x="28" y="0"/>
                            </a:lnTo>
                            <a:lnTo>
                              <a:pt x="22" y="2"/>
                            </a:lnTo>
                            <a:lnTo>
                              <a:pt x="0" y="56"/>
                            </a:lnTo>
                            <a:lnTo>
                              <a:pt x="52" y="54"/>
                            </a:lnTo>
                            <a:lnTo>
                              <a:pt x="52" y="88"/>
                            </a:lnTo>
                            <a:lnTo>
                              <a:pt x="314" y="312"/>
                            </a:lnTo>
                            <a:lnTo>
                              <a:pt x="316" y="310"/>
                            </a:lnTo>
                            <a:lnTo>
                              <a:pt x="54" y="86"/>
                            </a:lnTo>
                            <a:lnTo>
                              <a:pt x="54" y="5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72" name="Freeform 29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58" y="1551"/>
                        <a:ext cx="12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2"/>
                          </a:cxn>
                          <a:cxn ang="0">
                            <a:pos x="6" y="0"/>
                          </a:cxn>
                          <a:cxn ang="0">
                            <a:pos x="0" y="2"/>
                          </a:cxn>
                          <a:cxn ang="0">
                            <a:pos x="6" y="4"/>
                          </a:cxn>
                          <a:cxn ang="0">
                            <a:pos x="12" y="2"/>
                          </a:cxn>
                        </a:cxnLst>
                        <a:rect l="0" t="0" r="r" b="b"/>
                        <a:pathLst>
                          <a:path w="12" h="4">
                            <a:moveTo>
                              <a:pt x="12" y="2"/>
                            </a:moveTo>
                            <a:lnTo>
                              <a:pt x="6" y="0"/>
                            </a:lnTo>
                            <a:lnTo>
                              <a:pt x="0" y="2"/>
                            </a:lnTo>
                            <a:lnTo>
                              <a:pt x="6" y="4"/>
                            </a:lnTo>
                            <a:lnTo>
                              <a:pt x="12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73" name="Freeform 29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4" y="1599"/>
                        <a:ext cx="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6"/>
                          </a:cxn>
                          <a:cxn ang="0">
                            <a:pos x="2" y="6"/>
                          </a:cxn>
                          <a:cxn ang="0">
                            <a:pos x="8" y="0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8" h="6">
                            <a:moveTo>
                              <a:pt x="6" y="0"/>
                            </a:moveTo>
                            <a:lnTo>
                              <a:pt x="0" y="6"/>
                            </a:lnTo>
                            <a:lnTo>
                              <a:pt x="2" y="6"/>
                            </a:lnTo>
                            <a:lnTo>
                              <a:pt x="8" y="0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74" name="Freeform 29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6" y="1553"/>
                        <a:ext cx="338" cy="3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8" y="342"/>
                          </a:cxn>
                          <a:cxn ang="0">
                            <a:pos x="258" y="340"/>
                          </a:cxn>
                          <a:cxn ang="0">
                            <a:pos x="262" y="340"/>
                          </a:cxn>
                          <a:cxn ang="0">
                            <a:pos x="196" y="46"/>
                          </a:cxn>
                          <a:cxn ang="0">
                            <a:pos x="338" y="2"/>
                          </a:cxn>
                          <a:cxn ang="0">
                            <a:pos x="332" y="0"/>
                          </a:cxn>
                          <a:cxn ang="0">
                            <a:pos x="194" y="42"/>
                          </a:cxn>
                          <a:cxn ang="0">
                            <a:pos x="6" y="46"/>
                          </a:cxn>
                          <a:cxn ang="0">
                            <a:pos x="0" y="52"/>
                          </a:cxn>
                          <a:cxn ang="0">
                            <a:pos x="190" y="46"/>
                          </a:cxn>
                          <a:cxn ang="0">
                            <a:pos x="258" y="342"/>
                          </a:cxn>
                        </a:cxnLst>
                        <a:rect l="0" t="0" r="r" b="b"/>
                        <a:pathLst>
                          <a:path w="338" h="342">
                            <a:moveTo>
                              <a:pt x="258" y="342"/>
                            </a:moveTo>
                            <a:lnTo>
                              <a:pt x="258" y="340"/>
                            </a:lnTo>
                            <a:lnTo>
                              <a:pt x="262" y="340"/>
                            </a:lnTo>
                            <a:lnTo>
                              <a:pt x="196" y="46"/>
                            </a:lnTo>
                            <a:lnTo>
                              <a:pt x="338" y="2"/>
                            </a:lnTo>
                            <a:lnTo>
                              <a:pt x="332" y="0"/>
                            </a:lnTo>
                            <a:lnTo>
                              <a:pt x="194" y="42"/>
                            </a:lnTo>
                            <a:lnTo>
                              <a:pt x="6" y="46"/>
                            </a:lnTo>
                            <a:lnTo>
                              <a:pt x="0" y="52"/>
                            </a:lnTo>
                            <a:lnTo>
                              <a:pt x="190" y="46"/>
                            </a:lnTo>
                            <a:lnTo>
                              <a:pt x="258" y="34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75" name="Freeform 29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4" y="1897"/>
                        <a:ext cx="278" cy="2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4" y="12"/>
                          </a:cxn>
                          <a:cxn ang="0">
                            <a:pos x="236" y="52"/>
                          </a:cxn>
                          <a:cxn ang="0">
                            <a:pos x="186" y="160"/>
                          </a:cxn>
                          <a:cxn ang="0">
                            <a:pos x="158" y="146"/>
                          </a:cxn>
                          <a:cxn ang="0">
                            <a:pos x="78" y="200"/>
                          </a:cxn>
                          <a:cxn ang="0">
                            <a:pos x="54" y="186"/>
                          </a:cxn>
                          <a:cxn ang="0">
                            <a:pos x="0" y="230"/>
                          </a:cxn>
                          <a:cxn ang="0">
                            <a:pos x="0" y="234"/>
                          </a:cxn>
                          <a:cxn ang="0">
                            <a:pos x="54" y="190"/>
                          </a:cxn>
                          <a:cxn ang="0">
                            <a:pos x="78" y="206"/>
                          </a:cxn>
                          <a:cxn ang="0">
                            <a:pos x="158" y="150"/>
                          </a:cxn>
                          <a:cxn ang="0">
                            <a:pos x="188" y="164"/>
                          </a:cxn>
                          <a:cxn ang="0">
                            <a:pos x="238" y="54"/>
                          </a:cxn>
                          <a:cxn ang="0">
                            <a:pos x="278" y="14"/>
                          </a:cxn>
                          <a:cxn ang="0">
                            <a:pos x="274" y="2"/>
                          </a:cxn>
                          <a:cxn ang="0">
                            <a:pos x="270" y="0"/>
                          </a:cxn>
                          <a:cxn ang="0">
                            <a:pos x="274" y="12"/>
                          </a:cxn>
                        </a:cxnLst>
                        <a:rect l="0" t="0" r="r" b="b"/>
                        <a:pathLst>
                          <a:path w="278" h="234">
                            <a:moveTo>
                              <a:pt x="274" y="12"/>
                            </a:moveTo>
                            <a:lnTo>
                              <a:pt x="236" y="52"/>
                            </a:lnTo>
                            <a:lnTo>
                              <a:pt x="186" y="160"/>
                            </a:lnTo>
                            <a:lnTo>
                              <a:pt x="158" y="146"/>
                            </a:lnTo>
                            <a:lnTo>
                              <a:pt x="78" y="200"/>
                            </a:lnTo>
                            <a:lnTo>
                              <a:pt x="54" y="186"/>
                            </a:lnTo>
                            <a:lnTo>
                              <a:pt x="0" y="230"/>
                            </a:lnTo>
                            <a:lnTo>
                              <a:pt x="0" y="234"/>
                            </a:lnTo>
                            <a:lnTo>
                              <a:pt x="54" y="190"/>
                            </a:lnTo>
                            <a:lnTo>
                              <a:pt x="78" y="206"/>
                            </a:lnTo>
                            <a:lnTo>
                              <a:pt x="158" y="150"/>
                            </a:lnTo>
                            <a:lnTo>
                              <a:pt x="188" y="164"/>
                            </a:lnTo>
                            <a:lnTo>
                              <a:pt x="238" y="54"/>
                            </a:lnTo>
                            <a:lnTo>
                              <a:pt x="278" y="14"/>
                            </a:lnTo>
                            <a:lnTo>
                              <a:pt x="274" y="2"/>
                            </a:lnTo>
                            <a:lnTo>
                              <a:pt x="270" y="0"/>
                            </a:lnTo>
                            <a:lnTo>
                              <a:pt x="274" y="1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76" name="Freeform 29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8" y="1695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77" name="Freeform 29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4" y="1895"/>
                        <a:ext cx="1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0" y="2"/>
                          </a:cxn>
                          <a:cxn ang="0">
                            <a:pos x="0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h="2">
                            <a:moveTo>
                              <a:pt x="0" y="2"/>
                            </a:moveTo>
                            <a:lnTo>
                              <a:pt x="0" y="2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78" name="Freeform 29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8" y="1469"/>
                        <a:ext cx="336" cy="5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6" y="466"/>
                          </a:cxn>
                          <a:cxn ang="0">
                            <a:pos x="196" y="454"/>
                          </a:cxn>
                          <a:cxn ang="0">
                            <a:pos x="220" y="470"/>
                          </a:cxn>
                          <a:cxn ang="0">
                            <a:pos x="234" y="512"/>
                          </a:cxn>
                          <a:cxn ang="0">
                            <a:pos x="286" y="534"/>
                          </a:cxn>
                          <a:cxn ang="0">
                            <a:pos x="288" y="532"/>
                          </a:cxn>
                          <a:cxn ang="0">
                            <a:pos x="236" y="510"/>
                          </a:cxn>
                          <a:cxn ang="0">
                            <a:pos x="226" y="474"/>
                          </a:cxn>
                          <a:cxn ang="0">
                            <a:pos x="232" y="480"/>
                          </a:cxn>
                          <a:cxn ang="0">
                            <a:pos x="290" y="348"/>
                          </a:cxn>
                          <a:cxn ang="0">
                            <a:pos x="324" y="288"/>
                          </a:cxn>
                          <a:cxn ang="0">
                            <a:pos x="334" y="210"/>
                          </a:cxn>
                          <a:cxn ang="0">
                            <a:pos x="334" y="208"/>
                          </a:cxn>
                          <a:cxn ang="0">
                            <a:pos x="334" y="208"/>
                          </a:cxn>
                          <a:cxn ang="0">
                            <a:pos x="336" y="200"/>
                          </a:cxn>
                          <a:cxn ang="0">
                            <a:pos x="262" y="0"/>
                          </a:cxn>
                          <a:cxn ang="0">
                            <a:pos x="260" y="6"/>
                          </a:cxn>
                          <a:cxn ang="0">
                            <a:pos x="330" y="202"/>
                          </a:cxn>
                          <a:cxn ang="0">
                            <a:pos x="320" y="286"/>
                          </a:cxn>
                          <a:cxn ang="0">
                            <a:pos x="288" y="346"/>
                          </a:cxn>
                          <a:cxn ang="0">
                            <a:pos x="232" y="470"/>
                          </a:cxn>
                          <a:cxn ang="0">
                            <a:pos x="198" y="450"/>
                          </a:cxn>
                          <a:cxn ang="0">
                            <a:pos x="106" y="462"/>
                          </a:cxn>
                          <a:cxn ang="0">
                            <a:pos x="0" y="424"/>
                          </a:cxn>
                          <a:cxn ang="0">
                            <a:pos x="0" y="430"/>
                          </a:cxn>
                          <a:cxn ang="0">
                            <a:pos x="106" y="466"/>
                          </a:cxn>
                        </a:cxnLst>
                        <a:rect l="0" t="0" r="r" b="b"/>
                        <a:pathLst>
                          <a:path w="336" h="534">
                            <a:moveTo>
                              <a:pt x="106" y="466"/>
                            </a:moveTo>
                            <a:lnTo>
                              <a:pt x="196" y="454"/>
                            </a:lnTo>
                            <a:lnTo>
                              <a:pt x="220" y="470"/>
                            </a:lnTo>
                            <a:lnTo>
                              <a:pt x="234" y="512"/>
                            </a:lnTo>
                            <a:lnTo>
                              <a:pt x="286" y="534"/>
                            </a:lnTo>
                            <a:lnTo>
                              <a:pt x="288" y="532"/>
                            </a:lnTo>
                            <a:lnTo>
                              <a:pt x="236" y="510"/>
                            </a:lnTo>
                            <a:lnTo>
                              <a:pt x="226" y="474"/>
                            </a:lnTo>
                            <a:lnTo>
                              <a:pt x="232" y="480"/>
                            </a:lnTo>
                            <a:lnTo>
                              <a:pt x="290" y="348"/>
                            </a:lnTo>
                            <a:lnTo>
                              <a:pt x="324" y="288"/>
                            </a:lnTo>
                            <a:lnTo>
                              <a:pt x="334" y="210"/>
                            </a:lnTo>
                            <a:lnTo>
                              <a:pt x="334" y="208"/>
                            </a:lnTo>
                            <a:lnTo>
                              <a:pt x="334" y="208"/>
                            </a:lnTo>
                            <a:lnTo>
                              <a:pt x="336" y="200"/>
                            </a:lnTo>
                            <a:lnTo>
                              <a:pt x="262" y="0"/>
                            </a:lnTo>
                            <a:lnTo>
                              <a:pt x="260" y="6"/>
                            </a:lnTo>
                            <a:lnTo>
                              <a:pt x="330" y="202"/>
                            </a:lnTo>
                            <a:lnTo>
                              <a:pt x="320" y="286"/>
                            </a:lnTo>
                            <a:lnTo>
                              <a:pt x="288" y="346"/>
                            </a:lnTo>
                            <a:lnTo>
                              <a:pt x="232" y="470"/>
                            </a:lnTo>
                            <a:lnTo>
                              <a:pt x="198" y="450"/>
                            </a:lnTo>
                            <a:lnTo>
                              <a:pt x="106" y="462"/>
                            </a:lnTo>
                            <a:lnTo>
                              <a:pt x="0" y="424"/>
                            </a:lnTo>
                            <a:lnTo>
                              <a:pt x="0" y="430"/>
                            </a:lnTo>
                            <a:lnTo>
                              <a:pt x="106" y="46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79" name="Freeform 29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78" y="1699"/>
                        <a:ext cx="330" cy="34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8" y="0"/>
                          </a:cxn>
                          <a:cxn ang="0">
                            <a:pos x="312" y="22"/>
                          </a:cxn>
                          <a:cxn ang="0">
                            <a:pos x="272" y="22"/>
                          </a:cxn>
                          <a:cxn ang="0">
                            <a:pos x="230" y="84"/>
                          </a:cxn>
                          <a:cxn ang="0">
                            <a:pos x="202" y="154"/>
                          </a:cxn>
                          <a:cxn ang="0">
                            <a:pos x="172" y="130"/>
                          </a:cxn>
                          <a:cxn ang="0">
                            <a:pos x="142" y="294"/>
                          </a:cxn>
                          <a:cxn ang="0">
                            <a:pos x="72" y="336"/>
                          </a:cxn>
                          <a:cxn ang="0">
                            <a:pos x="0" y="304"/>
                          </a:cxn>
                          <a:cxn ang="0">
                            <a:pos x="0" y="304"/>
                          </a:cxn>
                          <a:cxn ang="0">
                            <a:pos x="0" y="306"/>
                          </a:cxn>
                          <a:cxn ang="0">
                            <a:pos x="72" y="340"/>
                          </a:cxn>
                          <a:cxn ang="0">
                            <a:pos x="144" y="296"/>
                          </a:cxn>
                          <a:cxn ang="0">
                            <a:pos x="174" y="132"/>
                          </a:cxn>
                          <a:cxn ang="0">
                            <a:pos x="202" y="158"/>
                          </a:cxn>
                          <a:cxn ang="0">
                            <a:pos x="232" y="84"/>
                          </a:cxn>
                          <a:cxn ang="0">
                            <a:pos x="274" y="26"/>
                          </a:cxn>
                          <a:cxn ang="0">
                            <a:pos x="312" y="26"/>
                          </a:cxn>
                          <a:cxn ang="0">
                            <a:pos x="330" y="0"/>
                          </a:cxn>
                          <a:cxn ang="0">
                            <a:pos x="330" y="0"/>
                          </a:cxn>
                          <a:cxn ang="0">
                            <a:pos x="328" y="0"/>
                          </a:cxn>
                        </a:cxnLst>
                        <a:rect l="0" t="0" r="r" b="b"/>
                        <a:pathLst>
                          <a:path w="330" h="340">
                            <a:moveTo>
                              <a:pt x="328" y="0"/>
                            </a:moveTo>
                            <a:lnTo>
                              <a:pt x="312" y="22"/>
                            </a:lnTo>
                            <a:lnTo>
                              <a:pt x="272" y="22"/>
                            </a:lnTo>
                            <a:lnTo>
                              <a:pt x="230" y="84"/>
                            </a:lnTo>
                            <a:lnTo>
                              <a:pt x="202" y="154"/>
                            </a:lnTo>
                            <a:lnTo>
                              <a:pt x="172" y="130"/>
                            </a:lnTo>
                            <a:lnTo>
                              <a:pt x="142" y="294"/>
                            </a:lnTo>
                            <a:lnTo>
                              <a:pt x="72" y="336"/>
                            </a:lnTo>
                            <a:lnTo>
                              <a:pt x="0" y="304"/>
                            </a:lnTo>
                            <a:lnTo>
                              <a:pt x="0" y="304"/>
                            </a:lnTo>
                            <a:lnTo>
                              <a:pt x="0" y="306"/>
                            </a:lnTo>
                            <a:lnTo>
                              <a:pt x="72" y="340"/>
                            </a:lnTo>
                            <a:lnTo>
                              <a:pt x="144" y="296"/>
                            </a:lnTo>
                            <a:lnTo>
                              <a:pt x="174" y="132"/>
                            </a:lnTo>
                            <a:lnTo>
                              <a:pt x="202" y="158"/>
                            </a:lnTo>
                            <a:lnTo>
                              <a:pt x="232" y="84"/>
                            </a:lnTo>
                            <a:lnTo>
                              <a:pt x="274" y="26"/>
                            </a:lnTo>
                            <a:lnTo>
                              <a:pt x="312" y="26"/>
                            </a:lnTo>
                            <a:lnTo>
                              <a:pt x="330" y="0"/>
                            </a:lnTo>
                            <a:lnTo>
                              <a:pt x="330" y="0"/>
                            </a:lnTo>
                            <a:lnTo>
                              <a:pt x="32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80" name="Freeform 29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74" y="2001"/>
                        <a:ext cx="4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2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  <a:cxn ang="0">
                            <a:pos x="4" y="4"/>
                          </a:cxn>
                          <a:cxn ang="0">
                            <a:pos x="4" y="2"/>
                          </a:cxn>
                          <a:cxn ang="0">
                            <a:pos x="4" y="2"/>
                          </a:cxn>
                        </a:cxnLst>
                        <a:rect l="0" t="0" r="r" b="b"/>
                        <a:pathLst>
                          <a:path w="4" h="4">
                            <a:moveTo>
                              <a:pt x="4" y="2"/>
                            </a:move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lnTo>
                              <a:pt x="4" y="4"/>
                            </a:lnTo>
                            <a:lnTo>
                              <a:pt x="4" y="2"/>
                            </a:lnTo>
                            <a:lnTo>
                              <a:pt x="4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81" name="Freeform 29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4" y="1893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0" y="4"/>
                          </a:cxn>
                          <a:cxn ang="0">
                            <a:pos x="4" y="6"/>
                          </a:cxn>
                          <a:cxn ang="0">
                            <a:pos x="4" y="0"/>
                          </a:cxn>
                          <a:cxn ang="0">
                            <a:pos x="0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0" y="2"/>
                            </a:moveTo>
                            <a:lnTo>
                              <a:pt x="0" y="4"/>
                            </a:lnTo>
                            <a:lnTo>
                              <a:pt x="4" y="6"/>
                            </a:lnTo>
                            <a:lnTo>
                              <a:pt x="4" y="0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82" name="Freeform 29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4" y="1789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6"/>
                          </a:cxn>
                          <a:cxn ang="0">
                            <a:pos x="4" y="0"/>
                          </a:cxn>
                          <a:cxn ang="0">
                            <a:pos x="2" y="2"/>
                          </a:cxn>
                          <a:cxn ang="0">
                            <a:pos x="0" y="6"/>
                          </a:cxn>
                          <a:cxn ang="0">
                            <a:pos x="4" y="6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4" y="6"/>
                            </a:moveTo>
                            <a:lnTo>
                              <a:pt x="4" y="0"/>
                            </a:lnTo>
                            <a:lnTo>
                              <a:pt x="2" y="2"/>
                            </a:lnTo>
                            <a:lnTo>
                              <a:pt x="0" y="6"/>
                            </a:lnTo>
                            <a:lnTo>
                              <a:pt x="4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83" name="Freeform 29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8" y="1697"/>
                        <a:ext cx="258" cy="1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4" y="106"/>
                          </a:cxn>
                          <a:cxn ang="0">
                            <a:pos x="64" y="26"/>
                          </a:cxn>
                          <a:cxn ang="0">
                            <a:pos x="2" y="0"/>
                          </a:cxn>
                          <a:cxn ang="0">
                            <a:pos x="2" y="0"/>
                          </a:cxn>
                          <a:cxn ang="0">
                            <a:pos x="2" y="2"/>
                          </a:cxn>
                          <a:cxn ang="0">
                            <a:pos x="0" y="2"/>
                          </a:cxn>
                          <a:cxn ang="0">
                            <a:pos x="60" y="28"/>
                          </a:cxn>
                          <a:cxn ang="0">
                            <a:pos x="50" y="108"/>
                          </a:cxn>
                          <a:cxn ang="0">
                            <a:pos x="172" y="118"/>
                          </a:cxn>
                          <a:cxn ang="0">
                            <a:pos x="256" y="98"/>
                          </a:cxn>
                          <a:cxn ang="0">
                            <a:pos x="258" y="94"/>
                          </a:cxn>
                          <a:cxn ang="0">
                            <a:pos x="176" y="116"/>
                          </a:cxn>
                          <a:cxn ang="0">
                            <a:pos x="54" y="106"/>
                          </a:cxn>
                        </a:cxnLst>
                        <a:rect l="0" t="0" r="r" b="b"/>
                        <a:pathLst>
                          <a:path w="258" h="118">
                            <a:moveTo>
                              <a:pt x="54" y="106"/>
                            </a:moveTo>
                            <a:lnTo>
                              <a:pt x="64" y="26"/>
                            </a:lnTo>
                            <a:lnTo>
                              <a:pt x="2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lnTo>
                              <a:pt x="0" y="2"/>
                            </a:lnTo>
                            <a:lnTo>
                              <a:pt x="60" y="28"/>
                            </a:lnTo>
                            <a:lnTo>
                              <a:pt x="50" y="108"/>
                            </a:lnTo>
                            <a:lnTo>
                              <a:pt x="172" y="118"/>
                            </a:lnTo>
                            <a:lnTo>
                              <a:pt x="256" y="98"/>
                            </a:lnTo>
                            <a:lnTo>
                              <a:pt x="258" y="94"/>
                            </a:lnTo>
                            <a:lnTo>
                              <a:pt x="176" y="116"/>
                            </a:lnTo>
                            <a:lnTo>
                              <a:pt x="54" y="10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84" name="Freeform 29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22" y="1673"/>
                        <a:ext cx="286" cy="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8" y="56"/>
                          </a:cxn>
                          <a:cxn ang="0">
                            <a:pos x="106" y="26"/>
                          </a:cxn>
                          <a:cxn ang="0">
                            <a:pos x="132" y="72"/>
                          </a:cxn>
                          <a:cxn ang="0">
                            <a:pos x="238" y="16"/>
                          </a:cxn>
                          <a:cxn ang="0">
                            <a:pos x="284" y="26"/>
                          </a:cxn>
                          <a:cxn ang="0">
                            <a:pos x="286" y="24"/>
                          </a:cxn>
                          <a:cxn ang="0">
                            <a:pos x="234" y="12"/>
                          </a:cxn>
                          <a:cxn ang="0">
                            <a:pos x="132" y="68"/>
                          </a:cxn>
                          <a:cxn ang="0">
                            <a:pos x="108" y="26"/>
                          </a:cxn>
                          <a:cxn ang="0">
                            <a:pos x="108" y="26"/>
                          </a:cxn>
                          <a:cxn ang="0">
                            <a:pos x="106" y="24"/>
                          </a:cxn>
                          <a:cxn ang="0">
                            <a:pos x="20" y="50"/>
                          </a:cxn>
                          <a:cxn ang="0">
                            <a:pos x="2" y="0"/>
                          </a:cxn>
                          <a:cxn ang="0">
                            <a:pos x="0" y="4"/>
                          </a:cxn>
                          <a:cxn ang="0">
                            <a:pos x="0" y="6"/>
                          </a:cxn>
                          <a:cxn ang="0">
                            <a:pos x="18" y="56"/>
                          </a:cxn>
                        </a:cxnLst>
                        <a:rect l="0" t="0" r="r" b="b"/>
                        <a:pathLst>
                          <a:path w="286" h="72">
                            <a:moveTo>
                              <a:pt x="18" y="56"/>
                            </a:moveTo>
                            <a:lnTo>
                              <a:pt x="106" y="26"/>
                            </a:lnTo>
                            <a:lnTo>
                              <a:pt x="132" y="72"/>
                            </a:lnTo>
                            <a:lnTo>
                              <a:pt x="238" y="16"/>
                            </a:lnTo>
                            <a:lnTo>
                              <a:pt x="284" y="26"/>
                            </a:lnTo>
                            <a:lnTo>
                              <a:pt x="286" y="24"/>
                            </a:lnTo>
                            <a:lnTo>
                              <a:pt x="234" y="12"/>
                            </a:lnTo>
                            <a:lnTo>
                              <a:pt x="132" y="68"/>
                            </a:lnTo>
                            <a:lnTo>
                              <a:pt x="108" y="26"/>
                            </a:lnTo>
                            <a:lnTo>
                              <a:pt x="108" y="26"/>
                            </a:lnTo>
                            <a:lnTo>
                              <a:pt x="106" y="24"/>
                            </a:lnTo>
                            <a:lnTo>
                              <a:pt x="20" y="50"/>
                            </a:lnTo>
                            <a:lnTo>
                              <a:pt x="2" y="0"/>
                            </a:lnTo>
                            <a:lnTo>
                              <a:pt x="0" y="4"/>
                            </a:lnTo>
                            <a:lnTo>
                              <a:pt x="0" y="6"/>
                            </a:lnTo>
                            <a:lnTo>
                              <a:pt x="18" y="5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85" name="Freeform 29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806" y="1697"/>
                        <a:ext cx="4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2"/>
                          </a:cxn>
                          <a:cxn ang="0">
                            <a:pos x="2" y="2"/>
                          </a:cxn>
                          <a:cxn ang="0">
                            <a:pos x="4" y="2"/>
                          </a:cxn>
                          <a:cxn ang="0">
                            <a:pos x="4" y="0"/>
                          </a:cxn>
                          <a:cxn ang="0">
                            <a:pos x="2" y="0"/>
                          </a:cxn>
                          <a:cxn ang="0">
                            <a:pos x="0" y="2"/>
                          </a:cxn>
                          <a:cxn ang="0">
                            <a:pos x="2" y="2"/>
                          </a:cxn>
                        </a:cxnLst>
                        <a:rect l="0" t="0" r="r" b="b"/>
                        <a:pathLst>
                          <a:path w="4" h="2">
                            <a:moveTo>
                              <a:pt x="2" y="2"/>
                            </a:moveTo>
                            <a:lnTo>
                              <a:pt x="2" y="2"/>
                            </a:lnTo>
                            <a:lnTo>
                              <a:pt x="4" y="2"/>
                            </a:lnTo>
                            <a:lnTo>
                              <a:pt x="4" y="0"/>
                            </a:lnTo>
                            <a:lnTo>
                              <a:pt x="2" y="0"/>
                            </a:lnTo>
                            <a:lnTo>
                              <a:pt x="0" y="2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86" name="Rectangle 29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22" y="1677"/>
                        <a:ext cx="1" cy="2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87" name="Freeform 29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6" y="1321"/>
                        <a:ext cx="490" cy="2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62" y="258"/>
                          </a:cxn>
                          <a:cxn ang="0">
                            <a:pos x="490" y="190"/>
                          </a:cxn>
                          <a:cxn ang="0">
                            <a:pos x="452" y="138"/>
                          </a:cxn>
                          <a:cxn ang="0">
                            <a:pos x="462" y="68"/>
                          </a:cxn>
                          <a:cxn ang="0">
                            <a:pos x="382" y="0"/>
                          </a:cxn>
                          <a:cxn ang="0">
                            <a:pos x="18" y="120"/>
                          </a:cxn>
                          <a:cxn ang="0">
                            <a:pos x="2" y="74"/>
                          </a:cxn>
                          <a:cxn ang="0">
                            <a:pos x="0" y="76"/>
                          </a:cxn>
                          <a:cxn ang="0">
                            <a:pos x="16" y="124"/>
                          </a:cxn>
                          <a:cxn ang="0">
                            <a:pos x="382" y="4"/>
                          </a:cxn>
                          <a:cxn ang="0">
                            <a:pos x="458" y="70"/>
                          </a:cxn>
                          <a:cxn ang="0">
                            <a:pos x="448" y="138"/>
                          </a:cxn>
                          <a:cxn ang="0">
                            <a:pos x="488" y="190"/>
                          </a:cxn>
                          <a:cxn ang="0">
                            <a:pos x="458" y="256"/>
                          </a:cxn>
                          <a:cxn ang="0">
                            <a:pos x="428" y="266"/>
                          </a:cxn>
                          <a:cxn ang="0">
                            <a:pos x="430" y="270"/>
                          </a:cxn>
                          <a:cxn ang="0">
                            <a:pos x="462" y="258"/>
                          </a:cxn>
                        </a:cxnLst>
                        <a:rect l="0" t="0" r="r" b="b"/>
                        <a:pathLst>
                          <a:path w="490" h="270">
                            <a:moveTo>
                              <a:pt x="462" y="258"/>
                            </a:moveTo>
                            <a:lnTo>
                              <a:pt x="490" y="190"/>
                            </a:lnTo>
                            <a:lnTo>
                              <a:pt x="452" y="138"/>
                            </a:lnTo>
                            <a:lnTo>
                              <a:pt x="462" y="68"/>
                            </a:lnTo>
                            <a:lnTo>
                              <a:pt x="382" y="0"/>
                            </a:lnTo>
                            <a:lnTo>
                              <a:pt x="18" y="120"/>
                            </a:lnTo>
                            <a:lnTo>
                              <a:pt x="2" y="74"/>
                            </a:lnTo>
                            <a:lnTo>
                              <a:pt x="0" y="76"/>
                            </a:lnTo>
                            <a:lnTo>
                              <a:pt x="16" y="124"/>
                            </a:lnTo>
                            <a:lnTo>
                              <a:pt x="382" y="4"/>
                            </a:lnTo>
                            <a:lnTo>
                              <a:pt x="458" y="70"/>
                            </a:lnTo>
                            <a:lnTo>
                              <a:pt x="448" y="138"/>
                            </a:lnTo>
                            <a:lnTo>
                              <a:pt x="488" y="190"/>
                            </a:lnTo>
                            <a:lnTo>
                              <a:pt x="458" y="256"/>
                            </a:lnTo>
                            <a:lnTo>
                              <a:pt x="428" y="266"/>
                            </a:lnTo>
                            <a:lnTo>
                              <a:pt x="430" y="270"/>
                            </a:lnTo>
                            <a:lnTo>
                              <a:pt x="462" y="25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88" name="Freeform 29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6" y="1587"/>
                        <a:ext cx="320" cy="11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112"/>
                          </a:cxn>
                          <a:cxn ang="0">
                            <a:pos x="320" y="4"/>
                          </a:cxn>
                          <a:cxn ang="0">
                            <a:pos x="318" y="0"/>
                          </a:cxn>
                          <a:cxn ang="0">
                            <a:pos x="0" y="110"/>
                          </a:cxn>
                          <a:cxn ang="0">
                            <a:pos x="2" y="110"/>
                          </a:cxn>
                          <a:cxn ang="0">
                            <a:pos x="2" y="110"/>
                          </a:cxn>
                          <a:cxn ang="0">
                            <a:pos x="4" y="112"/>
                          </a:cxn>
                        </a:cxnLst>
                        <a:rect l="0" t="0" r="r" b="b"/>
                        <a:pathLst>
                          <a:path w="320" h="112">
                            <a:moveTo>
                              <a:pt x="4" y="112"/>
                            </a:moveTo>
                            <a:lnTo>
                              <a:pt x="320" y="4"/>
                            </a:lnTo>
                            <a:lnTo>
                              <a:pt x="318" y="0"/>
                            </a:lnTo>
                            <a:lnTo>
                              <a:pt x="0" y="110"/>
                            </a:lnTo>
                            <a:lnTo>
                              <a:pt x="2" y="110"/>
                            </a:lnTo>
                            <a:lnTo>
                              <a:pt x="2" y="110"/>
                            </a:lnTo>
                            <a:lnTo>
                              <a:pt x="4" y="11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89" name="Freeform 29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8" y="1697"/>
                        <a:ext cx="2" cy="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" y="2"/>
                          </a:cxn>
                          <a:cxn ang="0">
                            <a:pos x="2" y="2"/>
                          </a:cxn>
                        </a:cxnLst>
                        <a:rect l="0" t="0" r="r" b="b"/>
                        <a:pathLst>
                          <a:path w="2" h="2">
                            <a:moveTo>
                              <a:pt x="2" y="2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2" y="2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0" name="Rectangle 29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72" y="1723"/>
                        <a:ext cx="2" cy="2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1" name="Rectangle 29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44" y="1587"/>
                        <a:ext cx="1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2" name="Freeform 29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46" y="1591"/>
                        <a:ext cx="126" cy="1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58" y="162"/>
                          </a:cxn>
                          <a:cxn ang="0">
                            <a:pos x="126" y="134"/>
                          </a:cxn>
                          <a:cxn ang="0">
                            <a:pos x="126" y="132"/>
                          </a:cxn>
                          <a:cxn ang="0">
                            <a:pos x="62" y="158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26" h="162"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58" y="162"/>
                            </a:lnTo>
                            <a:lnTo>
                              <a:pt x="126" y="134"/>
                            </a:lnTo>
                            <a:lnTo>
                              <a:pt x="126" y="132"/>
                            </a:lnTo>
                            <a:lnTo>
                              <a:pt x="62" y="15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3" name="Freeform 29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44" y="1587"/>
                        <a:ext cx="2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4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" y="4"/>
                          </a:cxn>
                          <a:cxn ang="0">
                            <a:pos x="2" y="4"/>
                          </a:cxn>
                        </a:cxnLst>
                        <a:rect l="0" t="0" r="r" b="b"/>
                        <a:pathLst>
                          <a:path w="2" h="4">
                            <a:moveTo>
                              <a:pt x="2" y="4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2" y="4"/>
                            </a:lnTo>
                            <a:lnTo>
                              <a:pt x="2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4" name="Freeform 29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80" y="1225"/>
                        <a:ext cx="2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4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2" y="4"/>
                          </a:cxn>
                        </a:cxnLst>
                        <a:rect l="0" t="0" r="r" b="b"/>
                        <a:pathLst>
                          <a:path w="2" h="4">
                            <a:moveTo>
                              <a:pt x="2" y="4"/>
                            </a:move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2" y="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5" name="Freeform 29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18" y="1341"/>
                        <a:ext cx="4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6"/>
                          </a:cxn>
                          <a:cxn ang="0">
                            <a:pos x="2" y="6"/>
                          </a:cxn>
                          <a:cxn ang="0">
                            <a:pos x="4" y="4"/>
                          </a:cxn>
                          <a:cxn ang="0">
                            <a:pos x="2" y="0"/>
                          </a:cxn>
                          <a:cxn ang="0">
                            <a:pos x="0" y="4"/>
                          </a:cxn>
                          <a:cxn ang="0">
                            <a:pos x="2" y="6"/>
                          </a:cxn>
                        </a:cxnLst>
                        <a:rect l="0" t="0" r="r" b="b"/>
                        <a:pathLst>
                          <a:path w="4" h="6">
                            <a:moveTo>
                              <a:pt x="2" y="6"/>
                            </a:moveTo>
                            <a:lnTo>
                              <a:pt x="2" y="6"/>
                            </a:lnTo>
                            <a:lnTo>
                              <a:pt x="4" y="4"/>
                            </a:lnTo>
                            <a:lnTo>
                              <a:pt x="2" y="0"/>
                            </a:lnTo>
                            <a:lnTo>
                              <a:pt x="0" y="4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6" name="Freeform 29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4" y="1253"/>
                        <a:ext cx="62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" y="84"/>
                          </a:cxn>
                          <a:cxn ang="0">
                            <a:pos x="62" y="136"/>
                          </a:cxn>
                          <a:cxn ang="0">
                            <a:pos x="12" y="8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2" h="136">
                            <a:moveTo>
                              <a:pt x="0" y="0"/>
                            </a:moveTo>
                            <a:lnTo>
                              <a:pt x="10" y="84"/>
                            </a:lnTo>
                            <a:lnTo>
                              <a:pt x="62" y="136"/>
                            </a:lnTo>
                            <a:lnTo>
                              <a:pt x="12" y="8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7" name="Freeform 29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102" cy="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0" y="13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38" y="132"/>
                          </a:cxn>
                          <a:cxn ang="0">
                            <a:pos x="102" y="358"/>
                          </a:cxn>
                          <a:cxn ang="0">
                            <a:pos x="80" y="276"/>
                          </a:cxn>
                          <a:cxn ang="0">
                            <a:pos x="40" y="132"/>
                          </a:cxn>
                        </a:cxnLst>
                        <a:rect l="0" t="0" r="r" b="b"/>
                        <a:pathLst>
                          <a:path w="102" h="358">
                            <a:moveTo>
                              <a:pt x="40" y="132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38" y="132"/>
                            </a:lnTo>
                            <a:lnTo>
                              <a:pt x="102" y="358"/>
                            </a:lnTo>
                            <a:lnTo>
                              <a:pt x="80" y="276"/>
                            </a:lnTo>
                            <a:lnTo>
                              <a:pt x="40" y="13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8" name="Freeform 29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90" y="1183"/>
                        <a:ext cx="90" cy="1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0"/>
                          </a:cxn>
                          <a:cxn ang="0">
                            <a:pos x="28" y="162"/>
                          </a:cxn>
                          <a:cxn ang="0">
                            <a:pos x="30" y="158"/>
                          </a:cxn>
                          <a:cxn ang="0">
                            <a:pos x="4" y="20"/>
                          </a:cxn>
                          <a:cxn ang="0">
                            <a:pos x="54" y="2"/>
                          </a:cxn>
                          <a:cxn ang="0">
                            <a:pos x="90" y="42"/>
                          </a:cxn>
                          <a:cxn ang="0">
                            <a:pos x="90" y="42"/>
                          </a:cxn>
                          <a:cxn ang="0">
                            <a:pos x="54" y="0"/>
                          </a:cxn>
                          <a:cxn ang="0">
                            <a:pos x="0" y="20"/>
                          </a:cxn>
                        </a:cxnLst>
                        <a:rect l="0" t="0" r="r" b="b"/>
                        <a:pathLst>
                          <a:path w="90" h="162">
                            <a:moveTo>
                              <a:pt x="0" y="20"/>
                            </a:moveTo>
                            <a:lnTo>
                              <a:pt x="28" y="162"/>
                            </a:lnTo>
                            <a:lnTo>
                              <a:pt x="30" y="158"/>
                            </a:lnTo>
                            <a:lnTo>
                              <a:pt x="4" y="20"/>
                            </a:lnTo>
                            <a:lnTo>
                              <a:pt x="54" y="2"/>
                            </a:lnTo>
                            <a:lnTo>
                              <a:pt x="90" y="42"/>
                            </a:lnTo>
                            <a:lnTo>
                              <a:pt x="90" y="42"/>
                            </a:lnTo>
                            <a:lnTo>
                              <a:pt x="54" y="0"/>
                            </a:lnTo>
                            <a:lnTo>
                              <a:pt x="0" y="20"/>
                            </a:lnTo>
                            <a:close/>
                          </a:path>
                        </a:pathLst>
                      </a:custGeom>
                      <a:grpFill/>
                      <a:ln w="4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399" name="Rectangle 29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20" y="1347"/>
                        <a:ext cx="1" cy="1"/>
                      </a:xfrm>
                      <a:prstGeom prst="rect">
                        <a:avLst/>
                      </a:pr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0" name="Freeform 29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6" y="815"/>
                        <a:ext cx="166" cy="2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126" y="220"/>
                          </a:cxn>
                          <a:cxn ang="0">
                            <a:pos x="166" y="248"/>
                          </a:cxn>
                          <a:cxn ang="0">
                            <a:pos x="166" y="246"/>
                          </a:cxn>
                          <a:cxn ang="0">
                            <a:pos x="126" y="218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66" h="248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126" y="220"/>
                            </a:lnTo>
                            <a:lnTo>
                              <a:pt x="166" y="248"/>
                            </a:lnTo>
                            <a:lnTo>
                              <a:pt x="166" y="246"/>
                            </a:lnTo>
                            <a:lnTo>
                              <a:pt x="126" y="2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4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1" name="Freeform 29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2" y="711"/>
                        <a:ext cx="64" cy="3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42"/>
                          </a:cxn>
                          <a:cxn ang="0">
                            <a:pos x="64" y="0"/>
                          </a:cxn>
                          <a:cxn ang="0">
                            <a:pos x="60" y="0"/>
                          </a:cxn>
                          <a:cxn ang="0">
                            <a:pos x="0" y="342"/>
                          </a:cxn>
                        </a:cxnLst>
                        <a:rect l="0" t="0" r="r" b="b"/>
                        <a:pathLst>
                          <a:path w="64" h="342">
                            <a:moveTo>
                              <a:pt x="0" y="342"/>
                            </a:moveTo>
                            <a:lnTo>
                              <a:pt x="64" y="0"/>
                            </a:lnTo>
                            <a:lnTo>
                              <a:pt x="60" y="0"/>
                            </a:lnTo>
                            <a:lnTo>
                              <a:pt x="0" y="34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2" name="Freeform 29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0" y="923"/>
                        <a:ext cx="682" cy="6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8" y="128"/>
                          </a:cxn>
                          <a:cxn ang="0">
                            <a:pos x="412" y="144"/>
                          </a:cxn>
                          <a:cxn ang="0">
                            <a:pos x="232" y="112"/>
                          </a:cxn>
                          <a:cxn ang="0">
                            <a:pos x="224" y="26"/>
                          </a:cxn>
                          <a:cxn ang="0">
                            <a:pos x="128" y="0"/>
                          </a:cxn>
                          <a:cxn ang="0">
                            <a:pos x="128" y="20"/>
                          </a:cxn>
                          <a:cxn ang="0">
                            <a:pos x="0" y="410"/>
                          </a:cxn>
                          <a:cxn ang="0">
                            <a:pos x="6" y="510"/>
                          </a:cxn>
                          <a:cxn ang="0">
                            <a:pos x="344" y="602"/>
                          </a:cxn>
                          <a:cxn ang="0">
                            <a:pos x="572" y="650"/>
                          </a:cxn>
                          <a:cxn ang="0">
                            <a:pos x="622" y="386"/>
                          </a:cxn>
                          <a:cxn ang="0">
                            <a:pos x="614" y="360"/>
                          </a:cxn>
                          <a:cxn ang="0">
                            <a:pos x="682" y="224"/>
                          </a:cxn>
                          <a:cxn ang="0">
                            <a:pos x="662" y="166"/>
                          </a:cxn>
                          <a:cxn ang="0">
                            <a:pos x="528" y="128"/>
                          </a:cxn>
                        </a:cxnLst>
                        <a:rect l="0" t="0" r="r" b="b"/>
                        <a:pathLst>
                          <a:path w="682" h="650">
                            <a:moveTo>
                              <a:pt x="528" y="128"/>
                            </a:moveTo>
                            <a:lnTo>
                              <a:pt x="412" y="144"/>
                            </a:lnTo>
                            <a:lnTo>
                              <a:pt x="232" y="112"/>
                            </a:lnTo>
                            <a:lnTo>
                              <a:pt x="224" y="26"/>
                            </a:lnTo>
                            <a:lnTo>
                              <a:pt x="128" y="0"/>
                            </a:lnTo>
                            <a:lnTo>
                              <a:pt x="128" y="20"/>
                            </a:lnTo>
                            <a:lnTo>
                              <a:pt x="0" y="410"/>
                            </a:lnTo>
                            <a:lnTo>
                              <a:pt x="6" y="510"/>
                            </a:lnTo>
                            <a:lnTo>
                              <a:pt x="344" y="602"/>
                            </a:lnTo>
                            <a:lnTo>
                              <a:pt x="572" y="650"/>
                            </a:lnTo>
                            <a:lnTo>
                              <a:pt x="622" y="386"/>
                            </a:lnTo>
                            <a:lnTo>
                              <a:pt x="614" y="360"/>
                            </a:lnTo>
                            <a:lnTo>
                              <a:pt x="682" y="224"/>
                            </a:lnTo>
                            <a:lnTo>
                              <a:pt x="662" y="166"/>
                            </a:lnTo>
                            <a:lnTo>
                              <a:pt x="528" y="128"/>
                            </a:lnTo>
                            <a:close/>
                          </a:path>
                        </a:pathLst>
                      </a:custGeom>
                      <a:solidFill>
                        <a:srgbClr val="66CC33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3" name="Freeform 29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88" y="593"/>
                        <a:ext cx="588" cy="4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98" y="12"/>
                          </a:cxn>
                          <a:cxn ang="0">
                            <a:pos x="118" y="92"/>
                          </a:cxn>
                          <a:cxn ang="0">
                            <a:pos x="0" y="0"/>
                          </a:cxn>
                          <a:cxn ang="0">
                            <a:pos x="0" y="324"/>
                          </a:cxn>
                          <a:cxn ang="0">
                            <a:pos x="100" y="352"/>
                          </a:cxn>
                          <a:cxn ang="0">
                            <a:pos x="110" y="436"/>
                          </a:cxn>
                          <a:cxn ang="0">
                            <a:pos x="284" y="468"/>
                          </a:cxn>
                          <a:cxn ang="0">
                            <a:pos x="400" y="452"/>
                          </a:cxn>
                          <a:cxn ang="0">
                            <a:pos x="532" y="486"/>
                          </a:cxn>
                          <a:cxn ang="0">
                            <a:pos x="524" y="460"/>
                          </a:cxn>
                          <a:cxn ang="0">
                            <a:pos x="584" y="118"/>
                          </a:cxn>
                          <a:cxn ang="0">
                            <a:pos x="588" y="118"/>
                          </a:cxn>
                          <a:cxn ang="0">
                            <a:pos x="588" y="116"/>
                          </a:cxn>
                          <a:cxn ang="0">
                            <a:pos x="198" y="12"/>
                          </a:cxn>
                        </a:cxnLst>
                        <a:rect l="0" t="0" r="r" b="b"/>
                        <a:pathLst>
                          <a:path w="588" h="486">
                            <a:moveTo>
                              <a:pt x="198" y="12"/>
                            </a:moveTo>
                            <a:lnTo>
                              <a:pt x="118" y="92"/>
                            </a:lnTo>
                            <a:lnTo>
                              <a:pt x="0" y="0"/>
                            </a:lnTo>
                            <a:lnTo>
                              <a:pt x="0" y="324"/>
                            </a:lnTo>
                            <a:lnTo>
                              <a:pt x="100" y="352"/>
                            </a:lnTo>
                            <a:lnTo>
                              <a:pt x="110" y="436"/>
                            </a:lnTo>
                            <a:lnTo>
                              <a:pt x="284" y="468"/>
                            </a:lnTo>
                            <a:lnTo>
                              <a:pt x="400" y="452"/>
                            </a:lnTo>
                            <a:lnTo>
                              <a:pt x="532" y="486"/>
                            </a:lnTo>
                            <a:lnTo>
                              <a:pt x="524" y="460"/>
                            </a:lnTo>
                            <a:lnTo>
                              <a:pt x="584" y="118"/>
                            </a:lnTo>
                            <a:lnTo>
                              <a:pt x="588" y="118"/>
                            </a:lnTo>
                            <a:lnTo>
                              <a:pt x="588" y="116"/>
                            </a:lnTo>
                            <a:lnTo>
                              <a:pt x="198" y="12"/>
                            </a:lnTo>
                            <a:close/>
                          </a:path>
                        </a:pathLst>
                      </a:custGeom>
                      <a:solidFill>
                        <a:srgbClr val="66CC33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4" name="Freeform 29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12" y="1053"/>
                        <a:ext cx="8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26"/>
                          </a:cxn>
                          <a:cxn ang="0">
                            <a:pos x="0" y="0"/>
                          </a:cxn>
                          <a:cxn ang="0">
                            <a:pos x="8" y="26"/>
                          </a:cxn>
                          <a:cxn ang="0">
                            <a:pos x="8" y="26"/>
                          </a:cxn>
                        </a:cxnLst>
                        <a:rect l="0" t="0" r="r" b="b"/>
                        <a:pathLst>
                          <a:path w="8" h="26">
                            <a:moveTo>
                              <a:pt x="8" y="26"/>
                            </a:moveTo>
                            <a:lnTo>
                              <a:pt x="0" y="0"/>
                            </a:lnTo>
                            <a:lnTo>
                              <a:pt x="8" y="26"/>
                            </a:lnTo>
                            <a:lnTo>
                              <a:pt x="8" y="2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5" name="Freeform 29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4" y="1057"/>
                        <a:ext cx="182" cy="2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0" y="126"/>
                          </a:cxn>
                          <a:cxn ang="0">
                            <a:pos x="40" y="188"/>
                          </a:cxn>
                          <a:cxn ang="0">
                            <a:pos x="112" y="296"/>
                          </a:cxn>
                          <a:cxn ang="0">
                            <a:pos x="182" y="284"/>
                          </a:cxn>
                          <a:cxn ang="0">
                            <a:pos x="118" y="292"/>
                          </a:cxn>
                          <a:cxn ang="0">
                            <a:pos x="48" y="188"/>
                          </a:cxn>
                          <a:cxn ang="0">
                            <a:pos x="56" y="118"/>
                          </a:cxn>
                          <a:cxn ang="0">
                            <a:pos x="8" y="130"/>
                          </a:cxn>
                          <a:cxn ang="0">
                            <a:pos x="38" y="0"/>
                          </a:cxn>
                          <a:cxn ang="0">
                            <a:pos x="0" y="138"/>
                          </a:cxn>
                          <a:cxn ang="0">
                            <a:pos x="50" y="126"/>
                          </a:cxn>
                        </a:cxnLst>
                        <a:rect l="0" t="0" r="r" b="b"/>
                        <a:pathLst>
                          <a:path w="182" h="296">
                            <a:moveTo>
                              <a:pt x="50" y="126"/>
                            </a:moveTo>
                            <a:lnTo>
                              <a:pt x="40" y="188"/>
                            </a:lnTo>
                            <a:lnTo>
                              <a:pt x="112" y="296"/>
                            </a:lnTo>
                            <a:lnTo>
                              <a:pt x="182" y="284"/>
                            </a:lnTo>
                            <a:lnTo>
                              <a:pt x="118" y="292"/>
                            </a:lnTo>
                            <a:lnTo>
                              <a:pt x="48" y="188"/>
                            </a:lnTo>
                            <a:lnTo>
                              <a:pt x="56" y="118"/>
                            </a:lnTo>
                            <a:lnTo>
                              <a:pt x="8" y="130"/>
                            </a:lnTo>
                            <a:lnTo>
                              <a:pt x="38" y="0"/>
                            </a:lnTo>
                            <a:lnTo>
                              <a:pt x="0" y="138"/>
                            </a:lnTo>
                            <a:lnTo>
                              <a:pt x="50" y="12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6" name="Freeform 29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6" y="1329"/>
                        <a:ext cx="130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14"/>
                          </a:cxn>
                          <a:cxn ang="0">
                            <a:pos x="130" y="0"/>
                          </a:cxn>
                          <a:cxn ang="0">
                            <a:pos x="98" y="6"/>
                          </a:cxn>
                          <a:cxn ang="0">
                            <a:pos x="90" y="8"/>
                          </a:cxn>
                          <a:cxn ang="0">
                            <a:pos x="70" y="12"/>
                          </a:cxn>
                          <a:cxn ang="0">
                            <a:pos x="0" y="24"/>
                          </a:cxn>
                          <a:cxn ang="0">
                            <a:pos x="92" y="14"/>
                          </a:cxn>
                        </a:cxnLst>
                        <a:rect l="0" t="0" r="r" b="b"/>
                        <a:pathLst>
                          <a:path w="130" h="24">
                            <a:moveTo>
                              <a:pt x="92" y="14"/>
                            </a:moveTo>
                            <a:lnTo>
                              <a:pt x="130" y="0"/>
                            </a:lnTo>
                            <a:lnTo>
                              <a:pt x="98" y="6"/>
                            </a:lnTo>
                            <a:lnTo>
                              <a:pt x="90" y="8"/>
                            </a:lnTo>
                            <a:lnTo>
                              <a:pt x="70" y="12"/>
                            </a:lnTo>
                            <a:lnTo>
                              <a:pt x="0" y="24"/>
                            </a:lnTo>
                            <a:lnTo>
                              <a:pt x="92" y="1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7" name="Freeform 29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68" y="875"/>
                        <a:ext cx="606" cy="47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0" y="452"/>
                          </a:cxn>
                          <a:cxn ang="0">
                            <a:pos x="6" y="414"/>
                          </a:cxn>
                          <a:cxn ang="0">
                            <a:pos x="0" y="476"/>
                          </a:cxn>
                          <a:cxn ang="0">
                            <a:pos x="12" y="420"/>
                          </a:cxn>
                          <a:cxn ang="0">
                            <a:pos x="606" y="460"/>
                          </a:cxn>
                          <a:cxn ang="0">
                            <a:pos x="604" y="0"/>
                          </a:cxn>
                          <a:cxn ang="0">
                            <a:pos x="600" y="452"/>
                          </a:cxn>
                        </a:cxnLst>
                        <a:rect l="0" t="0" r="r" b="b"/>
                        <a:pathLst>
                          <a:path w="606" h="476">
                            <a:moveTo>
                              <a:pt x="600" y="452"/>
                            </a:moveTo>
                            <a:lnTo>
                              <a:pt x="6" y="414"/>
                            </a:lnTo>
                            <a:lnTo>
                              <a:pt x="0" y="476"/>
                            </a:lnTo>
                            <a:lnTo>
                              <a:pt x="12" y="420"/>
                            </a:lnTo>
                            <a:lnTo>
                              <a:pt x="606" y="460"/>
                            </a:lnTo>
                            <a:lnTo>
                              <a:pt x="604" y="0"/>
                            </a:lnTo>
                            <a:lnTo>
                              <a:pt x="600" y="45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8" name="Freeform 29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2" y="875"/>
                        <a:ext cx="614" cy="4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12" y="358"/>
                          </a:cxn>
                          <a:cxn ang="0">
                            <a:pos x="614" y="354"/>
                          </a:cxn>
                          <a:cxn ang="0">
                            <a:pos x="2" y="356"/>
                          </a:cxn>
                          <a:cxn ang="0">
                            <a:pos x="6" y="2"/>
                          </a:cxn>
                          <a:cxn ang="0">
                            <a:pos x="0" y="0"/>
                          </a:cxn>
                          <a:cxn ang="0">
                            <a:pos x="2" y="460"/>
                          </a:cxn>
                          <a:cxn ang="0">
                            <a:pos x="2" y="360"/>
                          </a:cxn>
                          <a:cxn ang="0">
                            <a:pos x="612" y="358"/>
                          </a:cxn>
                        </a:cxnLst>
                        <a:rect l="0" t="0" r="r" b="b"/>
                        <a:pathLst>
                          <a:path w="614" h="460">
                            <a:moveTo>
                              <a:pt x="612" y="358"/>
                            </a:moveTo>
                            <a:lnTo>
                              <a:pt x="614" y="354"/>
                            </a:lnTo>
                            <a:lnTo>
                              <a:pt x="2" y="356"/>
                            </a:lnTo>
                            <a:lnTo>
                              <a:pt x="6" y="2"/>
                            </a:lnTo>
                            <a:lnTo>
                              <a:pt x="0" y="0"/>
                            </a:lnTo>
                            <a:lnTo>
                              <a:pt x="2" y="460"/>
                            </a:lnTo>
                            <a:lnTo>
                              <a:pt x="2" y="360"/>
                            </a:lnTo>
                            <a:lnTo>
                              <a:pt x="612" y="35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09" name="Freeform 29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04" y="1325"/>
                        <a:ext cx="62" cy="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32" y="4"/>
                          </a:cxn>
                          <a:cxn ang="0">
                            <a:pos x="60" y="42"/>
                          </a:cxn>
                          <a:cxn ang="0">
                            <a:pos x="62" y="34"/>
                          </a:cxn>
                          <a:cxn ang="0">
                            <a:pos x="36" y="0"/>
                          </a:cxn>
                          <a:cxn ang="0">
                            <a:pos x="0" y="10"/>
                          </a:cxn>
                        </a:cxnLst>
                        <a:rect l="0" t="0" r="r" b="b"/>
                        <a:pathLst>
                          <a:path w="62" h="42">
                            <a:moveTo>
                              <a:pt x="0" y="10"/>
                            </a:moveTo>
                            <a:lnTo>
                              <a:pt x="32" y="4"/>
                            </a:lnTo>
                            <a:lnTo>
                              <a:pt x="60" y="42"/>
                            </a:lnTo>
                            <a:lnTo>
                              <a:pt x="62" y="34"/>
                            </a:lnTo>
                            <a:lnTo>
                              <a:pt x="36" y="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10" name="Freeform 2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66" y="1351"/>
                        <a:ext cx="2" cy="1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2" y="0"/>
                          </a:cxn>
                          <a:cxn ang="0">
                            <a:pos x="0" y="8"/>
                          </a:cxn>
                          <a:cxn ang="0">
                            <a:pos x="0" y="10"/>
                          </a:cxn>
                        </a:cxnLst>
                        <a:rect l="0" t="0" r="r" b="b"/>
                        <a:pathLst>
                          <a:path w="2" h="10">
                            <a:moveTo>
                              <a:pt x="0" y="10"/>
                            </a:moveTo>
                            <a:lnTo>
                              <a:pt x="2" y="0"/>
                            </a:lnTo>
                            <a:lnTo>
                              <a:pt x="0" y="8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11" name="Freeform 2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76" y="1335"/>
                        <a:ext cx="28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0"/>
                          </a:cxn>
                          <a:cxn ang="0">
                            <a:pos x="0" y="6"/>
                          </a:cxn>
                          <a:cxn ang="0">
                            <a:pos x="20" y="2"/>
                          </a:cxn>
                          <a:cxn ang="0">
                            <a:pos x="28" y="0"/>
                          </a:cxn>
                        </a:cxnLst>
                        <a:rect l="0" t="0" r="r" b="b"/>
                        <a:pathLst>
                          <a:path w="28" h="6">
                            <a:moveTo>
                              <a:pt x="28" y="0"/>
                            </a:moveTo>
                            <a:lnTo>
                              <a:pt x="0" y="6"/>
                            </a:lnTo>
                            <a:lnTo>
                              <a:pt x="20" y="2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12" name="Freeform 29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40" y="709"/>
                        <a:ext cx="524" cy="9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58" y="634"/>
                          </a:cxn>
                          <a:cxn ang="0">
                            <a:pos x="366" y="644"/>
                          </a:cxn>
                          <a:cxn ang="0">
                            <a:pos x="294" y="536"/>
                          </a:cxn>
                          <a:cxn ang="0">
                            <a:pos x="304" y="474"/>
                          </a:cxn>
                          <a:cxn ang="0">
                            <a:pos x="254" y="486"/>
                          </a:cxn>
                          <a:cxn ang="0">
                            <a:pos x="284" y="348"/>
                          </a:cxn>
                          <a:cxn ang="0">
                            <a:pos x="256" y="334"/>
                          </a:cxn>
                          <a:cxn ang="0">
                            <a:pos x="184" y="168"/>
                          </a:cxn>
                          <a:cxn ang="0">
                            <a:pos x="210" y="24"/>
                          </a:cxn>
                          <a:cxn ang="0">
                            <a:pos x="212" y="26"/>
                          </a:cxn>
                          <a:cxn ang="0">
                            <a:pos x="214" y="22"/>
                          </a:cxn>
                          <a:cxn ang="0">
                            <a:pos x="136" y="0"/>
                          </a:cxn>
                          <a:cxn ang="0">
                            <a:pos x="136" y="2"/>
                          </a:cxn>
                          <a:cxn ang="0">
                            <a:pos x="140" y="4"/>
                          </a:cxn>
                          <a:cxn ang="0">
                            <a:pos x="78" y="344"/>
                          </a:cxn>
                          <a:cxn ang="0">
                            <a:pos x="108" y="438"/>
                          </a:cxn>
                          <a:cxn ang="0">
                            <a:pos x="40" y="574"/>
                          </a:cxn>
                          <a:cxn ang="0">
                            <a:pos x="50" y="600"/>
                          </a:cxn>
                          <a:cxn ang="0">
                            <a:pos x="0" y="866"/>
                          </a:cxn>
                          <a:cxn ang="0">
                            <a:pos x="496" y="966"/>
                          </a:cxn>
                          <a:cxn ang="0">
                            <a:pos x="524" y="658"/>
                          </a:cxn>
                          <a:cxn ang="0">
                            <a:pos x="496" y="620"/>
                          </a:cxn>
                          <a:cxn ang="0">
                            <a:pos x="458" y="634"/>
                          </a:cxn>
                        </a:cxnLst>
                        <a:rect l="0" t="0" r="r" b="b"/>
                        <a:pathLst>
                          <a:path w="524" h="966">
                            <a:moveTo>
                              <a:pt x="458" y="634"/>
                            </a:moveTo>
                            <a:lnTo>
                              <a:pt x="366" y="644"/>
                            </a:lnTo>
                            <a:lnTo>
                              <a:pt x="294" y="536"/>
                            </a:lnTo>
                            <a:lnTo>
                              <a:pt x="304" y="474"/>
                            </a:lnTo>
                            <a:lnTo>
                              <a:pt x="254" y="486"/>
                            </a:lnTo>
                            <a:lnTo>
                              <a:pt x="284" y="348"/>
                            </a:lnTo>
                            <a:lnTo>
                              <a:pt x="256" y="334"/>
                            </a:lnTo>
                            <a:lnTo>
                              <a:pt x="184" y="168"/>
                            </a:lnTo>
                            <a:lnTo>
                              <a:pt x="210" y="24"/>
                            </a:lnTo>
                            <a:lnTo>
                              <a:pt x="212" y="26"/>
                            </a:lnTo>
                            <a:lnTo>
                              <a:pt x="214" y="22"/>
                            </a:lnTo>
                            <a:lnTo>
                              <a:pt x="136" y="0"/>
                            </a:lnTo>
                            <a:lnTo>
                              <a:pt x="136" y="2"/>
                            </a:lnTo>
                            <a:lnTo>
                              <a:pt x="140" y="4"/>
                            </a:lnTo>
                            <a:lnTo>
                              <a:pt x="78" y="344"/>
                            </a:lnTo>
                            <a:lnTo>
                              <a:pt x="108" y="438"/>
                            </a:lnTo>
                            <a:lnTo>
                              <a:pt x="40" y="574"/>
                            </a:lnTo>
                            <a:lnTo>
                              <a:pt x="50" y="600"/>
                            </a:lnTo>
                            <a:lnTo>
                              <a:pt x="0" y="866"/>
                            </a:lnTo>
                            <a:lnTo>
                              <a:pt x="496" y="966"/>
                            </a:lnTo>
                            <a:lnTo>
                              <a:pt x="524" y="658"/>
                            </a:lnTo>
                            <a:lnTo>
                              <a:pt x="496" y="620"/>
                            </a:lnTo>
                            <a:lnTo>
                              <a:pt x="458" y="63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13" name="Freeform 29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08" y="1621"/>
                        <a:ext cx="118" cy="3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4" y="254"/>
                          </a:cxn>
                          <a:cxn ang="0">
                            <a:pos x="94" y="256"/>
                          </a:cxn>
                          <a:cxn ang="0">
                            <a:pos x="96" y="256"/>
                          </a:cxn>
                          <a:cxn ang="0">
                            <a:pos x="118" y="318"/>
                          </a:cxn>
                          <a:cxn ang="0">
                            <a:pos x="0" y="0"/>
                          </a:cxn>
                          <a:cxn ang="0">
                            <a:pos x="94" y="254"/>
                          </a:cxn>
                          <a:cxn ang="0">
                            <a:pos x="94" y="254"/>
                          </a:cxn>
                        </a:cxnLst>
                        <a:rect l="0" t="0" r="r" b="b"/>
                        <a:pathLst>
                          <a:path w="118" h="318">
                            <a:moveTo>
                              <a:pt x="94" y="254"/>
                            </a:moveTo>
                            <a:lnTo>
                              <a:pt x="94" y="256"/>
                            </a:lnTo>
                            <a:lnTo>
                              <a:pt x="96" y="256"/>
                            </a:lnTo>
                            <a:lnTo>
                              <a:pt x="118" y="318"/>
                            </a:lnTo>
                            <a:lnTo>
                              <a:pt x="0" y="0"/>
                            </a:lnTo>
                            <a:lnTo>
                              <a:pt x="94" y="254"/>
                            </a:lnTo>
                            <a:lnTo>
                              <a:pt x="94" y="25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14" name="Freeform 29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98" y="1295"/>
                        <a:ext cx="10" cy="3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188"/>
                          </a:cxn>
                          <a:cxn ang="0">
                            <a:pos x="6" y="188"/>
                          </a:cxn>
                          <a:cxn ang="0">
                            <a:pos x="10" y="326"/>
                          </a:cxn>
                          <a:cxn ang="0">
                            <a:pos x="0" y="0"/>
                          </a:cxn>
                          <a:cxn ang="0">
                            <a:pos x="6" y="186"/>
                          </a:cxn>
                          <a:cxn ang="0">
                            <a:pos x="6" y="188"/>
                          </a:cxn>
                        </a:cxnLst>
                        <a:rect l="0" t="0" r="r" b="b"/>
                        <a:pathLst>
                          <a:path w="10" h="326">
                            <a:moveTo>
                              <a:pt x="6" y="188"/>
                            </a:moveTo>
                            <a:lnTo>
                              <a:pt x="6" y="188"/>
                            </a:lnTo>
                            <a:lnTo>
                              <a:pt x="10" y="326"/>
                            </a:lnTo>
                            <a:lnTo>
                              <a:pt x="0" y="0"/>
                            </a:lnTo>
                            <a:lnTo>
                              <a:pt x="6" y="186"/>
                            </a:lnTo>
                            <a:lnTo>
                              <a:pt x="6" y="18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15" name="Freeform 29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8" y="877"/>
                        <a:ext cx="648" cy="9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78" y="708"/>
                          </a:cxn>
                          <a:cxn ang="0">
                            <a:pos x="648" y="766"/>
                          </a:cxn>
                          <a:cxn ang="0">
                            <a:pos x="646" y="758"/>
                          </a:cxn>
                          <a:cxn ang="0">
                            <a:pos x="478" y="704"/>
                          </a:cxn>
                          <a:cxn ang="0">
                            <a:pos x="4" y="706"/>
                          </a:cxn>
                          <a:cxn ang="0">
                            <a:pos x="8" y="458"/>
                          </a:cxn>
                          <a:cxn ang="0">
                            <a:pos x="6" y="458"/>
                          </a:cxn>
                          <a:cxn ang="0">
                            <a:pos x="6" y="358"/>
                          </a:cxn>
                          <a:cxn ang="0">
                            <a:pos x="616" y="356"/>
                          </a:cxn>
                          <a:cxn ang="0">
                            <a:pos x="618" y="352"/>
                          </a:cxn>
                          <a:cxn ang="0">
                            <a:pos x="6" y="354"/>
                          </a:cxn>
                          <a:cxn ang="0">
                            <a:pos x="10" y="0"/>
                          </a:cxn>
                          <a:cxn ang="0">
                            <a:pos x="8" y="0"/>
                          </a:cxn>
                          <a:cxn ang="0">
                            <a:pos x="0" y="972"/>
                          </a:cxn>
                          <a:cxn ang="0">
                            <a:pos x="4" y="710"/>
                          </a:cxn>
                          <a:cxn ang="0">
                            <a:pos x="478" y="708"/>
                          </a:cxn>
                        </a:cxnLst>
                        <a:rect l="0" t="0" r="r" b="b"/>
                        <a:pathLst>
                          <a:path w="648" h="972">
                            <a:moveTo>
                              <a:pt x="478" y="708"/>
                            </a:moveTo>
                            <a:lnTo>
                              <a:pt x="648" y="766"/>
                            </a:lnTo>
                            <a:lnTo>
                              <a:pt x="646" y="758"/>
                            </a:lnTo>
                            <a:lnTo>
                              <a:pt x="478" y="704"/>
                            </a:lnTo>
                            <a:lnTo>
                              <a:pt x="4" y="706"/>
                            </a:lnTo>
                            <a:lnTo>
                              <a:pt x="8" y="458"/>
                            </a:lnTo>
                            <a:lnTo>
                              <a:pt x="6" y="458"/>
                            </a:lnTo>
                            <a:lnTo>
                              <a:pt x="6" y="358"/>
                            </a:lnTo>
                            <a:lnTo>
                              <a:pt x="616" y="356"/>
                            </a:lnTo>
                            <a:lnTo>
                              <a:pt x="618" y="352"/>
                            </a:lnTo>
                            <a:lnTo>
                              <a:pt x="6" y="354"/>
                            </a:lnTo>
                            <a:lnTo>
                              <a:pt x="10" y="0"/>
                            </a:lnTo>
                            <a:lnTo>
                              <a:pt x="8" y="0"/>
                            </a:lnTo>
                            <a:lnTo>
                              <a:pt x="0" y="972"/>
                            </a:lnTo>
                            <a:lnTo>
                              <a:pt x="4" y="710"/>
                            </a:lnTo>
                            <a:lnTo>
                              <a:pt x="478" y="70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16" name="Freeform 29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32" y="1939"/>
                        <a:ext cx="602" cy="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02" y="6"/>
                          </a:cxn>
                          <a:cxn ang="0">
                            <a:pos x="594" y="0"/>
                          </a:cxn>
                          <a:cxn ang="0">
                            <a:pos x="0" y="8"/>
                          </a:cxn>
                          <a:cxn ang="0">
                            <a:pos x="602" y="6"/>
                          </a:cxn>
                        </a:cxnLst>
                        <a:rect l="0" t="0" r="r" b="b"/>
                        <a:pathLst>
                          <a:path w="602" h="8">
                            <a:moveTo>
                              <a:pt x="602" y="6"/>
                            </a:moveTo>
                            <a:lnTo>
                              <a:pt x="594" y="0"/>
                            </a:lnTo>
                            <a:lnTo>
                              <a:pt x="0" y="8"/>
                            </a:lnTo>
                            <a:lnTo>
                              <a:pt x="602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17" name="Freeform 29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4" y="847"/>
                        <a:ext cx="74" cy="3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4" y="378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74" y="378"/>
                          </a:cxn>
                        </a:cxnLst>
                        <a:rect l="0" t="0" r="r" b="b"/>
                        <a:pathLst>
                          <a:path w="74" h="378">
                            <a:moveTo>
                              <a:pt x="74" y="378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74" y="37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18" name="Freeform 29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29" y="729"/>
                        <a:ext cx="944" cy="6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60" y="62"/>
                          </a:cxn>
                          <a:cxn ang="0">
                            <a:pos x="22" y="0"/>
                          </a:cxn>
                          <a:cxn ang="0">
                            <a:pos x="20" y="4"/>
                          </a:cxn>
                          <a:cxn ang="0">
                            <a:pos x="24" y="4"/>
                          </a:cxn>
                          <a:cxn ang="0">
                            <a:pos x="0" y="148"/>
                          </a:cxn>
                          <a:cxn ang="0">
                            <a:pos x="66" y="306"/>
                          </a:cxn>
                          <a:cxn ang="0">
                            <a:pos x="100" y="326"/>
                          </a:cxn>
                          <a:cxn ang="0">
                            <a:pos x="70" y="456"/>
                          </a:cxn>
                          <a:cxn ang="0">
                            <a:pos x="118" y="444"/>
                          </a:cxn>
                          <a:cxn ang="0">
                            <a:pos x="110" y="514"/>
                          </a:cxn>
                          <a:cxn ang="0">
                            <a:pos x="180" y="618"/>
                          </a:cxn>
                          <a:cxn ang="0">
                            <a:pos x="244" y="610"/>
                          </a:cxn>
                          <a:cxn ang="0">
                            <a:pos x="272" y="604"/>
                          </a:cxn>
                          <a:cxn ang="0">
                            <a:pos x="308" y="594"/>
                          </a:cxn>
                          <a:cxn ang="0">
                            <a:pos x="334" y="628"/>
                          </a:cxn>
                          <a:cxn ang="0">
                            <a:pos x="336" y="620"/>
                          </a:cxn>
                          <a:cxn ang="0">
                            <a:pos x="342" y="558"/>
                          </a:cxn>
                          <a:cxn ang="0">
                            <a:pos x="936" y="596"/>
                          </a:cxn>
                          <a:cxn ang="0">
                            <a:pos x="940" y="144"/>
                          </a:cxn>
                          <a:cxn ang="0">
                            <a:pos x="944" y="146"/>
                          </a:cxn>
                          <a:cxn ang="0">
                            <a:pos x="944" y="140"/>
                          </a:cxn>
                          <a:cxn ang="0">
                            <a:pos x="260" y="62"/>
                          </a:cxn>
                        </a:cxnLst>
                        <a:rect l="0" t="0" r="r" b="b"/>
                        <a:pathLst>
                          <a:path w="944" h="628">
                            <a:moveTo>
                              <a:pt x="260" y="62"/>
                            </a:moveTo>
                            <a:lnTo>
                              <a:pt x="22" y="0"/>
                            </a:lnTo>
                            <a:lnTo>
                              <a:pt x="20" y="4"/>
                            </a:lnTo>
                            <a:lnTo>
                              <a:pt x="24" y="4"/>
                            </a:lnTo>
                            <a:lnTo>
                              <a:pt x="0" y="148"/>
                            </a:lnTo>
                            <a:lnTo>
                              <a:pt x="66" y="306"/>
                            </a:lnTo>
                            <a:lnTo>
                              <a:pt x="100" y="326"/>
                            </a:lnTo>
                            <a:lnTo>
                              <a:pt x="70" y="456"/>
                            </a:lnTo>
                            <a:lnTo>
                              <a:pt x="118" y="444"/>
                            </a:lnTo>
                            <a:lnTo>
                              <a:pt x="110" y="514"/>
                            </a:lnTo>
                            <a:lnTo>
                              <a:pt x="180" y="618"/>
                            </a:lnTo>
                            <a:lnTo>
                              <a:pt x="244" y="610"/>
                            </a:lnTo>
                            <a:lnTo>
                              <a:pt x="272" y="604"/>
                            </a:lnTo>
                            <a:lnTo>
                              <a:pt x="308" y="594"/>
                            </a:lnTo>
                            <a:lnTo>
                              <a:pt x="334" y="628"/>
                            </a:lnTo>
                            <a:lnTo>
                              <a:pt x="336" y="620"/>
                            </a:lnTo>
                            <a:lnTo>
                              <a:pt x="342" y="558"/>
                            </a:lnTo>
                            <a:lnTo>
                              <a:pt x="936" y="596"/>
                            </a:lnTo>
                            <a:lnTo>
                              <a:pt x="940" y="144"/>
                            </a:lnTo>
                            <a:lnTo>
                              <a:pt x="944" y="146"/>
                            </a:lnTo>
                            <a:lnTo>
                              <a:pt x="944" y="140"/>
                            </a:lnTo>
                            <a:lnTo>
                              <a:pt x="260" y="6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19" name="Freeform 29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6" y="1581"/>
                        <a:ext cx="16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68" y="56"/>
                          </a:cxn>
                          <a:cxn ang="0">
                            <a:pos x="168" y="54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168" h="56">
                            <a:moveTo>
                              <a:pt x="0" y="0"/>
                            </a:moveTo>
                            <a:lnTo>
                              <a:pt x="168" y="56"/>
                            </a:lnTo>
                            <a:lnTo>
                              <a:pt x="168" y="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20" name="Freeform 29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4" y="843"/>
                        <a:ext cx="614" cy="3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14" y="382"/>
                          </a:cxn>
                          <a:cxn ang="0">
                            <a:pos x="540" y="4"/>
                          </a:cxn>
                          <a:cxn ang="0">
                            <a:pos x="542" y="4"/>
                          </a:cxn>
                          <a:cxn ang="0">
                            <a:pos x="542" y="0"/>
                          </a:cxn>
                          <a:cxn ang="0">
                            <a:pos x="26" y="32"/>
                          </a:cxn>
                          <a:cxn ang="0">
                            <a:pos x="2" y="28"/>
                          </a:cxn>
                          <a:cxn ang="0">
                            <a:pos x="2" y="34"/>
                          </a:cxn>
                          <a:cxn ang="0">
                            <a:pos x="4" y="34"/>
                          </a:cxn>
                          <a:cxn ang="0">
                            <a:pos x="0" y="388"/>
                          </a:cxn>
                          <a:cxn ang="0">
                            <a:pos x="612" y="386"/>
                          </a:cxn>
                          <a:cxn ang="0">
                            <a:pos x="610" y="388"/>
                          </a:cxn>
                          <a:cxn ang="0">
                            <a:pos x="610" y="388"/>
                          </a:cxn>
                          <a:cxn ang="0">
                            <a:pos x="614" y="382"/>
                          </a:cxn>
                        </a:cxnLst>
                        <a:rect l="0" t="0" r="r" b="b"/>
                        <a:pathLst>
                          <a:path w="614" h="388">
                            <a:moveTo>
                              <a:pt x="614" y="382"/>
                            </a:moveTo>
                            <a:lnTo>
                              <a:pt x="540" y="4"/>
                            </a:lnTo>
                            <a:lnTo>
                              <a:pt x="542" y="4"/>
                            </a:lnTo>
                            <a:lnTo>
                              <a:pt x="542" y="0"/>
                            </a:lnTo>
                            <a:lnTo>
                              <a:pt x="26" y="32"/>
                            </a:lnTo>
                            <a:lnTo>
                              <a:pt x="2" y="28"/>
                            </a:lnTo>
                            <a:lnTo>
                              <a:pt x="2" y="34"/>
                            </a:lnTo>
                            <a:lnTo>
                              <a:pt x="4" y="34"/>
                            </a:lnTo>
                            <a:lnTo>
                              <a:pt x="0" y="388"/>
                            </a:lnTo>
                            <a:lnTo>
                              <a:pt x="612" y="386"/>
                            </a:lnTo>
                            <a:lnTo>
                              <a:pt x="610" y="388"/>
                            </a:lnTo>
                            <a:lnTo>
                              <a:pt x="610" y="388"/>
                            </a:lnTo>
                            <a:lnTo>
                              <a:pt x="614" y="3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21" name="Freeform 29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68" y="1585"/>
                        <a:ext cx="758" cy="36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36" y="292"/>
                          </a:cxn>
                          <a:cxn ang="0">
                            <a:pos x="734" y="292"/>
                          </a:cxn>
                          <a:cxn ang="0">
                            <a:pos x="734" y="290"/>
                          </a:cxn>
                          <a:cxn ang="0">
                            <a:pos x="734" y="290"/>
                          </a:cxn>
                          <a:cxn ang="0">
                            <a:pos x="646" y="52"/>
                          </a:cxn>
                          <a:cxn ang="0">
                            <a:pos x="646" y="52"/>
                          </a:cxn>
                          <a:cxn ang="0">
                            <a:pos x="648" y="58"/>
                          </a:cxn>
                          <a:cxn ang="0">
                            <a:pos x="478" y="0"/>
                          </a:cxn>
                          <a:cxn ang="0">
                            <a:pos x="4" y="2"/>
                          </a:cxn>
                          <a:cxn ang="0">
                            <a:pos x="0" y="264"/>
                          </a:cxn>
                          <a:cxn ang="0">
                            <a:pos x="158" y="268"/>
                          </a:cxn>
                          <a:cxn ang="0">
                            <a:pos x="164" y="362"/>
                          </a:cxn>
                          <a:cxn ang="0">
                            <a:pos x="758" y="354"/>
                          </a:cxn>
                          <a:cxn ang="0">
                            <a:pos x="736" y="292"/>
                          </a:cxn>
                        </a:cxnLst>
                        <a:rect l="0" t="0" r="r" b="b"/>
                        <a:pathLst>
                          <a:path w="758" h="362">
                            <a:moveTo>
                              <a:pt x="736" y="292"/>
                            </a:moveTo>
                            <a:lnTo>
                              <a:pt x="734" y="292"/>
                            </a:lnTo>
                            <a:lnTo>
                              <a:pt x="734" y="290"/>
                            </a:lnTo>
                            <a:lnTo>
                              <a:pt x="734" y="290"/>
                            </a:lnTo>
                            <a:lnTo>
                              <a:pt x="646" y="52"/>
                            </a:lnTo>
                            <a:lnTo>
                              <a:pt x="646" y="52"/>
                            </a:lnTo>
                            <a:lnTo>
                              <a:pt x="648" y="58"/>
                            </a:lnTo>
                            <a:lnTo>
                              <a:pt x="478" y="0"/>
                            </a:lnTo>
                            <a:lnTo>
                              <a:pt x="4" y="2"/>
                            </a:lnTo>
                            <a:lnTo>
                              <a:pt x="0" y="264"/>
                            </a:lnTo>
                            <a:lnTo>
                              <a:pt x="158" y="268"/>
                            </a:lnTo>
                            <a:lnTo>
                              <a:pt x="164" y="362"/>
                            </a:lnTo>
                            <a:lnTo>
                              <a:pt x="758" y="354"/>
                            </a:lnTo>
                            <a:lnTo>
                              <a:pt x="736" y="29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22" name="Freeform 29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2" y="1231"/>
                        <a:ext cx="642" cy="4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36" y="390"/>
                          </a:cxn>
                          <a:cxn ang="0">
                            <a:pos x="632" y="252"/>
                          </a:cxn>
                          <a:cxn ang="0">
                            <a:pos x="632" y="252"/>
                          </a:cxn>
                          <a:cxn ang="0">
                            <a:pos x="632" y="250"/>
                          </a:cxn>
                          <a:cxn ang="0">
                            <a:pos x="626" y="64"/>
                          </a:cxn>
                          <a:cxn ang="0">
                            <a:pos x="596" y="26"/>
                          </a:cxn>
                          <a:cxn ang="0">
                            <a:pos x="612" y="0"/>
                          </a:cxn>
                          <a:cxn ang="0">
                            <a:pos x="612" y="0"/>
                          </a:cxn>
                          <a:cxn ang="0">
                            <a:pos x="612" y="2"/>
                          </a:cxn>
                          <a:cxn ang="0">
                            <a:pos x="2" y="4"/>
                          </a:cxn>
                          <a:cxn ang="0">
                            <a:pos x="2" y="104"/>
                          </a:cxn>
                          <a:cxn ang="0">
                            <a:pos x="4" y="104"/>
                          </a:cxn>
                          <a:cxn ang="0">
                            <a:pos x="0" y="352"/>
                          </a:cxn>
                          <a:cxn ang="0">
                            <a:pos x="474" y="350"/>
                          </a:cxn>
                          <a:cxn ang="0">
                            <a:pos x="642" y="404"/>
                          </a:cxn>
                          <a:cxn ang="0">
                            <a:pos x="642" y="406"/>
                          </a:cxn>
                          <a:cxn ang="0">
                            <a:pos x="642" y="406"/>
                          </a:cxn>
                          <a:cxn ang="0">
                            <a:pos x="636" y="390"/>
                          </a:cxn>
                        </a:cxnLst>
                        <a:rect l="0" t="0" r="r" b="b"/>
                        <a:pathLst>
                          <a:path w="642" h="406">
                            <a:moveTo>
                              <a:pt x="636" y="390"/>
                            </a:moveTo>
                            <a:lnTo>
                              <a:pt x="632" y="252"/>
                            </a:lnTo>
                            <a:lnTo>
                              <a:pt x="632" y="252"/>
                            </a:lnTo>
                            <a:lnTo>
                              <a:pt x="632" y="250"/>
                            </a:lnTo>
                            <a:lnTo>
                              <a:pt x="626" y="64"/>
                            </a:lnTo>
                            <a:lnTo>
                              <a:pt x="596" y="26"/>
                            </a:lnTo>
                            <a:lnTo>
                              <a:pt x="612" y="0"/>
                            </a:lnTo>
                            <a:lnTo>
                              <a:pt x="612" y="0"/>
                            </a:lnTo>
                            <a:lnTo>
                              <a:pt x="612" y="2"/>
                            </a:lnTo>
                            <a:lnTo>
                              <a:pt x="2" y="4"/>
                            </a:lnTo>
                            <a:lnTo>
                              <a:pt x="2" y="104"/>
                            </a:lnTo>
                            <a:lnTo>
                              <a:pt x="4" y="104"/>
                            </a:lnTo>
                            <a:lnTo>
                              <a:pt x="0" y="352"/>
                            </a:lnTo>
                            <a:lnTo>
                              <a:pt x="474" y="350"/>
                            </a:lnTo>
                            <a:lnTo>
                              <a:pt x="642" y="404"/>
                            </a:lnTo>
                            <a:lnTo>
                              <a:pt x="642" y="406"/>
                            </a:lnTo>
                            <a:lnTo>
                              <a:pt x="642" y="406"/>
                            </a:lnTo>
                            <a:lnTo>
                              <a:pt x="636" y="39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23" name="Freeform 29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2" y="1457"/>
                        <a:ext cx="524" cy="4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4" y="202"/>
                          </a:cxn>
                          <a:cxn ang="0">
                            <a:pos x="516" y="146"/>
                          </a:cxn>
                          <a:cxn ang="0">
                            <a:pos x="444" y="76"/>
                          </a:cxn>
                          <a:cxn ang="0">
                            <a:pos x="428" y="2"/>
                          </a:cxn>
                          <a:cxn ang="0">
                            <a:pos x="428" y="0"/>
                          </a:cxn>
                          <a:cxn ang="0">
                            <a:pos x="416" y="0"/>
                          </a:cxn>
                          <a:cxn ang="0">
                            <a:pos x="426" y="0"/>
                          </a:cxn>
                          <a:cxn ang="0">
                            <a:pos x="428" y="6"/>
                          </a:cxn>
                          <a:cxn ang="0">
                            <a:pos x="0" y="24"/>
                          </a:cxn>
                          <a:cxn ang="0">
                            <a:pos x="4" y="160"/>
                          </a:cxn>
                          <a:cxn ang="0">
                            <a:pos x="98" y="418"/>
                          </a:cxn>
                          <a:cxn ang="0">
                            <a:pos x="444" y="408"/>
                          </a:cxn>
                          <a:cxn ang="0">
                            <a:pos x="444" y="378"/>
                          </a:cxn>
                          <a:cxn ang="0">
                            <a:pos x="484" y="308"/>
                          </a:cxn>
                          <a:cxn ang="0">
                            <a:pos x="464" y="268"/>
                          </a:cxn>
                          <a:cxn ang="0">
                            <a:pos x="524" y="202"/>
                          </a:cxn>
                        </a:cxnLst>
                        <a:rect l="0" t="0" r="r" b="b"/>
                        <a:pathLst>
                          <a:path w="524" h="418">
                            <a:moveTo>
                              <a:pt x="524" y="202"/>
                            </a:moveTo>
                            <a:lnTo>
                              <a:pt x="516" y="146"/>
                            </a:lnTo>
                            <a:lnTo>
                              <a:pt x="444" y="76"/>
                            </a:lnTo>
                            <a:lnTo>
                              <a:pt x="428" y="2"/>
                            </a:lnTo>
                            <a:lnTo>
                              <a:pt x="428" y="0"/>
                            </a:lnTo>
                            <a:lnTo>
                              <a:pt x="416" y="0"/>
                            </a:lnTo>
                            <a:lnTo>
                              <a:pt x="426" y="0"/>
                            </a:lnTo>
                            <a:lnTo>
                              <a:pt x="428" y="6"/>
                            </a:lnTo>
                            <a:lnTo>
                              <a:pt x="0" y="24"/>
                            </a:lnTo>
                            <a:lnTo>
                              <a:pt x="4" y="160"/>
                            </a:lnTo>
                            <a:lnTo>
                              <a:pt x="98" y="418"/>
                            </a:lnTo>
                            <a:lnTo>
                              <a:pt x="444" y="408"/>
                            </a:lnTo>
                            <a:lnTo>
                              <a:pt x="444" y="378"/>
                            </a:lnTo>
                            <a:lnTo>
                              <a:pt x="484" y="308"/>
                            </a:lnTo>
                            <a:lnTo>
                              <a:pt x="464" y="268"/>
                            </a:lnTo>
                            <a:lnTo>
                              <a:pt x="524" y="202"/>
                            </a:lnTo>
                            <a:close/>
                          </a:path>
                        </a:pathLst>
                      </a:custGeom>
                      <a:solidFill>
                        <a:srgbClr val="66CC33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24" name="Freeform 29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6" y="835"/>
                        <a:ext cx="586" cy="6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14" y="566"/>
                          </a:cxn>
                          <a:cxn ang="0">
                            <a:pos x="376" y="482"/>
                          </a:cxn>
                          <a:cxn ang="0">
                            <a:pos x="346" y="344"/>
                          </a:cxn>
                          <a:cxn ang="0">
                            <a:pos x="386" y="302"/>
                          </a:cxn>
                          <a:cxn ang="0">
                            <a:pos x="424" y="214"/>
                          </a:cxn>
                          <a:cxn ang="0">
                            <a:pos x="418" y="216"/>
                          </a:cxn>
                          <a:cxn ang="0">
                            <a:pos x="506" y="108"/>
                          </a:cxn>
                          <a:cxn ang="0">
                            <a:pos x="586" y="54"/>
                          </a:cxn>
                          <a:cxn ang="0">
                            <a:pos x="406" y="54"/>
                          </a:cxn>
                          <a:cxn ang="0">
                            <a:pos x="158" y="0"/>
                          </a:cxn>
                          <a:cxn ang="0">
                            <a:pos x="0" y="8"/>
                          </a:cxn>
                          <a:cxn ang="0">
                            <a:pos x="0" y="12"/>
                          </a:cxn>
                          <a:cxn ang="0">
                            <a:pos x="4" y="14"/>
                          </a:cxn>
                          <a:cxn ang="0">
                            <a:pos x="78" y="390"/>
                          </a:cxn>
                          <a:cxn ang="0">
                            <a:pos x="60" y="422"/>
                          </a:cxn>
                          <a:cxn ang="0">
                            <a:pos x="90" y="460"/>
                          </a:cxn>
                          <a:cxn ang="0">
                            <a:pos x="96" y="638"/>
                          </a:cxn>
                          <a:cxn ang="0">
                            <a:pos x="512" y="622"/>
                          </a:cxn>
                          <a:cxn ang="0">
                            <a:pos x="524" y="622"/>
                          </a:cxn>
                          <a:cxn ang="0">
                            <a:pos x="514" y="566"/>
                          </a:cxn>
                        </a:cxnLst>
                        <a:rect l="0" t="0" r="r" b="b"/>
                        <a:pathLst>
                          <a:path w="586" h="638">
                            <a:moveTo>
                              <a:pt x="514" y="566"/>
                            </a:moveTo>
                            <a:lnTo>
                              <a:pt x="376" y="482"/>
                            </a:lnTo>
                            <a:lnTo>
                              <a:pt x="346" y="344"/>
                            </a:lnTo>
                            <a:lnTo>
                              <a:pt x="386" y="302"/>
                            </a:lnTo>
                            <a:lnTo>
                              <a:pt x="424" y="214"/>
                            </a:lnTo>
                            <a:lnTo>
                              <a:pt x="418" y="216"/>
                            </a:lnTo>
                            <a:lnTo>
                              <a:pt x="506" y="108"/>
                            </a:lnTo>
                            <a:lnTo>
                              <a:pt x="586" y="54"/>
                            </a:lnTo>
                            <a:lnTo>
                              <a:pt x="406" y="54"/>
                            </a:lnTo>
                            <a:lnTo>
                              <a:pt x="158" y="0"/>
                            </a:lnTo>
                            <a:lnTo>
                              <a:pt x="0" y="8"/>
                            </a:lnTo>
                            <a:lnTo>
                              <a:pt x="0" y="12"/>
                            </a:lnTo>
                            <a:lnTo>
                              <a:pt x="4" y="14"/>
                            </a:lnTo>
                            <a:lnTo>
                              <a:pt x="78" y="390"/>
                            </a:lnTo>
                            <a:lnTo>
                              <a:pt x="60" y="422"/>
                            </a:lnTo>
                            <a:lnTo>
                              <a:pt x="90" y="460"/>
                            </a:lnTo>
                            <a:lnTo>
                              <a:pt x="96" y="638"/>
                            </a:lnTo>
                            <a:lnTo>
                              <a:pt x="512" y="622"/>
                            </a:lnTo>
                            <a:lnTo>
                              <a:pt x="524" y="622"/>
                            </a:lnTo>
                            <a:lnTo>
                              <a:pt x="514" y="566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rgbClr val="66CC33"/>
                          </a:gs>
                          <a:gs pos="100000">
                            <a:srgbClr val="0000FF"/>
                          </a:gs>
                          <a:gs pos="37000">
                            <a:srgbClr val="66CC33"/>
                          </a:gs>
                        </a:gsLst>
                        <a:lin ang="0" scaled="1"/>
                        <a:tileRect/>
                      </a:gra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/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25" name="Freeform 29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6" y="2005"/>
                        <a:ext cx="82" cy="1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84"/>
                          </a:cxn>
                          <a:cxn ang="0">
                            <a:pos x="4" y="0"/>
                          </a:cxn>
                          <a:cxn ang="0">
                            <a:pos x="0" y="84"/>
                          </a:cxn>
                          <a:cxn ang="0">
                            <a:pos x="82" y="138"/>
                          </a:cxn>
                          <a:cxn ang="0">
                            <a:pos x="4" y="84"/>
                          </a:cxn>
                        </a:cxnLst>
                        <a:rect l="0" t="0" r="r" b="b"/>
                        <a:pathLst>
                          <a:path w="82" h="138">
                            <a:moveTo>
                              <a:pt x="4" y="84"/>
                            </a:moveTo>
                            <a:lnTo>
                              <a:pt x="4" y="0"/>
                            </a:lnTo>
                            <a:lnTo>
                              <a:pt x="0" y="84"/>
                            </a:lnTo>
                            <a:lnTo>
                              <a:pt x="82" y="138"/>
                            </a:lnTo>
                            <a:lnTo>
                              <a:pt x="4" y="8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26" name="Freeform 30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6" y="2083"/>
                        <a:ext cx="234" cy="1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0" y="146"/>
                          </a:cxn>
                          <a:cxn ang="0">
                            <a:pos x="132" y="102"/>
                          </a:cxn>
                          <a:cxn ang="0">
                            <a:pos x="182" y="128"/>
                          </a:cxn>
                          <a:cxn ang="0">
                            <a:pos x="224" y="72"/>
                          </a:cxn>
                          <a:cxn ang="0">
                            <a:pos x="234" y="0"/>
                          </a:cxn>
                          <a:cxn ang="0">
                            <a:pos x="222" y="72"/>
                          </a:cxn>
                          <a:cxn ang="0">
                            <a:pos x="182" y="124"/>
                          </a:cxn>
                          <a:cxn ang="0">
                            <a:pos x="132" y="96"/>
                          </a:cxn>
                          <a:cxn ang="0">
                            <a:pos x="110" y="138"/>
                          </a:cxn>
                          <a:cxn ang="0">
                            <a:pos x="82" y="60"/>
                          </a:cxn>
                          <a:cxn ang="0">
                            <a:pos x="0" y="6"/>
                          </a:cxn>
                          <a:cxn ang="0">
                            <a:pos x="80" y="64"/>
                          </a:cxn>
                          <a:cxn ang="0">
                            <a:pos x="110" y="146"/>
                          </a:cxn>
                        </a:cxnLst>
                        <a:rect l="0" t="0" r="r" b="b"/>
                        <a:pathLst>
                          <a:path w="234" h="146">
                            <a:moveTo>
                              <a:pt x="110" y="146"/>
                            </a:moveTo>
                            <a:lnTo>
                              <a:pt x="132" y="102"/>
                            </a:lnTo>
                            <a:lnTo>
                              <a:pt x="182" y="128"/>
                            </a:lnTo>
                            <a:lnTo>
                              <a:pt x="224" y="72"/>
                            </a:lnTo>
                            <a:lnTo>
                              <a:pt x="234" y="0"/>
                            </a:lnTo>
                            <a:lnTo>
                              <a:pt x="222" y="72"/>
                            </a:lnTo>
                            <a:lnTo>
                              <a:pt x="182" y="124"/>
                            </a:lnTo>
                            <a:lnTo>
                              <a:pt x="132" y="96"/>
                            </a:lnTo>
                            <a:lnTo>
                              <a:pt x="110" y="138"/>
                            </a:lnTo>
                            <a:lnTo>
                              <a:pt x="82" y="60"/>
                            </a:lnTo>
                            <a:lnTo>
                              <a:pt x="0" y="6"/>
                            </a:lnTo>
                            <a:lnTo>
                              <a:pt x="80" y="64"/>
                            </a:lnTo>
                            <a:lnTo>
                              <a:pt x="110" y="14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27" name="Freeform 30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8" y="1991"/>
                        <a:ext cx="28" cy="1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4"/>
                          </a:cxn>
                          <a:cxn ang="0">
                            <a:pos x="12" y="92"/>
                          </a:cxn>
                          <a:cxn ang="0">
                            <a:pos x="14" y="82"/>
                          </a:cxn>
                          <a:cxn ang="0">
                            <a:pos x="16" y="72"/>
                          </a:cxn>
                          <a:cxn ang="0">
                            <a:pos x="28" y="0"/>
                          </a:cxn>
                          <a:cxn ang="0">
                            <a:pos x="8" y="82"/>
                          </a:cxn>
                          <a:cxn ang="0">
                            <a:pos x="0" y="164"/>
                          </a:cxn>
                        </a:cxnLst>
                        <a:rect l="0" t="0" r="r" b="b"/>
                        <a:pathLst>
                          <a:path w="28" h="164">
                            <a:moveTo>
                              <a:pt x="0" y="164"/>
                            </a:moveTo>
                            <a:lnTo>
                              <a:pt x="12" y="92"/>
                            </a:lnTo>
                            <a:lnTo>
                              <a:pt x="14" y="82"/>
                            </a:lnTo>
                            <a:lnTo>
                              <a:pt x="16" y="72"/>
                            </a:lnTo>
                            <a:lnTo>
                              <a:pt x="28" y="0"/>
                            </a:lnTo>
                            <a:lnTo>
                              <a:pt x="8" y="82"/>
                            </a:lnTo>
                            <a:lnTo>
                              <a:pt x="0" y="16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28" name="Freeform 30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20" y="2063"/>
                        <a:ext cx="4" cy="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0"/>
                          </a:cxn>
                          <a:cxn ang="0">
                            <a:pos x="4" y="0"/>
                          </a:cxn>
                          <a:cxn ang="0">
                            <a:pos x="2" y="10"/>
                          </a:cxn>
                          <a:cxn ang="0">
                            <a:pos x="0" y="20"/>
                          </a:cxn>
                        </a:cxnLst>
                        <a:rect l="0" t="0" r="r" b="b"/>
                        <a:pathLst>
                          <a:path w="4" h="20">
                            <a:moveTo>
                              <a:pt x="0" y="20"/>
                            </a:moveTo>
                            <a:lnTo>
                              <a:pt x="4" y="0"/>
                            </a:lnTo>
                            <a:lnTo>
                              <a:pt x="2" y="10"/>
                            </a:lnTo>
                            <a:lnTo>
                              <a:pt x="0" y="2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29" name="Freeform 30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68" y="2043"/>
                        <a:ext cx="104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54"/>
                          </a:cxn>
                          <a:cxn ang="0">
                            <a:pos x="0" y="40"/>
                          </a:cxn>
                          <a:cxn ang="0">
                            <a:pos x="24" y="60"/>
                          </a:cxn>
                          <a:cxn ang="0">
                            <a:pos x="104" y="0"/>
                          </a:cxn>
                          <a:cxn ang="0">
                            <a:pos x="24" y="54"/>
                          </a:cxn>
                        </a:cxnLst>
                        <a:rect l="0" t="0" r="r" b="b"/>
                        <a:pathLst>
                          <a:path w="104" h="60">
                            <a:moveTo>
                              <a:pt x="24" y="54"/>
                            </a:moveTo>
                            <a:lnTo>
                              <a:pt x="0" y="40"/>
                            </a:lnTo>
                            <a:lnTo>
                              <a:pt x="24" y="60"/>
                            </a:lnTo>
                            <a:lnTo>
                              <a:pt x="104" y="0"/>
                            </a:lnTo>
                            <a:lnTo>
                              <a:pt x="24" y="5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30" name="Freeform 30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00" y="1909"/>
                        <a:ext cx="88" cy="1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48"/>
                          </a:cxn>
                          <a:cxn ang="0">
                            <a:pos x="52" y="42"/>
                          </a:cxn>
                          <a:cxn ang="0">
                            <a:pos x="88" y="0"/>
                          </a:cxn>
                          <a:cxn ang="0">
                            <a:pos x="50" y="40"/>
                          </a:cxn>
                          <a:cxn ang="0">
                            <a:pos x="0" y="148"/>
                          </a:cxn>
                        </a:cxnLst>
                        <a:rect l="0" t="0" r="r" b="b"/>
                        <a:pathLst>
                          <a:path w="88" h="148">
                            <a:moveTo>
                              <a:pt x="0" y="148"/>
                            </a:moveTo>
                            <a:lnTo>
                              <a:pt x="52" y="42"/>
                            </a:lnTo>
                            <a:lnTo>
                              <a:pt x="88" y="0"/>
                            </a:lnTo>
                            <a:lnTo>
                              <a:pt x="50" y="40"/>
                            </a:lnTo>
                            <a:lnTo>
                              <a:pt x="0" y="14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31" name="Freeform 30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14" y="2083"/>
                        <a:ext cx="78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4"/>
                          </a:cxn>
                          <a:cxn ang="0">
                            <a:pos x="0" y="48"/>
                          </a:cxn>
                          <a:cxn ang="0">
                            <a:pos x="54" y="4"/>
                          </a:cxn>
                          <a:cxn ang="0">
                            <a:pos x="78" y="20"/>
                          </a:cxn>
                          <a:cxn ang="0">
                            <a:pos x="54" y="0"/>
                          </a:cxn>
                          <a:cxn ang="0">
                            <a:pos x="0" y="44"/>
                          </a:cxn>
                        </a:cxnLst>
                        <a:rect l="0" t="0" r="r" b="b"/>
                        <a:pathLst>
                          <a:path w="78" h="48">
                            <a:moveTo>
                              <a:pt x="0" y="44"/>
                            </a:moveTo>
                            <a:lnTo>
                              <a:pt x="0" y="48"/>
                            </a:lnTo>
                            <a:lnTo>
                              <a:pt x="54" y="4"/>
                            </a:lnTo>
                            <a:lnTo>
                              <a:pt x="78" y="20"/>
                            </a:lnTo>
                            <a:lnTo>
                              <a:pt x="54" y="0"/>
                            </a:lnTo>
                            <a:lnTo>
                              <a:pt x="0" y="4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32" name="Freeform 30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2" y="1951"/>
                        <a:ext cx="160" cy="1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0" y="92"/>
                          </a:cxn>
                          <a:cxn ang="0">
                            <a:pos x="0" y="152"/>
                          </a:cxn>
                          <a:cxn ang="0">
                            <a:pos x="80" y="96"/>
                          </a:cxn>
                          <a:cxn ang="0">
                            <a:pos x="110" y="110"/>
                          </a:cxn>
                          <a:cxn ang="0">
                            <a:pos x="160" y="0"/>
                          </a:cxn>
                          <a:cxn ang="0">
                            <a:pos x="108" y="106"/>
                          </a:cxn>
                          <a:cxn ang="0">
                            <a:pos x="80" y="92"/>
                          </a:cxn>
                        </a:cxnLst>
                        <a:rect l="0" t="0" r="r" b="b"/>
                        <a:pathLst>
                          <a:path w="160" h="152">
                            <a:moveTo>
                              <a:pt x="80" y="92"/>
                            </a:moveTo>
                            <a:lnTo>
                              <a:pt x="0" y="152"/>
                            </a:lnTo>
                            <a:lnTo>
                              <a:pt x="80" y="96"/>
                            </a:lnTo>
                            <a:lnTo>
                              <a:pt x="110" y="110"/>
                            </a:lnTo>
                            <a:lnTo>
                              <a:pt x="160" y="0"/>
                            </a:lnTo>
                            <a:lnTo>
                              <a:pt x="108" y="106"/>
                            </a:lnTo>
                            <a:lnTo>
                              <a:pt x="80" y="9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33" name="Freeform 30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4" y="1895"/>
                        <a:ext cx="4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4" y="14"/>
                          </a:cxn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4" h="14">
                            <a:moveTo>
                              <a:pt x="0" y="2"/>
                            </a:moveTo>
                            <a:lnTo>
                              <a:pt x="4" y="14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34" name="Freeform 30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0" y="1599"/>
                        <a:ext cx="288" cy="5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2" y="498"/>
                          </a:cxn>
                          <a:cxn ang="0">
                            <a:pos x="172" y="444"/>
                          </a:cxn>
                          <a:cxn ang="0">
                            <a:pos x="200" y="458"/>
                          </a:cxn>
                          <a:cxn ang="0">
                            <a:pos x="250" y="350"/>
                          </a:cxn>
                          <a:cxn ang="0">
                            <a:pos x="288" y="310"/>
                          </a:cxn>
                          <a:cxn ang="0">
                            <a:pos x="284" y="298"/>
                          </a:cxn>
                          <a:cxn ang="0">
                            <a:pos x="284" y="298"/>
                          </a:cxn>
                          <a:cxn ang="0">
                            <a:pos x="284" y="296"/>
                          </a:cxn>
                          <a:cxn ang="0">
                            <a:pos x="216" y="0"/>
                          </a:cxn>
                          <a:cxn ang="0">
                            <a:pos x="26" y="6"/>
                          </a:cxn>
                          <a:cxn ang="0">
                            <a:pos x="0" y="28"/>
                          </a:cxn>
                          <a:cxn ang="0">
                            <a:pos x="38" y="392"/>
                          </a:cxn>
                          <a:cxn ang="0">
                            <a:pos x="24" y="464"/>
                          </a:cxn>
                          <a:cxn ang="0">
                            <a:pos x="20" y="484"/>
                          </a:cxn>
                          <a:cxn ang="0">
                            <a:pos x="14" y="524"/>
                          </a:cxn>
                          <a:cxn ang="0">
                            <a:pos x="68" y="484"/>
                          </a:cxn>
                          <a:cxn ang="0">
                            <a:pos x="92" y="498"/>
                          </a:cxn>
                        </a:cxnLst>
                        <a:rect l="0" t="0" r="r" b="b"/>
                        <a:pathLst>
                          <a:path w="288" h="524">
                            <a:moveTo>
                              <a:pt x="92" y="498"/>
                            </a:moveTo>
                            <a:lnTo>
                              <a:pt x="172" y="444"/>
                            </a:lnTo>
                            <a:lnTo>
                              <a:pt x="200" y="458"/>
                            </a:lnTo>
                            <a:lnTo>
                              <a:pt x="250" y="350"/>
                            </a:lnTo>
                            <a:lnTo>
                              <a:pt x="288" y="310"/>
                            </a:lnTo>
                            <a:lnTo>
                              <a:pt x="284" y="298"/>
                            </a:lnTo>
                            <a:lnTo>
                              <a:pt x="284" y="298"/>
                            </a:lnTo>
                            <a:lnTo>
                              <a:pt x="284" y="296"/>
                            </a:lnTo>
                            <a:lnTo>
                              <a:pt x="216" y="0"/>
                            </a:lnTo>
                            <a:lnTo>
                              <a:pt x="26" y="6"/>
                            </a:lnTo>
                            <a:lnTo>
                              <a:pt x="0" y="28"/>
                            </a:lnTo>
                            <a:lnTo>
                              <a:pt x="38" y="392"/>
                            </a:lnTo>
                            <a:lnTo>
                              <a:pt x="24" y="464"/>
                            </a:lnTo>
                            <a:lnTo>
                              <a:pt x="20" y="484"/>
                            </a:lnTo>
                            <a:lnTo>
                              <a:pt x="14" y="524"/>
                            </a:lnTo>
                            <a:lnTo>
                              <a:pt x="68" y="484"/>
                            </a:lnTo>
                            <a:lnTo>
                              <a:pt x="92" y="49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35" name="Freeform 30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0" y="2457"/>
                        <a:ext cx="32" cy="35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32" y="350"/>
                          </a:cxn>
                          <a:cxn ang="0">
                            <a:pos x="8" y="68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32" h="350">
                            <a:moveTo>
                              <a:pt x="0" y="0"/>
                            </a:moveTo>
                            <a:lnTo>
                              <a:pt x="32" y="350"/>
                            </a:lnTo>
                            <a:lnTo>
                              <a:pt x="8" y="68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36" name="Freeform 30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2" y="2455"/>
                        <a:ext cx="328" cy="5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8" y="0"/>
                          </a:cxn>
                          <a:cxn ang="0">
                            <a:pos x="74" y="22"/>
                          </a:cxn>
                          <a:cxn ang="0">
                            <a:pos x="0" y="240"/>
                          </a:cxn>
                          <a:cxn ang="0">
                            <a:pos x="38" y="372"/>
                          </a:cxn>
                          <a:cxn ang="0">
                            <a:pos x="6" y="522"/>
                          </a:cxn>
                          <a:cxn ang="0">
                            <a:pos x="178" y="508"/>
                          </a:cxn>
                          <a:cxn ang="0">
                            <a:pos x="216" y="586"/>
                          </a:cxn>
                          <a:cxn ang="0">
                            <a:pos x="298" y="560"/>
                          </a:cxn>
                          <a:cxn ang="0">
                            <a:pos x="328" y="560"/>
                          </a:cxn>
                          <a:cxn ang="0">
                            <a:pos x="310" y="352"/>
                          </a:cxn>
                          <a:cxn ang="0">
                            <a:pos x="278" y="2"/>
                          </a:cxn>
                          <a:cxn ang="0">
                            <a:pos x="280" y="2"/>
                          </a:cxn>
                          <a:cxn ang="0">
                            <a:pos x="286" y="70"/>
                          </a:cxn>
                          <a:cxn ang="0">
                            <a:pos x="280" y="0"/>
                          </a:cxn>
                          <a:cxn ang="0">
                            <a:pos x="278" y="0"/>
                          </a:cxn>
                        </a:cxnLst>
                        <a:rect l="0" t="0" r="r" b="b"/>
                        <a:pathLst>
                          <a:path w="328" h="586">
                            <a:moveTo>
                              <a:pt x="278" y="0"/>
                            </a:moveTo>
                            <a:lnTo>
                              <a:pt x="74" y="22"/>
                            </a:lnTo>
                            <a:lnTo>
                              <a:pt x="0" y="240"/>
                            </a:lnTo>
                            <a:lnTo>
                              <a:pt x="38" y="372"/>
                            </a:lnTo>
                            <a:lnTo>
                              <a:pt x="6" y="522"/>
                            </a:lnTo>
                            <a:lnTo>
                              <a:pt x="178" y="508"/>
                            </a:lnTo>
                            <a:lnTo>
                              <a:pt x="216" y="586"/>
                            </a:lnTo>
                            <a:lnTo>
                              <a:pt x="298" y="560"/>
                            </a:lnTo>
                            <a:lnTo>
                              <a:pt x="328" y="560"/>
                            </a:lnTo>
                            <a:lnTo>
                              <a:pt x="310" y="352"/>
                            </a:lnTo>
                            <a:lnTo>
                              <a:pt x="278" y="2"/>
                            </a:lnTo>
                            <a:lnTo>
                              <a:pt x="280" y="2"/>
                            </a:lnTo>
                            <a:lnTo>
                              <a:pt x="286" y="70"/>
                            </a:lnTo>
                            <a:lnTo>
                              <a:pt x="280" y="0"/>
                            </a:lnTo>
                            <a:lnTo>
                              <a:pt x="27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37" name="Freeform 30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02" y="2807"/>
                        <a:ext cx="20" cy="2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0" y="208"/>
                          </a:cxn>
                          <a:cxn ang="0">
                            <a:pos x="0" y="0"/>
                          </a:cxn>
                          <a:cxn ang="0">
                            <a:pos x="18" y="208"/>
                          </a:cxn>
                          <a:cxn ang="0">
                            <a:pos x="20" y="208"/>
                          </a:cxn>
                        </a:cxnLst>
                        <a:rect l="0" t="0" r="r" b="b"/>
                        <a:pathLst>
                          <a:path w="20" h="208">
                            <a:moveTo>
                              <a:pt x="20" y="208"/>
                            </a:moveTo>
                            <a:lnTo>
                              <a:pt x="0" y="0"/>
                            </a:lnTo>
                            <a:lnTo>
                              <a:pt x="18" y="208"/>
                            </a:lnTo>
                            <a:lnTo>
                              <a:pt x="20" y="20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38" name="Freeform 30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2" y="2419"/>
                        <a:ext cx="368" cy="5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8" y="466"/>
                          </a:cxn>
                          <a:cxn ang="0">
                            <a:pos x="350" y="330"/>
                          </a:cxn>
                          <a:cxn ang="0">
                            <a:pos x="226" y="0"/>
                          </a:cxn>
                          <a:cxn ang="0">
                            <a:pos x="0" y="36"/>
                          </a:cxn>
                          <a:cxn ang="0">
                            <a:pos x="6" y="106"/>
                          </a:cxn>
                          <a:cxn ang="0">
                            <a:pos x="52" y="596"/>
                          </a:cxn>
                          <a:cxn ang="0">
                            <a:pos x="96" y="596"/>
                          </a:cxn>
                          <a:cxn ang="0">
                            <a:pos x="134" y="580"/>
                          </a:cxn>
                          <a:cxn ang="0">
                            <a:pos x="90" y="490"/>
                          </a:cxn>
                          <a:cxn ang="0">
                            <a:pos x="368" y="466"/>
                          </a:cxn>
                        </a:cxnLst>
                        <a:rect l="0" t="0" r="r" b="b"/>
                        <a:pathLst>
                          <a:path w="368" h="596">
                            <a:moveTo>
                              <a:pt x="368" y="466"/>
                            </a:moveTo>
                            <a:lnTo>
                              <a:pt x="350" y="330"/>
                            </a:lnTo>
                            <a:lnTo>
                              <a:pt x="226" y="0"/>
                            </a:lnTo>
                            <a:lnTo>
                              <a:pt x="0" y="36"/>
                            </a:lnTo>
                            <a:lnTo>
                              <a:pt x="6" y="106"/>
                            </a:lnTo>
                            <a:lnTo>
                              <a:pt x="52" y="596"/>
                            </a:lnTo>
                            <a:lnTo>
                              <a:pt x="96" y="596"/>
                            </a:lnTo>
                            <a:lnTo>
                              <a:pt x="134" y="580"/>
                            </a:lnTo>
                            <a:lnTo>
                              <a:pt x="90" y="490"/>
                            </a:lnTo>
                            <a:lnTo>
                              <a:pt x="368" y="46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39" name="Freeform 30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6" y="2409"/>
                        <a:ext cx="54" cy="3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"/>
                          </a:cxn>
                          <a:cxn ang="0">
                            <a:pos x="52" y="4"/>
                          </a:cxn>
                          <a:cxn ang="0">
                            <a:pos x="52" y="38"/>
                          </a:cxn>
                          <a:cxn ang="0">
                            <a:pos x="54" y="0"/>
                          </a:cxn>
                          <a:cxn ang="0">
                            <a:pos x="0" y="6"/>
                          </a:cxn>
                        </a:cxnLst>
                        <a:rect l="0" t="0" r="r" b="b"/>
                        <a:pathLst>
                          <a:path w="54" h="38">
                            <a:moveTo>
                              <a:pt x="0" y="6"/>
                            </a:moveTo>
                            <a:lnTo>
                              <a:pt x="52" y="4"/>
                            </a:lnTo>
                            <a:lnTo>
                              <a:pt x="52" y="38"/>
                            </a:lnTo>
                            <a:lnTo>
                              <a:pt x="54" y="0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40" name="Freeform 30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6" y="2373"/>
                        <a:ext cx="54" cy="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40"/>
                          </a:cxn>
                          <a:cxn ang="0">
                            <a:pos x="22" y="0"/>
                          </a:cxn>
                          <a:cxn ang="0">
                            <a:pos x="0" y="42"/>
                          </a:cxn>
                          <a:cxn ang="0">
                            <a:pos x="54" y="36"/>
                          </a:cxn>
                          <a:cxn ang="0">
                            <a:pos x="6" y="40"/>
                          </a:cxn>
                        </a:cxnLst>
                        <a:rect l="0" t="0" r="r" b="b"/>
                        <a:pathLst>
                          <a:path w="54" h="42">
                            <a:moveTo>
                              <a:pt x="6" y="40"/>
                            </a:moveTo>
                            <a:lnTo>
                              <a:pt x="22" y="0"/>
                            </a:lnTo>
                            <a:lnTo>
                              <a:pt x="0" y="42"/>
                            </a:lnTo>
                            <a:lnTo>
                              <a:pt x="54" y="36"/>
                            </a:lnTo>
                            <a:lnTo>
                              <a:pt x="6" y="4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41" name="Freeform 30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88" y="2409"/>
                        <a:ext cx="264" cy="2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0" y="38"/>
                          </a:cxn>
                          <a:cxn ang="0">
                            <a:pos x="264" y="260"/>
                          </a:cxn>
                          <a:cxn ang="0">
                            <a:pos x="2" y="36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264" h="260">
                            <a:moveTo>
                              <a:pt x="2" y="0"/>
                            </a:moveTo>
                            <a:lnTo>
                              <a:pt x="0" y="38"/>
                            </a:lnTo>
                            <a:lnTo>
                              <a:pt x="264" y="260"/>
                            </a:lnTo>
                            <a:lnTo>
                              <a:pt x="2" y="36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42" name="Freeform 30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36" y="2359"/>
                        <a:ext cx="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0"/>
                          </a:cxn>
                          <a:cxn ang="0">
                            <a:pos x="22" y="2"/>
                          </a:cxn>
                          <a:cxn ang="0">
                            <a:pos x="0" y="56"/>
                          </a:cxn>
                          <a:cxn ang="0">
                            <a:pos x="22" y="14"/>
                          </a:cxn>
                          <a:cxn ang="0">
                            <a:pos x="28" y="0"/>
                          </a:cxn>
                        </a:cxnLst>
                        <a:rect l="0" t="0" r="r" b="b"/>
                        <a:pathLst>
                          <a:path w="28" h="56">
                            <a:moveTo>
                              <a:pt x="28" y="0"/>
                            </a:moveTo>
                            <a:lnTo>
                              <a:pt x="22" y="2"/>
                            </a:lnTo>
                            <a:lnTo>
                              <a:pt x="0" y="56"/>
                            </a:lnTo>
                            <a:lnTo>
                              <a:pt x="22" y="14"/>
                            </a:lnTo>
                            <a:lnTo>
                              <a:pt x="28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43" name="Freeform 30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2" y="2291"/>
                        <a:ext cx="438" cy="3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22"/>
                          </a:cxn>
                          <a:cxn ang="0">
                            <a:pos x="48" y="118"/>
                          </a:cxn>
                          <a:cxn ang="0">
                            <a:pos x="48" y="154"/>
                          </a:cxn>
                          <a:cxn ang="0">
                            <a:pos x="310" y="378"/>
                          </a:cxn>
                          <a:cxn ang="0">
                            <a:pos x="422" y="176"/>
                          </a:cxn>
                          <a:cxn ang="0">
                            <a:pos x="438" y="104"/>
                          </a:cxn>
                          <a:cxn ang="0">
                            <a:pos x="306" y="16"/>
                          </a:cxn>
                          <a:cxn ang="0">
                            <a:pos x="224" y="32"/>
                          </a:cxn>
                          <a:cxn ang="0">
                            <a:pos x="194" y="0"/>
                          </a:cxn>
                          <a:cxn ang="0">
                            <a:pos x="24" y="66"/>
                          </a:cxn>
                          <a:cxn ang="0">
                            <a:pos x="16" y="82"/>
                          </a:cxn>
                          <a:cxn ang="0">
                            <a:pos x="0" y="122"/>
                          </a:cxn>
                        </a:cxnLst>
                        <a:rect l="0" t="0" r="r" b="b"/>
                        <a:pathLst>
                          <a:path w="438" h="378">
                            <a:moveTo>
                              <a:pt x="0" y="122"/>
                            </a:moveTo>
                            <a:lnTo>
                              <a:pt x="48" y="118"/>
                            </a:lnTo>
                            <a:lnTo>
                              <a:pt x="48" y="154"/>
                            </a:lnTo>
                            <a:lnTo>
                              <a:pt x="310" y="378"/>
                            </a:lnTo>
                            <a:lnTo>
                              <a:pt x="422" y="176"/>
                            </a:lnTo>
                            <a:lnTo>
                              <a:pt x="438" y="104"/>
                            </a:lnTo>
                            <a:lnTo>
                              <a:pt x="306" y="16"/>
                            </a:lnTo>
                            <a:lnTo>
                              <a:pt x="224" y="32"/>
                            </a:lnTo>
                            <a:lnTo>
                              <a:pt x="194" y="0"/>
                            </a:lnTo>
                            <a:lnTo>
                              <a:pt x="24" y="66"/>
                            </a:lnTo>
                            <a:lnTo>
                              <a:pt x="16" y="82"/>
                            </a:lnTo>
                            <a:lnTo>
                              <a:pt x="0" y="12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44" name="Freeform 30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6" y="2849"/>
                        <a:ext cx="320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78" y="42"/>
                          </a:cxn>
                          <a:cxn ang="0">
                            <a:pos x="320" y="56"/>
                          </a:cxn>
                          <a:cxn ang="0">
                            <a:pos x="314" y="0"/>
                          </a:cxn>
                          <a:cxn ang="0">
                            <a:pos x="314" y="48"/>
                          </a:cxn>
                          <a:cxn ang="0">
                            <a:pos x="280" y="36"/>
                          </a:cxn>
                          <a:cxn ang="0">
                            <a:pos x="18" y="78"/>
                          </a:cxn>
                          <a:cxn ang="0">
                            <a:pos x="0" y="54"/>
                          </a:cxn>
                          <a:cxn ang="0">
                            <a:pos x="18" y="84"/>
                          </a:cxn>
                          <a:cxn ang="0">
                            <a:pos x="278" y="42"/>
                          </a:cxn>
                        </a:cxnLst>
                        <a:rect l="0" t="0" r="r" b="b"/>
                        <a:pathLst>
                          <a:path w="320" h="84">
                            <a:moveTo>
                              <a:pt x="278" y="42"/>
                            </a:moveTo>
                            <a:lnTo>
                              <a:pt x="320" y="56"/>
                            </a:lnTo>
                            <a:lnTo>
                              <a:pt x="314" y="0"/>
                            </a:lnTo>
                            <a:lnTo>
                              <a:pt x="314" y="48"/>
                            </a:lnTo>
                            <a:lnTo>
                              <a:pt x="280" y="36"/>
                            </a:lnTo>
                            <a:lnTo>
                              <a:pt x="18" y="78"/>
                            </a:lnTo>
                            <a:lnTo>
                              <a:pt x="0" y="54"/>
                            </a:lnTo>
                            <a:lnTo>
                              <a:pt x="18" y="84"/>
                            </a:lnTo>
                            <a:lnTo>
                              <a:pt x="278" y="4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45" name="Freeform 30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60" y="2847"/>
                        <a:ext cx="70" cy="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70" y="4"/>
                          </a:cxn>
                          <a:cxn ang="0">
                            <a:pos x="70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70" h="4">
                            <a:moveTo>
                              <a:pt x="0" y="2"/>
                            </a:moveTo>
                            <a:lnTo>
                              <a:pt x="70" y="4"/>
                            </a:lnTo>
                            <a:lnTo>
                              <a:pt x="70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46" name="Freeform 30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60" y="2849"/>
                        <a:ext cx="70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56"/>
                          </a:cxn>
                          <a:cxn ang="0">
                            <a:pos x="6" y="6"/>
                          </a:cxn>
                          <a:cxn ang="0">
                            <a:pos x="70" y="6"/>
                          </a:cxn>
                          <a:cxn ang="0">
                            <a:pos x="70" y="2"/>
                          </a:cxn>
                          <a:cxn ang="0">
                            <a:pos x="0" y="0"/>
                          </a:cxn>
                          <a:cxn ang="0">
                            <a:pos x="6" y="56"/>
                          </a:cxn>
                        </a:cxnLst>
                        <a:rect l="0" t="0" r="r" b="b"/>
                        <a:pathLst>
                          <a:path w="70" h="56">
                            <a:moveTo>
                              <a:pt x="6" y="56"/>
                            </a:moveTo>
                            <a:lnTo>
                              <a:pt x="6" y="6"/>
                            </a:lnTo>
                            <a:lnTo>
                              <a:pt x="70" y="6"/>
                            </a:lnTo>
                            <a:lnTo>
                              <a:pt x="70" y="2"/>
                            </a:lnTo>
                            <a:lnTo>
                              <a:pt x="0" y="0"/>
                            </a:lnTo>
                            <a:lnTo>
                              <a:pt x="6" y="5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47" name="Freeform 30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0" y="2891"/>
                        <a:ext cx="24" cy="4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42"/>
                          </a:cxn>
                          <a:cxn ang="0">
                            <a:pos x="6" y="12"/>
                          </a:cxn>
                          <a:cxn ang="0">
                            <a:pos x="0" y="0"/>
                          </a:cxn>
                          <a:cxn ang="0">
                            <a:pos x="2" y="12"/>
                          </a:cxn>
                          <a:cxn ang="0">
                            <a:pos x="24" y="42"/>
                          </a:cxn>
                        </a:cxnLst>
                        <a:rect l="0" t="0" r="r" b="b"/>
                        <a:pathLst>
                          <a:path w="24" h="42">
                            <a:moveTo>
                              <a:pt x="24" y="42"/>
                            </a:moveTo>
                            <a:lnTo>
                              <a:pt x="6" y="12"/>
                            </a:lnTo>
                            <a:lnTo>
                              <a:pt x="0" y="0"/>
                            </a:lnTo>
                            <a:lnTo>
                              <a:pt x="2" y="12"/>
                            </a:lnTo>
                            <a:lnTo>
                              <a:pt x="24" y="4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48" name="Freeform 30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6" y="2911"/>
                        <a:ext cx="44" cy="8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4" y="86"/>
                          </a:cxn>
                          <a:cxn ang="0">
                            <a:pos x="44" y="86"/>
                          </a:cxn>
                          <a:cxn ang="0">
                            <a:pos x="0" y="0"/>
                          </a:cxn>
                          <a:cxn ang="0">
                            <a:pos x="44" y="86"/>
                          </a:cxn>
                        </a:cxnLst>
                        <a:rect l="0" t="0" r="r" b="b"/>
                        <a:pathLst>
                          <a:path w="44" h="86">
                            <a:moveTo>
                              <a:pt x="44" y="86"/>
                            </a:moveTo>
                            <a:lnTo>
                              <a:pt x="44" y="86"/>
                            </a:lnTo>
                            <a:lnTo>
                              <a:pt x="0" y="0"/>
                            </a:lnTo>
                            <a:lnTo>
                              <a:pt x="44" y="8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49" name="Freeform 30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04" y="2357"/>
                        <a:ext cx="546" cy="5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2" y="528"/>
                          </a:cxn>
                          <a:cxn ang="0">
                            <a:pos x="456" y="540"/>
                          </a:cxn>
                          <a:cxn ang="0">
                            <a:pos x="456" y="492"/>
                          </a:cxn>
                          <a:cxn ang="0">
                            <a:pos x="526" y="490"/>
                          </a:cxn>
                          <a:cxn ang="0">
                            <a:pos x="526" y="494"/>
                          </a:cxn>
                          <a:cxn ang="0">
                            <a:pos x="526" y="494"/>
                          </a:cxn>
                          <a:cxn ang="0">
                            <a:pos x="512" y="378"/>
                          </a:cxn>
                          <a:cxn ang="0">
                            <a:pos x="546" y="314"/>
                          </a:cxn>
                          <a:cxn ang="0">
                            <a:pos x="284" y="90"/>
                          </a:cxn>
                          <a:cxn ang="0">
                            <a:pos x="284" y="56"/>
                          </a:cxn>
                          <a:cxn ang="0">
                            <a:pos x="232" y="58"/>
                          </a:cxn>
                          <a:cxn ang="0">
                            <a:pos x="254" y="4"/>
                          </a:cxn>
                          <a:cxn ang="0">
                            <a:pos x="260" y="2"/>
                          </a:cxn>
                          <a:cxn ang="0">
                            <a:pos x="254" y="16"/>
                          </a:cxn>
                          <a:cxn ang="0">
                            <a:pos x="262" y="0"/>
                          </a:cxn>
                          <a:cxn ang="0">
                            <a:pos x="182" y="30"/>
                          </a:cxn>
                          <a:cxn ang="0">
                            <a:pos x="0" y="60"/>
                          </a:cxn>
                          <a:cxn ang="0">
                            <a:pos x="120" y="390"/>
                          </a:cxn>
                          <a:cxn ang="0">
                            <a:pos x="142" y="546"/>
                          </a:cxn>
                          <a:cxn ang="0">
                            <a:pos x="160" y="570"/>
                          </a:cxn>
                          <a:cxn ang="0">
                            <a:pos x="422" y="528"/>
                          </a:cxn>
                        </a:cxnLst>
                        <a:rect l="0" t="0" r="r" b="b"/>
                        <a:pathLst>
                          <a:path w="546" h="570">
                            <a:moveTo>
                              <a:pt x="422" y="528"/>
                            </a:moveTo>
                            <a:lnTo>
                              <a:pt x="456" y="540"/>
                            </a:lnTo>
                            <a:lnTo>
                              <a:pt x="456" y="492"/>
                            </a:lnTo>
                            <a:lnTo>
                              <a:pt x="526" y="490"/>
                            </a:lnTo>
                            <a:lnTo>
                              <a:pt x="526" y="494"/>
                            </a:lnTo>
                            <a:lnTo>
                              <a:pt x="526" y="494"/>
                            </a:lnTo>
                            <a:lnTo>
                              <a:pt x="512" y="378"/>
                            </a:lnTo>
                            <a:lnTo>
                              <a:pt x="546" y="314"/>
                            </a:lnTo>
                            <a:lnTo>
                              <a:pt x="284" y="90"/>
                            </a:lnTo>
                            <a:lnTo>
                              <a:pt x="284" y="56"/>
                            </a:lnTo>
                            <a:lnTo>
                              <a:pt x="232" y="58"/>
                            </a:lnTo>
                            <a:lnTo>
                              <a:pt x="254" y="4"/>
                            </a:lnTo>
                            <a:lnTo>
                              <a:pt x="260" y="2"/>
                            </a:lnTo>
                            <a:lnTo>
                              <a:pt x="254" y="16"/>
                            </a:lnTo>
                            <a:lnTo>
                              <a:pt x="262" y="0"/>
                            </a:lnTo>
                            <a:lnTo>
                              <a:pt x="182" y="30"/>
                            </a:lnTo>
                            <a:lnTo>
                              <a:pt x="0" y="60"/>
                            </a:lnTo>
                            <a:lnTo>
                              <a:pt x="120" y="390"/>
                            </a:lnTo>
                            <a:lnTo>
                              <a:pt x="142" y="546"/>
                            </a:lnTo>
                            <a:lnTo>
                              <a:pt x="160" y="570"/>
                            </a:lnTo>
                            <a:lnTo>
                              <a:pt x="422" y="52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50" name="Freeform 30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6" y="2851"/>
                        <a:ext cx="926" cy="66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96" y="342"/>
                          </a:cxn>
                          <a:cxn ang="0">
                            <a:pos x="808" y="232"/>
                          </a:cxn>
                          <a:cxn ang="0">
                            <a:pos x="808" y="182"/>
                          </a:cxn>
                          <a:cxn ang="0">
                            <a:pos x="668" y="20"/>
                          </a:cxn>
                          <a:cxn ang="0">
                            <a:pos x="664" y="0"/>
                          </a:cxn>
                          <a:cxn ang="0">
                            <a:pos x="664" y="0"/>
                          </a:cxn>
                          <a:cxn ang="0">
                            <a:pos x="664" y="4"/>
                          </a:cxn>
                          <a:cxn ang="0">
                            <a:pos x="600" y="4"/>
                          </a:cxn>
                          <a:cxn ang="0">
                            <a:pos x="600" y="54"/>
                          </a:cxn>
                          <a:cxn ang="0">
                            <a:pos x="558" y="40"/>
                          </a:cxn>
                          <a:cxn ang="0">
                            <a:pos x="298" y="82"/>
                          </a:cxn>
                          <a:cxn ang="0">
                            <a:pos x="276" y="52"/>
                          </a:cxn>
                          <a:cxn ang="0">
                            <a:pos x="274" y="40"/>
                          </a:cxn>
                          <a:cxn ang="0">
                            <a:pos x="0" y="60"/>
                          </a:cxn>
                          <a:cxn ang="0">
                            <a:pos x="44" y="146"/>
                          </a:cxn>
                          <a:cxn ang="0">
                            <a:pos x="132" y="108"/>
                          </a:cxn>
                          <a:cxn ang="0">
                            <a:pos x="242" y="154"/>
                          </a:cxn>
                          <a:cxn ang="0">
                            <a:pos x="242" y="192"/>
                          </a:cxn>
                          <a:cxn ang="0">
                            <a:pos x="298" y="192"/>
                          </a:cxn>
                          <a:cxn ang="0">
                            <a:pos x="380" y="128"/>
                          </a:cxn>
                          <a:cxn ang="0">
                            <a:pos x="558" y="206"/>
                          </a:cxn>
                          <a:cxn ang="0">
                            <a:pos x="558" y="368"/>
                          </a:cxn>
                          <a:cxn ang="0">
                            <a:pos x="598" y="382"/>
                          </a:cxn>
                          <a:cxn ang="0">
                            <a:pos x="638" y="478"/>
                          </a:cxn>
                          <a:cxn ang="0">
                            <a:pos x="776" y="584"/>
                          </a:cxn>
                          <a:cxn ang="0">
                            <a:pos x="776" y="626"/>
                          </a:cxn>
                          <a:cxn ang="0">
                            <a:pos x="830" y="666"/>
                          </a:cxn>
                          <a:cxn ang="0">
                            <a:pos x="886" y="610"/>
                          </a:cxn>
                          <a:cxn ang="0">
                            <a:pos x="916" y="610"/>
                          </a:cxn>
                          <a:cxn ang="0">
                            <a:pos x="926" y="518"/>
                          </a:cxn>
                          <a:cxn ang="0">
                            <a:pos x="896" y="342"/>
                          </a:cxn>
                        </a:cxnLst>
                        <a:rect l="0" t="0" r="r" b="b"/>
                        <a:pathLst>
                          <a:path w="926" h="666">
                            <a:moveTo>
                              <a:pt x="896" y="342"/>
                            </a:moveTo>
                            <a:lnTo>
                              <a:pt x="808" y="232"/>
                            </a:lnTo>
                            <a:lnTo>
                              <a:pt x="808" y="182"/>
                            </a:lnTo>
                            <a:lnTo>
                              <a:pt x="668" y="20"/>
                            </a:lnTo>
                            <a:lnTo>
                              <a:pt x="664" y="0"/>
                            </a:lnTo>
                            <a:lnTo>
                              <a:pt x="664" y="0"/>
                            </a:lnTo>
                            <a:lnTo>
                              <a:pt x="664" y="4"/>
                            </a:lnTo>
                            <a:lnTo>
                              <a:pt x="600" y="4"/>
                            </a:lnTo>
                            <a:lnTo>
                              <a:pt x="600" y="54"/>
                            </a:lnTo>
                            <a:lnTo>
                              <a:pt x="558" y="40"/>
                            </a:lnTo>
                            <a:lnTo>
                              <a:pt x="298" y="82"/>
                            </a:lnTo>
                            <a:lnTo>
                              <a:pt x="276" y="52"/>
                            </a:lnTo>
                            <a:lnTo>
                              <a:pt x="274" y="40"/>
                            </a:lnTo>
                            <a:lnTo>
                              <a:pt x="0" y="60"/>
                            </a:lnTo>
                            <a:lnTo>
                              <a:pt x="44" y="146"/>
                            </a:lnTo>
                            <a:lnTo>
                              <a:pt x="132" y="108"/>
                            </a:lnTo>
                            <a:lnTo>
                              <a:pt x="242" y="154"/>
                            </a:lnTo>
                            <a:lnTo>
                              <a:pt x="242" y="192"/>
                            </a:lnTo>
                            <a:lnTo>
                              <a:pt x="298" y="192"/>
                            </a:lnTo>
                            <a:lnTo>
                              <a:pt x="380" y="128"/>
                            </a:lnTo>
                            <a:lnTo>
                              <a:pt x="558" y="206"/>
                            </a:lnTo>
                            <a:lnTo>
                              <a:pt x="558" y="368"/>
                            </a:lnTo>
                            <a:lnTo>
                              <a:pt x="598" y="382"/>
                            </a:lnTo>
                            <a:lnTo>
                              <a:pt x="638" y="478"/>
                            </a:lnTo>
                            <a:lnTo>
                              <a:pt x="776" y="584"/>
                            </a:lnTo>
                            <a:lnTo>
                              <a:pt x="776" y="626"/>
                            </a:lnTo>
                            <a:lnTo>
                              <a:pt x="830" y="666"/>
                            </a:lnTo>
                            <a:lnTo>
                              <a:pt x="886" y="610"/>
                            </a:lnTo>
                            <a:lnTo>
                              <a:pt x="916" y="610"/>
                            </a:lnTo>
                            <a:lnTo>
                              <a:pt x="926" y="518"/>
                            </a:lnTo>
                            <a:lnTo>
                              <a:pt x="896" y="342"/>
                            </a:lnTo>
                            <a:close/>
                          </a:path>
                        </a:pathLst>
                      </a:custGeom>
                      <a:solidFill>
                        <a:srgbClr val="66CC33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51" name="Freeform 30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102" cy="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0" y="13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38" y="132"/>
                          </a:cxn>
                          <a:cxn ang="0">
                            <a:pos x="102" y="358"/>
                          </a:cxn>
                          <a:cxn ang="0">
                            <a:pos x="80" y="276"/>
                          </a:cxn>
                          <a:cxn ang="0">
                            <a:pos x="40" y="132"/>
                          </a:cxn>
                        </a:cxnLst>
                        <a:rect l="0" t="0" r="r" b="b"/>
                        <a:pathLst>
                          <a:path w="102" h="358">
                            <a:moveTo>
                              <a:pt x="40" y="132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38" y="132"/>
                            </a:lnTo>
                            <a:lnTo>
                              <a:pt x="102" y="358"/>
                            </a:lnTo>
                            <a:lnTo>
                              <a:pt x="80" y="276"/>
                            </a:lnTo>
                            <a:lnTo>
                              <a:pt x="40" y="13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52" name="Freeform 30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4" y="1253"/>
                        <a:ext cx="62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" y="84"/>
                          </a:cxn>
                          <a:cxn ang="0">
                            <a:pos x="62" y="136"/>
                          </a:cxn>
                          <a:cxn ang="0">
                            <a:pos x="12" y="8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2" h="136">
                            <a:moveTo>
                              <a:pt x="0" y="0"/>
                            </a:moveTo>
                            <a:lnTo>
                              <a:pt x="10" y="84"/>
                            </a:lnTo>
                            <a:lnTo>
                              <a:pt x="62" y="136"/>
                            </a:lnTo>
                            <a:lnTo>
                              <a:pt x="12" y="8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53" name="Freeform 30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8" y="1469"/>
                        <a:ext cx="76" cy="20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" y="0"/>
                          </a:cxn>
                          <a:cxn ang="0">
                            <a:pos x="0" y="6"/>
                          </a:cxn>
                          <a:cxn ang="0">
                            <a:pos x="6" y="24"/>
                          </a:cxn>
                          <a:cxn ang="0">
                            <a:pos x="74" y="202"/>
                          </a:cxn>
                          <a:cxn ang="0">
                            <a:pos x="76" y="200"/>
                          </a:cxn>
                          <a:cxn ang="0">
                            <a:pos x="2" y="0"/>
                          </a:cxn>
                        </a:cxnLst>
                        <a:rect l="0" t="0" r="r" b="b"/>
                        <a:pathLst>
                          <a:path w="76" h="202">
                            <a:moveTo>
                              <a:pt x="2" y="0"/>
                            </a:moveTo>
                            <a:lnTo>
                              <a:pt x="0" y="6"/>
                            </a:lnTo>
                            <a:lnTo>
                              <a:pt x="6" y="24"/>
                            </a:lnTo>
                            <a:lnTo>
                              <a:pt x="74" y="202"/>
                            </a:lnTo>
                            <a:lnTo>
                              <a:pt x="76" y="200"/>
                            </a:lnTo>
                            <a:lnTo>
                              <a:pt x="2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54" name="Freeform 30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4" y="1681"/>
                        <a:ext cx="392" cy="35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268"/>
                          </a:cxn>
                          <a:cxn ang="0">
                            <a:pos x="0" y="264"/>
                          </a:cxn>
                          <a:cxn ang="0">
                            <a:pos x="10" y="298"/>
                          </a:cxn>
                          <a:cxn ang="0">
                            <a:pos x="62" y="320"/>
                          </a:cxn>
                          <a:cxn ang="0">
                            <a:pos x="62" y="320"/>
                          </a:cxn>
                          <a:cxn ang="0">
                            <a:pos x="64" y="322"/>
                          </a:cxn>
                          <a:cxn ang="0">
                            <a:pos x="136" y="354"/>
                          </a:cxn>
                          <a:cxn ang="0">
                            <a:pos x="206" y="312"/>
                          </a:cxn>
                          <a:cxn ang="0">
                            <a:pos x="236" y="148"/>
                          </a:cxn>
                          <a:cxn ang="0">
                            <a:pos x="266" y="172"/>
                          </a:cxn>
                          <a:cxn ang="0">
                            <a:pos x="294" y="102"/>
                          </a:cxn>
                          <a:cxn ang="0">
                            <a:pos x="336" y="40"/>
                          </a:cxn>
                          <a:cxn ang="0">
                            <a:pos x="376" y="40"/>
                          </a:cxn>
                          <a:cxn ang="0">
                            <a:pos x="392" y="18"/>
                          </a:cxn>
                          <a:cxn ang="0">
                            <a:pos x="346" y="8"/>
                          </a:cxn>
                          <a:cxn ang="0">
                            <a:pos x="240" y="64"/>
                          </a:cxn>
                          <a:cxn ang="0">
                            <a:pos x="214" y="18"/>
                          </a:cxn>
                          <a:cxn ang="0">
                            <a:pos x="126" y="48"/>
                          </a:cxn>
                          <a:cxn ang="0">
                            <a:pos x="110" y="0"/>
                          </a:cxn>
                          <a:cxn ang="0">
                            <a:pos x="98" y="76"/>
                          </a:cxn>
                          <a:cxn ang="0">
                            <a:pos x="6" y="268"/>
                          </a:cxn>
                        </a:cxnLst>
                        <a:rect l="0" t="0" r="r" b="b"/>
                        <a:pathLst>
                          <a:path w="392" h="354">
                            <a:moveTo>
                              <a:pt x="6" y="268"/>
                            </a:moveTo>
                            <a:lnTo>
                              <a:pt x="0" y="264"/>
                            </a:lnTo>
                            <a:lnTo>
                              <a:pt x="10" y="298"/>
                            </a:lnTo>
                            <a:lnTo>
                              <a:pt x="62" y="320"/>
                            </a:lnTo>
                            <a:lnTo>
                              <a:pt x="62" y="320"/>
                            </a:lnTo>
                            <a:lnTo>
                              <a:pt x="64" y="322"/>
                            </a:lnTo>
                            <a:lnTo>
                              <a:pt x="136" y="354"/>
                            </a:lnTo>
                            <a:lnTo>
                              <a:pt x="206" y="312"/>
                            </a:lnTo>
                            <a:lnTo>
                              <a:pt x="236" y="148"/>
                            </a:lnTo>
                            <a:lnTo>
                              <a:pt x="266" y="172"/>
                            </a:lnTo>
                            <a:lnTo>
                              <a:pt x="294" y="102"/>
                            </a:lnTo>
                            <a:lnTo>
                              <a:pt x="336" y="40"/>
                            </a:lnTo>
                            <a:lnTo>
                              <a:pt x="376" y="40"/>
                            </a:lnTo>
                            <a:lnTo>
                              <a:pt x="392" y="18"/>
                            </a:lnTo>
                            <a:lnTo>
                              <a:pt x="346" y="8"/>
                            </a:lnTo>
                            <a:lnTo>
                              <a:pt x="240" y="64"/>
                            </a:lnTo>
                            <a:lnTo>
                              <a:pt x="214" y="18"/>
                            </a:lnTo>
                            <a:lnTo>
                              <a:pt x="126" y="48"/>
                            </a:lnTo>
                            <a:lnTo>
                              <a:pt x="110" y="0"/>
                            </a:lnTo>
                            <a:lnTo>
                              <a:pt x="98" y="76"/>
                            </a:lnTo>
                            <a:lnTo>
                              <a:pt x="6" y="26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55" name="Freeform 30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14" y="1943"/>
                        <a:ext cx="6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0" y="2"/>
                          </a:cxn>
                          <a:cxn ang="0">
                            <a:pos x="6" y="6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" h="6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6" y="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56" name="Freeform 30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2" y="1679"/>
                        <a:ext cx="12" cy="7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78"/>
                          </a:cxn>
                          <a:cxn ang="0">
                            <a:pos x="12" y="2"/>
                          </a:cxn>
                          <a:cxn ang="0">
                            <a:pos x="10" y="0"/>
                          </a:cxn>
                          <a:cxn ang="0">
                            <a:pos x="0" y="78"/>
                          </a:cxn>
                        </a:cxnLst>
                        <a:rect l="0" t="0" r="r" b="b"/>
                        <a:pathLst>
                          <a:path w="12" h="78">
                            <a:moveTo>
                              <a:pt x="0" y="78"/>
                            </a:moveTo>
                            <a:lnTo>
                              <a:pt x="12" y="2"/>
                            </a:lnTo>
                            <a:lnTo>
                              <a:pt x="10" y="0"/>
                            </a:lnTo>
                            <a:lnTo>
                              <a:pt x="0" y="78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57" name="Freeform 30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20" y="1757"/>
                        <a:ext cx="92" cy="19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8" y="60"/>
                          </a:cxn>
                          <a:cxn ang="0">
                            <a:pos x="0" y="192"/>
                          </a:cxn>
                          <a:cxn ang="0">
                            <a:pos x="92" y="0"/>
                          </a:cxn>
                          <a:cxn ang="0">
                            <a:pos x="58" y="60"/>
                          </a:cxn>
                        </a:cxnLst>
                        <a:rect l="0" t="0" r="r" b="b"/>
                        <a:pathLst>
                          <a:path w="92" h="192">
                            <a:moveTo>
                              <a:pt x="58" y="60"/>
                            </a:moveTo>
                            <a:lnTo>
                              <a:pt x="0" y="192"/>
                            </a:lnTo>
                            <a:lnTo>
                              <a:pt x="92" y="0"/>
                            </a:lnTo>
                            <a:lnTo>
                              <a:pt x="58" y="6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58" name="Freeform 30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22" y="1671"/>
                        <a:ext cx="2" cy="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"/>
                          </a:cxn>
                          <a:cxn ang="0">
                            <a:pos x="2" y="2"/>
                          </a:cxn>
                          <a:cxn ang="0">
                            <a:pos x="0" y="0"/>
                          </a:cxn>
                          <a:cxn ang="0">
                            <a:pos x="0" y="6"/>
                          </a:cxn>
                        </a:cxnLst>
                        <a:rect l="0" t="0" r="r" b="b"/>
                        <a:pathLst>
                          <a:path w="2" h="6">
                            <a:moveTo>
                              <a:pt x="0" y="6"/>
                            </a:moveTo>
                            <a:lnTo>
                              <a:pt x="2" y="2"/>
                            </a:lnTo>
                            <a:lnTo>
                              <a:pt x="0" y="0"/>
                            </a:lnTo>
                            <a:lnTo>
                              <a:pt x="0" y="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59" name="Freeform 30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2" y="1471"/>
                        <a:ext cx="396" cy="4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2" y="50"/>
                          </a:cxn>
                          <a:cxn ang="0">
                            <a:pos x="234" y="78"/>
                          </a:cxn>
                          <a:cxn ang="0">
                            <a:pos x="206" y="104"/>
                          </a:cxn>
                          <a:cxn ang="0">
                            <a:pos x="142" y="84"/>
                          </a:cxn>
                          <a:cxn ang="0">
                            <a:pos x="0" y="128"/>
                          </a:cxn>
                          <a:cxn ang="0">
                            <a:pos x="66" y="422"/>
                          </a:cxn>
                          <a:cxn ang="0">
                            <a:pos x="172" y="460"/>
                          </a:cxn>
                          <a:cxn ang="0">
                            <a:pos x="264" y="448"/>
                          </a:cxn>
                          <a:cxn ang="0">
                            <a:pos x="298" y="468"/>
                          </a:cxn>
                          <a:cxn ang="0">
                            <a:pos x="354" y="344"/>
                          </a:cxn>
                          <a:cxn ang="0">
                            <a:pos x="386" y="284"/>
                          </a:cxn>
                          <a:cxn ang="0">
                            <a:pos x="396" y="200"/>
                          </a:cxn>
                          <a:cxn ang="0">
                            <a:pos x="332" y="22"/>
                          </a:cxn>
                          <a:cxn ang="0">
                            <a:pos x="324" y="0"/>
                          </a:cxn>
                          <a:cxn ang="0">
                            <a:pos x="282" y="50"/>
                          </a:cxn>
                        </a:cxnLst>
                        <a:rect l="0" t="0" r="r" b="b"/>
                        <a:pathLst>
                          <a:path w="396" h="468">
                            <a:moveTo>
                              <a:pt x="282" y="50"/>
                            </a:moveTo>
                            <a:lnTo>
                              <a:pt x="234" y="78"/>
                            </a:lnTo>
                            <a:lnTo>
                              <a:pt x="206" y="104"/>
                            </a:lnTo>
                            <a:lnTo>
                              <a:pt x="142" y="84"/>
                            </a:lnTo>
                            <a:lnTo>
                              <a:pt x="0" y="128"/>
                            </a:lnTo>
                            <a:lnTo>
                              <a:pt x="66" y="422"/>
                            </a:lnTo>
                            <a:lnTo>
                              <a:pt x="172" y="460"/>
                            </a:lnTo>
                            <a:lnTo>
                              <a:pt x="264" y="448"/>
                            </a:lnTo>
                            <a:lnTo>
                              <a:pt x="298" y="468"/>
                            </a:lnTo>
                            <a:lnTo>
                              <a:pt x="354" y="344"/>
                            </a:lnTo>
                            <a:lnTo>
                              <a:pt x="386" y="284"/>
                            </a:lnTo>
                            <a:lnTo>
                              <a:pt x="396" y="200"/>
                            </a:lnTo>
                            <a:lnTo>
                              <a:pt x="332" y="22"/>
                            </a:lnTo>
                            <a:lnTo>
                              <a:pt x="324" y="0"/>
                            </a:lnTo>
                            <a:lnTo>
                              <a:pt x="282" y="50"/>
                            </a:lnTo>
                            <a:close/>
                          </a:path>
                        </a:pathLst>
                      </a:custGeom>
                      <a:solidFill>
                        <a:srgbClr val="66CC33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60" name="Freeform 30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102" cy="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0" y="13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38" y="132"/>
                          </a:cxn>
                          <a:cxn ang="0">
                            <a:pos x="102" y="358"/>
                          </a:cxn>
                          <a:cxn ang="0">
                            <a:pos x="80" y="276"/>
                          </a:cxn>
                          <a:cxn ang="0">
                            <a:pos x="40" y="132"/>
                          </a:cxn>
                        </a:cxnLst>
                        <a:rect l="0" t="0" r="r" b="b"/>
                        <a:pathLst>
                          <a:path w="102" h="358">
                            <a:moveTo>
                              <a:pt x="40" y="132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38" y="132"/>
                            </a:lnTo>
                            <a:lnTo>
                              <a:pt x="102" y="358"/>
                            </a:lnTo>
                            <a:lnTo>
                              <a:pt x="80" y="276"/>
                            </a:lnTo>
                            <a:lnTo>
                              <a:pt x="40" y="13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61" name="Freeform 30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4" y="1253"/>
                        <a:ext cx="62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" y="84"/>
                          </a:cxn>
                          <a:cxn ang="0">
                            <a:pos x="62" y="136"/>
                          </a:cxn>
                          <a:cxn ang="0">
                            <a:pos x="12" y="8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2" h="136">
                            <a:moveTo>
                              <a:pt x="0" y="0"/>
                            </a:moveTo>
                            <a:lnTo>
                              <a:pt x="10" y="84"/>
                            </a:lnTo>
                            <a:lnTo>
                              <a:pt x="62" y="136"/>
                            </a:lnTo>
                            <a:lnTo>
                              <a:pt x="12" y="8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62" name="Freeform 30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34" y="1321"/>
                        <a:ext cx="472" cy="2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72" y="190"/>
                          </a:cxn>
                          <a:cxn ang="0">
                            <a:pos x="434" y="138"/>
                          </a:cxn>
                          <a:cxn ang="0">
                            <a:pos x="444" y="68"/>
                          </a:cxn>
                          <a:cxn ang="0">
                            <a:pos x="364" y="0"/>
                          </a:cxn>
                          <a:cxn ang="0">
                            <a:pos x="0" y="120"/>
                          </a:cxn>
                          <a:cxn ang="0">
                            <a:pos x="364" y="4"/>
                          </a:cxn>
                          <a:cxn ang="0">
                            <a:pos x="440" y="70"/>
                          </a:cxn>
                          <a:cxn ang="0">
                            <a:pos x="430" y="138"/>
                          </a:cxn>
                          <a:cxn ang="0">
                            <a:pos x="470" y="190"/>
                          </a:cxn>
                          <a:cxn ang="0">
                            <a:pos x="442" y="260"/>
                          </a:cxn>
                          <a:cxn ang="0">
                            <a:pos x="444" y="258"/>
                          </a:cxn>
                          <a:cxn ang="0">
                            <a:pos x="472" y="190"/>
                          </a:cxn>
                        </a:cxnLst>
                        <a:rect l="0" t="0" r="r" b="b"/>
                        <a:pathLst>
                          <a:path w="472" h="260">
                            <a:moveTo>
                              <a:pt x="472" y="190"/>
                            </a:moveTo>
                            <a:lnTo>
                              <a:pt x="434" y="138"/>
                            </a:lnTo>
                            <a:lnTo>
                              <a:pt x="444" y="68"/>
                            </a:lnTo>
                            <a:lnTo>
                              <a:pt x="364" y="0"/>
                            </a:lnTo>
                            <a:lnTo>
                              <a:pt x="0" y="120"/>
                            </a:lnTo>
                            <a:lnTo>
                              <a:pt x="364" y="4"/>
                            </a:lnTo>
                            <a:lnTo>
                              <a:pt x="440" y="70"/>
                            </a:lnTo>
                            <a:lnTo>
                              <a:pt x="430" y="138"/>
                            </a:lnTo>
                            <a:lnTo>
                              <a:pt x="470" y="190"/>
                            </a:lnTo>
                            <a:lnTo>
                              <a:pt x="442" y="260"/>
                            </a:lnTo>
                            <a:lnTo>
                              <a:pt x="444" y="258"/>
                            </a:lnTo>
                            <a:lnTo>
                              <a:pt x="472" y="19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63" name="Freeform 30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16" y="1325"/>
                        <a:ext cx="382" cy="1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72"/>
                          </a:cxn>
                          <a:cxn ang="0">
                            <a:pos x="16" y="120"/>
                          </a:cxn>
                          <a:cxn ang="0">
                            <a:pos x="382" y="0"/>
                          </a:cxn>
                          <a:cxn ang="0">
                            <a:pos x="18" y="116"/>
                          </a:cxn>
                          <a:cxn ang="0">
                            <a:pos x="2" y="70"/>
                          </a:cxn>
                          <a:cxn ang="0">
                            <a:pos x="0" y="72"/>
                          </a:cxn>
                        </a:cxnLst>
                        <a:rect l="0" t="0" r="r" b="b"/>
                        <a:pathLst>
                          <a:path w="382" h="120">
                            <a:moveTo>
                              <a:pt x="0" y="72"/>
                            </a:moveTo>
                            <a:lnTo>
                              <a:pt x="16" y="120"/>
                            </a:lnTo>
                            <a:lnTo>
                              <a:pt x="382" y="0"/>
                            </a:lnTo>
                            <a:lnTo>
                              <a:pt x="18" y="116"/>
                            </a:lnTo>
                            <a:lnTo>
                              <a:pt x="2" y="70"/>
                            </a:lnTo>
                            <a:lnTo>
                              <a:pt x="0" y="7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64" name="Freeform 30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46" y="1581"/>
                        <a:ext cx="126" cy="1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0"/>
                          </a:cxn>
                          <a:cxn ang="0">
                            <a:pos x="62" y="168"/>
                          </a:cxn>
                          <a:cxn ang="0">
                            <a:pos x="126" y="142"/>
                          </a:cxn>
                          <a:cxn ang="0">
                            <a:pos x="126" y="80"/>
                          </a:cxn>
                          <a:cxn ang="0">
                            <a:pos x="30" y="2"/>
                          </a:cxn>
                          <a:cxn ang="0">
                            <a:pos x="30" y="0"/>
                          </a:cxn>
                          <a:cxn ang="0">
                            <a:pos x="0" y="10"/>
                          </a:cxn>
                        </a:cxnLst>
                        <a:rect l="0" t="0" r="r" b="b"/>
                        <a:pathLst>
                          <a:path w="126" h="168">
                            <a:moveTo>
                              <a:pt x="0" y="10"/>
                            </a:moveTo>
                            <a:lnTo>
                              <a:pt x="62" y="168"/>
                            </a:lnTo>
                            <a:lnTo>
                              <a:pt x="126" y="142"/>
                            </a:lnTo>
                            <a:lnTo>
                              <a:pt x="126" y="80"/>
                            </a:lnTo>
                            <a:lnTo>
                              <a:pt x="30" y="2"/>
                            </a:lnTo>
                            <a:lnTo>
                              <a:pt x="30" y="0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65" name="Freeform 30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6" y="1325"/>
                        <a:ext cx="558" cy="3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8" y="66"/>
                          </a:cxn>
                          <a:cxn ang="0">
                            <a:pos x="452" y="0"/>
                          </a:cxn>
                          <a:cxn ang="0">
                            <a:pos x="86" y="120"/>
                          </a:cxn>
                          <a:cxn ang="0">
                            <a:pos x="70" y="72"/>
                          </a:cxn>
                          <a:cxn ang="0">
                            <a:pos x="72" y="70"/>
                          </a:cxn>
                          <a:cxn ang="0">
                            <a:pos x="88" y="116"/>
                          </a:cxn>
                          <a:cxn ang="0">
                            <a:pos x="72" y="64"/>
                          </a:cxn>
                          <a:cxn ang="0">
                            <a:pos x="0" y="146"/>
                          </a:cxn>
                          <a:cxn ang="0">
                            <a:pos x="8" y="168"/>
                          </a:cxn>
                          <a:cxn ang="0">
                            <a:pos x="2" y="150"/>
                          </a:cxn>
                          <a:cxn ang="0">
                            <a:pos x="4" y="144"/>
                          </a:cxn>
                          <a:cxn ang="0">
                            <a:pos x="78" y="344"/>
                          </a:cxn>
                          <a:cxn ang="0">
                            <a:pos x="76" y="346"/>
                          </a:cxn>
                          <a:cxn ang="0">
                            <a:pos x="78" y="348"/>
                          </a:cxn>
                          <a:cxn ang="0">
                            <a:pos x="96" y="398"/>
                          </a:cxn>
                          <a:cxn ang="0">
                            <a:pos x="182" y="372"/>
                          </a:cxn>
                          <a:cxn ang="0">
                            <a:pos x="180" y="372"/>
                          </a:cxn>
                          <a:cxn ang="0">
                            <a:pos x="498" y="262"/>
                          </a:cxn>
                          <a:cxn ang="0">
                            <a:pos x="498" y="262"/>
                          </a:cxn>
                          <a:cxn ang="0">
                            <a:pos x="498" y="262"/>
                          </a:cxn>
                          <a:cxn ang="0">
                            <a:pos x="528" y="252"/>
                          </a:cxn>
                          <a:cxn ang="0">
                            <a:pos x="558" y="186"/>
                          </a:cxn>
                          <a:cxn ang="0">
                            <a:pos x="518" y="134"/>
                          </a:cxn>
                          <a:cxn ang="0">
                            <a:pos x="528" y="66"/>
                          </a:cxn>
                        </a:cxnLst>
                        <a:rect l="0" t="0" r="r" b="b"/>
                        <a:pathLst>
                          <a:path w="558" h="398">
                            <a:moveTo>
                              <a:pt x="528" y="66"/>
                            </a:moveTo>
                            <a:lnTo>
                              <a:pt x="452" y="0"/>
                            </a:lnTo>
                            <a:lnTo>
                              <a:pt x="86" y="120"/>
                            </a:lnTo>
                            <a:lnTo>
                              <a:pt x="70" y="72"/>
                            </a:lnTo>
                            <a:lnTo>
                              <a:pt x="72" y="70"/>
                            </a:lnTo>
                            <a:lnTo>
                              <a:pt x="88" y="116"/>
                            </a:lnTo>
                            <a:lnTo>
                              <a:pt x="72" y="64"/>
                            </a:lnTo>
                            <a:lnTo>
                              <a:pt x="0" y="146"/>
                            </a:lnTo>
                            <a:lnTo>
                              <a:pt x="8" y="168"/>
                            </a:lnTo>
                            <a:lnTo>
                              <a:pt x="2" y="150"/>
                            </a:lnTo>
                            <a:lnTo>
                              <a:pt x="4" y="144"/>
                            </a:lnTo>
                            <a:lnTo>
                              <a:pt x="78" y="344"/>
                            </a:lnTo>
                            <a:lnTo>
                              <a:pt x="76" y="346"/>
                            </a:lnTo>
                            <a:lnTo>
                              <a:pt x="78" y="348"/>
                            </a:lnTo>
                            <a:lnTo>
                              <a:pt x="96" y="398"/>
                            </a:lnTo>
                            <a:lnTo>
                              <a:pt x="182" y="372"/>
                            </a:lnTo>
                            <a:lnTo>
                              <a:pt x="180" y="372"/>
                            </a:lnTo>
                            <a:lnTo>
                              <a:pt x="498" y="262"/>
                            </a:lnTo>
                            <a:lnTo>
                              <a:pt x="498" y="262"/>
                            </a:lnTo>
                            <a:lnTo>
                              <a:pt x="498" y="262"/>
                            </a:lnTo>
                            <a:lnTo>
                              <a:pt x="528" y="252"/>
                            </a:lnTo>
                            <a:lnTo>
                              <a:pt x="558" y="186"/>
                            </a:lnTo>
                            <a:lnTo>
                              <a:pt x="518" y="134"/>
                            </a:lnTo>
                            <a:lnTo>
                              <a:pt x="528" y="66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66" name="Freeform 30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102" cy="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0" y="13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38" y="132"/>
                          </a:cxn>
                          <a:cxn ang="0">
                            <a:pos x="102" y="358"/>
                          </a:cxn>
                          <a:cxn ang="0">
                            <a:pos x="80" y="276"/>
                          </a:cxn>
                          <a:cxn ang="0">
                            <a:pos x="40" y="132"/>
                          </a:cxn>
                        </a:cxnLst>
                        <a:rect l="0" t="0" r="r" b="b"/>
                        <a:pathLst>
                          <a:path w="102" h="358">
                            <a:moveTo>
                              <a:pt x="40" y="132"/>
                            </a:move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38" y="132"/>
                            </a:lnTo>
                            <a:lnTo>
                              <a:pt x="102" y="358"/>
                            </a:lnTo>
                            <a:lnTo>
                              <a:pt x="80" y="276"/>
                            </a:lnTo>
                            <a:lnTo>
                              <a:pt x="40" y="13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67" name="Freeform 30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82" y="1389"/>
                        <a:ext cx="74" cy="1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"/>
                          </a:cxn>
                          <a:cxn ang="0">
                            <a:pos x="74" y="18"/>
                          </a:cxn>
                          <a:cxn ang="0">
                            <a:pos x="14" y="4"/>
                          </a:cxn>
                          <a:cxn ang="0">
                            <a:pos x="0" y="0"/>
                          </a:cxn>
                          <a:cxn ang="0">
                            <a:pos x="0" y="2"/>
                          </a:cxn>
                        </a:cxnLst>
                        <a:rect l="0" t="0" r="r" b="b"/>
                        <a:pathLst>
                          <a:path w="74" h="18">
                            <a:moveTo>
                              <a:pt x="0" y="2"/>
                            </a:moveTo>
                            <a:lnTo>
                              <a:pt x="74" y="18"/>
                            </a:lnTo>
                            <a:lnTo>
                              <a:pt x="14" y="4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68" name="Freeform 30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4" y="1253"/>
                        <a:ext cx="62" cy="13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0"/>
                          </a:cxn>
                          <a:cxn ang="0">
                            <a:pos x="10" y="84"/>
                          </a:cxn>
                          <a:cxn ang="0">
                            <a:pos x="62" y="136"/>
                          </a:cxn>
                          <a:cxn ang="0">
                            <a:pos x="12" y="82"/>
                          </a:cxn>
                          <a:cxn ang="0">
                            <a:pos x="0" y="0"/>
                          </a:cxn>
                        </a:cxnLst>
                        <a:rect l="0" t="0" r="r" b="b"/>
                        <a:pathLst>
                          <a:path w="62" h="136">
                            <a:moveTo>
                              <a:pt x="0" y="0"/>
                            </a:moveTo>
                            <a:lnTo>
                              <a:pt x="10" y="84"/>
                            </a:lnTo>
                            <a:lnTo>
                              <a:pt x="62" y="136"/>
                            </a:lnTo>
                            <a:lnTo>
                              <a:pt x="12" y="8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69" name="Freeform 30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6" y="1407"/>
                        <a:ext cx="50" cy="1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0" y="12"/>
                          </a:cxn>
                          <a:cxn ang="0">
                            <a:pos x="0" y="0"/>
                          </a:cxn>
                          <a:cxn ang="0">
                            <a:pos x="50" y="14"/>
                          </a:cxn>
                          <a:cxn ang="0">
                            <a:pos x="50" y="12"/>
                          </a:cxn>
                        </a:cxnLst>
                        <a:rect l="0" t="0" r="r" b="b"/>
                        <a:pathLst>
                          <a:path w="50" h="14">
                            <a:moveTo>
                              <a:pt x="50" y="12"/>
                            </a:moveTo>
                            <a:lnTo>
                              <a:pt x="0" y="0"/>
                            </a:lnTo>
                            <a:lnTo>
                              <a:pt x="50" y="14"/>
                            </a:lnTo>
                            <a:lnTo>
                              <a:pt x="50" y="1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70" name="Freeform 30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68" y="1387"/>
                        <a:ext cx="138" cy="2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" y="2"/>
                          </a:cxn>
                          <a:cxn ang="0">
                            <a:pos x="0" y="72"/>
                          </a:cxn>
                          <a:cxn ang="0">
                            <a:pos x="38" y="124"/>
                          </a:cxn>
                          <a:cxn ang="0">
                            <a:pos x="10" y="192"/>
                          </a:cxn>
                          <a:cxn ang="0">
                            <a:pos x="8" y="194"/>
                          </a:cxn>
                          <a:cxn ang="0">
                            <a:pos x="8" y="196"/>
                          </a:cxn>
                          <a:cxn ang="0">
                            <a:pos x="10" y="194"/>
                          </a:cxn>
                          <a:cxn ang="0">
                            <a:pos x="104" y="268"/>
                          </a:cxn>
                          <a:cxn ang="0">
                            <a:pos x="104" y="226"/>
                          </a:cxn>
                          <a:cxn ang="0">
                            <a:pos x="134" y="80"/>
                          </a:cxn>
                          <a:cxn ang="0">
                            <a:pos x="104" y="56"/>
                          </a:cxn>
                          <a:cxn ang="0">
                            <a:pos x="136" y="40"/>
                          </a:cxn>
                          <a:cxn ang="0">
                            <a:pos x="138" y="34"/>
                          </a:cxn>
                          <a:cxn ang="0">
                            <a:pos x="88" y="20"/>
                          </a:cxn>
                          <a:cxn ang="0">
                            <a:pos x="14" y="4"/>
                          </a:cxn>
                          <a:cxn ang="0">
                            <a:pos x="14" y="2"/>
                          </a:cxn>
                          <a:cxn ang="0">
                            <a:pos x="28" y="6"/>
                          </a:cxn>
                          <a:cxn ang="0">
                            <a:pos x="6" y="0"/>
                          </a:cxn>
                          <a:cxn ang="0">
                            <a:pos x="10" y="2"/>
                          </a:cxn>
                        </a:cxnLst>
                        <a:rect l="0" t="0" r="r" b="b"/>
                        <a:pathLst>
                          <a:path w="138" h="268">
                            <a:moveTo>
                              <a:pt x="10" y="2"/>
                            </a:moveTo>
                            <a:lnTo>
                              <a:pt x="0" y="72"/>
                            </a:lnTo>
                            <a:lnTo>
                              <a:pt x="38" y="124"/>
                            </a:lnTo>
                            <a:lnTo>
                              <a:pt x="10" y="192"/>
                            </a:lnTo>
                            <a:lnTo>
                              <a:pt x="8" y="194"/>
                            </a:lnTo>
                            <a:lnTo>
                              <a:pt x="8" y="196"/>
                            </a:lnTo>
                            <a:lnTo>
                              <a:pt x="10" y="194"/>
                            </a:lnTo>
                            <a:lnTo>
                              <a:pt x="104" y="268"/>
                            </a:lnTo>
                            <a:lnTo>
                              <a:pt x="104" y="226"/>
                            </a:lnTo>
                            <a:lnTo>
                              <a:pt x="134" y="80"/>
                            </a:lnTo>
                            <a:lnTo>
                              <a:pt x="104" y="56"/>
                            </a:lnTo>
                            <a:lnTo>
                              <a:pt x="136" y="40"/>
                            </a:lnTo>
                            <a:lnTo>
                              <a:pt x="138" y="34"/>
                            </a:lnTo>
                            <a:lnTo>
                              <a:pt x="88" y="20"/>
                            </a:lnTo>
                            <a:lnTo>
                              <a:pt x="14" y="4"/>
                            </a:lnTo>
                            <a:lnTo>
                              <a:pt x="14" y="2"/>
                            </a:lnTo>
                            <a:lnTo>
                              <a:pt x="28" y="6"/>
                            </a:lnTo>
                            <a:lnTo>
                              <a:pt x="6" y="0"/>
                            </a:lnTo>
                            <a:lnTo>
                              <a:pt x="10" y="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71" name="Freeform 30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54" y="1253"/>
                        <a:ext cx="12" cy="8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82"/>
                          </a:cxn>
                          <a:cxn ang="0">
                            <a:pos x="0" y="0"/>
                          </a:cxn>
                          <a:cxn ang="0">
                            <a:pos x="6" y="58"/>
                          </a:cxn>
                          <a:cxn ang="0">
                            <a:pos x="12" y="82"/>
                          </a:cxn>
                        </a:cxnLst>
                        <a:rect l="0" t="0" r="r" b="b"/>
                        <a:pathLst>
                          <a:path w="12" h="82">
                            <a:moveTo>
                              <a:pt x="12" y="82"/>
                            </a:moveTo>
                            <a:lnTo>
                              <a:pt x="0" y="0"/>
                            </a:lnTo>
                            <a:lnTo>
                              <a:pt x="6" y="58"/>
                            </a:lnTo>
                            <a:lnTo>
                              <a:pt x="12" y="8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72" name="Freeform 30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102" cy="3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" y="132"/>
                          </a:cxn>
                          <a:cxn ang="0">
                            <a:pos x="102" y="358"/>
                          </a:cxn>
                          <a:cxn ang="0">
                            <a:pos x="80" y="276"/>
                          </a:cxn>
                          <a:cxn ang="0">
                            <a:pos x="40" y="132"/>
                          </a:cxn>
                          <a:cxn ang="0">
                            <a:pos x="2" y="0"/>
                          </a:cxn>
                          <a:cxn ang="0">
                            <a:pos x="0" y="0"/>
                          </a:cxn>
                          <a:cxn ang="0">
                            <a:pos x="8" y="34"/>
                          </a:cxn>
                          <a:cxn ang="0">
                            <a:pos x="38" y="132"/>
                          </a:cxn>
                        </a:cxnLst>
                        <a:rect l="0" t="0" r="r" b="b"/>
                        <a:pathLst>
                          <a:path w="102" h="358">
                            <a:moveTo>
                              <a:pt x="38" y="132"/>
                            </a:moveTo>
                            <a:lnTo>
                              <a:pt x="102" y="358"/>
                            </a:lnTo>
                            <a:lnTo>
                              <a:pt x="80" y="276"/>
                            </a:lnTo>
                            <a:lnTo>
                              <a:pt x="40" y="132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  <a:lnTo>
                              <a:pt x="8" y="34"/>
                            </a:lnTo>
                            <a:lnTo>
                              <a:pt x="38" y="132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73" name="Freeform 30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52" y="895"/>
                        <a:ext cx="8" cy="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34"/>
                          </a:cxn>
                          <a:cxn ang="0">
                            <a:pos x="0" y="0"/>
                          </a:cxn>
                          <a:cxn ang="0">
                            <a:pos x="0" y="0"/>
                          </a:cxn>
                          <a:cxn ang="0">
                            <a:pos x="8" y="34"/>
                          </a:cxn>
                        </a:cxnLst>
                        <a:rect l="0" t="0" r="r" b="b"/>
                        <a:pathLst>
                          <a:path w="8" h="34">
                            <a:moveTo>
                              <a:pt x="8" y="34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8" y="3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74" name="Freeform 30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6" y="1335"/>
                        <a:ext cx="50" cy="5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0" y="54"/>
                          </a:cxn>
                          <a:cxn ang="0">
                            <a:pos x="0" y="0"/>
                          </a:cxn>
                          <a:cxn ang="0">
                            <a:pos x="46" y="50"/>
                          </a:cxn>
                          <a:cxn ang="0">
                            <a:pos x="50" y="54"/>
                          </a:cxn>
                        </a:cxnLst>
                        <a:rect l="0" t="0" r="r" b="b"/>
                        <a:pathLst>
                          <a:path w="50" h="54">
                            <a:moveTo>
                              <a:pt x="50" y="54"/>
                            </a:moveTo>
                            <a:lnTo>
                              <a:pt x="0" y="0"/>
                            </a:lnTo>
                            <a:lnTo>
                              <a:pt x="46" y="50"/>
                            </a:lnTo>
                            <a:lnTo>
                              <a:pt x="50" y="54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  <p:sp>
                    <p:nvSpPr>
                      <p:cNvPr id="475" name="Freeform 30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0" y="1311"/>
                        <a:ext cx="52" cy="7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" y="26"/>
                          </a:cxn>
                          <a:cxn ang="0">
                            <a:pos x="52" y="74"/>
                          </a:cxn>
                          <a:cxn ang="0">
                            <a:pos x="6" y="24"/>
                          </a:cxn>
                          <a:cxn ang="0">
                            <a:pos x="0" y="0"/>
                          </a:cxn>
                          <a:cxn ang="0">
                            <a:pos x="4" y="26"/>
                          </a:cxn>
                        </a:cxnLst>
                        <a:rect l="0" t="0" r="r" b="b"/>
                        <a:pathLst>
                          <a:path w="52" h="74">
                            <a:moveTo>
                              <a:pt x="4" y="26"/>
                            </a:moveTo>
                            <a:lnTo>
                              <a:pt x="52" y="74"/>
                            </a:lnTo>
                            <a:lnTo>
                              <a:pt x="6" y="24"/>
                            </a:lnTo>
                            <a:lnTo>
                              <a:pt x="0" y="0"/>
                            </a:lnTo>
                            <a:lnTo>
                              <a:pt x="4" y="26"/>
                            </a:ln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da-DK">
                          <a:solidFill>
                            <a:srgbClr val="CDD7D9"/>
                          </a:solidFill>
                          <a:latin typeface="Tw Cen MT"/>
                          <a:ea typeface="ＭＳ Ｐゴシック" pitchFamily="-97" charset="-128"/>
                        </a:endParaRPr>
                      </a:p>
                    </p:txBody>
                  </p:sp>
                </p:grpSp>
                <p:sp>
                  <p:nvSpPr>
                    <p:cNvPr id="281" name="Line 30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0909" y="5385612"/>
                      <a:ext cx="1493" cy="1493"/>
                    </a:xfrm>
                    <a:prstGeom prst="line">
                      <a:avLst/>
                    </a:prstGeom>
                    <a:grpFill/>
                    <a:ln w="635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da-DK">
                        <a:solidFill>
                          <a:srgbClr val="CDD7D9"/>
                        </a:solidFill>
                        <a:latin typeface="Tw Cen MT"/>
                        <a:ea typeface="ＭＳ Ｐゴシック" pitchFamily="-97" charset="-128"/>
                      </a:endParaRPr>
                    </a:p>
                  </p:txBody>
                </p:sp>
              </p:grpSp>
              <p:sp>
                <p:nvSpPr>
                  <p:cNvPr id="268" name="Line 3117"/>
                  <p:cNvSpPr>
                    <a:spLocks noChangeShapeType="1"/>
                  </p:cNvSpPr>
                  <p:nvPr/>
                </p:nvSpPr>
                <p:spPr bwMode="auto">
                  <a:xfrm>
                    <a:off x="7947449" y="1089044"/>
                    <a:ext cx="1493" cy="1493"/>
                  </a:xfrm>
                  <a:prstGeom prst="line">
                    <a:avLst/>
                  </a:prstGeom>
                  <a:grpFill/>
                  <a:ln w="6350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69" name="Line 3118"/>
                  <p:cNvSpPr>
                    <a:spLocks noChangeShapeType="1"/>
                  </p:cNvSpPr>
                  <p:nvPr/>
                </p:nvSpPr>
                <p:spPr bwMode="auto">
                  <a:xfrm>
                    <a:off x="7947449" y="1089044"/>
                    <a:ext cx="1493" cy="1493"/>
                  </a:xfrm>
                  <a:prstGeom prst="line">
                    <a:avLst/>
                  </a:prstGeom>
                  <a:grpFill/>
                  <a:ln w="6350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70" name="Line 3119"/>
                  <p:cNvSpPr>
                    <a:spLocks noChangeShapeType="1"/>
                  </p:cNvSpPr>
                  <p:nvPr/>
                </p:nvSpPr>
                <p:spPr bwMode="auto">
                  <a:xfrm>
                    <a:off x="7875804" y="1954760"/>
                    <a:ext cx="1493" cy="1493"/>
                  </a:xfrm>
                  <a:prstGeom prst="line">
                    <a:avLst/>
                  </a:prstGeom>
                  <a:grpFill/>
                  <a:ln w="6350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271" name="Line 3120"/>
                  <p:cNvSpPr>
                    <a:spLocks noChangeShapeType="1"/>
                  </p:cNvSpPr>
                  <p:nvPr/>
                </p:nvSpPr>
                <p:spPr bwMode="auto">
                  <a:xfrm>
                    <a:off x="8240002" y="1742809"/>
                    <a:ext cx="1493" cy="1493"/>
                  </a:xfrm>
                  <a:prstGeom prst="line">
                    <a:avLst/>
                  </a:prstGeom>
                  <a:grpFill/>
                  <a:ln w="6350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da-DK">
                      <a:solidFill>
                        <a:srgbClr val="CDD7D9"/>
                      </a:solidFill>
                      <a:latin typeface="Tw Cen MT"/>
                      <a:ea typeface="ＭＳ Ｐゴシック" pitchFamily="-97" charset="-128"/>
                    </a:endParaRPr>
                  </a:p>
                </p:txBody>
              </p: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165100" y="52748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srgbClr val="FFFFFF"/>
                </a:solidFill>
                <a:latin typeface="Tw Cen MT"/>
              </a:rPr>
              <a:t>Members in </a:t>
            </a:r>
            <a:r>
              <a:rPr lang="en-US" sz="2400" dirty="0">
                <a:solidFill>
                  <a:srgbClr val="66CC33"/>
                </a:solidFill>
                <a:latin typeface="Tw Cen MT"/>
              </a:rPr>
              <a:t>CCCOER</a:t>
            </a:r>
            <a:endParaRPr lang="en-US" sz="2400" dirty="0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00" y="6243935"/>
            <a:ext cx="887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200" dirty="0">
                <a:solidFill>
                  <a:srgbClr val="FFFFFF"/>
                </a:solidFill>
                <a:latin typeface="Tw Cen MT"/>
              </a:rPr>
              <a:t>Senators and Congressmen sponsoring the </a:t>
            </a:r>
            <a:r>
              <a:rPr lang="en-US" sz="2200" dirty="0">
                <a:solidFill>
                  <a:srgbClr val="6666FF"/>
                </a:solidFill>
                <a:latin typeface="Tw Cen MT"/>
              </a:rPr>
              <a:t>Affordable College Textbook Act</a:t>
            </a:r>
          </a:p>
        </p:txBody>
      </p:sp>
      <p:sp>
        <p:nvSpPr>
          <p:cNvPr id="649" name="Title 1"/>
          <p:cNvSpPr txBox="1">
            <a:spLocks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dirty="0" smtClean="0">
                <a:solidFill>
                  <a:srgbClr val="CDD7D9"/>
                </a:solidFill>
                <a:latin typeface="Tw Cen MT"/>
              </a:rPr>
              <a:t>The National OER Scene</a:t>
            </a:r>
            <a:endParaRPr lang="en-US" dirty="0">
              <a:solidFill>
                <a:srgbClr val="CDD7D9"/>
              </a:solidFill>
              <a:latin typeface="Tw Cen MT"/>
            </a:endParaRPr>
          </a:p>
        </p:txBody>
      </p:sp>
      <p:sp>
        <p:nvSpPr>
          <p:cNvPr id="650" name="5-Point Star 649"/>
          <p:cNvSpPr/>
          <p:nvPr/>
        </p:nvSpPr>
        <p:spPr>
          <a:xfrm>
            <a:off x="1371600" y="15240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51" name="5-Point Star 650"/>
          <p:cNvSpPr/>
          <p:nvPr/>
        </p:nvSpPr>
        <p:spPr>
          <a:xfrm>
            <a:off x="7315200" y="32766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53" name="5-Point Star 652"/>
          <p:cNvSpPr/>
          <p:nvPr/>
        </p:nvSpPr>
        <p:spPr>
          <a:xfrm>
            <a:off x="4876800" y="51816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54" name="5-Point Star 653"/>
          <p:cNvSpPr/>
          <p:nvPr/>
        </p:nvSpPr>
        <p:spPr>
          <a:xfrm>
            <a:off x="1295400" y="342900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55" name="5-Point Star 654"/>
          <p:cNvSpPr/>
          <p:nvPr/>
        </p:nvSpPr>
        <p:spPr>
          <a:xfrm>
            <a:off x="228600" y="5918476"/>
            <a:ext cx="286808" cy="2286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407" y="5794621"/>
            <a:ext cx="393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srgbClr val="FFFFFF"/>
                </a:solidFill>
                <a:latin typeface="Tw Cen MT"/>
              </a:rPr>
              <a:t>Some Notable OER Projects</a:t>
            </a:r>
          </a:p>
        </p:txBody>
      </p:sp>
      <p:sp>
        <p:nvSpPr>
          <p:cNvPr id="532" name="5-Point Star 531"/>
          <p:cNvSpPr/>
          <p:nvPr/>
        </p:nvSpPr>
        <p:spPr>
          <a:xfrm>
            <a:off x="2365066" y="443371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52" name="5-Point Star 651"/>
          <p:cNvSpPr/>
          <p:nvPr/>
        </p:nvSpPr>
        <p:spPr>
          <a:xfrm>
            <a:off x="7290655" y="274364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56" name="5-Point Star 655"/>
          <p:cNvSpPr/>
          <p:nvPr/>
        </p:nvSpPr>
        <p:spPr>
          <a:xfrm>
            <a:off x="7404608" y="298418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57" name="5-Point Star 656"/>
          <p:cNvSpPr/>
          <p:nvPr/>
        </p:nvSpPr>
        <p:spPr>
          <a:xfrm>
            <a:off x="4205707" y="2074570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58" name="5-Point Star 657"/>
          <p:cNvSpPr/>
          <p:nvPr/>
        </p:nvSpPr>
        <p:spPr>
          <a:xfrm>
            <a:off x="4805279" y="2260286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659" name="5-Point Star 658"/>
          <p:cNvSpPr/>
          <p:nvPr/>
        </p:nvSpPr>
        <p:spPr>
          <a:xfrm>
            <a:off x="7063333" y="5179401"/>
            <a:ext cx="228600" cy="2286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96801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489537">
            <a:off x="220029" y="1843539"/>
            <a:ext cx="2463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Arial"/>
              </a:rPr>
              <a:t>Math</a:t>
            </a:r>
          </a:p>
          <a:p>
            <a:pPr lvl="1"/>
            <a:r>
              <a:rPr lang="en-US" sz="1600" dirty="0" smtClean="0">
                <a:solidFill>
                  <a:prstClr val="white"/>
                </a:solidFill>
                <a:latin typeface="Arial"/>
              </a:rPr>
              <a:t>Scottsdale CC</a:t>
            </a:r>
          </a:p>
          <a:p>
            <a:pPr lvl="1"/>
            <a:r>
              <a:rPr lang="en-US" sz="1600" dirty="0" smtClean="0">
                <a:solidFill>
                  <a:prstClr val="white"/>
                </a:solidFill>
                <a:latin typeface="Arial"/>
              </a:rPr>
              <a:t>Phoenix College</a:t>
            </a:r>
          </a:p>
          <a:p>
            <a:pPr lvl="1"/>
            <a:r>
              <a:rPr lang="en-US" sz="1600" dirty="0" smtClean="0">
                <a:solidFill>
                  <a:prstClr val="white"/>
                </a:solidFill>
                <a:latin typeface="Arial"/>
              </a:rPr>
              <a:t>Paradise Valley CC</a:t>
            </a:r>
            <a:endParaRPr lang="en-US" sz="1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1489537">
            <a:off x="6401159" y="2709737"/>
            <a:ext cx="153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Arial"/>
              </a:rPr>
              <a:t>English</a:t>
            </a:r>
          </a:p>
          <a:p>
            <a:r>
              <a:rPr lang="en-US" dirty="0" smtClean="0">
                <a:solidFill>
                  <a:prstClr val="white"/>
                </a:solidFill>
                <a:latin typeface="Arial"/>
              </a:rPr>
              <a:t>Psychology</a:t>
            </a:r>
          </a:p>
          <a:p>
            <a:r>
              <a:rPr lang="en-US" dirty="0" smtClean="0">
                <a:solidFill>
                  <a:prstClr val="white"/>
                </a:solidFill>
                <a:latin typeface="Arial"/>
              </a:rPr>
              <a:t>Geography</a:t>
            </a:r>
          </a:p>
          <a:p>
            <a:endParaRPr lang="en-US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21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creen Shot 2014-01-29 at 8.31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550"/>
            <a:ext cx="9008533" cy="6797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467" y="3937004"/>
            <a:ext cx="3153833" cy="461665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/>
                <a:cs typeface="Arial Black"/>
              </a:rPr>
              <a:t> Spring 2014 -----------------   $1,483,175</a:t>
            </a:r>
          </a:p>
          <a:p>
            <a:r>
              <a:rPr lang="en-US" sz="1200" b="1" dirty="0">
                <a:solidFill>
                  <a:prstClr val="black"/>
                </a:solidFill>
                <a:latin typeface="Arial"/>
                <a:cs typeface="Arial Black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Arial"/>
                <a:cs typeface="Arial Black"/>
              </a:rPr>
              <a:t> (</a:t>
            </a:r>
            <a:r>
              <a:rPr lang="en-US" sz="1200" b="1" dirty="0">
                <a:solidFill>
                  <a:prstClr val="black"/>
                </a:solidFill>
                <a:latin typeface="Times New Roman"/>
                <a:cs typeface="Arial Black"/>
              </a:rPr>
              <a:t>$</a:t>
            </a:r>
            <a:r>
              <a:rPr lang="en-US" sz="1200" b="1" dirty="0" smtClean="0">
                <a:solidFill>
                  <a:prstClr val="black"/>
                </a:solidFill>
                <a:latin typeface="Times New Roman"/>
                <a:cs typeface="Arial Black"/>
              </a:rPr>
              <a:t>818,000</a:t>
            </a:r>
            <a:r>
              <a:rPr lang="en-US" sz="1200" b="1" dirty="0" smtClean="0">
                <a:solidFill>
                  <a:prstClr val="black"/>
                </a:solidFill>
                <a:latin typeface="Arial"/>
                <a:cs typeface="Arial Black"/>
              </a:rPr>
              <a:t>)</a:t>
            </a:r>
            <a:endParaRPr lang="en-US" sz="1200" b="1" dirty="0">
              <a:solidFill>
                <a:prstClr val="black"/>
              </a:solidFill>
              <a:latin typeface="Times New Roman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7067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583680"/>
            <a:ext cx="8686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Photo by Jupiterimages </a:t>
            </a:r>
            <a:r>
              <a:rPr lang="en-US" sz="900" smtClean="0">
                <a:solidFill>
                  <a:srgbClr val="FFFFFF"/>
                </a:solidFill>
              </a:rPr>
              <a:t>- Getty </a:t>
            </a:r>
            <a:r>
              <a:rPr lang="en-US" sz="900" dirty="0" smtClean="0">
                <a:solidFill>
                  <a:srgbClr val="FFFFFF"/>
                </a:solidFill>
              </a:rPr>
              <a:t>Royalty-Free License  http://www.gettyimages.com/Corporate/LicenseAgreements.aspx</a:t>
            </a:r>
            <a:endParaRPr lang="en-US" sz="9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58368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Created with Haiku Deck</a:t>
            </a:r>
            <a:endParaRPr lang="en-US" sz="9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58368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515100"/>
            <a:ext cx="9144000" cy="369332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07263" y="5571095"/>
            <a:ext cx="40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Many students do not </a:t>
            </a:r>
          </a:p>
          <a:p>
            <a:pPr algn="ctr"/>
            <a:r>
              <a:rPr lang="en-US" sz="2400" dirty="0" smtClean="0">
                <a:latin typeface="+mj-lt"/>
              </a:rPr>
              <a:t>buy textbooks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9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" y="1323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3684" y="5788272"/>
            <a:ext cx="264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$100 per student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119" y="5774904"/>
            <a:ext cx="306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20 </a:t>
            </a:r>
            <a:r>
              <a:rPr lang="en-US" sz="2400" dirty="0">
                <a:latin typeface="+mj-lt"/>
              </a:rPr>
              <a:t>students per </a:t>
            </a:r>
            <a:r>
              <a:rPr lang="en-US" sz="2400" dirty="0" smtClean="0">
                <a:latin typeface="+mj-lt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328130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Open Ed Prezi Slides - mo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pic>
        <p:nvPicPr>
          <p:cNvPr id="2" name="Picture 1" descr="Screen Shot 2014-01-26 at 7.03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550" y="6172745"/>
            <a:ext cx="1562100" cy="44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9879" y="6172745"/>
            <a:ext cx="307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Library Faculty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JD Hancock - Creative Commons Attribution License  https://www.flickr.com/photos/83346641@N00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cut_p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7814">
            <a:off x="1864343" y="2814801"/>
            <a:ext cx="5176426" cy="516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6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4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Gideon Burton - Creative Commons Attribution-ShareAlike License  https://www.flickr.com/photos/33895652@N04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5048" cy="990600"/>
          </a:xfrm>
        </p:spPr>
        <p:txBody>
          <a:bodyPr/>
          <a:lstStyle/>
          <a:p>
            <a:pPr algn="ctr"/>
            <a:r>
              <a:rPr lang="en-US" dirty="0" smtClean="0"/>
              <a:t>MOOCs vs. OERs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03629"/>
              </p:ext>
            </p:extLst>
          </p:nvPr>
        </p:nvGraphicFramePr>
        <p:xfrm>
          <a:off x="0" y="1295402"/>
          <a:ext cx="9144000" cy="561810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9831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MOOC – Massive Open Online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OER – Open Educational Resources</a:t>
                      </a:r>
                    </a:p>
                  </a:txBody>
                  <a:tcPr/>
                </a:tc>
              </a:tr>
              <a:tr h="85628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Free tuition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Same tuition as other courses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at the college</a:t>
                      </a:r>
                    </a:p>
                  </a:txBody>
                  <a:tcPr/>
                </a:tc>
              </a:tr>
              <a:tr h="76745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Textbook may or may not be 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Textbook is free or very inexpensive</a:t>
                      </a:r>
                    </a:p>
                  </a:txBody>
                  <a:tcPr/>
                </a:tc>
              </a:tr>
              <a:tr h="85628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Huge enrollment (thousands)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Same enrollment limit as other courses at the college</a:t>
                      </a:r>
                    </a:p>
                  </a:txBody>
                  <a:tcPr/>
                </a:tc>
              </a:tr>
              <a:tr h="47571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Online, Hybrid, Face to Face</a:t>
                      </a:r>
                    </a:p>
                  </a:txBody>
                  <a:tcPr/>
                </a:tc>
              </a:tr>
              <a:tr h="767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Very little faculty/student </a:t>
                      </a:r>
                      <a:r>
                        <a:rPr lang="en-US" sz="2400" smtClean="0"/>
                        <a:t>interaction</a:t>
                      </a:r>
                      <a:r>
                        <a:rPr lang="en-US" sz="2400" baseline="0" smtClean="0"/>
                        <a:t> (Groundskeeper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Significant faculty/student interaction</a:t>
                      </a:r>
                      <a:r>
                        <a:rPr lang="en-US" sz="2400" baseline="0" dirty="0" smtClean="0"/>
                        <a:t> (Coach)</a:t>
                      </a:r>
                      <a:endParaRPr lang="en-US" sz="2400" dirty="0" smtClean="0"/>
                    </a:p>
                  </a:txBody>
                  <a:tcPr/>
                </a:tc>
              </a:tr>
              <a:tr h="8562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Less than 10% complete with passing grade.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Similar</a:t>
                      </a:r>
                      <a:r>
                        <a:rPr lang="en-US" sz="2400" baseline="0" dirty="0" smtClean="0"/>
                        <a:t> success rates as comparable non-OER courses.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65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5029200"/>
            <a:ext cx="9144000" cy="1676400"/>
            <a:chOff x="0" y="5029200"/>
            <a:chExt cx="9144000" cy="16764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5410200"/>
              <a:ext cx="9144000" cy="1295400"/>
              <a:chOff x="0" y="5029200"/>
              <a:chExt cx="9144000" cy="1295400"/>
            </a:xfrm>
          </p:grpSpPr>
          <p:pic>
            <p:nvPicPr>
              <p:cNvPr id="8" name="Picture 7" descr="Screen Shot 2013-09-20 at 9.47.50 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029200"/>
                <a:ext cx="9144000" cy="12954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0" y="5181600"/>
                <a:ext cx="6705600" cy="3048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200" y="5791200"/>
                <a:ext cx="8458200" cy="2931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85800" y="5029200"/>
              <a:ext cx="3886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Student Comment -</a:t>
              </a:r>
              <a:endParaRPr lang="en-US" sz="2000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Impact on Deciding in Which </a:t>
            </a:r>
            <a:br>
              <a:rPr lang="en-US" dirty="0" smtClean="0"/>
            </a:br>
            <a:r>
              <a:rPr lang="en-US" dirty="0" smtClean="0"/>
              <a:t>Course to Enroll</a:t>
            </a:r>
            <a:endParaRPr lang="en-US" dirty="0"/>
          </a:p>
        </p:txBody>
      </p:sp>
      <p:pic>
        <p:nvPicPr>
          <p:cNvPr id="3" name="Picture 2" descr="Screen Shot 2014-09-29 at 8.22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8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3-13 at 2.16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1379040"/>
            <a:ext cx="8140700" cy="2298700"/>
          </a:xfrm>
          <a:prstGeom prst="rect">
            <a:avLst/>
          </a:prstGeom>
        </p:spPr>
      </p:pic>
      <p:pic>
        <p:nvPicPr>
          <p:cNvPr id="4" name="Picture 3" descr="Screen shot 2013-03-13 at 2.16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3669561"/>
            <a:ext cx="8140700" cy="2362200"/>
          </a:xfrm>
          <a:prstGeom prst="rect">
            <a:avLst/>
          </a:prstGeom>
        </p:spPr>
      </p:pic>
      <p:sp>
        <p:nvSpPr>
          <p:cNvPr id="5" name="Left Bracket 4"/>
          <p:cNvSpPr/>
          <p:nvPr/>
        </p:nvSpPr>
        <p:spPr>
          <a:xfrm>
            <a:off x="6651800" y="5197896"/>
            <a:ext cx="323736" cy="435824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24400" y="5435600"/>
            <a:ext cx="1787684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40297" y="5969000"/>
            <a:ext cx="5825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Only 6.3% would not recommend the open materials to their classmates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9239" y="166012"/>
            <a:ext cx="46474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Scottsdale Community College </a:t>
            </a:r>
          </a:p>
          <a:p>
            <a:pPr algn="ctr"/>
            <a:r>
              <a:rPr lang="en-US" sz="2400" dirty="0" smtClean="0">
                <a:latin typeface="+mj-lt"/>
              </a:rPr>
              <a:t>Survey of Math </a:t>
            </a:r>
            <a:r>
              <a:rPr lang="en-US" sz="2400" dirty="0">
                <a:latin typeface="+mj-lt"/>
              </a:rPr>
              <a:t>Students - Fall 2012</a:t>
            </a:r>
          </a:p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700" y="965316"/>
            <a:ext cx="306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  <a:latin typeface="+mj-lt"/>
              </a:rPr>
              <a:t>score.scottsdalecc.edu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1009708"/>
            <a:ext cx="306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+mj-lt"/>
              </a:rPr>
              <a:t>sccmath.wordpress.com</a:t>
            </a:r>
            <a:endParaRPr lang="en-US" sz="20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704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nyPCBr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77840"/>
            <a:ext cx="4237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“Open Educational </a:t>
            </a:r>
            <a:r>
              <a:rPr lang="en-US" sz="2400" dirty="0">
                <a:solidFill>
                  <a:srgbClr val="FFFFFF"/>
                </a:solidFill>
                <a:latin typeface="+mj-lt"/>
              </a:rPr>
              <a:t>R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esources allow </a:t>
            </a:r>
            <a:r>
              <a:rPr lang="en-US" sz="2400" dirty="0">
                <a:solidFill>
                  <a:srgbClr val="FFFFFF"/>
                </a:solidFill>
                <a:latin typeface="+mj-lt"/>
              </a:rPr>
              <a:t>everyone </a:t>
            </a:r>
            <a:endParaRPr lang="en-US" sz="2400" dirty="0" smtClean="0">
              <a:solidFill>
                <a:srgbClr val="FFFFFF"/>
              </a:solidFill>
              <a:latin typeface="+mj-lt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in </a:t>
            </a:r>
            <a:r>
              <a:rPr lang="en-US" sz="2400" dirty="0">
                <a:solidFill>
                  <a:srgbClr val="FFFFFF"/>
                </a:solidFill>
                <a:latin typeface="+mj-lt"/>
              </a:rPr>
              <a:t>class to have all the materials on </a:t>
            </a:r>
            <a:r>
              <a:rPr lang="en-US" sz="2400" b="1" u="sng" dirty="0" smtClean="0">
                <a:solidFill>
                  <a:srgbClr val="FFFFFF"/>
                </a:solidFill>
                <a:latin typeface="+mj-lt"/>
              </a:rPr>
              <a:t>day one</a:t>
            </a: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.”  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0842" y="3662947"/>
            <a:ext cx="224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Manuel </a:t>
            </a:r>
            <a:r>
              <a:rPr lang="en-US" sz="2000" dirty="0" err="1" smtClean="0">
                <a:solidFill>
                  <a:srgbClr val="FFFFFF"/>
                </a:solidFill>
                <a:latin typeface="+mj-lt"/>
              </a:rPr>
              <a:t>Ordoñez</a:t>
            </a:r>
            <a:endParaRPr lang="en-US" sz="2000" dirty="0" smtClean="0">
              <a:solidFill>
                <a:srgbClr val="FFFFFF"/>
              </a:solidFill>
              <a:latin typeface="+mj-lt"/>
            </a:endParaRP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Major:  Business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82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158" y="3181685"/>
            <a:ext cx="733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hlinkClick r:id="rId3"/>
              </a:rPr>
              <a:t>Student OER Interviews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4766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16" y="6523312"/>
            <a:ext cx="8959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http://www.usnews.com/news/articles/2014/01/28/report-high-textbook-prices-have-college-students-</a:t>
            </a:r>
            <a:r>
              <a:rPr lang="en-US" sz="1400" dirty="0" smtClean="0">
                <a:hlinkClick r:id="rId3"/>
              </a:rPr>
              <a:t>struggling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" name="Picture 2" descr="Screen Shot 2014-05-03 at 3.13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2" y="3842040"/>
            <a:ext cx="9055100" cy="1981200"/>
          </a:xfrm>
          <a:prstGeom prst="rect">
            <a:avLst/>
          </a:prstGeom>
        </p:spPr>
      </p:pic>
      <p:pic>
        <p:nvPicPr>
          <p:cNvPr id="4" name="Picture 3" descr="Screen Shot 2014-05-03 at 3.13.07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00" y="174458"/>
            <a:ext cx="8026400" cy="1188720"/>
          </a:xfrm>
          <a:prstGeom prst="rect">
            <a:avLst/>
          </a:prstGeom>
        </p:spPr>
      </p:pic>
      <p:pic>
        <p:nvPicPr>
          <p:cNvPr id="5" name="Picture 4" descr="Screen Shot 2014-05-03 at 3.12.5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" y="1425040"/>
            <a:ext cx="7950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5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5594" y="1645207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classes.sis.maricopa.edu</a:t>
            </a:r>
            <a:endParaRPr lang="en-US" sz="2400" dirty="0"/>
          </a:p>
        </p:txBody>
      </p:sp>
      <p:pic>
        <p:nvPicPr>
          <p:cNvPr id="4" name="Picture 3" descr="Screen Shot 2014-09-29 at 8.28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113"/>
            <a:ext cx="2832100" cy="3441700"/>
          </a:xfrm>
          <a:prstGeom prst="rect">
            <a:avLst/>
          </a:prstGeom>
        </p:spPr>
      </p:pic>
      <p:pic>
        <p:nvPicPr>
          <p:cNvPr id="5" name="Picture 4" descr="Screen Shot 2014-09-29 at 8.28.50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143"/>
          <a:stretch/>
        </p:blipFill>
        <p:spPr>
          <a:xfrm>
            <a:off x="0" y="1414375"/>
            <a:ext cx="2844800" cy="1764792"/>
          </a:xfrm>
          <a:prstGeom prst="rect">
            <a:avLst/>
          </a:prstGeom>
        </p:spPr>
      </p:pic>
      <p:pic>
        <p:nvPicPr>
          <p:cNvPr id="6" name="Picture 5" descr="Screen Shot 2014-09-29 at 8.30.5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42" y="2312750"/>
            <a:ext cx="6315557" cy="31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4" y="774700"/>
            <a:ext cx="3323583" cy="443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5779" y="3644900"/>
            <a:ext cx="128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$185</a:t>
            </a:r>
            <a:br>
              <a:rPr lang="en-US" sz="2800" b="1" dirty="0" smtClean="0">
                <a:solidFill>
                  <a:prstClr val="white"/>
                </a:solidFill>
                <a:latin typeface="Calibri"/>
              </a:rPr>
            </a:br>
            <a:endParaRPr lang="en-US" sz="800" b="1" dirty="0" smtClea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10200" y="774700"/>
            <a:ext cx="3517900" cy="4114800"/>
            <a:chOff x="-177800" y="3429000"/>
            <a:chExt cx="2705100" cy="1892300"/>
          </a:xfrm>
        </p:grpSpPr>
        <p:sp>
          <p:nvSpPr>
            <p:cNvPr id="6" name="Oval Callout 5"/>
            <p:cNvSpPr/>
            <p:nvPr/>
          </p:nvSpPr>
          <p:spPr>
            <a:xfrm flipH="1">
              <a:off x="-177800" y="3429000"/>
              <a:ext cx="2705100" cy="1892300"/>
            </a:xfrm>
            <a:prstGeom prst="wedgeEllipseCallout">
              <a:avLst>
                <a:gd name="adj1" fmla="val 119559"/>
                <a:gd name="adj2" fmla="val -14463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00" y="3817906"/>
              <a:ext cx="2349500" cy="140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Aren’t you leading 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a project to 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increase the use of free textbooks?</a:t>
              </a: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Why was my book so expensive?</a:t>
              </a:r>
            </a:p>
            <a:p>
              <a:pPr algn="ctr"/>
              <a:endParaRPr lang="en-US" sz="2400" dirty="0">
                <a:solidFill>
                  <a:srgbClr val="FFFFFF"/>
                </a:solidFill>
                <a:latin typeface="Calibri"/>
              </a:endParaRPr>
            </a:p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Calibri"/>
                </a:rPr>
                <a:t>Dad?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4738" y="5616545"/>
            <a:ext cx="802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Update: The price of CIS 105 textbooks in MCCCD has dropped significantly since Paul’s daughter took this class last year.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06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95" y="1417212"/>
            <a:ext cx="6670842" cy="4789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96" y="494632"/>
            <a:ext cx="667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OER vs. Publisher Materials Analogy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947" y="6340214"/>
            <a:ext cx="8355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http://</a:t>
            </a:r>
            <a:r>
              <a:rPr lang="en-US" sz="1400" dirty="0" err="1"/>
              <a:t>sexualhealthblog.wordpress.com</a:t>
            </a:r>
            <a:r>
              <a:rPr lang="en-US" sz="1400" dirty="0"/>
              <a:t>/2013/01/31/generic-drugs-</a:t>
            </a:r>
            <a:r>
              <a:rPr lang="en-US" sz="1400" dirty="0" err="1"/>
              <a:t>vs</a:t>
            </a:r>
            <a:r>
              <a:rPr lang="en-US" sz="1400" dirty="0"/>
              <a:t>-branded-one/comment-page-1/</a:t>
            </a:r>
          </a:p>
        </p:txBody>
      </p:sp>
    </p:spTree>
    <p:extLst>
      <p:ext uri="{BB962C8B-B14F-4D97-AF65-F5344CB8AC3E}">
        <p14:creationId xmlns:p14="http://schemas.microsoft.com/office/powerpoint/2010/main" val="22348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lSkin_MBAi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488"/>
            <a:ext cx="9144000" cy="63579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1785" y="2072105"/>
            <a:ext cx="518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Questions??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9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30337451"/>
              </p:ext>
            </p:extLst>
          </p:nvPr>
        </p:nvGraphicFramePr>
        <p:xfrm>
          <a:off x="304800" y="1219200"/>
          <a:ext cx="8585200" cy="539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Maricopa Community Colleges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8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8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9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226" y="1472323"/>
            <a:ext cx="5491774" cy="4118830"/>
          </a:xfrm>
          <a:prstGeom prst="rect">
            <a:avLst/>
          </a:prstGeom>
        </p:spPr>
      </p:pic>
      <p:pic>
        <p:nvPicPr>
          <p:cNvPr id="4" name="Picture 3" descr="OER-definiti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7" y="598170"/>
            <a:ext cx="3931920" cy="566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8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05030.07.02"/>
  <p:tag name="PPTVERSION" val="14"/>
  <p:tag name="TPOS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cademicPresentation1">
  <a:themeElements>
    <a:clrScheme name="Custom 4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3B69B5"/>
      </a:accent1>
      <a:accent2>
        <a:srgbClr val="66CC33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AcademicPresentation1">
  <a:themeElements>
    <a:clrScheme name="Custom 8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3B69B5"/>
      </a:accent1>
      <a:accent2>
        <a:srgbClr val="66CC33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3366CC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7131</TotalTime>
  <Words>1389</Words>
  <Application>Microsoft Macintosh PowerPoint</Application>
  <PresentationFormat>On-screen Show (4:3)</PresentationFormat>
  <Paragraphs>175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Office Theme</vt:lpstr>
      <vt:lpstr>AcademicPresentation1</vt:lpstr>
      <vt:lpstr>1_Office Theme</vt:lpstr>
      <vt:lpstr>2_Office Theme</vt:lpstr>
      <vt:lpstr>3_Office Theme</vt:lpstr>
      <vt:lpstr>2_AcademicPresentation1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4 Rs of OER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MOOCs vs. OERs</vt:lpstr>
      <vt:lpstr>Impact on Deciding in Which  Course to Enroll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Giant Thinkwell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</dc:title>
  <dc:creator>(null) (null)</dc:creator>
  <cp:lastModifiedBy>lanlord</cp:lastModifiedBy>
  <cp:revision>354</cp:revision>
  <cp:lastPrinted>2014-09-25T18:47:00Z</cp:lastPrinted>
  <dcterms:created xsi:type="dcterms:W3CDTF">2014-01-20T16:15:48Z</dcterms:created>
  <dcterms:modified xsi:type="dcterms:W3CDTF">2014-10-01T17:22:05Z</dcterms:modified>
</cp:coreProperties>
</file>