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41.xml" ContentType="application/vnd.openxmlformats-officedocument.presentationml.notesSlide+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removePersonalInfoOnSave="1" strictFirstAndLastChars="0" embedTrueTypeFonts="1" saveSubsetFonts="1">
  <p:sldMasterIdLst>
    <p:sldMasterId id="2147483649" r:id="rId1"/>
  </p:sldMasterIdLst>
  <p:notesMasterIdLst>
    <p:notesMasterId r:id="rId47"/>
  </p:notesMasterIdLst>
  <p:handoutMasterIdLst>
    <p:handoutMasterId r:id="rId48"/>
  </p:handoutMasterIdLst>
  <p:sldIdLst>
    <p:sldId id="256" r:id="rId2"/>
    <p:sldId id="329" r:id="rId3"/>
    <p:sldId id="377" r:id="rId4"/>
    <p:sldId id="331" r:id="rId5"/>
    <p:sldId id="378" r:id="rId6"/>
    <p:sldId id="379" r:id="rId7"/>
    <p:sldId id="332" r:id="rId8"/>
    <p:sldId id="334" r:id="rId9"/>
    <p:sldId id="425" r:id="rId10"/>
    <p:sldId id="336" r:id="rId11"/>
    <p:sldId id="427" r:id="rId12"/>
    <p:sldId id="382" r:id="rId13"/>
    <p:sldId id="338" r:id="rId14"/>
    <p:sldId id="392" r:id="rId15"/>
    <p:sldId id="391" r:id="rId16"/>
    <p:sldId id="394" r:id="rId17"/>
    <p:sldId id="395" r:id="rId18"/>
    <p:sldId id="419" r:id="rId19"/>
    <p:sldId id="429" r:id="rId20"/>
    <p:sldId id="258" r:id="rId21"/>
    <p:sldId id="342" r:id="rId22"/>
    <p:sldId id="347" r:id="rId23"/>
    <p:sldId id="345" r:id="rId24"/>
    <p:sldId id="348" r:id="rId25"/>
    <p:sldId id="355" r:id="rId26"/>
    <p:sldId id="388" r:id="rId27"/>
    <p:sldId id="387" r:id="rId28"/>
    <p:sldId id="389" r:id="rId29"/>
    <p:sldId id="397" r:id="rId30"/>
    <p:sldId id="356" r:id="rId31"/>
    <p:sldId id="369" r:id="rId32"/>
    <p:sldId id="357" r:id="rId33"/>
    <p:sldId id="430" r:id="rId34"/>
    <p:sldId id="362" r:id="rId35"/>
    <p:sldId id="361" r:id="rId36"/>
    <p:sldId id="363" r:id="rId37"/>
    <p:sldId id="376" r:id="rId38"/>
    <p:sldId id="386" r:id="rId39"/>
    <p:sldId id="373" r:id="rId40"/>
    <p:sldId id="365" r:id="rId41"/>
    <p:sldId id="371" r:id="rId42"/>
    <p:sldId id="398" r:id="rId43"/>
    <p:sldId id="405" r:id="rId44"/>
    <p:sldId id="366" r:id="rId45"/>
    <p:sldId id="404" r:id="rId46"/>
  </p:sldIdLst>
  <p:sldSz cx="24384000" cy="13716000"/>
  <p:notesSz cx="6858000" cy="9144000"/>
  <p:embeddedFontLst>
    <p:embeddedFont>
      <p:font typeface="Chalkduster" panose="03050602040202020205" pitchFamily="66" charset="0"/>
      <p:regular r:id="rId49"/>
    </p:embeddedFont>
    <p:embeddedFont>
      <p:font typeface="Times" panose="02020603050405020304" pitchFamily="18" charset="0"/>
      <p:regular r:id="rId50"/>
      <p:bold r:id="rId51"/>
      <p:italic r:id="rId52"/>
      <p:boldItalic r:id="rId53"/>
    </p:embeddedFont>
  </p:embeddedFontLst>
  <p:defaultTextStyle>
    <a:defPPr>
      <a:defRPr lang="tr-TR"/>
    </a:defPPr>
    <a:lvl1pPr algn="l" defTabSz="647700" rtl="0" eaLnBrk="0" fontAlgn="base" hangingPunct="0">
      <a:spcBef>
        <a:spcPct val="0"/>
      </a:spcBef>
      <a:spcAft>
        <a:spcPct val="0"/>
      </a:spcAft>
      <a:defRPr sz="5800" kern="12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457200" indent="-228600" algn="l" defTabSz="647700" rtl="0" eaLnBrk="0" fontAlgn="base" hangingPunct="0">
      <a:spcBef>
        <a:spcPct val="0"/>
      </a:spcBef>
      <a:spcAft>
        <a:spcPct val="0"/>
      </a:spcAft>
      <a:defRPr sz="5800" kern="12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914400" indent="-457200" algn="l" defTabSz="647700" rtl="0" eaLnBrk="0" fontAlgn="base" hangingPunct="0">
      <a:spcBef>
        <a:spcPct val="0"/>
      </a:spcBef>
      <a:spcAft>
        <a:spcPct val="0"/>
      </a:spcAft>
      <a:defRPr sz="5800" kern="12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371600" indent="-685800" algn="l" defTabSz="647700" rtl="0" eaLnBrk="0" fontAlgn="base" hangingPunct="0">
      <a:spcBef>
        <a:spcPct val="0"/>
      </a:spcBef>
      <a:spcAft>
        <a:spcPct val="0"/>
      </a:spcAft>
      <a:defRPr sz="5800" kern="12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1828800" indent="-914400" algn="l" defTabSz="647700" rtl="0" eaLnBrk="0" fontAlgn="base" hangingPunct="0">
      <a:spcBef>
        <a:spcPct val="0"/>
      </a:spcBef>
      <a:spcAft>
        <a:spcPct val="0"/>
      </a:spcAft>
      <a:defRPr sz="5800" kern="12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286000" algn="l" defTabSz="914400" rtl="0" eaLnBrk="1" latinLnBrk="0" hangingPunct="1">
      <a:defRPr sz="5800" kern="12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743200" algn="l" defTabSz="914400" rtl="0" eaLnBrk="1" latinLnBrk="0" hangingPunct="1">
      <a:defRPr sz="5800" kern="12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200400" algn="l" defTabSz="914400" rtl="0" eaLnBrk="1" latinLnBrk="0" hangingPunct="1">
      <a:defRPr sz="5800" kern="12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657600" algn="l" defTabSz="914400" rtl="0" eaLnBrk="1" latinLnBrk="0" hangingPunct="1">
      <a:defRPr sz="5800" kern="12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p:defaultTextStyle>
  <p:extLst>
    <p:ext uri="{EFAFB233-063F-42B5-8137-9DF3F51BA10A}">
      <p15:sldGuideLst xmlns=""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4855"/>
    <a:srgbClr val="FF3399"/>
    <a:srgbClr val="FF66CC"/>
    <a:srgbClr val="A9825F"/>
    <a:srgbClr val="FAAA94"/>
    <a:srgbClr val="8D00BF"/>
    <a:srgbClr val="D766FF"/>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15" autoAdjust="0"/>
    <p:restoredTop sz="75475" autoAdjust="0"/>
  </p:normalViewPr>
  <p:slideViewPr>
    <p:cSldViewPr>
      <p:cViewPr>
        <p:scale>
          <a:sx n="40" d="100"/>
          <a:sy n="40" d="100"/>
        </p:scale>
        <p:origin x="-1176" y="-136"/>
      </p:cViewPr>
      <p:guideLst>
        <p:guide orient="horz" pos="4320"/>
        <p:guide pos="7680"/>
      </p:guideLst>
    </p:cSldViewPr>
  </p:slideViewPr>
  <p:outlineViewPr>
    <p:cViewPr>
      <p:scale>
        <a:sx n="33" d="100"/>
        <a:sy n="33" d="100"/>
      </p:scale>
      <p:origin x="0" y="11191"/>
    </p:cViewPr>
  </p:outlineViewPr>
  <p:notesTextViewPr>
    <p:cViewPr>
      <p:scale>
        <a:sx n="125" d="100"/>
        <a:sy n="125" d="100"/>
      </p:scale>
      <p:origin x="0" y="0"/>
    </p:cViewPr>
  </p:notesTextViewPr>
  <p:sorterViewPr>
    <p:cViewPr>
      <p:scale>
        <a:sx n="100" d="100"/>
        <a:sy n="100" d="100"/>
      </p:scale>
      <p:origin x="0" y="52060"/>
    </p:cViewPr>
  </p:sorterViewPr>
  <p:notesViewPr>
    <p:cSldViewPr>
      <p:cViewPr varScale="1">
        <p:scale>
          <a:sx n="84" d="100"/>
          <a:sy n="84" d="100"/>
        </p:scale>
        <p:origin x="-3206"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oleObject" Target="file:///\\psf\Home\Desktop\DS%20Stakeholder%20Metrics_FY13_v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psf\Home\Desktop\DS%20Stakeholder%20Metrics_FY14_newest5.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embeddings/oleObject2.bin"/></Relationships>
</file>

<file path=ppt/charts/_rels/chart6.xml.rels><?xml version="1.0" encoding="UTF-8" standalone="yes"?>
<Relationships xmlns="http://schemas.openxmlformats.org/package/2006/relationships"><Relationship Id="rId1" Type="http://schemas.openxmlformats.org/officeDocument/2006/relationships/oleObject" Target="file:///\\psf\Home\Desktop\SD%20FY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bar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150"/>
        <c:axId val="261558272"/>
        <c:axId val="261559808"/>
      </c:barChart>
      <c:catAx>
        <c:axId val="261558272"/>
        <c:scaling>
          <c:orientation val="minMax"/>
        </c:scaling>
        <c:delete val="1"/>
        <c:axPos val="b"/>
        <c:majorTickMark val="out"/>
        <c:minorTickMark val="none"/>
        <c:tickLblPos val="nextTo"/>
        <c:crossAx val="261559808"/>
        <c:crosses val="autoZero"/>
        <c:auto val="1"/>
        <c:lblAlgn val="ctr"/>
        <c:lblOffset val="100"/>
        <c:noMultiLvlLbl val="0"/>
      </c:catAx>
      <c:valAx>
        <c:axId val="261559808"/>
        <c:scaling>
          <c:orientation val="minMax"/>
        </c:scaling>
        <c:delete val="0"/>
        <c:axPos val="l"/>
        <c:majorGridlines/>
        <c:numFmt formatCode="General" sourceLinked="1"/>
        <c:majorTickMark val="out"/>
        <c:minorTickMark val="none"/>
        <c:tickLblPos val="nextTo"/>
        <c:crossAx val="2615582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Tickets</c:v>
                </c:pt>
              </c:strCache>
            </c:strRef>
          </c:tx>
          <c:explosion val="12"/>
          <c:dLbls>
            <c:txPr>
              <a:bodyPr/>
              <a:lstStyle/>
              <a:p>
                <a:pPr>
                  <a:defRPr sz="2000" b="1">
                    <a:solidFill>
                      <a:schemeClr val="bg2"/>
                    </a:solidFill>
                  </a:defRPr>
                </a:pPr>
                <a:endParaRPr lang="en-US"/>
              </a:p>
            </c:txPr>
            <c:showLegendKey val="0"/>
            <c:showVal val="0"/>
            <c:showCatName val="0"/>
            <c:showSerName val="0"/>
            <c:showPercent val="1"/>
            <c:showBubbleSize val="0"/>
            <c:showLeaderLines val="0"/>
          </c:dLbls>
          <c:cat>
            <c:strRef>
              <c:f>Sheet1!$A$2:$A$5</c:f>
              <c:strCache>
                <c:ptCount val="4"/>
                <c:pt idx="0">
                  <c:v>1st Qtr</c:v>
                </c:pt>
                <c:pt idx="1">
                  <c:v>2nd Qtr</c:v>
                </c:pt>
                <c:pt idx="2">
                  <c:v>3rd Qtr</c:v>
                </c:pt>
                <c:pt idx="3">
                  <c:v>4th Qtr</c:v>
                </c:pt>
              </c:strCache>
            </c:strRef>
          </c:cat>
          <c:val>
            <c:numRef>
              <c:f>Sheet1!$B$2:$B$5</c:f>
              <c:numCache>
                <c:formatCode>General</c:formatCode>
                <c:ptCount val="4"/>
                <c:pt idx="0">
                  <c:v>8.2000000000000011</c:v>
                </c:pt>
                <c:pt idx="1">
                  <c:v>3.2</c:v>
                </c:pt>
                <c:pt idx="2">
                  <c:v>1.4</c:v>
                </c:pt>
                <c:pt idx="3">
                  <c:v>1.2</c:v>
                </c:pt>
              </c:numCache>
            </c:numRef>
          </c:val>
        </c:ser>
        <c:dLbls>
          <c:showLegendKey val="0"/>
          <c:showVal val="1"/>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pivotSource>
    <c:name>[DS Stakeholder Metrics_FY13_v2.xlsx]Sheet1!PivotTable1</c:name>
    <c:fmtId val="-1"/>
  </c:pivotSource>
  <c:chart>
    <c:title>
      <c:tx>
        <c:rich>
          <a:bodyPr/>
          <a:lstStyle/>
          <a:p>
            <a:pPr algn="ctr">
              <a:defRPr sz="5400"/>
            </a:pPr>
            <a:r>
              <a:rPr lang="en-US" sz="5400" dirty="0" smtClean="0"/>
              <a:t>FY'13</a:t>
            </a:r>
            <a:r>
              <a:rPr lang="en-US" sz="5400" dirty="0"/>
              <a:t>: </a:t>
            </a:r>
            <a:r>
              <a:rPr lang="en-US" sz="5400" b="1" dirty="0"/>
              <a:t>12,056</a:t>
            </a:r>
          </a:p>
        </c:rich>
      </c:tx>
      <c:layout>
        <c:manualLayout>
          <c:xMode val="edge"/>
          <c:yMode val="edge"/>
          <c:x val="0.181131858364944"/>
          <c:y val="0"/>
        </c:manualLayout>
      </c:layout>
      <c:overlay val="0"/>
    </c:title>
    <c:autoTitleDeleted val="0"/>
    <c:pivotFmts>
      <c:pivotFmt>
        <c:idx val="0"/>
        <c:dLbl>
          <c:idx val="0"/>
          <c:dLblPos val="ctr"/>
          <c:showLegendKey val="0"/>
          <c:showVal val="1"/>
          <c:showCatName val="0"/>
          <c:showSerName val="0"/>
          <c:showPercent val="0"/>
          <c:showBubbleSize val="0"/>
        </c:dLbl>
      </c:pivotFmt>
      <c:pivotFmt>
        <c:idx val="1"/>
        <c:dLbl>
          <c:idx val="0"/>
          <c:dLblPos val="ctr"/>
          <c:showLegendKey val="0"/>
          <c:showVal val="1"/>
          <c:showCatName val="0"/>
          <c:showSerName val="0"/>
          <c:showPercent val="0"/>
          <c:showBubbleSize val="0"/>
        </c:dLbl>
      </c:pivotFmt>
      <c:pivotFmt>
        <c:idx val="2"/>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
        <c:idx val="3"/>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
        <c:idx val="4"/>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
        <c:idx val="5"/>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s>
    <c:plotArea>
      <c:layout/>
      <c:barChart>
        <c:barDir val="col"/>
        <c:grouping val="stacked"/>
        <c:varyColors val="0"/>
        <c:ser>
          <c:idx val="0"/>
          <c:order val="0"/>
          <c:tx>
            <c:strRef>
              <c:f>Sheet1!$D$8:$D$9</c:f>
              <c:strCache>
                <c:ptCount val="1"/>
                <c:pt idx="0">
                  <c:v>Incident</c:v>
                </c:pt>
              </c:strCache>
            </c:strRef>
          </c:tx>
          <c:spPr>
            <a:scene3d>
              <a:camera prst="orthographicFront"/>
              <a:lightRig rig="threePt" dir="t"/>
            </a:scene3d>
            <a:sp3d>
              <a:bevelT w="152400" h="50800" prst="softRound"/>
            </a:sp3d>
          </c:spPr>
          <c:invertIfNegative val="0"/>
          <c:dLbls>
            <c:dLbl>
              <c:idx val="0"/>
              <c:spPr/>
              <c:txPr>
                <a:bodyPr/>
                <a:lstStyle/>
                <a:p>
                  <a:pPr>
                    <a:defRPr sz="3600" b="1">
                      <a:solidFill>
                        <a:srgbClr val="464855"/>
                      </a:solidFill>
                    </a:defRPr>
                  </a:pPr>
                  <a:endParaRPr lang="en-US"/>
                </a:p>
              </c:txPr>
              <c:dLblPos val="ctr"/>
              <c:showLegendKey val="0"/>
              <c:showVal val="1"/>
              <c:showCatName val="0"/>
              <c:showSerName val="0"/>
              <c:showPercent val="0"/>
              <c:showBubbleSize val="0"/>
            </c:dLbl>
            <c:txPr>
              <a:bodyPr/>
              <a:lstStyle/>
              <a:p>
                <a:pPr>
                  <a:defRPr sz="3600">
                    <a:solidFill>
                      <a:srgbClr val="464855"/>
                    </a:solidFill>
                  </a:defRPr>
                </a:pPr>
                <a:endParaRPr lang="en-US"/>
              </a:p>
            </c:txPr>
            <c:dLblPos val="ctr"/>
            <c:showLegendKey val="0"/>
            <c:showVal val="1"/>
            <c:showCatName val="0"/>
            <c:showSerName val="0"/>
            <c:showPercent val="0"/>
            <c:showBubbleSize val="0"/>
            <c:showLeaderLines val="0"/>
          </c:dLbls>
          <c:cat>
            <c:strRef>
              <c:f>Sheet1!$C$10</c:f>
              <c:strCache>
                <c:ptCount val="1"/>
                <c:pt idx="0">
                  <c:v>Total</c:v>
                </c:pt>
              </c:strCache>
            </c:strRef>
          </c:cat>
          <c:val>
            <c:numRef>
              <c:f>Sheet1!$D$10</c:f>
              <c:numCache>
                <c:formatCode>General</c:formatCode>
                <c:ptCount val="1"/>
                <c:pt idx="0">
                  <c:v>5919</c:v>
                </c:pt>
              </c:numCache>
            </c:numRef>
          </c:val>
        </c:ser>
        <c:ser>
          <c:idx val="1"/>
          <c:order val="1"/>
          <c:tx>
            <c:strRef>
              <c:f>Sheet1!$E$8:$E$9</c:f>
              <c:strCache>
                <c:ptCount val="1"/>
                <c:pt idx="0">
                  <c:v>Service Request</c:v>
                </c:pt>
              </c:strCache>
            </c:strRef>
          </c:tx>
          <c:spPr>
            <a:scene3d>
              <a:camera prst="orthographicFront"/>
              <a:lightRig rig="threePt" dir="t"/>
            </a:scene3d>
            <a:sp3d>
              <a:bevelT w="152400" h="50800" prst="softRound"/>
            </a:sp3d>
          </c:spPr>
          <c:invertIfNegative val="0"/>
          <c:dLbls>
            <c:dLbl>
              <c:idx val="0"/>
              <c:spPr/>
              <c:txPr>
                <a:bodyPr/>
                <a:lstStyle/>
                <a:p>
                  <a:pPr>
                    <a:defRPr sz="3600" b="1">
                      <a:solidFill>
                        <a:srgbClr val="464855"/>
                      </a:solidFill>
                    </a:defRPr>
                  </a:pPr>
                  <a:endParaRPr lang="en-US"/>
                </a:p>
              </c:txPr>
              <c:dLblPos val="ctr"/>
              <c:showLegendKey val="0"/>
              <c:showVal val="1"/>
              <c:showCatName val="0"/>
              <c:showSerName val="0"/>
              <c:showPercent val="0"/>
              <c:showBubbleSize val="0"/>
            </c:dLbl>
            <c:txPr>
              <a:bodyPr/>
              <a:lstStyle/>
              <a:p>
                <a:pPr>
                  <a:defRPr sz="3600">
                    <a:solidFill>
                      <a:srgbClr val="464855"/>
                    </a:solidFill>
                  </a:defRPr>
                </a:pPr>
                <a:endParaRPr lang="en-US"/>
              </a:p>
            </c:txPr>
            <c:dLblPos val="ctr"/>
            <c:showLegendKey val="0"/>
            <c:showVal val="1"/>
            <c:showCatName val="0"/>
            <c:showSerName val="0"/>
            <c:showPercent val="0"/>
            <c:showBubbleSize val="0"/>
            <c:showLeaderLines val="0"/>
          </c:dLbls>
          <c:cat>
            <c:strRef>
              <c:f>Sheet1!$C$10</c:f>
              <c:strCache>
                <c:ptCount val="1"/>
                <c:pt idx="0">
                  <c:v>Total</c:v>
                </c:pt>
              </c:strCache>
            </c:strRef>
          </c:cat>
          <c:val>
            <c:numRef>
              <c:f>Sheet1!$E$10</c:f>
              <c:numCache>
                <c:formatCode>General</c:formatCode>
                <c:ptCount val="1"/>
                <c:pt idx="0">
                  <c:v>6137</c:v>
                </c:pt>
              </c:numCache>
            </c:numRef>
          </c:val>
        </c:ser>
        <c:dLbls>
          <c:dLblPos val="ctr"/>
          <c:showLegendKey val="0"/>
          <c:showVal val="1"/>
          <c:showCatName val="0"/>
          <c:showSerName val="0"/>
          <c:showPercent val="0"/>
          <c:showBubbleSize val="0"/>
        </c:dLbls>
        <c:gapWidth val="150"/>
        <c:overlap val="100"/>
        <c:axId val="119736576"/>
        <c:axId val="119754752"/>
      </c:barChart>
      <c:catAx>
        <c:axId val="119736576"/>
        <c:scaling>
          <c:orientation val="minMax"/>
        </c:scaling>
        <c:delete val="1"/>
        <c:axPos val="b"/>
        <c:majorTickMark val="out"/>
        <c:minorTickMark val="none"/>
        <c:tickLblPos val="nextTo"/>
        <c:crossAx val="119754752"/>
        <c:crosses val="autoZero"/>
        <c:auto val="1"/>
        <c:lblAlgn val="ctr"/>
        <c:lblOffset val="100"/>
        <c:noMultiLvlLbl val="0"/>
      </c:catAx>
      <c:valAx>
        <c:axId val="119754752"/>
        <c:scaling>
          <c:orientation val="minMax"/>
          <c:max val="30000"/>
          <c:min val="0"/>
        </c:scaling>
        <c:delete val="0"/>
        <c:axPos val="l"/>
        <c:majorGridlines/>
        <c:numFmt formatCode="General" sourceLinked="1"/>
        <c:majorTickMark val="out"/>
        <c:minorTickMark val="none"/>
        <c:tickLblPos val="nextTo"/>
        <c:txPr>
          <a:bodyPr/>
          <a:lstStyle/>
          <a:p>
            <a:pPr>
              <a:defRPr sz="3600"/>
            </a:pPr>
            <a:endParaRPr lang="en-US"/>
          </a:p>
        </c:txPr>
        <c:crossAx val="119736576"/>
        <c:crosses val="autoZero"/>
        <c:crossBetween val="between"/>
        <c:majorUnit val="5000"/>
      </c:valAx>
    </c:plotArea>
    <c:plotVisOnly val="1"/>
    <c:dispBlanksAs val="gap"/>
    <c:showDLblsOverMax val="0"/>
  </c:chart>
  <c:spPr>
    <a:ln w="57150">
      <a:solidFill>
        <a:srgbClr val="FFC000"/>
      </a:solidFill>
    </a:ln>
  </c:spPr>
  <c:txPr>
    <a:bodyPr/>
    <a:lstStyle/>
    <a:p>
      <a:pPr>
        <a:defRPr sz="1800"/>
      </a:pPr>
      <a:endParaRPr lang="en-US"/>
    </a:p>
  </c:txPr>
  <c:externalData r:id="rId1">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5400"/>
            </a:pPr>
            <a:r>
              <a:rPr lang="en-US" sz="5400" dirty="0" smtClean="0"/>
              <a:t>FY'14</a:t>
            </a:r>
            <a:r>
              <a:rPr lang="en-US" sz="5400" dirty="0"/>
              <a:t>: 25,028</a:t>
            </a:r>
          </a:p>
        </c:rich>
      </c:tx>
      <c:layout/>
      <c:overlay val="0"/>
    </c:title>
    <c:autoTitleDeleted val="0"/>
    <c:pivotFmts>
      <c:pivotFmt>
        <c:idx val="0"/>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
        <c:idx val="1"/>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
        <c:idx val="2"/>
      </c:pivotFmt>
      <c:pivotFmt>
        <c:idx val="3"/>
      </c:pivotFmt>
      <c:pivotFmt>
        <c:idx val="4"/>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
        <c:idx val="5"/>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
        <c:idx val="6"/>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
        <c:idx val="7"/>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s>
    <c:plotArea>
      <c:layout/>
      <c:barChart>
        <c:barDir val="col"/>
        <c:grouping val="stacked"/>
        <c:varyColors val="0"/>
        <c:ser>
          <c:idx val="0"/>
          <c:order val="0"/>
          <c:tx>
            <c:v>Incident</c:v>
          </c:tx>
          <c:invertIfNegative val="0"/>
          <c:dPt>
            <c:idx val="0"/>
            <c:invertIfNegative val="0"/>
            <c:bubble3D val="0"/>
            <c:spPr>
              <a:scene3d>
                <a:camera prst="orthographicFront"/>
                <a:lightRig rig="threePt" dir="t"/>
              </a:scene3d>
              <a:sp3d>
                <a:bevelT w="152400" h="50800" prst="softRound"/>
              </a:sp3d>
            </c:spPr>
          </c:dPt>
          <c:dLbls>
            <c:dLbl>
              <c:idx val="0"/>
              <c:spPr/>
              <c:txPr>
                <a:bodyPr/>
                <a:lstStyle/>
                <a:p>
                  <a:pPr>
                    <a:defRPr sz="3600" b="1">
                      <a:solidFill>
                        <a:srgbClr val="464855"/>
                      </a:solidFill>
                    </a:defRPr>
                  </a:pPr>
                  <a:endParaRPr lang="en-US"/>
                </a:p>
              </c:txPr>
              <c:dLblPos val="ctr"/>
              <c:showLegendKey val="0"/>
              <c:showVal val="1"/>
              <c:showCatName val="0"/>
              <c:showSerName val="0"/>
              <c:showPercent val="0"/>
              <c:showBubbleSize val="0"/>
            </c:dLbl>
            <c:txPr>
              <a:bodyPr/>
              <a:lstStyle/>
              <a:p>
                <a:pPr>
                  <a:defRPr sz="3600">
                    <a:solidFill>
                      <a:srgbClr val="464855"/>
                    </a:solidFill>
                  </a:defRPr>
                </a:pPr>
                <a:endParaRPr lang="en-US"/>
              </a:p>
            </c:txPr>
            <c:dLblPos val="ctr"/>
            <c:showLegendKey val="0"/>
            <c:showVal val="1"/>
            <c:showCatName val="0"/>
            <c:showSerName val="0"/>
            <c:showPercent val="0"/>
            <c:showBubbleSize val="0"/>
            <c:showLeaderLines val="0"/>
          </c:dLbls>
          <c:cat>
            <c:strLit>
              <c:ptCount val="1"/>
              <c:pt idx="0">
                <c:v>Total</c:v>
              </c:pt>
            </c:strLit>
          </c:cat>
          <c:val>
            <c:numLit>
              <c:formatCode>General</c:formatCode>
              <c:ptCount val="1"/>
              <c:pt idx="0">
                <c:v>12909</c:v>
              </c:pt>
            </c:numLit>
          </c:val>
        </c:ser>
        <c:ser>
          <c:idx val="1"/>
          <c:order val="1"/>
          <c:tx>
            <c:v>Service Request</c:v>
          </c:tx>
          <c:invertIfNegative val="0"/>
          <c:dPt>
            <c:idx val="0"/>
            <c:invertIfNegative val="0"/>
            <c:bubble3D val="0"/>
            <c:spPr>
              <a:scene3d>
                <a:camera prst="orthographicFront"/>
                <a:lightRig rig="threePt" dir="t"/>
              </a:scene3d>
              <a:sp3d>
                <a:bevelT prst="relaxedInset"/>
              </a:sp3d>
            </c:spPr>
          </c:dPt>
          <c:dLbls>
            <c:dLbl>
              <c:idx val="0"/>
              <c:spPr/>
              <c:txPr>
                <a:bodyPr/>
                <a:lstStyle/>
                <a:p>
                  <a:pPr>
                    <a:defRPr sz="3600" b="1">
                      <a:solidFill>
                        <a:srgbClr val="464855"/>
                      </a:solidFill>
                    </a:defRPr>
                  </a:pPr>
                  <a:endParaRPr lang="en-US"/>
                </a:p>
              </c:txPr>
              <c:dLblPos val="ctr"/>
              <c:showLegendKey val="0"/>
              <c:showVal val="1"/>
              <c:showCatName val="0"/>
              <c:showSerName val="0"/>
              <c:showPercent val="0"/>
              <c:showBubbleSize val="0"/>
            </c:dLbl>
            <c:txPr>
              <a:bodyPr/>
              <a:lstStyle/>
              <a:p>
                <a:pPr>
                  <a:defRPr sz="3600">
                    <a:solidFill>
                      <a:srgbClr val="464855"/>
                    </a:solidFill>
                  </a:defRPr>
                </a:pPr>
                <a:endParaRPr lang="en-US"/>
              </a:p>
            </c:txPr>
            <c:dLblPos val="ctr"/>
            <c:showLegendKey val="0"/>
            <c:showVal val="1"/>
            <c:showCatName val="0"/>
            <c:showSerName val="0"/>
            <c:showPercent val="0"/>
            <c:showBubbleSize val="0"/>
            <c:showLeaderLines val="0"/>
          </c:dLbls>
          <c:cat>
            <c:strLit>
              <c:ptCount val="1"/>
              <c:pt idx="0">
                <c:v>Total</c:v>
              </c:pt>
            </c:strLit>
          </c:cat>
          <c:val>
            <c:numLit>
              <c:formatCode>General</c:formatCode>
              <c:ptCount val="1"/>
              <c:pt idx="0">
                <c:v>12119</c:v>
              </c:pt>
            </c:numLit>
          </c:val>
        </c:ser>
        <c:dLbls>
          <c:dLblPos val="ctr"/>
          <c:showLegendKey val="0"/>
          <c:showVal val="1"/>
          <c:showCatName val="0"/>
          <c:showSerName val="0"/>
          <c:showPercent val="0"/>
          <c:showBubbleSize val="0"/>
        </c:dLbls>
        <c:gapWidth val="150"/>
        <c:overlap val="100"/>
        <c:serLines/>
        <c:axId val="122365440"/>
        <c:axId val="122366976"/>
      </c:barChart>
      <c:catAx>
        <c:axId val="122365440"/>
        <c:scaling>
          <c:orientation val="minMax"/>
        </c:scaling>
        <c:delete val="1"/>
        <c:axPos val="b"/>
        <c:majorTickMark val="out"/>
        <c:minorTickMark val="none"/>
        <c:tickLblPos val="nextTo"/>
        <c:crossAx val="122366976"/>
        <c:crosses val="autoZero"/>
        <c:auto val="1"/>
        <c:lblAlgn val="ctr"/>
        <c:lblOffset val="100"/>
        <c:noMultiLvlLbl val="0"/>
      </c:catAx>
      <c:valAx>
        <c:axId val="122366976"/>
        <c:scaling>
          <c:orientation val="minMax"/>
        </c:scaling>
        <c:delete val="0"/>
        <c:axPos val="l"/>
        <c:majorGridlines/>
        <c:numFmt formatCode="General" sourceLinked="1"/>
        <c:majorTickMark val="out"/>
        <c:minorTickMark val="none"/>
        <c:tickLblPos val="nextTo"/>
        <c:spPr>
          <a:ln w="3175"/>
        </c:spPr>
        <c:txPr>
          <a:bodyPr/>
          <a:lstStyle/>
          <a:p>
            <a:pPr>
              <a:defRPr sz="3600"/>
            </a:pPr>
            <a:endParaRPr lang="en-US"/>
          </a:p>
        </c:txPr>
        <c:crossAx val="122365440"/>
        <c:crosses val="autoZero"/>
        <c:crossBetween val="between"/>
      </c:valAx>
    </c:plotArea>
    <c:plotVisOnly val="1"/>
    <c:dispBlanksAs val="gap"/>
    <c:showDLblsOverMax val="0"/>
  </c:chart>
  <c:spPr>
    <a:ln w="57150">
      <a:solidFill>
        <a:schemeClr val="bg1">
          <a:lumMod val="40000"/>
          <a:lumOff val="60000"/>
        </a:schemeClr>
      </a:solidFill>
    </a:ln>
  </c:spPr>
  <c:txPr>
    <a:bodyPr/>
    <a:lstStyle/>
    <a:p>
      <a:pPr>
        <a:defRPr sz="1800"/>
      </a:pPr>
      <a:endParaRPr lang="en-US"/>
    </a:p>
  </c:txPr>
  <c:externalData r:id="rId1">
    <c:autoUpdate val="0"/>
  </c:externalData>
  <c:extLst/>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pivotSource>
    <c:name>[SD_FY14.xlsx]INC vs SR!PivotTable2</c:name>
    <c:fmtId val="-1"/>
  </c:pivotSource>
  <c:chart>
    <c:title>
      <c:tx>
        <c:rich>
          <a:bodyPr/>
          <a:lstStyle/>
          <a:p>
            <a:pPr>
              <a:defRPr/>
            </a:pPr>
            <a:r>
              <a:rPr lang="en-US" sz="5400" dirty="0"/>
              <a:t>FY'14: 56,076</a:t>
            </a:r>
          </a:p>
        </c:rich>
      </c:tx>
      <c:layout/>
      <c:overlay val="0"/>
    </c:title>
    <c:autoTitleDeleted val="0"/>
    <c:pivotFmts>
      <c:pivotFmt>
        <c:idx val="0"/>
        <c:dLbl>
          <c:idx val="0"/>
          <c:delete val="1"/>
        </c:dLbl>
      </c:pivotFmt>
      <c:pivotFmt>
        <c:idx val="1"/>
        <c:dLbl>
          <c:idx val="0"/>
          <c:spPr/>
          <c:txPr>
            <a:bodyPr/>
            <a:lstStyle/>
            <a:p>
              <a:pPr>
                <a:defRPr/>
              </a:pPr>
              <a:endParaRPr lang="en-US"/>
            </a:p>
          </c:txPr>
          <c:dLblPos val="ctr"/>
          <c:showLegendKey val="0"/>
          <c:showVal val="1"/>
          <c:showCatName val="0"/>
          <c:showSerName val="0"/>
          <c:showPercent val="0"/>
          <c:showBubbleSize val="0"/>
        </c:dLbl>
      </c:pivotFmt>
      <c:pivotFmt>
        <c:idx val="2"/>
        <c:dLbl>
          <c:idx val="0"/>
          <c:dLblPos val="ctr"/>
          <c:showLegendKey val="0"/>
          <c:showVal val="1"/>
          <c:showCatName val="0"/>
          <c:showSerName val="0"/>
          <c:showPercent val="0"/>
          <c:showBubbleSize val="0"/>
        </c:dLbl>
      </c:pivotFmt>
      <c:pivotFmt>
        <c:idx val="3"/>
        <c:marker>
          <c:symbol val="none"/>
        </c:marker>
        <c:dLbl>
          <c:idx val="0"/>
          <c:delete val="1"/>
        </c:dLbl>
      </c:pivotFmt>
      <c:pivotFmt>
        <c:idx val="4"/>
        <c:dLbl>
          <c:idx val="0"/>
          <c:dLblPos val="ctr"/>
          <c:showLegendKey val="0"/>
          <c:showVal val="1"/>
          <c:showCatName val="0"/>
          <c:showSerName val="0"/>
          <c:showPercent val="0"/>
          <c:showBubbleSize val="0"/>
        </c:dLbl>
      </c:pivotFmt>
      <c:pivotFmt>
        <c:idx val="5"/>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
        <c:idx val="6"/>
        <c:marker>
          <c:symbol val="none"/>
        </c:marker>
        <c:dLbl>
          <c:idx val="0"/>
          <c:delete val="1"/>
        </c:dLbl>
      </c:pivotFmt>
      <c:pivotFmt>
        <c:idx val="7"/>
        <c:dLbl>
          <c:idx val="0"/>
          <c:dLblPos val="ctr"/>
          <c:showLegendKey val="0"/>
          <c:showVal val="1"/>
          <c:showCatName val="0"/>
          <c:showSerName val="0"/>
          <c:showPercent val="0"/>
          <c:showBubbleSize val="0"/>
        </c:dLbl>
      </c:pivotFmt>
      <c:pivotFmt>
        <c:idx val="8"/>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s>
    <c:plotArea>
      <c:layout/>
      <c:barChart>
        <c:barDir val="col"/>
        <c:grouping val="stacked"/>
        <c:varyColors val="0"/>
        <c:ser>
          <c:idx val="0"/>
          <c:order val="0"/>
          <c:tx>
            <c:strRef>
              <c:f>'INC vs SR'!$B$1:$B$2</c:f>
              <c:strCache>
                <c:ptCount val="1"/>
                <c:pt idx="0">
                  <c:v>Incident</c:v>
                </c:pt>
              </c:strCache>
            </c:strRef>
          </c:tx>
          <c:spPr>
            <a:scene3d>
              <a:camera prst="orthographicFront"/>
              <a:lightRig rig="threePt" dir="t"/>
            </a:scene3d>
            <a:sp3d>
              <a:bevelT w="152400" h="50800" prst="softRound"/>
            </a:sp3d>
          </c:spPr>
          <c:invertIfNegative val="0"/>
          <c:dLbls>
            <c:dLbl>
              <c:idx val="0"/>
              <c:layout/>
              <c:spPr/>
              <c:txPr>
                <a:bodyPr/>
                <a:lstStyle/>
                <a:p>
                  <a:pPr>
                    <a:defRPr sz="3600" b="1">
                      <a:solidFill>
                        <a:schemeClr val="bg2"/>
                      </a:solidFill>
                    </a:defRPr>
                  </a:pPr>
                  <a:endParaRPr lang="en-US"/>
                </a:p>
              </c:txPr>
              <c:dLblPos val="ctr"/>
              <c:showLegendKey val="0"/>
              <c:showVal val="1"/>
              <c:showCatName val="0"/>
              <c:showSerName val="0"/>
              <c:showPercent val="0"/>
              <c:showBubbleSize val="0"/>
            </c:dLbl>
            <c:txPr>
              <a:bodyPr/>
              <a:lstStyle/>
              <a:p>
                <a:pPr>
                  <a:defRPr sz="3600">
                    <a:solidFill>
                      <a:schemeClr val="bg2"/>
                    </a:solidFill>
                  </a:defRPr>
                </a:pPr>
                <a:endParaRPr lang="en-US"/>
              </a:p>
            </c:txPr>
            <c:showLegendKey val="0"/>
            <c:showVal val="0"/>
            <c:showCatName val="0"/>
            <c:showSerName val="0"/>
            <c:showPercent val="0"/>
            <c:showBubbleSize val="0"/>
          </c:dLbls>
          <c:cat>
            <c:strRef>
              <c:f>'INC vs SR'!$A$3</c:f>
              <c:strCache>
                <c:ptCount val="1"/>
                <c:pt idx="0">
                  <c:v>Total</c:v>
                </c:pt>
              </c:strCache>
            </c:strRef>
          </c:cat>
          <c:val>
            <c:numRef>
              <c:f>'INC vs SR'!$B$3</c:f>
              <c:numCache>
                <c:formatCode>General</c:formatCode>
                <c:ptCount val="1"/>
                <c:pt idx="0">
                  <c:v>20264</c:v>
                </c:pt>
              </c:numCache>
            </c:numRef>
          </c:val>
        </c:ser>
        <c:ser>
          <c:idx val="1"/>
          <c:order val="1"/>
          <c:tx>
            <c:strRef>
              <c:f>'INC vs SR'!$C$1:$C$2</c:f>
              <c:strCache>
                <c:ptCount val="1"/>
                <c:pt idx="0">
                  <c:v>Service Request</c:v>
                </c:pt>
              </c:strCache>
            </c:strRef>
          </c:tx>
          <c:spPr>
            <a:scene3d>
              <a:camera prst="orthographicFront"/>
              <a:lightRig rig="threePt" dir="t"/>
            </a:scene3d>
            <a:sp3d>
              <a:bevelT w="152400" h="50800" prst="softRound"/>
            </a:sp3d>
          </c:spPr>
          <c:invertIfNegative val="0"/>
          <c:dLbls>
            <c:dLbl>
              <c:idx val="0"/>
              <c:spPr/>
              <c:txPr>
                <a:bodyPr/>
                <a:lstStyle/>
                <a:p>
                  <a:pPr>
                    <a:defRPr sz="3600" b="1">
                      <a:solidFill>
                        <a:schemeClr val="bg2"/>
                      </a:solidFill>
                    </a:defRPr>
                  </a:pPr>
                  <a:endParaRPr lang="en-US"/>
                </a:p>
              </c:txPr>
              <c:dLblPos val="ctr"/>
              <c:showLegendKey val="0"/>
              <c:showVal val="1"/>
              <c:showCatName val="0"/>
              <c:showSerName val="0"/>
              <c:showPercent val="0"/>
              <c:showBubbleSize val="0"/>
            </c:dLbl>
            <c:txPr>
              <a:bodyPr/>
              <a:lstStyle/>
              <a:p>
                <a:pPr>
                  <a:defRPr sz="3600">
                    <a:solidFill>
                      <a:schemeClr val="bg2"/>
                    </a:solidFill>
                  </a:defRPr>
                </a:pPr>
                <a:endParaRPr lang="en-US"/>
              </a:p>
            </c:txPr>
            <c:dLblPos val="ctr"/>
            <c:showLegendKey val="0"/>
            <c:showVal val="1"/>
            <c:showCatName val="0"/>
            <c:showSerName val="0"/>
            <c:showPercent val="0"/>
            <c:showBubbleSize val="0"/>
            <c:showLeaderLines val="0"/>
          </c:dLbls>
          <c:cat>
            <c:strRef>
              <c:f>'INC vs SR'!$A$3</c:f>
              <c:strCache>
                <c:ptCount val="1"/>
                <c:pt idx="0">
                  <c:v>Total</c:v>
                </c:pt>
              </c:strCache>
            </c:strRef>
          </c:cat>
          <c:val>
            <c:numRef>
              <c:f>'INC vs SR'!$C$3</c:f>
              <c:numCache>
                <c:formatCode>General</c:formatCode>
                <c:ptCount val="1"/>
                <c:pt idx="0">
                  <c:v>35812</c:v>
                </c:pt>
              </c:numCache>
            </c:numRef>
          </c:val>
        </c:ser>
        <c:dLbls>
          <c:showLegendKey val="0"/>
          <c:showVal val="0"/>
          <c:showCatName val="0"/>
          <c:showSerName val="0"/>
          <c:showPercent val="0"/>
          <c:showBubbleSize val="0"/>
        </c:dLbls>
        <c:gapWidth val="150"/>
        <c:overlap val="100"/>
        <c:axId val="122890880"/>
        <c:axId val="122892672"/>
      </c:barChart>
      <c:catAx>
        <c:axId val="122890880"/>
        <c:scaling>
          <c:orientation val="minMax"/>
        </c:scaling>
        <c:delete val="1"/>
        <c:axPos val="b"/>
        <c:majorTickMark val="out"/>
        <c:minorTickMark val="none"/>
        <c:tickLblPos val="nextTo"/>
        <c:crossAx val="122892672"/>
        <c:crosses val="autoZero"/>
        <c:auto val="1"/>
        <c:lblAlgn val="ctr"/>
        <c:lblOffset val="100"/>
        <c:noMultiLvlLbl val="0"/>
      </c:catAx>
      <c:valAx>
        <c:axId val="122892672"/>
        <c:scaling>
          <c:orientation val="minMax"/>
          <c:max val="60000"/>
        </c:scaling>
        <c:delete val="0"/>
        <c:axPos val="l"/>
        <c:majorGridlines/>
        <c:numFmt formatCode="General" sourceLinked="1"/>
        <c:majorTickMark val="out"/>
        <c:minorTickMark val="none"/>
        <c:tickLblPos val="nextTo"/>
        <c:txPr>
          <a:bodyPr/>
          <a:lstStyle/>
          <a:p>
            <a:pPr>
              <a:defRPr sz="3600"/>
            </a:pPr>
            <a:endParaRPr lang="en-US"/>
          </a:p>
        </c:txPr>
        <c:crossAx val="122890880"/>
        <c:crosses val="autoZero"/>
        <c:crossBetween val="between"/>
      </c:valAx>
    </c:plotArea>
    <c:plotVisOnly val="1"/>
    <c:dispBlanksAs val="gap"/>
    <c:showDLblsOverMax val="0"/>
  </c:chart>
  <c:spPr>
    <a:ln w="57150">
      <a:solidFill>
        <a:schemeClr val="bg1">
          <a:lumMod val="40000"/>
          <a:lumOff val="60000"/>
        </a:schemeClr>
      </a:solidFill>
    </a:ln>
  </c:spPr>
  <c:txPr>
    <a:bodyPr/>
    <a:lstStyle/>
    <a:p>
      <a:pPr>
        <a:defRPr sz="1800"/>
      </a:pPr>
      <a:endParaRPr lang="en-US"/>
    </a:p>
  </c:txPr>
  <c:externalData r:id="rId1">
    <c:autoUpdate val="0"/>
  </c:externalData>
  <c:userShapes r:id="rId2"/>
  <c:extLst>
    <c:ext xmlns:c14="http://schemas.microsoft.com/office/drawing/2007/8/2/chart" uri="{781A3756-C4B2-4CAC-9D66-4F8BD8637D16}">
      <c14:pivotOptions>
        <c14:dropZoneFilter val="1"/>
        <c14:dropZoneCategories val="1"/>
        <c14:dropZoneData val="1"/>
        <c14:dropZonesVisible val="1"/>
      </c14:pivotOptions>
    </c:ext>
  </c:extLst>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[SD FY13.xlsx]Sheet1!PivotTable1</c:name>
    <c:fmtId val="9"/>
  </c:pivotSource>
  <c:chart>
    <c:title>
      <c:tx>
        <c:rich>
          <a:bodyPr/>
          <a:lstStyle/>
          <a:p>
            <a:pPr>
              <a:defRPr sz="5400"/>
            </a:pPr>
            <a:r>
              <a:rPr lang="en-US" sz="5400" dirty="0"/>
              <a:t>FY'13: 31,587</a:t>
            </a:r>
          </a:p>
        </c:rich>
      </c:tx>
      <c:layout/>
      <c:overlay val="0"/>
    </c:title>
    <c:autoTitleDeleted val="0"/>
    <c:pivotFmts>
      <c:pivotFmt>
        <c:idx val="0"/>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
        <c:idx val="1"/>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
        <c:idx val="2"/>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
        <c:idx val="3"/>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
        <c:idx val="4"/>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
        <c:idx val="5"/>
        <c:marker>
          <c:symbol val="none"/>
        </c:marker>
        <c:dLbl>
          <c:idx val="0"/>
          <c:spPr/>
          <c:txPr>
            <a:bodyPr/>
            <a:lstStyle/>
            <a:p>
              <a:pPr>
                <a:defRPr/>
              </a:pPr>
              <a:endParaRPr lang="en-US"/>
            </a:p>
          </c:txPr>
          <c:dLblPos val="ctr"/>
          <c:showLegendKey val="0"/>
          <c:showVal val="1"/>
          <c:showCatName val="0"/>
          <c:showSerName val="0"/>
          <c:showPercent val="0"/>
          <c:showBubbleSize val="0"/>
        </c:dLbl>
      </c:pivotFmt>
    </c:pivotFmts>
    <c:plotArea>
      <c:layout/>
      <c:barChart>
        <c:barDir val="col"/>
        <c:grouping val="stacked"/>
        <c:varyColors val="0"/>
        <c:ser>
          <c:idx val="0"/>
          <c:order val="0"/>
          <c:tx>
            <c:strRef>
              <c:f>Sheet1!$C$6:$C$7</c:f>
              <c:strCache>
                <c:ptCount val="1"/>
                <c:pt idx="0">
                  <c:v>Incident</c:v>
                </c:pt>
              </c:strCache>
            </c:strRef>
          </c:tx>
          <c:spPr>
            <a:scene3d>
              <a:camera prst="orthographicFront"/>
              <a:lightRig rig="threePt" dir="t"/>
            </a:scene3d>
            <a:sp3d>
              <a:bevelT w="152400" h="50800" prst="softRound"/>
            </a:sp3d>
          </c:spPr>
          <c:invertIfNegative val="0"/>
          <c:dLbls>
            <c:dLbl>
              <c:idx val="0"/>
              <c:spPr/>
              <c:txPr>
                <a:bodyPr/>
                <a:lstStyle/>
                <a:p>
                  <a:pPr>
                    <a:defRPr sz="3600" b="1">
                      <a:solidFill>
                        <a:schemeClr val="bg2"/>
                      </a:solidFill>
                    </a:defRPr>
                  </a:pPr>
                  <a:endParaRPr lang="en-US"/>
                </a:p>
              </c:txPr>
              <c:dLblPos val="ctr"/>
              <c:showLegendKey val="0"/>
              <c:showVal val="1"/>
              <c:showCatName val="0"/>
              <c:showSerName val="0"/>
              <c:showPercent val="0"/>
              <c:showBubbleSize val="0"/>
            </c:dLbl>
            <c:txPr>
              <a:bodyPr/>
              <a:lstStyle/>
              <a:p>
                <a:pPr>
                  <a:defRPr sz="3600">
                    <a:solidFill>
                      <a:schemeClr val="bg2"/>
                    </a:solidFill>
                  </a:defRPr>
                </a:pPr>
                <a:endParaRPr lang="en-US"/>
              </a:p>
            </c:txPr>
            <c:dLblPos val="ctr"/>
            <c:showLegendKey val="0"/>
            <c:showVal val="1"/>
            <c:showCatName val="0"/>
            <c:showSerName val="0"/>
            <c:showPercent val="0"/>
            <c:showBubbleSize val="0"/>
            <c:showLeaderLines val="0"/>
          </c:dLbls>
          <c:cat>
            <c:strRef>
              <c:f>Sheet1!$B$8</c:f>
              <c:strCache>
                <c:ptCount val="1"/>
                <c:pt idx="0">
                  <c:v>Total</c:v>
                </c:pt>
              </c:strCache>
            </c:strRef>
          </c:cat>
          <c:val>
            <c:numRef>
              <c:f>Sheet1!$C$8</c:f>
              <c:numCache>
                <c:formatCode>General</c:formatCode>
                <c:ptCount val="1"/>
                <c:pt idx="0">
                  <c:v>11748</c:v>
                </c:pt>
              </c:numCache>
            </c:numRef>
          </c:val>
        </c:ser>
        <c:ser>
          <c:idx val="1"/>
          <c:order val="1"/>
          <c:tx>
            <c:strRef>
              <c:f>Sheet1!$D$6:$D$7</c:f>
              <c:strCache>
                <c:ptCount val="1"/>
                <c:pt idx="0">
                  <c:v>Service Request</c:v>
                </c:pt>
              </c:strCache>
            </c:strRef>
          </c:tx>
          <c:spPr>
            <a:scene3d>
              <a:camera prst="orthographicFront"/>
              <a:lightRig rig="threePt" dir="t"/>
            </a:scene3d>
            <a:sp3d>
              <a:bevelT w="152400" h="50800" prst="softRound"/>
            </a:sp3d>
          </c:spPr>
          <c:invertIfNegative val="0"/>
          <c:dLbls>
            <c:dLbl>
              <c:idx val="0"/>
              <c:spPr/>
              <c:txPr>
                <a:bodyPr/>
                <a:lstStyle/>
                <a:p>
                  <a:pPr>
                    <a:defRPr sz="3600" b="1">
                      <a:solidFill>
                        <a:schemeClr val="bg2"/>
                      </a:solidFill>
                    </a:defRPr>
                  </a:pPr>
                  <a:endParaRPr lang="en-US"/>
                </a:p>
              </c:txPr>
              <c:dLblPos val="ctr"/>
              <c:showLegendKey val="0"/>
              <c:showVal val="1"/>
              <c:showCatName val="0"/>
              <c:showSerName val="0"/>
              <c:showPercent val="0"/>
              <c:showBubbleSize val="0"/>
            </c:dLbl>
            <c:txPr>
              <a:bodyPr/>
              <a:lstStyle/>
              <a:p>
                <a:pPr>
                  <a:defRPr sz="3600">
                    <a:solidFill>
                      <a:schemeClr val="bg2"/>
                    </a:solidFill>
                  </a:defRPr>
                </a:pPr>
                <a:endParaRPr lang="en-US"/>
              </a:p>
            </c:txPr>
            <c:dLblPos val="ctr"/>
            <c:showLegendKey val="0"/>
            <c:showVal val="1"/>
            <c:showCatName val="0"/>
            <c:showSerName val="0"/>
            <c:showPercent val="0"/>
            <c:showBubbleSize val="0"/>
            <c:showLeaderLines val="0"/>
          </c:dLbls>
          <c:cat>
            <c:strRef>
              <c:f>Sheet1!$B$8</c:f>
              <c:strCache>
                <c:ptCount val="1"/>
                <c:pt idx="0">
                  <c:v>Total</c:v>
                </c:pt>
              </c:strCache>
            </c:strRef>
          </c:cat>
          <c:val>
            <c:numRef>
              <c:f>Sheet1!$D$8</c:f>
              <c:numCache>
                <c:formatCode>General</c:formatCode>
                <c:ptCount val="1"/>
                <c:pt idx="0">
                  <c:v>19839</c:v>
                </c:pt>
              </c:numCache>
            </c:numRef>
          </c:val>
        </c:ser>
        <c:dLbls>
          <c:dLblPos val="ctr"/>
          <c:showLegendKey val="0"/>
          <c:showVal val="1"/>
          <c:showCatName val="0"/>
          <c:showSerName val="0"/>
          <c:showPercent val="0"/>
          <c:showBubbleSize val="0"/>
        </c:dLbls>
        <c:gapWidth val="150"/>
        <c:overlap val="100"/>
        <c:axId val="123614336"/>
        <c:axId val="123615872"/>
      </c:barChart>
      <c:catAx>
        <c:axId val="123614336"/>
        <c:scaling>
          <c:orientation val="minMax"/>
        </c:scaling>
        <c:delete val="1"/>
        <c:axPos val="b"/>
        <c:majorTickMark val="out"/>
        <c:minorTickMark val="none"/>
        <c:tickLblPos val="nextTo"/>
        <c:crossAx val="123615872"/>
        <c:crosses val="autoZero"/>
        <c:auto val="1"/>
        <c:lblAlgn val="ctr"/>
        <c:lblOffset val="100"/>
        <c:noMultiLvlLbl val="0"/>
      </c:catAx>
      <c:valAx>
        <c:axId val="123615872"/>
        <c:scaling>
          <c:orientation val="minMax"/>
          <c:max val="60000"/>
          <c:min val="0"/>
        </c:scaling>
        <c:delete val="0"/>
        <c:axPos val="l"/>
        <c:majorGridlines/>
        <c:numFmt formatCode="General" sourceLinked="1"/>
        <c:majorTickMark val="out"/>
        <c:minorTickMark val="none"/>
        <c:tickLblPos val="nextTo"/>
        <c:txPr>
          <a:bodyPr/>
          <a:lstStyle/>
          <a:p>
            <a:pPr>
              <a:defRPr sz="3600"/>
            </a:pPr>
            <a:endParaRPr lang="en-US"/>
          </a:p>
        </c:txPr>
        <c:crossAx val="123614336"/>
        <c:crosses val="autoZero"/>
        <c:crossBetween val="between"/>
      </c:valAx>
    </c:plotArea>
    <c:plotVisOnly val="1"/>
    <c:dispBlanksAs val="gap"/>
    <c:showDLblsOverMax val="0"/>
  </c:chart>
  <c:spPr>
    <a:ln w="57150">
      <a:solidFill>
        <a:srgbClr val="FFC000"/>
      </a:solidFill>
    </a:ln>
  </c:spPr>
  <c:externalData r:id="rId1">
    <c:autoUpdate val="0"/>
  </c:externalData>
  <c:extLst>
    <c:ext xmlns:c14="http://schemas.microsoft.com/office/drawing/2007/8/2/chart" uri="{781A3756-C4B2-4CAC-9D66-4F8BD8637D16}">
      <c14:pivotOptions>
        <c14:dropZoneFilter val="1"/>
        <c14:dropZoneCategories val="1"/>
        <c14:dropZoneData val="1"/>
        <c14:dropZonesVisible val="1"/>
      </c14:pivotOptions>
    </c:ext>
  </c:extLst>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F66C6-164A-4D98-B600-0C515A4D9A91}"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US"/>
        </a:p>
      </dgm:t>
    </dgm:pt>
    <dgm:pt modelId="{37C4A5BB-65BE-49CB-BF6F-CEDB72DB453A}">
      <dgm:prSet phldrT="[Text]"/>
      <dgm:spPr/>
      <dgm:t>
        <a:bodyPr/>
        <a:lstStyle/>
        <a:p>
          <a:r>
            <a:rPr lang="en-US" dirty="0" smtClean="0">
              <a:solidFill>
                <a:schemeClr val="bg2">
                  <a:lumMod val="50000"/>
                </a:schemeClr>
              </a:solidFill>
            </a:rPr>
            <a:t>DSS 1</a:t>
          </a:r>
          <a:endParaRPr lang="en-US" dirty="0">
            <a:solidFill>
              <a:schemeClr val="bg2">
                <a:lumMod val="50000"/>
              </a:schemeClr>
            </a:solidFill>
          </a:endParaRPr>
        </a:p>
      </dgm:t>
    </dgm:pt>
    <dgm:pt modelId="{974011F3-6BF5-43C1-93D8-DA6845BB3AF6}" type="parTrans" cxnId="{05A2FB1A-960E-47F3-89D2-8ABF482431A9}">
      <dgm:prSet/>
      <dgm:spPr/>
      <dgm:t>
        <a:bodyPr/>
        <a:lstStyle/>
        <a:p>
          <a:endParaRPr lang="en-US"/>
        </a:p>
      </dgm:t>
    </dgm:pt>
    <dgm:pt modelId="{5D1F84BB-7FF0-4351-9F6F-CF196EE8BE29}" type="sibTrans" cxnId="{05A2FB1A-960E-47F3-89D2-8ABF482431A9}">
      <dgm:prSet/>
      <dgm:spPr/>
      <dgm:t>
        <a:bodyPr/>
        <a:lstStyle/>
        <a:p>
          <a:endParaRPr lang="en-US"/>
        </a:p>
      </dgm:t>
    </dgm:pt>
    <dgm:pt modelId="{BBD4EB42-BA71-4E28-BCE4-0AD6AC02A16C}">
      <dgm:prSet phldrT="[Text]"/>
      <dgm:spPr/>
      <dgm:t>
        <a:bodyPr/>
        <a:lstStyle/>
        <a:p>
          <a:r>
            <a:rPr lang="en-US" dirty="0" smtClean="0">
              <a:solidFill>
                <a:schemeClr val="bg2">
                  <a:lumMod val="50000"/>
                </a:schemeClr>
              </a:solidFill>
            </a:rPr>
            <a:t>DSS 2</a:t>
          </a:r>
          <a:endParaRPr lang="en-US" dirty="0">
            <a:solidFill>
              <a:schemeClr val="bg2">
                <a:lumMod val="50000"/>
              </a:schemeClr>
            </a:solidFill>
          </a:endParaRPr>
        </a:p>
      </dgm:t>
    </dgm:pt>
    <dgm:pt modelId="{6904AA4B-697F-4034-AAD9-BA5DCC4FF244}" type="parTrans" cxnId="{BCF5B864-303A-496B-B924-BE50D6FFFECC}">
      <dgm:prSet/>
      <dgm:spPr/>
      <dgm:t>
        <a:bodyPr/>
        <a:lstStyle/>
        <a:p>
          <a:endParaRPr lang="en-US"/>
        </a:p>
      </dgm:t>
    </dgm:pt>
    <dgm:pt modelId="{58CC46A2-12C8-4189-B808-47348A93B1A0}" type="sibTrans" cxnId="{BCF5B864-303A-496B-B924-BE50D6FFFECC}">
      <dgm:prSet/>
      <dgm:spPr/>
      <dgm:t>
        <a:bodyPr/>
        <a:lstStyle/>
        <a:p>
          <a:endParaRPr lang="en-US"/>
        </a:p>
      </dgm:t>
    </dgm:pt>
    <dgm:pt modelId="{B0D22C7B-B48B-4C92-BC22-3A0A0FFCE2D9}">
      <dgm:prSet phldrT="[Text]"/>
      <dgm:spPr/>
      <dgm:t>
        <a:bodyPr/>
        <a:lstStyle/>
        <a:p>
          <a:r>
            <a:rPr lang="en-US" dirty="0" smtClean="0">
              <a:solidFill>
                <a:schemeClr val="bg2">
                  <a:lumMod val="50000"/>
                </a:schemeClr>
              </a:solidFill>
            </a:rPr>
            <a:t>DSS 3</a:t>
          </a:r>
          <a:endParaRPr lang="en-US" dirty="0">
            <a:solidFill>
              <a:schemeClr val="bg2">
                <a:lumMod val="50000"/>
              </a:schemeClr>
            </a:solidFill>
          </a:endParaRPr>
        </a:p>
      </dgm:t>
    </dgm:pt>
    <dgm:pt modelId="{4475452F-161B-4F85-9765-D552BA6353F0}" type="parTrans" cxnId="{79F168DF-FCA3-4600-8809-AA08A5A06B61}">
      <dgm:prSet/>
      <dgm:spPr/>
      <dgm:t>
        <a:bodyPr/>
        <a:lstStyle/>
        <a:p>
          <a:endParaRPr lang="en-US"/>
        </a:p>
      </dgm:t>
    </dgm:pt>
    <dgm:pt modelId="{AF60563D-B0B8-40C1-BBAB-D3E533F2538C}" type="sibTrans" cxnId="{79F168DF-FCA3-4600-8809-AA08A5A06B61}">
      <dgm:prSet/>
      <dgm:spPr/>
      <dgm:t>
        <a:bodyPr/>
        <a:lstStyle/>
        <a:p>
          <a:endParaRPr lang="en-US"/>
        </a:p>
      </dgm:t>
    </dgm:pt>
    <dgm:pt modelId="{BA3E6A10-2ACD-42D9-8BBF-8414969CA512}">
      <dgm:prSet phldrT="[Text]"/>
      <dgm:spPr/>
      <dgm:t>
        <a:bodyPr/>
        <a:lstStyle/>
        <a:p>
          <a:r>
            <a:rPr lang="en-US" dirty="0" smtClean="0">
              <a:solidFill>
                <a:schemeClr val="bg2">
                  <a:lumMod val="50000"/>
                </a:schemeClr>
              </a:solidFill>
            </a:rPr>
            <a:t>DSS 4</a:t>
          </a:r>
          <a:endParaRPr lang="en-US" dirty="0">
            <a:solidFill>
              <a:schemeClr val="bg2">
                <a:lumMod val="50000"/>
              </a:schemeClr>
            </a:solidFill>
          </a:endParaRPr>
        </a:p>
      </dgm:t>
    </dgm:pt>
    <dgm:pt modelId="{E034A040-78F2-4D79-9100-297E3901A6B8}" type="parTrans" cxnId="{0C0A2E60-8357-4A18-A82F-226EF8213ECE}">
      <dgm:prSet/>
      <dgm:spPr/>
      <dgm:t>
        <a:bodyPr/>
        <a:lstStyle/>
        <a:p>
          <a:endParaRPr lang="en-US"/>
        </a:p>
      </dgm:t>
    </dgm:pt>
    <dgm:pt modelId="{ED0579BB-31C1-4860-A3E7-34A56DCD2F48}" type="sibTrans" cxnId="{0C0A2E60-8357-4A18-A82F-226EF8213ECE}">
      <dgm:prSet/>
      <dgm:spPr/>
      <dgm:t>
        <a:bodyPr/>
        <a:lstStyle/>
        <a:p>
          <a:endParaRPr lang="en-US"/>
        </a:p>
      </dgm:t>
    </dgm:pt>
    <dgm:pt modelId="{EA648996-B4ED-44C9-A86B-11FAE4B280A1}">
      <dgm:prSet phldrT="[Text]"/>
      <dgm:spPr/>
      <dgm:t>
        <a:bodyPr/>
        <a:lstStyle/>
        <a:p>
          <a:r>
            <a:rPr lang="en-US" dirty="0" smtClean="0">
              <a:solidFill>
                <a:schemeClr val="bg2">
                  <a:lumMod val="50000"/>
                </a:schemeClr>
              </a:solidFill>
            </a:rPr>
            <a:t>DSS 5</a:t>
          </a:r>
          <a:endParaRPr lang="en-US" dirty="0">
            <a:solidFill>
              <a:schemeClr val="bg2">
                <a:lumMod val="50000"/>
              </a:schemeClr>
            </a:solidFill>
          </a:endParaRPr>
        </a:p>
      </dgm:t>
    </dgm:pt>
    <dgm:pt modelId="{7308F373-BB1A-474C-B81F-F853DD7F05D9}" type="parTrans" cxnId="{16280BE2-5A99-4D17-9D9E-6A0EBA25C8A5}">
      <dgm:prSet/>
      <dgm:spPr/>
      <dgm:t>
        <a:bodyPr/>
        <a:lstStyle/>
        <a:p>
          <a:endParaRPr lang="en-US"/>
        </a:p>
      </dgm:t>
    </dgm:pt>
    <dgm:pt modelId="{EAF9665D-32DF-4F39-9271-D2DA837255BF}" type="sibTrans" cxnId="{16280BE2-5A99-4D17-9D9E-6A0EBA25C8A5}">
      <dgm:prSet/>
      <dgm:spPr/>
      <dgm:t>
        <a:bodyPr/>
        <a:lstStyle/>
        <a:p>
          <a:endParaRPr lang="en-US"/>
        </a:p>
      </dgm:t>
    </dgm:pt>
    <dgm:pt modelId="{837AF100-A3EC-48BB-BDD4-2CF7E5AF6398}">
      <dgm:prSet phldrT="[Text]"/>
      <dgm:spPr/>
      <dgm:t>
        <a:bodyPr/>
        <a:lstStyle/>
        <a:p>
          <a:r>
            <a:rPr lang="en-US" dirty="0" smtClean="0">
              <a:solidFill>
                <a:schemeClr val="bg2">
                  <a:lumMod val="50000"/>
                </a:schemeClr>
              </a:solidFill>
            </a:rPr>
            <a:t>DSS 6</a:t>
          </a:r>
          <a:endParaRPr lang="en-US" dirty="0">
            <a:solidFill>
              <a:schemeClr val="bg2">
                <a:lumMod val="50000"/>
              </a:schemeClr>
            </a:solidFill>
          </a:endParaRPr>
        </a:p>
      </dgm:t>
    </dgm:pt>
    <dgm:pt modelId="{79EF2C3C-AEFB-4E0F-8C81-DD3D0E853CFC}" type="parTrans" cxnId="{A84B82F6-FF66-4C3B-8344-8FB30E6B4984}">
      <dgm:prSet/>
      <dgm:spPr/>
      <dgm:t>
        <a:bodyPr/>
        <a:lstStyle/>
        <a:p>
          <a:endParaRPr lang="en-US"/>
        </a:p>
      </dgm:t>
    </dgm:pt>
    <dgm:pt modelId="{59D5A1E7-443C-4CF2-8C11-B43588B33D0B}" type="sibTrans" cxnId="{A84B82F6-FF66-4C3B-8344-8FB30E6B4984}">
      <dgm:prSet/>
      <dgm:spPr/>
      <dgm:t>
        <a:bodyPr/>
        <a:lstStyle/>
        <a:p>
          <a:endParaRPr lang="en-US"/>
        </a:p>
      </dgm:t>
    </dgm:pt>
    <dgm:pt modelId="{F324452A-B156-4327-81EE-CC518412948A}">
      <dgm:prSet phldrT="[Text]"/>
      <dgm:spPr/>
      <dgm:t>
        <a:bodyPr/>
        <a:lstStyle/>
        <a:p>
          <a:r>
            <a:rPr lang="en-US" dirty="0" smtClean="0">
              <a:solidFill>
                <a:schemeClr val="bg2">
                  <a:lumMod val="50000"/>
                </a:schemeClr>
              </a:solidFill>
            </a:rPr>
            <a:t>DSS 7</a:t>
          </a:r>
          <a:endParaRPr lang="en-US" dirty="0">
            <a:solidFill>
              <a:schemeClr val="bg2">
                <a:lumMod val="50000"/>
              </a:schemeClr>
            </a:solidFill>
          </a:endParaRPr>
        </a:p>
      </dgm:t>
    </dgm:pt>
    <dgm:pt modelId="{55DA7F64-F063-4644-AA71-62C5AC9FD70F}" type="parTrans" cxnId="{C48F5A9B-78A8-4074-97CA-0AC72A68B638}">
      <dgm:prSet/>
      <dgm:spPr/>
      <dgm:t>
        <a:bodyPr/>
        <a:lstStyle/>
        <a:p>
          <a:endParaRPr lang="en-US"/>
        </a:p>
      </dgm:t>
    </dgm:pt>
    <dgm:pt modelId="{2D7131CB-7E23-4DA6-B442-D368DEFCA3E6}" type="sibTrans" cxnId="{C48F5A9B-78A8-4074-97CA-0AC72A68B638}">
      <dgm:prSet/>
      <dgm:spPr/>
      <dgm:t>
        <a:bodyPr/>
        <a:lstStyle/>
        <a:p>
          <a:endParaRPr lang="en-US"/>
        </a:p>
      </dgm:t>
    </dgm:pt>
    <dgm:pt modelId="{24712807-2093-4E17-A45D-391E3759B753}">
      <dgm:prSet phldrT="[Text]"/>
      <dgm:spPr/>
      <dgm:t>
        <a:bodyPr/>
        <a:lstStyle/>
        <a:p>
          <a:r>
            <a:rPr lang="en-US" dirty="0" smtClean="0">
              <a:solidFill>
                <a:schemeClr val="bg2">
                  <a:lumMod val="50000"/>
                </a:schemeClr>
              </a:solidFill>
            </a:rPr>
            <a:t>DSS 8</a:t>
          </a:r>
          <a:endParaRPr lang="en-US" dirty="0">
            <a:solidFill>
              <a:schemeClr val="bg2">
                <a:lumMod val="50000"/>
              </a:schemeClr>
            </a:solidFill>
          </a:endParaRPr>
        </a:p>
      </dgm:t>
    </dgm:pt>
    <dgm:pt modelId="{793EF5F3-3DA6-4A62-8BF2-256956897A95}" type="parTrans" cxnId="{253B7A8C-8E2B-4CCB-B7A2-80B01D4BD766}">
      <dgm:prSet/>
      <dgm:spPr/>
      <dgm:t>
        <a:bodyPr/>
        <a:lstStyle/>
        <a:p>
          <a:endParaRPr lang="en-US"/>
        </a:p>
      </dgm:t>
    </dgm:pt>
    <dgm:pt modelId="{527DD25B-486F-4C70-9FB8-EE2C4C17FD3E}" type="sibTrans" cxnId="{253B7A8C-8E2B-4CCB-B7A2-80B01D4BD766}">
      <dgm:prSet/>
      <dgm:spPr/>
      <dgm:t>
        <a:bodyPr/>
        <a:lstStyle/>
        <a:p>
          <a:endParaRPr lang="en-US"/>
        </a:p>
      </dgm:t>
    </dgm:pt>
    <dgm:pt modelId="{00800C63-064D-4CE6-BD4A-F1312DFBBED6}">
      <dgm:prSet phldrT="[Text]"/>
      <dgm:spPr/>
      <dgm:t>
        <a:bodyPr/>
        <a:lstStyle/>
        <a:p>
          <a:r>
            <a:rPr lang="en-US" dirty="0" smtClean="0">
              <a:solidFill>
                <a:schemeClr val="bg2">
                  <a:lumMod val="50000"/>
                </a:schemeClr>
              </a:solidFill>
            </a:rPr>
            <a:t>DSS 9</a:t>
          </a:r>
          <a:endParaRPr lang="en-US" dirty="0">
            <a:solidFill>
              <a:schemeClr val="bg2">
                <a:lumMod val="50000"/>
              </a:schemeClr>
            </a:solidFill>
          </a:endParaRPr>
        </a:p>
      </dgm:t>
    </dgm:pt>
    <dgm:pt modelId="{8FFEF28E-7CCD-4C31-8212-25E34951AC7C}" type="parTrans" cxnId="{D4FB78F3-FF21-4BD5-AF98-F5E9D46C69FF}">
      <dgm:prSet/>
      <dgm:spPr/>
      <dgm:t>
        <a:bodyPr/>
        <a:lstStyle/>
        <a:p>
          <a:endParaRPr lang="en-US"/>
        </a:p>
      </dgm:t>
    </dgm:pt>
    <dgm:pt modelId="{2A65C6DE-1D91-4F3B-8009-7B385345256D}" type="sibTrans" cxnId="{D4FB78F3-FF21-4BD5-AF98-F5E9D46C69FF}">
      <dgm:prSet/>
      <dgm:spPr/>
      <dgm:t>
        <a:bodyPr/>
        <a:lstStyle/>
        <a:p>
          <a:endParaRPr lang="en-US"/>
        </a:p>
      </dgm:t>
    </dgm:pt>
    <dgm:pt modelId="{551F91A2-2CA3-41DC-A083-B37836048093}">
      <dgm:prSet phldrT="[Text]"/>
      <dgm:spPr/>
      <dgm:t>
        <a:bodyPr/>
        <a:lstStyle/>
        <a:p>
          <a:r>
            <a:rPr lang="en-US" dirty="0" smtClean="0">
              <a:solidFill>
                <a:schemeClr val="bg2">
                  <a:lumMod val="50000"/>
                </a:schemeClr>
              </a:solidFill>
            </a:rPr>
            <a:t>DSS 10</a:t>
          </a:r>
          <a:endParaRPr lang="en-US" dirty="0">
            <a:solidFill>
              <a:schemeClr val="bg2">
                <a:lumMod val="50000"/>
              </a:schemeClr>
            </a:solidFill>
          </a:endParaRPr>
        </a:p>
      </dgm:t>
    </dgm:pt>
    <dgm:pt modelId="{3FFE9320-A29E-42B5-90C2-3D8A238F74A9}" type="parTrans" cxnId="{17B9A7F9-7D3A-4E28-B889-4071E1F5127E}">
      <dgm:prSet/>
      <dgm:spPr/>
      <dgm:t>
        <a:bodyPr/>
        <a:lstStyle/>
        <a:p>
          <a:endParaRPr lang="en-US"/>
        </a:p>
      </dgm:t>
    </dgm:pt>
    <dgm:pt modelId="{0B8D9528-5787-4056-8954-9ABF991A85F6}" type="sibTrans" cxnId="{17B9A7F9-7D3A-4E28-B889-4071E1F5127E}">
      <dgm:prSet/>
      <dgm:spPr/>
      <dgm:t>
        <a:bodyPr/>
        <a:lstStyle/>
        <a:p>
          <a:endParaRPr lang="en-US"/>
        </a:p>
      </dgm:t>
    </dgm:pt>
    <dgm:pt modelId="{5A60EF42-B822-45A0-A5B2-9AA26C6D600B}">
      <dgm:prSet phldrT="[Text]"/>
      <dgm:spPr/>
      <dgm:t>
        <a:bodyPr/>
        <a:lstStyle/>
        <a:p>
          <a:r>
            <a:rPr lang="en-US" dirty="0" smtClean="0">
              <a:solidFill>
                <a:schemeClr val="bg2">
                  <a:lumMod val="50000"/>
                </a:schemeClr>
              </a:solidFill>
            </a:rPr>
            <a:t>DSS 11</a:t>
          </a:r>
          <a:endParaRPr lang="en-US" dirty="0">
            <a:solidFill>
              <a:schemeClr val="bg2">
                <a:lumMod val="50000"/>
              </a:schemeClr>
            </a:solidFill>
          </a:endParaRPr>
        </a:p>
      </dgm:t>
    </dgm:pt>
    <dgm:pt modelId="{3B8D39F8-523F-4CFB-A2B1-C5BC376EE313}" type="parTrans" cxnId="{02E8B129-E13D-4230-B1A5-DF56F7B5E9EF}">
      <dgm:prSet/>
      <dgm:spPr/>
      <dgm:t>
        <a:bodyPr/>
        <a:lstStyle/>
        <a:p>
          <a:endParaRPr lang="en-US"/>
        </a:p>
      </dgm:t>
    </dgm:pt>
    <dgm:pt modelId="{634C57C0-345D-4CB8-A598-4D8009EBB0C1}" type="sibTrans" cxnId="{02E8B129-E13D-4230-B1A5-DF56F7B5E9EF}">
      <dgm:prSet/>
      <dgm:spPr/>
      <dgm:t>
        <a:bodyPr/>
        <a:lstStyle/>
        <a:p>
          <a:endParaRPr lang="en-US"/>
        </a:p>
      </dgm:t>
    </dgm:pt>
    <dgm:pt modelId="{3E0DE775-5E2C-4FDC-BD36-CA4D8AE75032}">
      <dgm:prSet phldrT="[Text]"/>
      <dgm:spPr/>
      <dgm:t>
        <a:bodyPr/>
        <a:lstStyle/>
        <a:p>
          <a:r>
            <a:rPr lang="en-US" dirty="0" smtClean="0">
              <a:solidFill>
                <a:schemeClr val="bg2">
                  <a:lumMod val="50000"/>
                </a:schemeClr>
              </a:solidFill>
            </a:rPr>
            <a:t>DSS 12</a:t>
          </a:r>
          <a:endParaRPr lang="en-US" dirty="0">
            <a:solidFill>
              <a:schemeClr val="bg2">
                <a:lumMod val="50000"/>
              </a:schemeClr>
            </a:solidFill>
          </a:endParaRPr>
        </a:p>
      </dgm:t>
    </dgm:pt>
    <dgm:pt modelId="{7CA6C5A8-D82E-4D33-8C5E-C1AF3325C08A}" type="parTrans" cxnId="{183443B8-517B-40D3-AE6F-B2B92340D93E}">
      <dgm:prSet/>
      <dgm:spPr/>
      <dgm:t>
        <a:bodyPr/>
        <a:lstStyle/>
        <a:p>
          <a:endParaRPr lang="en-US"/>
        </a:p>
      </dgm:t>
    </dgm:pt>
    <dgm:pt modelId="{698EB60C-3D07-4D55-A027-CF662684CE00}" type="sibTrans" cxnId="{183443B8-517B-40D3-AE6F-B2B92340D93E}">
      <dgm:prSet/>
      <dgm:spPr/>
      <dgm:t>
        <a:bodyPr/>
        <a:lstStyle/>
        <a:p>
          <a:endParaRPr lang="en-US"/>
        </a:p>
      </dgm:t>
    </dgm:pt>
    <dgm:pt modelId="{FE305175-F9AB-44E0-9C16-50C503BADEBA}">
      <dgm:prSet phldrT="[Text]"/>
      <dgm:spPr/>
      <dgm:t>
        <a:bodyPr/>
        <a:lstStyle/>
        <a:p>
          <a:r>
            <a:rPr lang="en-US" dirty="0" smtClean="0">
              <a:solidFill>
                <a:schemeClr val="bg2">
                  <a:lumMod val="50000"/>
                </a:schemeClr>
              </a:solidFill>
            </a:rPr>
            <a:t>DSS 13</a:t>
          </a:r>
          <a:endParaRPr lang="en-US" dirty="0">
            <a:solidFill>
              <a:schemeClr val="bg2">
                <a:lumMod val="50000"/>
              </a:schemeClr>
            </a:solidFill>
          </a:endParaRPr>
        </a:p>
      </dgm:t>
    </dgm:pt>
    <dgm:pt modelId="{52E2D261-6537-4927-AF18-5969EE941B24}" type="parTrans" cxnId="{8C62DD02-52FD-45C8-93BF-244443AED451}">
      <dgm:prSet/>
      <dgm:spPr/>
      <dgm:t>
        <a:bodyPr/>
        <a:lstStyle/>
        <a:p>
          <a:endParaRPr lang="en-US"/>
        </a:p>
      </dgm:t>
    </dgm:pt>
    <dgm:pt modelId="{F5DEB604-901C-4C49-90D7-0951EC068AAA}" type="sibTrans" cxnId="{8C62DD02-52FD-45C8-93BF-244443AED451}">
      <dgm:prSet/>
      <dgm:spPr/>
      <dgm:t>
        <a:bodyPr/>
        <a:lstStyle/>
        <a:p>
          <a:endParaRPr lang="en-US"/>
        </a:p>
      </dgm:t>
    </dgm:pt>
    <dgm:pt modelId="{C2B8C74B-AA6E-48D8-B61A-230FA7EB8B98}" type="pres">
      <dgm:prSet presAssocID="{9DFF66C6-164A-4D98-B600-0C515A4D9A91}" presName="diagram" presStyleCnt="0">
        <dgm:presLayoutVars>
          <dgm:dir/>
          <dgm:resizeHandles val="exact"/>
        </dgm:presLayoutVars>
      </dgm:prSet>
      <dgm:spPr/>
      <dgm:t>
        <a:bodyPr/>
        <a:lstStyle/>
        <a:p>
          <a:endParaRPr lang="en-US"/>
        </a:p>
      </dgm:t>
    </dgm:pt>
    <dgm:pt modelId="{2FA300F8-FD94-483A-B631-759DE2DFB986}" type="pres">
      <dgm:prSet presAssocID="{37C4A5BB-65BE-49CB-BF6F-CEDB72DB453A}" presName="node" presStyleLbl="node1" presStyleIdx="0" presStyleCnt="13">
        <dgm:presLayoutVars>
          <dgm:bulletEnabled val="1"/>
        </dgm:presLayoutVars>
      </dgm:prSet>
      <dgm:spPr/>
      <dgm:t>
        <a:bodyPr/>
        <a:lstStyle/>
        <a:p>
          <a:endParaRPr lang="en-US"/>
        </a:p>
      </dgm:t>
    </dgm:pt>
    <dgm:pt modelId="{0D663BAC-8CB8-4C66-9F63-A0E02F170C75}" type="pres">
      <dgm:prSet presAssocID="{5D1F84BB-7FF0-4351-9F6F-CF196EE8BE29}" presName="sibTrans" presStyleCnt="0"/>
      <dgm:spPr/>
    </dgm:pt>
    <dgm:pt modelId="{4FA5446E-6EE5-48D2-848F-38A6730332CB}" type="pres">
      <dgm:prSet presAssocID="{BBD4EB42-BA71-4E28-BCE4-0AD6AC02A16C}" presName="node" presStyleLbl="node1" presStyleIdx="1" presStyleCnt="13">
        <dgm:presLayoutVars>
          <dgm:bulletEnabled val="1"/>
        </dgm:presLayoutVars>
      </dgm:prSet>
      <dgm:spPr/>
      <dgm:t>
        <a:bodyPr/>
        <a:lstStyle/>
        <a:p>
          <a:endParaRPr lang="en-US"/>
        </a:p>
      </dgm:t>
    </dgm:pt>
    <dgm:pt modelId="{10C0E25C-E966-4442-B8A5-BF0EB1BA87F3}" type="pres">
      <dgm:prSet presAssocID="{58CC46A2-12C8-4189-B808-47348A93B1A0}" presName="sibTrans" presStyleCnt="0"/>
      <dgm:spPr/>
    </dgm:pt>
    <dgm:pt modelId="{311E0901-42A9-4EE3-A80C-517A75233E88}" type="pres">
      <dgm:prSet presAssocID="{B0D22C7B-B48B-4C92-BC22-3A0A0FFCE2D9}" presName="node" presStyleLbl="node1" presStyleIdx="2" presStyleCnt="13">
        <dgm:presLayoutVars>
          <dgm:bulletEnabled val="1"/>
        </dgm:presLayoutVars>
      </dgm:prSet>
      <dgm:spPr/>
      <dgm:t>
        <a:bodyPr/>
        <a:lstStyle/>
        <a:p>
          <a:endParaRPr lang="en-US"/>
        </a:p>
      </dgm:t>
    </dgm:pt>
    <dgm:pt modelId="{5DBB7F94-AA57-4235-B2B9-895888730C46}" type="pres">
      <dgm:prSet presAssocID="{AF60563D-B0B8-40C1-BBAB-D3E533F2538C}" presName="sibTrans" presStyleCnt="0"/>
      <dgm:spPr/>
    </dgm:pt>
    <dgm:pt modelId="{BF1C2963-8ED2-4DA8-AD03-9BC76E203994}" type="pres">
      <dgm:prSet presAssocID="{BA3E6A10-2ACD-42D9-8BBF-8414969CA512}" presName="node" presStyleLbl="node1" presStyleIdx="3" presStyleCnt="13">
        <dgm:presLayoutVars>
          <dgm:bulletEnabled val="1"/>
        </dgm:presLayoutVars>
      </dgm:prSet>
      <dgm:spPr/>
      <dgm:t>
        <a:bodyPr/>
        <a:lstStyle/>
        <a:p>
          <a:endParaRPr lang="en-US"/>
        </a:p>
      </dgm:t>
    </dgm:pt>
    <dgm:pt modelId="{F3282CC8-A964-43AA-A58E-BA6DEA0ADC80}" type="pres">
      <dgm:prSet presAssocID="{ED0579BB-31C1-4860-A3E7-34A56DCD2F48}" presName="sibTrans" presStyleCnt="0"/>
      <dgm:spPr/>
    </dgm:pt>
    <dgm:pt modelId="{723E7432-BCCD-4239-A8A0-81D13A95C6C7}" type="pres">
      <dgm:prSet presAssocID="{EA648996-B4ED-44C9-A86B-11FAE4B280A1}" presName="node" presStyleLbl="node1" presStyleIdx="4" presStyleCnt="13">
        <dgm:presLayoutVars>
          <dgm:bulletEnabled val="1"/>
        </dgm:presLayoutVars>
      </dgm:prSet>
      <dgm:spPr/>
      <dgm:t>
        <a:bodyPr/>
        <a:lstStyle/>
        <a:p>
          <a:endParaRPr lang="en-US"/>
        </a:p>
      </dgm:t>
    </dgm:pt>
    <dgm:pt modelId="{7FCC9627-3398-4DAF-B30E-8CE76EDB5F70}" type="pres">
      <dgm:prSet presAssocID="{EAF9665D-32DF-4F39-9271-D2DA837255BF}" presName="sibTrans" presStyleCnt="0"/>
      <dgm:spPr/>
    </dgm:pt>
    <dgm:pt modelId="{62294FAF-D357-4D5F-9CD3-95F4E8778838}" type="pres">
      <dgm:prSet presAssocID="{837AF100-A3EC-48BB-BDD4-2CF7E5AF6398}" presName="node" presStyleLbl="node1" presStyleIdx="5" presStyleCnt="13">
        <dgm:presLayoutVars>
          <dgm:bulletEnabled val="1"/>
        </dgm:presLayoutVars>
      </dgm:prSet>
      <dgm:spPr/>
      <dgm:t>
        <a:bodyPr/>
        <a:lstStyle/>
        <a:p>
          <a:endParaRPr lang="en-US"/>
        </a:p>
      </dgm:t>
    </dgm:pt>
    <dgm:pt modelId="{B84BC6B7-B139-427A-8784-2BC0AAAF7E77}" type="pres">
      <dgm:prSet presAssocID="{59D5A1E7-443C-4CF2-8C11-B43588B33D0B}" presName="sibTrans" presStyleCnt="0"/>
      <dgm:spPr/>
    </dgm:pt>
    <dgm:pt modelId="{A5833A6C-5C90-491E-8C9E-1D488FE54C21}" type="pres">
      <dgm:prSet presAssocID="{F324452A-B156-4327-81EE-CC518412948A}" presName="node" presStyleLbl="node1" presStyleIdx="6" presStyleCnt="13">
        <dgm:presLayoutVars>
          <dgm:bulletEnabled val="1"/>
        </dgm:presLayoutVars>
      </dgm:prSet>
      <dgm:spPr/>
      <dgm:t>
        <a:bodyPr/>
        <a:lstStyle/>
        <a:p>
          <a:endParaRPr lang="en-US"/>
        </a:p>
      </dgm:t>
    </dgm:pt>
    <dgm:pt modelId="{ECF7241B-17DE-4B8F-8912-26ECDF78ED4C}" type="pres">
      <dgm:prSet presAssocID="{2D7131CB-7E23-4DA6-B442-D368DEFCA3E6}" presName="sibTrans" presStyleCnt="0"/>
      <dgm:spPr/>
    </dgm:pt>
    <dgm:pt modelId="{3C897825-906A-45D2-808A-53FA62434D10}" type="pres">
      <dgm:prSet presAssocID="{24712807-2093-4E17-A45D-391E3759B753}" presName="node" presStyleLbl="node1" presStyleIdx="7" presStyleCnt="13">
        <dgm:presLayoutVars>
          <dgm:bulletEnabled val="1"/>
        </dgm:presLayoutVars>
      </dgm:prSet>
      <dgm:spPr/>
      <dgm:t>
        <a:bodyPr/>
        <a:lstStyle/>
        <a:p>
          <a:endParaRPr lang="en-US"/>
        </a:p>
      </dgm:t>
    </dgm:pt>
    <dgm:pt modelId="{4A402588-F36B-4D75-9A00-895578BFD4D7}" type="pres">
      <dgm:prSet presAssocID="{527DD25B-486F-4C70-9FB8-EE2C4C17FD3E}" presName="sibTrans" presStyleCnt="0"/>
      <dgm:spPr/>
    </dgm:pt>
    <dgm:pt modelId="{4136B171-F803-46E4-8252-2FD27CF727C7}" type="pres">
      <dgm:prSet presAssocID="{00800C63-064D-4CE6-BD4A-F1312DFBBED6}" presName="node" presStyleLbl="node1" presStyleIdx="8" presStyleCnt="13">
        <dgm:presLayoutVars>
          <dgm:bulletEnabled val="1"/>
        </dgm:presLayoutVars>
      </dgm:prSet>
      <dgm:spPr/>
      <dgm:t>
        <a:bodyPr/>
        <a:lstStyle/>
        <a:p>
          <a:endParaRPr lang="en-US"/>
        </a:p>
      </dgm:t>
    </dgm:pt>
    <dgm:pt modelId="{0E905083-2EA8-4685-8691-EB788C0B27EE}" type="pres">
      <dgm:prSet presAssocID="{2A65C6DE-1D91-4F3B-8009-7B385345256D}" presName="sibTrans" presStyleCnt="0"/>
      <dgm:spPr/>
    </dgm:pt>
    <dgm:pt modelId="{89084707-2E1D-4666-A071-D27299F782AB}" type="pres">
      <dgm:prSet presAssocID="{551F91A2-2CA3-41DC-A083-B37836048093}" presName="node" presStyleLbl="node1" presStyleIdx="9" presStyleCnt="13">
        <dgm:presLayoutVars>
          <dgm:bulletEnabled val="1"/>
        </dgm:presLayoutVars>
      </dgm:prSet>
      <dgm:spPr/>
      <dgm:t>
        <a:bodyPr/>
        <a:lstStyle/>
        <a:p>
          <a:endParaRPr lang="en-US"/>
        </a:p>
      </dgm:t>
    </dgm:pt>
    <dgm:pt modelId="{1BCDED2C-9356-448C-BC07-A308F8F5C4A4}" type="pres">
      <dgm:prSet presAssocID="{0B8D9528-5787-4056-8954-9ABF991A85F6}" presName="sibTrans" presStyleCnt="0"/>
      <dgm:spPr/>
    </dgm:pt>
    <dgm:pt modelId="{511F3BE5-622E-4152-B476-88EFCF82DB1A}" type="pres">
      <dgm:prSet presAssocID="{5A60EF42-B822-45A0-A5B2-9AA26C6D600B}" presName="node" presStyleLbl="node1" presStyleIdx="10" presStyleCnt="13">
        <dgm:presLayoutVars>
          <dgm:bulletEnabled val="1"/>
        </dgm:presLayoutVars>
      </dgm:prSet>
      <dgm:spPr/>
      <dgm:t>
        <a:bodyPr/>
        <a:lstStyle/>
        <a:p>
          <a:endParaRPr lang="en-US"/>
        </a:p>
      </dgm:t>
    </dgm:pt>
    <dgm:pt modelId="{A3C59E17-7329-404A-B52B-94F207042F32}" type="pres">
      <dgm:prSet presAssocID="{634C57C0-345D-4CB8-A598-4D8009EBB0C1}" presName="sibTrans" presStyleCnt="0"/>
      <dgm:spPr/>
    </dgm:pt>
    <dgm:pt modelId="{3D869CA6-6822-4EAD-9D62-F597F8D763F6}" type="pres">
      <dgm:prSet presAssocID="{3E0DE775-5E2C-4FDC-BD36-CA4D8AE75032}" presName="node" presStyleLbl="node1" presStyleIdx="11" presStyleCnt="13">
        <dgm:presLayoutVars>
          <dgm:bulletEnabled val="1"/>
        </dgm:presLayoutVars>
      </dgm:prSet>
      <dgm:spPr/>
      <dgm:t>
        <a:bodyPr/>
        <a:lstStyle/>
        <a:p>
          <a:endParaRPr lang="en-US"/>
        </a:p>
      </dgm:t>
    </dgm:pt>
    <dgm:pt modelId="{CA4DEE71-6FA5-4026-9D10-9C6BCB935BF5}" type="pres">
      <dgm:prSet presAssocID="{698EB60C-3D07-4D55-A027-CF662684CE00}" presName="sibTrans" presStyleCnt="0"/>
      <dgm:spPr/>
    </dgm:pt>
    <dgm:pt modelId="{BABBC714-2EE1-4B73-8BB3-F1B1C80F7795}" type="pres">
      <dgm:prSet presAssocID="{FE305175-F9AB-44E0-9C16-50C503BADEBA}" presName="node" presStyleLbl="node1" presStyleIdx="12" presStyleCnt="13">
        <dgm:presLayoutVars>
          <dgm:bulletEnabled val="1"/>
        </dgm:presLayoutVars>
      </dgm:prSet>
      <dgm:spPr/>
      <dgm:t>
        <a:bodyPr/>
        <a:lstStyle/>
        <a:p>
          <a:endParaRPr lang="en-US"/>
        </a:p>
      </dgm:t>
    </dgm:pt>
  </dgm:ptLst>
  <dgm:cxnLst>
    <dgm:cxn modelId="{1348DCE9-5A25-4A74-9C9B-8E8DC8CE4FE2}" type="presOf" srcId="{FE305175-F9AB-44E0-9C16-50C503BADEBA}" destId="{BABBC714-2EE1-4B73-8BB3-F1B1C80F7795}" srcOrd="0" destOrd="0" presId="urn:microsoft.com/office/officeart/2005/8/layout/default"/>
    <dgm:cxn modelId="{7847EC99-2C9E-48DA-ACB7-868A2EDE0CB0}" type="presOf" srcId="{837AF100-A3EC-48BB-BDD4-2CF7E5AF6398}" destId="{62294FAF-D357-4D5F-9CD3-95F4E8778838}" srcOrd="0" destOrd="0" presId="urn:microsoft.com/office/officeart/2005/8/layout/default"/>
    <dgm:cxn modelId="{79F168DF-FCA3-4600-8809-AA08A5A06B61}" srcId="{9DFF66C6-164A-4D98-B600-0C515A4D9A91}" destId="{B0D22C7B-B48B-4C92-BC22-3A0A0FFCE2D9}" srcOrd="2" destOrd="0" parTransId="{4475452F-161B-4F85-9765-D552BA6353F0}" sibTransId="{AF60563D-B0B8-40C1-BBAB-D3E533F2538C}"/>
    <dgm:cxn modelId="{E7DB3B23-EBBA-4CDD-9633-4C531CE894B1}" type="presOf" srcId="{37C4A5BB-65BE-49CB-BF6F-CEDB72DB453A}" destId="{2FA300F8-FD94-483A-B631-759DE2DFB986}" srcOrd="0" destOrd="0" presId="urn:microsoft.com/office/officeart/2005/8/layout/default"/>
    <dgm:cxn modelId="{0B8FD437-3828-4603-BFFC-A1998B87DBCC}" type="presOf" srcId="{00800C63-064D-4CE6-BD4A-F1312DFBBED6}" destId="{4136B171-F803-46E4-8252-2FD27CF727C7}" srcOrd="0" destOrd="0" presId="urn:microsoft.com/office/officeart/2005/8/layout/default"/>
    <dgm:cxn modelId="{02E8B129-E13D-4230-B1A5-DF56F7B5E9EF}" srcId="{9DFF66C6-164A-4D98-B600-0C515A4D9A91}" destId="{5A60EF42-B822-45A0-A5B2-9AA26C6D600B}" srcOrd="10" destOrd="0" parTransId="{3B8D39F8-523F-4CFB-A2B1-C5BC376EE313}" sibTransId="{634C57C0-345D-4CB8-A598-4D8009EBB0C1}"/>
    <dgm:cxn modelId="{17B9A7F9-7D3A-4E28-B889-4071E1F5127E}" srcId="{9DFF66C6-164A-4D98-B600-0C515A4D9A91}" destId="{551F91A2-2CA3-41DC-A083-B37836048093}" srcOrd="9" destOrd="0" parTransId="{3FFE9320-A29E-42B5-90C2-3D8A238F74A9}" sibTransId="{0B8D9528-5787-4056-8954-9ABF991A85F6}"/>
    <dgm:cxn modelId="{78A83311-01B5-4A8C-AD2A-80AC4DE786CE}" type="presOf" srcId="{24712807-2093-4E17-A45D-391E3759B753}" destId="{3C897825-906A-45D2-808A-53FA62434D10}" srcOrd="0" destOrd="0" presId="urn:microsoft.com/office/officeart/2005/8/layout/default"/>
    <dgm:cxn modelId="{05A2FB1A-960E-47F3-89D2-8ABF482431A9}" srcId="{9DFF66C6-164A-4D98-B600-0C515A4D9A91}" destId="{37C4A5BB-65BE-49CB-BF6F-CEDB72DB453A}" srcOrd="0" destOrd="0" parTransId="{974011F3-6BF5-43C1-93D8-DA6845BB3AF6}" sibTransId="{5D1F84BB-7FF0-4351-9F6F-CF196EE8BE29}"/>
    <dgm:cxn modelId="{2232C28E-FFE1-4995-9FE8-031E94BC2B16}" type="presOf" srcId="{BA3E6A10-2ACD-42D9-8BBF-8414969CA512}" destId="{BF1C2963-8ED2-4DA8-AD03-9BC76E203994}" srcOrd="0" destOrd="0" presId="urn:microsoft.com/office/officeart/2005/8/layout/default"/>
    <dgm:cxn modelId="{8C62DD02-52FD-45C8-93BF-244443AED451}" srcId="{9DFF66C6-164A-4D98-B600-0C515A4D9A91}" destId="{FE305175-F9AB-44E0-9C16-50C503BADEBA}" srcOrd="12" destOrd="0" parTransId="{52E2D261-6537-4927-AF18-5969EE941B24}" sibTransId="{F5DEB604-901C-4C49-90D7-0951EC068AAA}"/>
    <dgm:cxn modelId="{0C0A2E60-8357-4A18-A82F-226EF8213ECE}" srcId="{9DFF66C6-164A-4D98-B600-0C515A4D9A91}" destId="{BA3E6A10-2ACD-42D9-8BBF-8414969CA512}" srcOrd="3" destOrd="0" parTransId="{E034A040-78F2-4D79-9100-297E3901A6B8}" sibTransId="{ED0579BB-31C1-4860-A3E7-34A56DCD2F48}"/>
    <dgm:cxn modelId="{997400B8-3C70-4D88-B43F-670DE6A5E7F0}" type="presOf" srcId="{EA648996-B4ED-44C9-A86B-11FAE4B280A1}" destId="{723E7432-BCCD-4239-A8A0-81D13A95C6C7}" srcOrd="0" destOrd="0" presId="urn:microsoft.com/office/officeart/2005/8/layout/default"/>
    <dgm:cxn modelId="{16280BE2-5A99-4D17-9D9E-6A0EBA25C8A5}" srcId="{9DFF66C6-164A-4D98-B600-0C515A4D9A91}" destId="{EA648996-B4ED-44C9-A86B-11FAE4B280A1}" srcOrd="4" destOrd="0" parTransId="{7308F373-BB1A-474C-B81F-F853DD7F05D9}" sibTransId="{EAF9665D-32DF-4F39-9271-D2DA837255BF}"/>
    <dgm:cxn modelId="{39CC421A-FB22-4DFC-A530-AFC7F7C1BF3F}" type="presOf" srcId="{5A60EF42-B822-45A0-A5B2-9AA26C6D600B}" destId="{511F3BE5-622E-4152-B476-88EFCF82DB1A}" srcOrd="0" destOrd="0" presId="urn:microsoft.com/office/officeart/2005/8/layout/default"/>
    <dgm:cxn modelId="{2634D869-025D-4BB1-8293-9B998CA274E5}" type="presOf" srcId="{BBD4EB42-BA71-4E28-BCE4-0AD6AC02A16C}" destId="{4FA5446E-6EE5-48D2-848F-38A6730332CB}" srcOrd="0" destOrd="0" presId="urn:microsoft.com/office/officeart/2005/8/layout/default"/>
    <dgm:cxn modelId="{253B7A8C-8E2B-4CCB-B7A2-80B01D4BD766}" srcId="{9DFF66C6-164A-4D98-B600-0C515A4D9A91}" destId="{24712807-2093-4E17-A45D-391E3759B753}" srcOrd="7" destOrd="0" parTransId="{793EF5F3-3DA6-4A62-8BF2-256956897A95}" sibTransId="{527DD25B-486F-4C70-9FB8-EE2C4C17FD3E}"/>
    <dgm:cxn modelId="{A84B82F6-FF66-4C3B-8344-8FB30E6B4984}" srcId="{9DFF66C6-164A-4D98-B600-0C515A4D9A91}" destId="{837AF100-A3EC-48BB-BDD4-2CF7E5AF6398}" srcOrd="5" destOrd="0" parTransId="{79EF2C3C-AEFB-4E0F-8C81-DD3D0E853CFC}" sibTransId="{59D5A1E7-443C-4CF2-8C11-B43588B33D0B}"/>
    <dgm:cxn modelId="{43A2E448-A670-47FE-A0E9-5BEE6BCD8A7E}" type="presOf" srcId="{F324452A-B156-4327-81EE-CC518412948A}" destId="{A5833A6C-5C90-491E-8C9E-1D488FE54C21}" srcOrd="0" destOrd="0" presId="urn:microsoft.com/office/officeart/2005/8/layout/default"/>
    <dgm:cxn modelId="{90A1E71B-899F-4779-A8B7-D77637E72A03}" type="presOf" srcId="{3E0DE775-5E2C-4FDC-BD36-CA4D8AE75032}" destId="{3D869CA6-6822-4EAD-9D62-F597F8D763F6}" srcOrd="0" destOrd="0" presId="urn:microsoft.com/office/officeart/2005/8/layout/default"/>
    <dgm:cxn modelId="{BCF5B864-303A-496B-B924-BE50D6FFFECC}" srcId="{9DFF66C6-164A-4D98-B600-0C515A4D9A91}" destId="{BBD4EB42-BA71-4E28-BCE4-0AD6AC02A16C}" srcOrd="1" destOrd="0" parTransId="{6904AA4B-697F-4034-AAD9-BA5DCC4FF244}" sibTransId="{58CC46A2-12C8-4189-B808-47348A93B1A0}"/>
    <dgm:cxn modelId="{80270763-70B2-4004-A377-ACB0CFBC0732}" type="presOf" srcId="{551F91A2-2CA3-41DC-A083-B37836048093}" destId="{89084707-2E1D-4666-A071-D27299F782AB}" srcOrd="0" destOrd="0" presId="urn:microsoft.com/office/officeart/2005/8/layout/default"/>
    <dgm:cxn modelId="{C48F5A9B-78A8-4074-97CA-0AC72A68B638}" srcId="{9DFF66C6-164A-4D98-B600-0C515A4D9A91}" destId="{F324452A-B156-4327-81EE-CC518412948A}" srcOrd="6" destOrd="0" parTransId="{55DA7F64-F063-4644-AA71-62C5AC9FD70F}" sibTransId="{2D7131CB-7E23-4DA6-B442-D368DEFCA3E6}"/>
    <dgm:cxn modelId="{0DD686D8-92D0-4050-B445-2766591871F8}" type="presOf" srcId="{B0D22C7B-B48B-4C92-BC22-3A0A0FFCE2D9}" destId="{311E0901-42A9-4EE3-A80C-517A75233E88}" srcOrd="0" destOrd="0" presId="urn:microsoft.com/office/officeart/2005/8/layout/default"/>
    <dgm:cxn modelId="{12EAE074-643E-49BA-84F1-391625D6F46F}" type="presOf" srcId="{9DFF66C6-164A-4D98-B600-0C515A4D9A91}" destId="{C2B8C74B-AA6E-48D8-B61A-230FA7EB8B98}" srcOrd="0" destOrd="0" presId="urn:microsoft.com/office/officeart/2005/8/layout/default"/>
    <dgm:cxn modelId="{D4FB78F3-FF21-4BD5-AF98-F5E9D46C69FF}" srcId="{9DFF66C6-164A-4D98-B600-0C515A4D9A91}" destId="{00800C63-064D-4CE6-BD4A-F1312DFBBED6}" srcOrd="8" destOrd="0" parTransId="{8FFEF28E-7CCD-4C31-8212-25E34951AC7C}" sibTransId="{2A65C6DE-1D91-4F3B-8009-7B385345256D}"/>
    <dgm:cxn modelId="{183443B8-517B-40D3-AE6F-B2B92340D93E}" srcId="{9DFF66C6-164A-4D98-B600-0C515A4D9A91}" destId="{3E0DE775-5E2C-4FDC-BD36-CA4D8AE75032}" srcOrd="11" destOrd="0" parTransId="{7CA6C5A8-D82E-4D33-8C5E-C1AF3325C08A}" sibTransId="{698EB60C-3D07-4D55-A027-CF662684CE00}"/>
    <dgm:cxn modelId="{A78B7F03-EF7A-43F4-8B53-54D8B64038A3}" type="presParOf" srcId="{C2B8C74B-AA6E-48D8-B61A-230FA7EB8B98}" destId="{2FA300F8-FD94-483A-B631-759DE2DFB986}" srcOrd="0" destOrd="0" presId="urn:microsoft.com/office/officeart/2005/8/layout/default"/>
    <dgm:cxn modelId="{5F1EA8D5-0020-4818-944C-F01F3B7B91D6}" type="presParOf" srcId="{C2B8C74B-AA6E-48D8-B61A-230FA7EB8B98}" destId="{0D663BAC-8CB8-4C66-9F63-A0E02F170C75}" srcOrd="1" destOrd="0" presId="urn:microsoft.com/office/officeart/2005/8/layout/default"/>
    <dgm:cxn modelId="{3ED1565B-C45E-4CA5-A7CA-14DC0E2D234B}" type="presParOf" srcId="{C2B8C74B-AA6E-48D8-B61A-230FA7EB8B98}" destId="{4FA5446E-6EE5-48D2-848F-38A6730332CB}" srcOrd="2" destOrd="0" presId="urn:microsoft.com/office/officeart/2005/8/layout/default"/>
    <dgm:cxn modelId="{2D76AE46-610A-4A87-B068-EC5A18D0A1E2}" type="presParOf" srcId="{C2B8C74B-AA6E-48D8-B61A-230FA7EB8B98}" destId="{10C0E25C-E966-4442-B8A5-BF0EB1BA87F3}" srcOrd="3" destOrd="0" presId="urn:microsoft.com/office/officeart/2005/8/layout/default"/>
    <dgm:cxn modelId="{E41D3622-BC33-479B-8E0D-B6334D5C721E}" type="presParOf" srcId="{C2B8C74B-AA6E-48D8-B61A-230FA7EB8B98}" destId="{311E0901-42A9-4EE3-A80C-517A75233E88}" srcOrd="4" destOrd="0" presId="urn:microsoft.com/office/officeart/2005/8/layout/default"/>
    <dgm:cxn modelId="{2A60F725-5F63-4FCF-91D0-07BEAA12D07E}" type="presParOf" srcId="{C2B8C74B-AA6E-48D8-B61A-230FA7EB8B98}" destId="{5DBB7F94-AA57-4235-B2B9-895888730C46}" srcOrd="5" destOrd="0" presId="urn:microsoft.com/office/officeart/2005/8/layout/default"/>
    <dgm:cxn modelId="{D79514BD-CCFB-4ABF-AD57-99C9E71C5B9C}" type="presParOf" srcId="{C2B8C74B-AA6E-48D8-B61A-230FA7EB8B98}" destId="{BF1C2963-8ED2-4DA8-AD03-9BC76E203994}" srcOrd="6" destOrd="0" presId="urn:microsoft.com/office/officeart/2005/8/layout/default"/>
    <dgm:cxn modelId="{58134595-1B0D-4F9A-815A-56F448DF321B}" type="presParOf" srcId="{C2B8C74B-AA6E-48D8-B61A-230FA7EB8B98}" destId="{F3282CC8-A964-43AA-A58E-BA6DEA0ADC80}" srcOrd="7" destOrd="0" presId="urn:microsoft.com/office/officeart/2005/8/layout/default"/>
    <dgm:cxn modelId="{26C77474-1D8B-44EF-959C-50FE7CF8432D}" type="presParOf" srcId="{C2B8C74B-AA6E-48D8-B61A-230FA7EB8B98}" destId="{723E7432-BCCD-4239-A8A0-81D13A95C6C7}" srcOrd="8" destOrd="0" presId="urn:microsoft.com/office/officeart/2005/8/layout/default"/>
    <dgm:cxn modelId="{25766966-D0E1-4EC5-B9A7-285B9BB1DA6A}" type="presParOf" srcId="{C2B8C74B-AA6E-48D8-B61A-230FA7EB8B98}" destId="{7FCC9627-3398-4DAF-B30E-8CE76EDB5F70}" srcOrd="9" destOrd="0" presId="urn:microsoft.com/office/officeart/2005/8/layout/default"/>
    <dgm:cxn modelId="{BDF3B631-E6BA-4F52-8989-6640E850BB9D}" type="presParOf" srcId="{C2B8C74B-AA6E-48D8-B61A-230FA7EB8B98}" destId="{62294FAF-D357-4D5F-9CD3-95F4E8778838}" srcOrd="10" destOrd="0" presId="urn:microsoft.com/office/officeart/2005/8/layout/default"/>
    <dgm:cxn modelId="{E9D7205A-FB52-49F4-BE5E-8F61BFC3D4BD}" type="presParOf" srcId="{C2B8C74B-AA6E-48D8-B61A-230FA7EB8B98}" destId="{B84BC6B7-B139-427A-8784-2BC0AAAF7E77}" srcOrd="11" destOrd="0" presId="urn:microsoft.com/office/officeart/2005/8/layout/default"/>
    <dgm:cxn modelId="{75FDFF82-4EC9-45D2-8D4F-BF0DD2D86D7D}" type="presParOf" srcId="{C2B8C74B-AA6E-48D8-B61A-230FA7EB8B98}" destId="{A5833A6C-5C90-491E-8C9E-1D488FE54C21}" srcOrd="12" destOrd="0" presId="urn:microsoft.com/office/officeart/2005/8/layout/default"/>
    <dgm:cxn modelId="{C022BA92-0910-4A6E-99A5-A64A07062F17}" type="presParOf" srcId="{C2B8C74B-AA6E-48D8-B61A-230FA7EB8B98}" destId="{ECF7241B-17DE-4B8F-8912-26ECDF78ED4C}" srcOrd="13" destOrd="0" presId="urn:microsoft.com/office/officeart/2005/8/layout/default"/>
    <dgm:cxn modelId="{476E6D8C-31EE-40B0-872A-2EDFDF72DABE}" type="presParOf" srcId="{C2B8C74B-AA6E-48D8-B61A-230FA7EB8B98}" destId="{3C897825-906A-45D2-808A-53FA62434D10}" srcOrd="14" destOrd="0" presId="urn:microsoft.com/office/officeart/2005/8/layout/default"/>
    <dgm:cxn modelId="{11A01BC8-3B29-4223-9C67-69AB645FF980}" type="presParOf" srcId="{C2B8C74B-AA6E-48D8-B61A-230FA7EB8B98}" destId="{4A402588-F36B-4D75-9A00-895578BFD4D7}" srcOrd="15" destOrd="0" presId="urn:microsoft.com/office/officeart/2005/8/layout/default"/>
    <dgm:cxn modelId="{CD6E290E-6107-4BFA-A8B0-4214256867DE}" type="presParOf" srcId="{C2B8C74B-AA6E-48D8-B61A-230FA7EB8B98}" destId="{4136B171-F803-46E4-8252-2FD27CF727C7}" srcOrd="16" destOrd="0" presId="urn:microsoft.com/office/officeart/2005/8/layout/default"/>
    <dgm:cxn modelId="{ED3D0FD5-F5BF-43FA-A8C4-6A2B324D0AEA}" type="presParOf" srcId="{C2B8C74B-AA6E-48D8-B61A-230FA7EB8B98}" destId="{0E905083-2EA8-4685-8691-EB788C0B27EE}" srcOrd="17" destOrd="0" presId="urn:microsoft.com/office/officeart/2005/8/layout/default"/>
    <dgm:cxn modelId="{432EABDD-6DB4-4182-9521-DFAAD3FE41C3}" type="presParOf" srcId="{C2B8C74B-AA6E-48D8-B61A-230FA7EB8B98}" destId="{89084707-2E1D-4666-A071-D27299F782AB}" srcOrd="18" destOrd="0" presId="urn:microsoft.com/office/officeart/2005/8/layout/default"/>
    <dgm:cxn modelId="{5DC69A70-C124-4C4F-9E3D-9EE6BEE59C1D}" type="presParOf" srcId="{C2B8C74B-AA6E-48D8-B61A-230FA7EB8B98}" destId="{1BCDED2C-9356-448C-BC07-A308F8F5C4A4}" srcOrd="19" destOrd="0" presId="urn:microsoft.com/office/officeart/2005/8/layout/default"/>
    <dgm:cxn modelId="{97720E52-8D7A-4CF0-83C7-BB58A030FFE2}" type="presParOf" srcId="{C2B8C74B-AA6E-48D8-B61A-230FA7EB8B98}" destId="{511F3BE5-622E-4152-B476-88EFCF82DB1A}" srcOrd="20" destOrd="0" presId="urn:microsoft.com/office/officeart/2005/8/layout/default"/>
    <dgm:cxn modelId="{15E3E498-620A-48A2-812A-0796D167A8BF}" type="presParOf" srcId="{C2B8C74B-AA6E-48D8-B61A-230FA7EB8B98}" destId="{A3C59E17-7329-404A-B52B-94F207042F32}" srcOrd="21" destOrd="0" presId="urn:microsoft.com/office/officeart/2005/8/layout/default"/>
    <dgm:cxn modelId="{34CBDE8E-CE65-426C-AFC9-A7063544C8E5}" type="presParOf" srcId="{C2B8C74B-AA6E-48D8-B61A-230FA7EB8B98}" destId="{3D869CA6-6822-4EAD-9D62-F597F8D763F6}" srcOrd="22" destOrd="0" presId="urn:microsoft.com/office/officeart/2005/8/layout/default"/>
    <dgm:cxn modelId="{D2836D00-5097-4FE4-841A-9CF50AD062EE}" type="presParOf" srcId="{C2B8C74B-AA6E-48D8-B61A-230FA7EB8B98}" destId="{CA4DEE71-6FA5-4026-9D10-9C6BCB935BF5}" srcOrd="23" destOrd="0" presId="urn:microsoft.com/office/officeart/2005/8/layout/default"/>
    <dgm:cxn modelId="{6ADCAF7E-8BA7-49E4-8CE2-45ABBF8E5D3F}" type="presParOf" srcId="{C2B8C74B-AA6E-48D8-B61A-230FA7EB8B98}" destId="{BABBC714-2EE1-4B73-8BB3-F1B1C80F7795}" srcOrd="2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FF66C6-164A-4D98-B600-0C515A4D9A91}" type="doc">
      <dgm:prSet loTypeId="urn:microsoft.com/office/officeart/2005/8/layout/default" loCatId="list" qsTypeId="urn:microsoft.com/office/officeart/2005/8/quickstyle/3d2" qsCatId="3D" csTypeId="urn:microsoft.com/office/officeart/2005/8/colors/accent2_2" csCatId="accent2" phldr="1"/>
      <dgm:spPr/>
      <dgm:t>
        <a:bodyPr/>
        <a:lstStyle/>
        <a:p>
          <a:endParaRPr lang="en-US"/>
        </a:p>
      </dgm:t>
    </dgm:pt>
    <dgm:pt modelId="{37C4A5BB-65BE-49CB-BF6F-CEDB72DB453A}">
      <dgm:prSet phldrT="[Text]"/>
      <dgm:spPr/>
      <dgm:t>
        <a:bodyPr/>
        <a:lstStyle/>
        <a:p>
          <a:r>
            <a:rPr lang="en-US" dirty="0" smtClean="0">
              <a:solidFill>
                <a:schemeClr val="bg2">
                  <a:lumMod val="50000"/>
                </a:schemeClr>
              </a:solidFill>
            </a:rPr>
            <a:t>DSS 1</a:t>
          </a:r>
          <a:endParaRPr lang="en-US" dirty="0">
            <a:solidFill>
              <a:schemeClr val="bg2">
                <a:lumMod val="50000"/>
              </a:schemeClr>
            </a:solidFill>
          </a:endParaRPr>
        </a:p>
      </dgm:t>
    </dgm:pt>
    <dgm:pt modelId="{974011F3-6BF5-43C1-93D8-DA6845BB3AF6}" type="parTrans" cxnId="{05A2FB1A-960E-47F3-89D2-8ABF482431A9}">
      <dgm:prSet/>
      <dgm:spPr/>
      <dgm:t>
        <a:bodyPr/>
        <a:lstStyle/>
        <a:p>
          <a:endParaRPr lang="en-US"/>
        </a:p>
      </dgm:t>
    </dgm:pt>
    <dgm:pt modelId="{5D1F84BB-7FF0-4351-9F6F-CF196EE8BE29}" type="sibTrans" cxnId="{05A2FB1A-960E-47F3-89D2-8ABF482431A9}">
      <dgm:prSet/>
      <dgm:spPr/>
      <dgm:t>
        <a:bodyPr/>
        <a:lstStyle/>
        <a:p>
          <a:endParaRPr lang="en-US"/>
        </a:p>
      </dgm:t>
    </dgm:pt>
    <dgm:pt modelId="{BBD4EB42-BA71-4E28-BCE4-0AD6AC02A16C}">
      <dgm:prSet phldrT="[Text]"/>
      <dgm:spPr/>
      <dgm:t>
        <a:bodyPr/>
        <a:lstStyle/>
        <a:p>
          <a:r>
            <a:rPr lang="en-US" dirty="0" smtClean="0">
              <a:solidFill>
                <a:schemeClr val="bg2">
                  <a:lumMod val="50000"/>
                </a:schemeClr>
              </a:solidFill>
            </a:rPr>
            <a:t>DSS 2</a:t>
          </a:r>
          <a:endParaRPr lang="en-US" dirty="0">
            <a:solidFill>
              <a:schemeClr val="bg2">
                <a:lumMod val="50000"/>
              </a:schemeClr>
            </a:solidFill>
          </a:endParaRPr>
        </a:p>
      </dgm:t>
    </dgm:pt>
    <dgm:pt modelId="{6904AA4B-697F-4034-AAD9-BA5DCC4FF244}" type="parTrans" cxnId="{BCF5B864-303A-496B-B924-BE50D6FFFECC}">
      <dgm:prSet/>
      <dgm:spPr/>
      <dgm:t>
        <a:bodyPr/>
        <a:lstStyle/>
        <a:p>
          <a:endParaRPr lang="en-US"/>
        </a:p>
      </dgm:t>
    </dgm:pt>
    <dgm:pt modelId="{58CC46A2-12C8-4189-B808-47348A93B1A0}" type="sibTrans" cxnId="{BCF5B864-303A-496B-B924-BE50D6FFFECC}">
      <dgm:prSet/>
      <dgm:spPr/>
      <dgm:t>
        <a:bodyPr/>
        <a:lstStyle/>
        <a:p>
          <a:endParaRPr lang="en-US"/>
        </a:p>
      </dgm:t>
    </dgm:pt>
    <dgm:pt modelId="{B0D22C7B-B48B-4C92-BC22-3A0A0FFCE2D9}">
      <dgm:prSet phldrT="[Text]"/>
      <dgm:spPr/>
      <dgm:t>
        <a:bodyPr/>
        <a:lstStyle/>
        <a:p>
          <a:r>
            <a:rPr lang="en-US" dirty="0" smtClean="0">
              <a:solidFill>
                <a:schemeClr val="bg2">
                  <a:lumMod val="50000"/>
                </a:schemeClr>
              </a:solidFill>
            </a:rPr>
            <a:t>DSS 3</a:t>
          </a:r>
          <a:endParaRPr lang="en-US" dirty="0">
            <a:solidFill>
              <a:schemeClr val="bg2">
                <a:lumMod val="50000"/>
              </a:schemeClr>
            </a:solidFill>
          </a:endParaRPr>
        </a:p>
      </dgm:t>
    </dgm:pt>
    <dgm:pt modelId="{4475452F-161B-4F85-9765-D552BA6353F0}" type="parTrans" cxnId="{79F168DF-FCA3-4600-8809-AA08A5A06B61}">
      <dgm:prSet/>
      <dgm:spPr/>
      <dgm:t>
        <a:bodyPr/>
        <a:lstStyle/>
        <a:p>
          <a:endParaRPr lang="en-US"/>
        </a:p>
      </dgm:t>
    </dgm:pt>
    <dgm:pt modelId="{AF60563D-B0B8-40C1-BBAB-D3E533F2538C}" type="sibTrans" cxnId="{79F168DF-FCA3-4600-8809-AA08A5A06B61}">
      <dgm:prSet/>
      <dgm:spPr/>
      <dgm:t>
        <a:bodyPr/>
        <a:lstStyle/>
        <a:p>
          <a:endParaRPr lang="en-US"/>
        </a:p>
      </dgm:t>
    </dgm:pt>
    <dgm:pt modelId="{BA3E6A10-2ACD-42D9-8BBF-8414969CA512}">
      <dgm:prSet phldrT="[Text]"/>
      <dgm:spPr/>
      <dgm:t>
        <a:bodyPr/>
        <a:lstStyle/>
        <a:p>
          <a:r>
            <a:rPr lang="en-US" dirty="0" smtClean="0">
              <a:solidFill>
                <a:schemeClr val="bg2">
                  <a:lumMod val="50000"/>
                </a:schemeClr>
              </a:solidFill>
            </a:rPr>
            <a:t>DSS 4</a:t>
          </a:r>
          <a:endParaRPr lang="en-US" dirty="0">
            <a:solidFill>
              <a:schemeClr val="bg2">
                <a:lumMod val="50000"/>
              </a:schemeClr>
            </a:solidFill>
          </a:endParaRPr>
        </a:p>
      </dgm:t>
    </dgm:pt>
    <dgm:pt modelId="{E034A040-78F2-4D79-9100-297E3901A6B8}" type="parTrans" cxnId="{0C0A2E60-8357-4A18-A82F-226EF8213ECE}">
      <dgm:prSet/>
      <dgm:spPr/>
      <dgm:t>
        <a:bodyPr/>
        <a:lstStyle/>
        <a:p>
          <a:endParaRPr lang="en-US"/>
        </a:p>
      </dgm:t>
    </dgm:pt>
    <dgm:pt modelId="{ED0579BB-31C1-4860-A3E7-34A56DCD2F48}" type="sibTrans" cxnId="{0C0A2E60-8357-4A18-A82F-226EF8213ECE}">
      <dgm:prSet/>
      <dgm:spPr/>
      <dgm:t>
        <a:bodyPr/>
        <a:lstStyle/>
        <a:p>
          <a:endParaRPr lang="en-US"/>
        </a:p>
      </dgm:t>
    </dgm:pt>
    <dgm:pt modelId="{EA648996-B4ED-44C9-A86B-11FAE4B280A1}">
      <dgm:prSet phldrT="[Text]"/>
      <dgm:spPr/>
      <dgm:t>
        <a:bodyPr/>
        <a:lstStyle/>
        <a:p>
          <a:r>
            <a:rPr lang="en-US" dirty="0" smtClean="0">
              <a:solidFill>
                <a:schemeClr val="bg2">
                  <a:lumMod val="50000"/>
                </a:schemeClr>
              </a:solidFill>
            </a:rPr>
            <a:t>DSS 5</a:t>
          </a:r>
          <a:endParaRPr lang="en-US" dirty="0">
            <a:solidFill>
              <a:schemeClr val="bg2">
                <a:lumMod val="50000"/>
              </a:schemeClr>
            </a:solidFill>
          </a:endParaRPr>
        </a:p>
      </dgm:t>
    </dgm:pt>
    <dgm:pt modelId="{7308F373-BB1A-474C-B81F-F853DD7F05D9}" type="parTrans" cxnId="{16280BE2-5A99-4D17-9D9E-6A0EBA25C8A5}">
      <dgm:prSet/>
      <dgm:spPr/>
      <dgm:t>
        <a:bodyPr/>
        <a:lstStyle/>
        <a:p>
          <a:endParaRPr lang="en-US"/>
        </a:p>
      </dgm:t>
    </dgm:pt>
    <dgm:pt modelId="{EAF9665D-32DF-4F39-9271-D2DA837255BF}" type="sibTrans" cxnId="{16280BE2-5A99-4D17-9D9E-6A0EBA25C8A5}">
      <dgm:prSet/>
      <dgm:spPr/>
      <dgm:t>
        <a:bodyPr/>
        <a:lstStyle/>
        <a:p>
          <a:endParaRPr lang="en-US"/>
        </a:p>
      </dgm:t>
    </dgm:pt>
    <dgm:pt modelId="{837AF100-A3EC-48BB-BDD4-2CF7E5AF6398}">
      <dgm:prSet phldrT="[Text]"/>
      <dgm:spPr/>
      <dgm:t>
        <a:bodyPr/>
        <a:lstStyle/>
        <a:p>
          <a:r>
            <a:rPr lang="en-US" dirty="0" smtClean="0">
              <a:solidFill>
                <a:schemeClr val="bg2">
                  <a:lumMod val="50000"/>
                </a:schemeClr>
              </a:solidFill>
            </a:rPr>
            <a:t>DSS 6</a:t>
          </a:r>
          <a:endParaRPr lang="en-US" dirty="0">
            <a:solidFill>
              <a:schemeClr val="bg2">
                <a:lumMod val="50000"/>
              </a:schemeClr>
            </a:solidFill>
          </a:endParaRPr>
        </a:p>
      </dgm:t>
    </dgm:pt>
    <dgm:pt modelId="{79EF2C3C-AEFB-4E0F-8C81-DD3D0E853CFC}" type="parTrans" cxnId="{A84B82F6-FF66-4C3B-8344-8FB30E6B4984}">
      <dgm:prSet/>
      <dgm:spPr/>
      <dgm:t>
        <a:bodyPr/>
        <a:lstStyle/>
        <a:p>
          <a:endParaRPr lang="en-US"/>
        </a:p>
      </dgm:t>
    </dgm:pt>
    <dgm:pt modelId="{59D5A1E7-443C-4CF2-8C11-B43588B33D0B}" type="sibTrans" cxnId="{A84B82F6-FF66-4C3B-8344-8FB30E6B4984}">
      <dgm:prSet/>
      <dgm:spPr/>
      <dgm:t>
        <a:bodyPr/>
        <a:lstStyle/>
        <a:p>
          <a:endParaRPr lang="en-US"/>
        </a:p>
      </dgm:t>
    </dgm:pt>
    <dgm:pt modelId="{F324452A-B156-4327-81EE-CC518412948A}">
      <dgm:prSet phldrT="[Text]"/>
      <dgm:spPr/>
      <dgm:t>
        <a:bodyPr/>
        <a:lstStyle/>
        <a:p>
          <a:r>
            <a:rPr lang="en-US" dirty="0" smtClean="0">
              <a:solidFill>
                <a:schemeClr val="bg2">
                  <a:lumMod val="50000"/>
                </a:schemeClr>
              </a:solidFill>
            </a:rPr>
            <a:t>DSS 7</a:t>
          </a:r>
          <a:endParaRPr lang="en-US" dirty="0">
            <a:solidFill>
              <a:schemeClr val="bg2">
                <a:lumMod val="50000"/>
              </a:schemeClr>
            </a:solidFill>
          </a:endParaRPr>
        </a:p>
      </dgm:t>
    </dgm:pt>
    <dgm:pt modelId="{55DA7F64-F063-4644-AA71-62C5AC9FD70F}" type="parTrans" cxnId="{C48F5A9B-78A8-4074-97CA-0AC72A68B638}">
      <dgm:prSet/>
      <dgm:spPr/>
      <dgm:t>
        <a:bodyPr/>
        <a:lstStyle/>
        <a:p>
          <a:endParaRPr lang="en-US"/>
        </a:p>
      </dgm:t>
    </dgm:pt>
    <dgm:pt modelId="{2D7131CB-7E23-4DA6-B442-D368DEFCA3E6}" type="sibTrans" cxnId="{C48F5A9B-78A8-4074-97CA-0AC72A68B638}">
      <dgm:prSet/>
      <dgm:spPr/>
      <dgm:t>
        <a:bodyPr/>
        <a:lstStyle/>
        <a:p>
          <a:endParaRPr lang="en-US"/>
        </a:p>
      </dgm:t>
    </dgm:pt>
    <dgm:pt modelId="{C2B8C74B-AA6E-48D8-B61A-230FA7EB8B98}" type="pres">
      <dgm:prSet presAssocID="{9DFF66C6-164A-4D98-B600-0C515A4D9A91}" presName="diagram" presStyleCnt="0">
        <dgm:presLayoutVars>
          <dgm:dir/>
          <dgm:resizeHandles val="exact"/>
        </dgm:presLayoutVars>
      </dgm:prSet>
      <dgm:spPr/>
      <dgm:t>
        <a:bodyPr/>
        <a:lstStyle/>
        <a:p>
          <a:endParaRPr lang="en-US"/>
        </a:p>
      </dgm:t>
    </dgm:pt>
    <dgm:pt modelId="{2FA300F8-FD94-483A-B631-759DE2DFB986}" type="pres">
      <dgm:prSet presAssocID="{37C4A5BB-65BE-49CB-BF6F-CEDB72DB453A}" presName="node" presStyleLbl="node1" presStyleIdx="0" presStyleCnt="7">
        <dgm:presLayoutVars>
          <dgm:bulletEnabled val="1"/>
        </dgm:presLayoutVars>
      </dgm:prSet>
      <dgm:spPr/>
      <dgm:t>
        <a:bodyPr/>
        <a:lstStyle/>
        <a:p>
          <a:endParaRPr lang="en-US"/>
        </a:p>
      </dgm:t>
    </dgm:pt>
    <dgm:pt modelId="{0D663BAC-8CB8-4C66-9F63-A0E02F170C75}" type="pres">
      <dgm:prSet presAssocID="{5D1F84BB-7FF0-4351-9F6F-CF196EE8BE29}" presName="sibTrans" presStyleCnt="0"/>
      <dgm:spPr/>
    </dgm:pt>
    <dgm:pt modelId="{4FA5446E-6EE5-48D2-848F-38A6730332CB}" type="pres">
      <dgm:prSet presAssocID="{BBD4EB42-BA71-4E28-BCE4-0AD6AC02A16C}" presName="node" presStyleLbl="node1" presStyleIdx="1" presStyleCnt="7">
        <dgm:presLayoutVars>
          <dgm:bulletEnabled val="1"/>
        </dgm:presLayoutVars>
      </dgm:prSet>
      <dgm:spPr/>
      <dgm:t>
        <a:bodyPr/>
        <a:lstStyle/>
        <a:p>
          <a:endParaRPr lang="en-US"/>
        </a:p>
      </dgm:t>
    </dgm:pt>
    <dgm:pt modelId="{10C0E25C-E966-4442-B8A5-BF0EB1BA87F3}" type="pres">
      <dgm:prSet presAssocID="{58CC46A2-12C8-4189-B808-47348A93B1A0}" presName="sibTrans" presStyleCnt="0"/>
      <dgm:spPr/>
    </dgm:pt>
    <dgm:pt modelId="{311E0901-42A9-4EE3-A80C-517A75233E88}" type="pres">
      <dgm:prSet presAssocID="{B0D22C7B-B48B-4C92-BC22-3A0A0FFCE2D9}" presName="node" presStyleLbl="node1" presStyleIdx="2" presStyleCnt="7">
        <dgm:presLayoutVars>
          <dgm:bulletEnabled val="1"/>
        </dgm:presLayoutVars>
      </dgm:prSet>
      <dgm:spPr/>
      <dgm:t>
        <a:bodyPr/>
        <a:lstStyle/>
        <a:p>
          <a:endParaRPr lang="en-US"/>
        </a:p>
      </dgm:t>
    </dgm:pt>
    <dgm:pt modelId="{5DBB7F94-AA57-4235-B2B9-895888730C46}" type="pres">
      <dgm:prSet presAssocID="{AF60563D-B0B8-40C1-BBAB-D3E533F2538C}" presName="sibTrans" presStyleCnt="0"/>
      <dgm:spPr/>
    </dgm:pt>
    <dgm:pt modelId="{BF1C2963-8ED2-4DA8-AD03-9BC76E203994}" type="pres">
      <dgm:prSet presAssocID="{BA3E6A10-2ACD-42D9-8BBF-8414969CA512}" presName="node" presStyleLbl="node1" presStyleIdx="3" presStyleCnt="7">
        <dgm:presLayoutVars>
          <dgm:bulletEnabled val="1"/>
        </dgm:presLayoutVars>
      </dgm:prSet>
      <dgm:spPr/>
      <dgm:t>
        <a:bodyPr/>
        <a:lstStyle/>
        <a:p>
          <a:endParaRPr lang="en-US"/>
        </a:p>
      </dgm:t>
    </dgm:pt>
    <dgm:pt modelId="{F3282CC8-A964-43AA-A58E-BA6DEA0ADC80}" type="pres">
      <dgm:prSet presAssocID="{ED0579BB-31C1-4860-A3E7-34A56DCD2F48}" presName="sibTrans" presStyleCnt="0"/>
      <dgm:spPr/>
    </dgm:pt>
    <dgm:pt modelId="{723E7432-BCCD-4239-A8A0-81D13A95C6C7}" type="pres">
      <dgm:prSet presAssocID="{EA648996-B4ED-44C9-A86B-11FAE4B280A1}" presName="node" presStyleLbl="node1" presStyleIdx="4" presStyleCnt="7">
        <dgm:presLayoutVars>
          <dgm:bulletEnabled val="1"/>
        </dgm:presLayoutVars>
      </dgm:prSet>
      <dgm:spPr/>
      <dgm:t>
        <a:bodyPr/>
        <a:lstStyle/>
        <a:p>
          <a:endParaRPr lang="en-US"/>
        </a:p>
      </dgm:t>
    </dgm:pt>
    <dgm:pt modelId="{7FCC9627-3398-4DAF-B30E-8CE76EDB5F70}" type="pres">
      <dgm:prSet presAssocID="{EAF9665D-32DF-4F39-9271-D2DA837255BF}" presName="sibTrans" presStyleCnt="0"/>
      <dgm:spPr/>
    </dgm:pt>
    <dgm:pt modelId="{62294FAF-D357-4D5F-9CD3-95F4E8778838}" type="pres">
      <dgm:prSet presAssocID="{837AF100-A3EC-48BB-BDD4-2CF7E5AF6398}" presName="node" presStyleLbl="node1" presStyleIdx="5" presStyleCnt="7">
        <dgm:presLayoutVars>
          <dgm:bulletEnabled val="1"/>
        </dgm:presLayoutVars>
      </dgm:prSet>
      <dgm:spPr/>
      <dgm:t>
        <a:bodyPr/>
        <a:lstStyle/>
        <a:p>
          <a:endParaRPr lang="en-US"/>
        </a:p>
      </dgm:t>
    </dgm:pt>
    <dgm:pt modelId="{B84BC6B7-B139-427A-8784-2BC0AAAF7E77}" type="pres">
      <dgm:prSet presAssocID="{59D5A1E7-443C-4CF2-8C11-B43588B33D0B}" presName="sibTrans" presStyleCnt="0"/>
      <dgm:spPr/>
    </dgm:pt>
    <dgm:pt modelId="{A5833A6C-5C90-491E-8C9E-1D488FE54C21}" type="pres">
      <dgm:prSet presAssocID="{F324452A-B156-4327-81EE-CC518412948A}" presName="node" presStyleLbl="node1" presStyleIdx="6" presStyleCnt="7">
        <dgm:presLayoutVars>
          <dgm:bulletEnabled val="1"/>
        </dgm:presLayoutVars>
      </dgm:prSet>
      <dgm:spPr/>
      <dgm:t>
        <a:bodyPr/>
        <a:lstStyle/>
        <a:p>
          <a:endParaRPr lang="en-US"/>
        </a:p>
      </dgm:t>
    </dgm:pt>
  </dgm:ptLst>
  <dgm:cxnLst>
    <dgm:cxn modelId="{3662EE17-69C2-419D-A625-25CBC4C8080A}" type="presOf" srcId="{B0D22C7B-B48B-4C92-BC22-3A0A0FFCE2D9}" destId="{311E0901-42A9-4EE3-A80C-517A75233E88}" srcOrd="0" destOrd="0" presId="urn:microsoft.com/office/officeart/2005/8/layout/default"/>
    <dgm:cxn modelId="{1120E56A-1B5A-4E43-885D-9CF2A8A389E6}" type="presOf" srcId="{37C4A5BB-65BE-49CB-BF6F-CEDB72DB453A}" destId="{2FA300F8-FD94-483A-B631-759DE2DFB986}" srcOrd="0" destOrd="0" presId="urn:microsoft.com/office/officeart/2005/8/layout/default"/>
    <dgm:cxn modelId="{BCF5B864-303A-496B-B924-BE50D6FFFECC}" srcId="{9DFF66C6-164A-4D98-B600-0C515A4D9A91}" destId="{BBD4EB42-BA71-4E28-BCE4-0AD6AC02A16C}" srcOrd="1" destOrd="0" parTransId="{6904AA4B-697F-4034-AAD9-BA5DCC4FF244}" sibTransId="{58CC46A2-12C8-4189-B808-47348A93B1A0}"/>
    <dgm:cxn modelId="{0C0A2E60-8357-4A18-A82F-226EF8213ECE}" srcId="{9DFF66C6-164A-4D98-B600-0C515A4D9A91}" destId="{BA3E6A10-2ACD-42D9-8BBF-8414969CA512}" srcOrd="3" destOrd="0" parTransId="{E034A040-78F2-4D79-9100-297E3901A6B8}" sibTransId="{ED0579BB-31C1-4860-A3E7-34A56DCD2F48}"/>
    <dgm:cxn modelId="{C48F5A9B-78A8-4074-97CA-0AC72A68B638}" srcId="{9DFF66C6-164A-4D98-B600-0C515A4D9A91}" destId="{F324452A-B156-4327-81EE-CC518412948A}" srcOrd="6" destOrd="0" parTransId="{55DA7F64-F063-4644-AA71-62C5AC9FD70F}" sibTransId="{2D7131CB-7E23-4DA6-B442-D368DEFCA3E6}"/>
    <dgm:cxn modelId="{E8BDB511-06F6-4757-8BB5-3BE49387BC5A}" type="presOf" srcId="{9DFF66C6-164A-4D98-B600-0C515A4D9A91}" destId="{C2B8C74B-AA6E-48D8-B61A-230FA7EB8B98}" srcOrd="0" destOrd="0" presId="urn:microsoft.com/office/officeart/2005/8/layout/default"/>
    <dgm:cxn modelId="{A84B82F6-FF66-4C3B-8344-8FB30E6B4984}" srcId="{9DFF66C6-164A-4D98-B600-0C515A4D9A91}" destId="{837AF100-A3EC-48BB-BDD4-2CF7E5AF6398}" srcOrd="5" destOrd="0" parTransId="{79EF2C3C-AEFB-4E0F-8C81-DD3D0E853CFC}" sibTransId="{59D5A1E7-443C-4CF2-8C11-B43588B33D0B}"/>
    <dgm:cxn modelId="{79F168DF-FCA3-4600-8809-AA08A5A06B61}" srcId="{9DFF66C6-164A-4D98-B600-0C515A4D9A91}" destId="{B0D22C7B-B48B-4C92-BC22-3A0A0FFCE2D9}" srcOrd="2" destOrd="0" parTransId="{4475452F-161B-4F85-9765-D552BA6353F0}" sibTransId="{AF60563D-B0B8-40C1-BBAB-D3E533F2538C}"/>
    <dgm:cxn modelId="{05C49DEC-C322-4162-8706-C220D2308139}" type="presOf" srcId="{BBD4EB42-BA71-4E28-BCE4-0AD6AC02A16C}" destId="{4FA5446E-6EE5-48D2-848F-38A6730332CB}" srcOrd="0" destOrd="0" presId="urn:microsoft.com/office/officeart/2005/8/layout/default"/>
    <dgm:cxn modelId="{6EEF16A4-88EE-4F35-B00B-CA37A204AAE7}" type="presOf" srcId="{BA3E6A10-2ACD-42D9-8BBF-8414969CA512}" destId="{BF1C2963-8ED2-4DA8-AD03-9BC76E203994}" srcOrd="0" destOrd="0" presId="urn:microsoft.com/office/officeart/2005/8/layout/default"/>
    <dgm:cxn modelId="{67623166-D1DE-4EF5-A2CD-0A8EA68A235D}" type="presOf" srcId="{EA648996-B4ED-44C9-A86B-11FAE4B280A1}" destId="{723E7432-BCCD-4239-A8A0-81D13A95C6C7}" srcOrd="0" destOrd="0" presId="urn:microsoft.com/office/officeart/2005/8/layout/default"/>
    <dgm:cxn modelId="{05A2FB1A-960E-47F3-89D2-8ABF482431A9}" srcId="{9DFF66C6-164A-4D98-B600-0C515A4D9A91}" destId="{37C4A5BB-65BE-49CB-BF6F-CEDB72DB453A}" srcOrd="0" destOrd="0" parTransId="{974011F3-6BF5-43C1-93D8-DA6845BB3AF6}" sibTransId="{5D1F84BB-7FF0-4351-9F6F-CF196EE8BE29}"/>
    <dgm:cxn modelId="{E83413FD-9A18-4586-9C76-304483CA4FBB}" type="presOf" srcId="{F324452A-B156-4327-81EE-CC518412948A}" destId="{A5833A6C-5C90-491E-8C9E-1D488FE54C21}" srcOrd="0" destOrd="0" presId="urn:microsoft.com/office/officeart/2005/8/layout/default"/>
    <dgm:cxn modelId="{16280BE2-5A99-4D17-9D9E-6A0EBA25C8A5}" srcId="{9DFF66C6-164A-4D98-B600-0C515A4D9A91}" destId="{EA648996-B4ED-44C9-A86B-11FAE4B280A1}" srcOrd="4" destOrd="0" parTransId="{7308F373-BB1A-474C-B81F-F853DD7F05D9}" sibTransId="{EAF9665D-32DF-4F39-9271-D2DA837255BF}"/>
    <dgm:cxn modelId="{247DF19F-9879-4B5D-ABC8-4B3263B0F572}" type="presOf" srcId="{837AF100-A3EC-48BB-BDD4-2CF7E5AF6398}" destId="{62294FAF-D357-4D5F-9CD3-95F4E8778838}" srcOrd="0" destOrd="0" presId="urn:microsoft.com/office/officeart/2005/8/layout/default"/>
    <dgm:cxn modelId="{B76B9F7E-C185-4297-813E-107F1DFA2605}" type="presParOf" srcId="{C2B8C74B-AA6E-48D8-B61A-230FA7EB8B98}" destId="{2FA300F8-FD94-483A-B631-759DE2DFB986}" srcOrd="0" destOrd="0" presId="urn:microsoft.com/office/officeart/2005/8/layout/default"/>
    <dgm:cxn modelId="{6E73112D-92E9-404B-87C9-E226F7C06CA1}" type="presParOf" srcId="{C2B8C74B-AA6E-48D8-B61A-230FA7EB8B98}" destId="{0D663BAC-8CB8-4C66-9F63-A0E02F170C75}" srcOrd="1" destOrd="0" presId="urn:microsoft.com/office/officeart/2005/8/layout/default"/>
    <dgm:cxn modelId="{864E7129-DE0B-4ED1-AE09-F97F3BDB514F}" type="presParOf" srcId="{C2B8C74B-AA6E-48D8-B61A-230FA7EB8B98}" destId="{4FA5446E-6EE5-48D2-848F-38A6730332CB}" srcOrd="2" destOrd="0" presId="urn:microsoft.com/office/officeart/2005/8/layout/default"/>
    <dgm:cxn modelId="{9B6B2AD2-5993-4738-B8F8-219B8BFBF7B4}" type="presParOf" srcId="{C2B8C74B-AA6E-48D8-B61A-230FA7EB8B98}" destId="{10C0E25C-E966-4442-B8A5-BF0EB1BA87F3}" srcOrd="3" destOrd="0" presId="urn:microsoft.com/office/officeart/2005/8/layout/default"/>
    <dgm:cxn modelId="{C7C879DF-5F6C-41A7-BEAB-676EB249B6B8}" type="presParOf" srcId="{C2B8C74B-AA6E-48D8-B61A-230FA7EB8B98}" destId="{311E0901-42A9-4EE3-A80C-517A75233E88}" srcOrd="4" destOrd="0" presId="urn:microsoft.com/office/officeart/2005/8/layout/default"/>
    <dgm:cxn modelId="{70DDEC70-3875-4A07-BB0E-8FC3319BCF34}" type="presParOf" srcId="{C2B8C74B-AA6E-48D8-B61A-230FA7EB8B98}" destId="{5DBB7F94-AA57-4235-B2B9-895888730C46}" srcOrd="5" destOrd="0" presId="urn:microsoft.com/office/officeart/2005/8/layout/default"/>
    <dgm:cxn modelId="{68E57A4E-DEBB-4BC8-AFAD-7EA0333DE6CC}" type="presParOf" srcId="{C2B8C74B-AA6E-48D8-B61A-230FA7EB8B98}" destId="{BF1C2963-8ED2-4DA8-AD03-9BC76E203994}" srcOrd="6" destOrd="0" presId="urn:microsoft.com/office/officeart/2005/8/layout/default"/>
    <dgm:cxn modelId="{6681E46B-4CD8-4353-AA40-92EBFD4144EF}" type="presParOf" srcId="{C2B8C74B-AA6E-48D8-B61A-230FA7EB8B98}" destId="{F3282CC8-A964-43AA-A58E-BA6DEA0ADC80}" srcOrd="7" destOrd="0" presId="urn:microsoft.com/office/officeart/2005/8/layout/default"/>
    <dgm:cxn modelId="{1C7EF44A-F1F0-4E19-90A5-A066F9961477}" type="presParOf" srcId="{C2B8C74B-AA6E-48D8-B61A-230FA7EB8B98}" destId="{723E7432-BCCD-4239-A8A0-81D13A95C6C7}" srcOrd="8" destOrd="0" presId="urn:microsoft.com/office/officeart/2005/8/layout/default"/>
    <dgm:cxn modelId="{92A10EA7-7D79-4ACB-AFD2-81CD0EB78184}" type="presParOf" srcId="{C2B8C74B-AA6E-48D8-B61A-230FA7EB8B98}" destId="{7FCC9627-3398-4DAF-B30E-8CE76EDB5F70}" srcOrd="9" destOrd="0" presId="urn:microsoft.com/office/officeart/2005/8/layout/default"/>
    <dgm:cxn modelId="{484B63E6-613F-4CAD-AC45-556EE17DEBBC}" type="presParOf" srcId="{C2B8C74B-AA6E-48D8-B61A-230FA7EB8B98}" destId="{62294FAF-D357-4D5F-9CD3-95F4E8778838}" srcOrd="10" destOrd="0" presId="urn:microsoft.com/office/officeart/2005/8/layout/default"/>
    <dgm:cxn modelId="{C8629353-D6CE-459A-BC64-8193C59683BD}" type="presParOf" srcId="{C2B8C74B-AA6E-48D8-B61A-230FA7EB8B98}" destId="{B84BC6B7-B139-427A-8784-2BC0AAAF7E77}" srcOrd="11" destOrd="0" presId="urn:microsoft.com/office/officeart/2005/8/layout/default"/>
    <dgm:cxn modelId="{17182145-9F84-4A66-85A5-E5F4882C1FB2}" type="presParOf" srcId="{C2B8C74B-AA6E-48D8-B61A-230FA7EB8B98}" destId="{A5833A6C-5C90-491E-8C9E-1D488FE54C21}" srcOrd="12"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FF66C6-164A-4D98-B600-0C515A4D9A91}" type="doc">
      <dgm:prSet loTypeId="urn:microsoft.com/office/officeart/2005/8/layout/default" loCatId="list" qsTypeId="urn:microsoft.com/office/officeart/2005/8/quickstyle/3d2" qsCatId="3D" csTypeId="urn:microsoft.com/office/officeart/2005/8/colors/colorful4" csCatId="colorful" phldr="1"/>
      <dgm:spPr/>
      <dgm:t>
        <a:bodyPr/>
        <a:lstStyle/>
        <a:p>
          <a:endParaRPr lang="en-US"/>
        </a:p>
      </dgm:t>
    </dgm:pt>
    <dgm:pt modelId="{37C4A5BB-65BE-49CB-BF6F-CEDB72DB453A}">
      <dgm:prSet phldrT="[Text]"/>
      <dgm:spPr>
        <a:solidFill>
          <a:srgbClr val="FFC000"/>
        </a:solidFill>
      </dgm:spPr>
      <dgm:t>
        <a:bodyPr/>
        <a:lstStyle/>
        <a:p>
          <a:r>
            <a:rPr lang="en-US" dirty="0" smtClean="0">
              <a:solidFill>
                <a:schemeClr val="bg2">
                  <a:lumMod val="50000"/>
                </a:schemeClr>
              </a:solidFill>
            </a:rPr>
            <a:t>DSS 1</a:t>
          </a:r>
          <a:endParaRPr lang="en-US" dirty="0">
            <a:solidFill>
              <a:schemeClr val="bg2">
                <a:lumMod val="50000"/>
              </a:schemeClr>
            </a:solidFill>
          </a:endParaRPr>
        </a:p>
      </dgm:t>
    </dgm:pt>
    <dgm:pt modelId="{974011F3-6BF5-43C1-93D8-DA6845BB3AF6}" type="parTrans" cxnId="{05A2FB1A-960E-47F3-89D2-8ABF482431A9}">
      <dgm:prSet/>
      <dgm:spPr/>
      <dgm:t>
        <a:bodyPr/>
        <a:lstStyle/>
        <a:p>
          <a:endParaRPr lang="en-US"/>
        </a:p>
      </dgm:t>
    </dgm:pt>
    <dgm:pt modelId="{5D1F84BB-7FF0-4351-9F6F-CF196EE8BE29}" type="sibTrans" cxnId="{05A2FB1A-960E-47F3-89D2-8ABF482431A9}">
      <dgm:prSet/>
      <dgm:spPr/>
      <dgm:t>
        <a:bodyPr/>
        <a:lstStyle/>
        <a:p>
          <a:endParaRPr lang="en-US"/>
        </a:p>
      </dgm:t>
    </dgm:pt>
    <dgm:pt modelId="{BBD4EB42-BA71-4E28-BCE4-0AD6AC02A16C}">
      <dgm:prSet phldrT="[Text]"/>
      <dgm:spPr>
        <a:solidFill>
          <a:srgbClr val="FFC000"/>
        </a:solidFill>
      </dgm:spPr>
      <dgm:t>
        <a:bodyPr/>
        <a:lstStyle/>
        <a:p>
          <a:r>
            <a:rPr lang="en-US" dirty="0" smtClean="0">
              <a:solidFill>
                <a:schemeClr val="bg2">
                  <a:lumMod val="50000"/>
                </a:schemeClr>
              </a:solidFill>
            </a:rPr>
            <a:t>DSS 2</a:t>
          </a:r>
          <a:endParaRPr lang="en-US" dirty="0">
            <a:solidFill>
              <a:schemeClr val="bg2">
                <a:lumMod val="50000"/>
              </a:schemeClr>
            </a:solidFill>
          </a:endParaRPr>
        </a:p>
      </dgm:t>
    </dgm:pt>
    <dgm:pt modelId="{6904AA4B-697F-4034-AAD9-BA5DCC4FF244}" type="parTrans" cxnId="{BCF5B864-303A-496B-B924-BE50D6FFFECC}">
      <dgm:prSet/>
      <dgm:spPr/>
      <dgm:t>
        <a:bodyPr/>
        <a:lstStyle/>
        <a:p>
          <a:endParaRPr lang="en-US"/>
        </a:p>
      </dgm:t>
    </dgm:pt>
    <dgm:pt modelId="{58CC46A2-12C8-4189-B808-47348A93B1A0}" type="sibTrans" cxnId="{BCF5B864-303A-496B-B924-BE50D6FFFECC}">
      <dgm:prSet/>
      <dgm:spPr/>
      <dgm:t>
        <a:bodyPr/>
        <a:lstStyle/>
        <a:p>
          <a:endParaRPr lang="en-US"/>
        </a:p>
      </dgm:t>
    </dgm:pt>
    <dgm:pt modelId="{B0D22C7B-B48B-4C92-BC22-3A0A0FFCE2D9}">
      <dgm:prSet phldrT="[Text]"/>
      <dgm:spPr>
        <a:solidFill>
          <a:srgbClr val="FFC000"/>
        </a:solidFill>
      </dgm:spPr>
      <dgm:t>
        <a:bodyPr/>
        <a:lstStyle/>
        <a:p>
          <a:r>
            <a:rPr lang="en-US" dirty="0" smtClean="0">
              <a:solidFill>
                <a:schemeClr val="bg2">
                  <a:lumMod val="50000"/>
                </a:schemeClr>
              </a:solidFill>
            </a:rPr>
            <a:t>DSS 3</a:t>
          </a:r>
          <a:endParaRPr lang="en-US" dirty="0">
            <a:solidFill>
              <a:schemeClr val="bg2">
                <a:lumMod val="50000"/>
              </a:schemeClr>
            </a:solidFill>
          </a:endParaRPr>
        </a:p>
      </dgm:t>
    </dgm:pt>
    <dgm:pt modelId="{4475452F-161B-4F85-9765-D552BA6353F0}" type="parTrans" cxnId="{79F168DF-FCA3-4600-8809-AA08A5A06B61}">
      <dgm:prSet/>
      <dgm:spPr/>
      <dgm:t>
        <a:bodyPr/>
        <a:lstStyle/>
        <a:p>
          <a:endParaRPr lang="en-US"/>
        </a:p>
      </dgm:t>
    </dgm:pt>
    <dgm:pt modelId="{AF60563D-B0B8-40C1-BBAB-D3E533F2538C}" type="sibTrans" cxnId="{79F168DF-FCA3-4600-8809-AA08A5A06B61}">
      <dgm:prSet/>
      <dgm:spPr/>
      <dgm:t>
        <a:bodyPr/>
        <a:lstStyle/>
        <a:p>
          <a:endParaRPr lang="en-US"/>
        </a:p>
      </dgm:t>
    </dgm:pt>
    <dgm:pt modelId="{BA3E6A10-2ACD-42D9-8BBF-8414969CA512}">
      <dgm:prSet phldrT="[Text]"/>
      <dgm:spPr>
        <a:solidFill>
          <a:srgbClr val="FFC000"/>
        </a:solidFill>
      </dgm:spPr>
      <dgm:t>
        <a:bodyPr/>
        <a:lstStyle/>
        <a:p>
          <a:r>
            <a:rPr lang="en-US" dirty="0" smtClean="0">
              <a:solidFill>
                <a:schemeClr val="bg2">
                  <a:lumMod val="50000"/>
                </a:schemeClr>
              </a:solidFill>
            </a:rPr>
            <a:t>DSS 4</a:t>
          </a:r>
          <a:endParaRPr lang="en-US" dirty="0">
            <a:solidFill>
              <a:schemeClr val="bg2">
                <a:lumMod val="50000"/>
              </a:schemeClr>
            </a:solidFill>
          </a:endParaRPr>
        </a:p>
      </dgm:t>
    </dgm:pt>
    <dgm:pt modelId="{E034A040-78F2-4D79-9100-297E3901A6B8}" type="parTrans" cxnId="{0C0A2E60-8357-4A18-A82F-226EF8213ECE}">
      <dgm:prSet/>
      <dgm:spPr/>
      <dgm:t>
        <a:bodyPr/>
        <a:lstStyle/>
        <a:p>
          <a:endParaRPr lang="en-US"/>
        </a:p>
      </dgm:t>
    </dgm:pt>
    <dgm:pt modelId="{ED0579BB-31C1-4860-A3E7-34A56DCD2F48}" type="sibTrans" cxnId="{0C0A2E60-8357-4A18-A82F-226EF8213ECE}">
      <dgm:prSet/>
      <dgm:spPr/>
      <dgm:t>
        <a:bodyPr/>
        <a:lstStyle/>
        <a:p>
          <a:endParaRPr lang="en-US"/>
        </a:p>
      </dgm:t>
    </dgm:pt>
    <dgm:pt modelId="{EA648996-B4ED-44C9-A86B-11FAE4B280A1}">
      <dgm:prSet phldrT="[Text]"/>
      <dgm:spPr>
        <a:solidFill>
          <a:srgbClr val="FFC000"/>
        </a:solidFill>
      </dgm:spPr>
      <dgm:t>
        <a:bodyPr/>
        <a:lstStyle/>
        <a:p>
          <a:r>
            <a:rPr lang="en-US" dirty="0" smtClean="0">
              <a:solidFill>
                <a:schemeClr val="bg2">
                  <a:lumMod val="50000"/>
                </a:schemeClr>
              </a:solidFill>
            </a:rPr>
            <a:t>DSS 5</a:t>
          </a:r>
          <a:endParaRPr lang="en-US" dirty="0">
            <a:solidFill>
              <a:schemeClr val="bg2">
                <a:lumMod val="50000"/>
              </a:schemeClr>
            </a:solidFill>
          </a:endParaRPr>
        </a:p>
      </dgm:t>
    </dgm:pt>
    <dgm:pt modelId="{7308F373-BB1A-474C-B81F-F853DD7F05D9}" type="parTrans" cxnId="{16280BE2-5A99-4D17-9D9E-6A0EBA25C8A5}">
      <dgm:prSet/>
      <dgm:spPr/>
      <dgm:t>
        <a:bodyPr/>
        <a:lstStyle/>
        <a:p>
          <a:endParaRPr lang="en-US"/>
        </a:p>
      </dgm:t>
    </dgm:pt>
    <dgm:pt modelId="{EAF9665D-32DF-4F39-9271-D2DA837255BF}" type="sibTrans" cxnId="{16280BE2-5A99-4D17-9D9E-6A0EBA25C8A5}">
      <dgm:prSet/>
      <dgm:spPr/>
      <dgm:t>
        <a:bodyPr/>
        <a:lstStyle/>
        <a:p>
          <a:endParaRPr lang="en-US"/>
        </a:p>
      </dgm:t>
    </dgm:pt>
    <dgm:pt modelId="{837AF100-A3EC-48BB-BDD4-2CF7E5AF6398}">
      <dgm:prSet phldrT="[Text]"/>
      <dgm:spPr>
        <a:solidFill>
          <a:srgbClr val="FFC000"/>
        </a:solidFill>
      </dgm:spPr>
      <dgm:t>
        <a:bodyPr/>
        <a:lstStyle/>
        <a:p>
          <a:r>
            <a:rPr lang="en-US" dirty="0" smtClean="0">
              <a:solidFill>
                <a:schemeClr val="bg2">
                  <a:lumMod val="50000"/>
                </a:schemeClr>
              </a:solidFill>
            </a:rPr>
            <a:t>DSS 6</a:t>
          </a:r>
          <a:endParaRPr lang="en-US" dirty="0">
            <a:solidFill>
              <a:schemeClr val="bg2">
                <a:lumMod val="50000"/>
              </a:schemeClr>
            </a:solidFill>
          </a:endParaRPr>
        </a:p>
      </dgm:t>
    </dgm:pt>
    <dgm:pt modelId="{79EF2C3C-AEFB-4E0F-8C81-DD3D0E853CFC}" type="parTrans" cxnId="{A84B82F6-FF66-4C3B-8344-8FB30E6B4984}">
      <dgm:prSet/>
      <dgm:spPr/>
      <dgm:t>
        <a:bodyPr/>
        <a:lstStyle/>
        <a:p>
          <a:endParaRPr lang="en-US"/>
        </a:p>
      </dgm:t>
    </dgm:pt>
    <dgm:pt modelId="{59D5A1E7-443C-4CF2-8C11-B43588B33D0B}" type="sibTrans" cxnId="{A84B82F6-FF66-4C3B-8344-8FB30E6B4984}">
      <dgm:prSet/>
      <dgm:spPr/>
      <dgm:t>
        <a:bodyPr/>
        <a:lstStyle/>
        <a:p>
          <a:endParaRPr lang="en-US"/>
        </a:p>
      </dgm:t>
    </dgm:pt>
    <dgm:pt modelId="{F324452A-B156-4327-81EE-CC518412948A}">
      <dgm:prSet phldrT="[Text]"/>
      <dgm:spPr>
        <a:solidFill>
          <a:srgbClr val="FFC000"/>
        </a:solidFill>
      </dgm:spPr>
      <dgm:t>
        <a:bodyPr/>
        <a:lstStyle/>
        <a:p>
          <a:r>
            <a:rPr lang="en-US" dirty="0" smtClean="0">
              <a:solidFill>
                <a:schemeClr val="bg2">
                  <a:lumMod val="50000"/>
                </a:schemeClr>
              </a:solidFill>
            </a:rPr>
            <a:t>DSS 7</a:t>
          </a:r>
          <a:endParaRPr lang="en-US" dirty="0">
            <a:solidFill>
              <a:schemeClr val="bg2">
                <a:lumMod val="50000"/>
              </a:schemeClr>
            </a:solidFill>
          </a:endParaRPr>
        </a:p>
      </dgm:t>
    </dgm:pt>
    <dgm:pt modelId="{55DA7F64-F063-4644-AA71-62C5AC9FD70F}" type="parTrans" cxnId="{C48F5A9B-78A8-4074-97CA-0AC72A68B638}">
      <dgm:prSet/>
      <dgm:spPr/>
      <dgm:t>
        <a:bodyPr/>
        <a:lstStyle/>
        <a:p>
          <a:endParaRPr lang="en-US"/>
        </a:p>
      </dgm:t>
    </dgm:pt>
    <dgm:pt modelId="{2D7131CB-7E23-4DA6-B442-D368DEFCA3E6}" type="sibTrans" cxnId="{C48F5A9B-78A8-4074-97CA-0AC72A68B638}">
      <dgm:prSet/>
      <dgm:spPr/>
      <dgm:t>
        <a:bodyPr/>
        <a:lstStyle/>
        <a:p>
          <a:endParaRPr lang="en-US"/>
        </a:p>
      </dgm:t>
    </dgm:pt>
    <dgm:pt modelId="{C2B8C74B-AA6E-48D8-B61A-230FA7EB8B98}" type="pres">
      <dgm:prSet presAssocID="{9DFF66C6-164A-4D98-B600-0C515A4D9A91}" presName="diagram" presStyleCnt="0">
        <dgm:presLayoutVars>
          <dgm:dir/>
          <dgm:resizeHandles val="exact"/>
        </dgm:presLayoutVars>
      </dgm:prSet>
      <dgm:spPr/>
      <dgm:t>
        <a:bodyPr/>
        <a:lstStyle/>
        <a:p>
          <a:endParaRPr lang="en-US"/>
        </a:p>
      </dgm:t>
    </dgm:pt>
    <dgm:pt modelId="{2FA300F8-FD94-483A-B631-759DE2DFB986}" type="pres">
      <dgm:prSet presAssocID="{37C4A5BB-65BE-49CB-BF6F-CEDB72DB453A}" presName="node" presStyleLbl="node1" presStyleIdx="0" presStyleCnt="7">
        <dgm:presLayoutVars>
          <dgm:bulletEnabled val="1"/>
        </dgm:presLayoutVars>
      </dgm:prSet>
      <dgm:spPr/>
      <dgm:t>
        <a:bodyPr/>
        <a:lstStyle/>
        <a:p>
          <a:endParaRPr lang="en-US"/>
        </a:p>
      </dgm:t>
    </dgm:pt>
    <dgm:pt modelId="{0D663BAC-8CB8-4C66-9F63-A0E02F170C75}" type="pres">
      <dgm:prSet presAssocID="{5D1F84BB-7FF0-4351-9F6F-CF196EE8BE29}" presName="sibTrans" presStyleCnt="0"/>
      <dgm:spPr/>
    </dgm:pt>
    <dgm:pt modelId="{4FA5446E-6EE5-48D2-848F-38A6730332CB}" type="pres">
      <dgm:prSet presAssocID="{BBD4EB42-BA71-4E28-BCE4-0AD6AC02A16C}" presName="node" presStyleLbl="node1" presStyleIdx="1" presStyleCnt="7">
        <dgm:presLayoutVars>
          <dgm:bulletEnabled val="1"/>
        </dgm:presLayoutVars>
      </dgm:prSet>
      <dgm:spPr/>
      <dgm:t>
        <a:bodyPr/>
        <a:lstStyle/>
        <a:p>
          <a:endParaRPr lang="en-US"/>
        </a:p>
      </dgm:t>
    </dgm:pt>
    <dgm:pt modelId="{10C0E25C-E966-4442-B8A5-BF0EB1BA87F3}" type="pres">
      <dgm:prSet presAssocID="{58CC46A2-12C8-4189-B808-47348A93B1A0}" presName="sibTrans" presStyleCnt="0"/>
      <dgm:spPr/>
    </dgm:pt>
    <dgm:pt modelId="{311E0901-42A9-4EE3-A80C-517A75233E88}" type="pres">
      <dgm:prSet presAssocID="{B0D22C7B-B48B-4C92-BC22-3A0A0FFCE2D9}" presName="node" presStyleLbl="node1" presStyleIdx="2" presStyleCnt="7">
        <dgm:presLayoutVars>
          <dgm:bulletEnabled val="1"/>
        </dgm:presLayoutVars>
      </dgm:prSet>
      <dgm:spPr/>
      <dgm:t>
        <a:bodyPr/>
        <a:lstStyle/>
        <a:p>
          <a:endParaRPr lang="en-US"/>
        </a:p>
      </dgm:t>
    </dgm:pt>
    <dgm:pt modelId="{5DBB7F94-AA57-4235-B2B9-895888730C46}" type="pres">
      <dgm:prSet presAssocID="{AF60563D-B0B8-40C1-BBAB-D3E533F2538C}" presName="sibTrans" presStyleCnt="0"/>
      <dgm:spPr/>
    </dgm:pt>
    <dgm:pt modelId="{BF1C2963-8ED2-4DA8-AD03-9BC76E203994}" type="pres">
      <dgm:prSet presAssocID="{BA3E6A10-2ACD-42D9-8BBF-8414969CA512}" presName="node" presStyleLbl="node1" presStyleIdx="3" presStyleCnt="7">
        <dgm:presLayoutVars>
          <dgm:bulletEnabled val="1"/>
        </dgm:presLayoutVars>
      </dgm:prSet>
      <dgm:spPr/>
      <dgm:t>
        <a:bodyPr/>
        <a:lstStyle/>
        <a:p>
          <a:endParaRPr lang="en-US"/>
        </a:p>
      </dgm:t>
    </dgm:pt>
    <dgm:pt modelId="{F3282CC8-A964-43AA-A58E-BA6DEA0ADC80}" type="pres">
      <dgm:prSet presAssocID="{ED0579BB-31C1-4860-A3E7-34A56DCD2F48}" presName="sibTrans" presStyleCnt="0"/>
      <dgm:spPr/>
    </dgm:pt>
    <dgm:pt modelId="{723E7432-BCCD-4239-A8A0-81D13A95C6C7}" type="pres">
      <dgm:prSet presAssocID="{EA648996-B4ED-44C9-A86B-11FAE4B280A1}" presName="node" presStyleLbl="node1" presStyleIdx="4" presStyleCnt="7">
        <dgm:presLayoutVars>
          <dgm:bulletEnabled val="1"/>
        </dgm:presLayoutVars>
      </dgm:prSet>
      <dgm:spPr/>
      <dgm:t>
        <a:bodyPr/>
        <a:lstStyle/>
        <a:p>
          <a:endParaRPr lang="en-US"/>
        </a:p>
      </dgm:t>
    </dgm:pt>
    <dgm:pt modelId="{7FCC9627-3398-4DAF-B30E-8CE76EDB5F70}" type="pres">
      <dgm:prSet presAssocID="{EAF9665D-32DF-4F39-9271-D2DA837255BF}" presName="sibTrans" presStyleCnt="0"/>
      <dgm:spPr/>
    </dgm:pt>
    <dgm:pt modelId="{62294FAF-D357-4D5F-9CD3-95F4E8778838}" type="pres">
      <dgm:prSet presAssocID="{837AF100-A3EC-48BB-BDD4-2CF7E5AF6398}" presName="node" presStyleLbl="node1" presStyleIdx="5" presStyleCnt="7">
        <dgm:presLayoutVars>
          <dgm:bulletEnabled val="1"/>
        </dgm:presLayoutVars>
      </dgm:prSet>
      <dgm:spPr/>
      <dgm:t>
        <a:bodyPr/>
        <a:lstStyle/>
        <a:p>
          <a:endParaRPr lang="en-US"/>
        </a:p>
      </dgm:t>
    </dgm:pt>
    <dgm:pt modelId="{B84BC6B7-B139-427A-8784-2BC0AAAF7E77}" type="pres">
      <dgm:prSet presAssocID="{59D5A1E7-443C-4CF2-8C11-B43588B33D0B}" presName="sibTrans" presStyleCnt="0"/>
      <dgm:spPr/>
    </dgm:pt>
    <dgm:pt modelId="{A5833A6C-5C90-491E-8C9E-1D488FE54C21}" type="pres">
      <dgm:prSet presAssocID="{F324452A-B156-4327-81EE-CC518412948A}" presName="node" presStyleLbl="node1" presStyleIdx="6" presStyleCnt="7">
        <dgm:presLayoutVars>
          <dgm:bulletEnabled val="1"/>
        </dgm:presLayoutVars>
      </dgm:prSet>
      <dgm:spPr/>
      <dgm:t>
        <a:bodyPr/>
        <a:lstStyle/>
        <a:p>
          <a:endParaRPr lang="en-US"/>
        </a:p>
      </dgm:t>
    </dgm:pt>
  </dgm:ptLst>
  <dgm:cxnLst>
    <dgm:cxn modelId="{05A2FB1A-960E-47F3-89D2-8ABF482431A9}" srcId="{9DFF66C6-164A-4D98-B600-0C515A4D9A91}" destId="{37C4A5BB-65BE-49CB-BF6F-CEDB72DB453A}" srcOrd="0" destOrd="0" parTransId="{974011F3-6BF5-43C1-93D8-DA6845BB3AF6}" sibTransId="{5D1F84BB-7FF0-4351-9F6F-CF196EE8BE29}"/>
    <dgm:cxn modelId="{F437A70A-353B-445F-B412-19BE42361055}" type="presOf" srcId="{837AF100-A3EC-48BB-BDD4-2CF7E5AF6398}" destId="{62294FAF-D357-4D5F-9CD3-95F4E8778838}" srcOrd="0" destOrd="0" presId="urn:microsoft.com/office/officeart/2005/8/layout/default"/>
    <dgm:cxn modelId="{C48F5A9B-78A8-4074-97CA-0AC72A68B638}" srcId="{9DFF66C6-164A-4D98-B600-0C515A4D9A91}" destId="{F324452A-B156-4327-81EE-CC518412948A}" srcOrd="6" destOrd="0" parTransId="{55DA7F64-F063-4644-AA71-62C5AC9FD70F}" sibTransId="{2D7131CB-7E23-4DA6-B442-D368DEFCA3E6}"/>
    <dgm:cxn modelId="{79F168DF-FCA3-4600-8809-AA08A5A06B61}" srcId="{9DFF66C6-164A-4D98-B600-0C515A4D9A91}" destId="{B0D22C7B-B48B-4C92-BC22-3A0A0FFCE2D9}" srcOrd="2" destOrd="0" parTransId="{4475452F-161B-4F85-9765-D552BA6353F0}" sibTransId="{AF60563D-B0B8-40C1-BBAB-D3E533F2538C}"/>
    <dgm:cxn modelId="{36859B5C-94A2-4769-BD7B-92075646B0CE}" type="presOf" srcId="{BBD4EB42-BA71-4E28-BCE4-0AD6AC02A16C}" destId="{4FA5446E-6EE5-48D2-848F-38A6730332CB}" srcOrd="0" destOrd="0" presId="urn:microsoft.com/office/officeart/2005/8/layout/default"/>
    <dgm:cxn modelId="{16280BE2-5A99-4D17-9D9E-6A0EBA25C8A5}" srcId="{9DFF66C6-164A-4D98-B600-0C515A4D9A91}" destId="{EA648996-B4ED-44C9-A86B-11FAE4B280A1}" srcOrd="4" destOrd="0" parTransId="{7308F373-BB1A-474C-B81F-F853DD7F05D9}" sibTransId="{EAF9665D-32DF-4F39-9271-D2DA837255BF}"/>
    <dgm:cxn modelId="{5840EF28-5FFF-4B0B-B356-CD3433979EBF}" type="presOf" srcId="{37C4A5BB-65BE-49CB-BF6F-CEDB72DB453A}" destId="{2FA300F8-FD94-483A-B631-759DE2DFB986}" srcOrd="0" destOrd="0" presId="urn:microsoft.com/office/officeart/2005/8/layout/default"/>
    <dgm:cxn modelId="{A84B82F6-FF66-4C3B-8344-8FB30E6B4984}" srcId="{9DFF66C6-164A-4D98-B600-0C515A4D9A91}" destId="{837AF100-A3EC-48BB-BDD4-2CF7E5AF6398}" srcOrd="5" destOrd="0" parTransId="{79EF2C3C-AEFB-4E0F-8C81-DD3D0E853CFC}" sibTransId="{59D5A1E7-443C-4CF2-8C11-B43588B33D0B}"/>
    <dgm:cxn modelId="{F29E6CD0-84E9-4A3F-B2B3-F2A3924E9DFE}" type="presOf" srcId="{B0D22C7B-B48B-4C92-BC22-3A0A0FFCE2D9}" destId="{311E0901-42A9-4EE3-A80C-517A75233E88}" srcOrd="0" destOrd="0" presId="urn:microsoft.com/office/officeart/2005/8/layout/default"/>
    <dgm:cxn modelId="{2E0BC0D6-15AD-4AB0-B59B-07AE9BDCBF4A}" type="presOf" srcId="{EA648996-B4ED-44C9-A86B-11FAE4B280A1}" destId="{723E7432-BCCD-4239-A8A0-81D13A95C6C7}" srcOrd="0" destOrd="0" presId="urn:microsoft.com/office/officeart/2005/8/layout/default"/>
    <dgm:cxn modelId="{3D2ED414-2681-4614-97E6-4136923F102E}" type="presOf" srcId="{F324452A-B156-4327-81EE-CC518412948A}" destId="{A5833A6C-5C90-491E-8C9E-1D488FE54C21}" srcOrd="0" destOrd="0" presId="urn:microsoft.com/office/officeart/2005/8/layout/default"/>
    <dgm:cxn modelId="{BCF5B864-303A-496B-B924-BE50D6FFFECC}" srcId="{9DFF66C6-164A-4D98-B600-0C515A4D9A91}" destId="{BBD4EB42-BA71-4E28-BCE4-0AD6AC02A16C}" srcOrd="1" destOrd="0" parTransId="{6904AA4B-697F-4034-AAD9-BA5DCC4FF244}" sibTransId="{58CC46A2-12C8-4189-B808-47348A93B1A0}"/>
    <dgm:cxn modelId="{CB8B9035-4F8F-4E32-AB87-5940D21063A6}" type="presOf" srcId="{9DFF66C6-164A-4D98-B600-0C515A4D9A91}" destId="{C2B8C74B-AA6E-48D8-B61A-230FA7EB8B98}" srcOrd="0" destOrd="0" presId="urn:microsoft.com/office/officeart/2005/8/layout/default"/>
    <dgm:cxn modelId="{0C0A2E60-8357-4A18-A82F-226EF8213ECE}" srcId="{9DFF66C6-164A-4D98-B600-0C515A4D9A91}" destId="{BA3E6A10-2ACD-42D9-8BBF-8414969CA512}" srcOrd="3" destOrd="0" parTransId="{E034A040-78F2-4D79-9100-297E3901A6B8}" sibTransId="{ED0579BB-31C1-4860-A3E7-34A56DCD2F48}"/>
    <dgm:cxn modelId="{6A777783-A5AB-43FF-AB2C-F52F6E8096F0}" type="presOf" srcId="{BA3E6A10-2ACD-42D9-8BBF-8414969CA512}" destId="{BF1C2963-8ED2-4DA8-AD03-9BC76E203994}" srcOrd="0" destOrd="0" presId="urn:microsoft.com/office/officeart/2005/8/layout/default"/>
    <dgm:cxn modelId="{EB5F8828-F01E-418A-A79D-1854AF7FF4CF}" type="presParOf" srcId="{C2B8C74B-AA6E-48D8-B61A-230FA7EB8B98}" destId="{2FA300F8-FD94-483A-B631-759DE2DFB986}" srcOrd="0" destOrd="0" presId="urn:microsoft.com/office/officeart/2005/8/layout/default"/>
    <dgm:cxn modelId="{4D28549F-CE76-480F-96EF-EF609ED2B360}" type="presParOf" srcId="{C2B8C74B-AA6E-48D8-B61A-230FA7EB8B98}" destId="{0D663BAC-8CB8-4C66-9F63-A0E02F170C75}" srcOrd="1" destOrd="0" presId="urn:microsoft.com/office/officeart/2005/8/layout/default"/>
    <dgm:cxn modelId="{1764DA32-86CA-47BF-9B15-509D9C62AE36}" type="presParOf" srcId="{C2B8C74B-AA6E-48D8-B61A-230FA7EB8B98}" destId="{4FA5446E-6EE5-48D2-848F-38A6730332CB}" srcOrd="2" destOrd="0" presId="urn:microsoft.com/office/officeart/2005/8/layout/default"/>
    <dgm:cxn modelId="{CA31384A-484E-4336-9169-2B161B736767}" type="presParOf" srcId="{C2B8C74B-AA6E-48D8-B61A-230FA7EB8B98}" destId="{10C0E25C-E966-4442-B8A5-BF0EB1BA87F3}" srcOrd="3" destOrd="0" presId="urn:microsoft.com/office/officeart/2005/8/layout/default"/>
    <dgm:cxn modelId="{D381877E-1166-4769-A55C-06034E2E4094}" type="presParOf" srcId="{C2B8C74B-AA6E-48D8-B61A-230FA7EB8B98}" destId="{311E0901-42A9-4EE3-A80C-517A75233E88}" srcOrd="4" destOrd="0" presId="urn:microsoft.com/office/officeart/2005/8/layout/default"/>
    <dgm:cxn modelId="{DC37E6D3-5043-4EBC-9C00-F912F7D3F30D}" type="presParOf" srcId="{C2B8C74B-AA6E-48D8-B61A-230FA7EB8B98}" destId="{5DBB7F94-AA57-4235-B2B9-895888730C46}" srcOrd="5" destOrd="0" presId="urn:microsoft.com/office/officeart/2005/8/layout/default"/>
    <dgm:cxn modelId="{6ABF2411-0AE9-440E-9452-C1376D705B5E}" type="presParOf" srcId="{C2B8C74B-AA6E-48D8-B61A-230FA7EB8B98}" destId="{BF1C2963-8ED2-4DA8-AD03-9BC76E203994}" srcOrd="6" destOrd="0" presId="urn:microsoft.com/office/officeart/2005/8/layout/default"/>
    <dgm:cxn modelId="{CD7EA168-9E59-4E4C-8AB4-7647A7DD9613}" type="presParOf" srcId="{C2B8C74B-AA6E-48D8-B61A-230FA7EB8B98}" destId="{F3282CC8-A964-43AA-A58E-BA6DEA0ADC80}" srcOrd="7" destOrd="0" presId="urn:microsoft.com/office/officeart/2005/8/layout/default"/>
    <dgm:cxn modelId="{3E5B8EF5-F5E2-47B9-9EDC-8E2D8CA441F7}" type="presParOf" srcId="{C2B8C74B-AA6E-48D8-B61A-230FA7EB8B98}" destId="{723E7432-BCCD-4239-A8A0-81D13A95C6C7}" srcOrd="8" destOrd="0" presId="urn:microsoft.com/office/officeart/2005/8/layout/default"/>
    <dgm:cxn modelId="{142D8733-E5BA-448D-8325-6643C8840008}" type="presParOf" srcId="{C2B8C74B-AA6E-48D8-B61A-230FA7EB8B98}" destId="{7FCC9627-3398-4DAF-B30E-8CE76EDB5F70}" srcOrd="9" destOrd="0" presId="urn:microsoft.com/office/officeart/2005/8/layout/default"/>
    <dgm:cxn modelId="{48B1388D-1878-4C46-852E-BBD549A21A8D}" type="presParOf" srcId="{C2B8C74B-AA6E-48D8-B61A-230FA7EB8B98}" destId="{62294FAF-D357-4D5F-9CD3-95F4E8778838}" srcOrd="10" destOrd="0" presId="urn:microsoft.com/office/officeart/2005/8/layout/default"/>
    <dgm:cxn modelId="{4C7A29E2-B5A9-47EE-9BBC-B8FAA2D24247}" type="presParOf" srcId="{C2B8C74B-AA6E-48D8-B61A-230FA7EB8B98}" destId="{B84BC6B7-B139-427A-8784-2BC0AAAF7E77}" srcOrd="11" destOrd="0" presId="urn:microsoft.com/office/officeart/2005/8/layout/default"/>
    <dgm:cxn modelId="{74618A11-833C-44E8-9799-988C76A1FA49}" type="presParOf" srcId="{C2B8C74B-AA6E-48D8-B61A-230FA7EB8B98}" destId="{A5833A6C-5C90-491E-8C9E-1D488FE54C21}" srcOrd="12"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E1BEE5D2-EB76-475B-BFF5-770CDD8937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252DA08-6032-46AE-A123-5A602B0150D2}">
      <dgm:prSet phldrT="[Text]"/>
      <dgm:spPr>
        <a:noFill/>
      </dgm:spPr>
      <dgm:t>
        <a:bodyPr/>
        <a:lstStyle/>
        <a:p>
          <a:r>
            <a:rPr lang="en-US" dirty="0" smtClean="0"/>
            <a:t>Technical Track</a:t>
          </a:r>
          <a:endParaRPr lang="en-US" dirty="0"/>
        </a:p>
      </dgm:t>
    </dgm:pt>
    <dgm:pt modelId="{395F91F5-094F-4243-B73A-BCDB21915802}" type="parTrans" cxnId="{34088250-D9AE-4017-9FA2-31B93B0799F4}">
      <dgm:prSet/>
      <dgm:spPr/>
      <dgm:t>
        <a:bodyPr/>
        <a:lstStyle/>
        <a:p>
          <a:endParaRPr lang="en-US"/>
        </a:p>
      </dgm:t>
    </dgm:pt>
    <dgm:pt modelId="{B4B80380-DE18-4A64-A8F7-9A4830C8FB1B}" type="sibTrans" cxnId="{34088250-D9AE-4017-9FA2-31B93B0799F4}">
      <dgm:prSet/>
      <dgm:spPr/>
      <dgm:t>
        <a:bodyPr/>
        <a:lstStyle/>
        <a:p>
          <a:endParaRPr lang="en-US"/>
        </a:p>
      </dgm:t>
    </dgm:pt>
    <dgm:pt modelId="{558D7B0E-5736-4A56-A14E-1A92973275DF}">
      <dgm:prSet phldrT="[Text]"/>
      <dgm:spPr/>
      <dgm:t>
        <a:bodyPr/>
        <a:lstStyle/>
        <a:p>
          <a:r>
            <a:rPr lang="en-US" dirty="0" smtClean="0"/>
            <a:t>I, II, III, Sr.</a:t>
          </a:r>
          <a:endParaRPr lang="en-US" dirty="0"/>
        </a:p>
      </dgm:t>
    </dgm:pt>
    <dgm:pt modelId="{373552EF-7533-4B7A-8457-E645B8E2B545}" type="parTrans" cxnId="{E9B2D476-FB36-4E95-B11E-D78F8D9CAA9A}">
      <dgm:prSet/>
      <dgm:spPr/>
      <dgm:t>
        <a:bodyPr/>
        <a:lstStyle/>
        <a:p>
          <a:endParaRPr lang="en-US"/>
        </a:p>
      </dgm:t>
    </dgm:pt>
    <dgm:pt modelId="{D777D67A-7C30-434D-B380-60C1E23871EF}" type="sibTrans" cxnId="{E9B2D476-FB36-4E95-B11E-D78F8D9CAA9A}">
      <dgm:prSet/>
      <dgm:spPr/>
      <dgm:t>
        <a:bodyPr/>
        <a:lstStyle/>
        <a:p>
          <a:endParaRPr lang="en-US"/>
        </a:p>
      </dgm:t>
    </dgm:pt>
    <dgm:pt modelId="{AF2FE200-07D7-4E93-A9FE-0E2C778870F7}">
      <dgm:prSet phldrT="[Text]"/>
      <dgm:spPr>
        <a:noFill/>
      </dgm:spPr>
      <dgm:t>
        <a:bodyPr/>
        <a:lstStyle/>
        <a:p>
          <a:r>
            <a:rPr lang="en-US" dirty="0" smtClean="0"/>
            <a:t>Management Track</a:t>
          </a:r>
          <a:endParaRPr lang="en-US" dirty="0"/>
        </a:p>
      </dgm:t>
    </dgm:pt>
    <dgm:pt modelId="{08778843-02F7-42F3-8168-92B528841F80}" type="parTrans" cxnId="{57F65FF6-804E-4B26-B15B-4BD82E6D67C2}">
      <dgm:prSet/>
      <dgm:spPr/>
      <dgm:t>
        <a:bodyPr/>
        <a:lstStyle/>
        <a:p>
          <a:endParaRPr lang="en-US"/>
        </a:p>
      </dgm:t>
    </dgm:pt>
    <dgm:pt modelId="{6DBA97E8-9B40-4408-A4DE-7BE5DA1AE7A4}" type="sibTrans" cxnId="{57F65FF6-804E-4B26-B15B-4BD82E6D67C2}">
      <dgm:prSet/>
      <dgm:spPr/>
      <dgm:t>
        <a:bodyPr/>
        <a:lstStyle/>
        <a:p>
          <a:endParaRPr lang="en-US"/>
        </a:p>
      </dgm:t>
    </dgm:pt>
    <dgm:pt modelId="{680FF4BA-A341-4382-93BA-E4A55032506A}">
      <dgm:prSet phldrT="[Text]"/>
      <dgm:spPr/>
      <dgm:t>
        <a:bodyPr/>
        <a:lstStyle/>
        <a:p>
          <a:r>
            <a:rPr lang="en-US" dirty="0" smtClean="0"/>
            <a:t>Lead, Manager, Assistant Director</a:t>
          </a:r>
          <a:endParaRPr lang="en-US" dirty="0"/>
        </a:p>
      </dgm:t>
    </dgm:pt>
    <dgm:pt modelId="{287E7C7F-0F43-4F2B-81A2-84586B2CD400}" type="parTrans" cxnId="{2BDE610B-8F83-4E20-9E2A-EE0B9DF4A8EC}">
      <dgm:prSet/>
      <dgm:spPr/>
      <dgm:t>
        <a:bodyPr/>
        <a:lstStyle/>
        <a:p>
          <a:endParaRPr lang="en-US"/>
        </a:p>
      </dgm:t>
    </dgm:pt>
    <dgm:pt modelId="{56B72DC3-1A11-444E-8258-DF96455CA321}" type="sibTrans" cxnId="{2BDE610B-8F83-4E20-9E2A-EE0B9DF4A8EC}">
      <dgm:prSet/>
      <dgm:spPr/>
      <dgm:t>
        <a:bodyPr/>
        <a:lstStyle/>
        <a:p>
          <a:endParaRPr lang="en-US"/>
        </a:p>
      </dgm:t>
    </dgm:pt>
    <dgm:pt modelId="{48D72A26-096A-41E6-8CE0-45AF897EF9E2}" type="pres">
      <dgm:prSet presAssocID="{E1BEE5D2-EB76-475B-BFF5-770CDD893780}" presName="linear" presStyleCnt="0">
        <dgm:presLayoutVars>
          <dgm:animLvl val="lvl"/>
          <dgm:resizeHandles val="exact"/>
        </dgm:presLayoutVars>
      </dgm:prSet>
      <dgm:spPr/>
      <dgm:t>
        <a:bodyPr/>
        <a:lstStyle/>
        <a:p>
          <a:endParaRPr lang="en-US"/>
        </a:p>
      </dgm:t>
    </dgm:pt>
    <dgm:pt modelId="{B06CD110-4F38-4E98-AFF7-006F603254C2}" type="pres">
      <dgm:prSet presAssocID="{0252DA08-6032-46AE-A123-5A602B0150D2}" presName="parentText" presStyleLbl="node1" presStyleIdx="0" presStyleCnt="2">
        <dgm:presLayoutVars>
          <dgm:chMax val="0"/>
          <dgm:bulletEnabled val="1"/>
        </dgm:presLayoutVars>
      </dgm:prSet>
      <dgm:spPr/>
      <dgm:t>
        <a:bodyPr/>
        <a:lstStyle/>
        <a:p>
          <a:endParaRPr lang="en-US"/>
        </a:p>
      </dgm:t>
    </dgm:pt>
    <dgm:pt modelId="{3B7D56E8-6533-475C-8FB5-E2F5395D08F5}" type="pres">
      <dgm:prSet presAssocID="{0252DA08-6032-46AE-A123-5A602B0150D2}" presName="childText" presStyleLbl="revTx" presStyleIdx="0" presStyleCnt="2">
        <dgm:presLayoutVars>
          <dgm:bulletEnabled val="1"/>
        </dgm:presLayoutVars>
      </dgm:prSet>
      <dgm:spPr/>
      <dgm:t>
        <a:bodyPr/>
        <a:lstStyle/>
        <a:p>
          <a:endParaRPr lang="en-US"/>
        </a:p>
      </dgm:t>
    </dgm:pt>
    <dgm:pt modelId="{2DCD9CBC-51DC-49A4-B68F-2AAF3FA7A11E}" type="pres">
      <dgm:prSet presAssocID="{AF2FE200-07D7-4E93-A9FE-0E2C778870F7}" presName="parentText" presStyleLbl="node1" presStyleIdx="1" presStyleCnt="2">
        <dgm:presLayoutVars>
          <dgm:chMax val="0"/>
          <dgm:bulletEnabled val="1"/>
        </dgm:presLayoutVars>
      </dgm:prSet>
      <dgm:spPr/>
      <dgm:t>
        <a:bodyPr/>
        <a:lstStyle/>
        <a:p>
          <a:endParaRPr lang="en-US"/>
        </a:p>
      </dgm:t>
    </dgm:pt>
    <dgm:pt modelId="{4D74D523-0856-4F87-882A-0C879CAB85E7}" type="pres">
      <dgm:prSet presAssocID="{AF2FE200-07D7-4E93-A9FE-0E2C778870F7}" presName="childText" presStyleLbl="revTx" presStyleIdx="1" presStyleCnt="2">
        <dgm:presLayoutVars>
          <dgm:bulletEnabled val="1"/>
        </dgm:presLayoutVars>
      </dgm:prSet>
      <dgm:spPr/>
      <dgm:t>
        <a:bodyPr/>
        <a:lstStyle/>
        <a:p>
          <a:endParaRPr lang="en-US"/>
        </a:p>
      </dgm:t>
    </dgm:pt>
  </dgm:ptLst>
  <dgm:cxnLst>
    <dgm:cxn modelId="{34088250-D9AE-4017-9FA2-31B93B0799F4}" srcId="{E1BEE5D2-EB76-475B-BFF5-770CDD893780}" destId="{0252DA08-6032-46AE-A123-5A602B0150D2}" srcOrd="0" destOrd="0" parTransId="{395F91F5-094F-4243-B73A-BCDB21915802}" sibTransId="{B4B80380-DE18-4A64-A8F7-9A4830C8FB1B}"/>
    <dgm:cxn modelId="{57F65FF6-804E-4B26-B15B-4BD82E6D67C2}" srcId="{E1BEE5D2-EB76-475B-BFF5-770CDD893780}" destId="{AF2FE200-07D7-4E93-A9FE-0E2C778870F7}" srcOrd="1" destOrd="0" parTransId="{08778843-02F7-42F3-8168-92B528841F80}" sibTransId="{6DBA97E8-9B40-4408-A4DE-7BE5DA1AE7A4}"/>
    <dgm:cxn modelId="{4DFD5F67-1B45-4DFE-A679-42964C7BBD6C}" type="presOf" srcId="{AF2FE200-07D7-4E93-A9FE-0E2C778870F7}" destId="{2DCD9CBC-51DC-49A4-B68F-2AAF3FA7A11E}" srcOrd="0" destOrd="0" presId="urn:microsoft.com/office/officeart/2005/8/layout/vList2"/>
    <dgm:cxn modelId="{055EB783-A8CD-4B69-9FCE-6CBCAA459B5C}" type="presOf" srcId="{E1BEE5D2-EB76-475B-BFF5-770CDD893780}" destId="{48D72A26-096A-41E6-8CE0-45AF897EF9E2}" srcOrd="0" destOrd="0" presId="urn:microsoft.com/office/officeart/2005/8/layout/vList2"/>
    <dgm:cxn modelId="{0420822E-1236-4F8C-8020-DF38F3946929}" type="presOf" srcId="{558D7B0E-5736-4A56-A14E-1A92973275DF}" destId="{3B7D56E8-6533-475C-8FB5-E2F5395D08F5}" srcOrd="0" destOrd="0" presId="urn:microsoft.com/office/officeart/2005/8/layout/vList2"/>
    <dgm:cxn modelId="{DC3257C3-A21F-45B8-A7F1-8A162CE8FD40}" type="presOf" srcId="{0252DA08-6032-46AE-A123-5A602B0150D2}" destId="{B06CD110-4F38-4E98-AFF7-006F603254C2}" srcOrd="0" destOrd="0" presId="urn:microsoft.com/office/officeart/2005/8/layout/vList2"/>
    <dgm:cxn modelId="{E9B2D476-FB36-4E95-B11E-D78F8D9CAA9A}" srcId="{0252DA08-6032-46AE-A123-5A602B0150D2}" destId="{558D7B0E-5736-4A56-A14E-1A92973275DF}" srcOrd="0" destOrd="0" parTransId="{373552EF-7533-4B7A-8457-E645B8E2B545}" sibTransId="{D777D67A-7C30-434D-B380-60C1E23871EF}"/>
    <dgm:cxn modelId="{2BDE610B-8F83-4E20-9E2A-EE0B9DF4A8EC}" srcId="{AF2FE200-07D7-4E93-A9FE-0E2C778870F7}" destId="{680FF4BA-A341-4382-93BA-E4A55032506A}" srcOrd="0" destOrd="0" parTransId="{287E7C7F-0F43-4F2B-81A2-84586B2CD400}" sibTransId="{56B72DC3-1A11-444E-8258-DF96455CA321}"/>
    <dgm:cxn modelId="{97923BB1-0CA7-4B5B-A629-F9E1BB394F60}" type="presOf" srcId="{680FF4BA-A341-4382-93BA-E4A55032506A}" destId="{4D74D523-0856-4F87-882A-0C879CAB85E7}" srcOrd="0" destOrd="0" presId="urn:microsoft.com/office/officeart/2005/8/layout/vList2"/>
    <dgm:cxn modelId="{AF2EB5D8-9110-4B44-95BB-8CD188256DEE}" type="presParOf" srcId="{48D72A26-096A-41E6-8CE0-45AF897EF9E2}" destId="{B06CD110-4F38-4E98-AFF7-006F603254C2}" srcOrd="0" destOrd="0" presId="urn:microsoft.com/office/officeart/2005/8/layout/vList2"/>
    <dgm:cxn modelId="{B1E8C253-3977-42B2-A155-E5577D30A9B8}" type="presParOf" srcId="{48D72A26-096A-41E6-8CE0-45AF897EF9E2}" destId="{3B7D56E8-6533-475C-8FB5-E2F5395D08F5}" srcOrd="1" destOrd="0" presId="urn:microsoft.com/office/officeart/2005/8/layout/vList2"/>
    <dgm:cxn modelId="{277BDD49-00D1-43F9-B848-69AD420DF694}" type="presParOf" srcId="{48D72A26-096A-41E6-8CE0-45AF897EF9E2}" destId="{2DCD9CBC-51DC-49A4-B68F-2AAF3FA7A11E}" srcOrd="2" destOrd="0" presId="urn:microsoft.com/office/officeart/2005/8/layout/vList2"/>
    <dgm:cxn modelId="{1C23753E-2EBE-4A59-86F6-1B665D5556D7}" type="presParOf" srcId="{48D72A26-096A-41E6-8CE0-45AF897EF9E2}" destId="{4D74D523-0856-4F87-882A-0C879CAB85E7}" srcOrd="3"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9FDCE39-C5D0-4CAD-9344-B9CD2DD1BDFD}" type="doc">
      <dgm:prSet loTypeId="urn:microsoft.com/office/officeart/2005/8/layout/vList2" loCatId="list" qsTypeId="urn:microsoft.com/office/officeart/2005/8/quickstyle/simple5" qsCatId="simple" csTypeId="urn:microsoft.com/office/officeart/2005/8/colors/accent0_1" csCatId="mainScheme" phldr="1"/>
      <dgm:spPr/>
      <dgm:t>
        <a:bodyPr/>
        <a:lstStyle/>
        <a:p>
          <a:endParaRPr lang="en-US"/>
        </a:p>
      </dgm:t>
    </dgm:pt>
    <dgm:pt modelId="{55E780F2-357C-4D2D-9040-6B74B76EB1D7}">
      <dgm:prSet phldrT="[Text]"/>
      <dgm:spPr>
        <a:noFill/>
        <a:ln w="38100">
          <a:solidFill>
            <a:schemeClr val="tx1"/>
          </a:solidFill>
        </a:ln>
      </dgm:spPr>
      <dgm:t>
        <a:bodyPr/>
        <a:lstStyle/>
        <a:p>
          <a:r>
            <a:rPr lang="en-US" dirty="0" smtClean="0">
              <a:solidFill>
                <a:schemeClr val="tx1"/>
              </a:solidFill>
            </a:rPr>
            <a:t>Soft Skills</a:t>
          </a:r>
          <a:endParaRPr lang="en-US" dirty="0">
            <a:solidFill>
              <a:schemeClr val="tx1"/>
            </a:solidFill>
          </a:endParaRPr>
        </a:p>
      </dgm:t>
    </dgm:pt>
    <dgm:pt modelId="{8FF70374-72CF-4475-A31F-3F3DBE916714}" type="parTrans" cxnId="{E8C93270-543C-4006-81C6-88DC100323E9}">
      <dgm:prSet/>
      <dgm:spPr/>
      <dgm:t>
        <a:bodyPr/>
        <a:lstStyle/>
        <a:p>
          <a:endParaRPr lang="en-US"/>
        </a:p>
      </dgm:t>
    </dgm:pt>
    <dgm:pt modelId="{FB014DA0-816A-4F4E-8D80-2563B199F242}" type="sibTrans" cxnId="{E8C93270-543C-4006-81C6-88DC100323E9}">
      <dgm:prSet/>
      <dgm:spPr/>
      <dgm:t>
        <a:bodyPr/>
        <a:lstStyle/>
        <a:p>
          <a:endParaRPr lang="en-US"/>
        </a:p>
      </dgm:t>
    </dgm:pt>
    <dgm:pt modelId="{9A7F4218-A96C-487B-98D2-E65B3270955A}">
      <dgm:prSet phldrT="[Text]"/>
      <dgm:spPr/>
      <dgm:t>
        <a:bodyPr/>
        <a:lstStyle/>
        <a:p>
          <a:r>
            <a:rPr lang="en-US" dirty="0" smtClean="0"/>
            <a:t>Good judgment</a:t>
          </a:r>
          <a:endParaRPr lang="en-US" dirty="0"/>
        </a:p>
      </dgm:t>
    </dgm:pt>
    <dgm:pt modelId="{188833E3-5E86-407B-9338-BAADF6FE2951}" type="parTrans" cxnId="{B8ACD4E5-DE9C-4179-B823-050724A0BB98}">
      <dgm:prSet/>
      <dgm:spPr/>
      <dgm:t>
        <a:bodyPr/>
        <a:lstStyle/>
        <a:p>
          <a:endParaRPr lang="en-US"/>
        </a:p>
      </dgm:t>
    </dgm:pt>
    <dgm:pt modelId="{57D981C8-E014-464A-AE83-2724327AD938}" type="sibTrans" cxnId="{B8ACD4E5-DE9C-4179-B823-050724A0BB98}">
      <dgm:prSet/>
      <dgm:spPr/>
      <dgm:t>
        <a:bodyPr/>
        <a:lstStyle/>
        <a:p>
          <a:endParaRPr lang="en-US"/>
        </a:p>
      </dgm:t>
    </dgm:pt>
    <dgm:pt modelId="{EF182C5B-AE5E-4BD5-8B62-31F4CA57208D}">
      <dgm:prSet phldrT="[Text]"/>
      <dgm:spPr/>
      <dgm:t>
        <a:bodyPr/>
        <a:lstStyle/>
        <a:p>
          <a:r>
            <a:rPr lang="en-US" dirty="0" smtClean="0"/>
            <a:t>Leadership</a:t>
          </a:r>
          <a:endParaRPr lang="en-US" dirty="0"/>
        </a:p>
      </dgm:t>
    </dgm:pt>
    <dgm:pt modelId="{45B64AEC-3C63-450E-B2A3-3282617BF38D}" type="parTrans" cxnId="{BC53CC3B-0BFC-40BA-8326-969F0CFB913D}">
      <dgm:prSet/>
      <dgm:spPr/>
      <dgm:t>
        <a:bodyPr/>
        <a:lstStyle/>
        <a:p>
          <a:endParaRPr lang="en-US"/>
        </a:p>
      </dgm:t>
    </dgm:pt>
    <dgm:pt modelId="{0B8831E8-0475-4CE6-BACA-A0D2825F999A}" type="sibTrans" cxnId="{BC53CC3B-0BFC-40BA-8326-969F0CFB913D}">
      <dgm:prSet/>
      <dgm:spPr/>
      <dgm:t>
        <a:bodyPr/>
        <a:lstStyle/>
        <a:p>
          <a:endParaRPr lang="en-US"/>
        </a:p>
      </dgm:t>
    </dgm:pt>
    <dgm:pt modelId="{6B1D2E7C-98F6-4EF5-AA06-596FAB6F7D02}">
      <dgm:prSet phldrT="[Text]"/>
      <dgm:spPr/>
      <dgm:t>
        <a:bodyPr/>
        <a:lstStyle/>
        <a:p>
          <a:r>
            <a:rPr lang="en-US" dirty="0" smtClean="0"/>
            <a:t>Communication</a:t>
          </a:r>
          <a:endParaRPr lang="en-US" dirty="0"/>
        </a:p>
      </dgm:t>
    </dgm:pt>
    <dgm:pt modelId="{A287B6EF-6011-4C37-B8B8-29F15D9FFFFB}" type="parTrans" cxnId="{980F3E27-622A-4199-9AF6-0E45FD3BA972}">
      <dgm:prSet/>
      <dgm:spPr/>
      <dgm:t>
        <a:bodyPr/>
        <a:lstStyle/>
        <a:p>
          <a:endParaRPr lang="en-US"/>
        </a:p>
      </dgm:t>
    </dgm:pt>
    <dgm:pt modelId="{E9F1359B-AEFB-45C9-ABBB-4DCF9AD34FCF}" type="sibTrans" cxnId="{980F3E27-622A-4199-9AF6-0E45FD3BA972}">
      <dgm:prSet/>
      <dgm:spPr/>
      <dgm:t>
        <a:bodyPr/>
        <a:lstStyle/>
        <a:p>
          <a:endParaRPr lang="en-US"/>
        </a:p>
      </dgm:t>
    </dgm:pt>
    <dgm:pt modelId="{956F706F-A244-4C23-8E2C-332F274683D6}">
      <dgm:prSet phldrT="[Text]"/>
      <dgm:spPr/>
      <dgm:t>
        <a:bodyPr/>
        <a:lstStyle/>
        <a:p>
          <a:r>
            <a:rPr lang="en-US" dirty="0" smtClean="0"/>
            <a:t>Discretion</a:t>
          </a:r>
          <a:endParaRPr lang="en-US" dirty="0"/>
        </a:p>
      </dgm:t>
    </dgm:pt>
    <dgm:pt modelId="{9C7374CC-BE72-4C1D-B0E1-5D827EF3FFE2}" type="parTrans" cxnId="{D21C136D-588C-4F4F-B9D3-951A10CBABEE}">
      <dgm:prSet/>
      <dgm:spPr/>
      <dgm:t>
        <a:bodyPr/>
        <a:lstStyle/>
        <a:p>
          <a:endParaRPr lang="en-US"/>
        </a:p>
      </dgm:t>
    </dgm:pt>
    <dgm:pt modelId="{BBB048EA-B194-4D78-879B-FB78B54B208C}" type="sibTrans" cxnId="{D21C136D-588C-4F4F-B9D3-951A10CBABEE}">
      <dgm:prSet/>
      <dgm:spPr/>
      <dgm:t>
        <a:bodyPr/>
        <a:lstStyle/>
        <a:p>
          <a:endParaRPr lang="en-US"/>
        </a:p>
      </dgm:t>
    </dgm:pt>
    <dgm:pt modelId="{5AB8F499-437A-4F2A-88EA-3537EEAB7128}" type="pres">
      <dgm:prSet presAssocID="{A9FDCE39-C5D0-4CAD-9344-B9CD2DD1BDFD}" presName="linear" presStyleCnt="0">
        <dgm:presLayoutVars>
          <dgm:animLvl val="lvl"/>
          <dgm:resizeHandles val="exact"/>
        </dgm:presLayoutVars>
      </dgm:prSet>
      <dgm:spPr/>
      <dgm:t>
        <a:bodyPr/>
        <a:lstStyle/>
        <a:p>
          <a:endParaRPr lang="en-US"/>
        </a:p>
      </dgm:t>
    </dgm:pt>
    <dgm:pt modelId="{D5368D91-8633-46DF-BB36-B7D86BFACE9E}" type="pres">
      <dgm:prSet presAssocID="{55E780F2-357C-4D2D-9040-6B74B76EB1D7}" presName="parentText" presStyleLbl="node1" presStyleIdx="0" presStyleCnt="1">
        <dgm:presLayoutVars>
          <dgm:chMax val="0"/>
          <dgm:bulletEnabled val="1"/>
        </dgm:presLayoutVars>
      </dgm:prSet>
      <dgm:spPr/>
      <dgm:t>
        <a:bodyPr/>
        <a:lstStyle/>
        <a:p>
          <a:endParaRPr lang="en-US"/>
        </a:p>
      </dgm:t>
    </dgm:pt>
    <dgm:pt modelId="{76F90529-01A7-46DC-9651-88E455AAE298}" type="pres">
      <dgm:prSet presAssocID="{55E780F2-357C-4D2D-9040-6B74B76EB1D7}" presName="childText" presStyleLbl="revTx" presStyleIdx="0" presStyleCnt="1">
        <dgm:presLayoutVars>
          <dgm:bulletEnabled val="1"/>
        </dgm:presLayoutVars>
      </dgm:prSet>
      <dgm:spPr/>
      <dgm:t>
        <a:bodyPr/>
        <a:lstStyle/>
        <a:p>
          <a:endParaRPr lang="en-US"/>
        </a:p>
      </dgm:t>
    </dgm:pt>
  </dgm:ptLst>
  <dgm:cxnLst>
    <dgm:cxn modelId="{BC53CC3B-0BFC-40BA-8326-969F0CFB913D}" srcId="{55E780F2-357C-4D2D-9040-6B74B76EB1D7}" destId="{EF182C5B-AE5E-4BD5-8B62-31F4CA57208D}" srcOrd="1" destOrd="0" parTransId="{45B64AEC-3C63-450E-B2A3-3282617BF38D}" sibTransId="{0B8831E8-0475-4CE6-BACA-A0D2825F999A}"/>
    <dgm:cxn modelId="{AC7184CA-45E3-4236-BFB2-B0D11C0691E8}" type="presOf" srcId="{6B1D2E7C-98F6-4EF5-AA06-596FAB6F7D02}" destId="{76F90529-01A7-46DC-9651-88E455AAE298}" srcOrd="0" destOrd="2" presId="urn:microsoft.com/office/officeart/2005/8/layout/vList2"/>
    <dgm:cxn modelId="{96FE1088-2717-4240-A1B8-77FB7249C7D0}" type="presOf" srcId="{EF182C5B-AE5E-4BD5-8B62-31F4CA57208D}" destId="{76F90529-01A7-46DC-9651-88E455AAE298}" srcOrd="0" destOrd="1" presId="urn:microsoft.com/office/officeart/2005/8/layout/vList2"/>
    <dgm:cxn modelId="{980F3E27-622A-4199-9AF6-0E45FD3BA972}" srcId="{55E780F2-357C-4D2D-9040-6B74B76EB1D7}" destId="{6B1D2E7C-98F6-4EF5-AA06-596FAB6F7D02}" srcOrd="2" destOrd="0" parTransId="{A287B6EF-6011-4C37-B8B8-29F15D9FFFFB}" sibTransId="{E9F1359B-AEFB-45C9-ABBB-4DCF9AD34FCF}"/>
    <dgm:cxn modelId="{D21C136D-588C-4F4F-B9D3-951A10CBABEE}" srcId="{55E780F2-357C-4D2D-9040-6B74B76EB1D7}" destId="{956F706F-A244-4C23-8E2C-332F274683D6}" srcOrd="3" destOrd="0" parTransId="{9C7374CC-BE72-4C1D-B0E1-5D827EF3FFE2}" sibTransId="{BBB048EA-B194-4D78-879B-FB78B54B208C}"/>
    <dgm:cxn modelId="{14E6C067-2E57-4935-B0BA-AE024B16624F}" type="presOf" srcId="{A9FDCE39-C5D0-4CAD-9344-B9CD2DD1BDFD}" destId="{5AB8F499-437A-4F2A-88EA-3537EEAB7128}" srcOrd="0" destOrd="0" presId="urn:microsoft.com/office/officeart/2005/8/layout/vList2"/>
    <dgm:cxn modelId="{B8ACD4E5-DE9C-4179-B823-050724A0BB98}" srcId="{55E780F2-357C-4D2D-9040-6B74B76EB1D7}" destId="{9A7F4218-A96C-487B-98D2-E65B3270955A}" srcOrd="0" destOrd="0" parTransId="{188833E3-5E86-407B-9338-BAADF6FE2951}" sibTransId="{57D981C8-E014-464A-AE83-2724327AD938}"/>
    <dgm:cxn modelId="{E8C93270-543C-4006-81C6-88DC100323E9}" srcId="{A9FDCE39-C5D0-4CAD-9344-B9CD2DD1BDFD}" destId="{55E780F2-357C-4D2D-9040-6B74B76EB1D7}" srcOrd="0" destOrd="0" parTransId="{8FF70374-72CF-4475-A31F-3F3DBE916714}" sibTransId="{FB014DA0-816A-4F4E-8D80-2563B199F242}"/>
    <dgm:cxn modelId="{A56E5968-97CE-446D-B957-2F5AEA25ACBB}" type="presOf" srcId="{9A7F4218-A96C-487B-98D2-E65B3270955A}" destId="{76F90529-01A7-46DC-9651-88E455AAE298}" srcOrd="0" destOrd="0" presId="urn:microsoft.com/office/officeart/2005/8/layout/vList2"/>
    <dgm:cxn modelId="{13BB050D-6240-42DA-BAE2-DB6A5268E7EA}" type="presOf" srcId="{956F706F-A244-4C23-8E2C-332F274683D6}" destId="{76F90529-01A7-46DC-9651-88E455AAE298}" srcOrd="0" destOrd="3" presId="urn:microsoft.com/office/officeart/2005/8/layout/vList2"/>
    <dgm:cxn modelId="{C555E508-F61C-45AD-A859-01CFAE5214E1}" type="presOf" srcId="{55E780F2-357C-4D2D-9040-6B74B76EB1D7}" destId="{D5368D91-8633-46DF-BB36-B7D86BFACE9E}" srcOrd="0" destOrd="0" presId="urn:microsoft.com/office/officeart/2005/8/layout/vList2"/>
    <dgm:cxn modelId="{BCC41285-0482-4CC9-B15A-E6E391AB6100}" type="presParOf" srcId="{5AB8F499-437A-4F2A-88EA-3537EEAB7128}" destId="{D5368D91-8633-46DF-BB36-B7D86BFACE9E}" srcOrd="0" destOrd="0" presId="urn:microsoft.com/office/officeart/2005/8/layout/vList2"/>
    <dgm:cxn modelId="{973734A4-9255-4296-8D06-A2CF0CE5A573}" type="presParOf" srcId="{5AB8F499-437A-4F2A-88EA-3537EEAB7128}" destId="{76F90529-01A7-46DC-9651-88E455AAE29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9FDCE39-C5D0-4CAD-9344-B9CD2DD1BDFD}" type="doc">
      <dgm:prSet loTypeId="urn:microsoft.com/office/officeart/2005/8/layout/vList2" loCatId="list" qsTypeId="urn:microsoft.com/office/officeart/2005/8/quickstyle/simple5" qsCatId="simple" csTypeId="urn:microsoft.com/office/officeart/2005/8/colors/accent0_1" csCatId="mainScheme" phldr="1"/>
      <dgm:spPr/>
      <dgm:t>
        <a:bodyPr/>
        <a:lstStyle/>
        <a:p>
          <a:endParaRPr lang="en-US"/>
        </a:p>
      </dgm:t>
    </dgm:pt>
    <dgm:pt modelId="{1A4C654C-3AAE-464A-BAA2-CC65CE3DDB1E}">
      <dgm:prSet phldrT="[Text]" custT="1"/>
      <dgm:spPr>
        <a:noFill/>
        <a:ln w="38100">
          <a:solidFill>
            <a:schemeClr val="tx1"/>
          </a:solidFill>
        </a:ln>
      </dgm:spPr>
      <dgm:t>
        <a:bodyPr/>
        <a:lstStyle/>
        <a:p>
          <a:r>
            <a:rPr lang="en-US" sz="5800" dirty="0" smtClean="0">
              <a:solidFill>
                <a:schemeClr val="tx1"/>
              </a:solidFill>
            </a:rPr>
            <a:t>Technical Skills</a:t>
          </a:r>
          <a:endParaRPr lang="en-US" sz="5800" dirty="0">
            <a:solidFill>
              <a:schemeClr val="tx1"/>
            </a:solidFill>
          </a:endParaRPr>
        </a:p>
      </dgm:t>
    </dgm:pt>
    <dgm:pt modelId="{A0B14985-7C46-4CE0-9A04-2FD79712CCF4}" type="parTrans" cxnId="{7168F508-FD68-4CB7-8739-64368B19BA6B}">
      <dgm:prSet/>
      <dgm:spPr/>
      <dgm:t>
        <a:bodyPr/>
        <a:lstStyle/>
        <a:p>
          <a:endParaRPr lang="en-US"/>
        </a:p>
      </dgm:t>
    </dgm:pt>
    <dgm:pt modelId="{7C9C65AA-FC06-4144-92E9-BAA04184ED36}" type="sibTrans" cxnId="{7168F508-FD68-4CB7-8739-64368B19BA6B}">
      <dgm:prSet/>
      <dgm:spPr/>
      <dgm:t>
        <a:bodyPr/>
        <a:lstStyle/>
        <a:p>
          <a:endParaRPr lang="en-US"/>
        </a:p>
      </dgm:t>
    </dgm:pt>
    <dgm:pt modelId="{33F879E5-984A-4E88-AEDB-C3568D568B8C}">
      <dgm:prSet phldrT="[Text]" custT="1"/>
      <dgm:spPr/>
      <dgm:t>
        <a:bodyPr/>
        <a:lstStyle/>
        <a:p>
          <a:r>
            <a:rPr lang="en-US" sz="4500" dirty="0" smtClean="0"/>
            <a:t>Active Directory</a:t>
          </a:r>
          <a:endParaRPr lang="en-US" sz="4500" dirty="0"/>
        </a:p>
      </dgm:t>
    </dgm:pt>
    <dgm:pt modelId="{E2CAC2CF-E623-4DB0-A44C-EB340C298A0F}" type="parTrans" cxnId="{2E476992-AD65-46F9-9579-DA68BA622E3C}">
      <dgm:prSet/>
      <dgm:spPr/>
      <dgm:t>
        <a:bodyPr/>
        <a:lstStyle/>
        <a:p>
          <a:endParaRPr lang="en-US"/>
        </a:p>
      </dgm:t>
    </dgm:pt>
    <dgm:pt modelId="{3FD582FA-0171-426B-AFE0-B10DB63B9D1B}" type="sibTrans" cxnId="{2E476992-AD65-46F9-9579-DA68BA622E3C}">
      <dgm:prSet/>
      <dgm:spPr/>
      <dgm:t>
        <a:bodyPr/>
        <a:lstStyle/>
        <a:p>
          <a:endParaRPr lang="en-US"/>
        </a:p>
      </dgm:t>
    </dgm:pt>
    <dgm:pt modelId="{8905E7A2-6783-46F5-9239-B3BD91945AC0}">
      <dgm:prSet phldrT="[Text]" custT="1"/>
      <dgm:spPr/>
      <dgm:t>
        <a:bodyPr/>
        <a:lstStyle/>
        <a:p>
          <a:r>
            <a:rPr lang="en-US" sz="4500" i="0" dirty="0" smtClean="0"/>
            <a:t>Mobile devices</a:t>
          </a:r>
          <a:endParaRPr lang="en-US" sz="4500" i="0" dirty="0"/>
        </a:p>
      </dgm:t>
    </dgm:pt>
    <dgm:pt modelId="{E6153A09-22C6-4F13-AE51-6EE2072A3314}" type="parTrans" cxnId="{8788F329-725B-4D14-A9E6-C54DC439CDDD}">
      <dgm:prSet/>
      <dgm:spPr/>
      <dgm:t>
        <a:bodyPr/>
        <a:lstStyle/>
        <a:p>
          <a:endParaRPr lang="en-US"/>
        </a:p>
      </dgm:t>
    </dgm:pt>
    <dgm:pt modelId="{250D0797-71A8-4EED-A97F-7D1AD8D99CAA}" type="sibTrans" cxnId="{8788F329-725B-4D14-A9E6-C54DC439CDDD}">
      <dgm:prSet/>
      <dgm:spPr/>
      <dgm:t>
        <a:bodyPr/>
        <a:lstStyle/>
        <a:p>
          <a:endParaRPr lang="en-US"/>
        </a:p>
      </dgm:t>
    </dgm:pt>
    <dgm:pt modelId="{44C1D82D-40BE-4D1B-86DD-93A5B927653F}">
      <dgm:prSet phldrT="[Text]" custT="1"/>
      <dgm:spPr/>
      <dgm:t>
        <a:bodyPr/>
        <a:lstStyle/>
        <a:p>
          <a:r>
            <a:rPr lang="en-US" sz="4500" dirty="0" smtClean="0"/>
            <a:t>Mac Operating Systems</a:t>
          </a:r>
          <a:endParaRPr lang="en-US" sz="4500" dirty="0"/>
        </a:p>
      </dgm:t>
    </dgm:pt>
    <dgm:pt modelId="{60BA26F5-2098-45FA-BEAF-ABAD6AB0144D}" type="parTrans" cxnId="{34DF5848-0AB8-41B5-BD5E-3B9F7CE79F3A}">
      <dgm:prSet/>
      <dgm:spPr/>
      <dgm:t>
        <a:bodyPr/>
        <a:lstStyle/>
        <a:p>
          <a:endParaRPr lang="en-US"/>
        </a:p>
      </dgm:t>
    </dgm:pt>
    <dgm:pt modelId="{DB8CA497-9149-4F01-9BA5-689571A7FD3E}" type="sibTrans" cxnId="{34DF5848-0AB8-41B5-BD5E-3B9F7CE79F3A}">
      <dgm:prSet/>
      <dgm:spPr/>
      <dgm:t>
        <a:bodyPr/>
        <a:lstStyle/>
        <a:p>
          <a:endParaRPr lang="en-US"/>
        </a:p>
      </dgm:t>
    </dgm:pt>
    <dgm:pt modelId="{5EAEF921-698D-4B59-80B1-70F561986D8D}">
      <dgm:prSet phldrT="[Text]" custT="1"/>
      <dgm:spPr/>
      <dgm:t>
        <a:bodyPr/>
        <a:lstStyle/>
        <a:p>
          <a:r>
            <a:rPr lang="en-US" sz="4500" i="0" dirty="0" smtClean="0"/>
            <a:t>Certifications</a:t>
          </a:r>
          <a:endParaRPr lang="en-US" sz="4500" i="0" dirty="0"/>
        </a:p>
      </dgm:t>
    </dgm:pt>
    <dgm:pt modelId="{353A59AE-D512-4EA3-8B17-1900F9A61546}" type="parTrans" cxnId="{DA26B76D-8236-4EC4-B900-D4F8C7ED0CB1}">
      <dgm:prSet/>
      <dgm:spPr/>
      <dgm:t>
        <a:bodyPr/>
        <a:lstStyle/>
        <a:p>
          <a:endParaRPr lang="en-US"/>
        </a:p>
      </dgm:t>
    </dgm:pt>
    <dgm:pt modelId="{4EF73D34-A165-4070-8F9B-B43FA1BA30A8}" type="sibTrans" cxnId="{DA26B76D-8236-4EC4-B900-D4F8C7ED0CB1}">
      <dgm:prSet/>
      <dgm:spPr/>
      <dgm:t>
        <a:bodyPr/>
        <a:lstStyle/>
        <a:p>
          <a:endParaRPr lang="en-US"/>
        </a:p>
      </dgm:t>
    </dgm:pt>
    <dgm:pt modelId="{5AB8F499-437A-4F2A-88EA-3537EEAB7128}" type="pres">
      <dgm:prSet presAssocID="{A9FDCE39-C5D0-4CAD-9344-B9CD2DD1BDFD}" presName="linear" presStyleCnt="0">
        <dgm:presLayoutVars>
          <dgm:animLvl val="lvl"/>
          <dgm:resizeHandles val="exact"/>
        </dgm:presLayoutVars>
      </dgm:prSet>
      <dgm:spPr/>
      <dgm:t>
        <a:bodyPr/>
        <a:lstStyle/>
        <a:p>
          <a:endParaRPr lang="en-US"/>
        </a:p>
      </dgm:t>
    </dgm:pt>
    <dgm:pt modelId="{15437A24-8E02-4820-8DBF-B727C7C39120}" type="pres">
      <dgm:prSet presAssocID="{1A4C654C-3AAE-464A-BAA2-CC65CE3DDB1E}" presName="parentText" presStyleLbl="node1" presStyleIdx="0" presStyleCnt="1">
        <dgm:presLayoutVars>
          <dgm:chMax val="0"/>
          <dgm:bulletEnabled val="1"/>
        </dgm:presLayoutVars>
      </dgm:prSet>
      <dgm:spPr/>
      <dgm:t>
        <a:bodyPr/>
        <a:lstStyle/>
        <a:p>
          <a:endParaRPr lang="en-US"/>
        </a:p>
      </dgm:t>
    </dgm:pt>
    <dgm:pt modelId="{E29B1AAD-379F-424D-BC13-684922AE4894}" type="pres">
      <dgm:prSet presAssocID="{1A4C654C-3AAE-464A-BAA2-CC65CE3DDB1E}" presName="childText" presStyleLbl="revTx" presStyleIdx="0" presStyleCnt="1">
        <dgm:presLayoutVars>
          <dgm:bulletEnabled val="1"/>
        </dgm:presLayoutVars>
      </dgm:prSet>
      <dgm:spPr/>
      <dgm:t>
        <a:bodyPr/>
        <a:lstStyle/>
        <a:p>
          <a:endParaRPr lang="en-US"/>
        </a:p>
      </dgm:t>
    </dgm:pt>
  </dgm:ptLst>
  <dgm:cxnLst>
    <dgm:cxn modelId="{1FA32ADA-6005-4F00-B276-1F2D049BA653}" type="presOf" srcId="{A9FDCE39-C5D0-4CAD-9344-B9CD2DD1BDFD}" destId="{5AB8F499-437A-4F2A-88EA-3537EEAB7128}" srcOrd="0" destOrd="0" presId="urn:microsoft.com/office/officeart/2005/8/layout/vList2"/>
    <dgm:cxn modelId="{DA26B76D-8236-4EC4-B900-D4F8C7ED0CB1}" srcId="{1A4C654C-3AAE-464A-BAA2-CC65CE3DDB1E}" destId="{5EAEF921-698D-4B59-80B1-70F561986D8D}" srcOrd="3" destOrd="0" parTransId="{353A59AE-D512-4EA3-8B17-1900F9A61546}" sibTransId="{4EF73D34-A165-4070-8F9B-B43FA1BA30A8}"/>
    <dgm:cxn modelId="{11A2B41E-4546-45B1-A667-0358A32F030D}" type="presOf" srcId="{1A4C654C-3AAE-464A-BAA2-CC65CE3DDB1E}" destId="{15437A24-8E02-4820-8DBF-B727C7C39120}" srcOrd="0" destOrd="0" presId="urn:microsoft.com/office/officeart/2005/8/layout/vList2"/>
    <dgm:cxn modelId="{34DF5848-0AB8-41B5-BD5E-3B9F7CE79F3A}" srcId="{1A4C654C-3AAE-464A-BAA2-CC65CE3DDB1E}" destId="{44C1D82D-40BE-4D1B-86DD-93A5B927653F}" srcOrd="1" destOrd="0" parTransId="{60BA26F5-2098-45FA-BEAF-ABAD6AB0144D}" sibTransId="{DB8CA497-9149-4F01-9BA5-689571A7FD3E}"/>
    <dgm:cxn modelId="{550E808E-A320-454D-8207-30C326EE9F70}" type="presOf" srcId="{33F879E5-984A-4E88-AEDB-C3568D568B8C}" destId="{E29B1AAD-379F-424D-BC13-684922AE4894}" srcOrd="0" destOrd="0" presId="urn:microsoft.com/office/officeart/2005/8/layout/vList2"/>
    <dgm:cxn modelId="{7168F508-FD68-4CB7-8739-64368B19BA6B}" srcId="{A9FDCE39-C5D0-4CAD-9344-B9CD2DD1BDFD}" destId="{1A4C654C-3AAE-464A-BAA2-CC65CE3DDB1E}" srcOrd="0" destOrd="0" parTransId="{A0B14985-7C46-4CE0-9A04-2FD79712CCF4}" sibTransId="{7C9C65AA-FC06-4144-92E9-BAA04184ED36}"/>
    <dgm:cxn modelId="{8127BE1B-BBA4-4A8C-9177-B9FD586A52BD}" type="presOf" srcId="{8905E7A2-6783-46F5-9239-B3BD91945AC0}" destId="{E29B1AAD-379F-424D-BC13-684922AE4894}" srcOrd="0" destOrd="2" presId="urn:microsoft.com/office/officeart/2005/8/layout/vList2"/>
    <dgm:cxn modelId="{C3B5E842-DE27-409B-B1B6-0A28C57539A6}" type="presOf" srcId="{44C1D82D-40BE-4D1B-86DD-93A5B927653F}" destId="{E29B1AAD-379F-424D-BC13-684922AE4894}" srcOrd="0" destOrd="1" presId="urn:microsoft.com/office/officeart/2005/8/layout/vList2"/>
    <dgm:cxn modelId="{2E476992-AD65-46F9-9579-DA68BA622E3C}" srcId="{1A4C654C-3AAE-464A-BAA2-CC65CE3DDB1E}" destId="{33F879E5-984A-4E88-AEDB-C3568D568B8C}" srcOrd="0" destOrd="0" parTransId="{E2CAC2CF-E623-4DB0-A44C-EB340C298A0F}" sibTransId="{3FD582FA-0171-426B-AFE0-B10DB63B9D1B}"/>
    <dgm:cxn modelId="{8788F329-725B-4D14-A9E6-C54DC439CDDD}" srcId="{1A4C654C-3AAE-464A-BAA2-CC65CE3DDB1E}" destId="{8905E7A2-6783-46F5-9239-B3BD91945AC0}" srcOrd="2" destOrd="0" parTransId="{E6153A09-22C6-4F13-AE51-6EE2072A3314}" sibTransId="{250D0797-71A8-4EED-A97F-7D1AD8D99CAA}"/>
    <dgm:cxn modelId="{E7419DC1-D64E-4ED8-A97A-11904CB65116}" type="presOf" srcId="{5EAEF921-698D-4B59-80B1-70F561986D8D}" destId="{E29B1AAD-379F-424D-BC13-684922AE4894}" srcOrd="0" destOrd="3" presId="urn:microsoft.com/office/officeart/2005/8/layout/vList2"/>
    <dgm:cxn modelId="{82247349-0021-4E77-B3A4-20E0E25E66F2}" type="presParOf" srcId="{5AB8F499-437A-4F2A-88EA-3537EEAB7128}" destId="{15437A24-8E02-4820-8DBF-B727C7C39120}" srcOrd="0" destOrd="0" presId="urn:microsoft.com/office/officeart/2005/8/layout/vList2"/>
    <dgm:cxn modelId="{6375B3FC-4616-4BF6-94D8-21A7E78C91FA}" type="presParOf" srcId="{5AB8F499-437A-4F2A-88EA-3537EEAB7128}" destId="{E29B1AAD-379F-424D-BC13-684922AE4894}"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D4BFE5-6431-410D-BEE8-2BA409E907F9}"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US"/>
        </a:p>
      </dgm:t>
    </dgm:pt>
    <dgm:pt modelId="{7EB21E44-AC46-41C8-AAE5-E2073E731479}">
      <dgm:prSet phldrT="[Text]"/>
      <dgm:spPr/>
      <dgm:t>
        <a:bodyPr/>
        <a:lstStyle/>
        <a:p>
          <a:r>
            <a:rPr lang="en-US" dirty="0" smtClean="0">
              <a:solidFill>
                <a:schemeClr val="bg2">
                  <a:lumMod val="50000"/>
                </a:schemeClr>
              </a:solidFill>
            </a:rPr>
            <a:t>BUA: BU Academy</a:t>
          </a:r>
          <a:endParaRPr lang="en-US" dirty="0">
            <a:solidFill>
              <a:schemeClr val="bg2">
                <a:lumMod val="50000"/>
              </a:schemeClr>
            </a:solidFill>
          </a:endParaRPr>
        </a:p>
      </dgm:t>
    </dgm:pt>
    <dgm:pt modelId="{3D9E9020-C058-4C09-BE0F-4B43AB0C7F32}" type="parTrans" cxnId="{A4BBFA4F-DDDA-4DE6-ABCF-CF92EF8C6E49}">
      <dgm:prSet/>
      <dgm:spPr/>
      <dgm:t>
        <a:bodyPr/>
        <a:lstStyle/>
        <a:p>
          <a:endParaRPr lang="en-US"/>
        </a:p>
      </dgm:t>
    </dgm:pt>
    <dgm:pt modelId="{BA3D1BCE-F139-4FC9-9092-7EE8D9DACF4C}" type="sibTrans" cxnId="{A4BBFA4F-DDDA-4DE6-ABCF-CF92EF8C6E49}">
      <dgm:prSet/>
      <dgm:spPr/>
      <dgm:t>
        <a:bodyPr/>
        <a:lstStyle/>
        <a:p>
          <a:endParaRPr lang="en-US"/>
        </a:p>
      </dgm:t>
    </dgm:pt>
    <dgm:pt modelId="{FA94FBB3-763B-46C3-A25A-966921405CC3}">
      <dgm:prSet/>
      <dgm:spPr/>
      <dgm:t>
        <a:bodyPr/>
        <a:lstStyle/>
        <a:p>
          <a:r>
            <a:rPr lang="en-US" smtClean="0">
              <a:solidFill>
                <a:schemeClr val="bg2">
                  <a:lumMod val="50000"/>
                </a:schemeClr>
              </a:solidFill>
            </a:rPr>
            <a:t>CFA: College of Fine Arts</a:t>
          </a:r>
          <a:endParaRPr lang="en-US">
            <a:solidFill>
              <a:schemeClr val="bg2">
                <a:lumMod val="50000"/>
              </a:schemeClr>
            </a:solidFill>
          </a:endParaRPr>
        </a:p>
      </dgm:t>
    </dgm:pt>
    <dgm:pt modelId="{5B887FA1-5635-4689-A139-145740C79937}" type="parTrans" cxnId="{453E3379-F759-4D92-8AAC-654AE6096E5E}">
      <dgm:prSet/>
      <dgm:spPr/>
      <dgm:t>
        <a:bodyPr/>
        <a:lstStyle/>
        <a:p>
          <a:endParaRPr lang="en-US"/>
        </a:p>
      </dgm:t>
    </dgm:pt>
    <dgm:pt modelId="{B768069F-1E21-4B3C-96D0-E529656B05B7}" type="sibTrans" cxnId="{453E3379-F759-4D92-8AAC-654AE6096E5E}">
      <dgm:prSet/>
      <dgm:spPr/>
      <dgm:t>
        <a:bodyPr/>
        <a:lstStyle/>
        <a:p>
          <a:endParaRPr lang="en-US"/>
        </a:p>
      </dgm:t>
    </dgm:pt>
    <dgm:pt modelId="{C2598F65-D324-4D7F-A3D5-F164EEABB907}">
      <dgm:prSet/>
      <dgm:spPr/>
      <dgm:t>
        <a:bodyPr/>
        <a:lstStyle/>
        <a:p>
          <a:r>
            <a:rPr lang="en-US" smtClean="0">
              <a:solidFill>
                <a:schemeClr val="bg2">
                  <a:lumMod val="50000"/>
                </a:schemeClr>
              </a:solidFill>
            </a:rPr>
            <a:t>CGS: College of General Studies</a:t>
          </a:r>
          <a:endParaRPr lang="en-US">
            <a:solidFill>
              <a:schemeClr val="bg2">
                <a:lumMod val="50000"/>
              </a:schemeClr>
            </a:solidFill>
          </a:endParaRPr>
        </a:p>
      </dgm:t>
    </dgm:pt>
    <dgm:pt modelId="{E74BB687-662A-46A6-A995-2DB457A0D075}" type="parTrans" cxnId="{29E63BF5-24A2-4F65-8A28-F50E5F331EA8}">
      <dgm:prSet/>
      <dgm:spPr/>
      <dgm:t>
        <a:bodyPr/>
        <a:lstStyle/>
        <a:p>
          <a:endParaRPr lang="en-US"/>
        </a:p>
      </dgm:t>
    </dgm:pt>
    <dgm:pt modelId="{5703EA70-931C-4DCF-9C5E-609CEAE04D94}" type="sibTrans" cxnId="{29E63BF5-24A2-4F65-8A28-F50E5F331EA8}">
      <dgm:prSet/>
      <dgm:spPr/>
      <dgm:t>
        <a:bodyPr/>
        <a:lstStyle/>
        <a:p>
          <a:endParaRPr lang="en-US"/>
        </a:p>
      </dgm:t>
    </dgm:pt>
    <dgm:pt modelId="{C292564D-2BA8-468A-A715-E1A67D88D81C}">
      <dgm:prSet/>
      <dgm:spPr/>
      <dgm:t>
        <a:bodyPr/>
        <a:lstStyle/>
        <a:p>
          <a:r>
            <a:rPr lang="en-US" smtClean="0">
              <a:solidFill>
                <a:schemeClr val="bg2">
                  <a:lumMod val="50000"/>
                </a:schemeClr>
              </a:solidFill>
            </a:rPr>
            <a:t>DAR: Development and Alumni Relations</a:t>
          </a:r>
          <a:endParaRPr lang="en-US">
            <a:solidFill>
              <a:schemeClr val="bg2">
                <a:lumMod val="50000"/>
              </a:schemeClr>
            </a:solidFill>
          </a:endParaRPr>
        </a:p>
      </dgm:t>
    </dgm:pt>
    <dgm:pt modelId="{7E34E7A0-335E-4138-8934-87A485B6572B}" type="parTrans" cxnId="{E8C39831-16DE-4234-8B87-220942E68E33}">
      <dgm:prSet/>
      <dgm:spPr/>
      <dgm:t>
        <a:bodyPr/>
        <a:lstStyle/>
        <a:p>
          <a:endParaRPr lang="en-US"/>
        </a:p>
      </dgm:t>
    </dgm:pt>
    <dgm:pt modelId="{89162693-CAF5-48BD-8055-DCE90BE1FB6E}" type="sibTrans" cxnId="{E8C39831-16DE-4234-8B87-220942E68E33}">
      <dgm:prSet/>
      <dgm:spPr/>
      <dgm:t>
        <a:bodyPr/>
        <a:lstStyle/>
        <a:p>
          <a:endParaRPr lang="en-US"/>
        </a:p>
      </dgm:t>
    </dgm:pt>
    <dgm:pt modelId="{42D1676F-9B84-4D15-A39E-B6EEC75FA883}">
      <dgm:prSet/>
      <dgm:spPr/>
      <dgm:t>
        <a:bodyPr/>
        <a:lstStyle/>
        <a:p>
          <a:r>
            <a:rPr lang="en-US" smtClean="0">
              <a:solidFill>
                <a:schemeClr val="bg2">
                  <a:lumMod val="50000"/>
                </a:schemeClr>
              </a:solidFill>
            </a:rPr>
            <a:t>FIN: Office of the Senior Vice President Chief Financial Officer &amp; Treasurer</a:t>
          </a:r>
          <a:endParaRPr lang="en-US">
            <a:solidFill>
              <a:schemeClr val="bg2">
                <a:lumMod val="50000"/>
              </a:schemeClr>
            </a:solidFill>
          </a:endParaRPr>
        </a:p>
      </dgm:t>
    </dgm:pt>
    <dgm:pt modelId="{8D525054-1C4E-4192-8B58-5CF10C9E213B}" type="parTrans" cxnId="{65252BE7-CC3C-4497-8ED3-817FD7EE3F14}">
      <dgm:prSet/>
      <dgm:spPr/>
      <dgm:t>
        <a:bodyPr/>
        <a:lstStyle/>
        <a:p>
          <a:endParaRPr lang="en-US"/>
        </a:p>
      </dgm:t>
    </dgm:pt>
    <dgm:pt modelId="{9C7D0EA1-2046-4760-9761-9710A797AEED}" type="sibTrans" cxnId="{65252BE7-CC3C-4497-8ED3-817FD7EE3F14}">
      <dgm:prSet/>
      <dgm:spPr/>
      <dgm:t>
        <a:bodyPr/>
        <a:lstStyle/>
        <a:p>
          <a:endParaRPr lang="en-US"/>
        </a:p>
      </dgm:t>
    </dgm:pt>
    <dgm:pt modelId="{5D53F52D-8C74-4641-80E9-D6F10D0BAF96}">
      <dgm:prSet/>
      <dgm:spPr/>
      <dgm:t>
        <a:bodyPr/>
        <a:lstStyle/>
        <a:p>
          <a:r>
            <a:rPr lang="en-US" dirty="0" smtClean="0">
              <a:solidFill>
                <a:schemeClr val="bg2">
                  <a:lumMod val="50000"/>
                </a:schemeClr>
              </a:solidFill>
            </a:rPr>
            <a:t>LAW: School of Law</a:t>
          </a:r>
          <a:endParaRPr lang="en-US" dirty="0">
            <a:solidFill>
              <a:schemeClr val="bg2">
                <a:lumMod val="50000"/>
              </a:schemeClr>
            </a:solidFill>
          </a:endParaRPr>
        </a:p>
      </dgm:t>
    </dgm:pt>
    <dgm:pt modelId="{5210EEC8-39D6-41FF-9AD2-85DF9594BFD5}" type="parTrans" cxnId="{31C8DFDC-1FF7-4FFE-B6BD-317417E8C9E0}">
      <dgm:prSet/>
      <dgm:spPr/>
      <dgm:t>
        <a:bodyPr/>
        <a:lstStyle/>
        <a:p>
          <a:endParaRPr lang="en-US"/>
        </a:p>
      </dgm:t>
    </dgm:pt>
    <dgm:pt modelId="{E393571C-F1D0-4DC9-9A92-CB5382A56B40}" type="sibTrans" cxnId="{31C8DFDC-1FF7-4FFE-B6BD-317417E8C9E0}">
      <dgm:prSet/>
      <dgm:spPr/>
      <dgm:t>
        <a:bodyPr/>
        <a:lstStyle/>
        <a:p>
          <a:endParaRPr lang="en-US"/>
        </a:p>
      </dgm:t>
    </dgm:pt>
    <dgm:pt modelId="{460817FB-C0C4-45D4-B247-5518F2D60D08}">
      <dgm:prSet/>
      <dgm:spPr/>
      <dgm:t>
        <a:bodyPr/>
        <a:lstStyle/>
        <a:p>
          <a:r>
            <a:rPr lang="en-US" smtClean="0">
              <a:solidFill>
                <a:schemeClr val="bg2">
                  <a:lumMod val="50000"/>
                </a:schemeClr>
              </a:solidFill>
            </a:rPr>
            <a:t>SAR: Sargent College of Health and Rehabilitation Sciences</a:t>
          </a:r>
          <a:endParaRPr lang="en-US">
            <a:solidFill>
              <a:schemeClr val="bg2">
                <a:lumMod val="50000"/>
              </a:schemeClr>
            </a:solidFill>
          </a:endParaRPr>
        </a:p>
      </dgm:t>
    </dgm:pt>
    <dgm:pt modelId="{05FB7479-357D-479D-ABF5-BD2B003B416D}" type="parTrans" cxnId="{D992CA1F-91DB-446E-B441-275DAE48150F}">
      <dgm:prSet/>
      <dgm:spPr/>
      <dgm:t>
        <a:bodyPr/>
        <a:lstStyle/>
        <a:p>
          <a:endParaRPr lang="en-US"/>
        </a:p>
      </dgm:t>
    </dgm:pt>
    <dgm:pt modelId="{76930AA6-D197-41CA-973F-3E57D2FB2104}" type="sibTrans" cxnId="{D992CA1F-91DB-446E-B441-275DAE48150F}">
      <dgm:prSet/>
      <dgm:spPr/>
      <dgm:t>
        <a:bodyPr/>
        <a:lstStyle/>
        <a:p>
          <a:endParaRPr lang="en-US"/>
        </a:p>
      </dgm:t>
    </dgm:pt>
    <dgm:pt modelId="{77B099D9-BCF4-48F8-81BA-B0DA3C622CC1}">
      <dgm:prSet/>
      <dgm:spPr/>
      <dgm:t>
        <a:bodyPr/>
        <a:lstStyle/>
        <a:p>
          <a:r>
            <a:rPr lang="en-US" smtClean="0">
              <a:solidFill>
                <a:schemeClr val="bg2">
                  <a:lumMod val="50000"/>
                </a:schemeClr>
              </a:solidFill>
            </a:rPr>
            <a:t>SED: School of Education</a:t>
          </a:r>
          <a:endParaRPr lang="en-US">
            <a:solidFill>
              <a:schemeClr val="bg2">
                <a:lumMod val="50000"/>
              </a:schemeClr>
            </a:solidFill>
          </a:endParaRPr>
        </a:p>
      </dgm:t>
    </dgm:pt>
    <dgm:pt modelId="{43343962-13E8-465D-AF38-F484FBFB2454}" type="parTrans" cxnId="{21E27969-B7D0-4E13-A502-9D6FD17B324E}">
      <dgm:prSet/>
      <dgm:spPr/>
      <dgm:t>
        <a:bodyPr/>
        <a:lstStyle/>
        <a:p>
          <a:endParaRPr lang="en-US"/>
        </a:p>
      </dgm:t>
    </dgm:pt>
    <dgm:pt modelId="{131F2F01-1443-4C24-A72A-6C529C57C35B}" type="sibTrans" cxnId="{21E27969-B7D0-4E13-A502-9D6FD17B324E}">
      <dgm:prSet/>
      <dgm:spPr/>
      <dgm:t>
        <a:bodyPr/>
        <a:lstStyle/>
        <a:p>
          <a:endParaRPr lang="en-US"/>
        </a:p>
      </dgm:t>
    </dgm:pt>
    <dgm:pt modelId="{245775E4-9313-4DEA-906D-B0C81EB531CC}">
      <dgm:prSet/>
      <dgm:spPr/>
      <dgm:t>
        <a:bodyPr/>
        <a:lstStyle/>
        <a:p>
          <a:r>
            <a:rPr lang="en-US" smtClean="0">
              <a:solidFill>
                <a:schemeClr val="bg2">
                  <a:lumMod val="50000"/>
                </a:schemeClr>
              </a:solidFill>
            </a:rPr>
            <a:t>SMG: School of Management</a:t>
          </a:r>
          <a:endParaRPr lang="en-US">
            <a:solidFill>
              <a:schemeClr val="bg2">
                <a:lumMod val="50000"/>
              </a:schemeClr>
            </a:solidFill>
          </a:endParaRPr>
        </a:p>
      </dgm:t>
    </dgm:pt>
    <dgm:pt modelId="{626FB3DC-4E70-465B-8B92-F6DCC27C160F}" type="parTrans" cxnId="{DBE9A363-D84D-45E8-AFFC-5A20153A1EED}">
      <dgm:prSet/>
      <dgm:spPr/>
      <dgm:t>
        <a:bodyPr/>
        <a:lstStyle/>
        <a:p>
          <a:endParaRPr lang="en-US"/>
        </a:p>
      </dgm:t>
    </dgm:pt>
    <dgm:pt modelId="{506F7E17-C841-4E1C-B16F-56BD66909638}" type="sibTrans" cxnId="{DBE9A363-D84D-45E8-AFFC-5A20153A1EED}">
      <dgm:prSet/>
      <dgm:spPr/>
      <dgm:t>
        <a:bodyPr/>
        <a:lstStyle/>
        <a:p>
          <a:endParaRPr lang="en-US"/>
        </a:p>
      </dgm:t>
    </dgm:pt>
    <dgm:pt modelId="{84EE8687-1B72-46FD-8DC5-BF0989B2FE95}">
      <dgm:prSet/>
      <dgm:spPr/>
      <dgm:t>
        <a:bodyPr/>
        <a:lstStyle/>
        <a:p>
          <a:r>
            <a:rPr lang="en-US" smtClean="0">
              <a:solidFill>
                <a:schemeClr val="bg2">
                  <a:lumMod val="50000"/>
                </a:schemeClr>
              </a:solidFill>
            </a:rPr>
            <a:t>SSW: School of Social Work</a:t>
          </a:r>
          <a:endParaRPr lang="en-US">
            <a:solidFill>
              <a:schemeClr val="bg2">
                <a:lumMod val="50000"/>
              </a:schemeClr>
            </a:solidFill>
          </a:endParaRPr>
        </a:p>
      </dgm:t>
    </dgm:pt>
    <dgm:pt modelId="{073C7ADD-1101-4285-9036-29E8461A4983}" type="parTrans" cxnId="{7ED0B1D0-F096-4B8E-A5F4-E2FF63B929AC}">
      <dgm:prSet/>
      <dgm:spPr/>
      <dgm:t>
        <a:bodyPr/>
        <a:lstStyle/>
        <a:p>
          <a:endParaRPr lang="en-US"/>
        </a:p>
      </dgm:t>
    </dgm:pt>
    <dgm:pt modelId="{189257C5-AE7B-42EB-BFDE-C9FF69F5FAA4}" type="sibTrans" cxnId="{7ED0B1D0-F096-4B8E-A5F4-E2FF63B929AC}">
      <dgm:prSet/>
      <dgm:spPr/>
      <dgm:t>
        <a:bodyPr/>
        <a:lstStyle/>
        <a:p>
          <a:endParaRPr lang="en-US"/>
        </a:p>
      </dgm:t>
    </dgm:pt>
    <dgm:pt modelId="{8E7BF2D4-789A-45BD-913E-7C2E3493342D}">
      <dgm:prSet/>
      <dgm:spPr/>
      <dgm:t>
        <a:bodyPr/>
        <a:lstStyle/>
        <a:p>
          <a:r>
            <a:rPr lang="en-US" dirty="0" smtClean="0">
              <a:solidFill>
                <a:schemeClr val="bg2">
                  <a:lumMod val="50000"/>
                </a:schemeClr>
              </a:solidFill>
            </a:rPr>
            <a:t>BUPD: Boston University Police Department</a:t>
          </a:r>
          <a:endParaRPr lang="en-US" dirty="0">
            <a:solidFill>
              <a:schemeClr val="bg2">
                <a:lumMod val="50000"/>
              </a:schemeClr>
            </a:solidFill>
          </a:endParaRPr>
        </a:p>
      </dgm:t>
    </dgm:pt>
    <dgm:pt modelId="{0819EA66-2753-4B51-9DB2-188D387ED903}" type="parTrans" cxnId="{33603DCF-36AB-4C4A-809F-D7885E6B5F31}">
      <dgm:prSet/>
      <dgm:spPr/>
      <dgm:t>
        <a:bodyPr/>
        <a:lstStyle/>
        <a:p>
          <a:endParaRPr lang="en-US"/>
        </a:p>
      </dgm:t>
    </dgm:pt>
    <dgm:pt modelId="{5C2A3003-31D4-4A53-94EB-56ECCCC99DD8}" type="sibTrans" cxnId="{33603DCF-36AB-4C4A-809F-D7885E6B5F31}">
      <dgm:prSet/>
      <dgm:spPr/>
      <dgm:t>
        <a:bodyPr/>
        <a:lstStyle/>
        <a:p>
          <a:endParaRPr lang="en-US"/>
        </a:p>
      </dgm:t>
    </dgm:pt>
    <dgm:pt modelId="{D1C3AB19-8525-4825-91CE-622473816924}">
      <dgm:prSet/>
      <dgm:spPr/>
      <dgm:t>
        <a:bodyPr/>
        <a:lstStyle/>
        <a:p>
          <a:r>
            <a:rPr lang="en-US" dirty="0" smtClean="0">
              <a:solidFill>
                <a:schemeClr val="bg2">
                  <a:lumMod val="50000"/>
                </a:schemeClr>
              </a:solidFill>
            </a:rPr>
            <a:t>STH: School of Theology</a:t>
          </a:r>
          <a:endParaRPr lang="en-US" dirty="0">
            <a:solidFill>
              <a:schemeClr val="bg2">
                <a:lumMod val="50000"/>
              </a:schemeClr>
            </a:solidFill>
          </a:endParaRPr>
        </a:p>
      </dgm:t>
    </dgm:pt>
    <dgm:pt modelId="{2907BC72-89DD-42FE-A3C4-8D75E859B8B7}" type="parTrans" cxnId="{389A9584-9198-4B9B-B900-D456697524AE}">
      <dgm:prSet/>
      <dgm:spPr/>
      <dgm:t>
        <a:bodyPr/>
        <a:lstStyle/>
        <a:p>
          <a:endParaRPr lang="en-US"/>
        </a:p>
      </dgm:t>
    </dgm:pt>
    <dgm:pt modelId="{D869F629-D93E-4587-BA0E-3A0A738AD993}" type="sibTrans" cxnId="{389A9584-9198-4B9B-B900-D456697524AE}">
      <dgm:prSet/>
      <dgm:spPr/>
      <dgm:t>
        <a:bodyPr/>
        <a:lstStyle/>
        <a:p>
          <a:endParaRPr lang="en-US"/>
        </a:p>
      </dgm:t>
    </dgm:pt>
    <dgm:pt modelId="{9213345C-E6DA-42EA-8048-99DB2AC7F2DD}">
      <dgm:prSet/>
      <dgm:spPr/>
      <dgm:t>
        <a:bodyPr/>
        <a:lstStyle/>
        <a:p>
          <a:r>
            <a:rPr lang="en-US" dirty="0" smtClean="0">
              <a:solidFill>
                <a:schemeClr val="bg2">
                  <a:lumMod val="50000"/>
                </a:schemeClr>
              </a:solidFill>
            </a:rPr>
            <a:t>MATH: Dept. of Math &amp; Statistics</a:t>
          </a:r>
          <a:endParaRPr lang="en-US" dirty="0">
            <a:solidFill>
              <a:schemeClr val="bg2">
                <a:lumMod val="50000"/>
              </a:schemeClr>
            </a:solidFill>
          </a:endParaRPr>
        </a:p>
      </dgm:t>
    </dgm:pt>
    <dgm:pt modelId="{D85C9805-73E9-44AA-AB3D-8BFA61172E07}" type="parTrans" cxnId="{D4F4B077-CA84-4A9E-9576-99E9EA599DC4}">
      <dgm:prSet/>
      <dgm:spPr/>
      <dgm:t>
        <a:bodyPr/>
        <a:lstStyle/>
        <a:p>
          <a:endParaRPr lang="en-US"/>
        </a:p>
      </dgm:t>
    </dgm:pt>
    <dgm:pt modelId="{1D5384AF-9CCC-4D92-BA8B-8D0844F9C3CA}" type="sibTrans" cxnId="{D4F4B077-CA84-4A9E-9576-99E9EA599DC4}">
      <dgm:prSet/>
      <dgm:spPr/>
      <dgm:t>
        <a:bodyPr/>
        <a:lstStyle/>
        <a:p>
          <a:endParaRPr lang="en-US"/>
        </a:p>
      </dgm:t>
    </dgm:pt>
    <dgm:pt modelId="{40DD122E-5E56-491F-BFEB-22BFD664562D}">
      <dgm:prSet/>
      <dgm:spPr/>
      <dgm:t>
        <a:bodyPr/>
        <a:lstStyle/>
        <a:p>
          <a:r>
            <a:rPr lang="en-US" dirty="0" smtClean="0">
              <a:solidFill>
                <a:schemeClr val="bg2">
                  <a:lumMod val="50000"/>
                </a:schemeClr>
              </a:solidFill>
            </a:rPr>
            <a:t>MUG: The Libraries</a:t>
          </a:r>
          <a:endParaRPr lang="en-US" dirty="0">
            <a:solidFill>
              <a:schemeClr val="bg2">
                <a:lumMod val="50000"/>
              </a:schemeClr>
            </a:solidFill>
          </a:endParaRPr>
        </a:p>
      </dgm:t>
    </dgm:pt>
    <dgm:pt modelId="{59A5EFE9-F8FC-4E99-B1A4-6712FB3DDB92}" type="parTrans" cxnId="{D8901FBC-01EB-4081-B4F4-9CA5ADB6E813}">
      <dgm:prSet/>
      <dgm:spPr/>
      <dgm:t>
        <a:bodyPr/>
        <a:lstStyle/>
        <a:p>
          <a:endParaRPr lang="en-US"/>
        </a:p>
      </dgm:t>
    </dgm:pt>
    <dgm:pt modelId="{253E6395-681E-4B62-8383-4FB97C266696}" type="sibTrans" cxnId="{D8901FBC-01EB-4081-B4F4-9CA5ADB6E813}">
      <dgm:prSet/>
      <dgm:spPr/>
      <dgm:t>
        <a:bodyPr/>
        <a:lstStyle/>
        <a:p>
          <a:endParaRPr lang="en-US"/>
        </a:p>
      </dgm:t>
    </dgm:pt>
    <dgm:pt modelId="{BA588E99-7032-4FF6-B2C0-2B4BDACC357A}" type="pres">
      <dgm:prSet presAssocID="{C1D4BFE5-6431-410D-BEE8-2BA409E907F9}" presName="diagram" presStyleCnt="0">
        <dgm:presLayoutVars>
          <dgm:dir/>
          <dgm:resizeHandles val="exact"/>
        </dgm:presLayoutVars>
      </dgm:prSet>
      <dgm:spPr/>
      <dgm:t>
        <a:bodyPr/>
        <a:lstStyle/>
        <a:p>
          <a:endParaRPr lang="en-US"/>
        </a:p>
      </dgm:t>
    </dgm:pt>
    <dgm:pt modelId="{1C27E74D-172D-4257-AA90-6FF33A827503}" type="pres">
      <dgm:prSet presAssocID="{7EB21E44-AC46-41C8-AAE5-E2073E731479}" presName="node" presStyleLbl="node1" presStyleIdx="0" presStyleCnt="14">
        <dgm:presLayoutVars>
          <dgm:bulletEnabled val="1"/>
        </dgm:presLayoutVars>
      </dgm:prSet>
      <dgm:spPr/>
      <dgm:t>
        <a:bodyPr/>
        <a:lstStyle/>
        <a:p>
          <a:endParaRPr lang="en-US"/>
        </a:p>
      </dgm:t>
    </dgm:pt>
    <dgm:pt modelId="{8C7679C4-F2CB-4F1D-A416-6048BF23825C}" type="pres">
      <dgm:prSet presAssocID="{BA3D1BCE-F139-4FC9-9092-7EE8D9DACF4C}" presName="sibTrans" presStyleCnt="0"/>
      <dgm:spPr/>
      <dgm:t>
        <a:bodyPr/>
        <a:lstStyle/>
        <a:p>
          <a:endParaRPr lang="en-US"/>
        </a:p>
      </dgm:t>
    </dgm:pt>
    <dgm:pt modelId="{CBB29D11-1AA3-4772-81B6-73736266A6FD}" type="pres">
      <dgm:prSet presAssocID="{FA94FBB3-763B-46C3-A25A-966921405CC3}" presName="node" presStyleLbl="node1" presStyleIdx="1" presStyleCnt="14">
        <dgm:presLayoutVars>
          <dgm:bulletEnabled val="1"/>
        </dgm:presLayoutVars>
      </dgm:prSet>
      <dgm:spPr/>
      <dgm:t>
        <a:bodyPr/>
        <a:lstStyle/>
        <a:p>
          <a:endParaRPr lang="en-US"/>
        </a:p>
      </dgm:t>
    </dgm:pt>
    <dgm:pt modelId="{3B952903-9FD6-46F0-B4BE-ECDF51676544}" type="pres">
      <dgm:prSet presAssocID="{B768069F-1E21-4B3C-96D0-E529656B05B7}" presName="sibTrans" presStyleCnt="0"/>
      <dgm:spPr/>
      <dgm:t>
        <a:bodyPr/>
        <a:lstStyle/>
        <a:p>
          <a:endParaRPr lang="en-US"/>
        </a:p>
      </dgm:t>
    </dgm:pt>
    <dgm:pt modelId="{2DCA4706-80C0-4A56-A168-6A3A986A53E0}" type="pres">
      <dgm:prSet presAssocID="{C2598F65-D324-4D7F-A3D5-F164EEABB907}" presName="node" presStyleLbl="node1" presStyleIdx="2" presStyleCnt="14">
        <dgm:presLayoutVars>
          <dgm:bulletEnabled val="1"/>
        </dgm:presLayoutVars>
      </dgm:prSet>
      <dgm:spPr/>
      <dgm:t>
        <a:bodyPr/>
        <a:lstStyle/>
        <a:p>
          <a:endParaRPr lang="en-US"/>
        </a:p>
      </dgm:t>
    </dgm:pt>
    <dgm:pt modelId="{F9002573-32A6-4FF5-AD01-6C4D785A8FFD}" type="pres">
      <dgm:prSet presAssocID="{5703EA70-931C-4DCF-9C5E-609CEAE04D94}" presName="sibTrans" presStyleCnt="0"/>
      <dgm:spPr/>
      <dgm:t>
        <a:bodyPr/>
        <a:lstStyle/>
        <a:p>
          <a:endParaRPr lang="en-US"/>
        </a:p>
      </dgm:t>
    </dgm:pt>
    <dgm:pt modelId="{575DC394-323A-48DC-A6EA-C7758773E527}" type="pres">
      <dgm:prSet presAssocID="{C292564D-2BA8-468A-A715-E1A67D88D81C}" presName="node" presStyleLbl="node1" presStyleIdx="3" presStyleCnt="14">
        <dgm:presLayoutVars>
          <dgm:bulletEnabled val="1"/>
        </dgm:presLayoutVars>
      </dgm:prSet>
      <dgm:spPr/>
      <dgm:t>
        <a:bodyPr/>
        <a:lstStyle/>
        <a:p>
          <a:endParaRPr lang="en-US"/>
        </a:p>
      </dgm:t>
    </dgm:pt>
    <dgm:pt modelId="{29088357-3ED5-4D2F-9C7D-EA9DE6ECBDF0}" type="pres">
      <dgm:prSet presAssocID="{89162693-CAF5-48BD-8055-DCE90BE1FB6E}" presName="sibTrans" presStyleCnt="0"/>
      <dgm:spPr/>
      <dgm:t>
        <a:bodyPr/>
        <a:lstStyle/>
        <a:p>
          <a:endParaRPr lang="en-US"/>
        </a:p>
      </dgm:t>
    </dgm:pt>
    <dgm:pt modelId="{83E1FE7A-6721-464A-990F-8CB9ECFE0725}" type="pres">
      <dgm:prSet presAssocID="{42D1676F-9B84-4D15-A39E-B6EEC75FA883}" presName="node" presStyleLbl="node1" presStyleIdx="4" presStyleCnt="14">
        <dgm:presLayoutVars>
          <dgm:bulletEnabled val="1"/>
        </dgm:presLayoutVars>
      </dgm:prSet>
      <dgm:spPr/>
      <dgm:t>
        <a:bodyPr/>
        <a:lstStyle/>
        <a:p>
          <a:endParaRPr lang="en-US"/>
        </a:p>
      </dgm:t>
    </dgm:pt>
    <dgm:pt modelId="{B3DB931C-DB19-4B85-9011-D2A87DA631A7}" type="pres">
      <dgm:prSet presAssocID="{9C7D0EA1-2046-4760-9761-9710A797AEED}" presName="sibTrans" presStyleCnt="0"/>
      <dgm:spPr/>
      <dgm:t>
        <a:bodyPr/>
        <a:lstStyle/>
        <a:p>
          <a:endParaRPr lang="en-US"/>
        </a:p>
      </dgm:t>
    </dgm:pt>
    <dgm:pt modelId="{172539C7-08FD-414C-B4B8-9ED476D9670D}" type="pres">
      <dgm:prSet presAssocID="{5D53F52D-8C74-4641-80E9-D6F10D0BAF96}" presName="node" presStyleLbl="node1" presStyleIdx="5" presStyleCnt="14">
        <dgm:presLayoutVars>
          <dgm:bulletEnabled val="1"/>
        </dgm:presLayoutVars>
      </dgm:prSet>
      <dgm:spPr/>
      <dgm:t>
        <a:bodyPr/>
        <a:lstStyle/>
        <a:p>
          <a:endParaRPr lang="en-US"/>
        </a:p>
      </dgm:t>
    </dgm:pt>
    <dgm:pt modelId="{0B603F0E-D803-44EA-A8B3-B4BFD0E8C748}" type="pres">
      <dgm:prSet presAssocID="{E393571C-F1D0-4DC9-9A92-CB5382A56B40}" presName="sibTrans" presStyleCnt="0"/>
      <dgm:spPr/>
      <dgm:t>
        <a:bodyPr/>
        <a:lstStyle/>
        <a:p>
          <a:endParaRPr lang="en-US"/>
        </a:p>
      </dgm:t>
    </dgm:pt>
    <dgm:pt modelId="{0F4DD9FB-B29B-4D38-BC10-2C90B08A3AC4}" type="pres">
      <dgm:prSet presAssocID="{460817FB-C0C4-45D4-B247-5518F2D60D08}" presName="node" presStyleLbl="node1" presStyleIdx="6" presStyleCnt="14">
        <dgm:presLayoutVars>
          <dgm:bulletEnabled val="1"/>
        </dgm:presLayoutVars>
      </dgm:prSet>
      <dgm:spPr/>
      <dgm:t>
        <a:bodyPr/>
        <a:lstStyle/>
        <a:p>
          <a:endParaRPr lang="en-US"/>
        </a:p>
      </dgm:t>
    </dgm:pt>
    <dgm:pt modelId="{32572771-7EA6-42C4-90C0-17126CCBC4BA}" type="pres">
      <dgm:prSet presAssocID="{76930AA6-D197-41CA-973F-3E57D2FB2104}" presName="sibTrans" presStyleCnt="0"/>
      <dgm:spPr/>
      <dgm:t>
        <a:bodyPr/>
        <a:lstStyle/>
        <a:p>
          <a:endParaRPr lang="en-US"/>
        </a:p>
      </dgm:t>
    </dgm:pt>
    <dgm:pt modelId="{E7162D06-436F-41D3-B7A2-EDDE6E536D38}" type="pres">
      <dgm:prSet presAssocID="{77B099D9-BCF4-48F8-81BA-B0DA3C622CC1}" presName="node" presStyleLbl="node1" presStyleIdx="7" presStyleCnt="14">
        <dgm:presLayoutVars>
          <dgm:bulletEnabled val="1"/>
        </dgm:presLayoutVars>
      </dgm:prSet>
      <dgm:spPr/>
      <dgm:t>
        <a:bodyPr/>
        <a:lstStyle/>
        <a:p>
          <a:endParaRPr lang="en-US"/>
        </a:p>
      </dgm:t>
    </dgm:pt>
    <dgm:pt modelId="{40F92673-7CFA-4240-B198-AEEC1EA6482E}" type="pres">
      <dgm:prSet presAssocID="{131F2F01-1443-4C24-A72A-6C529C57C35B}" presName="sibTrans" presStyleCnt="0"/>
      <dgm:spPr/>
      <dgm:t>
        <a:bodyPr/>
        <a:lstStyle/>
        <a:p>
          <a:endParaRPr lang="en-US"/>
        </a:p>
      </dgm:t>
    </dgm:pt>
    <dgm:pt modelId="{B59767A2-AE88-45DC-85EB-08FF3B8AF65B}" type="pres">
      <dgm:prSet presAssocID="{245775E4-9313-4DEA-906D-B0C81EB531CC}" presName="node" presStyleLbl="node1" presStyleIdx="8" presStyleCnt="14">
        <dgm:presLayoutVars>
          <dgm:bulletEnabled val="1"/>
        </dgm:presLayoutVars>
      </dgm:prSet>
      <dgm:spPr/>
      <dgm:t>
        <a:bodyPr/>
        <a:lstStyle/>
        <a:p>
          <a:endParaRPr lang="en-US"/>
        </a:p>
      </dgm:t>
    </dgm:pt>
    <dgm:pt modelId="{E9C05EDC-2E07-4F09-8498-591457267EC4}" type="pres">
      <dgm:prSet presAssocID="{506F7E17-C841-4E1C-B16F-56BD66909638}" presName="sibTrans" presStyleCnt="0"/>
      <dgm:spPr/>
      <dgm:t>
        <a:bodyPr/>
        <a:lstStyle/>
        <a:p>
          <a:endParaRPr lang="en-US"/>
        </a:p>
      </dgm:t>
    </dgm:pt>
    <dgm:pt modelId="{6FA5F2C5-FF66-4307-A831-60BE8CD256EF}" type="pres">
      <dgm:prSet presAssocID="{84EE8687-1B72-46FD-8DC5-BF0989B2FE95}" presName="node" presStyleLbl="node1" presStyleIdx="9" presStyleCnt="14">
        <dgm:presLayoutVars>
          <dgm:bulletEnabled val="1"/>
        </dgm:presLayoutVars>
      </dgm:prSet>
      <dgm:spPr/>
      <dgm:t>
        <a:bodyPr/>
        <a:lstStyle/>
        <a:p>
          <a:endParaRPr lang="en-US"/>
        </a:p>
      </dgm:t>
    </dgm:pt>
    <dgm:pt modelId="{55E15053-41BF-4474-BB60-7B683E362BB1}" type="pres">
      <dgm:prSet presAssocID="{189257C5-AE7B-42EB-BFDE-C9FF69F5FAA4}" presName="sibTrans" presStyleCnt="0"/>
      <dgm:spPr/>
      <dgm:t>
        <a:bodyPr/>
        <a:lstStyle/>
        <a:p>
          <a:endParaRPr lang="en-US"/>
        </a:p>
      </dgm:t>
    </dgm:pt>
    <dgm:pt modelId="{EA6ED318-E1A4-491A-A845-E6444416F28B}" type="pres">
      <dgm:prSet presAssocID="{8E7BF2D4-789A-45BD-913E-7C2E3493342D}" presName="node" presStyleLbl="node1" presStyleIdx="10" presStyleCnt="14">
        <dgm:presLayoutVars>
          <dgm:bulletEnabled val="1"/>
        </dgm:presLayoutVars>
      </dgm:prSet>
      <dgm:spPr/>
      <dgm:t>
        <a:bodyPr/>
        <a:lstStyle/>
        <a:p>
          <a:endParaRPr lang="en-US"/>
        </a:p>
      </dgm:t>
    </dgm:pt>
    <dgm:pt modelId="{D686BF27-3754-451D-A7E7-5BC9071A97F0}" type="pres">
      <dgm:prSet presAssocID="{5C2A3003-31D4-4A53-94EB-56ECCCC99DD8}" presName="sibTrans" presStyleCnt="0"/>
      <dgm:spPr/>
      <dgm:t>
        <a:bodyPr/>
        <a:lstStyle/>
        <a:p>
          <a:endParaRPr lang="en-US"/>
        </a:p>
      </dgm:t>
    </dgm:pt>
    <dgm:pt modelId="{0FA4A748-E9F4-4051-94B0-C5AD69EA2845}" type="pres">
      <dgm:prSet presAssocID="{D1C3AB19-8525-4825-91CE-622473816924}" presName="node" presStyleLbl="node1" presStyleIdx="11" presStyleCnt="14">
        <dgm:presLayoutVars>
          <dgm:bulletEnabled val="1"/>
        </dgm:presLayoutVars>
      </dgm:prSet>
      <dgm:spPr/>
      <dgm:t>
        <a:bodyPr/>
        <a:lstStyle/>
        <a:p>
          <a:endParaRPr lang="en-US"/>
        </a:p>
      </dgm:t>
    </dgm:pt>
    <dgm:pt modelId="{89D9A605-CD0A-455C-A91F-B910F429FD58}" type="pres">
      <dgm:prSet presAssocID="{D869F629-D93E-4587-BA0E-3A0A738AD993}" presName="sibTrans" presStyleCnt="0"/>
      <dgm:spPr/>
      <dgm:t>
        <a:bodyPr/>
        <a:lstStyle/>
        <a:p>
          <a:endParaRPr lang="en-US"/>
        </a:p>
      </dgm:t>
    </dgm:pt>
    <dgm:pt modelId="{115D78DC-1AD8-4ABD-B6F6-F621267908D5}" type="pres">
      <dgm:prSet presAssocID="{9213345C-E6DA-42EA-8048-99DB2AC7F2DD}" presName="node" presStyleLbl="node1" presStyleIdx="12" presStyleCnt="14">
        <dgm:presLayoutVars>
          <dgm:bulletEnabled val="1"/>
        </dgm:presLayoutVars>
      </dgm:prSet>
      <dgm:spPr/>
      <dgm:t>
        <a:bodyPr/>
        <a:lstStyle/>
        <a:p>
          <a:endParaRPr lang="en-US"/>
        </a:p>
      </dgm:t>
    </dgm:pt>
    <dgm:pt modelId="{15149F52-EC0E-47EC-8BD5-41E7BAE15356}" type="pres">
      <dgm:prSet presAssocID="{1D5384AF-9CCC-4D92-BA8B-8D0844F9C3CA}" presName="sibTrans" presStyleCnt="0"/>
      <dgm:spPr/>
      <dgm:t>
        <a:bodyPr/>
        <a:lstStyle/>
        <a:p>
          <a:endParaRPr lang="en-US"/>
        </a:p>
      </dgm:t>
    </dgm:pt>
    <dgm:pt modelId="{C3E80F3D-6ACA-4206-BDEF-8AC2FBC7E38E}" type="pres">
      <dgm:prSet presAssocID="{40DD122E-5E56-491F-BFEB-22BFD664562D}" presName="node" presStyleLbl="node1" presStyleIdx="13" presStyleCnt="14">
        <dgm:presLayoutVars>
          <dgm:bulletEnabled val="1"/>
        </dgm:presLayoutVars>
      </dgm:prSet>
      <dgm:spPr/>
      <dgm:t>
        <a:bodyPr/>
        <a:lstStyle/>
        <a:p>
          <a:endParaRPr lang="en-US"/>
        </a:p>
      </dgm:t>
    </dgm:pt>
  </dgm:ptLst>
  <dgm:cxnLst>
    <dgm:cxn modelId="{A65B2F52-175C-41FE-AB56-5628D6F9AD51}" type="presOf" srcId="{460817FB-C0C4-45D4-B247-5518F2D60D08}" destId="{0F4DD9FB-B29B-4D38-BC10-2C90B08A3AC4}" srcOrd="0" destOrd="0" presId="urn:microsoft.com/office/officeart/2005/8/layout/default"/>
    <dgm:cxn modelId="{07C555B9-F40F-4AFF-A875-791DEF040CD0}" type="presOf" srcId="{42D1676F-9B84-4D15-A39E-B6EEC75FA883}" destId="{83E1FE7A-6721-464A-990F-8CB9ECFE0725}" srcOrd="0" destOrd="0" presId="urn:microsoft.com/office/officeart/2005/8/layout/default"/>
    <dgm:cxn modelId="{5032753A-F86D-4D8A-AFC1-DD296B55F208}" type="presOf" srcId="{FA94FBB3-763B-46C3-A25A-966921405CC3}" destId="{CBB29D11-1AA3-4772-81B6-73736266A6FD}" srcOrd="0" destOrd="0" presId="urn:microsoft.com/office/officeart/2005/8/layout/default"/>
    <dgm:cxn modelId="{51398004-4435-419A-B383-96D40804EEC0}" type="presOf" srcId="{C2598F65-D324-4D7F-A3D5-F164EEABB907}" destId="{2DCA4706-80C0-4A56-A168-6A3A986A53E0}" srcOrd="0" destOrd="0" presId="urn:microsoft.com/office/officeart/2005/8/layout/default"/>
    <dgm:cxn modelId="{D29AF9A5-B1CF-4973-A157-9D13BD91E095}" type="presOf" srcId="{77B099D9-BCF4-48F8-81BA-B0DA3C622CC1}" destId="{E7162D06-436F-41D3-B7A2-EDDE6E536D38}" srcOrd="0" destOrd="0" presId="urn:microsoft.com/office/officeart/2005/8/layout/default"/>
    <dgm:cxn modelId="{CDEEBDE4-16A8-4797-8F48-701A87877944}" type="presOf" srcId="{84EE8687-1B72-46FD-8DC5-BF0989B2FE95}" destId="{6FA5F2C5-FF66-4307-A831-60BE8CD256EF}" srcOrd="0" destOrd="0" presId="urn:microsoft.com/office/officeart/2005/8/layout/default"/>
    <dgm:cxn modelId="{D992CA1F-91DB-446E-B441-275DAE48150F}" srcId="{C1D4BFE5-6431-410D-BEE8-2BA409E907F9}" destId="{460817FB-C0C4-45D4-B247-5518F2D60D08}" srcOrd="6" destOrd="0" parTransId="{05FB7479-357D-479D-ABF5-BD2B003B416D}" sibTransId="{76930AA6-D197-41CA-973F-3E57D2FB2104}"/>
    <dgm:cxn modelId="{28201C9F-D279-4217-813E-DC63F84A7DB6}" type="presOf" srcId="{40DD122E-5E56-491F-BFEB-22BFD664562D}" destId="{C3E80F3D-6ACA-4206-BDEF-8AC2FBC7E38E}" srcOrd="0" destOrd="0" presId="urn:microsoft.com/office/officeart/2005/8/layout/default"/>
    <dgm:cxn modelId="{C55F171B-29FD-4B55-B70F-749EC3A1C77F}" type="presOf" srcId="{D1C3AB19-8525-4825-91CE-622473816924}" destId="{0FA4A748-E9F4-4051-94B0-C5AD69EA2845}" srcOrd="0" destOrd="0" presId="urn:microsoft.com/office/officeart/2005/8/layout/default"/>
    <dgm:cxn modelId="{21E27969-B7D0-4E13-A502-9D6FD17B324E}" srcId="{C1D4BFE5-6431-410D-BEE8-2BA409E907F9}" destId="{77B099D9-BCF4-48F8-81BA-B0DA3C622CC1}" srcOrd="7" destOrd="0" parTransId="{43343962-13E8-465D-AF38-F484FBFB2454}" sibTransId="{131F2F01-1443-4C24-A72A-6C529C57C35B}"/>
    <dgm:cxn modelId="{DEE4A0F2-805E-42B7-8A96-BA26AD8F3E1E}" type="presOf" srcId="{C292564D-2BA8-468A-A715-E1A67D88D81C}" destId="{575DC394-323A-48DC-A6EA-C7758773E527}" srcOrd="0" destOrd="0" presId="urn:microsoft.com/office/officeart/2005/8/layout/default"/>
    <dgm:cxn modelId="{389A9584-9198-4B9B-B900-D456697524AE}" srcId="{C1D4BFE5-6431-410D-BEE8-2BA409E907F9}" destId="{D1C3AB19-8525-4825-91CE-622473816924}" srcOrd="11" destOrd="0" parTransId="{2907BC72-89DD-42FE-A3C4-8D75E859B8B7}" sibTransId="{D869F629-D93E-4587-BA0E-3A0A738AD993}"/>
    <dgm:cxn modelId="{65252BE7-CC3C-4497-8ED3-817FD7EE3F14}" srcId="{C1D4BFE5-6431-410D-BEE8-2BA409E907F9}" destId="{42D1676F-9B84-4D15-A39E-B6EEC75FA883}" srcOrd="4" destOrd="0" parTransId="{8D525054-1C4E-4192-8B58-5CF10C9E213B}" sibTransId="{9C7D0EA1-2046-4760-9761-9710A797AEED}"/>
    <dgm:cxn modelId="{9D346EEC-F022-4CFD-AFF6-A5DFC342E0F7}" type="presOf" srcId="{8E7BF2D4-789A-45BD-913E-7C2E3493342D}" destId="{EA6ED318-E1A4-491A-A845-E6444416F28B}" srcOrd="0" destOrd="0" presId="urn:microsoft.com/office/officeart/2005/8/layout/default"/>
    <dgm:cxn modelId="{29E63BF5-24A2-4F65-8A28-F50E5F331EA8}" srcId="{C1D4BFE5-6431-410D-BEE8-2BA409E907F9}" destId="{C2598F65-D324-4D7F-A3D5-F164EEABB907}" srcOrd="2" destOrd="0" parTransId="{E74BB687-662A-46A6-A995-2DB457A0D075}" sibTransId="{5703EA70-931C-4DCF-9C5E-609CEAE04D94}"/>
    <dgm:cxn modelId="{A4BBFA4F-DDDA-4DE6-ABCF-CF92EF8C6E49}" srcId="{C1D4BFE5-6431-410D-BEE8-2BA409E907F9}" destId="{7EB21E44-AC46-41C8-AAE5-E2073E731479}" srcOrd="0" destOrd="0" parTransId="{3D9E9020-C058-4C09-BE0F-4B43AB0C7F32}" sibTransId="{BA3D1BCE-F139-4FC9-9092-7EE8D9DACF4C}"/>
    <dgm:cxn modelId="{0D7EF66C-945E-4996-81B7-C17A09847AB7}" type="presOf" srcId="{245775E4-9313-4DEA-906D-B0C81EB531CC}" destId="{B59767A2-AE88-45DC-85EB-08FF3B8AF65B}" srcOrd="0" destOrd="0" presId="urn:microsoft.com/office/officeart/2005/8/layout/default"/>
    <dgm:cxn modelId="{E8C39831-16DE-4234-8B87-220942E68E33}" srcId="{C1D4BFE5-6431-410D-BEE8-2BA409E907F9}" destId="{C292564D-2BA8-468A-A715-E1A67D88D81C}" srcOrd="3" destOrd="0" parTransId="{7E34E7A0-335E-4138-8934-87A485B6572B}" sibTransId="{89162693-CAF5-48BD-8055-DCE90BE1FB6E}"/>
    <dgm:cxn modelId="{453E3379-F759-4D92-8AAC-654AE6096E5E}" srcId="{C1D4BFE5-6431-410D-BEE8-2BA409E907F9}" destId="{FA94FBB3-763B-46C3-A25A-966921405CC3}" srcOrd="1" destOrd="0" parTransId="{5B887FA1-5635-4689-A139-145740C79937}" sibTransId="{B768069F-1E21-4B3C-96D0-E529656B05B7}"/>
    <dgm:cxn modelId="{33603DCF-36AB-4C4A-809F-D7885E6B5F31}" srcId="{C1D4BFE5-6431-410D-BEE8-2BA409E907F9}" destId="{8E7BF2D4-789A-45BD-913E-7C2E3493342D}" srcOrd="10" destOrd="0" parTransId="{0819EA66-2753-4B51-9DB2-188D387ED903}" sibTransId="{5C2A3003-31D4-4A53-94EB-56ECCCC99DD8}"/>
    <dgm:cxn modelId="{31C8DFDC-1FF7-4FFE-B6BD-317417E8C9E0}" srcId="{C1D4BFE5-6431-410D-BEE8-2BA409E907F9}" destId="{5D53F52D-8C74-4641-80E9-D6F10D0BAF96}" srcOrd="5" destOrd="0" parTransId="{5210EEC8-39D6-41FF-9AD2-85DF9594BFD5}" sibTransId="{E393571C-F1D0-4DC9-9A92-CB5382A56B40}"/>
    <dgm:cxn modelId="{89DCFA04-9BBC-4E4F-AD02-8BE8CEB6785B}" type="presOf" srcId="{5D53F52D-8C74-4641-80E9-D6F10D0BAF96}" destId="{172539C7-08FD-414C-B4B8-9ED476D9670D}" srcOrd="0" destOrd="0" presId="urn:microsoft.com/office/officeart/2005/8/layout/default"/>
    <dgm:cxn modelId="{8B8B1572-B6AC-4C10-BD4E-1181D9653A37}" type="presOf" srcId="{9213345C-E6DA-42EA-8048-99DB2AC7F2DD}" destId="{115D78DC-1AD8-4ABD-B6F6-F621267908D5}" srcOrd="0" destOrd="0" presId="urn:microsoft.com/office/officeart/2005/8/layout/default"/>
    <dgm:cxn modelId="{D4F4B077-CA84-4A9E-9576-99E9EA599DC4}" srcId="{C1D4BFE5-6431-410D-BEE8-2BA409E907F9}" destId="{9213345C-E6DA-42EA-8048-99DB2AC7F2DD}" srcOrd="12" destOrd="0" parTransId="{D85C9805-73E9-44AA-AB3D-8BFA61172E07}" sibTransId="{1D5384AF-9CCC-4D92-BA8B-8D0844F9C3CA}"/>
    <dgm:cxn modelId="{6DB38AB7-12FD-4709-8E0B-51D96919D9D0}" type="presOf" srcId="{7EB21E44-AC46-41C8-AAE5-E2073E731479}" destId="{1C27E74D-172D-4257-AA90-6FF33A827503}" srcOrd="0" destOrd="0" presId="urn:microsoft.com/office/officeart/2005/8/layout/default"/>
    <dgm:cxn modelId="{8B9AD1E2-8878-41F0-BB4B-61D2D140925F}" type="presOf" srcId="{C1D4BFE5-6431-410D-BEE8-2BA409E907F9}" destId="{BA588E99-7032-4FF6-B2C0-2B4BDACC357A}" srcOrd="0" destOrd="0" presId="urn:microsoft.com/office/officeart/2005/8/layout/default"/>
    <dgm:cxn modelId="{7ED0B1D0-F096-4B8E-A5F4-E2FF63B929AC}" srcId="{C1D4BFE5-6431-410D-BEE8-2BA409E907F9}" destId="{84EE8687-1B72-46FD-8DC5-BF0989B2FE95}" srcOrd="9" destOrd="0" parTransId="{073C7ADD-1101-4285-9036-29E8461A4983}" sibTransId="{189257C5-AE7B-42EB-BFDE-C9FF69F5FAA4}"/>
    <dgm:cxn modelId="{DBE9A363-D84D-45E8-AFFC-5A20153A1EED}" srcId="{C1D4BFE5-6431-410D-BEE8-2BA409E907F9}" destId="{245775E4-9313-4DEA-906D-B0C81EB531CC}" srcOrd="8" destOrd="0" parTransId="{626FB3DC-4E70-465B-8B92-F6DCC27C160F}" sibTransId="{506F7E17-C841-4E1C-B16F-56BD66909638}"/>
    <dgm:cxn modelId="{D8901FBC-01EB-4081-B4F4-9CA5ADB6E813}" srcId="{C1D4BFE5-6431-410D-BEE8-2BA409E907F9}" destId="{40DD122E-5E56-491F-BFEB-22BFD664562D}" srcOrd="13" destOrd="0" parTransId="{59A5EFE9-F8FC-4E99-B1A4-6712FB3DDB92}" sibTransId="{253E6395-681E-4B62-8383-4FB97C266696}"/>
    <dgm:cxn modelId="{63D11E39-4D66-4725-B585-98232B7E20BB}" type="presParOf" srcId="{BA588E99-7032-4FF6-B2C0-2B4BDACC357A}" destId="{1C27E74D-172D-4257-AA90-6FF33A827503}" srcOrd="0" destOrd="0" presId="urn:microsoft.com/office/officeart/2005/8/layout/default"/>
    <dgm:cxn modelId="{2B933C4F-79D0-4B60-B0FA-09441323C368}" type="presParOf" srcId="{BA588E99-7032-4FF6-B2C0-2B4BDACC357A}" destId="{8C7679C4-F2CB-4F1D-A416-6048BF23825C}" srcOrd="1" destOrd="0" presId="urn:microsoft.com/office/officeart/2005/8/layout/default"/>
    <dgm:cxn modelId="{7FF064FB-A465-4868-A368-FC2262D4720B}" type="presParOf" srcId="{BA588E99-7032-4FF6-B2C0-2B4BDACC357A}" destId="{CBB29D11-1AA3-4772-81B6-73736266A6FD}" srcOrd="2" destOrd="0" presId="urn:microsoft.com/office/officeart/2005/8/layout/default"/>
    <dgm:cxn modelId="{56F897F1-548B-4590-96AD-11250601024F}" type="presParOf" srcId="{BA588E99-7032-4FF6-B2C0-2B4BDACC357A}" destId="{3B952903-9FD6-46F0-B4BE-ECDF51676544}" srcOrd="3" destOrd="0" presId="urn:microsoft.com/office/officeart/2005/8/layout/default"/>
    <dgm:cxn modelId="{E573665C-6DED-4F55-A0DD-9351D8693FB1}" type="presParOf" srcId="{BA588E99-7032-4FF6-B2C0-2B4BDACC357A}" destId="{2DCA4706-80C0-4A56-A168-6A3A986A53E0}" srcOrd="4" destOrd="0" presId="urn:microsoft.com/office/officeart/2005/8/layout/default"/>
    <dgm:cxn modelId="{2F648405-5A3D-4687-BA3D-F039D1C00A05}" type="presParOf" srcId="{BA588E99-7032-4FF6-B2C0-2B4BDACC357A}" destId="{F9002573-32A6-4FF5-AD01-6C4D785A8FFD}" srcOrd="5" destOrd="0" presId="urn:microsoft.com/office/officeart/2005/8/layout/default"/>
    <dgm:cxn modelId="{E313E125-68C5-4B63-9959-2D62CD6221DB}" type="presParOf" srcId="{BA588E99-7032-4FF6-B2C0-2B4BDACC357A}" destId="{575DC394-323A-48DC-A6EA-C7758773E527}" srcOrd="6" destOrd="0" presId="urn:microsoft.com/office/officeart/2005/8/layout/default"/>
    <dgm:cxn modelId="{896B21AD-E4D6-4422-8651-03AB5DE44A07}" type="presParOf" srcId="{BA588E99-7032-4FF6-B2C0-2B4BDACC357A}" destId="{29088357-3ED5-4D2F-9C7D-EA9DE6ECBDF0}" srcOrd="7" destOrd="0" presId="urn:microsoft.com/office/officeart/2005/8/layout/default"/>
    <dgm:cxn modelId="{2DA85DE1-C031-4AB8-9A47-2F49CCE0457E}" type="presParOf" srcId="{BA588E99-7032-4FF6-B2C0-2B4BDACC357A}" destId="{83E1FE7A-6721-464A-990F-8CB9ECFE0725}" srcOrd="8" destOrd="0" presId="urn:microsoft.com/office/officeart/2005/8/layout/default"/>
    <dgm:cxn modelId="{C7D41F09-83B7-44FB-BCBD-984C155F77F8}" type="presParOf" srcId="{BA588E99-7032-4FF6-B2C0-2B4BDACC357A}" destId="{B3DB931C-DB19-4B85-9011-D2A87DA631A7}" srcOrd="9" destOrd="0" presId="urn:microsoft.com/office/officeart/2005/8/layout/default"/>
    <dgm:cxn modelId="{E9F70926-D33C-45B7-85F9-ACD51AEF9B1E}" type="presParOf" srcId="{BA588E99-7032-4FF6-B2C0-2B4BDACC357A}" destId="{172539C7-08FD-414C-B4B8-9ED476D9670D}" srcOrd="10" destOrd="0" presId="urn:microsoft.com/office/officeart/2005/8/layout/default"/>
    <dgm:cxn modelId="{C942EAB9-D7B1-477E-A968-CD4283F37370}" type="presParOf" srcId="{BA588E99-7032-4FF6-B2C0-2B4BDACC357A}" destId="{0B603F0E-D803-44EA-A8B3-B4BFD0E8C748}" srcOrd="11" destOrd="0" presId="urn:microsoft.com/office/officeart/2005/8/layout/default"/>
    <dgm:cxn modelId="{9F8B2018-186A-4F6B-A008-A7BC9EA93EB4}" type="presParOf" srcId="{BA588E99-7032-4FF6-B2C0-2B4BDACC357A}" destId="{0F4DD9FB-B29B-4D38-BC10-2C90B08A3AC4}" srcOrd="12" destOrd="0" presId="urn:microsoft.com/office/officeart/2005/8/layout/default"/>
    <dgm:cxn modelId="{BA819342-54EB-4151-B999-E6E054A0E0A3}" type="presParOf" srcId="{BA588E99-7032-4FF6-B2C0-2B4BDACC357A}" destId="{32572771-7EA6-42C4-90C0-17126CCBC4BA}" srcOrd="13" destOrd="0" presId="urn:microsoft.com/office/officeart/2005/8/layout/default"/>
    <dgm:cxn modelId="{8487F341-DA43-45A1-8CE4-A3DAF607E402}" type="presParOf" srcId="{BA588E99-7032-4FF6-B2C0-2B4BDACC357A}" destId="{E7162D06-436F-41D3-B7A2-EDDE6E536D38}" srcOrd="14" destOrd="0" presId="urn:microsoft.com/office/officeart/2005/8/layout/default"/>
    <dgm:cxn modelId="{DF380984-E962-482C-9889-EBC165964160}" type="presParOf" srcId="{BA588E99-7032-4FF6-B2C0-2B4BDACC357A}" destId="{40F92673-7CFA-4240-B198-AEEC1EA6482E}" srcOrd="15" destOrd="0" presId="urn:microsoft.com/office/officeart/2005/8/layout/default"/>
    <dgm:cxn modelId="{B9F75850-5D7A-4BF0-ACBD-30D62DE99F74}" type="presParOf" srcId="{BA588E99-7032-4FF6-B2C0-2B4BDACC357A}" destId="{B59767A2-AE88-45DC-85EB-08FF3B8AF65B}" srcOrd="16" destOrd="0" presId="urn:microsoft.com/office/officeart/2005/8/layout/default"/>
    <dgm:cxn modelId="{234D8D2C-A1F0-4187-BAF3-01B93623B567}" type="presParOf" srcId="{BA588E99-7032-4FF6-B2C0-2B4BDACC357A}" destId="{E9C05EDC-2E07-4F09-8498-591457267EC4}" srcOrd="17" destOrd="0" presId="urn:microsoft.com/office/officeart/2005/8/layout/default"/>
    <dgm:cxn modelId="{27600659-85AE-4797-B200-A18330127EC8}" type="presParOf" srcId="{BA588E99-7032-4FF6-B2C0-2B4BDACC357A}" destId="{6FA5F2C5-FF66-4307-A831-60BE8CD256EF}" srcOrd="18" destOrd="0" presId="urn:microsoft.com/office/officeart/2005/8/layout/default"/>
    <dgm:cxn modelId="{E40EEF6B-FC75-4604-87D3-F2D46E3FBC98}" type="presParOf" srcId="{BA588E99-7032-4FF6-B2C0-2B4BDACC357A}" destId="{55E15053-41BF-4474-BB60-7B683E362BB1}" srcOrd="19" destOrd="0" presId="urn:microsoft.com/office/officeart/2005/8/layout/default"/>
    <dgm:cxn modelId="{D765C9B1-E1DD-4378-ADF2-2BA2E74B3EFC}" type="presParOf" srcId="{BA588E99-7032-4FF6-B2C0-2B4BDACC357A}" destId="{EA6ED318-E1A4-491A-A845-E6444416F28B}" srcOrd="20" destOrd="0" presId="urn:microsoft.com/office/officeart/2005/8/layout/default"/>
    <dgm:cxn modelId="{0C747065-D84F-4D2F-A746-19150150A237}" type="presParOf" srcId="{BA588E99-7032-4FF6-B2C0-2B4BDACC357A}" destId="{D686BF27-3754-451D-A7E7-5BC9071A97F0}" srcOrd="21" destOrd="0" presId="urn:microsoft.com/office/officeart/2005/8/layout/default"/>
    <dgm:cxn modelId="{3BB1D117-B284-4F0E-8F3E-79AD645C765E}" type="presParOf" srcId="{BA588E99-7032-4FF6-B2C0-2B4BDACC357A}" destId="{0FA4A748-E9F4-4051-94B0-C5AD69EA2845}" srcOrd="22" destOrd="0" presId="urn:microsoft.com/office/officeart/2005/8/layout/default"/>
    <dgm:cxn modelId="{1822F8A6-71C5-42E4-820E-3A9FFCB4D1C9}" type="presParOf" srcId="{BA588E99-7032-4FF6-B2C0-2B4BDACC357A}" destId="{89D9A605-CD0A-455C-A91F-B910F429FD58}" srcOrd="23" destOrd="0" presId="urn:microsoft.com/office/officeart/2005/8/layout/default"/>
    <dgm:cxn modelId="{3B5EC552-AA63-49A0-B14A-A73F4D2CC1E5}" type="presParOf" srcId="{BA588E99-7032-4FF6-B2C0-2B4BDACC357A}" destId="{115D78DC-1AD8-4ABD-B6F6-F621267908D5}" srcOrd="24" destOrd="0" presId="urn:microsoft.com/office/officeart/2005/8/layout/default"/>
    <dgm:cxn modelId="{7AE9095A-936D-4CF5-A886-76F41BF481B3}" type="presParOf" srcId="{BA588E99-7032-4FF6-B2C0-2B4BDACC357A}" destId="{15149F52-EC0E-47EC-8BD5-41E7BAE15356}" srcOrd="25" destOrd="0" presId="urn:microsoft.com/office/officeart/2005/8/layout/default"/>
    <dgm:cxn modelId="{0AC4A0F1-2131-40EC-A727-8C6DDECDBABC}" type="presParOf" srcId="{BA588E99-7032-4FF6-B2C0-2B4BDACC357A}" destId="{C3E80F3D-6ACA-4206-BDEF-8AC2FBC7E38E}" srcOrd="2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300F8-FD94-483A-B631-759DE2DFB986}">
      <dsp:nvSpPr>
        <dsp:cNvPr id="0" name=""/>
        <dsp:cNvSpPr/>
      </dsp:nvSpPr>
      <dsp:spPr>
        <a:xfrm>
          <a:off x="591893" y="1994"/>
          <a:ext cx="1444300" cy="86658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bg2">
                  <a:lumMod val="50000"/>
                </a:schemeClr>
              </a:solidFill>
            </a:rPr>
            <a:t>DSS 1</a:t>
          </a:r>
          <a:endParaRPr lang="en-US" sz="2700" kern="1200" dirty="0">
            <a:solidFill>
              <a:schemeClr val="bg2">
                <a:lumMod val="50000"/>
              </a:schemeClr>
            </a:solidFill>
          </a:endParaRPr>
        </a:p>
      </dsp:txBody>
      <dsp:txXfrm>
        <a:off x="591893" y="1994"/>
        <a:ext cx="1444300" cy="866580"/>
      </dsp:txXfrm>
    </dsp:sp>
    <dsp:sp modelId="{4FA5446E-6EE5-48D2-848F-38A6730332CB}">
      <dsp:nvSpPr>
        <dsp:cNvPr id="0" name=""/>
        <dsp:cNvSpPr/>
      </dsp:nvSpPr>
      <dsp:spPr>
        <a:xfrm>
          <a:off x="2180623" y="1994"/>
          <a:ext cx="1444300" cy="86658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bg2">
                  <a:lumMod val="50000"/>
                </a:schemeClr>
              </a:solidFill>
            </a:rPr>
            <a:t>DSS 2</a:t>
          </a:r>
          <a:endParaRPr lang="en-US" sz="2700" kern="1200" dirty="0">
            <a:solidFill>
              <a:schemeClr val="bg2">
                <a:lumMod val="50000"/>
              </a:schemeClr>
            </a:solidFill>
          </a:endParaRPr>
        </a:p>
      </dsp:txBody>
      <dsp:txXfrm>
        <a:off x="2180623" y="1994"/>
        <a:ext cx="1444300" cy="866580"/>
      </dsp:txXfrm>
    </dsp:sp>
    <dsp:sp modelId="{311E0901-42A9-4EE3-A80C-517A75233E88}">
      <dsp:nvSpPr>
        <dsp:cNvPr id="0" name=""/>
        <dsp:cNvSpPr/>
      </dsp:nvSpPr>
      <dsp:spPr>
        <a:xfrm>
          <a:off x="3769354" y="1994"/>
          <a:ext cx="1444300" cy="86658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bg2">
                  <a:lumMod val="50000"/>
                </a:schemeClr>
              </a:solidFill>
            </a:rPr>
            <a:t>DSS 3</a:t>
          </a:r>
          <a:endParaRPr lang="en-US" sz="2700" kern="1200" dirty="0">
            <a:solidFill>
              <a:schemeClr val="bg2">
                <a:lumMod val="50000"/>
              </a:schemeClr>
            </a:solidFill>
          </a:endParaRPr>
        </a:p>
      </dsp:txBody>
      <dsp:txXfrm>
        <a:off x="3769354" y="1994"/>
        <a:ext cx="1444300" cy="866580"/>
      </dsp:txXfrm>
    </dsp:sp>
    <dsp:sp modelId="{BF1C2963-8ED2-4DA8-AD03-9BC76E203994}">
      <dsp:nvSpPr>
        <dsp:cNvPr id="0" name=""/>
        <dsp:cNvSpPr/>
      </dsp:nvSpPr>
      <dsp:spPr>
        <a:xfrm>
          <a:off x="591893" y="1013004"/>
          <a:ext cx="1444300" cy="86658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bg2">
                  <a:lumMod val="50000"/>
                </a:schemeClr>
              </a:solidFill>
            </a:rPr>
            <a:t>DSS 4</a:t>
          </a:r>
          <a:endParaRPr lang="en-US" sz="2700" kern="1200" dirty="0">
            <a:solidFill>
              <a:schemeClr val="bg2">
                <a:lumMod val="50000"/>
              </a:schemeClr>
            </a:solidFill>
          </a:endParaRPr>
        </a:p>
      </dsp:txBody>
      <dsp:txXfrm>
        <a:off x="591893" y="1013004"/>
        <a:ext cx="1444300" cy="866580"/>
      </dsp:txXfrm>
    </dsp:sp>
    <dsp:sp modelId="{723E7432-BCCD-4239-A8A0-81D13A95C6C7}">
      <dsp:nvSpPr>
        <dsp:cNvPr id="0" name=""/>
        <dsp:cNvSpPr/>
      </dsp:nvSpPr>
      <dsp:spPr>
        <a:xfrm>
          <a:off x="2180623" y="1013004"/>
          <a:ext cx="1444300" cy="86658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bg2">
                  <a:lumMod val="50000"/>
                </a:schemeClr>
              </a:solidFill>
            </a:rPr>
            <a:t>DSS 5</a:t>
          </a:r>
          <a:endParaRPr lang="en-US" sz="2700" kern="1200" dirty="0">
            <a:solidFill>
              <a:schemeClr val="bg2">
                <a:lumMod val="50000"/>
              </a:schemeClr>
            </a:solidFill>
          </a:endParaRPr>
        </a:p>
      </dsp:txBody>
      <dsp:txXfrm>
        <a:off x="2180623" y="1013004"/>
        <a:ext cx="1444300" cy="866580"/>
      </dsp:txXfrm>
    </dsp:sp>
    <dsp:sp modelId="{62294FAF-D357-4D5F-9CD3-95F4E8778838}">
      <dsp:nvSpPr>
        <dsp:cNvPr id="0" name=""/>
        <dsp:cNvSpPr/>
      </dsp:nvSpPr>
      <dsp:spPr>
        <a:xfrm>
          <a:off x="3769354" y="1013004"/>
          <a:ext cx="1444300" cy="86658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bg2">
                  <a:lumMod val="50000"/>
                </a:schemeClr>
              </a:solidFill>
            </a:rPr>
            <a:t>DSS 6</a:t>
          </a:r>
          <a:endParaRPr lang="en-US" sz="2700" kern="1200" dirty="0">
            <a:solidFill>
              <a:schemeClr val="bg2">
                <a:lumMod val="50000"/>
              </a:schemeClr>
            </a:solidFill>
          </a:endParaRPr>
        </a:p>
      </dsp:txBody>
      <dsp:txXfrm>
        <a:off x="3769354" y="1013004"/>
        <a:ext cx="1444300" cy="866580"/>
      </dsp:txXfrm>
    </dsp:sp>
    <dsp:sp modelId="{A5833A6C-5C90-491E-8C9E-1D488FE54C21}">
      <dsp:nvSpPr>
        <dsp:cNvPr id="0" name=""/>
        <dsp:cNvSpPr/>
      </dsp:nvSpPr>
      <dsp:spPr>
        <a:xfrm>
          <a:off x="591893" y="2024014"/>
          <a:ext cx="1444300" cy="86658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bg2">
                  <a:lumMod val="50000"/>
                </a:schemeClr>
              </a:solidFill>
            </a:rPr>
            <a:t>DSS 7</a:t>
          </a:r>
          <a:endParaRPr lang="en-US" sz="2700" kern="1200" dirty="0">
            <a:solidFill>
              <a:schemeClr val="bg2">
                <a:lumMod val="50000"/>
              </a:schemeClr>
            </a:solidFill>
          </a:endParaRPr>
        </a:p>
      </dsp:txBody>
      <dsp:txXfrm>
        <a:off x="591893" y="2024014"/>
        <a:ext cx="1444300" cy="866580"/>
      </dsp:txXfrm>
    </dsp:sp>
    <dsp:sp modelId="{3C897825-906A-45D2-808A-53FA62434D10}">
      <dsp:nvSpPr>
        <dsp:cNvPr id="0" name=""/>
        <dsp:cNvSpPr/>
      </dsp:nvSpPr>
      <dsp:spPr>
        <a:xfrm>
          <a:off x="2180623" y="2024014"/>
          <a:ext cx="1444300" cy="86658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bg2">
                  <a:lumMod val="50000"/>
                </a:schemeClr>
              </a:solidFill>
            </a:rPr>
            <a:t>DSS 8</a:t>
          </a:r>
          <a:endParaRPr lang="en-US" sz="2700" kern="1200" dirty="0">
            <a:solidFill>
              <a:schemeClr val="bg2">
                <a:lumMod val="50000"/>
              </a:schemeClr>
            </a:solidFill>
          </a:endParaRPr>
        </a:p>
      </dsp:txBody>
      <dsp:txXfrm>
        <a:off x="2180623" y="2024014"/>
        <a:ext cx="1444300" cy="866580"/>
      </dsp:txXfrm>
    </dsp:sp>
    <dsp:sp modelId="{4136B171-F803-46E4-8252-2FD27CF727C7}">
      <dsp:nvSpPr>
        <dsp:cNvPr id="0" name=""/>
        <dsp:cNvSpPr/>
      </dsp:nvSpPr>
      <dsp:spPr>
        <a:xfrm>
          <a:off x="3769354" y="2024014"/>
          <a:ext cx="1444300" cy="86658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bg2">
                  <a:lumMod val="50000"/>
                </a:schemeClr>
              </a:solidFill>
            </a:rPr>
            <a:t>DSS 9</a:t>
          </a:r>
          <a:endParaRPr lang="en-US" sz="2700" kern="1200" dirty="0">
            <a:solidFill>
              <a:schemeClr val="bg2">
                <a:lumMod val="50000"/>
              </a:schemeClr>
            </a:solidFill>
          </a:endParaRPr>
        </a:p>
      </dsp:txBody>
      <dsp:txXfrm>
        <a:off x="3769354" y="2024014"/>
        <a:ext cx="1444300" cy="866580"/>
      </dsp:txXfrm>
    </dsp:sp>
    <dsp:sp modelId="{89084707-2E1D-4666-A071-D27299F782AB}">
      <dsp:nvSpPr>
        <dsp:cNvPr id="0" name=""/>
        <dsp:cNvSpPr/>
      </dsp:nvSpPr>
      <dsp:spPr>
        <a:xfrm>
          <a:off x="591893" y="3035025"/>
          <a:ext cx="1444300" cy="86658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bg2">
                  <a:lumMod val="50000"/>
                </a:schemeClr>
              </a:solidFill>
            </a:rPr>
            <a:t>DSS 10</a:t>
          </a:r>
          <a:endParaRPr lang="en-US" sz="2700" kern="1200" dirty="0">
            <a:solidFill>
              <a:schemeClr val="bg2">
                <a:lumMod val="50000"/>
              </a:schemeClr>
            </a:solidFill>
          </a:endParaRPr>
        </a:p>
      </dsp:txBody>
      <dsp:txXfrm>
        <a:off x="591893" y="3035025"/>
        <a:ext cx="1444300" cy="866580"/>
      </dsp:txXfrm>
    </dsp:sp>
    <dsp:sp modelId="{511F3BE5-622E-4152-B476-88EFCF82DB1A}">
      <dsp:nvSpPr>
        <dsp:cNvPr id="0" name=""/>
        <dsp:cNvSpPr/>
      </dsp:nvSpPr>
      <dsp:spPr>
        <a:xfrm>
          <a:off x="2180623" y="3035025"/>
          <a:ext cx="1444300" cy="86658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bg2">
                  <a:lumMod val="50000"/>
                </a:schemeClr>
              </a:solidFill>
            </a:rPr>
            <a:t>DSS 11</a:t>
          </a:r>
          <a:endParaRPr lang="en-US" sz="2700" kern="1200" dirty="0">
            <a:solidFill>
              <a:schemeClr val="bg2">
                <a:lumMod val="50000"/>
              </a:schemeClr>
            </a:solidFill>
          </a:endParaRPr>
        </a:p>
      </dsp:txBody>
      <dsp:txXfrm>
        <a:off x="2180623" y="3035025"/>
        <a:ext cx="1444300" cy="866580"/>
      </dsp:txXfrm>
    </dsp:sp>
    <dsp:sp modelId="{3D869CA6-6822-4EAD-9D62-F597F8D763F6}">
      <dsp:nvSpPr>
        <dsp:cNvPr id="0" name=""/>
        <dsp:cNvSpPr/>
      </dsp:nvSpPr>
      <dsp:spPr>
        <a:xfrm>
          <a:off x="3769354" y="3035025"/>
          <a:ext cx="1444300" cy="86658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bg2">
                  <a:lumMod val="50000"/>
                </a:schemeClr>
              </a:solidFill>
            </a:rPr>
            <a:t>DSS 12</a:t>
          </a:r>
          <a:endParaRPr lang="en-US" sz="2700" kern="1200" dirty="0">
            <a:solidFill>
              <a:schemeClr val="bg2">
                <a:lumMod val="50000"/>
              </a:schemeClr>
            </a:solidFill>
          </a:endParaRPr>
        </a:p>
      </dsp:txBody>
      <dsp:txXfrm>
        <a:off x="3769354" y="3035025"/>
        <a:ext cx="1444300" cy="866580"/>
      </dsp:txXfrm>
    </dsp:sp>
    <dsp:sp modelId="{BABBC714-2EE1-4B73-8BB3-F1B1C80F7795}">
      <dsp:nvSpPr>
        <dsp:cNvPr id="0" name=""/>
        <dsp:cNvSpPr/>
      </dsp:nvSpPr>
      <dsp:spPr>
        <a:xfrm>
          <a:off x="2180623" y="4046035"/>
          <a:ext cx="1444300" cy="86658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solidFill>
                <a:schemeClr val="bg2">
                  <a:lumMod val="50000"/>
                </a:schemeClr>
              </a:solidFill>
            </a:rPr>
            <a:t>DSS 13</a:t>
          </a:r>
          <a:endParaRPr lang="en-US" sz="2700" kern="1200" dirty="0">
            <a:solidFill>
              <a:schemeClr val="bg2">
                <a:lumMod val="50000"/>
              </a:schemeClr>
            </a:solidFill>
          </a:endParaRPr>
        </a:p>
      </dsp:txBody>
      <dsp:txXfrm>
        <a:off x="2180623" y="4046035"/>
        <a:ext cx="1444300" cy="866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300F8-FD94-483A-B631-759DE2DFB986}">
      <dsp:nvSpPr>
        <dsp:cNvPr id="0" name=""/>
        <dsp:cNvSpPr/>
      </dsp:nvSpPr>
      <dsp:spPr>
        <a:xfrm>
          <a:off x="669037" y="881"/>
          <a:ext cx="1816642" cy="108998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solidFill>
                <a:schemeClr val="bg2">
                  <a:lumMod val="50000"/>
                </a:schemeClr>
              </a:solidFill>
            </a:rPr>
            <a:t>DSS 1</a:t>
          </a:r>
          <a:endParaRPr lang="en-US" sz="3800" kern="1200" dirty="0">
            <a:solidFill>
              <a:schemeClr val="bg2">
                <a:lumMod val="50000"/>
              </a:schemeClr>
            </a:solidFill>
          </a:endParaRPr>
        </a:p>
      </dsp:txBody>
      <dsp:txXfrm>
        <a:off x="669037" y="881"/>
        <a:ext cx="1816642" cy="1089985"/>
      </dsp:txXfrm>
    </dsp:sp>
    <dsp:sp modelId="{4FA5446E-6EE5-48D2-848F-38A6730332CB}">
      <dsp:nvSpPr>
        <dsp:cNvPr id="0" name=""/>
        <dsp:cNvSpPr/>
      </dsp:nvSpPr>
      <dsp:spPr>
        <a:xfrm>
          <a:off x="2667344" y="881"/>
          <a:ext cx="1816642" cy="108998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solidFill>
                <a:schemeClr val="bg2">
                  <a:lumMod val="50000"/>
                </a:schemeClr>
              </a:solidFill>
            </a:rPr>
            <a:t>DSS 2</a:t>
          </a:r>
          <a:endParaRPr lang="en-US" sz="3800" kern="1200" dirty="0">
            <a:solidFill>
              <a:schemeClr val="bg2">
                <a:lumMod val="50000"/>
              </a:schemeClr>
            </a:solidFill>
          </a:endParaRPr>
        </a:p>
      </dsp:txBody>
      <dsp:txXfrm>
        <a:off x="2667344" y="881"/>
        <a:ext cx="1816642" cy="1089985"/>
      </dsp:txXfrm>
    </dsp:sp>
    <dsp:sp modelId="{311E0901-42A9-4EE3-A80C-517A75233E88}">
      <dsp:nvSpPr>
        <dsp:cNvPr id="0" name=""/>
        <dsp:cNvSpPr/>
      </dsp:nvSpPr>
      <dsp:spPr>
        <a:xfrm>
          <a:off x="669037" y="1272531"/>
          <a:ext cx="1816642" cy="108998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solidFill>
                <a:schemeClr val="bg2">
                  <a:lumMod val="50000"/>
                </a:schemeClr>
              </a:solidFill>
            </a:rPr>
            <a:t>DSS 3</a:t>
          </a:r>
          <a:endParaRPr lang="en-US" sz="3800" kern="1200" dirty="0">
            <a:solidFill>
              <a:schemeClr val="bg2">
                <a:lumMod val="50000"/>
              </a:schemeClr>
            </a:solidFill>
          </a:endParaRPr>
        </a:p>
      </dsp:txBody>
      <dsp:txXfrm>
        <a:off x="669037" y="1272531"/>
        <a:ext cx="1816642" cy="1089985"/>
      </dsp:txXfrm>
    </dsp:sp>
    <dsp:sp modelId="{BF1C2963-8ED2-4DA8-AD03-9BC76E203994}">
      <dsp:nvSpPr>
        <dsp:cNvPr id="0" name=""/>
        <dsp:cNvSpPr/>
      </dsp:nvSpPr>
      <dsp:spPr>
        <a:xfrm>
          <a:off x="2667344" y="1272531"/>
          <a:ext cx="1816642" cy="108998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solidFill>
                <a:schemeClr val="bg2">
                  <a:lumMod val="50000"/>
                </a:schemeClr>
              </a:solidFill>
            </a:rPr>
            <a:t>DSS 4</a:t>
          </a:r>
          <a:endParaRPr lang="en-US" sz="3800" kern="1200" dirty="0">
            <a:solidFill>
              <a:schemeClr val="bg2">
                <a:lumMod val="50000"/>
              </a:schemeClr>
            </a:solidFill>
          </a:endParaRPr>
        </a:p>
      </dsp:txBody>
      <dsp:txXfrm>
        <a:off x="2667344" y="1272531"/>
        <a:ext cx="1816642" cy="1089985"/>
      </dsp:txXfrm>
    </dsp:sp>
    <dsp:sp modelId="{723E7432-BCCD-4239-A8A0-81D13A95C6C7}">
      <dsp:nvSpPr>
        <dsp:cNvPr id="0" name=""/>
        <dsp:cNvSpPr/>
      </dsp:nvSpPr>
      <dsp:spPr>
        <a:xfrm>
          <a:off x="669037" y="2544181"/>
          <a:ext cx="1816642" cy="108998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solidFill>
                <a:schemeClr val="bg2">
                  <a:lumMod val="50000"/>
                </a:schemeClr>
              </a:solidFill>
            </a:rPr>
            <a:t>DSS 5</a:t>
          </a:r>
          <a:endParaRPr lang="en-US" sz="3800" kern="1200" dirty="0">
            <a:solidFill>
              <a:schemeClr val="bg2">
                <a:lumMod val="50000"/>
              </a:schemeClr>
            </a:solidFill>
          </a:endParaRPr>
        </a:p>
      </dsp:txBody>
      <dsp:txXfrm>
        <a:off x="669037" y="2544181"/>
        <a:ext cx="1816642" cy="1089985"/>
      </dsp:txXfrm>
    </dsp:sp>
    <dsp:sp modelId="{62294FAF-D357-4D5F-9CD3-95F4E8778838}">
      <dsp:nvSpPr>
        <dsp:cNvPr id="0" name=""/>
        <dsp:cNvSpPr/>
      </dsp:nvSpPr>
      <dsp:spPr>
        <a:xfrm>
          <a:off x="2667344" y="2544181"/>
          <a:ext cx="1816642" cy="108998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solidFill>
                <a:schemeClr val="bg2">
                  <a:lumMod val="50000"/>
                </a:schemeClr>
              </a:solidFill>
            </a:rPr>
            <a:t>DSS 6</a:t>
          </a:r>
          <a:endParaRPr lang="en-US" sz="3800" kern="1200" dirty="0">
            <a:solidFill>
              <a:schemeClr val="bg2">
                <a:lumMod val="50000"/>
              </a:schemeClr>
            </a:solidFill>
          </a:endParaRPr>
        </a:p>
      </dsp:txBody>
      <dsp:txXfrm>
        <a:off x="2667344" y="2544181"/>
        <a:ext cx="1816642" cy="1089985"/>
      </dsp:txXfrm>
    </dsp:sp>
    <dsp:sp modelId="{A5833A6C-5C90-491E-8C9E-1D488FE54C21}">
      <dsp:nvSpPr>
        <dsp:cNvPr id="0" name=""/>
        <dsp:cNvSpPr/>
      </dsp:nvSpPr>
      <dsp:spPr>
        <a:xfrm>
          <a:off x="1668190" y="3815830"/>
          <a:ext cx="1816642" cy="108998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solidFill>
                <a:schemeClr val="bg2">
                  <a:lumMod val="50000"/>
                </a:schemeClr>
              </a:solidFill>
            </a:rPr>
            <a:t>DSS 7</a:t>
          </a:r>
          <a:endParaRPr lang="en-US" sz="3800" kern="1200" dirty="0">
            <a:solidFill>
              <a:schemeClr val="bg2">
                <a:lumMod val="50000"/>
              </a:schemeClr>
            </a:solidFill>
          </a:endParaRPr>
        </a:p>
      </dsp:txBody>
      <dsp:txXfrm>
        <a:off x="1668190" y="3815830"/>
        <a:ext cx="1816642" cy="10899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300F8-FD94-483A-B631-759DE2DFB986}">
      <dsp:nvSpPr>
        <dsp:cNvPr id="0" name=""/>
        <dsp:cNvSpPr/>
      </dsp:nvSpPr>
      <dsp:spPr>
        <a:xfrm>
          <a:off x="555581" y="12"/>
          <a:ext cx="1846254" cy="1107752"/>
        </a:xfrm>
        <a:prstGeom prst="rect">
          <a:avLst/>
        </a:prstGeom>
        <a:solidFill>
          <a:srgbClr val="FFC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solidFill>
                <a:schemeClr val="bg2">
                  <a:lumMod val="50000"/>
                </a:schemeClr>
              </a:solidFill>
            </a:rPr>
            <a:t>DSS 1</a:t>
          </a:r>
          <a:endParaRPr lang="en-US" sz="3900" kern="1200" dirty="0">
            <a:solidFill>
              <a:schemeClr val="bg2">
                <a:lumMod val="50000"/>
              </a:schemeClr>
            </a:solidFill>
          </a:endParaRPr>
        </a:p>
      </dsp:txBody>
      <dsp:txXfrm>
        <a:off x="555581" y="12"/>
        <a:ext cx="1846254" cy="1107752"/>
      </dsp:txXfrm>
    </dsp:sp>
    <dsp:sp modelId="{4FA5446E-6EE5-48D2-848F-38A6730332CB}">
      <dsp:nvSpPr>
        <dsp:cNvPr id="0" name=""/>
        <dsp:cNvSpPr/>
      </dsp:nvSpPr>
      <dsp:spPr>
        <a:xfrm>
          <a:off x="2586460" y="12"/>
          <a:ext cx="1846254" cy="1107752"/>
        </a:xfrm>
        <a:prstGeom prst="rect">
          <a:avLst/>
        </a:prstGeom>
        <a:solidFill>
          <a:srgbClr val="FFC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solidFill>
                <a:schemeClr val="bg2">
                  <a:lumMod val="50000"/>
                </a:schemeClr>
              </a:solidFill>
            </a:rPr>
            <a:t>DSS 2</a:t>
          </a:r>
          <a:endParaRPr lang="en-US" sz="3900" kern="1200" dirty="0">
            <a:solidFill>
              <a:schemeClr val="bg2">
                <a:lumMod val="50000"/>
              </a:schemeClr>
            </a:solidFill>
          </a:endParaRPr>
        </a:p>
      </dsp:txBody>
      <dsp:txXfrm>
        <a:off x="2586460" y="12"/>
        <a:ext cx="1846254" cy="1107752"/>
      </dsp:txXfrm>
    </dsp:sp>
    <dsp:sp modelId="{311E0901-42A9-4EE3-A80C-517A75233E88}">
      <dsp:nvSpPr>
        <dsp:cNvPr id="0" name=""/>
        <dsp:cNvSpPr/>
      </dsp:nvSpPr>
      <dsp:spPr>
        <a:xfrm>
          <a:off x="555581" y="1292390"/>
          <a:ext cx="1846254" cy="1107752"/>
        </a:xfrm>
        <a:prstGeom prst="rect">
          <a:avLst/>
        </a:prstGeom>
        <a:solidFill>
          <a:srgbClr val="FFC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solidFill>
                <a:schemeClr val="bg2">
                  <a:lumMod val="50000"/>
                </a:schemeClr>
              </a:solidFill>
            </a:rPr>
            <a:t>DSS 3</a:t>
          </a:r>
          <a:endParaRPr lang="en-US" sz="3900" kern="1200" dirty="0">
            <a:solidFill>
              <a:schemeClr val="bg2">
                <a:lumMod val="50000"/>
              </a:schemeClr>
            </a:solidFill>
          </a:endParaRPr>
        </a:p>
      </dsp:txBody>
      <dsp:txXfrm>
        <a:off x="555581" y="1292390"/>
        <a:ext cx="1846254" cy="1107752"/>
      </dsp:txXfrm>
    </dsp:sp>
    <dsp:sp modelId="{BF1C2963-8ED2-4DA8-AD03-9BC76E203994}">
      <dsp:nvSpPr>
        <dsp:cNvPr id="0" name=""/>
        <dsp:cNvSpPr/>
      </dsp:nvSpPr>
      <dsp:spPr>
        <a:xfrm>
          <a:off x="2586460" y="1292390"/>
          <a:ext cx="1846254" cy="1107752"/>
        </a:xfrm>
        <a:prstGeom prst="rect">
          <a:avLst/>
        </a:prstGeom>
        <a:solidFill>
          <a:srgbClr val="FFC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solidFill>
                <a:schemeClr val="bg2">
                  <a:lumMod val="50000"/>
                </a:schemeClr>
              </a:solidFill>
            </a:rPr>
            <a:t>DSS 4</a:t>
          </a:r>
          <a:endParaRPr lang="en-US" sz="3900" kern="1200" dirty="0">
            <a:solidFill>
              <a:schemeClr val="bg2">
                <a:lumMod val="50000"/>
              </a:schemeClr>
            </a:solidFill>
          </a:endParaRPr>
        </a:p>
      </dsp:txBody>
      <dsp:txXfrm>
        <a:off x="2586460" y="1292390"/>
        <a:ext cx="1846254" cy="1107752"/>
      </dsp:txXfrm>
    </dsp:sp>
    <dsp:sp modelId="{723E7432-BCCD-4239-A8A0-81D13A95C6C7}">
      <dsp:nvSpPr>
        <dsp:cNvPr id="0" name=""/>
        <dsp:cNvSpPr/>
      </dsp:nvSpPr>
      <dsp:spPr>
        <a:xfrm>
          <a:off x="555581" y="2584768"/>
          <a:ext cx="1846254" cy="1107752"/>
        </a:xfrm>
        <a:prstGeom prst="rect">
          <a:avLst/>
        </a:prstGeom>
        <a:solidFill>
          <a:srgbClr val="FFC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solidFill>
                <a:schemeClr val="bg2">
                  <a:lumMod val="50000"/>
                </a:schemeClr>
              </a:solidFill>
            </a:rPr>
            <a:t>DSS 5</a:t>
          </a:r>
          <a:endParaRPr lang="en-US" sz="3900" kern="1200" dirty="0">
            <a:solidFill>
              <a:schemeClr val="bg2">
                <a:lumMod val="50000"/>
              </a:schemeClr>
            </a:solidFill>
          </a:endParaRPr>
        </a:p>
      </dsp:txBody>
      <dsp:txXfrm>
        <a:off x="555581" y="2584768"/>
        <a:ext cx="1846254" cy="1107752"/>
      </dsp:txXfrm>
    </dsp:sp>
    <dsp:sp modelId="{62294FAF-D357-4D5F-9CD3-95F4E8778838}">
      <dsp:nvSpPr>
        <dsp:cNvPr id="0" name=""/>
        <dsp:cNvSpPr/>
      </dsp:nvSpPr>
      <dsp:spPr>
        <a:xfrm>
          <a:off x="2586460" y="2584768"/>
          <a:ext cx="1846254" cy="1107752"/>
        </a:xfrm>
        <a:prstGeom prst="rect">
          <a:avLst/>
        </a:prstGeom>
        <a:solidFill>
          <a:srgbClr val="FFC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solidFill>
                <a:schemeClr val="bg2">
                  <a:lumMod val="50000"/>
                </a:schemeClr>
              </a:solidFill>
            </a:rPr>
            <a:t>DSS 6</a:t>
          </a:r>
          <a:endParaRPr lang="en-US" sz="3900" kern="1200" dirty="0">
            <a:solidFill>
              <a:schemeClr val="bg2">
                <a:lumMod val="50000"/>
              </a:schemeClr>
            </a:solidFill>
          </a:endParaRPr>
        </a:p>
      </dsp:txBody>
      <dsp:txXfrm>
        <a:off x="2586460" y="2584768"/>
        <a:ext cx="1846254" cy="1107752"/>
      </dsp:txXfrm>
    </dsp:sp>
    <dsp:sp modelId="{A5833A6C-5C90-491E-8C9E-1D488FE54C21}">
      <dsp:nvSpPr>
        <dsp:cNvPr id="0" name=""/>
        <dsp:cNvSpPr/>
      </dsp:nvSpPr>
      <dsp:spPr>
        <a:xfrm>
          <a:off x="1571020" y="3877146"/>
          <a:ext cx="1846254" cy="1107752"/>
        </a:xfrm>
        <a:prstGeom prst="rect">
          <a:avLst/>
        </a:prstGeom>
        <a:solidFill>
          <a:srgbClr val="FFC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smtClean="0">
              <a:solidFill>
                <a:schemeClr val="bg2">
                  <a:lumMod val="50000"/>
                </a:schemeClr>
              </a:solidFill>
            </a:rPr>
            <a:t>DSS 7</a:t>
          </a:r>
          <a:endParaRPr lang="en-US" sz="3900" kern="1200" dirty="0">
            <a:solidFill>
              <a:schemeClr val="bg2">
                <a:lumMod val="50000"/>
              </a:schemeClr>
            </a:solidFill>
          </a:endParaRPr>
        </a:p>
      </dsp:txBody>
      <dsp:txXfrm>
        <a:off x="1571020" y="3877146"/>
        <a:ext cx="1846254" cy="11077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CD110-4F38-4E98-AFF7-006F603254C2}">
      <dsp:nvSpPr>
        <dsp:cNvPr id="0" name=""/>
        <dsp:cNvSpPr/>
      </dsp:nvSpPr>
      <dsp:spPr>
        <a:xfrm>
          <a:off x="0" y="238961"/>
          <a:ext cx="9860644" cy="120743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l" defTabSz="2133600">
            <a:lnSpc>
              <a:spcPct val="90000"/>
            </a:lnSpc>
            <a:spcBef>
              <a:spcPct val="0"/>
            </a:spcBef>
            <a:spcAft>
              <a:spcPct val="35000"/>
            </a:spcAft>
          </a:pPr>
          <a:r>
            <a:rPr lang="en-US" sz="4800" kern="1200" dirty="0" smtClean="0"/>
            <a:t>Technical Track</a:t>
          </a:r>
          <a:endParaRPr lang="en-US" sz="4800" kern="1200" dirty="0"/>
        </a:p>
      </dsp:txBody>
      <dsp:txXfrm>
        <a:off x="58942" y="297903"/>
        <a:ext cx="9742760" cy="1089555"/>
      </dsp:txXfrm>
    </dsp:sp>
    <dsp:sp modelId="{3B7D56E8-6533-475C-8FB5-E2F5395D08F5}">
      <dsp:nvSpPr>
        <dsp:cNvPr id="0" name=""/>
        <dsp:cNvSpPr/>
      </dsp:nvSpPr>
      <dsp:spPr>
        <a:xfrm>
          <a:off x="0" y="1446401"/>
          <a:ext cx="9860644"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3075"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en-US" sz="3700" kern="1200" dirty="0" smtClean="0"/>
            <a:t>I, II, III, Sr.</a:t>
          </a:r>
          <a:endParaRPr lang="en-US" sz="3700" kern="1200" dirty="0"/>
        </a:p>
      </dsp:txBody>
      <dsp:txXfrm>
        <a:off x="0" y="1446401"/>
        <a:ext cx="9860644" cy="794880"/>
      </dsp:txXfrm>
    </dsp:sp>
    <dsp:sp modelId="{2DCD9CBC-51DC-49A4-B68F-2AAF3FA7A11E}">
      <dsp:nvSpPr>
        <dsp:cNvPr id="0" name=""/>
        <dsp:cNvSpPr/>
      </dsp:nvSpPr>
      <dsp:spPr>
        <a:xfrm>
          <a:off x="0" y="2241281"/>
          <a:ext cx="9860644" cy="1207439"/>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l" defTabSz="2133600">
            <a:lnSpc>
              <a:spcPct val="90000"/>
            </a:lnSpc>
            <a:spcBef>
              <a:spcPct val="0"/>
            </a:spcBef>
            <a:spcAft>
              <a:spcPct val="35000"/>
            </a:spcAft>
          </a:pPr>
          <a:r>
            <a:rPr lang="en-US" sz="4800" kern="1200" dirty="0" smtClean="0"/>
            <a:t>Management Track</a:t>
          </a:r>
          <a:endParaRPr lang="en-US" sz="4800" kern="1200" dirty="0"/>
        </a:p>
      </dsp:txBody>
      <dsp:txXfrm>
        <a:off x="58942" y="2300223"/>
        <a:ext cx="9742760" cy="1089555"/>
      </dsp:txXfrm>
    </dsp:sp>
    <dsp:sp modelId="{4D74D523-0856-4F87-882A-0C879CAB85E7}">
      <dsp:nvSpPr>
        <dsp:cNvPr id="0" name=""/>
        <dsp:cNvSpPr/>
      </dsp:nvSpPr>
      <dsp:spPr>
        <a:xfrm>
          <a:off x="0" y="3448721"/>
          <a:ext cx="9860644"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3075"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en-US" sz="3700" kern="1200" dirty="0" smtClean="0"/>
            <a:t>Lead, Manager, Assistant Director</a:t>
          </a:r>
          <a:endParaRPr lang="en-US" sz="3700" kern="1200" dirty="0"/>
        </a:p>
      </dsp:txBody>
      <dsp:txXfrm>
        <a:off x="0" y="3448721"/>
        <a:ext cx="9860644" cy="7948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68D91-8633-46DF-BB36-B7D86BFACE9E}">
      <dsp:nvSpPr>
        <dsp:cNvPr id="0" name=""/>
        <dsp:cNvSpPr/>
      </dsp:nvSpPr>
      <dsp:spPr>
        <a:xfrm>
          <a:off x="0" y="25959"/>
          <a:ext cx="13177464" cy="1458990"/>
        </a:xfrm>
        <a:prstGeom prst="roundRect">
          <a:avLst/>
        </a:prstGeom>
        <a:noFill/>
        <a:ln w="38100">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0980" tIns="220980" rIns="220980" bIns="220980" numCol="1" spcCol="1270" anchor="ctr" anchorCtr="0">
          <a:noAutofit/>
        </a:bodyPr>
        <a:lstStyle/>
        <a:p>
          <a:pPr lvl="0" algn="l" defTabSz="2578100">
            <a:lnSpc>
              <a:spcPct val="90000"/>
            </a:lnSpc>
            <a:spcBef>
              <a:spcPct val="0"/>
            </a:spcBef>
            <a:spcAft>
              <a:spcPct val="35000"/>
            </a:spcAft>
          </a:pPr>
          <a:r>
            <a:rPr lang="en-US" sz="5800" kern="1200" dirty="0" smtClean="0">
              <a:solidFill>
                <a:schemeClr val="tx1"/>
              </a:solidFill>
            </a:rPr>
            <a:t>Soft Skills</a:t>
          </a:r>
          <a:endParaRPr lang="en-US" sz="5800" kern="1200" dirty="0">
            <a:solidFill>
              <a:schemeClr val="tx1"/>
            </a:solidFill>
          </a:endParaRPr>
        </a:p>
      </dsp:txBody>
      <dsp:txXfrm>
        <a:off x="71222" y="97181"/>
        <a:ext cx="13035020" cy="1316546"/>
      </dsp:txXfrm>
    </dsp:sp>
    <dsp:sp modelId="{76F90529-01A7-46DC-9651-88E455AAE298}">
      <dsp:nvSpPr>
        <dsp:cNvPr id="0" name=""/>
        <dsp:cNvSpPr/>
      </dsp:nvSpPr>
      <dsp:spPr>
        <a:xfrm>
          <a:off x="0" y="1484949"/>
          <a:ext cx="13177464" cy="3241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8384" tIns="73660" rIns="412496" bIns="73660" numCol="1" spcCol="1270" anchor="t" anchorCtr="0">
          <a:noAutofit/>
        </a:bodyPr>
        <a:lstStyle/>
        <a:p>
          <a:pPr marL="285750" lvl="1" indent="-285750" algn="l" defTabSz="2000250">
            <a:lnSpc>
              <a:spcPct val="90000"/>
            </a:lnSpc>
            <a:spcBef>
              <a:spcPct val="0"/>
            </a:spcBef>
            <a:spcAft>
              <a:spcPct val="20000"/>
            </a:spcAft>
            <a:buChar char="••"/>
          </a:pPr>
          <a:r>
            <a:rPr lang="en-US" sz="4500" kern="1200" dirty="0" smtClean="0"/>
            <a:t>Good judgment</a:t>
          </a:r>
          <a:endParaRPr lang="en-US" sz="4500" kern="1200" dirty="0"/>
        </a:p>
        <a:p>
          <a:pPr marL="285750" lvl="1" indent="-285750" algn="l" defTabSz="2000250">
            <a:lnSpc>
              <a:spcPct val="90000"/>
            </a:lnSpc>
            <a:spcBef>
              <a:spcPct val="0"/>
            </a:spcBef>
            <a:spcAft>
              <a:spcPct val="20000"/>
            </a:spcAft>
            <a:buChar char="••"/>
          </a:pPr>
          <a:r>
            <a:rPr lang="en-US" sz="4500" kern="1200" dirty="0" smtClean="0"/>
            <a:t>Leadership</a:t>
          </a:r>
          <a:endParaRPr lang="en-US" sz="4500" kern="1200" dirty="0"/>
        </a:p>
        <a:p>
          <a:pPr marL="285750" lvl="1" indent="-285750" algn="l" defTabSz="2000250">
            <a:lnSpc>
              <a:spcPct val="90000"/>
            </a:lnSpc>
            <a:spcBef>
              <a:spcPct val="0"/>
            </a:spcBef>
            <a:spcAft>
              <a:spcPct val="20000"/>
            </a:spcAft>
            <a:buChar char="••"/>
          </a:pPr>
          <a:r>
            <a:rPr lang="en-US" sz="4500" kern="1200" dirty="0" smtClean="0"/>
            <a:t>Communication</a:t>
          </a:r>
          <a:endParaRPr lang="en-US" sz="4500" kern="1200" dirty="0"/>
        </a:p>
        <a:p>
          <a:pPr marL="285750" lvl="1" indent="-285750" algn="l" defTabSz="2000250">
            <a:lnSpc>
              <a:spcPct val="90000"/>
            </a:lnSpc>
            <a:spcBef>
              <a:spcPct val="0"/>
            </a:spcBef>
            <a:spcAft>
              <a:spcPct val="20000"/>
            </a:spcAft>
            <a:buChar char="••"/>
          </a:pPr>
          <a:r>
            <a:rPr lang="en-US" sz="4500" kern="1200" dirty="0" smtClean="0"/>
            <a:t>Discretion</a:t>
          </a:r>
          <a:endParaRPr lang="en-US" sz="4500" kern="1200" dirty="0"/>
        </a:p>
      </dsp:txBody>
      <dsp:txXfrm>
        <a:off x="0" y="1484949"/>
        <a:ext cx="13177464" cy="324161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37A24-8E02-4820-8DBF-B727C7C39120}">
      <dsp:nvSpPr>
        <dsp:cNvPr id="0" name=""/>
        <dsp:cNvSpPr/>
      </dsp:nvSpPr>
      <dsp:spPr>
        <a:xfrm>
          <a:off x="0" y="327220"/>
          <a:ext cx="12817424" cy="1444949"/>
        </a:xfrm>
        <a:prstGeom prst="roundRect">
          <a:avLst/>
        </a:prstGeom>
        <a:noFill/>
        <a:ln w="38100">
          <a:solidFill>
            <a:schemeClr val="tx1"/>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0980" tIns="220980" rIns="220980" bIns="220980" numCol="1" spcCol="1270" anchor="ctr" anchorCtr="0">
          <a:noAutofit/>
        </a:bodyPr>
        <a:lstStyle/>
        <a:p>
          <a:pPr lvl="0" algn="l" defTabSz="2578100">
            <a:lnSpc>
              <a:spcPct val="90000"/>
            </a:lnSpc>
            <a:spcBef>
              <a:spcPct val="0"/>
            </a:spcBef>
            <a:spcAft>
              <a:spcPct val="35000"/>
            </a:spcAft>
          </a:pPr>
          <a:r>
            <a:rPr lang="en-US" sz="5800" kern="1200" dirty="0" smtClean="0">
              <a:solidFill>
                <a:schemeClr val="tx1"/>
              </a:solidFill>
            </a:rPr>
            <a:t>Technical Skills</a:t>
          </a:r>
          <a:endParaRPr lang="en-US" sz="5800" kern="1200" dirty="0">
            <a:solidFill>
              <a:schemeClr val="tx1"/>
            </a:solidFill>
          </a:endParaRPr>
        </a:p>
      </dsp:txBody>
      <dsp:txXfrm>
        <a:off x="70537" y="397757"/>
        <a:ext cx="12676350" cy="1303875"/>
      </dsp:txXfrm>
    </dsp:sp>
    <dsp:sp modelId="{E29B1AAD-379F-424D-BC13-684922AE4894}">
      <dsp:nvSpPr>
        <dsp:cNvPr id="0" name=""/>
        <dsp:cNvSpPr/>
      </dsp:nvSpPr>
      <dsp:spPr>
        <a:xfrm>
          <a:off x="0" y="1772170"/>
          <a:ext cx="12817424" cy="3229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953" tIns="57150" rIns="320040" bIns="57150" numCol="1" spcCol="1270" anchor="t" anchorCtr="0">
          <a:noAutofit/>
        </a:bodyPr>
        <a:lstStyle/>
        <a:p>
          <a:pPr marL="285750" lvl="1" indent="-285750" algn="l" defTabSz="2000250">
            <a:lnSpc>
              <a:spcPct val="90000"/>
            </a:lnSpc>
            <a:spcBef>
              <a:spcPct val="0"/>
            </a:spcBef>
            <a:spcAft>
              <a:spcPct val="20000"/>
            </a:spcAft>
            <a:buChar char="••"/>
          </a:pPr>
          <a:r>
            <a:rPr lang="en-US" sz="4500" kern="1200" dirty="0" smtClean="0"/>
            <a:t>Active Directory</a:t>
          </a:r>
          <a:endParaRPr lang="en-US" sz="4500" kern="1200" dirty="0"/>
        </a:p>
        <a:p>
          <a:pPr marL="285750" lvl="1" indent="-285750" algn="l" defTabSz="2000250">
            <a:lnSpc>
              <a:spcPct val="90000"/>
            </a:lnSpc>
            <a:spcBef>
              <a:spcPct val="0"/>
            </a:spcBef>
            <a:spcAft>
              <a:spcPct val="20000"/>
            </a:spcAft>
            <a:buChar char="••"/>
          </a:pPr>
          <a:r>
            <a:rPr lang="en-US" sz="4500" kern="1200" dirty="0" smtClean="0"/>
            <a:t>Mac Operating Systems</a:t>
          </a:r>
          <a:endParaRPr lang="en-US" sz="4500" kern="1200" dirty="0"/>
        </a:p>
        <a:p>
          <a:pPr marL="285750" lvl="1" indent="-285750" algn="l" defTabSz="2000250">
            <a:lnSpc>
              <a:spcPct val="90000"/>
            </a:lnSpc>
            <a:spcBef>
              <a:spcPct val="0"/>
            </a:spcBef>
            <a:spcAft>
              <a:spcPct val="20000"/>
            </a:spcAft>
            <a:buChar char="••"/>
          </a:pPr>
          <a:r>
            <a:rPr lang="en-US" sz="4500" i="0" kern="1200" dirty="0" smtClean="0"/>
            <a:t>Mobile devices</a:t>
          </a:r>
          <a:endParaRPr lang="en-US" sz="4500" i="0" kern="1200" dirty="0"/>
        </a:p>
        <a:p>
          <a:pPr marL="285750" lvl="1" indent="-285750" algn="l" defTabSz="2000250">
            <a:lnSpc>
              <a:spcPct val="90000"/>
            </a:lnSpc>
            <a:spcBef>
              <a:spcPct val="0"/>
            </a:spcBef>
            <a:spcAft>
              <a:spcPct val="20000"/>
            </a:spcAft>
            <a:buChar char="••"/>
          </a:pPr>
          <a:r>
            <a:rPr lang="en-US" sz="4500" i="0" kern="1200" dirty="0" smtClean="0"/>
            <a:t>Certifications</a:t>
          </a:r>
          <a:endParaRPr lang="en-US" sz="4500" i="0" kern="1200" dirty="0"/>
        </a:p>
      </dsp:txBody>
      <dsp:txXfrm>
        <a:off x="0" y="1772170"/>
        <a:ext cx="12817424" cy="32292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7E74D-172D-4257-AA90-6FF33A827503}">
      <dsp:nvSpPr>
        <dsp:cNvPr id="0" name=""/>
        <dsp:cNvSpPr/>
      </dsp:nvSpPr>
      <dsp:spPr>
        <a:xfrm>
          <a:off x="1433221" y="5690"/>
          <a:ext cx="4876326" cy="29257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bg2">
                  <a:lumMod val="50000"/>
                </a:schemeClr>
              </a:solidFill>
            </a:rPr>
            <a:t>BUA: BU Academy</a:t>
          </a:r>
          <a:endParaRPr lang="en-US" sz="3600" kern="1200" dirty="0">
            <a:solidFill>
              <a:schemeClr val="bg2">
                <a:lumMod val="50000"/>
              </a:schemeClr>
            </a:solidFill>
          </a:endParaRPr>
        </a:p>
      </dsp:txBody>
      <dsp:txXfrm>
        <a:off x="1433221" y="5690"/>
        <a:ext cx="4876326" cy="2925796"/>
      </dsp:txXfrm>
    </dsp:sp>
    <dsp:sp modelId="{CBB29D11-1AA3-4772-81B6-73736266A6FD}">
      <dsp:nvSpPr>
        <dsp:cNvPr id="0" name=""/>
        <dsp:cNvSpPr/>
      </dsp:nvSpPr>
      <dsp:spPr>
        <a:xfrm>
          <a:off x="6797180" y="5690"/>
          <a:ext cx="4876326" cy="29257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smtClean="0">
              <a:solidFill>
                <a:schemeClr val="bg2">
                  <a:lumMod val="50000"/>
                </a:schemeClr>
              </a:solidFill>
            </a:rPr>
            <a:t>CFA: College of Fine Arts</a:t>
          </a:r>
          <a:endParaRPr lang="en-US" sz="3600" kern="1200">
            <a:solidFill>
              <a:schemeClr val="bg2">
                <a:lumMod val="50000"/>
              </a:schemeClr>
            </a:solidFill>
          </a:endParaRPr>
        </a:p>
      </dsp:txBody>
      <dsp:txXfrm>
        <a:off x="6797180" y="5690"/>
        <a:ext cx="4876326" cy="2925796"/>
      </dsp:txXfrm>
    </dsp:sp>
    <dsp:sp modelId="{2DCA4706-80C0-4A56-A168-6A3A986A53E0}">
      <dsp:nvSpPr>
        <dsp:cNvPr id="0" name=""/>
        <dsp:cNvSpPr/>
      </dsp:nvSpPr>
      <dsp:spPr>
        <a:xfrm>
          <a:off x="12161140" y="5690"/>
          <a:ext cx="4876326" cy="29257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smtClean="0">
              <a:solidFill>
                <a:schemeClr val="bg2">
                  <a:lumMod val="50000"/>
                </a:schemeClr>
              </a:solidFill>
            </a:rPr>
            <a:t>CGS: College of General Studies</a:t>
          </a:r>
          <a:endParaRPr lang="en-US" sz="3600" kern="1200">
            <a:solidFill>
              <a:schemeClr val="bg2">
                <a:lumMod val="50000"/>
              </a:schemeClr>
            </a:solidFill>
          </a:endParaRPr>
        </a:p>
      </dsp:txBody>
      <dsp:txXfrm>
        <a:off x="12161140" y="5690"/>
        <a:ext cx="4876326" cy="2925796"/>
      </dsp:txXfrm>
    </dsp:sp>
    <dsp:sp modelId="{575DC394-323A-48DC-A6EA-C7758773E527}">
      <dsp:nvSpPr>
        <dsp:cNvPr id="0" name=""/>
        <dsp:cNvSpPr/>
      </dsp:nvSpPr>
      <dsp:spPr>
        <a:xfrm>
          <a:off x="17525099" y="5690"/>
          <a:ext cx="4876326" cy="29257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smtClean="0">
              <a:solidFill>
                <a:schemeClr val="bg2">
                  <a:lumMod val="50000"/>
                </a:schemeClr>
              </a:solidFill>
            </a:rPr>
            <a:t>DAR: Development and Alumni Relations</a:t>
          </a:r>
          <a:endParaRPr lang="en-US" sz="3600" kern="1200">
            <a:solidFill>
              <a:schemeClr val="bg2">
                <a:lumMod val="50000"/>
              </a:schemeClr>
            </a:solidFill>
          </a:endParaRPr>
        </a:p>
      </dsp:txBody>
      <dsp:txXfrm>
        <a:off x="17525099" y="5690"/>
        <a:ext cx="4876326" cy="2925796"/>
      </dsp:txXfrm>
    </dsp:sp>
    <dsp:sp modelId="{83E1FE7A-6721-464A-990F-8CB9ECFE0725}">
      <dsp:nvSpPr>
        <dsp:cNvPr id="0" name=""/>
        <dsp:cNvSpPr/>
      </dsp:nvSpPr>
      <dsp:spPr>
        <a:xfrm>
          <a:off x="1433221" y="3419119"/>
          <a:ext cx="4876326" cy="29257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smtClean="0">
              <a:solidFill>
                <a:schemeClr val="bg2">
                  <a:lumMod val="50000"/>
                </a:schemeClr>
              </a:solidFill>
            </a:rPr>
            <a:t>FIN: Office of the Senior Vice President Chief Financial Officer &amp; Treasurer</a:t>
          </a:r>
          <a:endParaRPr lang="en-US" sz="3600" kern="1200">
            <a:solidFill>
              <a:schemeClr val="bg2">
                <a:lumMod val="50000"/>
              </a:schemeClr>
            </a:solidFill>
          </a:endParaRPr>
        </a:p>
      </dsp:txBody>
      <dsp:txXfrm>
        <a:off x="1433221" y="3419119"/>
        <a:ext cx="4876326" cy="2925796"/>
      </dsp:txXfrm>
    </dsp:sp>
    <dsp:sp modelId="{172539C7-08FD-414C-B4B8-9ED476D9670D}">
      <dsp:nvSpPr>
        <dsp:cNvPr id="0" name=""/>
        <dsp:cNvSpPr/>
      </dsp:nvSpPr>
      <dsp:spPr>
        <a:xfrm>
          <a:off x="6797180" y="3419119"/>
          <a:ext cx="4876326" cy="29257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bg2">
                  <a:lumMod val="50000"/>
                </a:schemeClr>
              </a:solidFill>
            </a:rPr>
            <a:t>LAW: School of Law</a:t>
          </a:r>
          <a:endParaRPr lang="en-US" sz="3600" kern="1200" dirty="0">
            <a:solidFill>
              <a:schemeClr val="bg2">
                <a:lumMod val="50000"/>
              </a:schemeClr>
            </a:solidFill>
          </a:endParaRPr>
        </a:p>
      </dsp:txBody>
      <dsp:txXfrm>
        <a:off x="6797180" y="3419119"/>
        <a:ext cx="4876326" cy="2925796"/>
      </dsp:txXfrm>
    </dsp:sp>
    <dsp:sp modelId="{0F4DD9FB-B29B-4D38-BC10-2C90B08A3AC4}">
      <dsp:nvSpPr>
        <dsp:cNvPr id="0" name=""/>
        <dsp:cNvSpPr/>
      </dsp:nvSpPr>
      <dsp:spPr>
        <a:xfrm>
          <a:off x="12161140" y="3419119"/>
          <a:ext cx="4876326" cy="29257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smtClean="0">
              <a:solidFill>
                <a:schemeClr val="bg2">
                  <a:lumMod val="50000"/>
                </a:schemeClr>
              </a:solidFill>
            </a:rPr>
            <a:t>SAR: Sargent College of Health and Rehabilitation Sciences</a:t>
          </a:r>
          <a:endParaRPr lang="en-US" sz="3600" kern="1200">
            <a:solidFill>
              <a:schemeClr val="bg2">
                <a:lumMod val="50000"/>
              </a:schemeClr>
            </a:solidFill>
          </a:endParaRPr>
        </a:p>
      </dsp:txBody>
      <dsp:txXfrm>
        <a:off x="12161140" y="3419119"/>
        <a:ext cx="4876326" cy="2925796"/>
      </dsp:txXfrm>
    </dsp:sp>
    <dsp:sp modelId="{E7162D06-436F-41D3-B7A2-EDDE6E536D38}">
      <dsp:nvSpPr>
        <dsp:cNvPr id="0" name=""/>
        <dsp:cNvSpPr/>
      </dsp:nvSpPr>
      <dsp:spPr>
        <a:xfrm>
          <a:off x="17525099" y="3419119"/>
          <a:ext cx="4876326" cy="29257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smtClean="0">
              <a:solidFill>
                <a:schemeClr val="bg2">
                  <a:lumMod val="50000"/>
                </a:schemeClr>
              </a:solidFill>
            </a:rPr>
            <a:t>SED: School of Education</a:t>
          </a:r>
          <a:endParaRPr lang="en-US" sz="3600" kern="1200">
            <a:solidFill>
              <a:schemeClr val="bg2">
                <a:lumMod val="50000"/>
              </a:schemeClr>
            </a:solidFill>
          </a:endParaRPr>
        </a:p>
      </dsp:txBody>
      <dsp:txXfrm>
        <a:off x="17525099" y="3419119"/>
        <a:ext cx="4876326" cy="2925796"/>
      </dsp:txXfrm>
    </dsp:sp>
    <dsp:sp modelId="{B59767A2-AE88-45DC-85EB-08FF3B8AF65B}">
      <dsp:nvSpPr>
        <dsp:cNvPr id="0" name=""/>
        <dsp:cNvSpPr/>
      </dsp:nvSpPr>
      <dsp:spPr>
        <a:xfrm>
          <a:off x="1433221" y="6832548"/>
          <a:ext cx="4876326" cy="29257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smtClean="0">
              <a:solidFill>
                <a:schemeClr val="bg2">
                  <a:lumMod val="50000"/>
                </a:schemeClr>
              </a:solidFill>
            </a:rPr>
            <a:t>SMG: School of Management</a:t>
          </a:r>
          <a:endParaRPr lang="en-US" sz="3600" kern="1200">
            <a:solidFill>
              <a:schemeClr val="bg2">
                <a:lumMod val="50000"/>
              </a:schemeClr>
            </a:solidFill>
          </a:endParaRPr>
        </a:p>
      </dsp:txBody>
      <dsp:txXfrm>
        <a:off x="1433221" y="6832548"/>
        <a:ext cx="4876326" cy="2925796"/>
      </dsp:txXfrm>
    </dsp:sp>
    <dsp:sp modelId="{6FA5F2C5-FF66-4307-A831-60BE8CD256EF}">
      <dsp:nvSpPr>
        <dsp:cNvPr id="0" name=""/>
        <dsp:cNvSpPr/>
      </dsp:nvSpPr>
      <dsp:spPr>
        <a:xfrm>
          <a:off x="6797180" y="6832548"/>
          <a:ext cx="4876326" cy="29257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smtClean="0">
              <a:solidFill>
                <a:schemeClr val="bg2">
                  <a:lumMod val="50000"/>
                </a:schemeClr>
              </a:solidFill>
            </a:rPr>
            <a:t>SSW: School of Social Work</a:t>
          </a:r>
          <a:endParaRPr lang="en-US" sz="3600" kern="1200">
            <a:solidFill>
              <a:schemeClr val="bg2">
                <a:lumMod val="50000"/>
              </a:schemeClr>
            </a:solidFill>
          </a:endParaRPr>
        </a:p>
      </dsp:txBody>
      <dsp:txXfrm>
        <a:off x="6797180" y="6832548"/>
        <a:ext cx="4876326" cy="2925796"/>
      </dsp:txXfrm>
    </dsp:sp>
    <dsp:sp modelId="{EA6ED318-E1A4-491A-A845-E6444416F28B}">
      <dsp:nvSpPr>
        <dsp:cNvPr id="0" name=""/>
        <dsp:cNvSpPr/>
      </dsp:nvSpPr>
      <dsp:spPr>
        <a:xfrm>
          <a:off x="12161140" y="6832548"/>
          <a:ext cx="4876326" cy="29257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bg2">
                  <a:lumMod val="50000"/>
                </a:schemeClr>
              </a:solidFill>
            </a:rPr>
            <a:t>BUPD: Boston University Police Department</a:t>
          </a:r>
          <a:endParaRPr lang="en-US" sz="3600" kern="1200" dirty="0">
            <a:solidFill>
              <a:schemeClr val="bg2">
                <a:lumMod val="50000"/>
              </a:schemeClr>
            </a:solidFill>
          </a:endParaRPr>
        </a:p>
      </dsp:txBody>
      <dsp:txXfrm>
        <a:off x="12161140" y="6832548"/>
        <a:ext cx="4876326" cy="2925796"/>
      </dsp:txXfrm>
    </dsp:sp>
    <dsp:sp modelId="{0FA4A748-E9F4-4051-94B0-C5AD69EA2845}">
      <dsp:nvSpPr>
        <dsp:cNvPr id="0" name=""/>
        <dsp:cNvSpPr/>
      </dsp:nvSpPr>
      <dsp:spPr>
        <a:xfrm>
          <a:off x="17525099" y="6832548"/>
          <a:ext cx="4876326" cy="29257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bg2">
                  <a:lumMod val="50000"/>
                </a:schemeClr>
              </a:solidFill>
            </a:rPr>
            <a:t>STH: School of Theology</a:t>
          </a:r>
          <a:endParaRPr lang="en-US" sz="3600" kern="1200" dirty="0">
            <a:solidFill>
              <a:schemeClr val="bg2">
                <a:lumMod val="50000"/>
              </a:schemeClr>
            </a:solidFill>
          </a:endParaRPr>
        </a:p>
      </dsp:txBody>
      <dsp:txXfrm>
        <a:off x="17525099" y="6832548"/>
        <a:ext cx="4876326" cy="2925796"/>
      </dsp:txXfrm>
    </dsp:sp>
    <dsp:sp modelId="{115D78DC-1AD8-4ABD-B6F6-F621267908D5}">
      <dsp:nvSpPr>
        <dsp:cNvPr id="0" name=""/>
        <dsp:cNvSpPr/>
      </dsp:nvSpPr>
      <dsp:spPr>
        <a:xfrm>
          <a:off x="6797180" y="10245977"/>
          <a:ext cx="4876326" cy="29257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bg2">
                  <a:lumMod val="50000"/>
                </a:schemeClr>
              </a:solidFill>
            </a:rPr>
            <a:t>MATH: Dept. of Math &amp; Statistics</a:t>
          </a:r>
          <a:endParaRPr lang="en-US" sz="3600" kern="1200" dirty="0">
            <a:solidFill>
              <a:schemeClr val="bg2">
                <a:lumMod val="50000"/>
              </a:schemeClr>
            </a:solidFill>
          </a:endParaRPr>
        </a:p>
      </dsp:txBody>
      <dsp:txXfrm>
        <a:off x="6797180" y="10245977"/>
        <a:ext cx="4876326" cy="2925796"/>
      </dsp:txXfrm>
    </dsp:sp>
    <dsp:sp modelId="{C3E80F3D-6ACA-4206-BDEF-8AC2FBC7E38E}">
      <dsp:nvSpPr>
        <dsp:cNvPr id="0" name=""/>
        <dsp:cNvSpPr/>
      </dsp:nvSpPr>
      <dsp:spPr>
        <a:xfrm>
          <a:off x="12161140" y="10245977"/>
          <a:ext cx="4876326" cy="2925796"/>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bg2">
                  <a:lumMod val="50000"/>
                </a:schemeClr>
              </a:solidFill>
            </a:rPr>
            <a:t>MUG: The Libraries</a:t>
          </a:r>
          <a:endParaRPr lang="en-US" sz="3600" kern="1200" dirty="0">
            <a:solidFill>
              <a:schemeClr val="bg2">
                <a:lumMod val="50000"/>
              </a:schemeClr>
            </a:solidFill>
          </a:endParaRPr>
        </a:p>
      </dsp:txBody>
      <dsp:txXfrm>
        <a:off x="12161140" y="10245977"/>
        <a:ext cx="4876326" cy="29257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drawing1.xml><?xml version="1.0" encoding="utf-8"?>
<c:userShapes xmlns:c="http://schemas.openxmlformats.org/drawingml/2006/chart">
  <cdr:relSizeAnchor xmlns:cdr="http://schemas.openxmlformats.org/drawingml/2006/chartDrawing">
    <cdr:from>
      <cdr:x>0.80209</cdr:x>
      <cdr:y>0.3281</cdr:y>
    </cdr:from>
    <cdr:to>
      <cdr:x>0.88796</cdr:x>
      <cdr:y>0.41187</cdr:y>
    </cdr:to>
    <cdr:sp macro="" textlink="">
      <cdr:nvSpPr>
        <cdr:cNvPr id="2" name="Text Box 1"/>
        <cdr:cNvSpPr txBox="1"/>
      </cdr:nvSpPr>
      <cdr:spPr>
        <a:xfrm xmlns:a="http://schemas.openxmlformats.org/drawingml/2006/main">
          <a:off x="3667174" y="900038"/>
          <a:ext cx="392570" cy="22979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414567D-C83C-4E6A-8F50-1F0382C968DA}" type="datetimeFigureOut">
              <a:rPr lang="en-US" smtClean="0"/>
              <a:t>10/1/2014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34ED43E-0C78-42C1-AC11-6C763873068E}" type="slidenum">
              <a:rPr lang="en-US" smtClean="0"/>
              <a:t>‹#›</a:t>
            </a:fld>
            <a:endParaRPr lang="en-US"/>
          </a:p>
        </p:txBody>
      </p:sp>
    </p:spTree>
    <p:extLst>
      <p:ext uri="{BB962C8B-B14F-4D97-AF65-F5344CB8AC3E}">
        <p14:creationId xmlns:p14="http://schemas.microsoft.com/office/powerpoint/2010/main" val="301762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p:cNvSpPr>
            <a:spLocks noGrp="1"/>
          </p:cNvSpPr>
          <p:nvPr>
            <p:ph type="body" sz="quarter" idx="1"/>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bevel/>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tr-TR" noProof="0" smtClean="0">
                <a:sym typeface="Avenir Roman" charset="0"/>
              </a:rPr>
              <a:t>Click to edit Master text styles</a:t>
            </a:r>
          </a:p>
          <a:p>
            <a:pPr lvl="1"/>
            <a:r>
              <a:rPr lang="tr-TR" noProof="0" smtClean="0">
                <a:sym typeface="Avenir Roman" charset="0"/>
              </a:rPr>
              <a:t>Second level</a:t>
            </a:r>
          </a:p>
          <a:p>
            <a:pPr lvl="2"/>
            <a:r>
              <a:rPr lang="tr-TR" noProof="0" smtClean="0">
                <a:sym typeface="Avenir Roman" charset="0"/>
              </a:rPr>
              <a:t>Third level</a:t>
            </a:r>
          </a:p>
          <a:p>
            <a:pPr lvl="3"/>
            <a:r>
              <a:rPr lang="tr-TR" noProof="0" smtClean="0">
                <a:sym typeface="Avenir Roman" charset="0"/>
              </a:rPr>
              <a:t>Fourth level</a:t>
            </a:r>
          </a:p>
          <a:p>
            <a:pPr lvl="4"/>
            <a:r>
              <a:rPr lang="tr-TR" noProof="0" smtClean="0">
                <a:sym typeface="Avenir Roman" charset="0"/>
              </a:rPr>
              <a:t>Fifth level</a:t>
            </a:r>
          </a:p>
        </p:txBody>
      </p:sp>
    </p:spTree>
    <p:extLst>
      <p:ext uri="{BB962C8B-B14F-4D97-AF65-F5344CB8AC3E}">
        <p14:creationId xmlns:p14="http://schemas.microsoft.com/office/powerpoint/2010/main" val="4263887746"/>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1pPr>
    <a:lvl2pPr indent="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indent="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indent="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indent="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dreamstime.com/pryzmat_info#res8589897"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www.dreamstime.com/royalty-free-stock-photos-wild-west-image3514268#res8589897" TargetMode="External"/><Relationship Id="rId4" Type="http://schemas.openxmlformats.org/officeDocument/2006/relationships/hyperlink" Target="http://www.dreamstime.com/#res8589897"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stockvault.net/photo/133222/vintage-chalkboard"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dreamstime.com/kentannenbaum_info#res8589897"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www.dreamstime.com/royalty-free-stock-images-meeting-progress-sign-image35972779#res8589897" TargetMode="External"/><Relationship Id="rId4" Type="http://schemas.openxmlformats.org/officeDocument/2006/relationships/hyperlink" Target="http://www.dreamstime.com/#res8589897"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dreamstime.com/newbi1_info#res8589897" TargetMode="External"/><Relationship Id="rId7" Type="http://schemas.openxmlformats.org/officeDocument/2006/relationships/hyperlink" Target="http://www.dreamstime.com/stock-photography-build-new-business-image27560072#res8589897"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dreamstime.com/alphaspirit_info#res8589897" TargetMode="External"/><Relationship Id="rId5" Type="http://schemas.openxmlformats.org/officeDocument/2006/relationships/hyperlink" Target="http://www.dreamstime.com/stock-illustration-d-people-build-house-business-teamwork-assembling-real-estate-concept-image41133291#res8589897" TargetMode="External"/><Relationship Id="rId4" Type="http://schemas.openxmlformats.org/officeDocument/2006/relationships/hyperlink" Target="http://www.dreamstime.com/#res8589897"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dreamstime.com/flynt_info"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www.dreamstime.com/"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dreamstime.com/elgris29_info#res8589897" TargetMode="External"/><Relationship Id="rId2" Type="http://schemas.openxmlformats.org/officeDocument/2006/relationships/slide" Target="../slides/slide34.xml"/><Relationship Id="rId1" Type="http://schemas.openxmlformats.org/officeDocument/2006/relationships/notesMaster" Target="../notesMasters/notesMaster1.xml"/><Relationship Id="rId5" Type="http://schemas.openxmlformats.org/officeDocument/2006/relationships/hyperlink" Target="http://www.dreamstime.com/stock-photos-hosting-server-room-image13293613#res8589897" TargetMode="External"/><Relationship Id="rId4" Type="http://schemas.openxmlformats.org/officeDocument/2006/relationships/hyperlink" Target="http://www.dreamstime.com/#res8589897"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dreamstime.com/ocusfocus_info"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dreamstime.com/"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5401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is an example of a</a:t>
            </a:r>
            <a:r>
              <a:rPr lang="en-US" baseline="0" dirty="0" smtClean="0"/>
              <a:t> message sent to potentially impacted staff.</a:t>
            </a:r>
          </a:p>
          <a:p>
            <a:endParaRPr lang="en-US" baseline="0" dirty="0" smtClean="0"/>
          </a:p>
          <a:p>
            <a:r>
              <a:rPr lang="en-US" baseline="0" dirty="0" smtClean="0"/>
              <a:t>This message is a good example of how we shared information with our community.  Unfortunately, the e-mail list this message was sent to had not been kept completely up to date, allowing us to exhibit for you how important the order of informing your audience can be.  The next slides explain.</a:t>
            </a:r>
            <a:endParaRPr lang="en-US" dirty="0"/>
          </a:p>
        </p:txBody>
      </p:sp>
    </p:spTree>
    <p:extLst>
      <p:ext uri="{BB962C8B-B14F-4D97-AF65-F5344CB8AC3E}">
        <p14:creationId xmlns:p14="http://schemas.microsoft.com/office/powerpoint/2010/main" val="1411023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the time, Boston University faculty and staff received their desktop support in a variety of different ways.  Our central IT</a:t>
            </a:r>
            <a:r>
              <a:rPr lang="en-US" baseline="0" dirty="0" smtClean="0"/>
              <a:t> group, IS&amp;T, provided support to some sites.  The departments on the left are some examples of the sites we supported.  Other distributed teams, called IT Partners, were dedicated and funded by one school or department, and examples are shown on the right.</a:t>
            </a:r>
          </a:p>
          <a:p>
            <a:endParaRPr lang="en-US" baseline="0" dirty="0" smtClean="0"/>
          </a:p>
          <a:p>
            <a:r>
              <a:rPr lang="en-US" baseline="0" dirty="0" smtClean="0"/>
              <a:t>The message being sent to impacted staff was intended to provide an update to our IT Partners.  Since some employees had moved from an IT Partner team to the central desktop team, they were still on the mailing list for our IT Partners, and received the communication.  The result was that a portion of the central desktop team received information about our efficiency review before others, causing confusion and concern.</a:t>
            </a:r>
          </a:p>
          <a:p>
            <a:endParaRPr lang="en-US" baseline="0" dirty="0" smtClean="0"/>
          </a:p>
          <a:p>
            <a:r>
              <a:rPr lang="en-US" baseline="0" dirty="0" smtClean="0"/>
              <a:t>The lesson here is – keep your mailing lists up to date!  Who finds out about what when can matter.</a:t>
            </a:r>
          </a:p>
        </p:txBody>
      </p:sp>
    </p:spTree>
    <p:extLst>
      <p:ext uri="{BB962C8B-B14F-4D97-AF65-F5344CB8AC3E}">
        <p14:creationId xmlns:p14="http://schemas.microsoft.com/office/powerpoint/2010/main" val="1449482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effectLst/>
              </a:rPr>
              <a:t>How</a:t>
            </a:r>
            <a:r>
              <a:rPr lang="en-US" baseline="0" dirty="0" smtClean="0">
                <a:effectLst/>
              </a:rPr>
              <a:t> did we decide what to do next?</a:t>
            </a:r>
          </a:p>
          <a:p>
            <a:endParaRPr lang="en-US" baseline="0" dirty="0" smtClean="0">
              <a:effectLst/>
            </a:endParaRPr>
          </a:p>
          <a:p>
            <a:r>
              <a:rPr lang="en-US" baseline="0" dirty="0" smtClean="0">
                <a:effectLst/>
              </a:rPr>
              <a:t>First, we assessed our current state.  We looked at different benchmarks, such as machines per FTE and clients per FTE, to try and determine whether there were efficiencies to be gained.  We also talked to peer institutions for recommendations.</a:t>
            </a:r>
            <a:endParaRPr lang="en-US" dirty="0" smtClean="0">
              <a:effectLst/>
            </a:endParaRPr>
          </a:p>
          <a:p>
            <a:endParaRPr lang="en-US" dirty="0" smtClean="0">
              <a:effectLst/>
            </a:endParaRPr>
          </a:p>
          <a:p>
            <a:endParaRPr lang="en-US" dirty="0" smtClean="0">
              <a:effectLst/>
            </a:endParaRPr>
          </a:p>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**Photo</a:t>
            </a:r>
            <a:r>
              <a:rPr lang="en-US" baseline="0" dirty="0" smtClean="0"/>
              <a:t> Credit**</a:t>
            </a:r>
            <a:endParaRPr lang="en-US" dirty="0" smtClean="0"/>
          </a:p>
          <a:p>
            <a:endParaRPr lang="en-US" dirty="0" smtClean="0">
              <a:effectLst/>
            </a:endParaRPr>
          </a:p>
          <a:p>
            <a:r>
              <a:rPr lang="en-US" dirty="0" smtClean="0">
                <a:effectLst/>
              </a:rPr>
              <a:t>© </a:t>
            </a:r>
            <a:r>
              <a:rPr lang="en-US" dirty="0" err="1" smtClean="0">
                <a:effectLst/>
                <a:hlinkClick r:id="rId3"/>
              </a:rPr>
              <a:t>Pryzmat</a:t>
            </a:r>
            <a:r>
              <a:rPr lang="en-US" dirty="0" smtClean="0">
                <a:effectLst/>
              </a:rPr>
              <a:t> | </a:t>
            </a:r>
            <a:r>
              <a:rPr lang="en-US" dirty="0" smtClean="0">
                <a:effectLst/>
                <a:hlinkClick r:id="rId4"/>
              </a:rPr>
              <a:t>Dreamstime.com</a:t>
            </a:r>
            <a:r>
              <a:rPr lang="en-US" dirty="0" smtClean="0">
                <a:effectLst/>
              </a:rPr>
              <a:t> - </a:t>
            </a:r>
            <a:r>
              <a:rPr lang="en-US" dirty="0" smtClean="0">
                <a:effectLst/>
                <a:hlinkClick r:id="rId5"/>
              </a:rPr>
              <a:t>Wild West Photo</a:t>
            </a:r>
            <a:endParaRPr lang="en-US" dirty="0" smtClean="0"/>
          </a:p>
        </p:txBody>
      </p:sp>
    </p:spTree>
    <p:extLst>
      <p:ext uri="{BB962C8B-B14F-4D97-AF65-F5344CB8AC3E}">
        <p14:creationId xmlns:p14="http://schemas.microsoft.com/office/powerpoint/2010/main" val="1020184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effectLst/>
              </a:rPr>
              <a:t>This slide shows a portion of the BU campus and the distribution of IT staff.</a:t>
            </a:r>
            <a:endParaRPr lang="en-US" baseline="0" dirty="0" smtClean="0">
              <a:effectLst/>
            </a:endParaRPr>
          </a:p>
          <a:p>
            <a:endParaRPr lang="en-US" baseline="0" dirty="0" smtClean="0">
              <a:effectLst/>
            </a:endParaRPr>
          </a:p>
          <a:p>
            <a:r>
              <a:rPr lang="en-US" baseline="0" dirty="0" smtClean="0">
                <a:effectLst/>
              </a:rPr>
              <a:t>Just in this photo, there were five different IT teams.  In one building alone, there existed ten IT support staff, and two more were situated right next door.  But the different teams did not collaborate or work together, and in fact the folks in brown were dedicated to a single floor.</a:t>
            </a:r>
          </a:p>
          <a:p>
            <a:endParaRPr lang="en-US" dirty="0" smtClean="0">
              <a:effectLst/>
            </a:endParaRPr>
          </a:p>
          <a:p>
            <a:endParaRPr lang="en-US" dirty="0" smtClean="0">
              <a:effectLst/>
            </a:endParaRPr>
          </a:p>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**Photo</a:t>
            </a:r>
            <a:r>
              <a:rPr lang="en-US" baseline="0" dirty="0" smtClean="0"/>
              <a:t> Credit**</a:t>
            </a:r>
            <a:endParaRPr lang="en-US" sz="2400" b="0" i="0" u="sng" strike="noStrike" kern="1200" baseline="0" dirty="0" smtClean="0">
              <a:solidFill>
                <a:srgbClr val="000000"/>
              </a:solidFill>
              <a:latin typeface="Avenir Roman" charset="0"/>
              <a:ea typeface="Avenir Roman" charset="0"/>
              <a:cs typeface="Avenir Roman" charset="0"/>
              <a:sym typeface="Avenir Roman" charset="0"/>
              <a:hlinkClick r:id="rId3"/>
            </a:endParaRPr>
          </a:p>
          <a:p>
            <a:r>
              <a:rPr lang="en-US" sz="2400" b="0" i="0" u="sng" strike="noStrike" kern="1200" baseline="0" dirty="0" smtClean="0">
                <a:solidFill>
                  <a:srgbClr val="000000"/>
                </a:solidFill>
                <a:latin typeface="Avenir Roman" charset="0"/>
                <a:ea typeface="Avenir Roman" charset="0"/>
                <a:cs typeface="Avenir Roman" charset="0"/>
                <a:sym typeface="Avenir Roman" charset="0"/>
                <a:hlinkClick r:id="rId3"/>
              </a:rPr>
              <a:t>http</a:t>
            </a:r>
            <a:r>
              <a:rPr lang="en-US" sz="2400" b="0" i="0" u="sng" strike="noStrike" kern="1200" baseline="0" dirty="0" smtClean="0">
                <a:solidFill>
                  <a:srgbClr val="000000"/>
                </a:solidFill>
                <a:latin typeface="Avenir Roman" charset="0"/>
                <a:ea typeface="Avenir Roman" charset="0"/>
                <a:cs typeface="Avenir Roman" charset="0"/>
                <a:sym typeface="Avenir Roman" charset="0"/>
                <a:hlinkClick r:id="rId3"/>
              </a:rPr>
              <a:t>://www.stockvault.net/photo/133222/vintage-chalkboard</a:t>
            </a:r>
            <a:endParaRPr lang="en-US" dirty="0"/>
          </a:p>
        </p:txBody>
      </p:sp>
    </p:spTree>
    <p:extLst>
      <p:ext uri="{BB962C8B-B14F-4D97-AF65-F5344CB8AC3E}">
        <p14:creationId xmlns:p14="http://schemas.microsoft.com/office/powerpoint/2010/main" val="38850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Therefore, we decided to use a strategy called clustering to reorganize</a:t>
            </a:r>
            <a:r>
              <a:rPr lang="en-US" baseline="0" dirty="0" smtClean="0"/>
              <a:t> desktop support staff.  We did this because we wished to preserve locally situated staff, which was important to our community.</a:t>
            </a:r>
            <a:endParaRPr lang="en-US" dirty="0"/>
          </a:p>
        </p:txBody>
      </p:sp>
    </p:spTree>
    <p:extLst>
      <p:ext uri="{BB962C8B-B14F-4D97-AF65-F5344CB8AC3E}">
        <p14:creationId xmlns:p14="http://schemas.microsoft.com/office/powerpoint/2010/main" val="2023003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slide shows before clustering</a:t>
            </a:r>
            <a:r>
              <a:rPr lang="en-US" baseline="0" dirty="0" smtClean="0"/>
              <a:t> and after clustering for that same portion of campus.</a:t>
            </a:r>
          </a:p>
          <a:p>
            <a:endParaRPr lang="en-US" baseline="0" dirty="0" smtClean="0"/>
          </a:p>
          <a:p>
            <a:r>
              <a:rPr lang="en-US" baseline="0" dirty="0" smtClean="0"/>
              <a:t>For best results, use slideshow mode to view the animations.</a:t>
            </a:r>
            <a:endParaRPr lang="en-US" dirty="0"/>
          </a:p>
        </p:txBody>
      </p:sp>
    </p:spTree>
    <p:extLst>
      <p:ext uri="{BB962C8B-B14F-4D97-AF65-F5344CB8AC3E}">
        <p14:creationId xmlns:p14="http://schemas.microsoft.com/office/powerpoint/2010/main" val="38850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Additional</a:t>
            </a:r>
            <a:r>
              <a:rPr lang="en-US" baseline="0" dirty="0" smtClean="0"/>
              <a:t> information about the benefits of clustering.</a:t>
            </a:r>
            <a:endParaRPr lang="en-US" dirty="0"/>
          </a:p>
        </p:txBody>
      </p:sp>
    </p:spTree>
    <p:extLst>
      <p:ext uri="{BB962C8B-B14F-4D97-AF65-F5344CB8AC3E}">
        <p14:creationId xmlns:p14="http://schemas.microsoft.com/office/powerpoint/2010/main" val="2023003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a:t>
            </a:r>
            <a:r>
              <a:rPr lang="en-US" baseline="0" dirty="0" smtClean="0"/>
              <a:t> is the team we created after analyzing the data.  We created three geographic clusters – East, Central, and West – which align with the long and narrow layout of the BU campus.</a:t>
            </a:r>
            <a:endParaRPr lang="en-US" dirty="0"/>
          </a:p>
        </p:txBody>
      </p:sp>
    </p:spTree>
    <p:extLst>
      <p:ext uri="{BB962C8B-B14F-4D97-AF65-F5344CB8AC3E}">
        <p14:creationId xmlns:p14="http://schemas.microsoft.com/office/powerpoint/2010/main" val="3687667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how familiar session attendees were with the clustering</a:t>
            </a:r>
            <a:r>
              <a:rPr lang="en-US" baseline="0" dirty="0" smtClean="0"/>
              <a:t> strategy.</a:t>
            </a:r>
            <a:endParaRPr lang="en-US" dirty="0"/>
          </a:p>
        </p:txBody>
      </p:sp>
    </p:spTree>
    <p:extLst>
      <p:ext uri="{BB962C8B-B14F-4D97-AF65-F5344CB8AC3E}">
        <p14:creationId xmlns:p14="http://schemas.microsoft.com/office/powerpoint/2010/main" val="647178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To be successful, we had to get the buy-in of our schools and departments.</a:t>
            </a:r>
            <a:r>
              <a:rPr lang="en-US" baseline="0" dirty="0" smtClean="0"/>
              <a:t>  After all, they were giving up positions for this initiative.  We had executive sponsorship but not a mandate.  The success of our initiative would depend on the schools and departments being our allies and advocates.</a:t>
            </a:r>
          </a:p>
          <a:p>
            <a:endParaRPr lang="en-US" baseline="0" dirty="0" smtClean="0"/>
          </a:p>
          <a:p>
            <a:r>
              <a:rPr lang="en-US" baseline="0" dirty="0" smtClean="0"/>
              <a:t>Therefore, </a:t>
            </a:r>
            <a:r>
              <a:rPr lang="en-US" sz="2400" kern="1200" baseline="0" dirty="0" smtClean="0">
                <a:solidFill>
                  <a:srgbClr val="000000"/>
                </a:solidFill>
                <a:effectLst/>
                <a:latin typeface="Avenir Roman" charset="0"/>
                <a:sym typeface="Avenir Roman" charset="0"/>
              </a:rPr>
              <a:t>w</a:t>
            </a:r>
            <a:r>
              <a:rPr lang="en-US" sz="2400" kern="1200" dirty="0" smtClean="0">
                <a:solidFill>
                  <a:srgbClr val="000000"/>
                </a:solidFill>
                <a:effectLst/>
                <a:latin typeface="Avenir Roman" charset="0"/>
                <a:ea typeface="Avenir Roman" charset="0"/>
                <a:cs typeface="Avenir Roman" charset="0"/>
                <a:sym typeface="Avenir Roman" charset="0"/>
              </a:rPr>
              <a:t>e formed a Stakeholders group. The stakeholders represented their business unit and were mainly Assistant Deans and Assistant VPs. </a:t>
            </a:r>
          </a:p>
          <a:p>
            <a:r>
              <a:rPr lang="en-US" sz="2400" kern="1200" dirty="0" smtClean="0">
                <a:solidFill>
                  <a:srgbClr val="000000"/>
                </a:solidFill>
                <a:effectLst/>
                <a:latin typeface="Avenir Roman" charset="0"/>
                <a:ea typeface="Avenir Roman" charset="0"/>
                <a:cs typeface="Avenir Roman" charset="0"/>
                <a:sym typeface="Avenir Roman" charset="0"/>
              </a:rPr>
              <a:t>We met with them regularly, created a SharePoint site to share documents and status. We also had individual meetings with the stakeholders, and we asked for stakeholder volunteers to be on the interview teams</a:t>
            </a:r>
            <a:r>
              <a:rPr lang="en-US" sz="2400" kern="1200" baseline="0" dirty="0" smtClean="0">
                <a:solidFill>
                  <a:srgbClr val="000000"/>
                </a:solidFill>
                <a:effectLst/>
                <a:latin typeface="Avenir Roman" charset="0"/>
                <a:ea typeface="Avenir Roman" charset="0"/>
                <a:cs typeface="Avenir Roman" charset="0"/>
                <a:sym typeface="Avenir Roman" charset="0"/>
              </a:rPr>
              <a:t> </a:t>
            </a:r>
            <a:r>
              <a:rPr lang="en-US" sz="2400" kern="1200" dirty="0" smtClean="0">
                <a:solidFill>
                  <a:srgbClr val="000000"/>
                </a:solidFill>
                <a:effectLst/>
                <a:latin typeface="Avenir Roman" charset="0"/>
                <a:ea typeface="Avenir Roman" charset="0"/>
                <a:cs typeface="Avenir Roman" charset="0"/>
                <a:sym typeface="Avenir Roman" charset="0"/>
              </a:rPr>
              <a:t>for the management positions</a:t>
            </a:r>
            <a:r>
              <a:rPr lang="en-US" sz="2400" kern="1200" baseline="0" dirty="0" smtClean="0">
                <a:solidFill>
                  <a:srgbClr val="000000"/>
                </a:solidFill>
                <a:effectLst/>
                <a:latin typeface="Avenir Roman" charset="0"/>
                <a:ea typeface="Avenir Roman" charset="0"/>
                <a:cs typeface="Avenir Roman" charset="0"/>
                <a:sym typeface="Avenir Roman" charset="0"/>
              </a:rPr>
              <a:t>.  This was incredibly helpful, and the stakeholders appreciated being part of the interview teams.</a:t>
            </a:r>
            <a:endParaRPr lang="en-US" sz="2400" kern="1200" dirty="0" smtClean="0">
              <a:solidFill>
                <a:srgbClr val="000000"/>
              </a:solidFill>
              <a:effectLst/>
              <a:latin typeface="Avenir Roman" charset="0"/>
              <a:ea typeface="Avenir Roman" charset="0"/>
              <a:cs typeface="Avenir Roman" charset="0"/>
              <a:sym typeface="Avenir Roman" charset="0"/>
            </a:endParaRPr>
          </a:p>
          <a:p>
            <a:endParaRPr lang="en-US" dirty="0" smtClean="0"/>
          </a:p>
          <a:p>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**Photo</a:t>
            </a:r>
            <a:r>
              <a:rPr lang="en-US" baseline="0" dirty="0" smtClean="0"/>
              <a:t> Credit**</a:t>
            </a:r>
            <a:endParaRPr lang="en-US" dirty="0" smtClean="0"/>
          </a:p>
          <a:p>
            <a:endParaRPr lang="en-US" dirty="0" smtClean="0"/>
          </a:p>
          <a:p>
            <a:r>
              <a:rPr lang="en-US" dirty="0" smtClean="0"/>
              <a:t>http</a:t>
            </a:r>
            <a:r>
              <a:rPr lang="en-US" dirty="0" smtClean="0"/>
              <a:t>://www.canstockphoto.com</a:t>
            </a:r>
          </a:p>
          <a:p>
            <a:endParaRPr lang="en-US" b="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b="0" dirty="0" smtClean="0"/>
              <a:t>Close Up of Tent Stake Wrapped With Rope – </a:t>
            </a:r>
            <a:r>
              <a:rPr lang="en-US" b="0" dirty="0" err="1" smtClean="0"/>
              <a:t>kisbear</a:t>
            </a:r>
            <a:endParaRPr lang="en-US" b="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b="0" dirty="0" smtClean="0"/>
              <a:t>Sharp Wooden Spikes - </a:t>
            </a:r>
            <a:r>
              <a:rPr lang="en-US" b="0" dirty="0" err="1" smtClean="0"/>
              <a:t>surpasspro</a:t>
            </a:r>
            <a:endParaRPr lang="en-US" b="0" dirty="0" smtClean="0"/>
          </a:p>
          <a:p>
            <a:pPr marL="0" marR="0" indent="0" algn="l" defTabSz="457200" rtl="0" eaLnBrk="0" fontAlgn="base" latinLnBrk="0" hangingPunct="0">
              <a:lnSpc>
                <a:spcPct val="125000"/>
              </a:lnSpc>
              <a:spcBef>
                <a:spcPct val="0"/>
              </a:spcBef>
              <a:spcAft>
                <a:spcPct val="0"/>
              </a:spcAft>
              <a:buClrTx/>
              <a:buSzTx/>
              <a:buFontTx/>
              <a:buNone/>
              <a:tabLst/>
              <a:defRPr/>
            </a:pPr>
            <a:endParaRPr lang="en-US" b="1" dirty="0" smtClean="0"/>
          </a:p>
          <a:p>
            <a:endParaRPr lang="en-US" dirty="0" smtClean="0"/>
          </a:p>
        </p:txBody>
      </p:sp>
    </p:spTree>
    <p:extLst>
      <p:ext uri="{BB962C8B-B14F-4D97-AF65-F5344CB8AC3E}">
        <p14:creationId xmlns:p14="http://schemas.microsoft.com/office/powerpoint/2010/main" val="1020184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Current structure for</a:t>
            </a:r>
            <a:r>
              <a:rPr lang="en-US" baseline="0" dirty="0" smtClean="0"/>
              <a:t> the IT Help Center, Boston University’s client-facing department for its central IT organization.</a:t>
            </a:r>
          </a:p>
          <a:p>
            <a:endParaRPr lang="en-US" baseline="0" dirty="0" smtClean="0"/>
          </a:p>
          <a:p>
            <a:r>
              <a:rPr lang="en-US" baseline="0" dirty="0" smtClean="0"/>
              <a:t>Jill and Stacy are the session presenters.</a:t>
            </a:r>
            <a:endParaRPr lang="en-US" dirty="0" smtClean="0"/>
          </a:p>
          <a:p>
            <a:endParaRPr lang="en-US" dirty="0" smtClean="0"/>
          </a:p>
          <a:p>
            <a:endParaRPr lang="en-US" dirty="0" smtClean="0"/>
          </a:p>
          <a:p>
            <a:r>
              <a:rPr lang="en-US" dirty="0" smtClean="0"/>
              <a:t>**Photo</a:t>
            </a:r>
            <a:r>
              <a:rPr lang="en-US" baseline="0" dirty="0" smtClean="0"/>
              <a:t> Credit**</a:t>
            </a:r>
            <a:endParaRPr lang="en-US" dirty="0" smtClean="0"/>
          </a:p>
          <a:p>
            <a:r>
              <a:rPr lang="en-US" dirty="0" smtClean="0"/>
              <a:t>Campus </a:t>
            </a:r>
            <a:r>
              <a:rPr lang="en-US" dirty="0" smtClean="0"/>
              <a:t>banners along Comm. Ave.</a:t>
            </a:r>
            <a:br>
              <a:rPr lang="en-US" dirty="0" smtClean="0"/>
            </a:br>
            <a:r>
              <a:rPr lang="en-US" i="1" dirty="0" smtClean="0"/>
              <a:t>Photo by </a:t>
            </a:r>
            <a:r>
              <a:rPr lang="en-US" i="1" dirty="0" err="1" smtClean="0"/>
              <a:t>Cydney</a:t>
            </a:r>
            <a:r>
              <a:rPr lang="en-US" i="1" dirty="0" smtClean="0"/>
              <a:t> </a:t>
            </a:r>
            <a:r>
              <a:rPr lang="en-US" i="1" dirty="0" smtClean="0"/>
              <a:t>Scott</a:t>
            </a:r>
          </a:p>
        </p:txBody>
      </p:sp>
    </p:spTree>
    <p:extLst>
      <p:ext uri="{BB962C8B-B14F-4D97-AF65-F5344CB8AC3E}">
        <p14:creationId xmlns:p14="http://schemas.microsoft.com/office/powerpoint/2010/main" val="876951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a:t>
            </a:r>
            <a:r>
              <a:rPr lang="en-US" baseline="0" dirty="0" smtClean="0"/>
              <a:t> order to effectively communicate and gain the trust of those impacted by these changes, we put together a list of reasons why this initiative is beneficial for stakeholders, clients, and even impacted staff.</a:t>
            </a:r>
            <a:endParaRPr lang="en-US" dirty="0" smtClean="0"/>
          </a:p>
          <a:p>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**Photo</a:t>
            </a:r>
            <a:r>
              <a:rPr lang="en-US" baseline="0" dirty="0" smtClean="0"/>
              <a:t> Credit**</a:t>
            </a:r>
            <a:endParaRPr lang="en-US" dirty="0" smtClean="0"/>
          </a:p>
          <a:p>
            <a:r>
              <a:rPr lang="en-US" dirty="0" smtClean="0"/>
              <a:t>Photo</a:t>
            </a:r>
            <a:r>
              <a:rPr lang="en-US" baseline="0" dirty="0" smtClean="0"/>
              <a:t> taken by Jill Beckman – “Molly”</a:t>
            </a:r>
            <a:endParaRPr lang="en-US" dirty="0" smtClean="0"/>
          </a:p>
        </p:txBody>
      </p:sp>
    </p:spTree>
    <p:extLst>
      <p:ext uri="{BB962C8B-B14F-4D97-AF65-F5344CB8AC3E}">
        <p14:creationId xmlns:p14="http://schemas.microsoft.com/office/powerpoint/2010/main" val="1020184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High</a:t>
            </a:r>
            <a:r>
              <a:rPr lang="en-US" baseline="0" dirty="0" smtClean="0"/>
              <a:t> level benefits for stakeholders</a:t>
            </a:r>
            <a:r>
              <a:rPr lang="en-US" baseline="0" dirty="0" smtClean="0"/>
              <a:t>.</a:t>
            </a:r>
          </a:p>
          <a:p>
            <a:endParaRPr lang="en-US" baseline="0" dirty="0" smtClean="0"/>
          </a:p>
          <a:p>
            <a:r>
              <a:rPr lang="en-US" baseline="0" dirty="0" smtClean="0"/>
              <a:t>These two benefits were the most requested as we began our process, and the most highly lauded after the initiative was complete.</a:t>
            </a:r>
            <a:endParaRPr lang="en-US" dirty="0"/>
          </a:p>
        </p:txBody>
      </p:sp>
    </p:spTree>
    <p:extLst>
      <p:ext uri="{BB962C8B-B14F-4D97-AF65-F5344CB8AC3E}">
        <p14:creationId xmlns:p14="http://schemas.microsoft.com/office/powerpoint/2010/main" val="2023003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Tangible</a:t>
            </a:r>
            <a:r>
              <a:rPr lang="en-US" baseline="0" dirty="0" smtClean="0"/>
              <a:t> benefits for clients</a:t>
            </a:r>
            <a:r>
              <a:rPr lang="en-US" baseline="0" dirty="0" smtClean="0"/>
              <a:t>.</a:t>
            </a:r>
          </a:p>
          <a:p>
            <a:endParaRPr lang="en-US" baseline="0" dirty="0" smtClean="0"/>
          </a:p>
          <a:p>
            <a:r>
              <a:rPr lang="en-US" baseline="0" dirty="0" smtClean="0"/>
              <a:t>One IT: The idea behind this is that clients no longer need to know when they should contact central IT vs. their local IT support.  Once a phone call is made or an e-mail is submitted, we now handle the rest!</a:t>
            </a:r>
            <a:endParaRPr lang="en-US" dirty="0"/>
          </a:p>
        </p:txBody>
      </p:sp>
    </p:spTree>
    <p:extLst>
      <p:ext uri="{BB962C8B-B14F-4D97-AF65-F5344CB8AC3E}">
        <p14:creationId xmlns:p14="http://schemas.microsoft.com/office/powerpoint/2010/main" val="2023003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Benefits for impacted</a:t>
            </a:r>
            <a:r>
              <a:rPr lang="en-US" baseline="0" dirty="0" smtClean="0"/>
              <a:t> staff</a:t>
            </a:r>
            <a:r>
              <a:rPr lang="en-US" baseline="0" dirty="0" smtClean="0"/>
              <a:t>.</a:t>
            </a:r>
          </a:p>
          <a:p>
            <a:endParaRPr lang="en-US" baseline="0" dirty="0" smtClean="0"/>
          </a:p>
          <a:p>
            <a:endParaRPr lang="en-US" baseline="0" dirty="0" smtClean="0"/>
          </a:p>
          <a:p>
            <a:r>
              <a:rPr lang="en-US" baseline="0" dirty="0" smtClean="0"/>
              <a:t>The tiered structure opens up the possibility of promotions for desktop support staff that previously were on a one-man team.  This allows you to reward deserving employees and keep talented individuals in your organization.  Otherwise, staff must look elsewhere for professional growth.</a:t>
            </a:r>
            <a:endParaRPr lang="en-US" dirty="0"/>
          </a:p>
        </p:txBody>
      </p:sp>
    </p:spTree>
    <p:extLst>
      <p:ext uri="{BB962C8B-B14F-4D97-AF65-F5344CB8AC3E}">
        <p14:creationId xmlns:p14="http://schemas.microsoft.com/office/powerpoint/2010/main" val="2023003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More benefits</a:t>
            </a:r>
            <a:r>
              <a:rPr lang="en-US" baseline="0" dirty="0" smtClean="0"/>
              <a:t> for staff and community</a:t>
            </a:r>
            <a:r>
              <a:rPr lang="en-US" baseline="0" dirty="0" smtClean="0"/>
              <a:t>.</a:t>
            </a:r>
          </a:p>
          <a:p>
            <a:endParaRPr lang="en-US" baseline="0" dirty="0" smtClean="0"/>
          </a:p>
          <a:p>
            <a:r>
              <a:rPr lang="en-US" baseline="0" dirty="0" smtClean="0"/>
              <a:t>IT management = Previously, IT staff often reported to someone in finance or HR.  This meant supervisors could not always assist with solutions to roadblocks, because IT was not their field.  Now, with the new model, desktop support staff report to IT supervisors.</a:t>
            </a:r>
          </a:p>
          <a:p>
            <a:endParaRPr lang="en-US" baseline="0" dirty="0" smtClean="0"/>
          </a:p>
          <a:p>
            <a:r>
              <a:rPr lang="en-US" baseline="0" dirty="0" smtClean="0"/>
              <a:t>We find that our team now is providing proactive support and standardizing how things are done: if an issue is identified by one team member, the solution will be implemented across all supported schools and departments to ensure other clients will not run into the same issue.</a:t>
            </a:r>
            <a:endParaRPr lang="en-US" dirty="0"/>
          </a:p>
        </p:txBody>
      </p:sp>
    </p:spTree>
    <p:extLst>
      <p:ext uri="{BB962C8B-B14F-4D97-AF65-F5344CB8AC3E}">
        <p14:creationId xmlns:p14="http://schemas.microsoft.com/office/powerpoint/2010/main" val="2023003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It</a:t>
            </a:r>
            <a:r>
              <a:rPr lang="en-US" baseline="0" dirty="0" smtClean="0"/>
              <a:t> was important to keep the lines of communication open with impacted staff, as keeping the ship afloat while worrying about the future wasn’t easy.  We had many check-ins and meetings, often after hours, listening to the needs and concerns of the central desktop support team.  Our CIO also put together a great presentation and spoke to all impacted staff, answering their questions and clearly illustrating our process and goals.  This went a long way towards allowing folks to feel that they weren’t in this alone.</a:t>
            </a: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**Photo</a:t>
            </a:r>
            <a:r>
              <a:rPr lang="en-US" baseline="0" dirty="0" smtClean="0"/>
              <a:t> Credit**</a:t>
            </a: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Business </a:t>
            </a:r>
            <a:r>
              <a:rPr lang="en-US" dirty="0" smtClean="0"/>
              <a:t>People World by </a:t>
            </a:r>
            <a:r>
              <a:rPr lang="en-US" b="1" dirty="0" smtClean="0"/>
              <a:t>Karen Arnold</a:t>
            </a:r>
          </a:p>
          <a:p>
            <a:r>
              <a:rPr lang="en-US" dirty="0" smtClean="0"/>
              <a:t>http://www.publicdomainpictures.net/view-image.php?image=74743&amp;picture=business-people-word</a:t>
            </a:r>
          </a:p>
          <a:p>
            <a:r>
              <a:rPr lang="en-US" dirty="0" smtClean="0"/>
              <a:t>Put in circular frame</a:t>
            </a:r>
          </a:p>
          <a:p>
            <a:endParaRPr lang="en-US" dirty="0" smtClean="0"/>
          </a:p>
          <a:p>
            <a:r>
              <a:rPr lang="en-US" dirty="0" smtClean="0">
                <a:effectLst/>
              </a:rPr>
              <a:t>© </a:t>
            </a:r>
            <a:r>
              <a:rPr lang="en-US" dirty="0" err="1" smtClean="0">
                <a:effectLst/>
                <a:hlinkClick r:id="rId3"/>
              </a:rPr>
              <a:t>Kentannenbaum</a:t>
            </a:r>
            <a:r>
              <a:rPr lang="en-US" dirty="0" smtClean="0">
                <a:effectLst/>
              </a:rPr>
              <a:t> | </a:t>
            </a:r>
            <a:r>
              <a:rPr lang="en-US" dirty="0" smtClean="0">
                <a:effectLst/>
                <a:hlinkClick r:id="rId4"/>
              </a:rPr>
              <a:t>Dreamstime.com</a:t>
            </a:r>
            <a:r>
              <a:rPr lang="en-US" dirty="0" smtClean="0">
                <a:effectLst/>
              </a:rPr>
              <a:t> - </a:t>
            </a:r>
            <a:r>
              <a:rPr lang="en-US" dirty="0" smtClean="0">
                <a:effectLst/>
                <a:hlinkClick r:id="rId5"/>
              </a:rPr>
              <a:t>Meeting In Progress Sign Photo</a:t>
            </a:r>
            <a:endParaRPr lang="en-US" dirty="0"/>
          </a:p>
        </p:txBody>
      </p:sp>
    </p:spTree>
    <p:extLst>
      <p:ext uri="{BB962C8B-B14F-4D97-AF65-F5344CB8AC3E}">
        <p14:creationId xmlns:p14="http://schemas.microsoft.com/office/powerpoint/2010/main" val="1020184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also worked with Human Resources to create an FAQ</a:t>
            </a:r>
            <a:r>
              <a:rPr lang="en-US" baseline="0" dirty="0" smtClean="0"/>
              <a:t> to provide as a reference to potentially impacted staff.</a:t>
            </a:r>
            <a:endParaRPr lang="en-US" dirty="0"/>
          </a:p>
        </p:txBody>
      </p:sp>
    </p:spTree>
    <p:extLst>
      <p:ext uri="{BB962C8B-B14F-4D97-AF65-F5344CB8AC3E}">
        <p14:creationId xmlns:p14="http://schemas.microsoft.com/office/powerpoint/2010/main" val="12491282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effectLst/>
              </a:rPr>
              <a:t>Now it was time to put the</a:t>
            </a:r>
            <a:r>
              <a:rPr lang="en-US" baseline="0" dirty="0" smtClean="0">
                <a:effectLst/>
              </a:rPr>
              <a:t> team together.  How did we build the team?</a:t>
            </a:r>
          </a:p>
          <a:p>
            <a:endParaRPr lang="en-US" baseline="0" dirty="0" smtClean="0">
              <a:effectLst/>
            </a:endParaRPr>
          </a:p>
          <a:p>
            <a:r>
              <a:rPr lang="en-US" baseline="0" dirty="0" smtClean="0">
                <a:effectLst/>
              </a:rPr>
              <a:t>-First we hired the management team.  As mentioned, our stakeholders participated in the interviews and were the decision-makers for the choices.  Applicants were limited to in-scope positions/staff, to minimize job loss.</a:t>
            </a:r>
          </a:p>
          <a:p>
            <a:endParaRPr lang="en-US" baseline="0" dirty="0" smtClean="0">
              <a:effectLst/>
            </a:endParaRPr>
          </a:p>
          <a:p>
            <a:pPr marL="342900" indent="-342900">
              <a:buFontTx/>
              <a:buChar char="-"/>
            </a:pPr>
            <a:r>
              <a:rPr lang="en-US" baseline="0" dirty="0" smtClean="0">
                <a:effectLst/>
              </a:rPr>
              <a:t>For the rest of the team, they were not required to reapply.  Staff were placed based on their yearly performance evaluations and an assessment form that was filled out by each supervisor.  Some examples of the assessment form can be seen in the next slides.  We are happy to provide the form if you are interested.</a:t>
            </a:r>
          </a:p>
          <a:p>
            <a:pPr marL="342900" indent="-342900">
              <a:buFontTx/>
              <a:buChar char="-"/>
            </a:pPr>
            <a:endParaRPr lang="en-US" baseline="0" dirty="0" smtClean="0">
              <a:effectLst/>
            </a:endParaRPr>
          </a:p>
          <a:p>
            <a:pPr marL="342900" indent="-342900">
              <a:buFontTx/>
              <a:buChar char="-"/>
            </a:pPr>
            <a:r>
              <a:rPr lang="en-US" baseline="0" dirty="0" smtClean="0">
                <a:effectLst/>
              </a:rPr>
              <a:t>We did our best to keep relocations to a minimum, so that when we went live, many schools and departments were still being supported by the same friendly faces as before the restructuring.</a:t>
            </a:r>
            <a:endParaRPr lang="en-US" dirty="0" smtClean="0">
              <a:effectLst/>
            </a:endParaRPr>
          </a:p>
          <a:p>
            <a:endParaRPr lang="en-US" dirty="0" smtClean="0">
              <a:effectLst/>
            </a:endParaRPr>
          </a:p>
          <a:p>
            <a:endParaRPr lang="en-US" dirty="0" smtClean="0">
              <a:effectLst/>
            </a:endParaRPr>
          </a:p>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**Photo</a:t>
            </a:r>
            <a:r>
              <a:rPr lang="en-US" baseline="0" dirty="0" smtClean="0"/>
              <a:t> Credit**</a:t>
            </a:r>
            <a:endParaRPr lang="en-US" dirty="0" smtClean="0"/>
          </a:p>
          <a:p>
            <a:endParaRPr lang="en-US" dirty="0" smtClean="0">
              <a:effectLst/>
            </a:endParaRPr>
          </a:p>
          <a:p>
            <a:r>
              <a:rPr lang="en-US" dirty="0" smtClean="0">
                <a:effectLst/>
              </a:rPr>
              <a:t>© </a:t>
            </a:r>
            <a:r>
              <a:rPr lang="en-US" dirty="0" smtClean="0">
                <a:effectLst/>
                <a:hlinkClick r:id="rId3"/>
              </a:rPr>
              <a:t>Newbi1</a:t>
            </a:r>
            <a:r>
              <a:rPr lang="en-US" dirty="0" smtClean="0">
                <a:effectLst/>
              </a:rPr>
              <a:t> | </a:t>
            </a:r>
            <a:r>
              <a:rPr lang="en-US" dirty="0" smtClean="0">
                <a:effectLst/>
                <a:hlinkClick r:id="rId4"/>
              </a:rPr>
              <a:t>Dreamstime.com</a:t>
            </a:r>
            <a:r>
              <a:rPr lang="en-US" dirty="0" smtClean="0">
                <a:effectLst/>
              </a:rPr>
              <a:t> - </a:t>
            </a:r>
            <a:r>
              <a:rPr lang="en-US" dirty="0" smtClean="0">
                <a:effectLst/>
                <a:hlinkClick r:id="rId5"/>
              </a:rPr>
              <a:t>3D People Build A House Photo</a:t>
            </a:r>
            <a:endParaRPr lang="en-US" dirty="0" smtClean="0"/>
          </a:p>
          <a:p>
            <a:endParaRPr lang="en-US" dirty="0" smtClean="0"/>
          </a:p>
          <a:p>
            <a:r>
              <a:rPr lang="en-US" dirty="0" smtClean="0">
                <a:effectLst/>
              </a:rPr>
              <a:t>© </a:t>
            </a:r>
            <a:r>
              <a:rPr lang="en-US" dirty="0" err="1" smtClean="0">
                <a:effectLst/>
                <a:hlinkClick r:id="rId6"/>
              </a:rPr>
              <a:t>Alphaspirit</a:t>
            </a:r>
            <a:r>
              <a:rPr lang="en-US" dirty="0" smtClean="0">
                <a:effectLst/>
              </a:rPr>
              <a:t> | </a:t>
            </a:r>
            <a:r>
              <a:rPr lang="en-US" dirty="0" smtClean="0">
                <a:effectLst/>
                <a:hlinkClick r:id="rId4"/>
              </a:rPr>
              <a:t>Dreamstime.com</a:t>
            </a:r>
            <a:r>
              <a:rPr lang="en-US" dirty="0" smtClean="0">
                <a:effectLst/>
              </a:rPr>
              <a:t> - </a:t>
            </a:r>
            <a:r>
              <a:rPr lang="en-US" dirty="0" smtClean="0">
                <a:effectLst/>
                <a:hlinkClick r:id="rId7"/>
              </a:rPr>
              <a:t>Build New Business Photo</a:t>
            </a:r>
            <a:endParaRPr lang="en-US" dirty="0"/>
          </a:p>
        </p:txBody>
      </p:sp>
    </p:spTree>
    <p:extLst>
      <p:ext uri="{BB962C8B-B14F-4D97-AF65-F5344CB8AC3E}">
        <p14:creationId xmlns:p14="http://schemas.microsoft.com/office/powerpoint/2010/main" val="1020184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1247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96508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Has your boss ever presented you with a seemingly</a:t>
            </a:r>
            <a:r>
              <a:rPr lang="en-US" baseline="0" dirty="0" smtClean="0"/>
              <a:t> impossible task?</a:t>
            </a:r>
            <a:endParaRPr lang="en-US" dirty="0" smtClean="0"/>
          </a:p>
        </p:txBody>
      </p:sp>
    </p:spTree>
    <p:extLst>
      <p:ext uri="{BB962C8B-B14F-4D97-AF65-F5344CB8AC3E}">
        <p14:creationId xmlns:p14="http://schemas.microsoft.com/office/powerpoint/2010/main" val="1020184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Now that the team was built, how did we notify everyone of the upcoming changes?</a:t>
            </a:r>
          </a:p>
          <a:p>
            <a:endParaRPr lang="en-US" dirty="0" smtClean="0"/>
          </a:p>
          <a:p>
            <a:r>
              <a:rPr lang="en-US" dirty="0" smtClean="0"/>
              <a:t>Communication </a:t>
            </a:r>
            <a:r>
              <a:rPr lang="en-US" baseline="0" dirty="0" smtClean="0"/>
              <a:t>was so important that we created a mini project plan just to schedule and manage the notifications about go-live expectations.</a:t>
            </a:r>
            <a:endParaRPr lang="en-US" dirty="0" smtClean="0"/>
          </a:p>
          <a:p>
            <a:endParaRPr lang="en-US" dirty="0" smtClean="0"/>
          </a:p>
          <a:p>
            <a:endParaRPr lang="en-US" dirty="0" smtClean="0"/>
          </a:p>
          <a:p>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**Photo</a:t>
            </a:r>
            <a:r>
              <a:rPr lang="en-US" baseline="0" dirty="0" smtClean="0"/>
              <a:t> Credit**</a:t>
            </a:r>
            <a:endParaRPr lang="en-US" dirty="0" smtClean="0"/>
          </a:p>
          <a:p>
            <a:r>
              <a:rPr lang="en-US" dirty="0" smtClean="0"/>
              <a:t>© </a:t>
            </a:r>
            <a:r>
              <a:rPr lang="en-US" dirty="0" err="1" smtClean="0">
                <a:hlinkClick r:id="rId3"/>
              </a:rPr>
              <a:t>Flynt</a:t>
            </a:r>
            <a:r>
              <a:rPr lang="en-US" dirty="0" smtClean="0"/>
              <a:t> | </a:t>
            </a:r>
            <a:r>
              <a:rPr lang="en-US" dirty="0" smtClean="0">
                <a:hlinkClick r:id="rId4"/>
              </a:rPr>
              <a:t>Dreamstime.com</a:t>
            </a:r>
            <a:endParaRPr lang="en-US" dirty="0"/>
          </a:p>
        </p:txBody>
      </p:sp>
    </p:spTree>
    <p:extLst>
      <p:ext uri="{BB962C8B-B14F-4D97-AF65-F5344CB8AC3E}">
        <p14:creationId xmlns:p14="http://schemas.microsoft.com/office/powerpoint/2010/main" val="1020184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created a new</a:t>
            </a:r>
            <a:r>
              <a:rPr lang="en-US" baseline="0" dirty="0" smtClean="0"/>
              <a:t> 36-person team.</a:t>
            </a:r>
          </a:p>
          <a:p>
            <a:endParaRPr lang="en-US" baseline="0" dirty="0" smtClean="0"/>
          </a:p>
          <a:p>
            <a:r>
              <a:rPr lang="en-US" baseline="0" dirty="0" smtClean="0"/>
              <a:t>This meant a lot of meetings to let folks meet their supervisors and be informed about where they would be located.</a:t>
            </a:r>
          </a:p>
          <a:p>
            <a:endParaRPr lang="en-US" baseline="0" dirty="0" smtClean="0"/>
          </a:p>
          <a:p>
            <a:r>
              <a:rPr lang="en-US" baseline="0" dirty="0" smtClean="0"/>
              <a:t>This is just a snapshot of </a:t>
            </a:r>
            <a:r>
              <a:rPr lang="en-US" i="1" baseline="0" dirty="0" smtClean="0"/>
              <a:t>some</a:t>
            </a:r>
            <a:r>
              <a:rPr lang="en-US" i="0" baseline="0" dirty="0" smtClean="0"/>
              <a:t> of the meetings that were held.  The order of each meeting was planned carefully, because many in-scope staff members worked closely together, and anxiety would be raised if acquaintances were not notified on the same day.  With a campus that is long and narrow, we also had to consider the locations of our meetings.</a:t>
            </a:r>
          </a:p>
          <a:p>
            <a:endParaRPr lang="en-US" dirty="0"/>
          </a:p>
        </p:txBody>
      </p:sp>
    </p:spTree>
    <p:extLst>
      <p:ext uri="{BB962C8B-B14F-4D97-AF65-F5344CB8AC3E}">
        <p14:creationId xmlns:p14="http://schemas.microsoft.com/office/powerpoint/2010/main" val="1026734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Altogether, 14 schools and departments were</a:t>
            </a:r>
            <a:r>
              <a:rPr lang="en-US" baseline="0" dirty="0" smtClean="0"/>
              <a:t> directly impacted by this change.</a:t>
            </a:r>
          </a:p>
          <a:p>
            <a:endParaRPr lang="en-US" baseline="0" dirty="0" smtClean="0"/>
          </a:p>
          <a:p>
            <a:r>
              <a:rPr lang="en-US" baseline="0" dirty="0" smtClean="0"/>
              <a:t>To ease the transition, we created custom messages to each community, setting expectations for how support should be requested after the transition.</a:t>
            </a:r>
          </a:p>
          <a:p>
            <a:endParaRPr lang="en-US" baseline="0" dirty="0" smtClean="0"/>
          </a:p>
          <a:p>
            <a:r>
              <a:rPr lang="en-US" baseline="0" dirty="0" smtClean="0"/>
              <a:t>This was a lot of work, but went a long way towards easing any potential anxiety about the change.  When we went live, it was almost a non-event.  Many people did not even notice!</a:t>
            </a:r>
            <a:endParaRPr lang="en-US" dirty="0"/>
          </a:p>
        </p:txBody>
      </p:sp>
    </p:spTree>
    <p:extLst>
      <p:ext uri="{BB962C8B-B14F-4D97-AF65-F5344CB8AC3E}">
        <p14:creationId xmlns:p14="http://schemas.microsoft.com/office/powerpoint/2010/main" val="5131840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kern="1200" dirty="0" smtClean="0">
                <a:solidFill>
                  <a:srgbClr val="000000"/>
                </a:solidFill>
                <a:effectLst/>
                <a:latin typeface="Avenir Roman" charset="0"/>
                <a:ea typeface="Avenir Roman" charset="0"/>
                <a:cs typeface="Avenir Roman" charset="0"/>
                <a:sym typeface="Avenir Roman" charset="0"/>
              </a:rPr>
              <a:t>Essentially, we were being asked to support the same number of people and systems with 10 less FTEs which is about 20% less staff.</a:t>
            </a:r>
          </a:p>
          <a:p>
            <a:r>
              <a:rPr lang="en-US" sz="2400" kern="1200" dirty="0" smtClean="0">
                <a:solidFill>
                  <a:srgbClr val="000000"/>
                </a:solidFill>
                <a:effectLst/>
                <a:latin typeface="Avenir Roman" charset="0"/>
                <a:ea typeface="Avenir Roman" charset="0"/>
                <a:cs typeface="Avenir Roman" charset="0"/>
                <a:sym typeface="Avenir Roman" charset="0"/>
              </a:rPr>
              <a:t> </a:t>
            </a:r>
          </a:p>
          <a:p>
            <a:r>
              <a:rPr lang="en-US" sz="2400" kern="1200" dirty="0" smtClean="0">
                <a:solidFill>
                  <a:srgbClr val="000000"/>
                </a:solidFill>
                <a:effectLst/>
                <a:latin typeface="Avenir Roman" charset="0"/>
                <a:ea typeface="Avenir Roman" charset="0"/>
                <a:cs typeface="Avenir Roman" charset="0"/>
                <a:sym typeface="Avenir Roman" charset="0"/>
              </a:rPr>
              <a:t>We implemented some new processes and tools to make this happen. We called these “enablers.”  Some of these enablers</a:t>
            </a:r>
            <a:r>
              <a:rPr lang="en-US" sz="2400" kern="1200" baseline="0" dirty="0" smtClean="0">
                <a:solidFill>
                  <a:srgbClr val="000000"/>
                </a:solidFill>
                <a:effectLst/>
                <a:latin typeface="Avenir Roman" charset="0"/>
                <a:ea typeface="Avenir Roman" charset="0"/>
                <a:cs typeface="Avenir Roman" charset="0"/>
                <a:sym typeface="Avenir Roman" charset="0"/>
              </a:rPr>
              <a:t> were already in place, and were either expanded or leveraged on a greater scale.  Others came to be because of our initiative.</a:t>
            </a:r>
          </a:p>
          <a:p>
            <a:endParaRPr lang="en-US" sz="2400" kern="1200" baseline="0" dirty="0" smtClean="0">
              <a:solidFill>
                <a:srgbClr val="000000"/>
              </a:solidFill>
              <a:effectLst/>
              <a:latin typeface="Avenir Roman" charset="0"/>
              <a:ea typeface="Avenir Roman" charset="0"/>
              <a:cs typeface="Avenir Roman" charset="0"/>
              <a:sym typeface="Avenir Roman" charset="0"/>
            </a:endParaRPr>
          </a:p>
          <a:p>
            <a:r>
              <a:rPr lang="en-US" sz="2400" kern="1200" dirty="0" smtClean="0">
                <a:solidFill>
                  <a:srgbClr val="000000"/>
                </a:solidFill>
                <a:effectLst/>
                <a:latin typeface="Avenir Roman" charset="0"/>
                <a:ea typeface="Avenir Roman" charset="0"/>
                <a:cs typeface="Avenir Roman" charset="0"/>
                <a:sym typeface="Avenir Roman" charset="0"/>
              </a:rPr>
              <a:t>Here you can see which enablers are in</a:t>
            </a:r>
            <a:r>
              <a:rPr lang="en-US" sz="2400" kern="1200" baseline="0" dirty="0" smtClean="0">
                <a:solidFill>
                  <a:srgbClr val="000000"/>
                </a:solidFill>
                <a:effectLst/>
                <a:latin typeface="Avenir Roman" charset="0"/>
                <a:ea typeface="Avenir Roman" charset="0"/>
                <a:cs typeface="Avenir Roman" charset="0"/>
                <a:sym typeface="Avenir Roman" charset="0"/>
              </a:rPr>
              <a:t> use by session attendees.</a:t>
            </a:r>
            <a:endParaRPr lang="en-US" sz="2400" kern="1200" dirty="0" smtClean="0">
              <a:solidFill>
                <a:srgbClr val="000000"/>
              </a:solidFill>
              <a:effectLst/>
              <a:latin typeface="Avenir Roman" charset="0"/>
              <a:ea typeface="Avenir Roman" charset="0"/>
              <a:cs typeface="Avenir Roman" charset="0"/>
              <a:sym typeface="Avenir Roman" charset="0"/>
            </a:endParaRPr>
          </a:p>
          <a:p>
            <a:endParaRPr lang="en-US" dirty="0"/>
          </a:p>
        </p:txBody>
      </p:sp>
    </p:spTree>
    <p:extLst>
      <p:ext uri="{BB962C8B-B14F-4D97-AF65-F5344CB8AC3E}">
        <p14:creationId xmlns:p14="http://schemas.microsoft.com/office/powerpoint/2010/main" val="2167034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When talking to other schools, having a virtual</a:t>
            </a:r>
            <a:r>
              <a:rPr lang="en-US" baseline="0" dirty="0" smtClean="0"/>
              <a:t> server environment was the top recommendation for an enabler to desktop reorganization?  This might seem counterintuitive, so….why is that?</a:t>
            </a:r>
          </a:p>
          <a:p>
            <a:pPr marL="0" marR="0" indent="0" algn="l" defTabSz="457200" rtl="0" eaLnBrk="0" fontAlgn="base" latinLnBrk="0" hangingPunct="0">
              <a:lnSpc>
                <a:spcPct val="125000"/>
              </a:lnSpc>
              <a:spcBef>
                <a:spcPct val="0"/>
              </a:spcBef>
              <a:spcAft>
                <a:spcPct val="0"/>
              </a:spcAft>
              <a:buClrTx/>
              <a:buSzTx/>
              <a:buFontTx/>
              <a:buNone/>
              <a:tabLst/>
              <a:defRPr/>
            </a:pPr>
            <a:endParaRPr lang="en-US" baseline="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Every school and college that transitioned to receive desktop support from the new team had its own servers.  File servers were very common.  Others had print servers or servers that were hosting applications and/or databases.  These servers were being maintained by desktop support staff and in most cases server administration was not their area of expertise.  Also, most of these schools and departments could not afford state of the art equipment and a climate controlled data center.  This means the servers were hosting business critical data applications, but were at high risk for failure.  In fact….</a:t>
            </a:r>
          </a:p>
          <a:p>
            <a:pPr marL="0" marR="0" indent="0" algn="l" defTabSz="457200" rtl="0" eaLnBrk="0" fontAlgn="base" latinLnBrk="0" hangingPunct="0">
              <a:lnSpc>
                <a:spcPct val="125000"/>
              </a:lnSpc>
              <a:spcBef>
                <a:spcPct val="0"/>
              </a:spcBef>
              <a:spcAft>
                <a:spcPct val="0"/>
              </a:spcAft>
              <a:buClrTx/>
              <a:buSzTx/>
              <a:buFontTx/>
              <a:buNone/>
              <a:tabLst/>
              <a:defRPr/>
            </a:pP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**Photo</a:t>
            </a:r>
            <a:r>
              <a:rPr lang="en-US" baseline="0" dirty="0" smtClean="0"/>
              <a:t> Credit**</a:t>
            </a: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Computer </a:t>
            </a:r>
            <a:r>
              <a:rPr lang="en-US" dirty="0" smtClean="0"/>
              <a:t>Chip by </a:t>
            </a:r>
            <a:r>
              <a:rPr lang="en-US" b="1" dirty="0" smtClean="0"/>
              <a:t>john </a:t>
            </a:r>
            <a:r>
              <a:rPr lang="en-US" b="1" dirty="0" err="1" smtClean="0"/>
              <a:t>kovacich</a:t>
            </a:r>
            <a:endParaRPr lang="en-US" b="1" dirty="0" smtClean="0"/>
          </a:p>
          <a:p>
            <a:r>
              <a:rPr lang="en-US" dirty="0" smtClean="0"/>
              <a:t>http://www.publicdomainpictures.net/view-image.php?image=18630&amp;picture=computer-chip</a:t>
            </a:r>
          </a:p>
          <a:p>
            <a:r>
              <a:rPr lang="en-US" dirty="0" smtClean="0"/>
              <a:t>Put in circular frame</a:t>
            </a:r>
          </a:p>
          <a:p>
            <a:endParaRPr lang="en-US" dirty="0" smtClean="0"/>
          </a:p>
          <a:p>
            <a:r>
              <a:rPr lang="en-US" dirty="0" smtClean="0">
                <a:effectLst/>
              </a:rPr>
              <a:t>© </a:t>
            </a:r>
            <a:r>
              <a:rPr lang="en-US" dirty="0" smtClean="0">
                <a:effectLst/>
                <a:hlinkClick r:id="rId3"/>
              </a:rPr>
              <a:t>Elgris29</a:t>
            </a:r>
            <a:r>
              <a:rPr lang="en-US" dirty="0" smtClean="0">
                <a:effectLst/>
              </a:rPr>
              <a:t> | </a:t>
            </a:r>
            <a:r>
              <a:rPr lang="en-US" dirty="0" smtClean="0">
                <a:effectLst/>
                <a:hlinkClick r:id="rId4"/>
              </a:rPr>
              <a:t>Dreamstime.com</a:t>
            </a:r>
            <a:r>
              <a:rPr lang="en-US" dirty="0" smtClean="0">
                <a:effectLst/>
              </a:rPr>
              <a:t> - </a:t>
            </a:r>
            <a:r>
              <a:rPr lang="en-US" dirty="0" smtClean="0">
                <a:effectLst/>
                <a:hlinkClick r:id="rId5"/>
              </a:rPr>
              <a:t>Hosting And Server Room Photo</a:t>
            </a:r>
            <a:endParaRPr lang="en-US" dirty="0"/>
          </a:p>
        </p:txBody>
      </p:sp>
    </p:spTree>
    <p:extLst>
      <p:ext uri="{BB962C8B-B14F-4D97-AF65-F5344CB8AC3E}">
        <p14:creationId xmlns:p14="http://schemas.microsoft.com/office/powerpoint/2010/main" val="1020184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Most of the servers we</a:t>
            </a:r>
            <a:r>
              <a:rPr lang="en-US" baseline="0" dirty="0" smtClean="0"/>
              <a:t> inherited were NOT being backed up at all, and were sitting under leaky pipes or sprinkler heads!</a:t>
            </a:r>
          </a:p>
          <a:p>
            <a:endParaRPr lang="en-US" baseline="0" dirty="0" smtClean="0"/>
          </a:p>
          <a:p>
            <a:r>
              <a:rPr lang="en-US" baseline="0" dirty="0" smtClean="0"/>
              <a:t>If you have a virtual server environment, and not only can you improve your stakeholders’ desktop support, but you can also take their high risk servers and put them in a secure environment supported by server administrators, and back them up…this is a very powerful and compelling picture, and a great benefit for your clients.</a:t>
            </a:r>
            <a:endParaRPr lang="en-US" dirty="0" smtClean="0"/>
          </a:p>
          <a:p>
            <a:endParaRPr lang="en-US" dirty="0" smtClean="0"/>
          </a:p>
          <a:p>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**Photo</a:t>
            </a:r>
            <a:r>
              <a:rPr lang="en-US" baseline="0" dirty="0" smtClean="0"/>
              <a:t> Credit**</a:t>
            </a:r>
            <a:endParaRPr lang="en-US" dirty="0" smtClean="0"/>
          </a:p>
          <a:p>
            <a:endParaRPr lang="en-US" dirty="0" smtClean="0"/>
          </a:p>
          <a:p>
            <a:r>
              <a:rPr lang="en-US" dirty="0" smtClean="0"/>
              <a:t>Fire </a:t>
            </a:r>
            <a:r>
              <a:rPr lang="en-US" dirty="0" smtClean="0"/>
              <a:t>Sprinkler Head by Peter Griffin</a:t>
            </a:r>
          </a:p>
          <a:p>
            <a:r>
              <a:rPr lang="en-US" dirty="0" smtClean="0"/>
              <a:t>http://www.publicdomainpictures.net/view-image.php?image=31715&amp;picture=fire-sprinkler-head</a:t>
            </a:r>
            <a:endParaRPr lang="en-US" dirty="0"/>
          </a:p>
        </p:txBody>
      </p:sp>
    </p:spTree>
    <p:extLst>
      <p:ext uri="{BB962C8B-B14F-4D97-AF65-F5344CB8AC3E}">
        <p14:creationId xmlns:p14="http://schemas.microsoft.com/office/powerpoint/2010/main" val="32284533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As part of this initiative, we upgraded our remote support tool and adopted</a:t>
            </a:r>
            <a:r>
              <a:rPr lang="en-US" baseline="0" dirty="0" smtClean="0"/>
              <a:t> </a:t>
            </a:r>
            <a:r>
              <a:rPr lang="en-US" baseline="0" dirty="0" err="1" smtClean="0"/>
              <a:t>Bomgar</a:t>
            </a:r>
            <a:r>
              <a:rPr lang="en-US" baseline="0" dirty="0" smtClean="0"/>
              <a:t>.  Why was this so important?</a:t>
            </a:r>
          </a:p>
          <a:p>
            <a:pPr marL="0" marR="0" indent="0" algn="l" defTabSz="457200" rtl="0" eaLnBrk="0" fontAlgn="base" latinLnBrk="0" hangingPunct="0">
              <a:lnSpc>
                <a:spcPct val="125000"/>
              </a:lnSpc>
              <a:spcBef>
                <a:spcPct val="0"/>
              </a:spcBef>
              <a:spcAft>
                <a:spcPct val="0"/>
              </a:spcAft>
              <a:buClrTx/>
              <a:buSzTx/>
              <a:buFontTx/>
              <a:buNone/>
              <a:tabLst/>
              <a:defRPr/>
            </a:pPr>
            <a:endParaRPr lang="en-US" baseline="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Two reasons:</a:t>
            </a:r>
          </a:p>
          <a:p>
            <a:pPr marL="0" marR="0" indent="0" algn="l" defTabSz="457200" rtl="0" eaLnBrk="0" fontAlgn="base" latinLnBrk="0" hangingPunct="0">
              <a:lnSpc>
                <a:spcPct val="125000"/>
              </a:lnSpc>
              <a:spcBef>
                <a:spcPct val="0"/>
              </a:spcBef>
              <a:spcAft>
                <a:spcPct val="0"/>
              </a:spcAft>
              <a:buClrTx/>
              <a:buSzTx/>
              <a:buFontTx/>
              <a:buNone/>
              <a:tabLst/>
              <a:defRPr/>
            </a:pPr>
            <a:endParaRPr lang="en-US" baseline="0" dirty="0" smtClean="0"/>
          </a:p>
          <a:p>
            <a:pPr marL="457200" marR="0" indent="-457200" algn="l" defTabSz="457200" rtl="0" eaLnBrk="0" fontAlgn="base" latinLnBrk="0" hangingPunct="0">
              <a:lnSpc>
                <a:spcPct val="125000"/>
              </a:lnSpc>
              <a:spcBef>
                <a:spcPct val="0"/>
              </a:spcBef>
              <a:spcAft>
                <a:spcPct val="0"/>
              </a:spcAft>
              <a:buClrTx/>
              <a:buSzTx/>
              <a:buFontTx/>
              <a:buAutoNum type="arabicPeriod"/>
              <a:tabLst/>
              <a:defRPr/>
            </a:pPr>
            <a:r>
              <a:rPr lang="en-US" baseline="0" dirty="0" err="1" smtClean="0"/>
              <a:t>Bomgar</a:t>
            </a:r>
            <a:r>
              <a:rPr lang="en-US" baseline="0" dirty="0" smtClean="0"/>
              <a:t> was a much improved tool, and was a morale booster for staff.  They were happy about its adoption.</a:t>
            </a:r>
          </a:p>
          <a:p>
            <a:pPr marL="457200" marR="0" indent="-457200" algn="l" defTabSz="457200" rtl="0" eaLnBrk="0" fontAlgn="base" latinLnBrk="0" hangingPunct="0">
              <a:lnSpc>
                <a:spcPct val="125000"/>
              </a:lnSpc>
              <a:spcBef>
                <a:spcPct val="0"/>
              </a:spcBef>
              <a:spcAft>
                <a:spcPct val="0"/>
              </a:spcAft>
              <a:buClrTx/>
              <a:buSzTx/>
              <a:buFontTx/>
              <a:buAutoNum type="arabicPeriod"/>
              <a:tabLst/>
              <a:defRPr/>
            </a:pPr>
            <a:r>
              <a:rPr lang="en-US" baseline="0" dirty="0" err="1" smtClean="0"/>
              <a:t>Bomgar</a:t>
            </a:r>
            <a:r>
              <a:rPr lang="en-US" baseline="0" dirty="0" smtClean="0"/>
              <a:t> allowed us to move more desktop support to our enterprise service desk, and also assisted with distributing support calls more evenly across the new desktop support team.  </a:t>
            </a:r>
            <a:r>
              <a:rPr lang="en-US" baseline="0" dirty="0" err="1" smtClean="0"/>
              <a:t>Bomgar</a:t>
            </a:r>
            <a:r>
              <a:rPr lang="en-US" baseline="0" dirty="0" smtClean="0"/>
              <a:t> helped us facilitate this cultural change.  Rather than telling clients that they had to call a central service desk </a:t>
            </a:r>
            <a:r>
              <a:rPr lang="en-US" b="1" baseline="0" dirty="0" smtClean="0"/>
              <a:t>instead </a:t>
            </a:r>
            <a:r>
              <a:rPr lang="en-US" baseline="0" dirty="0" smtClean="0"/>
              <a:t>of their trusted desktop support person, we explained that Billy or Adam or Donna now had help, and that when their embedded desktop person is unavailable or helping someone else, they now have the ability to call a number to get someone that can see their screen and help them through their issue.  The session will be documented which will allow for local desktop support follow up, if needed.</a:t>
            </a:r>
          </a:p>
          <a:p>
            <a:pPr marL="457200" marR="0" indent="-457200" algn="l" defTabSz="457200" rtl="0" eaLnBrk="0" fontAlgn="base" latinLnBrk="0" hangingPunct="0">
              <a:lnSpc>
                <a:spcPct val="125000"/>
              </a:lnSpc>
              <a:spcBef>
                <a:spcPct val="0"/>
              </a:spcBef>
              <a:spcAft>
                <a:spcPct val="0"/>
              </a:spcAft>
              <a:buClrTx/>
              <a:buSzTx/>
              <a:buFontTx/>
              <a:buAutoNum type="arabicPeriod"/>
              <a:tabLst/>
              <a:defRPr/>
            </a:pPr>
            <a:endParaRPr lang="en-US" baseline="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Focusing on the positive and explaining to clients what they are really getting with new tools and processes is crucial for success.  “Don’t call Billy” is a negative message for clients and stakeholders.  But saying “Billy has help” or “Billy isn’t alone anymore” is a positive message that is much more easily implemented with an effective remote support tool.</a:t>
            </a: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**Photo</a:t>
            </a:r>
            <a:r>
              <a:rPr lang="en-US" baseline="0" dirty="0" smtClean="0"/>
              <a:t> Credit**</a:t>
            </a: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Images </a:t>
            </a:r>
            <a:r>
              <a:rPr lang="en-US" dirty="0" smtClean="0"/>
              <a:t>from www.bomgar.com</a:t>
            </a:r>
            <a:endParaRPr lang="en-US" dirty="0"/>
          </a:p>
        </p:txBody>
      </p:sp>
    </p:spTree>
    <p:extLst>
      <p:ext uri="{BB962C8B-B14F-4D97-AF65-F5344CB8AC3E}">
        <p14:creationId xmlns:p14="http://schemas.microsoft.com/office/powerpoint/2010/main" val="1020184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kern="1200" dirty="0" smtClean="0">
                <a:solidFill>
                  <a:srgbClr val="000000"/>
                </a:solidFill>
                <a:effectLst/>
                <a:latin typeface="Avenir Roman" charset="0"/>
                <a:ea typeface="Avenir Roman" charset="0"/>
                <a:cs typeface="Avenir Roman" charset="0"/>
                <a:sym typeface="Avenir Roman" charset="0"/>
              </a:rPr>
              <a:t>Well, we made it.  It wasn’t easy!  But over a year later, we have happy clients and a high performing team.</a:t>
            </a:r>
          </a:p>
          <a:p>
            <a:r>
              <a:rPr lang="en-US" sz="2400" kern="1200" dirty="0" smtClean="0">
                <a:solidFill>
                  <a:srgbClr val="000000"/>
                </a:solidFill>
                <a:effectLst/>
                <a:latin typeface="Avenir Roman" charset="0"/>
                <a:ea typeface="Avenir Roman" charset="0"/>
                <a:cs typeface="Avenir Roman" charset="0"/>
                <a:sym typeface="Avenir Roman" charset="0"/>
              </a:rPr>
              <a:t> </a:t>
            </a:r>
          </a:p>
          <a:p>
            <a:r>
              <a:rPr lang="en-US" sz="2400" kern="1200" dirty="0" smtClean="0">
                <a:solidFill>
                  <a:srgbClr val="000000"/>
                </a:solidFill>
                <a:effectLst/>
                <a:latin typeface="Avenir Roman" charset="0"/>
                <a:ea typeface="Avenir Roman" charset="0"/>
                <a:cs typeface="Avenir Roman" charset="0"/>
                <a:sym typeface="Avenir Roman" charset="0"/>
              </a:rPr>
              <a:t>To</a:t>
            </a:r>
            <a:r>
              <a:rPr lang="en-US" sz="2400" kern="1200" baseline="0" dirty="0" smtClean="0">
                <a:solidFill>
                  <a:srgbClr val="000000"/>
                </a:solidFill>
                <a:effectLst/>
                <a:latin typeface="Avenir Roman" charset="0"/>
                <a:ea typeface="Avenir Roman" charset="0"/>
                <a:cs typeface="Avenir Roman" charset="0"/>
                <a:sym typeface="Avenir Roman" charset="0"/>
              </a:rPr>
              <a:t> wrap up, we’d </a:t>
            </a:r>
            <a:r>
              <a:rPr lang="en-US" sz="2400" kern="1200" dirty="0" smtClean="0">
                <a:solidFill>
                  <a:srgbClr val="000000"/>
                </a:solidFill>
                <a:effectLst/>
                <a:latin typeface="Avenir Roman" charset="0"/>
                <a:ea typeface="Avenir Roman" charset="0"/>
                <a:cs typeface="Avenir Roman" charset="0"/>
                <a:sym typeface="Avenir Roman" charset="0"/>
              </a:rPr>
              <a:t>like to share some metrics, and then we’d be happy to answer any questions.  </a:t>
            </a:r>
          </a:p>
          <a:p>
            <a:pPr marL="0" marR="0" indent="0" algn="l" defTabSz="457200" rtl="0" eaLnBrk="0" fontAlgn="base" latinLnBrk="0" hangingPunct="0">
              <a:lnSpc>
                <a:spcPct val="125000"/>
              </a:lnSpc>
              <a:spcBef>
                <a:spcPct val="0"/>
              </a:spcBef>
              <a:spcAft>
                <a:spcPct val="0"/>
              </a:spcAft>
              <a:buClrTx/>
              <a:buSzTx/>
              <a:buFontTx/>
              <a:buNone/>
              <a:tabLst/>
              <a:defRPr/>
            </a:pPr>
            <a:endParaRPr lang="en-US" dirty="0"/>
          </a:p>
        </p:txBody>
      </p:sp>
    </p:spTree>
    <p:extLst>
      <p:ext uri="{BB962C8B-B14F-4D97-AF65-F5344CB8AC3E}">
        <p14:creationId xmlns:p14="http://schemas.microsoft.com/office/powerpoint/2010/main" val="10201849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Overall, we saved BU ~$750,000 annually, and we eliminated</a:t>
            </a:r>
            <a:r>
              <a:rPr lang="en-US" baseline="0" dirty="0" smtClean="0"/>
              <a:t> 10 desktop support positions.  We leveraged three vacant positions and relocated staff when possible to minimize job loss.</a:t>
            </a:r>
            <a:endParaRPr lang="en-US" dirty="0"/>
          </a:p>
        </p:txBody>
      </p:sp>
    </p:spTree>
    <p:extLst>
      <p:ext uri="{BB962C8B-B14F-4D97-AF65-F5344CB8AC3E}">
        <p14:creationId xmlns:p14="http://schemas.microsoft.com/office/powerpoint/2010/main" val="2409498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a:t>
            </a:r>
            <a:r>
              <a:rPr lang="en-US" baseline="0" dirty="0" smtClean="0"/>
              <a:t> slide shows the increase in desktop and laptop assets supported by the IS&amp;T central desktop support team, Desktop Services.  It does not include mobile devices (phones, tablets, etc.) or peripherals (printers, scanners, etc.)</a:t>
            </a:r>
          </a:p>
          <a:p>
            <a:endParaRPr lang="en-US" baseline="0" dirty="0" smtClean="0"/>
          </a:p>
          <a:p>
            <a:r>
              <a:rPr lang="en-US" baseline="0" dirty="0" smtClean="0"/>
              <a:t>Keep in mind that these assets are </a:t>
            </a:r>
            <a:r>
              <a:rPr lang="en-US" i="1" baseline="0" dirty="0" smtClean="0"/>
              <a:t>only</a:t>
            </a:r>
            <a:r>
              <a:rPr lang="en-US" i="0" baseline="0" dirty="0" smtClean="0"/>
              <a:t> BU-owned assets as we do not put our KACE agent on personally owned computers.  BU does not always supply adjunct faculty, postdocs, and staff with BU-owned assets.  However IT absolutely will support personally owned devices, so this is only a piece of the picture.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4404B7B2-573C-4BCB-9DCE-F25EB353F2E3}" type="slidenum">
              <a:rPr lang="en-US" smtClean="0"/>
              <a:pPr/>
              <a:t>39</a:t>
            </a:fld>
            <a:endParaRPr lang="en-US"/>
          </a:p>
        </p:txBody>
      </p:sp>
    </p:spTree>
    <p:extLst>
      <p:ext uri="{BB962C8B-B14F-4D97-AF65-F5344CB8AC3E}">
        <p14:creationId xmlns:p14="http://schemas.microsoft.com/office/powerpoint/2010/main" val="3967190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when you’re told the </a:t>
            </a:r>
            <a:r>
              <a:rPr lang="en-US" i="1" dirty="0" smtClean="0"/>
              <a:t>timeframe</a:t>
            </a:r>
            <a:r>
              <a:rPr lang="en-US" i="0" dirty="0" smtClean="0"/>
              <a:t> for the task, it’s incredibly aggressive?</a:t>
            </a:r>
            <a:endParaRPr lang="en-US" dirty="0" smtClean="0"/>
          </a:p>
          <a:p>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**Photo</a:t>
            </a:r>
            <a:r>
              <a:rPr lang="en-US" baseline="0" dirty="0" smtClean="0"/>
              <a:t> Credit**</a:t>
            </a:r>
            <a:endParaRPr lang="en-US" dirty="0" smtClean="0"/>
          </a:p>
          <a:p>
            <a:r>
              <a:rPr lang="en-US" dirty="0" smtClean="0"/>
              <a:t>© </a:t>
            </a:r>
            <a:r>
              <a:rPr lang="en-US" dirty="0" err="1" smtClean="0">
                <a:hlinkClick r:id="rId3"/>
              </a:rPr>
              <a:t>Ocusfocus</a:t>
            </a:r>
            <a:r>
              <a:rPr lang="en-US" dirty="0" smtClean="0"/>
              <a:t> | </a:t>
            </a:r>
            <a:r>
              <a:rPr lang="en-US" dirty="0" smtClean="0">
                <a:hlinkClick r:id="rId4"/>
              </a:rPr>
              <a:t>Dreamstime.com</a:t>
            </a:r>
            <a:endParaRPr lang="en-US" dirty="0"/>
          </a:p>
        </p:txBody>
      </p:sp>
    </p:spTree>
    <p:extLst>
      <p:ext uri="{BB962C8B-B14F-4D97-AF65-F5344CB8AC3E}">
        <p14:creationId xmlns:p14="http://schemas.microsoft.com/office/powerpoint/2010/main" val="2788049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sz="2400" kern="1200" dirty="0" smtClean="0">
                <a:solidFill>
                  <a:srgbClr val="000000"/>
                </a:solidFill>
                <a:effectLst/>
                <a:latin typeface="Avenir Roman" charset="0"/>
                <a:ea typeface="Avenir Roman" charset="0"/>
                <a:cs typeface="Avenir Roman" charset="0"/>
                <a:sym typeface="Avenir Roman" charset="0"/>
              </a:rPr>
              <a:t>A team of 25 desktop support specialists handled 12,056 tickets in FY’13.  A team of 36 desktop support specialists handled 25,028 tickets in FY’14 –</a:t>
            </a:r>
            <a:r>
              <a:rPr lang="en-US" sz="2400" kern="1200" baseline="0" dirty="0" smtClean="0">
                <a:solidFill>
                  <a:srgbClr val="000000"/>
                </a:solidFill>
                <a:effectLst/>
                <a:latin typeface="Avenir Roman" charset="0"/>
                <a:ea typeface="Avenir Roman" charset="0"/>
                <a:cs typeface="Avenir Roman" charset="0"/>
                <a:sym typeface="Avenir Roman" charset="0"/>
              </a:rPr>
              <a:t> </a:t>
            </a:r>
            <a:r>
              <a:rPr lang="en-US" sz="2400" kern="1200" dirty="0" smtClean="0">
                <a:solidFill>
                  <a:srgbClr val="000000"/>
                </a:solidFill>
                <a:effectLst/>
                <a:latin typeface="Avenir Roman" charset="0"/>
                <a:ea typeface="Avenir Roman" charset="0"/>
                <a:cs typeface="Avenir Roman" charset="0"/>
                <a:sym typeface="Avenir Roman" charset="0"/>
              </a:rPr>
              <a:t>which is an increase in volume of 108%.</a:t>
            </a:r>
          </a:p>
          <a:p>
            <a:pPr marL="0" marR="0" indent="0" algn="l" defTabSz="457200" rtl="0" eaLnBrk="0" fontAlgn="base" latinLnBrk="0" hangingPunct="0">
              <a:lnSpc>
                <a:spcPct val="125000"/>
              </a:lnSpc>
              <a:spcBef>
                <a:spcPct val="0"/>
              </a:spcBef>
              <a:spcAft>
                <a:spcPct val="0"/>
              </a:spcAft>
              <a:buClrTx/>
              <a:buSzTx/>
              <a:buFontTx/>
              <a:buNone/>
              <a:tabLst/>
              <a:defRPr/>
            </a:pPr>
            <a:endParaRPr lang="en-US" sz="2400" kern="1200" dirty="0" smtClean="0">
              <a:solidFill>
                <a:srgbClr val="000000"/>
              </a:solidFill>
              <a:effectLst/>
              <a:latin typeface="Avenir Roman" charset="0"/>
              <a:ea typeface="Avenir Roman" charset="0"/>
              <a:cs typeface="Avenir Roman" charset="0"/>
              <a:sym typeface="Avenir Roman" charset="0"/>
            </a:endParaRPr>
          </a:p>
          <a:p>
            <a:pPr marL="0" marR="0" indent="0" algn="l" defTabSz="457200" rtl="0" eaLnBrk="0" fontAlgn="base" latinLnBrk="0" hangingPunct="0">
              <a:lnSpc>
                <a:spcPct val="125000"/>
              </a:lnSpc>
              <a:spcBef>
                <a:spcPct val="0"/>
              </a:spcBef>
              <a:spcAft>
                <a:spcPct val="0"/>
              </a:spcAft>
              <a:buClrTx/>
              <a:buSzTx/>
              <a:buFontTx/>
              <a:buNone/>
              <a:tabLst/>
              <a:defRPr/>
            </a:pPr>
            <a:r>
              <a:rPr lang="en-US" sz="2400" kern="1200" dirty="0" smtClean="0">
                <a:solidFill>
                  <a:srgbClr val="000000"/>
                </a:solidFill>
                <a:effectLst/>
                <a:latin typeface="Avenir Roman" charset="0"/>
                <a:ea typeface="Avenir Roman" charset="0"/>
                <a:cs typeface="Avenir Roman" charset="0"/>
                <a:sym typeface="Avenir Roman" charset="0"/>
              </a:rPr>
              <a:t>In contrast,</a:t>
            </a:r>
            <a:r>
              <a:rPr lang="en-US" sz="2400" kern="1200" baseline="0" dirty="0" smtClean="0">
                <a:solidFill>
                  <a:srgbClr val="000000"/>
                </a:solidFill>
                <a:effectLst/>
                <a:latin typeface="Avenir Roman" charset="0"/>
                <a:ea typeface="Avenir Roman" charset="0"/>
                <a:cs typeface="Avenir Roman" charset="0"/>
                <a:sym typeface="Avenir Roman" charset="0"/>
              </a:rPr>
              <a:t> the increase in FTEs to the central desktop support team was an increase of 44%.</a:t>
            </a:r>
          </a:p>
          <a:p>
            <a:pPr marL="0" marR="0" indent="0" algn="l" defTabSz="457200" rtl="0" eaLnBrk="0" fontAlgn="base" latinLnBrk="0" hangingPunct="0">
              <a:lnSpc>
                <a:spcPct val="125000"/>
              </a:lnSpc>
              <a:spcBef>
                <a:spcPct val="0"/>
              </a:spcBef>
              <a:spcAft>
                <a:spcPct val="0"/>
              </a:spcAft>
              <a:buClrTx/>
              <a:buSzTx/>
              <a:buFontTx/>
              <a:buNone/>
              <a:tabLst/>
              <a:defRPr/>
            </a:pPr>
            <a:endParaRPr lang="en-US" sz="2400" kern="1200" baseline="0" dirty="0" smtClean="0">
              <a:solidFill>
                <a:srgbClr val="000000"/>
              </a:solidFill>
              <a:effectLst/>
              <a:latin typeface="Avenir Roman" charset="0"/>
              <a:ea typeface="Avenir Roman" charset="0"/>
              <a:cs typeface="Avenir Roman" charset="0"/>
              <a:sym typeface="Avenir Roman" charset="0"/>
            </a:endParaRPr>
          </a:p>
          <a:p>
            <a:pPr marL="0" marR="0" indent="0" algn="l" defTabSz="457200" rtl="0" eaLnBrk="0" fontAlgn="base" latinLnBrk="0" hangingPunct="0">
              <a:lnSpc>
                <a:spcPct val="125000"/>
              </a:lnSpc>
              <a:spcBef>
                <a:spcPct val="0"/>
              </a:spcBef>
              <a:spcAft>
                <a:spcPct val="0"/>
              </a:spcAft>
              <a:buClrTx/>
              <a:buSzTx/>
              <a:buFontTx/>
              <a:buNone/>
              <a:tabLst/>
              <a:defRPr/>
            </a:pPr>
            <a:r>
              <a:rPr lang="en-US" sz="2400" kern="1200" baseline="0" dirty="0" smtClean="0">
                <a:solidFill>
                  <a:srgbClr val="000000"/>
                </a:solidFill>
                <a:effectLst/>
                <a:latin typeface="Avenir Roman" charset="0"/>
                <a:ea typeface="Avenir Roman" charset="0"/>
                <a:cs typeface="Avenir Roman" charset="0"/>
                <a:sym typeface="Avenir Roman" charset="0"/>
              </a:rPr>
              <a:t>It is important to note that tickets are only a % of a desktop support staff member’s time.  Most team members are also resourced on projects and assisting with relationship management.  Many also assist with maintaining and supporting enterprise shared services like our desktop asset management system, KACE, and often work change windows to implement RFCs.  None of this activity is captured in this ticket volume.</a:t>
            </a:r>
            <a:endParaRPr lang="en-US" sz="2400" kern="1200" dirty="0" smtClean="0">
              <a:solidFill>
                <a:srgbClr val="000000"/>
              </a:solidFill>
              <a:effectLst/>
              <a:latin typeface="Avenir Roman" charset="0"/>
              <a:ea typeface="Avenir Roman" charset="0"/>
              <a:cs typeface="Avenir Roman" charset="0"/>
              <a:sym typeface="Avenir Roman" charset="0"/>
            </a:endParaRPr>
          </a:p>
          <a:p>
            <a:endParaRPr lang="en-US" dirty="0"/>
          </a:p>
        </p:txBody>
      </p:sp>
    </p:spTree>
    <p:extLst>
      <p:ext uri="{BB962C8B-B14F-4D97-AF65-F5344CB8AC3E}">
        <p14:creationId xmlns:p14="http://schemas.microsoft.com/office/powerpoint/2010/main" val="8547991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Our Service Desk was already an enterprise service</a:t>
            </a:r>
            <a:r>
              <a:rPr lang="en-US" baseline="0" dirty="0" smtClean="0"/>
              <a:t> desk before the DSCI.  This means that the clients receiving desktop support in the field by the new central desktop team had already been somewhat leveraging our Service Desk.</a:t>
            </a:r>
          </a:p>
          <a:p>
            <a:endParaRPr lang="en-US" baseline="0" dirty="0" smtClean="0"/>
          </a:p>
          <a:p>
            <a:r>
              <a:rPr lang="en-US" baseline="0" dirty="0" smtClean="0"/>
              <a:t>Nevertheless, ticket volume went up by 78%!</a:t>
            </a:r>
            <a:r>
              <a:rPr lang="en-US" baseline="0" dirty="0"/>
              <a:t> </a:t>
            </a:r>
            <a:r>
              <a:rPr lang="en-US" baseline="0" dirty="0" smtClean="0"/>
              <a:t> This is a pretty big jump, and indicates two things:</a:t>
            </a:r>
          </a:p>
          <a:p>
            <a:endParaRPr lang="en-US" baseline="0" dirty="0" smtClean="0"/>
          </a:p>
          <a:p>
            <a:pPr marL="457200" indent="-457200">
              <a:buAutoNum type="arabicParenR"/>
            </a:pPr>
            <a:r>
              <a:rPr lang="en-US" baseline="0" dirty="0" smtClean="0"/>
              <a:t>We successfully migrated some desktop support tickets to our Service Desk</a:t>
            </a:r>
          </a:p>
          <a:p>
            <a:pPr marL="457200" indent="-457200">
              <a:buAutoNum type="arabicParenR"/>
            </a:pPr>
            <a:r>
              <a:rPr lang="en-US" baseline="0" dirty="0" smtClean="0"/>
              <a:t>The DSCI ended up being somewhat of an advertising campaign.  It is likely more folks used the enterprise Service Desk because they learned of it through the DSCI.</a:t>
            </a:r>
          </a:p>
        </p:txBody>
      </p:sp>
    </p:spTree>
    <p:extLst>
      <p:ext uri="{BB962C8B-B14F-4D97-AF65-F5344CB8AC3E}">
        <p14:creationId xmlns:p14="http://schemas.microsoft.com/office/powerpoint/2010/main" val="870331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 next slides are some</a:t>
            </a:r>
            <a:r>
              <a:rPr lang="en-US" baseline="0" dirty="0" smtClean="0"/>
              <a:t> quotes from our Stakeholders, all of whom currently are members of the Desktop Support Stakeholder Group.</a:t>
            </a:r>
            <a:endParaRPr lang="en-US" dirty="0"/>
          </a:p>
        </p:txBody>
      </p:sp>
    </p:spTree>
    <p:extLst>
      <p:ext uri="{BB962C8B-B14F-4D97-AF65-F5344CB8AC3E}">
        <p14:creationId xmlns:p14="http://schemas.microsoft.com/office/powerpoint/2010/main" val="15739401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42572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42572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84257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 January 2013, that’s what happened.  We were tasked with implementing a cost savings initiative by reducing desktop support staff.</a:t>
            </a:r>
            <a:r>
              <a:rPr lang="en-US" baseline="0" dirty="0" smtClean="0"/>
              <a:t>  This needed to be done by the end of the fiscal year, so we had essentially five months to complete an assessment and reorganization of desktop support on campus.</a:t>
            </a:r>
          </a:p>
          <a:p>
            <a:endParaRPr lang="en-US" baseline="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This task was a follow up to activity that had begun in 2009, when </a:t>
            </a:r>
            <a:r>
              <a:rPr lang="en-US" sz="2400" dirty="0" smtClean="0"/>
              <a:t>a working group was assembled and a consultant review conducted </a:t>
            </a:r>
            <a:r>
              <a:rPr lang="en-US" sz="2000" dirty="0" smtClean="0"/>
              <a:t>of</a:t>
            </a:r>
            <a:r>
              <a:rPr lang="en-US" sz="2400" dirty="0" smtClean="0"/>
              <a:t> desktop support services at Boston University. Five broad directives resulted from the investigation, and since 2009, BU’s IS&amp;T and local technology support organizations, called IT Partners, had been working toward these objectives.</a:t>
            </a:r>
            <a:br>
              <a:rPr lang="en-US" sz="2400" dirty="0" smtClean="0"/>
            </a:br>
            <a:endParaRPr lang="en-US" sz="2400"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baseline="0" dirty="0" smtClean="0"/>
              <a:t>Our President announced that he wanted to focus specially on reducing the cost of desktop support at BU’s Management Conference on 11/26/2012. </a:t>
            </a:r>
            <a:r>
              <a:rPr lang="en-US" baseline="0" dirty="0" smtClean="0">
                <a:latin typeface="Times" pitchFamily="18" charset="0"/>
                <a:ea typeface="Osaka"/>
              </a:rPr>
              <a:t>At the time no one knew how this announcement would impact our teams, but we all knew changes were imminent.  This session details the process taken by Stacy and Jill once they were assigned in January to implement these changes before July 1.  The targeted go-live date was June 1, 2013.</a:t>
            </a:r>
            <a:endParaRPr lang="en-US" baseline="0" dirty="0" smtClean="0"/>
          </a:p>
          <a:p>
            <a:endParaRPr lang="en-US" baseline="0" dirty="0" smtClean="0"/>
          </a:p>
          <a:p>
            <a:r>
              <a:rPr lang="en-US" baseline="0" dirty="0" smtClean="0"/>
              <a:t>BU chose to be upfront and transparent with the community about these changes.  While the honesty was appreciated, this meant staff currently providing desktop support to our community had to work for the first half of the year without knowing if they would still be employed in July.  This made the situation even trickier, and meant we needed to be very good about change management….and communication.</a:t>
            </a:r>
            <a:endParaRPr lang="en-US" dirty="0" smtClean="0"/>
          </a:p>
        </p:txBody>
      </p:sp>
    </p:spTree>
    <p:extLst>
      <p:ext uri="{BB962C8B-B14F-4D97-AF65-F5344CB8AC3E}">
        <p14:creationId xmlns:p14="http://schemas.microsoft.com/office/powerpoint/2010/main" val="1020184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Communication is crucial for something like this.  Confusing</a:t>
            </a:r>
            <a:r>
              <a:rPr lang="en-US" baseline="0" dirty="0" smtClean="0"/>
              <a:t> messages can be counterproductive and can result in extra work.</a:t>
            </a: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**Photo</a:t>
            </a:r>
            <a:r>
              <a:rPr lang="en-US" baseline="0" dirty="0" smtClean="0"/>
              <a:t> Credit**</a:t>
            </a: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endParaRPr lang="en-US" dirty="0" smtClean="0"/>
          </a:p>
          <a:p>
            <a:pPr marL="0" marR="0" indent="0" algn="l" defTabSz="457200" rtl="0" eaLnBrk="0" fontAlgn="base" latinLnBrk="0" hangingPunct="0">
              <a:lnSpc>
                <a:spcPct val="125000"/>
              </a:lnSpc>
              <a:spcBef>
                <a:spcPct val="0"/>
              </a:spcBef>
              <a:spcAft>
                <a:spcPct val="0"/>
              </a:spcAft>
              <a:buClrTx/>
              <a:buSzTx/>
              <a:buFontTx/>
              <a:buNone/>
              <a:tabLst/>
              <a:defRPr/>
            </a:pPr>
            <a:r>
              <a:rPr lang="en-US" dirty="0" smtClean="0"/>
              <a:t>Cry </a:t>
            </a:r>
            <a:r>
              <a:rPr lang="en-US" dirty="0" smtClean="0"/>
              <a:t>of the Donkey by </a:t>
            </a:r>
            <a:r>
              <a:rPr lang="en-US" b="0" dirty="0" smtClean="0"/>
              <a:t>WEYENBERGH JACKY</a:t>
            </a:r>
          </a:p>
          <a:p>
            <a:r>
              <a:rPr lang="en-US" dirty="0" smtClean="0"/>
              <a:t>http://www.publicdomainpictures.net/view-image.php?image=45663&amp;picture=cry-of-the-donkey</a:t>
            </a:r>
          </a:p>
          <a:p>
            <a:r>
              <a:rPr lang="en-US" dirty="0" smtClean="0"/>
              <a:t>Added white frame</a:t>
            </a:r>
          </a:p>
          <a:p>
            <a:endParaRPr lang="en-US" dirty="0" smtClean="0"/>
          </a:p>
          <a:p>
            <a:r>
              <a:rPr lang="en-US" dirty="0" smtClean="0"/>
              <a:t>Animal by George </a:t>
            </a:r>
            <a:r>
              <a:rPr lang="en-US" dirty="0" err="1" smtClean="0"/>
              <a:t>Hodan</a:t>
            </a:r>
            <a:endParaRPr lang="en-US" dirty="0" smtClean="0"/>
          </a:p>
          <a:p>
            <a:r>
              <a:rPr lang="en-US" dirty="0" smtClean="0"/>
              <a:t>http://www.publicdomainpictures.net/view-image.php?image=68417&amp;picture=animal</a:t>
            </a:r>
          </a:p>
          <a:p>
            <a:r>
              <a:rPr lang="en-US" dirty="0" smtClean="0"/>
              <a:t>Added circular</a:t>
            </a:r>
            <a:r>
              <a:rPr lang="en-US" baseline="0" dirty="0" smtClean="0"/>
              <a:t> frame</a:t>
            </a:r>
            <a:endParaRPr lang="en-US" dirty="0" smtClean="0"/>
          </a:p>
        </p:txBody>
      </p:sp>
    </p:spTree>
    <p:extLst>
      <p:ext uri="{BB962C8B-B14F-4D97-AF65-F5344CB8AC3E}">
        <p14:creationId xmlns:p14="http://schemas.microsoft.com/office/powerpoint/2010/main" val="1020184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It</a:t>
            </a:r>
            <a:r>
              <a:rPr lang="en-US" baseline="0" dirty="0" smtClean="0"/>
              <a:t> matters who is sending out the communication, what medium is used (e-mail, speech, etc.), how things are worded, and the order in which you inform different audiences and/or people.</a:t>
            </a:r>
            <a:endParaRPr lang="en-US" dirty="0"/>
          </a:p>
        </p:txBody>
      </p:sp>
    </p:spTree>
    <p:extLst>
      <p:ext uri="{BB962C8B-B14F-4D97-AF65-F5344CB8AC3E}">
        <p14:creationId xmlns:p14="http://schemas.microsoft.com/office/powerpoint/2010/main" val="2014569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As a fun experiment,</a:t>
            </a:r>
            <a:r>
              <a:rPr lang="en-US" baseline="0" dirty="0" smtClean="0"/>
              <a:t> session attendees voted on the meaning of this sentence.</a:t>
            </a:r>
            <a:endParaRPr lang="en-US" dirty="0"/>
          </a:p>
        </p:txBody>
      </p:sp>
    </p:spTree>
    <p:extLst>
      <p:ext uri="{BB962C8B-B14F-4D97-AF65-F5344CB8AC3E}">
        <p14:creationId xmlns:p14="http://schemas.microsoft.com/office/powerpoint/2010/main" val="3823142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Here are the poll results.</a:t>
            </a:r>
          </a:p>
          <a:p>
            <a:endParaRPr lang="en-US" dirty="0" smtClean="0"/>
          </a:p>
          <a:p>
            <a:r>
              <a:rPr lang="en-US" dirty="0" smtClean="0"/>
              <a:t>The mixed answers show that it is very possible</a:t>
            </a:r>
            <a:r>
              <a:rPr lang="en-US" baseline="0" dirty="0" smtClean="0"/>
              <a:t> for many people to see and hear the same thing but walk away with different conclusions.</a:t>
            </a:r>
          </a:p>
          <a:p>
            <a:endParaRPr lang="en-US" baseline="0" dirty="0" smtClean="0"/>
          </a:p>
          <a:p>
            <a:r>
              <a:rPr lang="en-US" baseline="0" dirty="0" smtClean="0"/>
              <a:t>In this case, more context would have made the sentence clearer.  ;)</a:t>
            </a:r>
            <a:endParaRPr lang="en-US" dirty="0"/>
          </a:p>
        </p:txBody>
      </p:sp>
    </p:spTree>
    <p:extLst>
      <p:ext uri="{BB962C8B-B14F-4D97-AF65-F5344CB8AC3E}">
        <p14:creationId xmlns:p14="http://schemas.microsoft.com/office/powerpoint/2010/main" val="2667613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5"/>
            <a:ext cx="18288000" cy="4775200"/>
          </a:xfrm>
          <a:prstGeom prst="rect">
            <a:avLst/>
          </a:prstGeom>
        </p:spPr>
        <p:txBody>
          <a:bodyPr anchor="b"/>
          <a:lstStyle>
            <a:lvl1pPr algn="ctr">
              <a:defRPr sz="6000"/>
            </a:lvl1pPr>
          </a:lstStyle>
          <a:p>
            <a:r>
              <a:rPr lang="en-US" smtClean="0"/>
              <a:t>Click to edit Master title style</a:t>
            </a:r>
            <a:endParaRPr lang="tr-TR"/>
          </a:p>
        </p:txBody>
      </p:sp>
      <p:sp>
        <p:nvSpPr>
          <p:cNvPr id="3" name="Subtitle 2"/>
          <p:cNvSpPr>
            <a:spLocks noGrp="1"/>
          </p:cNvSpPr>
          <p:nvPr>
            <p:ph type="subTitle" idx="1"/>
          </p:nvPr>
        </p:nvSpPr>
        <p:spPr>
          <a:xfrm>
            <a:off x="3048000" y="7204075"/>
            <a:ext cx="18288000" cy="331152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tr-TR"/>
          </a:p>
        </p:txBody>
      </p:sp>
    </p:spTree>
    <p:extLst>
      <p:ext uri="{BB962C8B-B14F-4D97-AF65-F5344CB8AC3E}">
        <p14:creationId xmlns:p14="http://schemas.microsoft.com/office/powerpoint/2010/main" val="5776008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0"/>
            <a:ext cx="21031200" cy="2651125"/>
          </a:xfrm>
          <a:prstGeom prst="rect">
            <a:avLst/>
          </a:prstGeom>
        </p:spPr>
        <p:txBody>
          <a:bodyPr/>
          <a:lstStyle/>
          <a:p>
            <a:r>
              <a:rPr lang="en-US" smtClean="0"/>
              <a:t>Click to edit Master title style</a:t>
            </a:r>
            <a:endParaRPr lang="tr-TR"/>
          </a:p>
        </p:txBody>
      </p:sp>
      <p:sp>
        <p:nvSpPr>
          <p:cNvPr id="3" name="Vertical Text Placeholder 2"/>
          <p:cNvSpPr>
            <a:spLocks noGrp="1"/>
          </p:cNvSpPr>
          <p:nvPr>
            <p:ph type="body" orient="vert" idx="1"/>
          </p:nvPr>
        </p:nvSpPr>
        <p:spPr>
          <a:xfrm>
            <a:off x="1676400" y="3651250"/>
            <a:ext cx="21031200" cy="8702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Tree>
    <p:extLst>
      <p:ext uri="{BB962C8B-B14F-4D97-AF65-F5344CB8AC3E}">
        <p14:creationId xmlns:p14="http://schemas.microsoft.com/office/powerpoint/2010/main" val="4178548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5"/>
          </a:xfrm>
          <a:prstGeom prst="rect">
            <a:avLst/>
          </a:prstGeom>
        </p:spPr>
        <p:txBody>
          <a:bodyPr vert="eaVert"/>
          <a:lstStyle/>
          <a:p>
            <a:r>
              <a:rPr lang="en-US" smtClean="0"/>
              <a:t>Click to edit Master title style</a:t>
            </a:r>
            <a:endParaRPr lang="tr-TR"/>
          </a:p>
        </p:txBody>
      </p:sp>
      <p:sp>
        <p:nvSpPr>
          <p:cNvPr id="3" name="Vertical Text Placeholder 2"/>
          <p:cNvSpPr>
            <a:spLocks noGrp="1"/>
          </p:cNvSpPr>
          <p:nvPr>
            <p:ph type="body" orient="vert" idx="1"/>
          </p:nvPr>
        </p:nvSpPr>
        <p:spPr>
          <a:xfrm>
            <a:off x="1676400" y="730250"/>
            <a:ext cx="15621000" cy="11623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Tree>
    <p:extLst>
      <p:ext uri="{BB962C8B-B14F-4D97-AF65-F5344CB8AC3E}">
        <p14:creationId xmlns:p14="http://schemas.microsoft.com/office/powerpoint/2010/main" val="3700441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3651250"/>
            <a:ext cx="21031200" cy="87026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itle 4"/>
          <p:cNvSpPr>
            <a:spLocks noGrp="1"/>
          </p:cNvSpPr>
          <p:nvPr>
            <p:ph type="title"/>
          </p:nvPr>
        </p:nvSpPr>
        <p:spPr>
          <a:xfrm>
            <a:off x="1219200" y="549275"/>
            <a:ext cx="21945600" cy="2286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141727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5"/>
            <a:ext cx="21031200" cy="5705475"/>
          </a:xfrm>
          <a:prstGeom prst="rect">
            <a:avLst/>
          </a:prstGeom>
        </p:spPr>
        <p:txBody>
          <a:bodyPr anchor="b"/>
          <a:lstStyle>
            <a:lvl1pPr>
              <a:defRPr sz="6000"/>
            </a:lvl1pPr>
          </a:lstStyle>
          <a:p>
            <a:r>
              <a:rPr lang="en-US" smtClean="0"/>
              <a:t>Click to edit Master title style</a:t>
            </a:r>
            <a:endParaRPr lang="tr-TR"/>
          </a:p>
        </p:txBody>
      </p:sp>
      <p:sp>
        <p:nvSpPr>
          <p:cNvPr id="3" name="Text Placeholder 2"/>
          <p:cNvSpPr>
            <a:spLocks noGrp="1"/>
          </p:cNvSpPr>
          <p:nvPr>
            <p:ph type="body" idx="1"/>
          </p:nvPr>
        </p:nvSpPr>
        <p:spPr>
          <a:xfrm>
            <a:off x="1663700" y="9178925"/>
            <a:ext cx="21031200" cy="3000375"/>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2108188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0"/>
            <a:ext cx="21031200" cy="2651125"/>
          </a:xfrm>
          <a:prstGeom prst="rect">
            <a:avLst/>
          </a:prstGeom>
        </p:spPr>
        <p:txBody>
          <a:bodyPr/>
          <a:lstStyle/>
          <a:p>
            <a:r>
              <a:rPr lang="en-US" smtClean="0"/>
              <a:t>Click to edit Master title style</a:t>
            </a:r>
            <a:endParaRPr lang="tr-TR"/>
          </a:p>
        </p:txBody>
      </p:sp>
      <p:sp>
        <p:nvSpPr>
          <p:cNvPr id="3" name="Content Placeholder 2"/>
          <p:cNvSpPr>
            <a:spLocks noGrp="1"/>
          </p:cNvSpPr>
          <p:nvPr>
            <p:ph sz="half" idx="1"/>
          </p:nvPr>
        </p:nvSpPr>
        <p:spPr>
          <a:xfrm>
            <a:off x="1676400" y="3651250"/>
            <a:ext cx="10439400" cy="87026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Content Placeholder 3"/>
          <p:cNvSpPr>
            <a:spLocks noGrp="1"/>
          </p:cNvSpPr>
          <p:nvPr>
            <p:ph sz="half" idx="2"/>
          </p:nvPr>
        </p:nvSpPr>
        <p:spPr>
          <a:xfrm>
            <a:off x="12268200" y="3651250"/>
            <a:ext cx="10439400" cy="87026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Tree>
    <p:extLst>
      <p:ext uri="{BB962C8B-B14F-4D97-AF65-F5344CB8AC3E}">
        <p14:creationId xmlns:p14="http://schemas.microsoft.com/office/powerpoint/2010/main" val="1637776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31200" cy="2651125"/>
          </a:xfrm>
          <a:prstGeom prst="rect">
            <a:avLst/>
          </a:prstGeom>
        </p:spPr>
        <p:txBody>
          <a:bodyPr/>
          <a:lstStyle/>
          <a:p>
            <a:r>
              <a:rPr lang="en-US" smtClean="0"/>
              <a:t>Click to edit Master title style</a:t>
            </a:r>
            <a:endParaRPr lang="tr-TR"/>
          </a:p>
        </p:txBody>
      </p:sp>
      <p:sp>
        <p:nvSpPr>
          <p:cNvPr id="3" name="Text Placeholder 2"/>
          <p:cNvSpPr>
            <a:spLocks noGrp="1"/>
          </p:cNvSpPr>
          <p:nvPr>
            <p:ph type="body" idx="1"/>
          </p:nvPr>
        </p:nvSpPr>
        <p:spPr>
          <a:xfrm>
            <a:off x="1679575" y="3362325"/>
            <a:ext cx="103155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79575" y="5010150"/>
            <a:ext cx="10315575" cy="73691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5" name="Text Placeholder 4"/>
          <p:cNvSpPr>
            <a:spLocks noGrp="1"/>
          </p:cNvSpPr>
          <p:nvPr>
            <p:ph type="body" sz="quarter" idx="3"/>
          </p:nvPr>
        </p:nvSpPr>
        <p:spPr>
          <a:xfrm>
            <a:off x="12344400" y="3362325"/>
            <a:ext cx="10366375" cy="16478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44400" y="5010150"/>
            <a:ext cx="10366375" cy="73691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Tree>
    <p:extLst>
      <p:ext uri="{BB962C8B-B14F-4D97-AF65-F5344CB8AC3E}">
        <p14:creationId xmlns:p14="http://schemas.microsoft.com/office/powerpoint/2010/main" val="3047705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6400" y="730250"/>
            <a:ext cx="21031200" cy="2651125"/>
          </a:xfrm>
          <a:prstGeom prst="rect">
            <a:avLst/>
          </a:prstGeom>
        </p:spPr>
        <p:txBody>
          <a:bodyPr/>
          <a:lstStyle/>
          <a:p>
            <a:r>
              <a:rPr lang="en-US" smtClean="0"/>
              <a:t>Click to edit Master title style</a:t>
            </a:r>
            <a:endParaRPr lang="tr-TR"/>
          </a:p>
        </p:txBody>
      </p:sp>
    </p:spTree>
    <p:extLst>
      <p:ext uri="{BB962C8B-B14F-4D97-AF65-F5344CB8AC3E}">
        <p14:creationId xmlns:p14="http://schemas.microsoft.com/office/powerpoint/2010/main" val="2982487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7492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a:prstGeom prst="rect">
            <a:avLst/>
          </a:prstGeom>
        </p:spPr>
        <p:txBody>
          <a:bodyPr anchor="b"/>
          <a:lstStyle>
            <a:lvl1pPr>
              <a:defRPr sz="3200"/>
            </a:lvl1pPr>
          </a:lstStyle>
          <a:p>
            <a:r>
              <a:rPr lang="en-US" smtClean="0"/>
              <a:t>Click to edit Master title style</a:t>
            </a:r>
            <a:endParaRPr lang="tr-TR"/>
          </a:p>
        </p:txBody>
      </p:sp>
      <p:sp>
        <p:nvSpPr>
          <p:cNvPr id="3" name="Content Placeholder 2"/>
          <p:cNvSpPr>
            <a:spLocks noGrp="1"/>
          </p:cNvSpPr>
          <p:nvPr>
            <p:ph idx="1"/>
          </p:nvPr>
        </p:nvSpPr>
        <p:spPr>
          <a:xfrm>
            <a:off x="10366375" y="1974850"/>
            <a:ext cx="12344400" cy="97472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662807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5" y="914400"/>
            <a:ext cx="7864475" cy="3200400"/>
          </a:xfrm>
          <a:prstGeom prst="rect">
            <a:avLst/>
          </a:prstGeom>
        </p:spPr>
        <p:txBody>
          <a:bodyPr anchor="b"/>
          <a:lstStyle>
            <a:lvl1pPr>
              <a:defRPr sz="3200"/>
            </a:lvl1pPr>
          </a:lstStyle>
          <a:p>
            <a:r>
              <a:rPr lang="en-US" smtClean="0"/>
              <a:t>Click to edit Master title style</a:t>
            </a:r>
            <a:endParaRPr lang="tr-TR"/>
          </a:p>
        </p:txBody>
      </p:sp>
      <p:sp>
        <p:nvSpPr>
          <p:cNvPr id="3" name="Picture Placeholder 2"/>
          <p:cNvSpPr>
            <a:spLocks noGrp="1"/>
          </p:cNvSpPr>
          <p:nvPr>
            <p:ph type="pic" idx="1"/>
          </p:nvPr>
        </p:nvSpPr>
        <p:spPr>
          <a:xfrm>
            <a:off x="10366375" y="1974850"/>
            <a:ext cx="12344400" cy="97472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sym typeface="Chalkduster" charset="0"/>
            </a:endParaRPr>
          </a:p>
        </p:txBody>
      </p:sp>
      <p:sp>
        <p:nvSpPr>
          <p:cNvPr id="4" name="Text Placeholder 3"/>
          <p:cNvSpPr>
            <a:spLocks noGrp="1"/>
          </p:cNvSpPr>
          <p:nvPr>
            <p:ph type="body" sz="half" idx="2"/>
          </p:nvPr>
        </p:nvSpPr>
        <p:spPr>
          <a:xfrm>
            <a:off x="1679575" y="4114800"/>
            <a:ext cx="7864475" cy="762317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63358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647700" rtl="0" eaLnBrk="0" fontAlgn="base" hangingPunct="0">
        <a:spcBef>
          <a:spcPct val="0"/>
        </a:spcBef>
        <a:spcAft>
          <a:spcPct val="0"/>
        </a:spcAft>
        <a:defRPr sz="10000" kern="1200">
          <a:solidFill>
            <a:srgbClr val="FFFFFF"/>
          </a:solidFill>
          <a:latin typeface="+mj-lt"/>
          <a:ea typeface="+mj-ea"/>
          <a:cs typeface="+mj-cs"/>
          <a:sym typeface="Chalkduster" panose="03050602040202020205" pitchFamily="66" charset="0"/>
        </a:defRPr>
      </a:lvl1pPr>
      <a:lvl2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2pPr>
      <a:lvl3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3pPr>
      <a:lvl4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4pPr>
      <a:lvl5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5pPr>
      <a:lvl6pPr marL="4572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6pPr>
      <a:lvl7pPr marL="9144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7pPr>
      <a:lvl8pPr marL="13716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8pPr>
      <a:lvl9pPr marL="18288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9pPr>
    </p:titleStyle>
    <p:bodyStyle>
      <a:lvl1pPr marL="762000" indent="-762000" algn="l" defTabSz="647700" rtl="0" eaLnBrk="0" fontAlgn="base" hangingPunct="0">
        <a:spcBef>
          <a:spcPts val="5100"/>
        </a:spcBef>
        <a:spcAft>
          <a:spcPct val="0"/>
        </a:spcAft>
        <a:buSzPct val="43000"/>
        <a:buBlip>
          <a:blip r:embed="rId14"/>
        </a:buBlip>
        <a:defRPr sz="5000" kern="1200">
          <a:solidFill>
            <a:srgbClr val="FFFFFF"/>
          </a:solidFill>
          <a:latin typeface="+mn-lt"/>
          <a:ea typeface="+mn-ea"/>
          <a:cs typeface="+mn-cs"/>
          <a:sym typeface="Chalkduster" panose="03050602040202020205" pitchFamily="66" charset="0"/>
        </a:defRPr>
      </a:lvl1pPr>
      <a:lvl2pPr marL="1524000" indent="-762000" algn="l" defTabSz="647700" rtl="0" eaLnBrk="0" fontAlgn="base" hangingPunct="0">
        <a:spcBef>
          <a:spcPts val="5100"/>
        </a:spcBef>
        <a:spcAft>
          <a:spcPct val="0"/>
        </a:spcAft>
        <a:buSzPct val="43000"/>
        <a:buBlip>
          <a:blip r:embed="rId14"/>
        </a:buBlip>
        <a:defRPr sz="5000" kern="1200">
          <a:solidFill>
            <a:srgbClr val="FFFFFF"/>
          </a:solidFill>
          <a:latin typeface="+mn-lt"/>
          <a:ea typeface="+mn-ea"/>
          <a:cs typeface="+mn-cs"/>
          <a:sym typeface="Chalkduster" panose="03050602040202020205" pitchFamily="66" charset="0"/>
        </a:defRPr>
      </a:lvl2pPr>
      <a:lvl3pPr marL="2286000" indent="-762000" algn="l" defTabSz="647700" rtl="0" eaLnBrk="0" fontAlgn="base" hangingPunct="0">
        <a:spcBef>
          <a:spcPts val="5100"/>
        </a:spcBef>
        <a:spcAft>
          <a:spcPct val="0"/>
        </a:spcAft>
        <a:buSzPct val="43000"/>
        <a:buBlip>
          <a:blip r:embed="rId14"/>
        </a:buBlip>
        <a:defRPr sz="5000" kern="1200">
          <a:solidFill>
            <a:srgbClr val="FFFFFF"/>
          </a:solidFill>
          <a:latin typeface="+mn-lt"/>
          <a:ea typeface="+mn-ea"/>
          <a:cs typeface="+mn-cs"/>
          <a:sym typeface="Chalkduster" panose="03050602040202020205" pitchFamily="66" charset="0"/>
        </a:defRPr>
      </a:lvl3pPr>
      <a:lvl4pPr marL="3048000" indent="-762000" algn="l" defTabSz="647700" rtl="0" eaLnBrk="0" fontAlgn="base" hangingPunct="0">
        <a:spcBef>
          <a:spcPts val="5100"/>
        </a:spcBef>
        <a:spcAft>
          <a:spcPct val="0"/>
        </a:spcAft>
        <a:buSzPct val="43000"/>
        <a:buBlip>
          <a:blip r:embed="rId14"/>
        </a:buBlip>
        <a:defRPr sz="5000" kern="1200">
          <a:solidFill>
            <a:srgbClr val="FFFFFF"/>
          </a:solidFill>
          <a:latin typeface="+mn-lt"/>
          <a:ea typeface="+mn-ea"/>
          <a:cs typeface="+mn-cs"/>
          <a:sym typeface="Chalkduster" panose="03050602040202020205" pitchFamily="66" charset="0"/>
        </a:defRPr>
      </a:lvl4pPr>
      <a:lvl5pPr marL="3810000" indent="-762000" algn="l" defTabSz="647700" rtl="0" eaLnBrk="0" fontAlgn="base" hangingPunct="0">
        <a:spcBef>
          <a:spcPts val="5100"/>
        </a:spcBef>
        <a:spcAft>
          <a:spcPct val="0"/>
        </a:spcAft>
        <a:buSzPct val="43000"/>
        <a:buBlip>
          <a:blip r:embed="rId14"/>
        </a:buBlip>
        <a:defRPr sz="5000" kern="1200">
          <a:solidFill>
            <a:srgbClr val="FFFFFF"/>
          </a:solidFill>
          <a:latin typeface="+mn-lt"/>
          <a:ea typeface="+mn-ea"/>
          <a:cs typeface="+mn-cs"/>
          <a:sym typeface="Chalkduster" panose="03050602040202020205" pitchFamily="66"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17.xml"/><Relationship Id="rId16" Type="http://schemas.openxmlformats.org/officeDocument/2006/relationships/diagramColors" Target="../diagrams/colors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notesSlide" Target="../notesSlides/notesSlide2.xml"/><Relationship Id="rId7"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oleObject" Target="../embeddings/oleObject1.bin"/><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8.w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34.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gif"/><Relationship Id="rId7"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42.gif"/><Relationship Id="rId7"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chart" Target="../charts/char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2912080" y="2710507"/>
            <a:ext cx="10967864" cy="8294987"/>
            <a:chOff x="13416136" y="5057800"/>
            <a:chExt cx="10967864" cy="8294987"/>
          </a:xfrm>
        </p:grpSpPr>
        <p:sp>
          <p:nvSpPr>
            <p:cNvPr id="4099" name="Rectangle 2"/>
            <p:cNvSpPr>
              <a:spLocks/>
            </p:cNvSpPr>
            <p:nvPr/>
          </p:nvSpPr>
          <p:spPr bwMode="auto">
            <a:xfrm>
              <a:off x="13716348" y="5057800"/>
              <a:ext cx="10367440" cy="1456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eaLnBrk="1"/>
              <a:r>
                <a:rPr lang="en-US" sz="8800" dirty="0" smtClean="0"/>
                <a:t>Desktop Support</a:t>
              </a:r>
              <a:endParaRPr lang="tr-TR" sz="8800" dirty="0">
                <a:solidFill>
                  <a:srgbClr val="000000"/>
                </a:solidFill>
              </a:endParaRPr>
            </a:p>
          </p:txBody>
        </p:sp>
        <p:sp>
          <p:nvSpPr>
            <p:cNvPr id="4101" name="Rectangle 4"/>
            <p:cNvSpPr>
              <a:spLocks/>
            </p:cNvSpPr>
            <p:nvPr/>
          </p:nvSpPr>
          <p:spPr bwMode="auto">
            <a:xfrm>
              <a:off x="13416136" y="6785993"/>
              <a:ext cx="10967864" cy="1477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4800" dirty="0" smtClean="0">
                  <a:solidFill>
                    <a:srgbClr val="D4A050"/>
                  </a:solidFill>
                </a:rPr>
                <a:t>How </a:t>
              </a:r>
              <a:r>
                <a:rPr lang="en-US" sz="4800" dirty="0">
                  <a:solidFill>
                    <a:srgbClr val="D4A050"/>
                  </a:solidFill>
                </a:rPr>
                <a:t>to </a:t>
              </a:r>
              <a:r>
                <a:rPr lang="en-US" sz="4800" dirty="0">
                  <a:solidFill>
                    <a:schemeClr val="accent2">
                      <a:lumMod val="75000"/>
                    </a:schemeClr>
                  </a:solidFill>
                </a:rPr>
                <a:t>Reduce Cost</a:t>
              </a:r>
              <a:r>
                <a:rPr lang="en-US" sz="4800" dirty="0">
                  <a:solidFill>
                    <a:srgbClr val="D4A050"/>
                  </a:solidFill>
                </a:rPr>
                <a:t> while </a:t>
              </a:r>
              <a:endParaRPr lang="en-US" sz="4800" dirty="0" smtClean="0">
                <a:solidFill>
                  <a:srgbClr val="D4A050"/>
                </a:solidFill>
              </a:endParaRPr>
            </a:p>
            <a:p>
              <a:pPr algn="ctr" eaLnBrk="1"/>
              <a:r>
                <a:rPr lang="en-US" sz="4800" dirty="0" smtClean="0">
                  <a:solidFill>
                    <a:srgbClr val="D4A050"/>
                  </a:solidFill>
                </a:rPr>
                <a:t>Maintaining </a:t>
              </a:r>
              <a:r>
                <a:rPr lang="en-US" sz="4800" dirty="0">
                  <a:solidFill>
                    <a:schemeClr val="accent2">
                      <a:lumMod val="75000"/>
                    </a:schemeClr>
                  </a:solidFill>
                </a:rPr>
                <a:t>Client Satisfaction</a:t>
              </a:r>
              <a:endParaRPr lang="tr-TR" sz="4800" dirty="0">
                <a:solidFill>
                  <a:schemeClr val="accent2">
                    <a:lumMod val="75000"/>
                  </a:schemeClr>
                </a:solidFill>
              </a:endParaRPr>
            </a:p>
          </p:txBody>
        </p:sp>
        <p:sp>
          <p:nvSpPr>
            <p:cNvPr id="5" name="Rectangle 4"/>
            <p:cNvSpPr>
              <a:spLocks/>
            </p:cNvSpPr>
            <p:nvPr/>
          </p:nvSpPr>
          <p:spPr bwMode="auto">
            <a:xfrm>
              <a:off x="15281821" y="12234532"/>
              <a:ext cx="7236494" cy="11182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lgn="ct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lgn="ct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lgn="ct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lgn="ct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lgn="ct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algn="ctr"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algn="ctr"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algn="ctr"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algn="ctr"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eaLnBrk="1">
                <a:defRPr/>
              </a:pPr>
              <a:r>
                <a:rPr lang="en-US" sz="3300" dirty="0" smtClean="0"/>
                <a:t>Featuring Boston University’s</a:t>
              </a:r>
            </a:p>
            <a:p>
              <a:pPr eaLnBrk="1">
                <a:defRPr/>
              </a:pPr>
              <a:r>
                <a:rPr lang="en-US" sz="3300" dirty="0" smtClean="0"/>
                <a:t> </a:t>
              </a:r>
              <a:r>
                <a:rPr lang="en-US" sz="2900" dirty="0" smtClean="0">
                  <a:solidFill>
                    <a:srgbClr val="D7A662"/>
                  </a:solidFill>
                </a:rPr>
                <a:t>IT Help Center</a:t>
              </a:r>
              <a:endParaRPr lang="tr-TR" sz="1800" dirty="0" smtClean="0">
                <a:solidFill>
                  <a:srgbClr val="000000"/>
                </a:solidFill>
              </a:endParaRPr>
            </a:p>
          </p:txBody>
        </p:sp>
        <p:pic>
          <p:nvPicPr>
            <p:cNvPr id="7" name="Picture 6" descr="\\psf\Home\Downloads\master_logos_gif 2\boston_univ_rgb.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35235" y="9019039"/>
              <a:ext cx="3529667" cy="158337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ounded Rectangle 3"/>
          <p:cNvSpPr/>
          <p:nvPr/>
        </p:nvSpPr>
        <p:spPr bwMode="auto">
          <a:xfrm>
            <a:off x="7898" y="304058"/>
            <a:ext cx="12616150" cy="13107888"/>
          </a:xfrm>
          <a:prstGeom prst="roundRect">
            <a:avLst/>
          </a:prstGeom>
          <a:solidFill>
            <a:schemeClr val="tx1">
              <a:lumMod val="65000"/>
            </a:schemeClr>
          </a:solidFill>
          <a:ln>
            <a:noFill/>
          </a:ln>
          <a:effectLst>
            <a:outerShdw blurRad="63500" algn="ctr" rotWithShape="0">
              <a:srgbClr val="000000">
                <a:alpha val="50000"/>
              </a:srgbClr>
            </a:outerShdw>
            <a:softEdge rad="317500"/>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r>
              <a:rPr kumimoji="0" lang="en-US" sz="5800" b="0" i="0" u="none" strike="noStrike" cap="none" normalizeH="0" baseline="0" dirty="0" smtClean="0">
                <a:ln>
                  <a:noFill/>
                </a:ln>
                <a:solidFill>
                  <a:srgbClr val="FFFFFF"/>
                </a:solidFill>
                <a:effectLst/>
                <a:latin typeface="Chalkduster" charset="0"/>
                <a:ea typeface="Chalkduster" charset="0"/>
                <a:cs typeface="Chalkduster" charset="0"/>
                <a:sym typeface="Chalkduster" charset="0"/>
              </a:rPr>
              <a:t>Welcome!  This session features polling.</a:t>
            </a:r>
          </a:p>
          <a:p>
            <a:pPr marL="0" marR="0" indent="0" algn="ctr" defTabSz="647700" rtl="0" eaLnBrk="1" fontAlgn="base" latinLnBrk="0" hangingPunct="0">
              <a:lnSpc>
                <a:spcPct val="100000"/>
              </a:lnSpc>
              <a:spcBef>
                <a:spcPct val="0"/>
              </a:spcBef>
              <a:spcAft>
                <a:spcPct val="0"/>
              </a:spcAft>
              <a:buClrTx/>
              <a:buSzTx/>
              <a:buFontTx/>
              <a:buNone/>
              <a:tabLst/>
            </a:pPr>
            <a:endParaRPr lang="en-US" dirty="0">
              <a:latin typeface="Chalkduster" charset="0"/>
              <a:ea typeface="Chalkduster" charset="0"/>
              <a:cs typeface="Chalkduster" charset="0"/>
              <a:sym typeface="Chalkduster" charset="0"/>
            </a:endParaRPr>
          </a:p>
          <a:p>
            <a:pPr marL="0" marR="0" indent="0" algn="ctr" defTabSz="647700" rtl="0" eaLnBrk="1" fontAlgn="base" latinLnBrk="0" hangingPunct="0">
              <a:lnSpc>
                <a:spcPct val="100000"/>
              </a:lnSpc>
              <a:spcBef>
                <a:spcPct val="0"/>
              </a:spcBef>
              <a:spcAft>
                <a:spcPct val="0"/>
              </a:spcAft>
              <a:buClrTx/>
              <a:buSzTx/>
              <a:buFontTx/>
              <a:buNone/>
              <a:tabLst/>
            </a:pPr>
            <a:r>
              <a:rPr lang="en-US" dirty="0" smtClean="0">
                <a:latin typeface="Chalkduster" charset="0"/>
                <a:ea typeface="Chalkduster" charset="0"/>
                <a:cs typeface="Chalkduster" charset="0"/>
                <a:sym typeface="Chalkduster" charset="0"/>
              </a:rPr>
              <a:t>For the best experience:</a:t>
            </a:r>
            <a:br>
              <a:rPr lang="en-US" dirty="0" smtClean="0">
                <a:latin typeface="Chalkduster" charset="0"/>
                <a:ea typeface="Chalkduster" charset="0"/>
                <a:cs typeface="Chalkduster" charset="0"/>
                <a:sym typeface="Chalkduster" charset="0"/>
              </a:rPr>
            </a:br>
            <a:endParaRPr lang="en-US" dirty="0" smtClean="0">
              <a:latin typeface="Chalkduster" charset="0"/>
              <a:ea typeface="Chalkduster" charset="0"/>
              <a:cs typeface="Chalkduster" charset="0"/>
              <a:sym typeface="Chalkduster" charset="0"/>
            </a:endParaRPr>
          </a:p>
          <a:p>
            <a:pPr marL="1143000" marR="0" indent="-1143000" defTabSz="647700" rtl="0" eaLnBrk="1" fontAlgn="base" latinLnBrk="0" hangingPunct="0">
              <a:lnSpc>
                <a:spcPct val="100000"/>
              </a:lnSpc>
              <a:spcBef>
                <a:spcPct val="0"/>
              </a:spcBef>
              <a:spcAft>
                <a:spcPct val="0"/>
              </a:spcAft>
              <a:buClrTx/>
              <a:buSzTx/>
              <a:buFont typeface="+mj-lt"/>
              <a:buAutoNum type="arabicPeriod"/>
              <a:tabLst/>
            </a:pPr>
            <a:r>
              <a:rPr lang="en-US" sz="4800" dirty="0" smtClean="0">
                <a:latin typeface="Chalkduster" charset="0"/>
                <a:ea typeface="Chalkduster" charset="0"/>
                <a:cs typeface="Chalkduster" charset="0"/>
                <a:sym typeface="Chalkduster" charset="0"/>
              </a:rPr>
              <a:t>Install the </a:t>
            </a:r>
            <a:r>
              <a:rPr lang="en-US" sz="4800" b="1" dirty="0" smtClean="0">
                <a:solidFill>
                  <a:schemeClr val="bg2">
                    <a:lumMod val="50000"/>
                  </a:schemeClr>
                </a:solidFill>
                <a:latin typeface="Chalkduster" charset="0"/>
                <a:ea typeface="Chalkduster" charset="0"/>
                <a:cs typeface="Chalkduster" charset="0"/>
                <a:sym typeface="Chalkduster" charset="0"/>
              </a:rPr>
              <a:t>Poll Everywhere</a:t>
            </a:r>
            <a:r>
              <a:rPr lang="en-US" sz="4800" dirty="0" smtClean="0">
                <a:solidFill>
                  <a:schemeClr val="bg2">
                    <a:lumMod val="50000"/>
                  </a:schemeClr>
                </a:solidFill>
                <a:latin typeface="Chalkduster" charset="0"/>
                <a:ea typeface="Chalkduster" charset="0"/>
                <a:cs typeface="Chalkduster" charset="0"/>
                <a:sym typeface="Chalkduster" charset="0"/>
              </a:rPr>
              <a:t> </a:t>
            </a:r>
            <a:r>
              <a:rPr lang="en-US" sz="4800" dirty="0" smtClean="0">
                <a:latin typeface="Chalkduster" charset="0"/>
                <a:ea typeface="Chalkduster" charset="0"/>
                <a:cs typeface="Chalkduster" charset="0"/>
                <a:sym typeface="Chalkduster" charset="0"/>
              </a:rPr>
              <a:t>app on your mobile device</a:t>
            </a:r>
            <a:br>
              <a:rPr lang="en-US" sz="4800" dirty="0" smtClean="0">
                <a:latin typeface="Chalkduster" charset="0"/>
                <a:ea typeface="Chalkduster" charset="0"/>
                <a:cs typeface="Chalkduster" charset="0"/>
                <a:sym typeface="Chalkduster" charset="0"/>
              </a:rPr>
            </a:br>
            <a:endParaRPr lang="en-US" sz="4800" dirty="0" smtClean="0">
              <a:latin typeface="Chalkduster" charset="0"/>
              <a:ea typeface="Chalkduster" charset="0"/>
              <a:cs typeface="Chalkduster" charset="0"/>
              <a:sym typeface="Chalkduster" charset="0"/>
            </a:endParaRPr>
          </a:p>
          <a:p>
            <a:pPr marL="1143000" marR="0" indent="-1143000" defTabSz="647700" rtl="0" eaLnBrk="1" fontAlgn="base" latinLnBrk="0" hangingPunct="0">
              <a:lnSpc>
                <a:spcPct val="100000"/>
              </a:lnSpc>
              <a:spcBef>
                <a:spcPct val="0"/>
              </a:spcBef>
              <a:spcAft>
                <a:spcPct val="0"/>
              </a:spcAft>
              <a:buClrTx/>
              <a:buSzTx/>
              <a:buFont typeface="+mj-lt"/>
              <a:buAutoNum type="arabicPeriod"/>
              <a:tabLst/>
            </a:pPr>
            <a:r>
              <a:rPr lang="en-US" sz="4800" dirty="0" smtClean="0">
                <a:latin typeface="Chalkduster" charset="0"/>
                <a:ea typeface="Chalkduster" charset="0"/>
                <a:cs typeface="Chalkduster" charset="0"/>
                <a:sym typeface="Chalkduster" charset="0"/>
              </a:rPr>
              <a:t>Choose “</a:t>
            </a:r>
            <a:r>
              <a:rPr lang="en-US" sz="4800" b="1" dirty="0" smtClean="0">
                <a:solidFill>
                  <a:schemeClr val="bg2">
                    <a:lumMod val="50000"/>
                  </a:schemeClr>
                </a:solidFill>
                <a:latin typeface="Chalkduster" charset="0"/>
                <a:ea typeface="Chalkduster" charset="0"/>
                <a:cs typeface="Chalkduster" charset="0"/>
                <a:sym typeface="Chalkduster" charset="0"/>
              </a:rPr>
              <a:t>I’m Participating</a:t>
            </a:r>
            <a:r>
              <a:rPr lang="en-US" sz="4800" dirty="0" smtClean="0">
                <a:latin typeface="Chalkduster" charset="0"/>
                <a:ea typeface="Chalkduster" charset="0"/>
                <a:cs typeface="Chalkduster" charset="0"/>
                <a:sym typeface="Chalkduster" charset="0"/>
              </a:rPr>
              <a:t>”</a:t>
            </a:r>
            <a:br>
              <a:rPr lang="en-US" sz="4800" dirty="0" smtClean="0">
                <a:latin typeface="Chalkduster" charset="0"/>
                <a:ea typeface="Chalkduster" charset="0"/>
                <a:cs typeface="Chalkduster" charset="0"/>
                <a:sym typeface="Chalkduster" charset="0"/>
              </a:rPr>
            </a:br>
            <a:endParaRPr lang="en-US" sz="4800" dirty="0" smtClean="0">
              <a:latin typeface="Chalkduster" charset="0"/>
              <a:ea typeface="Chalkduster" charset="0"/>
              <a:cs typeface="Chalkduster" charset="0"/>
              <a:sym typeface="Chalkduster" charset="0"/>
            </a:endParaRPr>
          </a:p>
          <a:p>
            <a:pPr marL="1143000" marR="0" indent="-1143000" defTabSz="647700" rtl="0" eaLnBrk="1" fontAlgn="base" latinLnBrk="0" hangingPunct="0">
              <a:lnSpc>
                <a:spcPct val="100000"/>
              </a:lnSpc>
              <a:spcBef>
                <a:spcPct val="0"/>
              </a:spcBef>
              <a:spcAft>
                <a:spcPct val="0"/>
              </a:spcAft>
              <a:buClrTx/>
              <a:buSzTx/>
              <a:buFont typeface="+mj-lt"/>
              <a:buAutoNum type="arabicPeriod"/>
              <a:tabLst/>
            </a:pPr>
            <a:r>
              <a:rPr lang="en-US" sz="4800" dirty="0" smtClean="0">
                <a:latin typeface="Chalkduster" charset="0"/>
                <a:ea typeface="Chalkduster" charset="0"/>
                <a:cs typeface="Chalkduster" charset="0"/>
                <a:sym typeface="Chalkduster" charset="0"/>
              </a:rPr>
              <a:t>Enter “</a:t>
            </a:r>
            <a:r>
              <a:rPr lang="en-US" sz="4800" b="1" dirty="0" err="1" smtClean="0">
                <a:solidFill>
                  <a:schemeClr val="bg2">
                    <a:lumMod val="50000"/>
                  </a:schemeClr>
                </a:solidFill>
                <a:latin typeface="Chalkduster" charset="0"/>
                <a:ea typeface="Chalkduster" charset="0"/>
                <a:cs typeface="Chalkduster" charset="0"/>
                <a:sym typeface="Chalkduster" charset="0"/>
              </a:rPr>
              <a:t>budesktop</a:t>
            </a:r>
            <a:r>
              <a:rPr lang="en-US" sz="4800" dirty="0" smtClean="0">
                <a:latin typeface="Chalkduster" charset="0"/>
                <a:ea typeface="Chalkduster" charset="0"/>
                <a:cs typeface="Chalkduster" charset="0"/>
                <a:sym typeface="Chalkduster" charset="0"/>
              </a:rPr>
              <a:t>” in the “join a presentation” field.</a:t>
            </a:r>
          </a:p>
          <a:p>
            <a:pPr marL="1143000" marR="0" indent="-1143000" defTabSz="647700" rtl="0" eaLnBrk="1" fontAlgn="base" latinLnBrk="0" hangingPunct="0">
              <a:lnSpc>
                <a:spcPct val="100000"/>
              </a:lnSpc>
              <a:spcBef>
                <a:spcPct val="0"/>
              </a:spcBef>
              <a:spcAft>
                <a:spcPct val="0"/>
              </a:spcAft>
              <a:buClrTx/>
              <a:buSzTx/>
              <a:buFont typeface="+mj-lt"/>
              <a:buAutoNum type="arabicPeriod"/>
              <a:tabLst/>
            </a:pPr>
            <a:endParaRPr kumimoji="0" lang="en-US" sz="4800" b="0" i="0" u="none" strike="noStrike" cap="none" normalizeH="0" baseline="0" dirty="0">
              <a:ln>
                <a:noFill/>
              </a:ln>
              <a:solidFill>
                <a:srgbClr val="FFFFFF"/>
              </a:solidFill>
              <a:effectLst/>
              <a:latin typeface="Chalkduster" charset="0"/>
              <a:ea typeface="Chalkduster" charset="0"/>
              <a:cs typeface="Chalkduster" charset="0"/>
              <a:sym typeface="Chalkduster" charset="0"/>
            </a:endParaRPr>
          </a:p>
          <a:p>
            <a:pPr marR="0" defTabSz="647700" rtl="0" eaLnBrk="1" fontAlgn="base" latinLnBrk="0" hangingPunct="0">
              <a:lnSpc>
                <a:spcPct val="100000"/>
              </a:lnSpc>
              <a:spcBef>
                <a:spcPct val="0"/>
              </a:spcBef>
              <a:spcAft>
                <a:spcPct val="0"/>
              </a:spcAft>
              <a:buClrTx/>
              <a:buSzTx/>
              <a:tabLst/>
            </a:pPr>
            <a:r>
              <a:rPr lang="en-US" sz="4800" dirty="0" smtClean="0">
                <a:latin typeface="Chalkduster" charset="0"/>
                <a:ea typeface="Chalkduster" charset="0"/>
                <a:cs typeface="Chalkduster" charset="0"/>
                <a:sym typeface="Chalkduster" charset="0"/>
              </a:rPr>
              <a:t>Texting and Tweets will also be response options.</a:t>
            </a:r>
            <a:endParaRPr kumimoji="0" lang="en-US" sz="4800" b="0" i="0" u="none" strike="noStrike" cap="none" normalizeH="0" baseline="0" dirty="0" smtClean="0">
              <a:ln>
                <a:noFill/>
              </a:ln>
              <a:solidFill>
                <a:srgbClr val="FFFFFF"/>
              </a:solidFill>
              <a:effectLst/>
              <a:latin typeface="Chalkduster" charset="0"/>
              <a:ea typeface="Chalkduster" charset="0"/>
              <a:cs typeface="Chalkduster" charset="0"/>
              <a:sym typeface="Chalkduster"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1025352"/>
            <a:ext cx="21031200" cy="11328573"/>
          </a:xfrm>
        </p:spPr>
        <p:txBody>
          <a:bodyPr/>
          <a:lstStyle/>
          <a:p>
            <a:pPr marL="0" indent="0">
              <a:buNone/>
            </a:pPr>
            <a:r>
              <a:rPr lang="en-US" dirty="0" smtClean="0">
                <a:solidFill>
                  <a:schemeClr val="tx1"/>
                </a:solidFill>
              </a:rPr>
              <a:t>Colleagues,</a:t>
            </a:r>
            <a:endParaRPr lang="en-US" dirty="0">
              <a:solidFill>
                <a:schemeClr val="tx1"/>
              </a:solidFill>
            </a:endParaRPr>
          </a:p>
          <a:p>
            <a:pPr marL="0" indent="0">
              <a:buNone/>
            </a:pPr>
            <a:r>
              <a:rPr lang="en-US" dirty="0" smtClean="0">
                <a:solidFill>
                  <a:schemeClr val="tx1"/>
                </a:solidFill>
              </a:rPr>
              <a:t>I </a:t>
            </a:r>
            <a:r>
              <a:rPr lang="en-US" dirty="0">
                <a:solidFill>
                  <a:schemeClr val="tx1"/>
                </a:solidFill>
              </a:rPr>
              <a:t>write to update you on the Desktop Support efficiency review and next </a:t>
            </a:r>
            <a:r>
              <a:rPr lang="en-US" dirty="0" smtClean="0">
                <a:solidFill>
                  <a:schemeClr val="tx1"/>
                </a:solidFill>
              </a:rPr>
              <a:t>steps…</a:t>
            </a:r>
          </a:p>
          <a:p>
            <a:pPr marL="0" indent="0">
              <a:buNone/>
            </a:pPr>
            <a:r>
              <a:rPr lang="en-US" dirty="0">
                <a:solidFill>
                  <a:schemeClr val="tx1"/>
                </a:solidFill>
              </a:rPr>
              <a:t>We will strive to move the service level for desktop and laptop machines to a standard where there are at least 225 machines per FTE professional.  </a:t>
            </a:r>
            <a:endParaRPr lang="en-US" dirty="0" smtClean="0">
              <a:solidFill>
                <a:schemeClr val="tx1"/>
              </a:solidFill>
            </a:endParaRPr>
          </a:p>
          <a:p>
            <a:pPr marL="0" indent="0">
              <a:buNone/>
            </a:pPr>
            <a:r>
              <a:rPr lang="en-US" dirty="0">
                <a:solidFill>
                  <a:schemeClr val="tx1"/>
                </a:solidFill>
              </a:rPr>
              <a:t>We will propose alternative support models for units with support efficiencies below this standard. </a:t>
            </a:r>
            <a:endParaRPr lang="en-US" dirty="0" smtClean="0">
              <a:solidFill>
                <a:schemeClr val="tx1"/>
              </a:solidFill>
            </a:endParaRPr>
          </a:p>
          <a:p>
            <a:pPr marL="0" indent="0">
              <a:buNone/>
            </a:pPr>
            <a:r>
              <a:rPr lang="en-US" dirty="0">
                <a:solidFill>
                  <a:schemeClr val="tx1"/>
                </a:solidFill>
              </a:rPr>
              <a:t>In all cases of staff reductions, we will work together to identify alternate positions at BU for which the staff member may be </a:t>
            </a:r>
            <a:r>
              <a:rPr lang="en-US" dirty="0" smtClean="0">
                <a:solidFill>
                  <a:schemeClr val="tx1"/>
                </a:solidFill>
              </a:rPr>
              <a:t>qualified…</a:t>
            </a:r>
            <a:endParaRPr lang="en-US" dirty="0">
              <a:solidFill>
                <a:schemeClr val="tx1"/>
              </a:solidFill>
            </a:endParaRPr>
          </a:p>
          <a:p>
            <a:pPr marL="0" indent="0">
              <a:buNone/>
            </a:pPr>
            <a:endParaRPr lang="en-US" dirty="0"/>
          </a:p>
        </p:txBody>
      </p:sp>
    </p:spTree>
    <p:extLst>
      <p:ext uri="{BB962C8B-B14F-4D97-AF65-F5344CB8AC3E}">
        <p14:creationId xmlns:p14="http://schemas.microsoft.com/office/powerpoint/2010/main" val="1021889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
          <p:cNvSpPr>
            <a:spLocks noChangeShapeType="1"/>
          </p:cNvSpPr>
          <p:nvPr/>
        </p:nvSpPr>
        <p:spPr bwMode="auto">
          <a:xfrm flipV="1">
            <a:off x="12192000" y="4691186"/>
            <a:ext cx="0" cy="6991350"/>
          </a:xfrm>
          <a:prstGeom prst="line">
            <a:avLst/>
          </a:prstGeom>
          <a:noFill/>
          <a:ln w="635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3" name="Plus 2"/>
          <p:cNvSpPr/>
          <p:nvPr/>
        </p:nvSpPr>
        <p:spPr bwMode="auto">
          <a:xfrm>
            <a:off x="10463808" y="881336"/>
            <a:ext cx="3456384" cy="3168352"/>
          </a:xfrm>
          <a:prstGeom prst="mathPlus">
            <a:avLst/>
          </a:prstGeom>
          <a:solidFill>
            <a:schemeClr val="tx1"/>
          </a:solidFill>
          <a:ln>
            <a:no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 name="Rounded Rectangle 3"/>
          <p:cNvSpPr/>
          <p:nvPr/>
        </p:nvSpPr>
        <p:spPr bwMode="auto">
          <a:xfrm>
            <a:off x="2554397" y="1469967"/>
            <a:ext cx="5544616" cy="3076019"/>
          </a:xfrm>
          <a:prstGeom prst="roundRect">
            <a:avLst/>
          </a:prstGeom>
          <a:solidFill>
            <a:schemeClr val="accent5">
              <a:lumMod val="75000"/>
            </a:schemeClr>
          </a:solidFill>
          <a:ln>
            <a:no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dirty="0" smtClean="0">
              <a:ln>
                <a:noFill/>
              </a:ln>
              <a:solidFill>
                <a:srgbClr val="FFFFFF"/>
              </a:solidFill>
              <a:effectLst/>
              <a:latin typeface="Chalkduster" charset="0"/>
              <a:ea typeface="Chalkduster" charset="0"/>
              <a:cs typeface="Chalkduster" charset="0"/>
              <a:sym typeface="Chalkduster" charset="0"/>
            </a:endParaRPr>
          </a:p>
          <a:p>
            <a:pPr marL="0" marR="0" indent="0" algn="ctr" defTabSz="647700" rtl="0" eaLnBrk="1" fontAlgn="base" latinLnBrk="0" hangingPunct="0">
              <a:lnSpc>
                <a:spcPct val="100000"/>
              </a:lnSpc>
              <a:spcBef>
                <a:spcPct val="0"/>
              </a:spcBef>
              <a:spcAft>
                <a:spcPct val="0"/>
              </a:spcAft>
              <a:buClrTx/>
              <a:buSzTx/>
              <a:buFontTx/>
              <a:buNone/>
              <a:tabLst/>
            </a:pPr>
            <a:r>
              <a:rPr kumimoji="0" lang="en-US" sz="5800" b="0" i="0" u="none" strike="noStrike" cap="none" normalizeH="0" baseline="0" dirty="0" smtClean="0">
                <a:ln>
                  <a:noFill/>
                </a:ln>
                <a:solidFill>
                  <a:srgbClr val="FFFFFF"/>
                </a:solidFill>
                <a:effectLst/>
                <a:latin typeface="Chalkduster" charset="0"/>
                <a:ea typeface="Chalkduster" charset="0"/>
                <a:cs typeface="Chalkduster" charset="0"/>
                <a:sym typeface="Chalkduster" charset="0"/>
              </a:rPr>
              <a:t>IS&amp;T</a:t>
            </a:r>
          </a:p>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dirty="0" smtClean="0">
              <a:ln>
                <a:noFill/>
              </a:ln>
              <a:solidFill>
                <a:srgbClr val="FFFFFF"/>
              </a:solidFill>
              <a:effectLst/>
              <a:latin typeface="Chalkduster" charset="0"/>
              <a:ea typeface="Chalkduster" charset="0"/>
              <a:cs typeface="Chalkduster" charset="0"/>
              <a:sym typeface="Chalkduster"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8712" y="5208062"/>
            <a:ext cx="10964973" cy="712254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19792" y="1961455"/>
            <a:ext cx="15870709" cy="10604275"/>
          </a:xfrm>
          <a:prstGeom prst="rect">
            <a:avLst/>
          </a:prstGeom>
        </p:spPr>
      </p:pic>
    </p:spTree>
    <p:extLst>
      <p:ext uri="{BB962C8B-B14F-4D97-AF65-F5344CB8AC3E}">
        <p14:creationId xmlns:p14="http://schemas.microsoft.com/office/powerpoint/2010/main" val="17513585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8" y="4460875"/>
            <a:ext cx="4791075" cy="479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4498975"/>
            <a:ext cx="4894263" cy="471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Line 4"/>
          <p:cNvSpPr>
            <a:spLocks noChangeShapeType="1"/>
          </p:cNvSpPr>
          <p:nvPr/>
        </p:nvSpPr>
        <p:spPr bwMode="auto">
          <a:xfrm flipV="1">
            <a:off x="3487738" y="7050088"/>
            <a:ext cx="4884737" cy="1771650"/>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49" name="Line 5"/>
          <p:cNvSpPr>
            <a:spLocks noChangeShapeType="1"/>
          </p:cNvSpPr>
          <p:nvPr/>
        </p:nvSpPr>
        <p:spPr bwMode="auto">
          <a:xfrm>
            <a:off x="7313613" y="-855663"/>
            <a:ext cx="14905037" cy="0"/>
          </a:xfrm>
          <a:prstGeom prst="line">
            <a:avLst/>
          </a:prstGeom>
          <a:noFill/>
          <a:ln w="152400" cap="flat" cmpd="sng">
            <a:solidFill>
              <a:srgbClr val="FFFFFF">
                <a:alpha val="40741"/>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3" name="Line 9"/>
          <p:cNvSpPr>
            <a:spLocks noChangeShapeType="1"/>
          </p:cNvSpPr>
          <p:nvPr/>
        </p:nvSpPr>
        <p:spPr bwMode="auto">
          <a:xfrm>
            <a:off x="3487738" y="4722813"/>
            <a:ext cx="4884737" cy="2117725"/>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pic>
        <p:nvPicPr>
          <p:cNvPr id="615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8175" y="6873875"/>
            <a:ext cx="15687675"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7"/>
          <p:cNvSpPr>
            <a:spLocks/>
          </p:cNvSpPr>
          <p:nvPr/>
        </p:nvSpPr>
        <p:spPr bwMode="auto">
          <a:xfrm>
            <a:off x="10829925" y="5548114"/>
            <a:ext cx="10544175" cy="1025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6000" dirty="0" smtClean="0"/>
              <a:t>CURRENT STATE</a:t>
            </a:r>
            <a:endParaRPr lang="tr-TR" sz="1800" dirty="0">
              <a:solidFill>
                <a:srgbClr val="000000"/>
              </a:solidFill>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71574" y="7615446"/>
            <a:ext cx="8260875" cy="5507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Oval 3"/>
          <p:cNvSpPr/>
          <p:nvPr/>
        </p:nvSpPr>
        <p:spPr bwMode="auto">
          <a:xfrm>
            <a:off x="2182888" y="5548114"/>
            <a:ext cx="765019" cy="10533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4" name="Oval 3"/>
          <p:cNvSpPr/>
          <p:nvPr/>
        </p:nvSpPr>
        <p:spPr bwMode="auto">
          <a:xfrm>
            <a:off x="3218069" y="7244803"/>
            <a:ext cx="765019" cy="10533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5" name="Oval 3"/>
          <p:cNvSpPr/>
          <p:nvPr/>
        </p:nvSpPr>
        <p:spPr bwMode="auto">
          <a:xfrm>
            <a:off x="3795281" y="5615099"/>
            <a:ext cx="765019" cy="10533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6" name="Oval 3"/>
          <p:cNvSpPr/>
          <p:nvPr/>
        </p:nvSpPr>
        <p:spPr bwMode="auto">
          <a:xfrm>
            <a:off x="3030262" y="6087218"/>
            <a:ext cx="765019" cy="10533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bg1">
              <a:lumMod val="60000"/>
              <a:lumOff val="40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7" name="Oval 3"/>
          <p:cNvSpPr/>
          <p:nvPr/>
        </p:nvSpPr>
        <p:spPr bwMode="auto">
          <a:xfrm>
            <a:off x="2100536" y="7140575"/>
            <a:ext cx="765019" cy="10533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rgbClr val="FF0000"/>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Tree>
    <p:extLst>
      <p:ext uri="{BB962C8B-B14F-4D97-AF65-F5344CB8AC3E}">
        <p14:creationId xmlns:p14="http://schemas.microsoft.com/office/powerpoint/2010/main" val="1100641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descr="Screen Shot 2014-09-22 at 9.22.55 AM.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784608"/>
            <a:ext cx="24384000" cy="15500608"/>
          </a:xfrm>
          <a:prstGeom prst="rect">
            <a:avLst/>
          </a:prstGeom>
        </p:spPr>
      </p:pic>
      <p:sp>
        <p:nvSpPr>
          <p:cNvPr id="34" name="Rectangle 33"/>
          <p:cNvSpPr/>
          <p:nvPr/>
        </p:nvSpPr>
        <p:spPr bwMode="auto">
          <a:xfrm rot="613147">
            <a:off x="307634" y="6257523"/>
            <a:ext cx="5979241" cy="1905537"/>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0" name="Rectangle 39"/>
          <p:cNvSpPr/>
          <p:nvPr/>
        </p:nvSpPr>
        <p:spPr bwMode="auto">
          <a:xfrm rot="613147">
            <a:off x="8443548" y="3956973"/>
            <a:ext cx="655146" cy="1196437"/>
          </a:xfrm>
          <a:prstGeom prst="rect">
            <a:avLst/>
          </a:prstGeom>
          <a:solidFill>
            <a:srgbClr val="FFC00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1" name="Rectangle 40"/>
          <p:cNvSpPr/>
          <p:nvPr/>
        </p:nvSpPr>
        <p:spPr bwMode="auto">
          <a:xfrm rot="613147">
            <a:off x="9051154" y="4114207"/>
            <a:ext cx="834313" cy="1196437"/>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2" name="Rectangle 41"/>
          <p:cNvSpPr/>
          <p:nvPr/>
        </p:nvSpPr>
        <p:spPr bwMode="auto">
          <a:xfrm rot="613147">
            <a:off x="11566794" y="4533167"/>
            <a:ext cx="1419219" cy="1196437"/>
          </a:xfrm>
          <a:prstGeom prst="rect">
            <a:avLst/>
          </a:prstGeom>
          <a:solidFill>
            <a:srgbClr val="FF3399"/>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3" name="Rectangle 42"/>
          <p:cNvSpPr/>
          <p:nvPr/>
        </p:nvSpPr>
        <p:spPr bwMode="auto">
          <a:xfrm rot="613147">
            <a:off x="14004583" y="4870253"/>
            <a:ext cx="2181455" cy="1196437"/>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4" name="Rectangle 43"/>
          <p:cNvSpPr/>
          <p:nvPr/>
        </p:nvSpPr>
        <p:spPr bwMode="auto">
          <a:xfrm rot="613147">
            <a:off x="16185083" y="5267734"/>
            <a:ext cx="1529410" cy="695034"/>
          </a:xfrm>
          <a:prstGeom prst="rect">
            <a:avLst/>
          </a:prstGeom>
          <a:solidFill>
            <a:srgbClr val="FF000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5" name="Rectangle 44"/>
          <p:cNvSpPr/>
          <p:nvPr/>
        </p:nvSpPr>
        <p:spPr bwMode="auto">
          <a:xfrm rot="613147">
            <a:off x="16094802" y="5962108"/>
            <a:ext cx="1493748" cy="695034"/>
          </a:xfrm>
          <a:prstGeom prst="rect">
            <a:avLst/>
          </a:prstGeom>
          <a:solidFill>
            <a:srgbClr val="FFFF0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6" name="Trapezoid 45"/>
          <p:cNvSpPr/>
          <p:nvPr/>
        </p:nvSpPr>
        <p:spPr bwMode="auto">
          <a:xfrm rot="16200000">
            <a:off x="22781578" y="6305224"/>
            <a:ext cx="1667957" cy="1676757"/>
          </a:xfrm>
          <a:prstGeom prst="trapezoid">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7" name="Rectangle 46"/>
          <p:cNvSpPr/>
          <p:nvPr/>
        </p:nvSpPr>
        <p:spPr bwMode="auto">
          <a:xfrm rot="300970">
            <a:off x="5439875" y="1180951"/>
            <a:ext cx="8312276" cy="717477"/>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8" name="Rectangle 47"/>
          <p:cNvSpPr/>
          <p:nvPr/>
        </p:nvSpPr>
        <p:spPr bwMode="auto">
          <a:xfrm rot="613147">
            <a:off x="3529173" y="233556"/>
            <a:ext cx="1192103" cy="909286"/>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9" name="Rectangle 48"/>
          <p:cNvSpPr/>
          <p:nvPr/>
        </p:nvSpPr>
        <p:spPr bwMode="auto">
          <a:xfrm rot="613147">
            <a:off x="14256738" y="3443046"/>
            <a:ext cx="2204447" cy="1196437"/>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50" name="Rectangle 49"/>
          <p:cNvSpPr/>
          <p:nvPr/>
        </p:nvSpPr>
        <p:spPr bwMode="auto">
          <a:xfrm rot="613147">
            <a:off x="10739869" y="4786500"/>
            <a:ext cx="757097" cy="744515"/>
          </a:xfrm>
          <a:prstGeom prst="rect">
            <a:avLst/>
          </a:prstGeom>
          <a:solidFill>
            <a:srgbClr val="FF3399"/>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51" name="Rectangle 50"/>
          <p:cNvSpPr/>
          <p:nvPr/>
        </p:nvSpPr>
        <p:spPr bwMode="auto">
          <a:xfrm rot="613147">
            <a:off x="19552245" y="5711098"/>
            <a:ext cx="1138646" cy="1542830"/>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52" name="Rectangle 51"/>
          <p:cNvSpPr/>
          <p:nvPr/>
        </p:nvSpPr>
        <p:spPr bwMode="auto">
          <a:xfrm rot="613147">
            <a:off x="19597486" y="4613529"/>
            <a:ext cx="2379817" cy="909286"/>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53" name="Rectangle 52"/>
          <p:cNvSpPr/>
          <p:nvPr/>
        </p:nvSpPr>
        <p:spPr bwMode="auto">
          <a:xfrm rot="613147">
            <a:off x="17233435" y="3807882"/>
            <a:ext cx="2463111" cy="854844"/>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54" name="Rectangle 53"/>
          <p:cNvSpPr/>
          <p:nvPr/>
        </p:nvSpPr>
        <p:spPr bwMode="auto">
          <a:xfrm rot="322068">
            <a:off x="14297878" y="1739245"/>
            <a:ext cx="3351854" cy="909286"/>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55" name="Rectangle 54"/>
          <p:cNvSpPr/>
          <p:nvPr/>
        </p:nvSpPr>
        <p:spPr bwMode="auto">
          <a:xfrm rot="322068">
            <a:off x="18208113" y="2025236"/>
            <a:ext cx="1406166" cy="909286"/>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56" name="Rectangle 55"/>
          <p:cNvSpPr/>
          <p:nvPr/>
        </p:nvSpPr>
        <p:spPr bwMode="auto">
          <a:xfrm rot="207740">
            <a:off x="22565862" y="2223008"/>
            <a:ext cx="1543895" cy="1196437"/>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57" name="Rectangle 56"/>
          <p:cNvSpPr/>
          <p:nvPr/>
        </p:nvSpPr>
        <p:spPr bwMode="auto">
          <a:xfrm rot="322068">
            <a:off x="22380484" y="5301504"/>
            <a:ext cx="627756" cy="292104"/>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39" name="Oval 38"/>
          <p:cNvSpPr/>
          <p:nvPr/>
        </p:nvSpPr>
        <p:spPr bwMode="auto">
          <a:xfrm>
            <a:off x="11471920" y="3875112"/>
            <a:ext cx="2232248" cy="2102517"/>
          </a:xfrm>
          <a:prstGeom prst="ellipse">
            <a:avLst/>
          </a:prstGeom>
          <a:solidFill>
            <a:schemeClr val="accent6">
              <a:alpha val="62000"/>
            </a:schemeClr>
          </a:solidFill>
          <a:ln>
            <a:no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9" name="Oval 28"/>
          <p:cNvSpPr/>
          <p:nvPr/>
        </p:nvSpPr>
        <p:spPr bwMode="auto">
          <a:xfrm>
            <a:off x="13704168" y="3905672"/>
            <a:ext cx="4320480" cy="4104454"/>
          </a:xfrm>
          <a:prstGeom prst="ellipse">
            <a:avLst/>
          </a:prstGeom>
          <a:solidFill>
            <a:schemeClr val="accent6">
              <a:alpha val="62000"/>
            </a:schemeClr>
          </a:solidFill>
          <a:ln>
            <a:no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 name="Oval 3"/>
          <p:cNvSpPr/>
          <p:nvPr/>
        </p:nvSpPr>
        <p:spPr bwMode="auto">
          <a:xfrm>
            <a:off x="17424176" y="4870230"/>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rgbClr val="FF0000"/>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7" name="Oval 3"/>
          <p:cNvSpPr/>
          <p:nvPr/>
        </p:nvSpPr>
        <p:spPr bwMode="auto">
          <a:xfrm>
            <a:off x="16783644" y="4837462"/>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rgbClr val="FF0000"/>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8" name="Oval 3"/>
          <p:cNvSpPr/>
          <p:nvPr/>
        </p:nvSpPr>
        <p:spPr bwMode="auto">
          <a:xfrm>
            <a:off x="16135560" y="4601335"/>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rgbClr val="FF0000"/>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9" name="Oval 3"/>
          <p:cNvSpPr/>
          <p:nvPr/>
        </p:nvSpPr>
        <p:spPr bwMode="auto">
          <a:xfrm>
            <a:off x="17044989" y="5744551"/>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blipFill>
            <a:blip r:embed="rId4"/>
            <a:tile tx="0" ty="0" sx="100000" sy="100000" flip="none" algn="tl"/>
          </a:blip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0" name="Oval 3"/>
          <p:cNvSpPr/>
          <p:nvPr/>
        </p:nvSpPr>
        <p:spPr bwMode="auto">
          <a:xfrm>
            <a:off x="16556857" y="5801700"/>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blipFill>
            <a:blip r:embed="rId4"/>
            <a:tile tx="0" ty="0" sx="100000" sy="100000" flip="none" algn="tl"/>
          </a:blip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1" name="Oval 3"/>
          <p:cNvSpPr/>
          <p:nvPr/>
        </p:nvSpPr>
        <p:spPr bwMode="auto">
          <a:xfrm>
            <a:off x="16052801" y="5744551"/>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blipFill>
            <a:blip r:embed="rId4"/>
            <a:tile tx="0" ty="0" sx="100000" sy="100000" flip="none" algn="tl"/>
          </a:blip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2" name="Oval 3"/>
          <p:cNvSpPr/>
          <p:nvPr/>
        </p:nvSpPr>
        <p:spPr bwMode="auto">
          <a:xfrm>
            <a:off x="15565921" y="5567768"/>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blipFill>
            <a:blip r:embed="rId4"/>
            <a:tile tx="0" ty="0" sx="100000" sy="100000" flip="none" algn="tl"/>
          </a:blip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3" name="Oval 3"/>
          <p:cNvSpPr/>
          <p:nvPr/>
        </p:nvSpPr>
        <p:spPr bwMode="auto">
          <a:xfrm>
            <a:off x="14435420" y="4673323"/>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4" name="Oval 3"/>
          <p:cNvSpPr/>
          <p:nvPr/>
        </p:nvSpPr>
        <p:spPr bwMode="auto">
          <a:xfrm>
            <a:off x="14972576" y="4673323"/>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5" name="Oval 3"/>
          <p:cNvSpPr/>
          <p:nvPr/>
        </p:nvSpPr>
        <p:spPr bwMode="auto">
          <a:xfrm>
            <a:off x="14496256" y="5433652"/>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6" name="Oval 3"/>
          <p:cNvSpPr/>
          <p:nvPr/>
        </p:nvSpPr>
        <p:spPr bwMode="auto">
          <a:xfrm>
            <a:off x="12336016" y="4972264"/>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bg1">
              <a:lumMod val="60000"/>
              <a:lumOff val="40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7" name="Oval 3"/>
          <p:cNvSpPr/>
          <p:nvPr/>
        </p:nvSpPr>
        <p:spPr bwMode="auto">
          <a:xfrm>
            <a:off x="12408024" y="4132584"/>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bg1">
              <a:lumMod val="60000"/>
              <a:lumOff val="40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8" name="Oval 3"/>
          <p:cNvSpPr/>
          <p:nvPr/>
        </p:nvSpPr>
        <p:spPr bwMode="auto">
          <a:xfrm>
            <a:off x="8447584" y="3761656"/>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1" name="Oval 3"/>
          <p:cNvSpPr/>
          <p:nvPr/>
        </p:nvSpPr>
        <p:spPr bwMode="auto">
          <a:xfrm>
            <a:off x="8972805" y="4366174"/>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2" name="Oval 3"/>
          <p:cNvSpPr/>
          <p:nvPr/>
        </p:nvSpPr>
        <p:spPr bwMode="auto">
          <a:xfrm>
            <a:off x="1102768" y="6847110"/>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3" name="Oval 3"/>
          <p:cNvSpPr/>
          <p:nvPr/>
        </p:nvSpPr>
        <p:spPr bwMode="auto">
          <a:xfrm>
            <a:off x="23647697" y="7772327"/>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4" name="Oval 3"/>
          <p:cNvSpPr/>
          <p:nvPr/>
        </p:nvSpPr>
        <p:spPr bwMode="auto">
          <a:xfrm>
            <a:off x="23071633" y="7412287"/>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5" name="Oval 3"/>
          <p:cNvSpPr/>
          <p:nvPr/>
        </p:nvSpPr>
        <p:spPr bwMode="auto">
          <a:xfrm>
            <a:off x="23557047" y="7010698"/>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6" name="Oval 3"/>
          <p:cNvSpPr/>
          <p:nvPr/>
        </p:nvSpPr>
        <p:spPr bwMode="auto">
          <a:xfrm>
            <a:off x="23052991" y="6533331"/>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7" name="Oval 3"/>
          <p:cNvSpPr/>
          <p:nvPr/>
        </p:nvSpPr>
        <p:spPr bwMode="auto">
          <a:xfrm>
            <a:off x="23557047" y="6173291"/>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8" name="Oval 3"/>
          <p:cNvSpPr/>
          <p:nvPr/>
        </p:nvSpPr>
        <p:spPr bwMode="auto">
          <a:xfrm>
            <a:off x="4346340" y="7354927"/>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73" name="TextBox 72"/>
          <p:cNvSpPr txBox="1"/>
          <p:nvPr/>
        </p:nvSpPr>
        <p:spPr>
          <a:xfrm>
            <a:off x="15850740" y="9955698"/>
            <a:ext cx="8520014" cy="3816429"/>
          </a:xfrm>
          <a:prstGeom prst="rect">
            <a:avLst/>
          </a:prstGeom>
          <a:solidFill>
            <a:schemeClr val="bg2">
              <a:lumMod val="60000"/>
              <a:lumOff val="40000"/>
              <a:alpha val="50000"/>
            </a:schemeClr>
          </a:solidFill>
        </p:spPr>
        <p:txBody>
          <a:bodyPr wrap="square" rtlCol="0">
            <a:spAutoFit/>
          </a:bodyPr>
          <a:lstStyle/>
          <a:p>
            <a:r>
              <a:rPr lang="en-US" sz="800" dirty="0" smtClean="0"/>
              <a:t/>
            </a:r>
            <a:br>
              <a:rPr lang="en-US" sz="800" dirty="0" smtClean="0"/>
            </a:br>
            <a:r>
              <a:rPr lang="en-US" sz="800" dirty="0"/>
              <a:t>	</a:t>
            </a:r>
            <a:r>
              <a:rPr lang="en-US" sz="800" dirty="0" smtClean="0"/>
              <a:t>		</a:t>
            </a:r>
            <a:r>
              <a:rPr lang="en-US" sz="5400" dirty="0" smtClean="0">
                <a:solidFill>
                  <a:schemeClr val="accent3">
                    <a:lumMod val="10000"/>
                  </a:schemeClr>
                </a:solidFill>
              </a:rPr>
              <a:t>SAR IT</a:t>
            </a:r>
            <a:r>
              <a:rPr lang="en-US" sz="3600" dirty="0" smtClean="0">
                <a:solidFill>
                  <a:schemeClr val="accent3">
                    <a:lumMod val="10000"/>
                  </a:schemeClr>
                </a:solidFill>
              </a:rPr>
              <a:t/>
            </a:r>
            <a:br>
              <a:rPr lang="en-US" sz="3600" dirty="0" smtClean="0">
                <a:solidFill>
                  <a:schemeClr val="accent3">
                    <a:lumMod val="10000"/>
                  </a:schemeClr>
                </a:solidFill>
              </a:rPr>
            </a:br>
            <a:endParaRPr lang="en-US" sz="3600" dirty="0" smtClean="0">
              <a:solidFill>
                <a:schemeClr val="accent3">
                  <a:lumMod val="10000"/>
                </a:schemeClr>
              </a:solidFill>
            </a:endParaRPr>
          </a:p>
          <a:p>
            <a:r>
              <a:rPr lang="en-US" sz="5400" dirty="0" smtClean="0">
                <a:solidFill>
                  <a:schemeClr val="accent3">
                    <a:lumMod val="10000"/>
                  </a:schemeClr>
                </a:solidFill>
              </a:rPr>
              <a:t>			DAR IT</a:t>
            </a:r>
            <a:r>
              <a:rPr lang="en-US" sz="2400" dirty="0" smtClean="0">
                <a:solidFill>
                  <a:schemeClr val="accent3">
                    <a:lumMod val="10000"/>
                  </a:schemeClr>
                </a:solidFill>
              </a:rPr>
              <a:t/>
            </a:r>
            <a:br>
              <a:rPr lang="en-US" sz="2400" dirty="0" smtClean="0">
                <a:solidFill>
                  <a:schemeClr val="accent3">
                    <a:lumMod val="10000"/>
                  </a:schemeClr>
                </a:solidFill>
              </a:rPr>
            </a:br>
            <a:endParaRPr lang="en-US" sz="2400" dirty="0" smtClean="0">
              <a:solidFill>
                <a:schemeClr val="accent3">
                  <a:lumMod val="10000"/>
                </a:schemeClr>
              </a:solidFill>
            </a:endParaRPr>
          </a:p>
          <a:p>
            <a:r>
              <a:rPr lang="en-US" sz="5400" dirty="0" smtClean="0">
                <a:solidFill>
                  <a:schemeClr val="accent3">
                    <a:lumMod val="10000"/>
                  </a:schemeClr>
                </a:solidFill>
              </a:rPr>
              <a:t>			SMG IT</a:t>
            </a:r>
            <a:r>
              <a:rPr lang="en-US" sz="1200" dirty="0"/>
              <a:t/>
            </a:r>
            <a:br>
              <a:rPr lang="en-US" sz="1200" dirty="0"/>
            </a:br>
            <a:endParaRPr lang="en-US" sz="1200" dirty="0" smtClean="0"/>
          </a:p>
        </p:txBody>
      </p:sp>
      <p:grpSp>
        <p:nvGrpSpPr>
          <p:cNvPr id="74" name="Group 73"/>
          <p:cNvGrpSpPr/>
          <p:nvPr/>
        </p:nvGrpSpPr>
        <p:grpSpPr>
          <a:xfrm>
            <a:off x="16658200" y="10167604"/>
            <a:ext cx="1065561" cy="890089"/>
            <a:chOff x="19347909" y="9633597"/>
            <a:chExt cx="1065561" cy="959485"/>
          </a:xfrm>
        </p:grpSpPr>
        <p:sp>
          <p:nvSpPr>
            <p:cNvPr id="92" name="Rectangle 91"/>
            <p:cNvSpPr/>
            <p:nvPr/>
          </p:nvSpPr>
          <p:spPr bwMode="auto">
            <a:xfrm>
              <a:off x="19347909" y="9633597"/>
              <a:ext cx="1065561" cy="959485"/>
            </a:xfrm>
            <a:prstGeom prst="rect">
              <a:avLst/>
            </a:prstGeom>
            <a:solidFill>
              <a:srgbClr val="FFC00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93" name="Oval 3"/>
            <p:cNvSpPr/>
            <p:nvPr/>
          </p:nvSpPr>
          <p:spPr bwMode="auto">
            <a:xfrm>
              <a:off x="19615249" y="9742411"/>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grpSp>
      <p:grpSp>
        <p:nvGrpSpPr>
          <p:cNvPr id="78" name="Group 77"/>
          <p:cNvGrpSpPr/>
          <p:nvPr/>
        </p:nvGrpSpPr>
        <p:grpSpPr>
          <a:xfrm>
            <a:off x="16658200" y="11438899"/>
            <a:ext cx="1041334" cy="889667"/>
            <a:chOff x="17962839" y="10906877"/>
            <a:chExt cx="1041334" cy="959030"/>
          </a:xfrm>
        </p:grpSpPr>
        <p:sp>
          <p:nvSpPr>
            <p:cNvPr id="90" name="Rectangle 89"/>
            <p:cNvSpPr/>
            <p:nvPr/>
          </p:nvSpPr>
          <p:spPr bwMode="auto">
            <a:xfrm>
              <a:off x="17962839" y="10906877"/>
              <a:ext cx="1041334" cy="959030"/>
            </a:xfrm>
            <a:prstGeom prst="rect">
              <a:avLst/>
            </a:prstGeom>
            <a:solidFill>
              <a:srgbClr val="FFFF0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91" name="Oval 3"/>
            <p:cNvSpPr/>
            <p:nvPr/>
          </p:nvSpPr>
          <p:spPr bwMode="auto">
            <a:xfrm>
              <a:off x="18198686" y="11015463"/>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blipFill>
              <a:blip r:embed="rId4"/>
              <a:tile tx="0" ty="0" sx="100000" sy="100000" flip="none" algn="tl"/>
            </a:blip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grpSp>
      <p:grpSp>
        <p:nvGrpSpPr>
          <p:cNvPr id="79" name="Group 78"/>
          <p:cNvGrpSpPr/>
          <p:nvPr/>
        </p:nvGrpSpPr>
        <p:grpSpPr>
          <a:xfrm>
            <a:off x="16658200" y="12690648"/>
            <a:ext cx="1078416" cy="918695"/>
            <a:chOff x="16274867" y="10906878"/>
            <a:chExt cx="1078416" cy="990322"/>
          </a:xfrm>
        </p:grpSpPr>
        <p:sp>
          <p:nvSpPr>
            <p:cNvPr id="88" name="Rectangle 87"/>
            <p:cNvSpPr/>
            <p:nvPr/>
          </p:nvSpPr>
          <p:spPr bwMode="auto">
            <a:xfrm>
              <a:off x="16274867" y="10906878"/>
              <a:ext cx="1078416" cy="990322"/>
            </a:xfrm>
            <a:prstGeom prst="rect">
              <a:avLst/>
            </a:prstGeom>
            <a:solidFill>
              <a:srgbClr val="FF000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89" name="Oval 3"/>
            <p:cNvSpPr/>
            <p:nvPr/>
          </p:nvSpPr>
          <p:spPr bwMode="auto">
            <a:xfrm>
              <a:off x="16556857" y="11034464"/>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rgbClr val="FF0000"/>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grpSp>
      <p:sp>
        <p:nvSpPr>
          <p:cNvPr id="80" name="TextBox 79"/>
          <p:cNvSpPr txBox="1"/>
          <p:nvPr/>
        </p:nvSpPr>
        <p:spPr>
          <a:xfrm>
            <a:off x="7330726" y="11411830"/>
            <a:ext cx="8520014" cy="2308324"/>
          </a:xfrm>
          <a:prstGeom prst="rect">
            <a:avLst/>
          </a:prstGeom>
          <a:solidFill>
            <a:schemeClr val="bg2">
              <a:lumMod val="60000"/>
              <a:lumOff val="40000"/>
              <a:alpha val="50000"/>
            </a:schemeClr>
          </a:solidFill>
        </p:spPr>
        <p:txBody>
          <a:bodyPr wrap="square" rtlCol="0">
            <a:spAutoFit/>
          </a:bodyPr>
          <a:lstStyle/>
          <a:p>
            <a:endParaRPr lang="en-US" sz="800" dirty="0"/>
          </a:p>
          <a:p>
            <a:r>
              <a:rPr lang="en-US" sz="5400" dirty="0" smtClean="0">
                <a:solidFill>
                  <a:schemeClr val="accent3">
                    <a:lumMod val="10000"/>
                  </a:schemeClr>
                </a:solidFill>
              </a:rPr>
              <a:t>     SED IT</a:t>
            </a:r>
            <a:r>
              <a:rPr lang="en-US" sz="2800" dirty="0" smtClean="0">
                <a:solidFill>
                  <a:schemeClr val="accent3">
                    <a:lumMod val="10000"/>
                  </a:schemeClr>
                </a:solidFill>
              </a:rPr>
              <a:t/>
            </a:r>
            <a:br>
              <a:rPr lang="en-US" sz="2800" dirty="0" smtClean="0">
                <a:solidFill>
                  <a:schemeClr val="accent3">
                    <a:lumMod val="10000"/>
                  </a:schemeClr>
                </a:solidFill>
              </a:rPr>
            </a:br>
            <a:endParaRPr lang="en-US" sz="2800" dirty="0" smtClean="0">
              <a:solidFill>
                <a:schemeClr val="accent3">
                  <a:lumMod val="10000"/>
                </a:schemeClr>
              </a:solidFill>
            </a:endParaRPr>
          </a:p>
          <a:p>
            <a:r>
              <a:rPr lang="en-US" sz="5400" dirty="0" smtClean="0">
                <a:solidFill>
                  <a:schemeClr val="accent3">
                    <a:lumMod val="10000"/>
                  </a:schemeClr>
                </a:solidFill>
              </a:rPr>
              <a:t>     Central Desktop</a:t>
            </a:r>
            <a:endParaRPr lang="en-US" sz="5400" dirty="0">
              <a:solidFill>
                <a:schemeClr val="accent3">
                  <a:lumMod val="10000"/>
                </a:schemeClr>
              </a:solidFill>
            </a:endParaRPr>
          </a:p>
        </p:txBody>
      </p:sp>
      <p:grpSp>
        <p:nvGrpSpPr>
          <p:cNvPr id="81" name="Group 80"/>
          <p:cNvGrpSpPr/>
          <p:nvPr/>
        </p:nvGrpSpPr>
        <p:grpSpPr>
          <a:xfrm>
            <a:off x="7871520" y="12690648"/>
            <a:ext cx="1082714" cy="889667"/>
            <a:chOff x="19330757" y="10906877"/>
            <a:chExt cx="1082714" cy="959030"/>
          </a:xfrm>
        </p:grpSpPr>
        <p:sp>
          <p:nvSpPr>
            <p:cNvPr id="86" name="Rectangle 85"/>
            <p:cNvSpPr/>
            <p:nvPr/>
          </p:nvSpPr>
          <p:spPr bwMode="auto">
            <a:xfrm>
              <a:off x="19330757" y="10906877"/>
              <a:ext cx="1082714" cy="959030"/>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87" name="Oval 3"/>
            <p:cNvSpPr/>
            <p:nvPr/>
          </p:nvSpPr>
          <p:spPr bwMode="auto">
            <a:xfrm>
              <a:off x="19587295" y="11015463"/>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grpSp>
      <p:grpSp>
        <p:nvGrpSpPr>
          <p:cNvPr id="82" name="Group 81"/>
          <p:cNvGrpSpPr/>
          <p:nvPr/>
        </p:nvGrpSpPr>
        <p:grpSpPr>
          <a:xfrm>
            <a:off x="7871520" y="11538520"/>
            <a:ext cx="1078480" cy="848223"/>
            <a:chOff x="17925693" y="9690782"/>
            <a:chExt cx="1078480" cy="914355"/>
          </a:xfrm>
        </p:grpSpPr>
        <p:sp>
          <p:nvSpPr>
            <p:cNvPr id="84" name="Rectangle 83"/>
            <p:cNvSpPr/>
            <p:nvPr/>
          </p:nvSpPr>
          <p:spPr bwMode="auto">
            <a:xfrm>
              <a:off x="17925693" y="9690782"/>
              <a:ext cx="1078480" cy="914355"/>
            </a:xfrm>
            <a:prstGeom prst="rect">
              <a:avLst/>
            </a:prstGeom>
            <a:solidFill>
              <a:srgbClr val="FF3399"/>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85" name="Oval 3"/>
            <p:cNvSpPr/>
            <p:nvPr/>
          </p:nvSpPr>
          <p:spPr bwMode="auto">
            <a:xfrm>
              <a:off x="18168664" y="9777030"/>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bg1">
                <a:lumMod val="60000"/>
                <a:lumOff val="40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grpSp>
      <p:sp>
        <p:nvSpPr>
          <p:cNvPr id="83" name="TextBox 82"/>
          <p:cNvSpPr txBox="1"/>
          <p:nvPr/>
        </p:nvSpPr>
        <p:spPr>
          <a:xfrm>
            <a:off x="7330726" y="9948002"/>
            <a:ext cx="8520014" cy="1461939"/>
          </a:xfrm>
          <a:prstGeom prst="rect">
            <a:avLst/>
          </a:prstGeom>
          <a:solidFill>
            <a:schemeClr val="bg2">
              <a:lumMod val="60000"/>
              <a:lumOff val="40000"/>
              <a:alpha val="50000"/>
            </a:schemeClr>
          </a:solidFill>
        </p:spPr>
        <p:txBody>
          <a:bodyPr wrap="square" rtlCol="0">
            <a:spAutoFit/>
          </a:bodyPr>
          <a:lstStyle/>
          <a:p>
            <a:r>
              <a:rPr lang="en-US" sz="5400" u="sng" dirty="0" smtClean="0">
                <a:solidFill>
                  <a:schemeClr val="accent3">
                    <a:lumMod val="10000"/>
                  </a:schemeClr>
                </a:solidFill>
              </a:rPr>
              <a:t>LEGEND</a:t>
            </a:r>
            <a:r>
              <a:rPr lang="en-US" sz="2400" u="sng" dirty="0" smtClean="0">
                <a:solidFill>
                  <a:schemeClr val="accent3">
                    <a:lumMod val="10000"/>
                  </a:schemeClr>
                </a:solidFill>
              </a:rPr>
              <a:t/>
            </a:r>
            <a:br>
              <a:rPr lang="en-US" sz="2400" u="sng" dirty="0" smtClean="0">
                <a:solidFill>
                  <a:schemeClr val="accent3">
                    <a:lumMod val="10000"/>
                  </a:schemeClr>
                </a:solidFill>
              </a:rPr>
            </a:br>
            <a:endParaRPr lang="en-US" sz="2400" u="sng" dirty="0">
              <a:solidFill>
                <a:schemeClr val="accent3">
                  <a:lumMod val="10000"/>
                </a:schemeClr>
              </a:solidFill>
            </a:endParaRPr>
          </a:p>
          <a:p>
            <a:endParaRPr lang="en-US" sz="300" u="sng" dirty="0" smtClean="0">
              <a:solidFill>
                <a:schemeClr val="accent3">
                  <a:lumMod val="10000"/>
                </a:schemeClr>
              </a:solidFill>
            </a:endParaRPr>
          </a:p>
          <a:p>
            <a:endParaRPr lang="en-US" sz="600" u="sng" dirty="0"/>
          </a:p>
        </p:txBody>
      </p:sp>
      <p:grpSp>
        <p:nvGrpSpPr>
          <p:cNvPr id="30" name="Group 29"/>
          <p:cNvGrpSpPr/>
          <p:nvPr/>
        </p:nvGrpSpPr>
        <p:grpSpPr>
          <a:xfrm>
            <a:off x="7360386" y="5281557"/>
            <a:ext cx="4831614" cy="3979110"/>
            <a:chOff x="7330726" y="5281557"/>
            <a:chExt cx="4831614" cy="3979110"/>
          </a:xfrm>
        </p:grpSpPr>
        <p:sp>
          <p:nvSpPr>
            <p:cNvPr id="35" name="Left Arrow 34"/>
            <p:cNvSpPr/>
            <p:nvPr/>
          </p:nvSpPr>
          <p:spPr bwMode="auto">
            <a:xfrm rot="20984680" flipH="1">
              <a:off x="9027773" y="5281557"/>
              <a:ext cx="3134567" cy="898773"/>
            </a:xfrm>
            <a:prstGeom prst="leftArrow">
              <a:avLst/>
            </a:prstGeom>
            <a:solidFill>
              <a:schemeClr val="tx1"/>
            </a:solidFill>
            <a:ln w="38100">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grpSp>
          <p:nvGrpSpPr>
            <p:cNvPr id="3" name="Group 2"/>
            <p:cNvGrpSpPr/>
            <p:nvPr/>
          </p:nvGrpSpPr>
          <p:grpSpPr>
            <a:xfrm>
              <a:off x="7330726" y="5867128"/>
              <a:ext cx="4534796" cy="3393539"/>
              <a:chOff x="6372074" y="6378446"/>
              <a:chExt cx="4534796" cy="3393539"/>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074" y="6378446"/>
                <a:ext cx="4534796" cy="3393539"/>
              </a:xfrm>
              <a:prstGeom prst="rect">
                <a:avLst/>
              </a:prstGeom>
            </p:spPr>
          </p:pic>
          <p:sp>
            <p:nvSpPr>
              <p:cNvPr id="36" name="TextBox 35"/>
              <p:cNvSpPr txBox="1"/>
              <p:nvPr/>
            </p:nvSpPr>
            <p:spPr>
              <a:xfrm>
                <a:off x="6662123" y="6800907"/>
                <a:ext cx="3801685" cy="2769989"/>
              </a:xfrm>
              <a:prstGeom prst="rect">
                <a:avLst/>
              </a:prstGeom>
              <a:noFill/>
            </p:spPr>
            <p:txBody>
              <a:bodyPr wrap="square" rtlCol="0">
                <a:spAutoFit/>
              </a:bodyPr>
              <a:lstStyle/>
              <a:p>
                <a:pPr algn="ctr"/>
                <a:r>
                  <a:rPr lang="en-US" dirty="0" smtClean="0">
                    <a:solidFill>
                      <a:schemeClr val="tx1"/>
                    </a:solidFill>
                  </a:rPr>
                  <a:t>Right next door!</a:t>
                </a:r>
                <a:endParaRPr lang="en-US" dirty="0">
                  <a:solidFill>
                    <a:schemeClr val="tx1"/>
                  </a:solidFill>
                </a:endParaRPr>
              </a:p>
            </p:txBody>
          </p:sp>
        </p:grpSp>
      </p:grpSp>
      <p:grpSp>
        <p:nvGrpSpPr>
          <p:cNvPr id="20" name="Group 19"/>
          <p:cNvGrpSpPr/>
          <p:nvPr/>
        </p:nvGrpSpPr>
        <p:grpSpPr>
          <a:xfrm>
            <a:off x="17592600" y="5808425"/>
            <a:ext cx="5364709" cy="4030776"/>
            <a:chOff x="17635077" y="5808425"/>
            <a:chExt cx="5364709" cy="4030776"/>
          </a:xfrm>
        </p:grpSpPr>
        <p:sp>
          <p:nvSpPr>
            <p:cNvPr id="76" name="Left Arrow 75"/>
            <p:cNvSpPr/>
            <p:nvPr/>
          </p:nvSpPr>
          <p:spPr bwMode="auto">
            <a:xfrm rot="615320">
              <a:off x="17635077" y="5808425"/>
              <a:ext cx="3134567" cy="898773"/>
            </a:xfrm>
            <a:prstGeom prst="leftArrow">
              <a:avLst/>
            </a:prstGeom>
            <a:solidFill>
              <a:schemeClr val="tx1"/>
            </a:solidFill>
            <a:ln w="38100">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grpSp>
          <p:nvGrpSpPr>
            <p:cNvPr id="77" name="Group 76"/>
            <p:cNvGrpSpPr/>
            <p:nvPr/>
          </p:nvGrpSpPr>
          <p:grpSpPr>
            <a:xfrm>
              <a:off x="18464990" y="6445662"/>
              <a:ext cx="4534796" cy="3393539"/>
              <a:chOff x="6810708" y="7982332"/>
              <a:chExt cx="4534796" cy="3393539"/>
            </a:xfrm>
          </p:grpSpPr>
          <p:pic>
            <p:nvPicPr>
              <p:cNvPr id="94" name="Picture 9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0708" y="7982332"/>
                <a:ext cx="4534796" cy="3393539"/>
              </a:xfrm>
              <a:prstGeom prst="rect">
                <a:avLst/>
              </a:prstGeom>
            </p:spPr>
          </p:pic>
          <p:sp>
            <p:nvSpPr>
              <p:cNvPr id="95" name="TextBox 94"/>
              <p:cNvSpPr txBox="1"/>
              <p:nvPr/>
            </p:nvSpPr>
            <p:spPr>
              <a:xfrm>
                <a:off x="7162454" y="8697798"/>
                <a:ext cx="3801685" cy="1785104"/>
              </a:xfrm>
              <a:prstGeom prst="rect">
                <a:avLst/>
              </a:prstGeom>
              <a:noFill/>
            </p:spPr>
            <p:txBody>
              <a:bodyPr wrap="square" rtlCol="0">
                <a:spAutoFit/>
              </a:bodyPr>
              <a:lstStyle/>
              <a:p>
                <a:pPr algn="ctr"/>
                <a:r>
                  <a:rPr lang="en-US" sz="5500" dirty="0" smtClean="0">
                    <a:solidFill>
                      <a:schemeClr val="tx1"/>
                    </a:solidFill>
                  </a:rPr>
                  <a:t>ONE</a:t>
                </a:r>
              </a:p>
              <a:p>
                <a:pPr algn="ctr"/>
                <a:r>
                  <a:rPr lang="en-US" sz="5500" dirty="0" smtClean="0">
                    <a:solidFill>
                      <a:schemeClr val="tx1"/>
                    </a:solidFill>
                  </a:rPr>
                  <a:t>Building!</a:t>
                </a:r>
                <a:endParaRPr lang="en-US" sz="5500" dirty="0">
                  <a:solidFill>
                    <a:schemeClr val="tx1"/>
                  </a:solidFill>
                </a:endParaRPr>
              </a:p>
            </p:txBody>
          </p:sp>
        </p:grpSp>
      </p:grpSp>
    </p:spTree>
    <p:extLst>
      <p:ext uri="{BB962C8B-B14F-4D97-AF65-F5344CB8AC3E}">
        <p14:creationId xmlns:p14="http://schemas.microsoft.com/office/powerpoint/2010/main" val="1732047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6600" dirty="0" smtClean="0"/>
              <a:t>A centralization strategy that preserves the concept </a:t>
            </a:r>
            <a:r>
              <a:rPr lang="en-US" sz="6600" dirty="0"/>
              <a:t>of locally situated staff, who are grouped into physical </a:t>
            </a:r>
            <a:r>
              <a:rPr lang="en-US" sz="6600" dirty="0" smtClean="0"/>
              <a:t>zones for:</a:t>
            </a:r>
          </a:p>
          <a:p>
            <a:pPr>
              <a:buFont typeface="Arial"/>
              <a:buChar char="•"/>
            </a:pPr>
            <a:r>
              <a:rPr lang="en-US" sz="6600" dirty="0" smtClean="0"/>
              <a:t>teamwork</a:t>
            </a:r>
          </a:p>
          <a:p>
            <a:pPr>
              <a:buFont typeface="Arial"/>
              <a:buChar char="•"/>
            </a:pPr>
            <a:r>
              <a:rPr lang="en-US" sz="6600" dirty="0" smtClean="0"/>
              <a:t>cross</a:t>
            </a:r>
            <a:r>
              <a:rPr lang="en-US" sz="6600" dirty="0"/>
              <a:t>-</a:t>
            </a:r>
            <a:r>
              <a:rPr lang="en-US" sz="6600" dirty="0" smtClean="0"/>
              <a:t>training</a:t>
            </a:r>
            <a:endParaRPr lang="en-US" sz="6600" dirty="0"/>
          </a:p>
          <a:p>
            <a:pPr>
              <a:buFont typeface="Arial"/>
              <a:buChar char="•"/>
            </a:pPr>
            <a:r>
              <a:rPr lang="en-US" sz="6600" dirty="0" smtClean="0"/>
              <a:t>efficiency</a:t>
            </a:r>
            <a:r>
              <a:rPr lang="en-US" sz="6600" dirty="0"/>
              <a:t> </a:t>
            </a:r>
          </a:p>
        </p:txBody>
      </p:sp>
      <p:sp>
        <p:nvSpPr>
          <p:cNvPr id="3" name="Title 2"/>
          <p:cNvSpPr>
            <a:spLocks noGrp="1"/>
          </p:cNvSpPr>
          <p:nvPr>
            <p:ph type="title"/>
          </p:nvPr>
        </p:nvSpPr>
        <p:spPr/>
        <p:txBody>
          <a:bodyPr/>
          <a:lstStyle/>
          <a:p>
            <a:r>
              <a:rPr lang="en-US" dirty="0" smtClean="0"/>
              <a:t>What is Clustering?</a:t>
            </a:r>
            <a:endParaRPr lang="en-US" dirty="0"/>
          </a:p>
        </p:txBody>
      </p:sp>
    </p:spTree>
    <p:extLst>
      <p:ext uri="{BB962C8B-B14F-4D97-AF65-F5344CB8AC3E}">
        <p14:creationId xmlns:p14="http://schemas.microsoft.com/office/powerpoint/2010/main" val="3003069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descr="Screen Shot 2014-09-22 at 9.22.55 AM.pn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811608"/>
            <a:ext cx="24384000" cy="15500608"/>
          </a:xfrm>
          <a:prstGeom prst="rect">
            <a:avLst/>
          </a:prstGeom>
          <a:ln>
            <a:solidFill>
              <a:srgbClr val="FF66CC"/>
            </a:solidFill>
          </a:ln>
        </p:spPr>
      </p:pic>
      <p:sp>
        <p:nvSpPr>
          <p:cNvPr id="19" name="Rectangle 18"/>
          <p:cNvSpPr/>
          <p:nvPr/>
        </p:nvSpPr>
        <p:spPr bwMode="auto">
          <a:xfrm rot="613147">
            <a:off x="307634" y="6257523"/>
            <a:ext cx="5979241" cy="1905537"/>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33" name="Rectangle 32"/>
          <p:cNvSpPr/>
          <p:nvPr/>
        </p:nvSpPr>
        <p:spPr bwMode="auto">
          <a:xfrm rot="613147">
            <a:off x="8443548" y="3956973"/>
            <a:ext cx="655146" cy="1196437"/>
          </a:xfrm>
          <a:prstGeom prst="rect">
            <a:avLst/>
          </a:prstGeom>
          <a:solidFill>
            <a:srgbClr val="FFC00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34" name="Rectangle 33"/>
          <p:cNvSpPr/>
          <p:nvPr/>
        </p:nvSpPr>
        <p:spPr bwMode="auto">
          <a:xfrm rot="613147">
            <a:off x="9051154" y="4114207"/>
            <a:ext cx="834313" cy="1196437"/>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35" name="Rectangle 34"/>
          <p:cNvSpPr/>
          <p:nvPr/>
        </p:nvSpPr>
        <p:spPr bwMode="auto">
          <a:xfrm rot="613147">
            <a:off x="11566794" y="4533167"/>
            <a:ext cx="1419219" cy="1196437"/>
          </a:xfrm>
          <a:prstGeom prst="rect">
            <a:avLst/>
          </a:prstGeom>
          <a:solidFill>
            <a:srgbClr val="FF66CC"/>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36" name="Rectangle 35"/>
          <p:cNvSpPr/>
          <p:nvPr/>
        </p:nvSpPr>
        <p:spPr bwMode="auto">
          <a:xfrm rot="613147">
            <a:off x="14004583" y="4870253"/>
            <a:ext cx="2181455" cy="1196437"/>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37" name="Rectangle 36"/>
          <p:cNvSpPr/>
          <p:nvPr/>
        </p:nvSpPr>
        <p:spPr bwMode="auto">
          <a:xfrm rot="613147">
            <a:off x="16185082" y="5332191"/>
            <a:ext cx="1529410" cy="695034"/>
          </a:xfrm>
          <a:prstGeom prst="rect">
            <a:avLst/>
          </a:prstGeom>
          <a:solidFill>
            <a:srgbClr val="FF000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38" name="Rectangle 37"/>
          <p:cNvSpPr/>
          <p:nvPr/>
        </p:nvSpPr>
        <p:spPr bwMode="auto">
          <a:xfrm rot="613147">
            <a:off x="16094802" y="5962108"/>
            <a:ext cx="1493748" cy="695034"/>
          </a:xfrm>
          <a:prstGeom prst="rect">
            <a:avLst/>
          </a:prstGeom>
          <a:solidFill>
            <a:srgbClr val="FFFF0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0" name="Trapezoid 39"/>
          <p:cNvSpPr/>
          <p:nvPr/>
        </p:nvSpPr>
        <p:spPr bwMode="auto">
          <a:xfrm rot="16200000">
            <a:off x="22781578" y="6305224"/>
            <a:ext cx="1667957" cy="1676757"/>
          </a:xfrm>
          <a:prstGeom prst="trapezoid">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1" name="Rectangle 40"/>
          <p:cNvSpPr/>
          <p:nvPr/>
        </p:nvSpPr>
        <p:spPr bwMode="auto">
          <a:xfrm rot="300970">
            <a:off x="5439875" y="1180951"/>
            <a:ext cx="8312276" cy="717477"/>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2" name="Rectangle 41"/>
          <p:cNvSpPr/>
          <p:nvPr/>
        </p:nvSpPr>
        <p:spPr bwMode="auto">
          <a:xfrm rot="613147">
            <a:off x="3529173" y="233556"/>
            <a:ext cx="1192103" cy="909286"/>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3" name="Rectangle 42"/>
          <p:cNvSpPr/>
          <p:nvPr/>
        </p:nvSpPr>
        <p:spPr bwMode="auto">
          <a:xfrm rot="613147">
            <a:off x="14256738" y="3443046"/>
            <a:ext cx="2204447" cy="1196437"/>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 name="Oval 3"/>
          <p:cNvSpPr/>
          <p:nvPr/>
        </p:nvSpPr>
        <p:spPr bwMode="auto">
          <a:xfrm>
            <a:off x="17424176" y="4870230"/>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rgbClr val="FF0000"/>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7" name="Oval 3"/>
          <p:cNvSpPr/>
          <p:nvPr/>
        </p:nvSpPr>
        <p:spPr bwMode="auto">
          <a:xfrm>
            <a:off x="16783644" y="4837462"/>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rgbClr val="FF0000"/>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8" name="Oval 3"/>
          <p:cNvSpPr/>
          <p:nvPr/>
        </p:nvSpPr>
        <p:spPr bwMode="auto">
          <a:xfrm>
            <a:off x="16135560" y="4601335"/>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rgbClr val="FF0000"/>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9" name="Oval 3"/>
          <p:cNvSpPr/>
          <p:nvPr/>
        </p:nvSpPr>
        <p:spPr bwMode="auto">
          <a:xfrm>
            <a:off x="17044989" y="5744551"/>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blipFill>
            <a:blip r:embed="rId4"/>
            <a:tile tx="0" ty="0" sx="100000" sy="100000" flip="none" algn="tl"/>
          </a:blip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0" name="Oval 3"/>
          <p:cNvSpPr/>
          <p:nvPr/>
        </p:nvSpPr>
        <p:spPr bwMode="auto">
          <a:xfrm>
            <a:off x="16556857" y="5801700"/>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blipFill>
            <a:blip r:embed="rId4"/>
            <a:tile tx="0" ty="0" sx="100000" sy="100000" flip="none" algn="tl"/>
          </a:blip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1" name="Oval 3"/>
          <p:cNvSpPr/>
          <p:nvPr/>
        </p:nvSpPr>
        <p:spPr bwMode="auto">
          <a:xfrm>
            <a:off x="16052801" y="5744551"/>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blipFill>
            <a:blip r:embed="rId4"/>
            <a:tile tx="0" ty="0" sx="100000" sy="100000" flip="none" algn="tl"/>
          </a:blip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2" name="Oval 3"/>
          <p:cNvSpPr/>
          <p:nvPr/>
        </p:nvSpPr>
        <p:spPr bwMode="auto">
          <a:xfrm>
            <a:off x="15565921" y="5567768"/>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blipFill>
            <a:blip r:embed="rId4"/>
            <a:tile tx="0" ty="0" sx="100000" sy="100000" flip="none" algn="tl"/>
          </a:blip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3" name="Oval 3"/>
          <p:cNvSpPr/>
          <p:nvPr/>
        </p:nvSpPr>
        <p:spPr bwMode="auto">
          <a:xfrm>
            <a:off x="14435420" y="4673323"/>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4" name="Oval 3"/>
          <p:cNvSpPr/>
          <p:nvPr/>
        </p:nvSpPr>
        <p:spPr bwMode="auto">
          <a:xfrm>
            <a:off x="14972576" y="4673323"/>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5" name="Oval 3"/>
          <p:cNvSpPr/>
          <p:nvPr/>
        </p:nvSpPr>
        <p:spPr bwMode="auto">
          <a:xfrm>
            <a:off x="14496256" y="5433652"/>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6" name="Oval 3"/>
          <p:cNvSpPr/>
          <p:nvPr/>
        </p:nvSpPr>
        <p:spPr bwMode="auto">
          <a:xfrm>
            <a:off x="12336016" y="4972264"/>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bg1">
              <a:lumMod val="60000"/>
              <a:lumOff val="40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7" name="Oval 3"/>
          <p:cNvSpPr/>
          <p:nvPr/>
        </p:nvSpPr>
        <p:spPr bwMode="auto">
          <a:xfrm>
            <a:off x="12408024" y="4132584"/>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bg1">
              <a:lumMod val="60000"/>
              <a:lumOff val="40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8" name="Oval 3"/>
          <p:cNvSpPr/>
          <p:nvPr/>
        </p:nvSpPr>
        <p:spPr bwMode="auto">
          <a:xfrm>
            <a:off x="8447584" y="3761656"/>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1" name="Oval 3"/>
          <p:cNvSpPr/>
          <p:nvPr/>
        </p:nvSpPr>
        <p:spPr bwMode="auto">
          <a:xfrm>
            <a:off x="8972805" y="4366174"/>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2" name="Oval 3"/>
          <p:cNvSpPr/>
          <p:nvPr/>
        </p:nvSpPr>
        <p:spPr bwMode="auto">
          <a:xfrm>
            <a:off x="1102768" y="6847110"/>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3" name="Oval 3"/>
          <p:cNvSpPr/>
          <p:nvPr/>
        </p:nvSpPr>
        <p:spPr bwMode="auto">
          <a:xfrm>
            <a:off x="23647697" y="7772327"/>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4" name="Oval 3"/>
          <p:cNvSpPr/>
          <p:nvPr/>
        </p:nvSpPr>
        <p:spPr bwMode="auto">
          <a:xfrm>
            <a:off x="23071633" y="7412287"/>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5" name="Oval 3"/>
          <p:cNvSpPr/>
          <p:nvPr/>
        </p:nvSpPr>
        <p:spPr bwMode="auto">
          <a:xfrm>
            <a:off x="23557047" y="7010698"/>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6" name="Oval 3"/>
          <p:cNvSpPr/>
          <p:nvPr/>
        </p:nvSpPr>
        <p:spPr bwMode="auto">
          <a:xfrm>
            <a:off x="23052991" y="6533331"/>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7" name="Oval 3"/>
          <p:cNvSpPr/>
          <p:nvPr/>
        </p:nvSpPr>
        <p:spPr bwMode="auto">
          <a:xfrm>
            <a:off x="23557047" y="6173291"/>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28" name="Oval 3"/>
          <p:cNvSpPr/>
          <p:nvPr/>
        </p:nvSpPr>
        <p:spPr bwMode="auto">
          <a:xfrm>
            <a:off x="4297143" y="7434140"/>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6" name="Rectangle 45"/>
          <p:cNvSpPr/>
          <p:nvPr/>
        </p:nvSpPr>
        <p:spPr bwMode="auto">
          <a:xfrm rot="613147">
            <a:off x="10739869" y="4786500"/>
            <a:ext cx="757097" cy="744515"/>
          </a:xfrm>
          <a:prstGeom prst="rect">
            <a:avLst/>
          </a:prstGeom>
          <a:solidFill>
            <a:srgbClr val="FF66CC"/>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7" name="Rectangle 46"/>
          <p:cNvSpPr/>
          <p:nvPr/>
        </p:nvSpPr>
        <p:spPr bwMode="auto">
          <a:xfrm rot="613147">
            <a:off x="19552245" y="5711098"/>
            <a:ext cx="1138646" cy="1542830"/>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8" name="Rectangle 47"/>
          <p:cNvSpPr/>
          <p:nvPr/>
        </p:nvSpPr>
        <p:spPr bwMode="auto">
          <a:xfrm rot="613147">
            <a:off x="19597486" y="4613529"/>
            <a:ext cx="2379817" cy="909286"/>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49" name="Rectangle 48"/>
          <p:cNvSpPr/>
          <p:nvPr/>
        </p:nvSpPr>
        <p:spPr bwMode="auto">
          <a:xfrm rot="613147">
            <a:off x="17233435" y="3807882"/>
            <a:ext cx="2463111" cy="854844"/>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50" name="Rectangle 49"/>
          <p:cNvSpPr/>
          <p:nvPr/>
        </p:nvSpPr>
        <p:spPr bwMode="auto">
          <a:xfrm rot="322068">
            <a:off x="14297878" y="1739245"/>
            <a:ext cx="3351854" cy="909286"/>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51" name="Rectangle 50"/>
          <p:cNvSpPr/>
          <p:nvPr/>
        </p:nvSpPr>
        <p:spPr bwMode="auto">
          <a:xfrm rot="322068">
            <a:off x="18208113" y="2025236"/>
            <a:ext cx="1406166" cy="909286"/>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52" name="Rectangle 51"/>
          <p:cNvSpPr/>
          <p:nvPr/>
        </p:nvSpPr>
        <p:spPr bwMode="auto">
          <a:xfrm rot="207740">
            <a:off x="22565862" y="2223008"/>
            <a:ext cx="1543895" cy="1196437"/>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53" name="Rectangle 52"/>
          <p:cNvSpPr/>
          <p:nvPr/>
        </p:nvSpPr>
        <p:spPr bwMode="auto">
          <a:xfrm rot="322068">
            <a:off x="22380484" y="5301504"/>
            <a:ext cx="627756" cy="292104"/>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grpSp>
        <p:nvGrpSpPr>
          <p:cNvPr id="3" name="Group 2"/>
          <p:cNvGrpSpPr/>
          <p:nvPr/>
        </p:nvGrpSpPr>
        <p:grpSpPr>
          <a:xfrm>
            <a:off x="7344394" y="11411340"/>
            <a:ext cx="8520014" cy="2431436"/>
            <a:chOff x="6173222" y="15066912"/>
            <a:chExt cx="8520014" cy="2431436"/>
          </a:xfrm>
        </p:grpSpPr>
        <p:sp>
          <p:nvSpPr>
            <p:cNvPr id="93" name="TextBox 92"/>
            <p:cNvSpPr txBox="1"/>
            <p:nvPr/>
          </p:nvSpPr>
          <p:spPr>
            <a:xfrm>
              <a:off x="6173222" y="15066912"/>
              <a:ext cx="8520014" cy="2431436"/>
            </a:xfrm>
            <a:prstGeom prst="rect">
              <a:avLst/>
            </a:prstGeom>
            <a:solidFill>
              <a:schemeClr val="bg2">
                <a:lumMod val="60000"/>
                <a:lumOff val="40000"/>
                <a:alpha val="50000"/>
              </a:schemeClr>
            </a:solidFill>
          </p:spPr>
          <p:txBody>
            <a:bodyPr wrap="square" rtlCol="0">
              <a:spAutoFit/>
            </a:bodyPr>
            <a:lstStyle/>
            <a:p>
              <a:endParaRPr lang="en-US" sz="800" dirty="0"/>
            </a:p>
            <a:p>
              <a:r>
                <a:rPr lang="en-US" sz="5400" dirty="0" smtClean="0">
                  <a:solidFill>
                    <a:schemeClr val="accent3">
                      <a:lumMod val="10000"/>
                    </a:schemeClr>
                  </a:solidFill>
                </a:rPr>
                <a:t>		New Team!</a:t>
              </a:r>
              <a:r>
                <a:rPr lang="en-US" sz="3600" dirty="0" smtClean="0">
                  <a:solidFill>
                    <a:schemeClr val="accent3">
                      <a:lumMod val="10000"/>
                    </a:schemeClr>
                  </a:solidFill>
                </a:rPr>
                <a:t/>
              </a:r>
              <a:br>
                <a:rPr lang="en-US" sz="3600" dirty="0" smtClean="0">
                  <a:solidFill>
                    <a:schemeClr val="accent3">
                      <a:lumMod val="10000"/>
                    </a:schemeClr>
                  </a:solidFill>
                </a:rPr>
              </a:br>
              <a:endParaRPr lang="en-US" sz="3600" dirty="0" smtClean="0">
                <a:solidFill>
                  <a:schemeClr val="accent3">
                    <a:lumMod val="10000"/>
                  </a:schemeClr>
                </a:solidFill>
              </a:endParaRPr>
            </a:p>
            <a:p>
              <a:r>
                <a:rPr lang="en-US" sz="5400" dirty="0" smtClean="0">
                  <a:solidFill>
                    <a:schemeClr val="accent3">
                      <a:lumMod val="10000"/>
                    </a:schemeClr>
                  </a:solidFill>
                </a:rPr>
                <a:t> </a:t>
              </a:r>
              <a:endParaRPr lang="en-US" sz="5400" dirty="0">
                <a:solidFill>
                  <a:schemeClr val="accent3">
                    <a:lumMod val="10000"/>
                  </a:schemeClr>
                </a:solidFill>
              </a:endParaRPr>
            </a:p>
          </p:txBody>
        </p:sp>
        <p:grpSp>
          <p:nvGrpSpPr>
            <p:cNvPr id="2" name="Group 1"/>
            <p:cNvGrpSpPr/>
            <p:nvPr/>
          </p:nvGrpSpPr>
          <p:grpSpPr>
            <a:xfrm>
              <a:off x="6369423" y="15224681"/>
              <a:ext cx="1041334" cy="889667"/>
              <a:chOff x="-11167307" y="9070408"/>
              <a:chExt cx="1041334" cy="889667"/>
            </a:xfrm>
          </p:grpSpPr>
          <p:sp>
            <p:nvSpPr>
              <p:cNvPr id="71" name="Rectangle 70"/>
              <p:cNvSpPr/>
              <p:nvPr/>
            </p:nvSpPr>
            <p:spPr bwMode="auto">
              <a:xfrm>
                <a:off x="-11167307" y="9070408"/>
                <a:ext cx="1041334" cy="889667"/>
              </a:xfrm>
              <a:prstGeom prst="rect">
                <a:avLst/>
              </a:prstGeom>
              <a:solidFill>
                <a:schemeClr val="accent2">
                  <a:lumMod val="75000"/>
                </a:schemeClr>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72" name="Oval 3"/>
              <p:cNvSpPr/>
              <p:nvPr/>
            </p:nvSpPr>
            <p:spPr bwMode="auto">
              <a:xfrm>
                <a:off x="-10931460" y="9171140"/>
                <a:ext cx="569639" cy="688201"/>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rgbClr val="FFC000"/>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grpSp>
      </p:grpSp>
      <p:sp>
        <p:nvSpPr>
          <p:cNvPr id="66" name="TextBox 65"/>
          <p:cNvSpPr txBox="1"/>
          <p:nvPr/>
        </p:nvSpPr>
        <p:spPr>
          <a:xfrm>
            <a:off x="15850740" y="9955698"/>
            <a:ext cx="8520014" cy="4001095"/>
          </a:xfrm>
          <a:prstGeom prst="rect">
            <a:avLst/>
          </a:prstGeom>
          <a:solidFill>
            <a:schemeClr val="bg2">
              <a:lumMod val="60000"/>
              <a:lumOff val="40000"/>
              <a:alpha val="50000"/>
            </a:schemeClr>
          </a:solidFill>
        </p:spPr>
        <p:txBody>
          <a:bodyPr wrap="square" rtlCol="0">
            <a:spAutoFit/>
          </a:bodyPr>
          <a:lstStyle/>
          <a:p>
            <a:r>
              <a:rPr lang="en-US" sz="800" dirty="0" smtClean="0"/>
              <a:t/>
            </a:r>
            <a:br>
              <a:rPr lang="en-US" sz="800" dirty="0" smtClean="0"/>
            </a:br>
            <a:r>
              <a:rPr lang="en-US" sz="800" dirty="0"/>
              <a:t>	</a:t>
            </a:r>
            <a:r>
              <a:rPr lang="en-US" sz="800" dirty="0" smtClean="0"/>
              <a:t>		</a:t>
            </a:r>
            <a:r>
              <a:rPr lang="en-US" sz="5400" dirty="0" smtClean="0">
                <a:solidFill>
                  <a:schemeClr val="accent3">
                    <a:lumMod val="10000"/>
                  </a:schemeClr>
                </a:solidFill>
              </a:rPr>
              <a:t>SAR IT</a:t>
            </a:r>
            <a:r>
              <a:rPr lang="en-US" sz="3600" dirty="0" smtClean="0">
                <a:solidFill>
                  <a:schemeClr val="accent3">
                    <a:lumMod val="10000"/>
                  </a:schemeClr>
                </a:solidFill>
              </a:rPr>
              <a:t/>
            </a:r>
            <a:br>
              <a:rPr lang="en-US" sz="3600" dirty="0" smtClean="0">
                <a:solidFill>
                  <a:schemeClr val="accent3">
                    <a:lumMod val="10000"/>
                  </a:schemeClr>
                </a:solidFill>
              </a:rPr>
            </a:br>
            <a:endParaRPr lang="en-US" sz="3600" dirty="0" smtClean="0">
              <a:solidFill>
                <a:schemeClr val="accent3">
                  <a:lumMod val="10000"/>
                </a:schemeClr>
              </a:solidFill>
            </a:endParaRPr>
          </a:p>
          <a:p>
            <a:r>
              <a:rPr lang="en-US" sz="5400" dirty="0" smtClean="0">
                <a:solidFill>
                  <a:schemeClr val="accent3">
                    <a:lumMod val="10000"/>
                  </a:schemeClr>
                </a:solidFill>
              </a:rPr>
              <a:t>			DAR IT</a:t>
            </a:r>
            <a:r>
              <a:rPr lang="en-US" sz="2800" dirty="0" smtClean="0">
                <a:solidFill>
                  <a:schemeClr val="accent3">
                    <a:lumMod val="10000"/>
                  </a:schemeClr>
                </a:solidFill>
              </a:rPr>
              <a:t/>
            </a:r>
            <a:br>
              <a:rPr lang="en-US" sz="2800" dirty="0" smtClean="0">
                <a:solidFill>
                  <a:schemeClr val="accent3">
                    <a:lumMod val="10000"/>
                  </a:schemeClr>
                </a:solidFill>
              </a:rPr>
            </a:br>
            <a:endParaRPr lang="en-US" sz="2800" dirty="0" smtClean="0">
              <a:solidFill>
                <a:schemeClr val="accent3">
                  <a:lumMod val="10000"/>
                </a:schemeClr>
              </a:solidFill>
            </a:endParaRPr>
          </a:p>
          <a:p>
            <a:r>
              <a:rPr lang="en-US" sz="5400" dirty="0" smtClean="0">
                <a:solidFill>
                  <a:schemeClr val="accent3">
                    <a:lumMod val="10000"/>
                  </a:schemeClr>
                </a:solidFill>
              </a:rPr>
              <a:t>			SMG IT</a:t>
            </a:r>
            <a:r>
              <a:rPr lang="en-US" sz="1200" dirty="0"/>
              <a:t/>
            </a:r>
            <a:br>
              <a:rPr lang="en-US" sz="1200" dirty="0"/>
            </a:br>
            <a:endParaRPr lang="en-US" sz="1200" dirty="0" smtClean="0"/>
          </a:p>
        </p:txBody>
      </p:sp>
      <p:grpSp>
        <p:nvGrpSpPr>
          <p:cNvPr id="67" name="Group 66"/>
          <p:cNvGrpSpPr/>
          <p:nvPr/>
        </p:nvGrpSpPr>
        <p:grpSpPr>
          <a:xfrm>
            <a:off x="16658200" y="10167604"/>
            <a:ext cx="1065561" cy="890089"/>
            <a:chOff x="19347909" y="9633597"/>
            <a:chExt cx="1065561" cy="959485"/>
          </a:xfrm>
        </p:grpSpPr>
        <p:sp>
          <p:nvSpPr>
            <p:cNvPr id="68" name="Rectangle 67"/>
            <p:cNvSpPr/>
            <p:nvPr/>
          </p:nvSpPr>
          <p:spPr bwMode="auto">
            <a:xfrm>
              <a:off x="19347909" y="9633597"/>
              <a:ext cx="1065561" cy="959485"/>
            </a:xfrm>
            <a:prstGeom prst="rect">
              <a:avLst/>
            </a:prstGeom>
            <a:solidFill>
              <a:srgbClr val="FFC00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69" name="Oval 3"/>
            <p:cNvSpPr/>
            <p:nvPr/>
          </p:nvSpPr>
          <p:spPr bwMode="auto">
            <a:xfrm>
              <a:off x="19615249" y="9742411"/>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5400000" scaled="0"/>
            </a:gra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grpSp>
      <p:grpSp>
        <p:nvGrpSpPr>
          <p:cNvPr id="70" name="Group 69"/>
          <p:cNvGrpSpPr/>
          <p:nvPr/>
        </p:nvGrpSpPr>
        <p:grpSpPr>
          <a:xfrm>
            <a:off x="16658200" y="11438899"/>
            <a:ext cx="1041334" cy="889667"/>
            <a:chOff x="17962839" y="10906877"/>
            <a:chExt cx="1041334" cy="959030"/>
          </a:xfrm>
        </p:grpSpPr>
        <p:sp>
          <p:nvSpPr>
            <p:cNvPr id="73" name="Rectangle 72"/>
            <p:cNvSpPr/>
            <p:nvPr/>
          </p:nvSpPr>
          <p:spPr bwMode="auto">
            <a:xfrm>
              <a:off x="17962839" y="10906877"/>
              <a:ext cx="1041334" cy="959030"/>
            </a:xfrm>
            <a:prstGeom prst="rect">
              <a:avLst/>
            </a:prstGeom>
            <a:solidFill>
              <a:srgbClr val="FFFF0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92" name="Oval 3"/>
            <p:cNvSpPr/>
            <p:nvPr/>
          </p:nvSpPr>
          <p:spPr bwMode="auto">
            <a:xfrm>
              <a:off x="18198686" y="11015463"/>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blipFill>
              <a:blip r:embed="rId4"/>
              <a:tile tx="0" ty="0" sx="100000" sy="100000" flip="none" algn="tl"/>
            </a:blip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grpSp>
      <p:grpSp>
        <p:nvGrpSpPr>
          <p:cNvPr id="94" name="Group 93"/>
          <p:cNvGrpSpPr/>
          <p:nvPr/>
        </p:nvGrpSpPr>
        <p:grpSpPr>
          <a:xfrm>
            <a:off x="16658200" y="12618640"/>
            <a:ext cx="1078416" cy="918695"/>
            <a:chOff x="16274867" y="10906878"/>
            <a:chExt cx="1078416" cy="990322"/>
          </a:xfrm>
        </p:grpSpPr>
        <p:sp>
          <p:nvSpPr>
            <p:cNvPr id="95" name="Rectangle 94"/>
            <p:cNvSpPr/>
            <p:nvPr/>
          </p:nvSpPr>
          <p:spPr bwMode="auto">
            <a:xfrm>
              <a:off x="16274867" y="10906878"/>
              <a:ext cx="1078416" cy="990322"/>
            </a:xfrm>
            <a:prstGeom prst="rect">
              <a:avLst/>
            </a:prstGeom>
            <a:solidFill>
              <a:srgbClr val="FF000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96" name="Oval 3"/>
            <p:cNvSpPr/>
            <p:nvPr/>
          </p:nvSpPr>
          <p:spPr bwMode="auto">
            <a:xfrm>
              <a:off x="16556857" y="11034464"/>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rgbClr val="FF0000"/>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grpSp>
      <p:sp>
        <p:nvSpPr>
          <p:cNvPr id="97" name="TextBox 96"/>
          <p:cNvSpPr txBox="1"/>
          <p:nvPr/>
        </p:nvSpPr>
        <p:spPr>
          <a:xfrm>
            <a:off x="7344394" y="11409941"/>
            <a:ext cx="8520014" cy="2308324"/>
          </a:xfrm>
          <a:prstGeom prst="rect">
            <a:avLst/>
          </a:prstGeom>
          <a:solidFill>
            <a:schemeClr val="bg2">
              <a:lumMod val="60000"/>
              <a:lumOff val="40000"/>
              <a:alpha val="50000"/>
            </a:schemeClr>
          </a:solidFill>
        </p:spPr>
        <p:txBody>
          <a:bodyPr wrap="square" rtlCol="0">
            <a:spAutoFit/>
          </a:bodyPr>
          <a:lstStyle/>
          <a:p>
            <a:endParaRPr lang="en-US" sz="800" dirty="0"/>
          </a:p>
          <a:p>
            <a:r>
              <a:rPr lang="en-US" sz="5400" dirty="0" smtClean="0">
                <a:solidFill>
                  <a:schemeClr val="accent3">
                    <a:lumMod val="10000"/>
                  </a:schemeClr>
                </a:solidFill>
              </a:rPr>
              <a:t>     SED IT</a:t>
            </a:r>
            <a:r>
              <a:rPr lang="en-US" sz="2400" dirty="0" smtClean="0">
                <a:solidFill>
                  <a:schemeClr val="accent3">
                    <a:lumMod val="10000"/>
                  </a:schemeClr>
                </a:solidFill>
              </a:rPr>
              <a:t/>
            </a:r>
            <a:br>
              <a:rPr lang="en-US" sz="2400" dirty="0" smtClean="0">
                <a:solidFill>
                  <a:schemeClr val="accent3">
                    <a:lumMod val="10000"/>
                  </a:schemeClr>
                </a:solidFill>
              </a:rPr>
            </a:br>
            <a:endParaRPr lang="en-US" sz="2400" dirty="0" smtClean="0">
              <a:solidFill>
                <a:schemeClr val="accent3">
                  <a:lumMod val="10000"/>
                </a:schemeClr>
              </a:solidFill>
            </a:endParaRPr>
          </a:p>
          <a:p>
            <a:r>
              <a:rPr lang="en-US" sz="5400" dirty="0" smtClean="0">
                <a:solidFill>
                  <a:schemeClr val="accent3">
                    <a:lumMod val="10000"/>
                  </a:schemeClr>
                </a:solidFill>
              </a:rPr>
              <a:t>     Central Desktop</a:t>
            </a:r>
            <a:endParaRPr lang="en-US" sz="5400" dirty="0">
              <a:solidFill>
                <a:schemeClr val="accent3">
                  <a:lumMod val="10000"/>
                </a:schemeClr>
              </a:solidFill>
            </a:endParaRPr>
          </a:p>
        </p:txBody>
      </p:sp>
      <p:grpSp>
        <p:nvGrpSpPr>
          <p:cNvPr id="98" name="Group 97"/>
          <p:cNvGrpSpPr/>
          <p:nvPr/>
        </p:nvGrpSpPr>
        <p:grpSpPr>
          <a:xfrm>
            <a:off x="7871520" y="12690648"/>
            <a:ext cx="1082714" cy="889667"/>
            <a:chOff x="19330757" y="10906877"/>
            <a:chExt cx="1082714" cy="959030"/>
          </a:xfrm>
        </p:grpSpPr>
        <p:sp>
          <p:nvSpPr>
            <p:cNvPr id="99" name="Rectangle 98"/>
            <p:cNvSpPr/>
            <p:nvPr/>
          </p:nvSpPr>
          <p:spPr bwMode="auto">
            <a:xfrm>
              <a:off x="19330757" y="10906877"/>
              <a:ext cx="1082714" cy="959030"/>
            </a:xfrm>
            <a:prstGeom prst="rect">
              <a:avLst/>
            </a:prstGeom>
            <a:solidFill>
              <a:srgbClr val="00B0F0"/>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00" name="Oval 3"/>
            <p:cNvSpPr/>
            <p:nvPr/>
          </p:nvSpPr>
          <p:spPr bwMode="auto">
            <a:xfrm>
              <a:off x="19587295" y="11015463"/>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accent1">
                <a:lumMod val="75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grpSp>
      <p:grpSp>
        <p:nvGrpSpPr>
          <p:cNvPr id="101" name="Group 100"/>
          <p:cNvGrpSpPr/>
          <p:nvPr/>
        </p:nvGrpSpPr>
        <p:grpSpPr>
          <a:xfrm>
            <a:off x="7871520" y="11538520"/>
            <a:ext cx="1078480" cy="848223"/>
            <a:chOff x="17925693" y="9690782"/>
            <a:chExt cx="1078480" cy="914355"/>
          </a:xfrm>
        </p:grpSpPr>
        <p:sp>
          <p:nvSpPr>
            <p:cNvPr id="102" name="Rectangle 101"/>
            <p:cNvSpPr/>
            <p:nvPr/>
          </p:nvSpPr>
          <p:spPr bwMode="auto">
            <a:xfrm>
              <a:off x="17925693" y="9690782"/>
              <a:ext cx="1078480" cy="914355"/>
            </a:xfrm>
            <a:prstGeom prst="rect">
              <a:avLst/>
            </a:prstGeom>
            <a:solidFill>
              <a:srgbClr val="FF3399"/>
            </a:solidFill>
            <a:ln w="38100">
              <a:solidFill>
                <a:srgbClr val="FF66CC"/>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03" name="Oval 3"/>
            <p:cNvSpPr/>
            <p:nvPr/>
          </p:nvSpPr>
          <p:spPr bwMode="auto">
            <a:xfrm>
              <a:off x="18168664" y="9777030"/>
              <a:ext cx="569639" cy="741857"/>
            </a:xfrm>
            <a:custGeom>
              <a:avLst/>
              <a:gdLst/>
              <a:ahLst/>
              <a:cxnLst/>
              <a:rect l="l" t="t" r="r" b="b"/>
              <a:pathLst>
                <a:path w="720080" h="936104">
                  <a:moveTo>
                    <a:pt x="126014" y="432048"/>
                  </a:moveTo>
                  <a:lnTo>
                    <a:pt x="360040" y="432048"/>
                  </a:lnTo>
                  <a:lnTo>
                    <a:pt x="594066" y="432048"/>
                  </a:lnTo>
                  <a:lnTo>
                    <a:pt x="720080" y="936104"/>
                  </a:lnTo>
                  <a:lnTo>
                    <a:pt x="0" y="936104"/>
                  </a:lnTo>
                  <a:close/>
                  <a:moveTo>
                    <a:pt x="360040" y="0"/>
                  </a:moveTo>
                  <a:cubicBezTo>
                    <a:pt x="479347" y="0"/>
                    <a:pt x="576064" y="96717"/>
                    <a:pt x="576064" y="216024"/>
                  </a:cubicBezTo>
                  <a:cubicBezTo>
                    <a:pt x="576064" y="335331"/>
                    <a:pt x="479347" y="432048"/>
                    <a:pt x="360040" y="432048"/>
                  </a:cubicBezTo>
                  <a:cubicBezTo>
                    <a:pt x="240733" y="432048"/>
                    <a:pt x="144016" y="335331"/>
                    <a:pt x="144016" y="216024"/>
                  </a:cubicBezTo>
                  <a:cubicBezTo>
                    <a:pt x="144016" y="96717"/>
                    <a:pt x="240733" y="0"/>
                    <a:pt x="360040" y="0"/>
                  </a:cubicBezTo>
                  <a:close/>
                </a:path>
              </a:pathLst>
            </a:custGeom>
            <a:solidFill>
              <a:schemeClr val="bg1">
                <a:lumMod val="60000"/>
                <a:lumOff val="40000"/>
              </a:schemeClr>
            </a:solidFill>
            <a:ln w="28575">
              <a:solidFill>
                <a:schemeClr val="bg2">
                  <a:lumMod val="50000"/>
                </a:schemeClr>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grpSp>
      <p:sp>
        <p:nvSpPr>
          <p:cNvPr id="104" name="TextBox 103"/>
          <p:cNvSpPr txBox="1"/>
          <p:nvPr/>
        </p:nvSpPr>
        <p:spPr>
          <a:xfrm>
            <a:off x="7330726" y="9948002"/>
            <a:ext cx="8520014" cy="1461939"/>
          </a:xfrm>
          <a:prstGeom prst="rect">
            <a:avLst/>
          </a:prstGeom>
          <a:solidFill>
            <a:schemeClr val="bg2">
              <a:lumMod val="60000"/>
              <a:lumOff val="40000"/>
              <a:alpha val="50000"/>
            </a:schemeClr>
          </a:solidFill>
        </p:spPr>
        <p:txBody>
          <a:bodyPr wrap="square" rtlCol="0">
            <a:spAutoFit/>
          </a:bodyPr>
          <a:lstStyle/>
          <a:p>
            <a:r>
              <a:rPr lang="en-US" sz="5400" u="sng" dirty="0" smtClean="0">
                <a:solidFill>
                  <a:schemeClr val="accent3">
                    <a:lumMod val="10000"/>
                  </a:schemeClr>
                </a:solidFill>
              </a:rPr>
              <a:t>LEGEND</a:t>
            </a:r>
            <a:r>
              <a:rPr lang="en-US" sz="2400" u="sng" dirty="0" smtClean="0">
                <a:solidFill>
                  <a:schemeClr val="accent3">
                    <a:lumMod val="10000"/>
                  </a:schemeClr>
                </a:solidFill>
              </a:rPr>
              <a:t/>
            </a:r>
            <a:br>
              <a:rPr lang="en-US" sz="2400" u="sng" dirty="0" smtClean="0">
                <a:solidFill>
                  <a:schemeClr val="accent3">
                    <a:lumMod val="10000"/>
                  </a:schemeClr>
                </a:solidFill>
              </a:rPr>
            </a:br>
            <a:endParaRPr lang="en-US" sz="2400" u="sng" dirty="0">
              <a:solidFill>
                <a:schemeClr val="accent3">
                  <a:lumMod val="10000"/>
                </a:schemeClr>
              </a:solidFill>
            </a:endParaRPr>
          </a:p>
          <a:p>
            <a:endParaRPr lang="en-US" sz="300" u="sng" dirty="0" smtClean="0">
              <a:solidFill>
                <a:schemeClr val="accent3">
                  <a:lumMod val="10000"/>
                </a:schemeClr>
              </a:solidFill>
            </a:endParaRPr>
          </a:p>
          <a:p>
            <a:endParaRPr lang="en-US" sz="600" u="sng" dirty="0"/>
          </a:p>
        </p:txBody>
      </p:sp>
    </p:spTree>
    <p:extLst>
      <p:ext uri="{BB962C8B-B14F-4D97-AF65-F5344CB8AC3E}">
        <p14:creationId xmlns:p14="http://schemas.microsoft.com/office/powerpoint/2010/main" val="193019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grpId="0" nodeType="clickEffect">
                                  <p:stCondLst>
                                    <p:cond delay="0"/>
                                  </p:stCondLst>
                                  <p:childTnLst>
                                    <p:animClr clrSpc="rgb" dir="cw">
                                      <p:cBhvr override="childStyle">
                                        <p:cTn id="6" dur="500" fill="hold"/>
                                        <p:tgtEl>
                                          <p:spTgt spid="22"/>
                                        </p:tgtEl>
                                        <p:attrNameLst>
                                          <p:attrName>style.color</p:attrName>
                                        </p:attrNameLst>
                                      </p:cBhvr>
                                      <p:to>
                                        <a:srgbClr val="FFC000"/>
                                      </p:to>
                                    </p:animClr>
                                    <p:animClr clrSpc="rgb" dir="cw">
                                      <p:cBhvr>
                                        <p:cTn id="7" dur="500" fill="hold"/>
                                        <p:tgtEl>
                                          <p:spTgt spid="22"/>
                                        </p:tgtEl>
                                        <p:attrNameLst>
                                          <p:attrName>fillcolor</p:attrName>
                                        </p:attrNameLst>
                                      </p:cBhvr>
                                      <p:to>
                                        <a:srgbClr val="FFC000"/>
                                      </p:to>
                                    </p:animClr>
                                    <p:set>
                                      <p:cBhvr>
                                        <p:cTn id="8" dur="500" fill="hold"/>
                                        <p:tgtEl>
                                          <p:spTgt spid="22"/>
                                        </p:tgtEl>
                                        <p:attrNameLst>
                                          <p:attrName>fill.type</p:attrName>
                                        </p:attrNameLst>
                                      </p:cBhvr>
                                      <p:to>
                                        <p:strVal val="solid"/>
                                      </p:to>
                                    </p:set>
                                    <p:set>
                                      <p:cBhvr>
                                        <p:cTn id="9" dur="500" fill="hold"/>
                                        <p:tgtEl>
                                          <p:spTgt spid="22"/>
                                        </p:tgtEl>
                                        <p:attrNameLst>
                                          <p:attrName>fill.on</p:attrName>
                                        </p:attrNameLst>
                                      </p:cBhvr>
                                      <p:to>
                                        <p:strVal val="true"/>
                                      </p:to>
                                    </p:set>
                                  </p:childTnLst>
                                </p:cTn>
                              </p:par>
                              <p:par>
                                <p:cTn id="10" presetID="19" presetClass="emph" presetSubtype="0" fill="hold" grpId="0" nodeType="withEffect">
                                  <p:stCondLst>
                                    <p:cond delay="0"/>
                                  </p:stCondLst>
                                  <p:childTnLst>
                                    <p:animClr clrSpc="rgb" dir="cw">
                                      <p:cBhvr override="childStyle">
                                        <p:cTn id="11" dur="500" fill="hold"/>
                                        <p:tgtEl>
                                          <p:spTgt spid="28"/>
                                        </p:tgtEl>
                                        <p:attrNameLst>
                                          <p:attrName>style.color</p:attrName>
                                        </p:attrNameLst>
                                      </p:cBhvr>
                                      <p:to>
                                        <a:srgbClr val="FFC000"/>
                                      </p:to>
                                    </p:animClr>
                                    <p:animClr clrSpc="rgb" dir="cw">
                                      <p:cBhvr>
                                        <p:cTn id="12" dur="500" fill="hold"/>
                                        <p:tgtEl>
                                          <p:spTgt spid="28"/>
                                        </p:tgtEl>
                                        <p:attrNameLst>
                                          <p:attrName>fillcolor</p:attrName>
                                        </p:attrNameLst>
                                      </p:cBhvr>
                                      <p:to>
                                        <a:srgbClr val="FFC000"/>
                                      </p:to>
                                    </p:animClr>
                                    <p:set>
                                      <p:cBhvr>
                                        <p:cTn id="13" dur="500" fill="hold"/>
                                        <p:tgtEl>
                                          <p:spTgt spid="28"/>
                                        </p:tgtEl>
                                        <p:attrNameLst>
                                          <p:attrName>fill.type</p:attrName>
                                        </p:attrNameLst>
                                      </p:cBhvr>
                                      <p:to>
                                        <p:strVal val="solid"/>
                                      </p:to>
                                    </p:set>
                                    <p:set>
                                      <p:cBhvr>
                                        <p:cTn id="14" dur="500" fill="hold"/>
                                        <p:tgtEl>
                                          <p:spTgt spid="28"/>
                                        </p:tgtEl>
                                        <p:attrNameLst>
                                          <p:attrName>fill.on</p:attrName>
                                        </p:attrNameLst>
                                      </p:cBhvr>
                                      <p:to>
                                        <p:strVal val="true"/>
                                      </p:to>
                                    </p:set>
                                  </p:childTnLst>
                                </p:cTn>
                              </p:par>
                              <p:par>
                                <p:cTn id="15" presetID="19" presetClass="emph" presetSubtype="0" fill="hold" grpId="0" nodeType="withEffect">
                                  <p:stCondLst>
                                    <p:cond delay="0"/>
                                  </p:stCondLst>
                                  <p:childTnLst>
                                    <p:animClr clrSpc="rgb" dir="cw">
                                      <p:cBhvr override="childStyle">
                                        <p:cTn id="16" dur="500" fill="hold"/>
                                        <p:tgtEl>
                                          <p:spTgt spid="18"/>
                                        </p:tgtEl>
                                        <p:attrNameLst>
                                          <p:attrName>style.color</p:attrName>
                                        </p:attrNameLst>
                                      </p:cBhvr>
                                      <p:to>
                                        <a:srgbClr val="FFC000"/>
                                      </p:to>
                                    </p:animClr>
                                    <p:animClr clrSpc="rgb" dir="cw">
                                      <p:cBhvr>
                                        <p:cTn id="17" dur="500" fill="hold"/>
                                        <p:tgtEl>
                                          <p:spTgt spid="18"/>
                                        </p:tgtEl>
                                        <p:attrNameLst>
                                          <p:attrName>fillcolor</p:attrName>
                                        </p:attrNameLst>
                                      </p:cBhvr>
                                      <p:to>
                                        <a:srgbClr val="FFC000"/>
                                      </p:to>
                                    </p:animClr>
                                    <p:set>
                                      <p:cBhvr>
                                        <p:cTn id="18" dur="500" fill="hold"/>
                                        <p:tgtEl>
                                          <p:spTgt spid="18"/>
                                        </p:tgtEl>
                                        <p:attrNameLst>
                                          <p:attrName>fill.type</p:attrName>
                                        </p:attrNameLst>
                                      </p:cBhvr>
                                      <p:to>
                                        <p:strVal val="solid"/>
                                      </p:to>
                                    </p:set>
                                    <p:set>
                                      <p:cBhvr>
                                        <p:cTn id="19" dur="500" fill="hold"/>
                                        <p:tgtEl>
                                          <p:spTgt spid="18"/>
                                        </p:tgtEl>
                                        <p:attrNameLst>
                                          <p:attrName>fill.on</p:attrName>
                                        </p:attrNameLst>
                                      </p:cBhvr>
                                      <p:to>
                                        <p:strVal val="true"/>
                                      </p:to>
                                    </p:set>
                                  </p:childTnLst>
                                </p:cTn>
                              </p:par>
                              <p:par>
                                <p:cTn id="20" presetID="19" presetClass="emph" presetSubtype="0" fill="hold" grpId="0" nodeType="withEffect">
                                  <p:stCondLst>
                                    <p:cond delay="0"/>
                                  </p:stCondLst>
                                  <p:childTnLst>
                                    <p:animClr clrSpc="rgb" dir="cw">
                                      <p:cBhvr override="childStyle">
                                        <p:cTn id="21" dur="500" fill="hold"/>
                                        <p:tgtEl>
                                          <p:spTgt spid="21"/>
                                        </p:tgtEl>
                                        <p:attrNameLst>
                                          <p:attrName>style.color</p:attrName>
                                        </p:attrNameLst>
                                      </p:cBhvr>
                                      <p:to>
                                        <a:srgbClr val="FFC000"/>
                                      </p:to>
                                    </p:animClr>
                                    <p:animClr clrSpc="rgb" dir="cw">
                                      <p:cBhvr>
                                        <p:cTn id="22" dur="500" fill="hold"/>
                                        <p:tgtEl>
                                          <p:spTgt spid="21"/>
                                        </p:tgtEl>
                                        <p:attrNameLst>
                                          <p:attrName>fillcolor</p:attrName>
                                        </p:attrNameLst>
                                      </p:cBhvr>
                                      <p:to>
                                        <a:srgbClr val="FFC000"/>
                                      </p:to>
                                    </p:animClr>
                                    <p:set>
                                      <p:cBhvr>
                                        <p:cTn id="23" dur="500" fill="hold"/>
                                        <p:tgtEl>
                                          <p:spTgt spid="21"/>
                                        </p:tgtEl>
                                        <p:attrNameLst>
                                          <p:attrName>fill.type</p:attrName>
                                        </p:attrNameLst>
                                      </p:cBhvr>
                                      <p:to>
                                        <p:strVal val="solid"/>
                                      </p:to>
                                    </p:set>
                                    <p:set>
                                      <p:cBhvr>
                                        <p:cTn id="24" dur="500" fill="hold"/>
                                        <p:tgtEl>
                                          <p:spTgt spid="21"/>
                                        </p:tgtEl>
                                        <p:attrNameLst>
                                          <p:attrName>fill.on</p:attrName>
                                        </p:attrNameLst>
                                      </p:cBhvr>
                                      <p:to>
                                        <p:strVal val="true"/>
                                      </p:to>
                                    </p:set>
                                  </p:childTnLst>
                                </p:cTn>
                              </p:par>
                              <p:par>
                                <p:cTn id="25" presetID="19" presetClass="emph" presetSubtype="0" fill="hold" grpId="0" nodeType="withEffect">
                                  <p:stCondLst>
                                    <p:cond delay="0"/>
                                  </p:stCondLst>
                                  <p:childTnLst>
                                    <p:animClr clrSpc="rgb" dir="cw">
                                      <p:cBhvr override="childStyle">
                                        <p:cTn id="26" dur="500" fill="hold"/>
                                        <p:tgtEl>
                                          <p:spTgt spid="17"/>
                                        </p:tgtEl>
                                        <p:attrNameLst>
                                          <p:attrName>style.color</p:attrName>
                                        </p:attrNameLst>
                                      </p:cBhvr>
                                      <p:to>
                                        <a:srgbClr val="FFC000"/>
                                      </p:to>
                                    </p:animClr>
                                    <p:animClr clrSpc="rgb" dir="cw">
                                      <p:cBhvr>
                                        <p:cTn id="27" dur="500" fill="hold"/>
                                        <p:tgtEl>
                                          <p:spTgt spid="17"/>
                                        </p:tgtEl>
                                        <p:attrNameLst>
                                          <p:attrName>fillcolor</p:attrName>
                                        </p:attrNameLst>
                                      </p:cBhvr>
                                      <p:to>
                                        <a:srgbClr val="FFC000"/>
                                      </p:to>
                                    </p:animClr>
                                    <p:set>
                                      <p:cBhvr>
                                        <p:cTn id="28" dur="500" fill="hold"/>
                                        <p:tgtEl>
                                          <p:spTgt spid="17"/>
                                        </p:tgtEl>
                                        <p:attrNameLst>
                                          <p:attrName>fill.type</p:attrName>
                                        </p:attrNameLst>
                                      </p:cBhvr>
                                      <p:to>
                                        <p:strVal val="solid"/>
                                      </p:to>
                                    </p:set>
                                    <p:set>
                                      <p:cBhvr>
                                        <p:cTn id="29" dur="500" fill="hold"/>
                                        <p:tgtEl>
                                          <p:spTgt spid="17"/>
                                        </p:tgtEl>
                                        <p:attrNameLst>
                                          <p:attrName>fill.on</p:attrName>
                                        </p:attrNameLst>
                                      </p:cBhvr>
                                      <p:to>
                                        <p:strVal val="true"/>
                                      </p:to>
                                    </p:set>
                                  </p:childTnLst>
                                </p:cTn>
                              </p:par>
                              <p:par>
                                <p:cTn id="30" presetID="19" presetClass="emph" presetSubtype="0" fill="hold" grpId="0" nodeType="withEffect">
                                  <p:stCondLst>
                                    <p:cond delay="0"/>
                                  </p:stCondLst>
                                  <p:childTnLst>
                                    <p:animClr clrSpc="rgb" dir="cw">
                                      <p:cBhvr override="childStyle">
                                        <p:cTn id="31" dur="500" fill="hold"/>
                                        <p:tgtEl>
                                          <p:spTgt spid="16"/>
                                        </p:tgtEl>
                                        <p:attrNameLst>
                                          <p:attrName>style.color</p:attrName>
                                        </p:attrNameLst>
                                      </p:cBhvr>
                                      <p:to>
                                        <a:srgbClr val="FFC000"/>
                                      </p:to>
                                    </p:animClr>
                                    <p:animClr clrSpc="rgb" dir="cw">
                                      <p:cBhvr>
                                        <p:cTn id="32" dur="500" fill="hold"/>
                                        <p:tgtEl>
                                          <p:spTgt spid="16"/>
                                        </p:tgtEl>
                                        <p:attrNameLst>
                                          <p:attrName>fillcolor</p:attrName>
                                        </p:attrNameLst>
                                      </p:cBhvr>
                                      <p:to>
                                        <a:srgbClr val="FFC000"/>
                                      </p:to>
                                    </p:animClr>
                                    <p:set>
                                      <p:cBhvr>
                                        <p:cTn id="33" dur="500" fill="hold"/>
                                        <p:tgtEl>
                                          <p:spTgt spid="16"/>
                                        </p:tgtEl>
                                        <p:attrNameLst>
                                          <p:attrName>fill.type</p:attrName>
                                        </p:attrNameLst>
                                      </p:cBhvr>
                                      <p:to>
                                        <p:strVal val="solid"/>
                                      </p:to>
                                    </p:set>
                                    <p:set>
                                      <p:cBhvr>
                                        <p:cTn id="34" dur="500" fill="hold"/>
                                        <p:tgtEl>
                                          <p:spTgt spid="16"/>
                                        </p:tgtEl>
                                        <p:attrNameLst>
                                          <p:attrName>fill.on</p:attrName>
                                        </p:attrNameLst>
                                      </p:cBhvr>
                                      <p:to>
                                        <p:strVal val="true"/>
                                      </p:to>
                                    </p:set>
                                  </p:childTnLst>
                                </p:cTn>
                              </p:par>
                              <p:par>
                                <p:cTn id="35" presetID="19" presetClass="emph" presetSubtype="0" fill="hold" grpId="0" nodeType="withEffect">
                                  <p:stCondLst>
                                    <p:cond delay="0"/>
                                  </p:stCondLst>
                                  <p:childTnLst>
                                    <p:animClr clrSpc="rgb" dir="cw">
                                      <p:cBhvr override="childStyle">
                                        <p:cTn id="36" dur="500" fill="hold"/>
                                        <p:tgtEl>
                                          <p:spTgt spid="13"/>
                                        </p:tgtEl>
                                        <p:attrNameLst>
                                          <p:attrName>style.color</p:attrName>
                                        </p:attrNameLst>
                                      </p:cBhvr>
                                      <p:to>
                                        <a:srgbClr val="FFC000"/>
                                      </p:to>
                                    </p:animClr>
                                    <p:animClr clrSpc="rgb" dir="cw">
                                      <p:cBhvr>
                                        <p:cTn id="37" dur="500" fill="hold"/>
                                        <p:tgtEl>
                                          <p:spTgt spid="13"/>
                                        </p:tgtEl>
                                        <p:attrNameLst>
                                          <p:attrName>fillcolor</p:attrName>
                                        </p:attrNameLst>
                                      </p:cBhvr>
                                      <p:to>
                                        <a:srgbClr val="FFC000"/>
                                      </p:to>
                                    </p:animClr>
                                    <p:set>
                                      <p:cBhvr>
                                        <p:cTn id="38" dur="500" fill="hold"/>
                                        <p:tgtEl>
                                          <p:spTgt spid="13"/>
                                        </p:tgtEl>
                                        <p:attrNameLst>
                                          <p:attrName>fill.type</p:attrName>
                                        </p:attrNameLst>
                                      </p:cBhvr>
                                      <p:to>
                                        <p:strVal val="solid"/>
                                      </p:to>
                                    </p:set>
                                    <p:set>
                                      <p:cBhvr>
                                        <p:cTn id="39" dur="500" fill="hold"/>
                                        <p:tgtEl>
                                          <p:spTgt spid="13"/>
                                        </p:tgtEl>
                                        <p:attrNameLst>
                                          <p:attrName>fill.on</p:attrName>
                                        </p:attrNameLst>
                                      </p:cBhvr>
                                      <p:to>
                                        <p:strVal val="true"/>
                                      </p:to>
                                    </p:set>
                                  </p:childTnLst>
                                </p:cTn>
                              </p:par>
                              <p:par>
                                <p:cTn id="40" presetID="19" presetClass="emph" presetSubtype="0" fill="hold" grpId="0" nodeType="withEffect">
                                  <p:stCondLst>
                                    <p:cond delay="0"/>
                                  </p:stCondLst>
                                  <p:childTnLst>
                                    <p:animClr clrSpc="rgb" dir="cw">
                                      <p:cBhvr override="childStyle">
                                        <p:cTn id="41" dur="500" fill="hold"/>
                                        <p:tgtEl>
                                          <p:spTgt spid="14"/>
                                        </p:tgtEl>
                                        <p:attrNameLst>
                                          <p:attrName>style.color</p:attrName>
                                        </p:attrNameLst>
                                      </p:cBhvr>
                                      <p:to>
                                        <a:srgbClr val="FFC000"/>
                                      </p:to>
                                    </p:animClr>
                                    <p:animClr clrSpc="rgb" dir="cw">
                                      <p:cBhvr>
                                        <p:cTn id="42" dur="500" fill="hold"/>
                                        <p:tgtEl>
                                          <p:spTgt spid="14"/>
                                        </p:tgtEl>
                                        <p:attrNameLst>
                                          <p:attrName>fillcolor</p:attrName>
                                        </p:attrNameLst>
                                      </p:cBhvr>
                                      <p:to>
                                        <a:srgbClr val="FFC000"/>
                                      </p:to>
                                    </p:animClr>
                                    <p:set>
                                      <p:cBhvr>
                                        <p:cTn id="43" dur="500" fill="hold"/>
                                        <p:tgtEl>
                                          <p:spTgt spid="14"/>
                                        </p:tgtEl>
                                        <p:attrNameLst>
                                          <p:attrName>fill.type</p:attrName>
                                        </p:attrNameLst>
                                      </p:cBhvr>
                                      <p:to>
                                        <p:strVal val="solid"/>
                                      </p:to>
                                    </p:set>
                                    <p:set>
                                      <p:cBhvr>
                                        <p:cTn id="44" dur="500" fill="hold"/>
                                        <p:tgtEl>
                                          <p:spTgt spid="14"/>
                                        </p:tgtEl>
                                        <p:attrNameLst>
                                          <p:attrName>fill.on</p:attrName>
                                        </p:attrNameLst>
                                      </p:cBhvr>
                                      <p:to>
                                        <p:strVal val="true"/>
                                      </p:to>
                                    </p:set>
                                  </p:childTnLst>
                                </p:cTn>
                              </p:par>
                              <p:par>
                                <p:cTn id="45" presetID="19" presetClass="emph" presetSubtype="0" fill="hold" grpId="0" nodeType="withEffect">
                                  <p:stCondLst>
                                    <p:cond delay="0"/>
                                  </p:stCondLst>
                                  <p:childTnLst>
                                    <p:animClr clrSpc="rgb" dir="cw">
                                      <p:cBhvr override="childStyle">
                                        <p:cTn id="46" dur="500" fill="hold"/>
                                        <p:tgtEl>
                                          <p:spTgt spid="15"/>
                                        </p:tgtEl>
                                        <p:attrNameLst>
                                          <p:attrName>style.color</p:attrName>
                                        </p:attrNameLst>
                                      </p:cBhvr>
                                      <p:to>
                                        <a:srgbClr val="FFC000"/>
                                      </p:to>
                                    </p:animClr>
                                    <p:animClr clrSpc="rgb" dir="cw">
                                      <p:cBhvr>
                                        <p:cTn id="47" dur="500" fill="hold"/>
                                        <p:tgtEl>
                                          <p:spTgt spid="15"/>
                                        </p:tgtEl>
                                        <p:attrNameLst>
                                          <p:attrName>fillcolor</p:attrName>
                                        </p:attrNameLst>
                                      </p:cBhvr>
                                      <p:to>
                                        <a:srgbClr val="FFC00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9" presetClass="emph" presetSubtype="0" fill="hold" grpId="0" nodeType="withEffect">
                                  <p:stCondLst>
                                    <p:cond delay="0"/>
                                  </p:stCondLst>
                                  <p:childTnLst>
                                    <p:animClr clrSpc="rgb" dir="cw">
                                      <p:cBhvr override="childStyle">
                                        <p:cTn id="51" dur="500" fill="hold"/>
                                        <p:tgtEl>
                                          <p:spTgt spid="8"/>
                                        </p:tgtEl>
                                        <p:attrNameLst>
                                          <p:attrName>style.color</p:attrName>
                                        </p:attrNameLst>
                                      </p:cBhvr>
                                      <p:to>
                                        <a:srgbClr val="FFC000"/>
                                      </p:to>
                                    </p:animClr>
                                    <p:animClr clrSpc="rgb" dir="cw">
                                      <p:cBhvr>
                                        <p:cTn id="52" dur="500" fill="hold"/>
                                        <p:tgtEl>
                                          <p:spTgt spid="8"/>
                                        </p:tgtEl>
                                        <p:attrNameLst>
                                          <p:attrName>fillcolor</p:attrName>
                                        </p:attrNameLst>
                                      </p:cBhvr>
                                      <p:to>
                                        <a:srgbClr val="FFC000"/>
                                      </p:to>
                                    </p:animClr>
                                    <p:set>
                                      <p:cBhvr>
                                        <p:cTn id="53" dur="500" fill="hold"/>
                                        <p:tgtEl>
                                          <p:spTgt spid="8"/>
                                        </p:tgtEl>
                                        <p:attrNameLst>
                                          <p:attrName>fill.type</p:attrName>
                                        </p:attrNameLst>
                                      </p:cBhvr>
                                      <p:to>
                                        <p:strVal val="solid"/>
                                      </p:to>
                                    </p:set>
                                    <p:set>
                                      <p:cBhvr>
                                        <p:cTn id="54" dur="500" fill="hold"/>
                                        <p:tgtEl>
                                          <p:spTgt spid="8"/>
                                        </p:tgtEl>
                                        <p:attrNameLst>
                                          <p:attrName>fill.on</p:attrName>
                                        </p:attrNameLst>
                                      </p:cBhvr>
                                      <p:to>
                                        <p:strVal val="true"/>
                                      </p:to>
                                    </p:set>
                                  </p:childTnLst>
                                </p:cTn>
                              </p:par>
                              <p:par>
                                <p:cTn id="55" presetID="19" presetClass="emph" presetSubtype="0" fill="hold" grpId="0" nodeType="withEffect">
                                  <p:stCondLst>
                                    <p:cond delay="0"/>
                                  </p:stCondLst>
                                  <p:childTnLst>
                                    <p:animClr clrSpc="rgb" dir="cw">
                                      <p:cBhvr override="childStyle">
                                        <p:cTn id="56" dur="500" fill="hold"/>
                                        <p:tgtEl>
                                          <p:spTgt spid="12"/>
                                        </p:tgtEl>
                                        <p:attrNameLst>
                                          <p:attrName>style.color</p:attrName>
                                        </p:attrNameLst>
                                      </p:cBhvr>
                                      <p:to>
                                        <a:srgbClr val="FFC000"/>
                                      </p:to>
                                    </p:animClr>
                                    <p:animClr clrSpc="rgb" dir="cw">
                                      <p:cBhvr>
                                        <p:cTn id="57" dur="500" fill="hold"/>
                                        <p:tgtEl>
                                          <p:spTgt spid="12"/>
                                        </p:tgtEl>
                                        <p:attrNameLst>
                                          <p:attrName>fillcolor</p:attrName>
                                        </p:attrNameLst>
                                      </p:cBhvr>
                                      <p:to>
                                        <a:srgbClr val="FFC000"/>
                                      </p:to>
                                    </p:animClr>
                                    <p:set>
                                      <p:cBhvr>
                                        <p:cTn id="58" dur="500" fill="hold"/>
                                        <p:tgtEl>
                                          <p:spTgt spid="12"/>
                                        </p:tgtEl>
                                        <p:attrNameLst>
                                          <p:attrName>fill.type</p:attrName>
                                        </p:attrNameLst>
                                      </p:cBhvr>
                                      <p:to>
                                        <p:strVal val="solid"/>
                                      </p:to>
                                    </p:set>
                                    <p:set>
                                      <p:cBhvr>
                                        <p:cTn id="59" dur="500" fill="hold"/>
                                        <p:tgtEl>
                                          <p:spTgt spid="12"/>
                                        </p:tgtEl>
                                        <p:attrNameLst>
                                          <p:attrName>fill.on</p:attrName>
                                        </p:attrNameLst>
                                      </p:cBhvr>
                                      <p:to>
                                        <p:strVal val="true"/>
                                      </p:to>
                                    </p:set>
                                  </p:childTnLst>
                                </p:cTn>
                              </p:par>
                              <p:par>
                                <p:cTn id="60" presetID="19" presetClass="emph" presetSubtype="0" fill="hold" grpId="0" nodeType="withEffect">
                                  <p:stCondLst>
                                    <p:cond delay="0"/>
                                  </p:stCondLst>
                                  <p:childTnLst>
                                    <p:animClr clrSpc="rgb" dir="cw">
                                      <p:cBhvr override="childStyle">
                                        <p:cTn id="61" dur="500" fill="hold"/>
                                        <p:tgtEl>
                                          <p:spTgt spid="11"/>
                                        </p:tgtEl>
                                        <p:attrNameLst>
                                          <p:attrName>style.color</p:attrName>
                                        </p:attrNameLst>
                                      </p:cBhvr>
                                      <p:to>
                                        <a:srgbClr val="FFC000"/>
                                      </p:to>
                                    </p:animClr>
                                    <p:animClr clrSpc="rgb" dir="cw">
                                      <p:cBhvr>
                                        <p:cTn id="62" dur="500" fill="hold"/>
                                        <p:tgtEl>
                                          <p:spTgt spid="11"/>
                                        </p:tgtEl>
                                        <p:attrNameLst>
                                          <p:attrName>fillcolor</p:attrName>
                                        </p:attrNameLst>
                                      </p:cBhvr>
                                      <p:to>
                                        <a:srgbClr val="FFC000"/>
                                      </p:to>
                                    </p:animClr>
                                    <p:set>
                                      <p:cBhvr>
                                        <p:cTn id="63" dur="500" fill="hold"/>
                                        <p:tgtEl>
                                          <p:spTgt spid="11"/>
                                        </p:tgtEl>
                                        <p:attrNameLst>
                                          <p:attrName>fill.type</p:attrName>
                                        </p:attrNameLst>
                                      </p:cBhvr>
                                      <p:to>
                                        <p:strVal val="solid"/>
                                      </p:to>
                                    </p:set>
                                    <p:set>
                                      <p:cBhvr>
                                        <p:cTn id="64" dur="500" fill="hold"/>
                                        <p:tgtEl>
                                          <p:spTgt spid="11"/>
                                        </p:tgtEl>
                                        <p:attrNameLst>
                                          <p:attrName>fill.on</p:attrName>
                                        </p:attrNameLst>
                                      </p:cBhvr>
                                      <p:to>
                                        <p:strVal val="true"/>
                                      </p:to>
                                    </p:set>
                                  </p:childTnLst>
                                </p:cTn>
                              </p:par>
                              <p:par>
                                <p:cTn id="65" presetID="19" presetClass="emph" presetSubtype="0" fill="hold" grpId="0" nodeType="withEffect">
                                  <p:stCondLst>
                                    <p:cond delay="0"/>
                                  </p:stCondLst>
                                  <p:childTnLst>
                                    <p:animClr clrSpc="rgb" dir="cw">
                                      <p:cBhvr override="childStyle">
                                        <p:cTn id="66" dur="500" fill="hold"/>
                                        <p:tgtEl>
                                          <p:spTgt spid="9"/>
                                        </p:tgtEl>
                                        <p:attrNameLst>
                                          <p:attrName>style.color</p:attrName>
                                        </p:attrNameLst>
                                      </p:cBhvr>
                                      <p:to>
                                        <a:srgbClr val="FFC000"/>
                                      </p:to>
                                    </p:animClr>
                                    <p:animClr clrSpc="rgb" dir="cw">
                                      <p:cBhvr>
                                        <p:cTn id="67" dur="500" fill="hold"/>
                                        <p:tgtEl>
                                          <p:spTgt spid="9"/>
                                        </p:tgtEl>
                                        <p:attrNameLst>
                                          <p:attrName>fillcolor</p:attrName>
                                        </p:attrNameLst>
                                      </p:cBhvr>
                                      <p:to>
                                        <a:srgbClr val="FFC000"/>
                                      </p:to>
                                    </p:animClr>
                                    <p:set>
                                      <p:cBhvr>
                                        <p:cTn id="68" dur="500" fill="hold"/>
                                        <p:tgtEl>
                                          <p:spTgt spid="9"/>
                                        </p:tgtEl>
                                        <p:attrNameLst>
                                          <p:attrName>fill.type</p:attrName>
                                        </p:attrNameLst>
                                      </p:cBhvr>
                                      <p:to>
                                        <p:strVal val="solid"/>
                                      </p:to>
                                    </p:set>
                                    <p:set>
                                      <p:cBhvr>
                                        <p:cTn id="69" dur="500" fill="hold"/>
                                        <p:tgtEl>
                                          <p:spTgt spid="9"/>
                                        </p:tgtEl>
                                        <p:attrNameLst>
                                          <p:attrName>fill.on</p:attrName>
                                        </p:attrNameLst>
                                      </p:cBhvr>
                                      <p:to>
                                        <p:strVal val="true"/>
                                      </p:to>
                                    </p:set>
                                  </p:childTnLst>
                                </p:cTn>
                              </p:par>
                              <p:par>
                                <p:cTn id="70" presetID="19" presetClass="emph" presetSubtype="0" fill="hold" grpId="0" nodeType="withEffect">
                                  <p:stCondLst>
                                    <p:cond delay="0"/>
                                  </p:stCondLst>
                                  <p:childTnLst>
                                    <p:animClr clrSpc="rgb" dir="cw">
                                      <p:cBhvr override="childStyle">
                                        <p:cTn id="71" dur="500" fill="hold"/>
                                        <p:tgtEl>
                                          <p:spTgt spid="10"/>
                                        </p:tgtEl>
                                        <p:attrNameLst>
                                          <p:attrName>style.color</p:attrName>
                                        </p:attrNameLst>
                                      </p:cBhvr>
                                      <p:to>
                                        <a:srgbClr val="FFC000"/>
                                      </p:to>
                                    </p:animClr>
                                    <p:animClr clrSpc="rgb" dir="cw">
                                      <p:cBhvr>
                                        <p:cTn id="72" dur="500" fill="hold"/>
                                        <p:tgtEl>
                                          <p:spTgt spid="10"/>
                                        </p:tgtEl>
                                        <p:attrNameLst>
                                          <p:attrName>fillcolor</p:attrName>
                                        </p:attrNameLst>
                                      </p:cBhvr>
                                      <p:to>
                                        <a:srgbClr val="FFC000"/>
                                      </p:to>
                                    </p:animClr>
                                    <p:set>
                                      <p:cBhvr>
                                        <p:cTn id="73" dur="500" fill="hold"/>
                                        <p:tgtEl>
                                          <p:spTgt spid="10"/>
                                        </p:tgtEl>
                                        <p:attrNameLst>
                                          <p:attrName>fill.type</p:attrName>
                                        </p:attrNameLst>
                                      </p:cBhvr>
                                      <p:to>
                                        <p:strVal val="solid"/>
                                      </p:to>
                                    </p:set>
                                    <p:set>
                                      <p:cBhvr>
                                        <p:cTn id="74" dur="500" fill="hold"/>
                                        <p:tgtEl>
                                          <p:spTgt spid="10"/>
                                        </p:tgtEl>
                                        <p:attrNameLst>
                                          <p:attrName>fill.on</p:attrName>
                                        </p:attrNameLst>
                                      </p:cBhvr>
                                      <p:to>
                                        <p:strVal val="true"/>
                                      </p:to>
                                    </p:set>
                                  </p:childTnLst>
                                </p:cTn>
                              </p:par>
                              <p:par>
                                <p:cTn id="75" presetID="19" presetClass="emph" presetSubtype="0" fill="hold" grpId="0" nodeType="withEffect">
                                  <p:stCondLst>
                                    <p:cond delay="0"/>
                                  </p:stCondLst>
                                  <p:childTnLst>
                                    <p:animClr clrSpc="rgb" dir="cw">
                                      <p:cBhvr override="childStyle">
                                        <p:cTn id="76" dur="500" fill="hold"/>
                                        <p:tgtEl>
                                          <p:spTgt spid="7"/>
                                        </p:tgtEl>
                                        <p:attrNameLst>
                                          <p:attrName>style.color</p:attrName>
                                        </p:attrNameLst>
                                      </p:cBhvr>
                                      <p:to>
                                        <a:srgbClr val="FFC000"/>
                                      </p:to>
                                    </p:animClr>
                                    <p:animClr clrSpc="rgb" dir="cw">
                                      <p:cBhvr>
                                        <p:cTn id="77" dur="500" fill="hold"/>
                                        <p:tgtEl>
                                          <p:spTgt spid="7"/>
                                        </p:tgtEl>
                                        <p:attrNameLst>
                                          <p:attrName>fillcolor</p:attrName>
                                        </p:attrNameLst>
                                      </p:cBhvr>
                                      <p:to>
                                        <a:srgbClr val="FFC000"/>
                                      </p:to>
                                    </p:animClr>
                                    <p:set>
                                      <p:cBhvr>
                                        <p:cTn id="78" dur="500" fill="hold"/>
                                        <p:tgtEl>
                                          <p:spTgt spid="7"/>
                                        </p:tgtEl>
                                        <p:attrNameLst>
                                          <p:attrName>fill.type</p:attrName>
                                        </p:attrNameLst>
                                      </p:cBhvr>
                                      <p:to>
                                        <p:strVal val="solid"/>
                                      </p:to>
                                    </p:set>
                                    <p:set>
                                      <p:cBhvr>
                                        <p:cTn id="79" dur="500" fill="hold"/>
                                        <p:tgtEl>
                                          <p:spTgt spid="7"/>
                                        </p:tgtEl>
                                        <p:attrNameLst>
                                          <p:attrName>fill.on</p:attrName>
                                        </p:attrNameLst>
                                      </p:cBhvr>
                                      <p:to>
                                        <p:strVal val="true"/>
                                      </p:to>
                                    </p:set>
                                  </p:childTnLst>
                                </p:cTn>
                              </p:par>
                              <p:par>
                                <p:cTn id="80" presetID="19" presetClass="emph" presetSubtype="0" fill="hold" grpId="0" nodeType="withEffect">
                                  <p:stCondLst>
                                    <p:cond delay="0"/>
                                  </p:stCondLst>
                                  <p:childTnLst>
                                    <p:animClr clrSpc="rgb" dir="cw">
                                      <p:cBhvr override="childStyle">
                                        <p:cTn id="81" dur="500" fill="hold"/>
                                        <p:tgtEl>
                                          <p:spTgt spid="4"/>
                                        </p:tgtEl>
                                        <p:attrNameLst>
                                          <p:attrName>style.color</p:attrName>
                                        </p:attrNameLst>
                                      </p:cBhvr>
                                      <p:to>
                                        <a:srgbClr val="FFC000"/>
                                      </p:to>
                                    </p:animClr>
                                    <p:animClr clrSpc="rgb" dir="cw">
                                      <p:cBhvr>
                                        <p:cTn id="82" dur="500" fill="hold"/>
                                        <p:tgtEl>
                                          <p:spTgt spid="4"/>
                                        </p:tgtEl>
                                        <p:attrNameLst>
                                          <p:attrName>fillcolor</p:attrName>
                                        </p:attrNameLst>
                                      </p:cBhvr>
                                      <p:to>
                                        <a:srgbClr val="FFC000"/>
                                      </p:to>
                                    </p:animClr>
                                    <p:set>
                                      <p:cBhvr>
                                        <p:cTn id="83" dur="500" fill="hold"/>
                                        <p:tgtEl>
                                          <p:spTgt spid="4"/>
                                        </p:tgtEl>
                                        <p:attrNameLst>
                                          <p:attrName>fill.type</p:attrName>
                                        </p:attrNameLst>
                                      </p:cBhvr>
                                      <p:to>
                                        <p:strVal val="solid"/>
                                      </p:to>
                                    </p:set>
                                    <p:set>
                                      <p:cBhvr>
                                        <p:cTn id="84" dur="500" fill="hold"/>
                                        <p:tgtEl>
                                          <p:spTgt spid="4"/>
                                        </p:tgtEl>
                                        <p:attrNameLst>
                                          <p:attrName>fill.on</p:attrName>
                                        </p:attrNameLst>
                                      </p:cBhvr>
                                      <p:to>
                                        <p:strVal val="true"/>
                                      </p:to>
                                    </p:set>
                                  </p:childTnLst>
                                </p:cTn>
                              </p:par>
                              <p:par>
                                <p:cTn id="85" presetID="19" presetClass="emph" presetSubtype="0" fill="hold" grpId="0" nodeType="withEffect">
                                  <p:stCondLst>
                                    <p:cond delay="0"/>
                                  </p:stCondLst>
                                  <p:childTnLst>
                                    <p:animClr clrSpc="rgb" dir="cw">
                                      <p:cBhvr override="childStyle">
                                        <p:cTn id="86" dur="500" fill="hold"/>
                                        <p:tgtEl>
                                          <p:spTgt spid="26"/>
                                        </p:tgtEl>
                                        <p:attrNameLst>
                                          <p:attrName>style.color</p:attrName>
                                        </p:attrNameLst>
                                      </p:cBhvr>
                                      <p:to>
                                        <a:srgbClr val="FFC000"/>
                                      </p:to>
                                    </p:animClr>
                                    <p:animClr clrSpc="rgb" dir="cw">
                                      <p:cBhvr>
                                        <p:cTn id="87" dur="500" fill="hold"/>
                                        <p:tgtEl>
                                          <p:spTgt spid="26"/>
                                        </p:tgtEl>
                                        <p:attrNameLst>
                                          <p:attrName>fillcolor</p:attrName>
                                        </p:attrNameLst>
                                      </p:cBhvr>
                                      <p:to>
                                        <a:srgbClr val="FFC000"/>
                                      </p:to>
                                    </p:animClr>
                                    <p:set>
                                      <p:cBhvr>
                                        <p:cTn id="88" dur="500" fill="hold"/>
                                        <p:tgtEl>
                                          <p:spTgt spid="26"/>
                                        </p:tgtEl>
                                        <p:attrNameLst>
                                          <p:attrName>fill.type</p:attrName>
                                        </p:attrNameLst>
                                      </p:cBhvr>
                                      <p:to>
                                        <p:strVal val="solid"/>
                                      </p:to>
                                    </p:set>
                                    <p:set>
                                      <p:cBhvr>
                                        <p:cTn id="89" dur="500" fill="hold"/>
                                        <p:tgtEl>
                                          <p:spTgt spid="26"/>
                                        </p:tgtEl>
                                        <p:attrNameLst>
                                          <p:attrName>fill.on</p:attrName>
                                        </p:attrNameLst>
                                      </p:cBhvr>
                                      <p:to>
                                        <p:strVal val="true"/>
                                      </p:to>
                                    </p:set>
                                  </p:childTnLst>
                                </p:cTn>
                              </p:par>
                              <p:par>
                                <p:cTn id="90" presetID="19" presetClass="emph" presetSubtype="0" fill="hold" grpId="0" nodeType="withEffect">
                                  <p:stCondLst>
                                    <p:cond delay="0"/>
                                  </p:stCondLst>
                                  <p:childTnLst>
                                    <p:animClr clrSpc="rgb" dir="cw">
                                      <p:cBhvr override="childStyle">
                                        <p:cTn id="91" dur="500" fill="hold"/>
                                        <p:tgtEl>
                                          <p:spTgt spid="27"/>
                                        </p:tgtEl>
                                        <p:attrNameLst>
                                          <p:attrName>style.color</p:attrName>
                                        </p:attrNameLst>
                                      </p:cBhvr>
                                      <p:to>
                                        <a:srgbClr val="FFC000"/>
                                      </p:to>
                                    </p:animClr>
                                    <p:animClr clrSpc="rgb" dir="cw">
                                      <p:cBhvr>
                                        <p:cTn id="92" dur="500" fill="hold"/>
                                        <p:tgtEl>
                                          <p:spTgt spid="27"/>
                                        </p:tgtEl>
                                        <p:attrNameLst>
                                          <p:attrName>fillcolor</p:attrName>
                                        </p:attrNameLst>
                                      </p:cBhvr>
                                      <p:to>
                                        <a:srgbClr val="FFC000"/>
                                      </p:to>
                                    </p:animClr>
                                    <p:set>
                                      <p:cBhvr>
                                        <p:cTn id="93" dur="500" fill="hold"/>
                                        <p:tgtEl>
                                          <p:spTgt spid="27"/>
                                        </p:tgtEl>
                                        <p:attrNameLst>
                                          <p:attrName>fill.type</p:attrName>
                                        </p:attrNameLst>
                                      </p:cBhvr>
                                      <p:to>
                                        <p:strVal val="solid"/>
                                      </p:to>
                                    </p:set>
                                    <p:set>
                                      <p:cBhvr>
                                        <p:cTn id="94" dur="500" fill="hold"/>
                                        <p:tgtEl>
                                          <p:spTgt spid="27"/>
                                        </p:tgtEl>
                                        <p:attrNameLst>
                                          <p:attrName>fill.on</p:attrName>
                                        </p:attrNameLst>
                                      </p:cBhvr>
                                      <p:to>
                                        <p:strVal val="true"/>
                                      </p:to>
                                    </p:set>
                                  </p:childTnLst>
                                </p:cTn>
                              </p:par>
                              <p:par>
                                <p:cTn id="95" presetID="19" presetClass="emph" presetSubtype="0" fill="hold" grpId="0" nodeType="withEffect">
                                  <p:stCondLst>
                                    <p:cond delay="0"/>
                                  </p:stCondLst>
                                  <p:childTnLst>
                                    <p:animClr clrSpc="rgb" dir="cw">
                                      <p:cBhvr override="childStyle">
                                        <p:cTn id="96" dur="500" fill="hold"/>
                                        <p:tgtEl>
                                          <p:spTgt spid="25"/>
                                        </p:tgtEl>
                                        <p:attrNameLst>
                                          <p:attrName>style.color</p:attrName>
                                        </p:attrNameLst>
                                      </p:cBhvr>
                                      <p:to>
                                        <a:srgbClr val="FFC000"/>
                                      </p:to>
                                    </p:animClr>
                                    <p:animClr clrSpc="rgb" dir="cw">
                                      <p:cBhvr>
                                        <p:cTn id="97" dur="500" fill="hold"/>
                                        <p:tgtEl>
                                          <p:spTgt spid="25"/>
                                        </p:tgtEl>
                                        <p:attrNameLst>
                                          <p:attrName>fillcolor</p:attrName>
                                        </p:attrNameLst>
                                      </p:cBhvr>
                                      <p:to>
                                        <a:srgbClr val="FFC000"/>
                                      </p:to>
                                    </p:animClr>
                                    <p:set>
                                      <p:cBhvr>
                                        <p:cTn id="98" dur="500" fill="hold"/>
                                        <p:tgtEl>
                                          <p:spTgt spid="25"/>
                                        </p:tgtEl>
                                        <p:attrNameLst>
                                          <p:attrName>fill.type</p:attrName>
                                        </p:attrNameLst>
                                      </p:cBhvr>
                                      <p:to>
                                        <p:strVal val="solid"/>
                                      </p:to>
                                    </p:set>
                                    <p:set>
                                      <p:cBhvr>
                                        <p:cTn id="99" dur="500" fill="hold"/>
                                        <p:tgtEl>
                                          <p:spTgt spid="25"/>
                                        </p:tgtEl>
                                        <p:attrNameLst>
                                          <p:attrName>fill.on</p:attrName>
                                        </p:attrNameLst>
                                      </p:cBhvr>
                                      <p:to>
                                        <p:strVal val="true"/>
                                      </p:to>
                                    </p:set>
                                  </p:childTnLst>
                                </p:cTn>
                              </p:par>
                              <p:par>
                                <p:cTn id="100" presetID="19" presetClass="emph" presetSubtype="0" fill="hold" grpId="0" nodeType="withEffect">
                                  <p:stCondLst>
                                    <p:cond delay="0"/>
                                  </p:stCondLst>
                                  <p:childTnLst>
                                    <p:animClr clrSpc="rgb" dir="cw">
                                      <p:cBhvr override="childStyle">
                                        <p:cTn id="101" dur="500" fill="hold"/>
                                        <p:tgtEl>
                                          <p:spTgt spid="24"/>
                                        </p:tgtEl>
                                        <p:attrNameLst>
                                          <p:attrName>style.color</p:attrName>
                                        </p:attrNameLst>
                                      </p:cBhvr>
                                      <p:to>
                                        <a:srgbClr val="FFC000"/>
                                      </p:to>
                                    </p:animClr>
                                    <p:animClr clrSpc="rgb" dir="cw">
                                      <p:cBhvr>
                                        <p:cTn id="102" dur="500" fill="hold"/>
                                        <p:tgtEl>
                                          <p:spTgt spid="24"/>
                                        </p:tgtEl>
                                        <p:attrNameLst>
                                          <p:attrName>fillcolor</p:attrName>
                                        </p:attrNameLst>
                                      </p:cBhvr>
                                      <p:to>
                                        <a:srgbClr val="FFC000"/>
                                      </p:to>
                                    </p:animClr>
                                    <p:set>
                                      <p:cBhvr>
                                        <p:cTn id="103" dur="500" fill="hold"/>
                                        <p:tgtEl>
                                          <p:spTgt spid="24"/>
                                        </p:tgtEl>
                                        <p:attrNameLst>
                                          <p:attrName>fill.type</p:attrName>
                                        </p:attrNameLst>
                                      </p:cBhvr>
                                      <p:to>
                                        <p:strVal val="solid"/>
                                      </p:to>
                                    </p:set>
                                    <p:set>
                                      <p:cBhvr>
                                        <p:cTn id="104" dur="500" fill="hold"/>
                                        <p:tgtEl>
                                          <p:spTgt spid="24"/>
                                        </p:tgtEl>
                                        <p:attrNameLst>
                                          <p:attrName>fill.on</p:attrName>
                                        </p:attrNameLst>
                                      </p:cBhvr>
                                      <p:to>
                                        <p:strVal val="true"/>
                                      </p:to>
                                    </p:set>
                                  </p:childTnLst>
                                </p:cTn>
                              </p:par>
                              <p:par>
                                <p:cTn id="105" presetID="19" presetClass="emph" presetSubtype="0" fill="hold" grpId="0" nodeType="withEffect">
                                  <p:stCondLst>
                                    <p:cond delay="0"/>
                                  </p:stCondLst>
                                  <p:childTnLst>
                                    <p:animClr clrSpc="rgb" dir="cw">
                                      <p:cBhvr override="childStyle">
                                        <p:cTn id="106" dur="500" fill="hold"/>
                                        <p:tgtEl>
                                          <p:spTgt spid="23"/>
                                        </p:tgtEl>
                                        <p:attrNameLst>
                                          <p:attrName>style.color</p:attrName>
                                        </p:attrNameLst>
                                      </p:cBhvr>
                                      <p:to>
                                        <a:srgbClr val="FFC000"/>
                                      </p:to>
                                    </p:animClr>
                                    <p:animClr clrSpc="rgb" dir="cw">
                                      <p:cBhvr>
                                        <p:cTn id="107" dur="500" fill="hold"/>
                                        <p:tgtEl>
                                          <p:spTgt spid="23"/>
                                        </p:tgtEl>
                                        <p:attrNameLst>
                                          <p:attrName>fillcolor</p:attrName>
                                        </p:attrNameLst>
                                      </p:cBhvr>
                                      <p:to>
                                        <a:srgbClr val="FFC000"/>
                                      </p:to>
                                    </p:animClr>
                                    <p:set>
                                      <p:cBhvr>
                                        <p:cTn id="108" dur="500" fill="hold"/>
                                        <p:tgtEl>
                                          <p:spTgt spid="23"/>
                                        </p:tgtEl>
                                        <p:attrNameLst>
                                          <p:attrName>fill.type</p:attrName>
                                        </p:attrNameLst>
                                      </p:cBhvr>
                                      <p:to>
                                        <p:strVal val="solid"/>
                                      </p:to>
                                    </p:set>
                                    <p:set>
                                      <p:cBhvr>
                                        <p:cTn id="109" dur="500" fill="hold"/>
                                        <p:tgtEl>
                                          <p:spTgt spid="23"/>
                                        </p:tgtEl>
                                        <p:attrNameLst>
                                          <p:attrName>fill.on</p:attrName>
                                        </p:attrNameLst>
                                      </p:cBhvr>
                                      <p:to>
                                        <p:strVal val="true"/>
                                      </p:to>
                                    </p:set>
                                  </p:childTnLst>
                                </p:cTn>
                              </p:par>
                            </p:childTnLst>
                          </p:cTn>
                        </p:par>
                        <p:par>
                          <p:cTn id="110" fill="hold">
                            <p:stCondLst>
                              <p:cond delay="500"/>
                            </p:stCondLst>
                            <p:childTnLst>
                              <p:par>
                                <p:cTn id="111" presetID="2" presetClass="exit" presetSubtype="1" fill="hold" grpId="1" nodeType="afterEffect">
                                  <p:stCondLst>
                                    <p:cond delay="0"/>
                                  </p:stCondLst>
                                  <p:childTnLst>
                                    <p:anim calcmode="lin" valueType="num">
                                      <p:cBhvr additive="base">
                                        <p:cTn id="112" dur="500"/>
                                        <p:tgtEl>
                                          <p:spTgt spid="18"/>
                                        </p:tgtEl>
                                        <p:attrNameLst>
                                          <p:attrName>ppt_x</p:attrName>
                                        </p:attrNameLst>
                                      </p:cBhvr>
                                      <p:tavLst>
                                        <p:tav tm="0">
                                          <p:val>
                                            <p:strVal val="ppt_x"/>
                                          </p:val>
                                        </p:tav>
                                        <p:tav tm="100000">
                                          <p:val>
                                            <p:strVal val="ppt_x"/>
                                          </p:val>
                                        </p:tav>
                                      </p:tavLst>
                                    </p:anim>
                                    <p:anim calcmode="lin" valueType="num">
                                      <p:cBhvr additive="base">
                                        <p:cTn id="113" dur="500"/>
                                        <p:tgtEl>
                                          <p:spTgt spid="18"/>
                                        </p:tgtEl>
                                        <p:attrNameLst>
                                          <p:attrName>ppt_y</p:attrName>
                                        </p:attrNameLst>
                                      </p:cBhvr>
                                      <p:tavLst>
                                        <p:tav tm="0">
                                          <p:val>
                                            <p:strVal val="ppt_y"/>
                                          </p:val>
                                        </p:tav>
                                        <p:tav tm="100000">
                                          <p:val>
                                            <p:strVal val="0-ppt_h/2"/>
                                          </p:val>
                                        </p:tav>
                                      </p:tavLst>
                                    </p:anim>
                                    <p:set>
                                      <p:cBhvr>
                                        <p:cTn id="114" dur="1" fill="hold">
                                          <p:stCondLst>
                                            <p:cond delay="499"/>
                                          </p:stCondLst>
                                        </p:cTn>
                                        <p:tgtEl>
                                          <p:spTgt spid="18"/>
                                        </p:tgtEl>
                                        <p:attrNameLst>
                                          <p:attrName>style.visibility</p:attrName>
                                        </p:attrNameLst>
                                      </p:cBhvr>
                                      <p:to>
                                        <p:strVal val="hidden"/>
                                      </p:to>
                                    </p:set>
                                  </p:childTnLst>
                                </p:cTn>
                              </p:par>
                            </p:childTnLst>
                          </p:cTn>
                        </p:par>
                        <p:par>
                          <p:cTn id="115" fill="hold">
                            <p:stCondLst>
                              <p:cond delay="1000"/>
                            </p:stCondLst>
                            <p:childTnLst>
                              <p:par>
                                <p:cTn id="116" presetID="2" presetClass="exit" presetSubtype="1" fill="hold" grpId="1" nodeType="afterEffect">
                                  <p:stCondLst>
                                    <p:cond delay="0"/>
                                  </p:stCondLst>
                                  <p:childTnLst>
                                    <p:anim calcmode="lin" valueType="num">
                                      <p:cBhvr additive="base">
                                        <p:cTn id="117" dur="500"/>
                                        <p:tgtEl>
                                          <p:spTgt spid="17"/>
                                        </p:tgtEl>
                                        <p:attrNameLst>
                                          <p:attrName>ppt_x</p:attrName>
                                        </p:attrNameLst>
                                      </p:cBhvr>
                                      <p:tavLst>
                                        <p:tav tm="0">
                                          <p:val>
                                            <p:strVal val="ppt_x"/>
                                          </p:val>
                                        </p:tav>
                                        <p:tav tm="100000">
                                          <p:val>
                                            <p:strVal val="ppt_x"/>
                                          </p:val>
                                        </p:tav>
                                      </p:tavLst>
                                    </p:anim>
                                    <p:anim calcmode="lin" valueType="num">
                                      <p:cBhvr additive="base">
                                        <p:cTn id="118" dur="500"/>
                                        <p:tgtEl>
                                          <p:spTgt spid="17"/>
                                        </p:tgtEl>
                                        <p:attrNameLst>
                                          <p:attrName>ppt_y</p:attrName>
                                        </p:attrNameLst>
                                      </p:cBhvr>
                                      <p:tavLst>
                                        <p:tav tm="0">
                                          <p:val>
                                            <p:strVal val="ppt_y"/>
                                          </p:val>
                                        </p:tav>
                                        <p:tav tm="100000">
                                          <p:val>
                                            <p:strVal val="0-ppt_h/2"/>
                                          </p:val>
                                        </p:tav>
                                      </p:tavLst>
                                    </p:anim>
                                    <p:set>
                                      <p:cBhvr>
                                        <p:cTn id="119" dur="1" fill="hold">
                                          <p:stCondLst>
                                            <p:cond delay="499"/>
                                          </p:stCondLst>
                                        </p:cTn>
                                        <p:tgtEl>
                                          <p:spTgt spid="17"/>
                                        </p:tgtEl>
                                        <p:attrNameLst>
                                          <p:attrName>style.visibility</p:attrName>
                                        </p:attrNameLst>
                                      </p:cBhvr>
                                      <p:to>
                                        <p:strVal val="hidden"/>
                                      </p:to>
                                    </p:set>
                                  </p:childTnLst>
                                </p:cTn>
                              </p:par>
                            </p:childTnLst>
                          </p:cTn>
                        </p:par>
                        <p:par>
                          <p:cTn id="120" fill="hold">
                            <p:stCondLst>
                              <p:cond delay="1500"/>
                            </p:stCondLst>
                            <p:childTnLst>
                              <p:par>
                                <p:cTn id="121" presetID="2" presetClass="exit" presetSubtype="3" fill="hold" grpId="1" nodeType="afterEffect">
                                  <p:stCondLst>
                                    <p:cond delay="0"/>
                                  </p:stCondLst>
                                  <p:childTnLst>
                                    <p:anim calcmode="lin" valueType="num">
                                      <p:cBhvr additive="base">
                                        <p:cTn id="122" dur="500"/>
                                        <p:tgtEl>
                                          <p:spTgt spid="4"/>
                                        </p:tgtEl>
                                        <p:attrNameLst>
                                          <p:attrName>ppt_x</p:attrName>
                                        </p:attrNameLst>
                                      </p:cBhvr>
                                      <p:tavLst>
                                        <p:tav tm="0">
                                          <p:val>
                                            <p:strVal val="ppt_x"/>
                                          </p:val>
                                        </p:tav>
                                        <p:tav tm="100000">
                                          <p:val>
                                            <p:strVal val="1+ppt_w/2"/>
                                          </p:val>
                                        </p:tav>
                                      </p:tavLst>
                                    </p:anim>
                                    <p:anim calcmode="lin" valueType="num">
                                      <p:cBhvr additive="base">
                                        <p:cTn id="123" dur="500"/>
                                        <p:tgtEl>
                                          <p:spTgt spid="4"/>
                                        </p:tgtEl>
                                        <p:attrNameLst>
                                          <p:attrName>ppt_y</p:attrName>
                                        </p:attrNameLst>
                                      </p:cBhvr>
                                      <p:tavLst>
                                        <p:tav tm="0">
                                          <p:val>
                                            <p:strVal val="ppt_y"/>
                                          </p:val>
                                        </p:tav>
                                        <p:tav tm="100000">
                                          <p:val>
                                            <p:strVal val="0-ppt_h/2"/>
                                          </p:val>
                                        </p:tav>
                                      </p:tavLst>
                                    </p:anim>
                                    <p:set>
                                      <p:cBhvr>
                                        <p:cTn id="124" dur="1" fill="hold">
                                          <p:stCondLst>
                                            <p:cond delay="499"/>
                                          </p:stCondLst>
                                        </p:cTn>
                                        <p:tgtEl>
                                          <p:spTgt spid="4"/>
                                        </p:tgtEl>
                                        <p:attrNameLst>
                                          <p:attrName>style.visibility</p:attrName>
                                        </p:attrNameLst>
                                      </p:cBhvr>
                                      <p:to>
                                        <p:strVal val="hidden"/>
                                      </p:to>
                                    </p:set>
                                  </p:childTnLst>
                                </p:cTn>
                              </p:par>
                            </p:childTnLst>
                          </p:cTn>
                        </p:par>
                        <p:par>
                          <p:cTn id="125" fill="hold">
                            <p:stCondLst>
                              <p:cond delay="2000"/>
                            </p:stCondLst>
                            <p:childTnLst>
                              <p:par>
                                <p:cTn id="126" presetID="2" presetClass="exit" presetSubtype="6" fill="hold" grpId="1" nodeType="afterEffect">
                                  <p:stCondLst>
                                    <p:cond delay="0"/>
                                  </p:stCondLst>
                                  <p:childTnLst>
                                    <p:anim calcmode="lin" valueType="num">
                                      <p:cBhvr additive="base">
                                        <p:cTn id="127" dur="500"/>
                                        <p:tgtEl>
                                          <p:spTgt spid="9"/>
                                        </p:tgtEl>
                                        <p:attrNameLst>
                                          <p:attrName>ppt_x</p:attrName>
                                        </p:attrNameLst>
                                      </p:cBhvr>
                                      <p:tavLst>
                                        <p:tav tm="0">
                                          <p:val>
                                            <p:strVal val="ppt_x"/>
                                          </p:val>
                                        </p:tav>
                                        <p:tav tm="100000">
                                          <p:val>
                                            <p:strVal val="1+ppt_w/2"/>
                                          </p:val>
                                        </p:tav>
                                      </p:tavLst>
                                    </p:anim>
                                    <p:anim calcmode="lin" valueType="num">
                                      <p:cBhvr additive="base">
                                        <p:cTn id="128" dur="500"/>
                                        <p:tgtEl>
                                          <p:spTgt spid="9"/>
                                        </p:tgtEl>
                                        <p:attrNameLst>
                                          <p:attrName>ppt_y</p:attrName>
                                        </p:attrNameLst>
                                      </p:cBhvr>
                                      <p:tavLst>
                                        <p:tav tm="0">
                                          <p:val>
                                            <p:strVal val="ppt_y"/>
                                          </p:val>
                                        </p:tav>
                                        <p:tav tm="100000">
                                          <p:val>
                                            <p:strVal val="1+ppt_h/2"/>
                                          </p:val>
                                        </p:tav>
                                      </p:tavLst>
                                    </p:anim>
                                    <p:set>
                                      <p:cBhvr>
                                        <p:cTn id="129" dur="1" fill="hold">
                                          <p:stCondLst>
                                            <p:cond delay="499"/>
                                          </p:stCondLst>
                                        </p:cTn>
                                        <p:tgtEl>
                                          <p:spTgt spid="9"/>
                                        </p:tgtEl>
                                        <p:attrNameLst>
                                          <p:attrName>style.visibility</p:attrName>
                                        </p:attrNameLst>
                                      </p:cBhvr>
                                      <p:to>
                                        <p:strVal val="hidden"/>
                                      </p:to>
                                    </p:set>
                                  </p:childTnLst>
                                </p:cTn>
                              </p:par>
                            </p:childTnLst>
                          </p:cTn>
                        </p:par>
                        <p:par>
                          <p:cTn id="130" fill="hold">
                            <p:stCondLst>
                              <p:cond delay="2500"/>
                            </p:stCondLst>
                            <p:childTnLst>
                              <p:par>
                                <p:cTn id="131" presetID="2" presetClass="exit" presetSubtype="4" fill="hold" grpId="1" nodeType="afterEffect">
                                  <p:stCondLst>
                                    <p:cond delay="0"/>
                                  </p:stCondLst>
                                  <p:childTnLst>
                                    <p:anim calcmode="lin" valueType="num">
                                      <p:cBhvr additive="base">
                                        <p:cTn id="132" dur="500"/>
                                        <p:tgtEl>
                                          <p:spTgt spid="11"/>
                                        </p:tgtEl>
                                        <p:attrNameLst>
                                          <p:attrName>ppt_x</p:attrName>
                                        </p:attrNameLst>
                                      </p:cBhvr>
                                      <p:tavLst>
                                        <p:tav tm="0">
                                          <p:val>
                                            <p:strVal val="ppt_x"/>
                                          </p:val>
                                        </p:tav>
                                        <p:tav tm="100000">
                                          <p:val>
                                            <p:strVal val="ppt_x"/>
                                          </p:val>
                                        </p:tav>
                                      </p:tavLst>
                                    </p:anim>
                                    <p:anim calcmode="lin" valueType="num">
                                      <p:cBhvr additive="base">
                                        <p:cTn id="133" dur="500"/>
                                        <p:tgtEl>
                                          <p:spTgt spid="11"/>
                                        </p:tgtEl>
                                        <p:attrNameLst>
                                          <p:attrName>ppt_y</p:attrName>
                                        </p:attrNameLst>
                                      </p:cBhvr>
                                      <p:tavLst>
                                        <p:tav tm="0">
                                          <p:val>
                                            <p:strVal val="ppt_y"/>
                                          </p:val>
                                        </p:tav>
                                        <p:tav tm="100000">
                                          <p:val>
                                            <p:strVal val="1+ppt_h/2"/>
                                          </p:val>
                                        </p:tav>
                                      </p:tavLst>
                                    </p:anim>
                                    <p:set>
                                      <p:cBhvr>
                                        <p:cTn id="134" dur="1" fill="hold">
                                          <p:stCondLst>
                                            <p:cond delay="499"/>
                                          </p:stCondLst>
                                        </p:cTn>
                                        <p:tgtEl>
                                          <p:spTgt spid="11"/>
                                        </p:tgtEl>
                                        <p:attrNameLst>
                                          <p:attrName>style.visibility</p:attrName>
                                        </p:attrNameLst>
                                      </p:cBhvr>
                                      <p:to>
                                        <p:strVal val="hidden"/>
                                      </p:to>
                                    </p:set>
                                  </p:childTnLst>
                                </p:cTn>
                              </p:par>
                            </p:childTnLst>
                          </p:cTn>
                        </p:par>
                        <p:par>
                          <p:cTn id="135" fill="hold">
                            <p:stCondLst>
                              <p:cond delay="3000"/>
                            </p:stCondLst>
                            <p:childTnLst>
                              <p:par>
                                <p:cTn id="136" presetID="2" presetClass="exit" presetSubtype="4" fill="hold" grpId="1" nodeType="afterEffect">
                                  <p:stCondLst>
                                    <p:cond delay="0"/>
                                  </p:stCondLst>
                                  <p:childTnLst>
                                    <p:anim calcmode="lin" valueType="num">
                                      <p:cBhvr additive="base">
                                        <p:cTn id="137" dur="500"/>
                                        <p:tgtEl>
                                          <p:spTgt spid="15"/>
                                        </p:tgtEl>
                                        <p:attrNameLst>
                                          <p:attrName>ppt_x</p:attrName>
                                        </p:attrNameLst>
                                      </p:cBhvr>
                                      <p:tavLst>
                                        <p:tav tm="0">
                                          <p:val>
                                            <p:strVal val="ppt_x"/>
                                          </p:val>
                                        </p:tav>
                                        <p:tav tm="100000">
                                          <p:val>
                                            <p:strVal val="ppt_x"/>
                                          </p:val>
                                        </p:tav>
                                      </p:tavLst>
                                    </p:anim>
                                    <p:anim calcmode="lin" valueType="num">
                                      <p:cBhvr additive="base">
                                        <p:cTn id="138" dur="500"/>
                                        <p:tgtEl>
                                          <p:spTgt spid="15"/>
                                        </p:tgtEl>
                                        <p:attrNameLst>
                                          <p:attrName>ppt_y</p:attrName>
                                        </p:attrNameLst>
                                      </p:cBhvr>
                                      <p:tavLst>
                                        <p:tav tm="0">
                                          <p:val>
                                            <p:strVal val="ppt_y"/>
                                          </p:val>
                                        </p:tav>
                                        <p:tav tm="100000">
                                          <p:val>
                                            <p:strVal val="1+ppt_h/2"/>
                                          </p:val>
                                        </p:tav>
                                      </p:tavLst>
                                    </p:anim>
                                    <p:set>
                                      <p:cBhvr>
                                        <p:cTn id="139" dur="1" fill="hold">
                                          <p:stCondLst>
                                            <p:cond delay="499"/>
                                          </p:stCondLst>
                                        </p:cTn>
                                        <p:tgtEl>
                                          <p:spTgt spid="15"/>
                                        </p:tgtEl>
                                        <p:attrNameLst>
                                          <p:attrName>style.visibility</p:attrName>
                                        </p:attrNameLst>
                                      </p:cBhvr>
                                      <p:to>
                                        <p:strVal val="hidden"/>
                                      </p:to>
                                    </p:set>
                                  </p:childTnLst>
                                </p:cTn>
                              </p:par>
                            </p:childTnLst>
                          </p:cTn>
                        </p:par>
                        <p:par>
                          <p:cTn id="140" fill="hold">
                            <p:stCondLst>
                              <p:cond delay="3500"/>
                            </p:stCondLst>
                            <p:childTnLst>
                              <p:par>
                                <p:cTn id="141" presetID="2" presetClass="exit" presetSubtype="4" fill="hold" grpId="1" nodeType="afterEffect">
                                  <p:stCondLst>
                                    <p:cond delay="0"/>
                                  </p:stCondLst>
                                  <p:childTnLst>
                                    <p:anim calcmode="lin" valueType="num">
                                      <p:cBhvr additive="base">
                                        <p:cTn id="142" dur="500"/>
                                        <p:tgtEl>
                                          <p:spTgt spid="24"/>
                                        </p:tgtEl>
                                        <p:attrNameLst>
                                          <p:attrName>ppt_x</p:attrName>
                                        </p:attrNameLst>
                                      </p:cBhvr>
                                      <p:tavLst>
                                        <p:tav tm="0">
                                          <p:val>
                                            <p:strVal val="ppt_x"/>
                                          </p:val>
                                        </p:tav>
                                        <p:tav tm="100000">
                                          <p:val>
                                            <p:strVal val="ppt_x"/>
                                          </p:val>
                                        </p:tav>
                                      </p:tavLst>
                                    </p:anim>
                                    <p:anim calcmode="lin" valueType="num">
                                      <p:cBhvr additive="base">
                                        <p:cTn id="143" dur="500"/>
                                        <p:tgtEl>
                                          <p:spTgt spid="24"/>
                                        </p:tgtEl>
                                        <p:attrNameLst>
                                          <p:attrName>ppt_y</p:attrName>
                                        </p:attrNameLst>
                                      </p:cBhvr>
                                      <p:tavLst>
                                        <p:tav tm="0">
                                          <p:val>
                                            <p:strVal val="ppt_y"/>
                                          </p:val>
                                        </p:tav>
                                        <p:tav tm="100000">
                                          <p:val>
                                            <p:strVal val="1+ppt_h/2"/>
                                          </p:val>
                                        </p:tav>
                                      </p:tavLst>
                                    </p:anim>
                                    <p:set>
                                      <p:cBhvr>
                                        <p:cTn id="144" dur="1" fill="hold">
                                          <p:stCondLst>
                                            <p:cond delay="499"/>
                                          </p:stCondLst>
                                        </p:cTn>
                                        <p:tgtEl>
                                          <p:spTgt spid="24"/>
                                        </p:tgtEl>
                                        <p:attrNameLst>
                                          <p:attrName>style.visibility</p:attrName>
                                        </p:attrNameLst>
                                      </p:cBhvr>
                                      <p:to>
                                        <p:strVal val="hidden"/>
                                      </p:to>
                                    </p:set>
                                  </p:childTnLst>
                                </p:cTn>
                              </p:par>
                            </p:childTnLst>
                          </p:cTn>
                        </p:par>
                        <p:par>
                          <p:cTn id="145" fill="hold">
                            <p:stCondLst>
                              <p:cond delay="4000"/>
                            </p:stCondLst>
                            <p:childTnLst>
                              <p:par>
                                <p:cTn id="146" presetID="2" presetClass="exit" presetSubtype="12" fill="hold" grpId="1" nodeType="afterEffect">
                                  <p:stCondLst>
                                    <p:cond delay="0"/>
                                  </p:stCondLst>
                                  <p:childTnLst>
                                    <p:anim calcmode="lin" valueType="num">
                                      <p:cBhvr additive="base">
                                        <p:cTn id="147" dur="500"/>
                                        <p:tgtEl>
                                          <p:spTgt spid="22"/>
                                        </p:tgtEl>
                                        <p:attrNameLst>
                                          <p:attrName>ppt_x</p:attrName>
                                        </p:attrNameLst>
                                      </p:cBhvr>
                                      <p:tavLst>
                                        <p:tav tm="0">
                                          <p:val>
                                            <p:strVal val="ppt_x"/>
                                          </p:val>
                                        </p:tav>
                                        <p:tav tm="100000">
                                          <p:val>
                                            <p:strVal val="0-ppt_w/2"/>
                                          </p:val>
                                        </p:tav>
                                      </p:tavLst>
                                    </p:anim>
                                    <p:anim calcmode="lin" valueType="num">
                                      <p:cBhvr additive="base">
                                        <p:cTn id="148" dur="500"/>
                                        <p:tgtEl>
                                          <p:spTgt spid="22"/>
                                        </p:tgtEl>
                                        <p:attrNameLst>
                                          <p:attrName>ppt_y</p:attrName>
                                        </p:attrNameLst>
                                      </p:cBhvr>
                                      <p:tavLst>
                                        <p:tav tm="0">
                                          <p:val>
                                            <p:strVal val="ppt_y"/>
                                          </p:val>
                                        </p:tav>
                                        <p:tav tm="100000">
                                          <p:val>
                                            <p:strVal val="1+ppt_h/2"/>
                                          </p:val>
                                        </p:tav>
                                      </p:tavLst>
                                    </p:anim>
                                    <p:set>
                                      <p:cBhvr>
                                        <p:cTn id="149" dur="1" fill="hold">
                                          <p:stCondLst>
                                            <p:cond delay="499"/>
                                          </p:stCondLst>
                                        </p:cTn>
                                        <p:tgtEl>
                                          <p:spTgt spid="22"/>
                                        </p:tgtEl>
                                        <p:attrNameLst>
                                          <p:attrName>style.visibility</p:attrName>
                                        </p:attrNameLst>
                                      </p:cBhvr>
                                      <p:to>
                                        <p:strVal val="hidden"/>
                                      </p:to>
                                    </p:set>
                                  </p:childTnLst>
                                </p:cTn>
                              </p:par>
                            </p:childTnLst>
                          </p:cTn>
                        </p:par>
                        <p:par>
                          <p:cTn id="150" fill="hold">
                            <p:stCondLst>
                              <p:cond delay="4500"/>
                            </p:stCondLst>
                            <p:childTnLst>
                              <p:par>
                                <p:cTn id="151" presetID="35" presetClass="path" presetSubtype="0" accel="50000" decel="50000" fill="hold" grpId="1" nodeType="afterEffect">
                                  <p:stCondLst>
                                    <p:cond delay="0"/>
                                  </p:stCondLst>
                                  <p:childTnLst>
                                    <p:animMotion origin="layout" path="M -3.93478E-6 -1.48148E-6 L -0.07179 -0.04803 " pathEditMode="relative" rAng="0" ptsTypes="AA">
                                      <p:cBhvr>
                                        <p:cTn id="152" dur="2000" fill="hold"/>
                                        <p:tgtEl>
                                          <p:spTgt spid="28"/>
                                        </p:tgtEl>
                                        <p:attrNameLst>
                                          <p:attrName>ppt_x</p:attrName>
                                          <p:attrName>ppt_y</p:attrName>
                                        </p:attrNameLst>
                                      </p:cBhvr>
                                      <p:rCtr x="-3593" y="-2407"/>
                                    </p:animMotion>
                                  </p:childTnLst>
                                </p:cTn>
                              </p:par>
                              <p:par>
                                <p:cTn id="153" presetID="10" presetClass="exit" presetSubtype="0" fill="hold" grpId="0" nodeType="withEffect">
                                  <p:stCondLst>
                                    <p:cond delay="0"/>
                                  </p:stCondLst>
                                  <p:childTnLst>
                                    <p:animEffect transition="out" filter="fade">
                                      <p:cBhvr>
                                        <p:cTn id="154" dur="2000"/>
                                        <p:tgtEl>
                                          <p:spTgt spid="66"/>
                                        </p:tgtEl>
                                      </p:cBhvr>
                                    </p:animEffect>
                                    <p:set>
                                      <p:cBhvr>
                                        <p:cTn id="155" dur="1" fill="hold">
                                          <p:stCondLst>
                                            <p:cond delay="1999"/>
                                          </p:stCondLst>
                                        </p:cTn>
                                        <p:tgtEl>
                                          <p:spTgt spid="66"/>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2000"/>
                                        <p:tgtEl>
                                          <p:spTgt spid="67"/>
                                        </p:tgtEl>
                                      </p:cBhvr>
                                    </p:animEffect>
                                    <p:set>
                                      <p:cBhvr>
                                        <p:cTn id="158" dur="1" fill="hold">
                                          <p:stCondLst>
                                            <p:cond delay="1999"/>
                                          </p:stCondLst>
                                        </p:cTn>
                                        <p:tgtEl>
                                          <p:spTgt spid="67"/>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2000"/>
                                        <p:tgtEl>
                                          <p:spTgt spid="70"/>
                                        </p:tgtEl>
                                      </p:cBhvr>
                                    </p:animEffect>
                                    <p:set>
                                      <p:cBhvr>
                                        <p:cTn id="161" dur="1" fill="hold">
                                          <p:stCondLst>
                                            <p:cond delay="1999"/>
                                          </p:stCondLst>
                                        </p:cTn>
                                        <p:tgtEl>
                                          <p:spTgt spid="70"/>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2000"/>
                                        <p:tgtEl>
                                          <p:spTgt spid="94"/>
                                        </p:tgtEl>
                                      </p:cBhvr>
                                    </p:animEffect>
                                    <p:set>
                                      <p:cBhvr>
                                        <p:cTn id="164" dur="1" fill="hold">
                                          <p:stCondLst>
                                            <p:cond delay="1999"/>
                                          </p:stCondLst>
                                        </p:cTn>
                                        <p:tgtEl>
                                          <p:spTgt spid="94"/>
                                        </p:tgtEl>
                                        <p:attrNameLst>
                                          <p:attrName>style.visibility</p:attrName>
                                        </p:attrNameLst>
                                      </p:cBhvr>
                                      <p:to>
                                        <p:strVal val="hidden"/>
                                      </p:to>
                                    </p:set>
                                  </p:childTnLst>
                                </p:cTn>
                              </p:par>
                              <p:par>
                                <p:cTn id="165" presetID="10" presetClass="exit" presetSubtype="0" fill="hold" grpId="0" nodeType="withEffect">
                                  <p:stCondLst>
                                    <p:cond delay="0"/>
                                  </p:stCondLst>
                                  <p:childTnLst>
                                    <p:animEffect transition="out" filter="fade">
                                      <p:cBhvr>
                                        <p:cTn id="166" dur="2000"/>
                                        <p:tgtEl>
                                          <p:spTgt spid="97"/>
                                        </p:tgtEl>
                                      </p:cBhvr>
                                    </p:animEffect>
                                    <p:set>
                                      <p:cBhvr>
                                        <p:cTn id="167" dur="1" fill="hold">
                                          <p:stCondLst>
                                            <p:cond delay="1999"/>
                                          </p:stCondLst>
                                        </p:cTn>
                                        <p:tgtEl>
                                          <p:spTgt spid="97"/>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2000"/>
                                        <p:tgtEl>
                                          <p:spTgt spid="98"/>
                                        </p:tgtEl>
                                      </p:cBhvr>
                                    </p:animEffect>
                                    <p:set>
                                      <p:cBhvr>
                                        <p:cTn id="170" dur="1" fill="hold">
                                          <p:stCondLst>
                                            <p:cond delay="1999"/>
                                          </p:stCondLst>
                                        </p:cTn>
                                        <p:tgtEl>
                                          <p:spTgt spid="9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2000"/>
                                        <p:tgtEl>
                                          <p:spTgt spid="101"/>
                                        </p:tgtEl>
                                      </p:cBhvr>
                                    </p:animEffect>
                                    <p:set>
                                      <p:cBhvr>
                                        <p:cTn id="173" dur="1" fill="hold">
                                          <p:stCondLst>
                                            <p:cond delay="1999"/>
                                          </p:stCondLst>
                                        </p:cTn>
                                        <p:tgtEl>
                                          <p:spTgt spid="101"/>
                                        </p:tgtEl>
                                        <p:attrNameLst>
                                          <p:attrName>style.visibility</p:attrName>
                                        </p:attrNameLst>
                                      </p:cBhvr>
                                      <p:to>
                                        <p:strVal val="hidden"/>
                                      </p:to>
                                    </p:set>
                                  </p:childTnLst>
                                </p:cTn>
                              </p:par>
                              <p:par>
                                <p:cTn id="174" presetID="10" presetClass="entr" presetSubtype="0" fill="hold" nodeType="withEffect">
                                  <p:stCondLst>
                                    <p:cond delay="0"/>
                                  </p:stCondLst>
                                  <p:childTnLst>
                                    <p:set>
                                      <p:cBhvr>
                                        <p:cTn id="175" dur="1" fill="hold">
                                          <p:stCondLst>
                                            <p:cond delay="0"/>
                                          </p:stCondLst>
                                        </p:cTn>
                                        <p:tgtEl>
                                          <p:spTgt spid="3"/>
                                        </p:tgtEl>
                                        <p:attrNameLst>
                                          <p:attrName>style.visibility</p:attrName>
                                        </p:attrNameLst>
                                      </p:cBhvr>
                                      <p:to>
                                        <p:strVal val="visible"/>
                                      </p:to>
                                    </p:set>
                                    <p:animEffect transition="in" filter="fade">
                                      <p:cBhvr>
                                        <p:cTn id="176" dur="2000"/>
                                        <p:tgtEl>
                                          <p:spTgt spid="3"/>
                                        </p:tgtEl>
                                      </p:cBhvr>
                                    </p:animEffect>
                                  </p:childTnLst>
                                </p:cTn>
                              </p:par>
                            </p:childTnLst>
                          </p:cTn>
                        </p:par>
                      </p:childTnLst>
                    </p:cTn>
                  </p:par>
                  <p:par>
                    <p:cTn id="177" fill="hold">
                      <p:stCondLst>
                        <p:cond delay="indefinite"/>
                      </p:stCondLst>
                      <p:childTnLst>
                        <p:par>
                          <p:cTn id="178" fill="hold">
                            <p:stCondLst>
                              <p:cond delay="0"/>
                            </p:stCondLst>
                            <p:childTnLst>
                              <p:par>
                                <p:cTn id="179" presetID="1" presetClass="emph" presetSubtype="2" fill="hold" nodeType="clickEffect">
                                  <p:stCondLst>
                                    <p:cond delay="0"/>
                                  </p:stCondLst>
                                  <p:childTnLst>
                                    <p:animClr clrSpc="rgb" dir="cw">
                                      <p:cBhvr>
                                        <p:cTn id="180" dur="2000" fill="hold"/>
                                        <p:tgtEl>
                                          <p:spTgt spid="19"/>
                                        </p:tgtEl>
                                        <p:attrNameLst>
                                          <p:attrName>fillcolor</p:attrName>
                                        </p:attrNameLst>
                                      </p:cBhvr>
                                      <p:to>
                                        <a:srgbClr val="72D639"/>
                                      </p:to>
                                    </p:animClr>
                                    <p:set>
                                      <p:cBhvr>
                                        <p:cTn id="181" dur="2000" fill="hold"/>
                                        <p:tgtEl>
                                          <p:spTgt spid="19"/>
                                        </p:tgtEl>
                                        <p:attrNameLst>
                                          <p:attrName>fill.type</p:attrName>
                                        </p:attrNameLst>
                                      </p:cBhvr>
                                      <p:to>
                                        <p:strVal val="solid"/>
                                      </p:to>
                                    </p:set>
                                    <p:set>
                                      <p:cBhvr>
                                        <p:cTn id="182" dur="2000" fill="hold"/>
                                        <p:tgtEl>
                                          <p:spTgt spid="19"/>
                                        </p:tgtEl>
                                        <p:attrNameLst>
                                          <p:attrName>fill.on</p:attrName>
                                        </p:attrNameLst>
                                      </p:cBhvr>
                                      <p:to>
                                        <p:strVal val="true"/>
                                      </p:to>
                                    </p:set>
                                  </p:childTnLst>
                                </p:cTn>
                              </p:par>
                              <p:par>
                                <p:cTn id="183" presetID="1" presetClass="emph" presetSubtype="2" fill="hold" nodeType="withEffect">
                                  <p:stCondLst>
                                    <p:cond delay="0"/>
                                  </p:stCondLst>
                                  <p:childTnLst>
                                    <p:animClr clrSpc="rgb" dir="cw">
                                      <p:cBhvr>
                                        <p:cTn id="184" dur="2000" fill="hold"/>
                                        <p:tgtEl>
                                          <p:spTgt spid="42"/>
                                        </p:tgtEl>
                                        <p:attrNameLst>
                                          <p:attrName>fillcolor</p:attrName>
                                        </p:attrNameLst>
                                      </p:cBhvr>
                                      <p:to>
                                        <a:srgbClr val="72D639"/>
                                      </p:to>
                                    </p:animClr>
                                    <p:set>
                                      <p:cBhvr>
                                        <p:cTn id="185" dur="2000" fill="hold"/>
                                        <p:tgtEl>
                                          <p:spTgt spid="42"/>
                                        </p:tgtEl>
                                        <p:attrNameLst>
                                          <p:attrName>fill.type</p:attrName>
                                        </p:attrNameLst>
                                      </p:cBhvr>
                                      <p:to>
                                        <p:strVal val="solid"/>
                                      </p:to>
                                    </p:set>
                                    <p:set>
                                      <p:cBhvr>
                                        <p:cTn id="186" dur="2000" fill="hold"/>
                                        <p:tgtEl>
                                          <p:spTgt spid="42"/>
                                        </p:tgtEl>
                                        <p:attrNameLst>
                                          <p:attrName>fill.on</p:attrName>
                                        </p:attrNameLst>
                                      </p:cBhvr>
                                      <p:to>
                                        <p:strVal val="true"/>
                                      </p:to>
                                    </p:set>
                                  </p:childTnLst>
                                </p:cTn>
                              </p:par>
                              <p:par>
                                <p:cTn id="187" presetID="1" presetClass="emph" presetSubtype="2" fill="hold" nodeType="withEffect">
                                  <p:stCondLst>
                                    <p:cond delay="0"/>
                                  </p:stCondLst>
                                  <p:childTnLst>
                                    <p:animClr clrSpc="rgb" dir="cw">
                                      <p:cBhvr>
                                        <p:cTn id="188" dur="2000" fill="hold"/>
                                        <p:tgtEl>
                                          <p:spTgt spid="41"/>
                                        </p:tgtEl>
                                        <p:attrNameLst>
                                          <p:attrName>fillcolor</p:attrName>
                                        </p:attrNameLst>
                                      </p:cBhvr>
                                      <p:to>
                                        <a:srgbClr val="72D639"/>
                                      </p:to>
                                    </p:animClr>
                                    <p:set>
                                      <p:cBhvr>
                                        <p:cTn id="189" dur="2000" fill="hold"/>
                                        <p:tgtEl>
                                          <p:spTgt spid="41"/>
                                        </p:tgtEl>
                                        <p:attrNameLst>
                                          <p:attrName>fill.type</p:attrName>
                                        </p:attrNameLst>
                                      </p:cBhvr>
                                      <p:to>
                                        <p:strVal val="solid"/>
                                      </p:to>
                                    </p:set>
                                    <p:set>
                                      <p:cBhvr>
                                        <p:cTn id="190" dur="2000" fill="hold"/>
                                        <p:tgtEl>
                                          <p:spTgt spid="41"/>
                                        </p:tgtEl>
                                        <p:attrNameLst>
                                          <p:attrName>fill.on</p:attrName>
                                        </p:attrNameLst>
                                      </p:cBhvr>
                                      <p:to>
                                        <p:strVal val="true"/>
                                      </p:to>
                                    </p:set>
                                  </p:childTnLst>
                                </p:cTn>
                              </p:par>
                              <p:par>
                                <p:cTn id="191" presetID="1" presetClass="emph" presetSubtype="2" fill="hold" nodeType="withEffect">
                                  <p:stCondLst>
                                    <p:cond delay="0"/>
                                  </p:stCondLst>
                                  <p:childTnLst>
                                    <p:animClr clrSpc="rgb" dir="cw">
                                      <p:cBhvr>
                                        <p:cTn id="192" dur="2000" fill="hold"/>
                                        <p:tgtEl>
                                          <p:spTgt spid="50"/>
                                        </p:tgtEl>
                                        <p:attrNameLst>
                                          <p:attrName>fillcolor</p:attrName>
                                        </p:attrNameLst>
                                      </p:cBhvr>
                                      <p:to>
                                        <a:srgbClr val="72D639"/>
                                      </p:to>
                                    </p:animClr>
                                    <p:set>
                                      <p:cBhvr>
                                        <p:cTn id="193" dur="2000" fill="hold"/>
                                        <p:tgtEl>
                                          <p:spTgt spid="50"/>
                                        </p:tgtEl>
                                        <p:attrNameLst>
                                          <p:attrName>fill.type</p:attrName>
                                        </p:attrNameLst>
                                      </p:cBhvr>
                                      <p:to>
                                        <p:strVal val="solid"/>
                                      </p:to>
                                    </p:set>
                                    <p:set>
                                      <p:cBhvr>
                                        <p:cTn id="194" dur="2000" fill="hold"/>
                                        <p:tgtEl>
                                          <p:spTgt spid="50"/>
                                        </p:tgtEl>
                                        <p:attrNameLst>
                                          <p:attrName>fill.on</p:attrName>
                                        </p:attrNameLst>
                                      </p:cBhvr>
                                      <p:to>
                                        <p:strVal val="true"/>
                                      </p:to>
                                    </p:set>
                                  </p:childTnLst>
                                </p:cTn>
                              </p:par>
                              <p:par>
                                <p:cTn id="195" presetID="1" presetClass="emph" presetSubtype="2" fill="hold" nodeType="withEffect">
                                  <p:stCondLst>
                                    <p:cond delay="0"/>
                                  </p:stCondLst>
                                  <p:childTnLst>
                                    <p:animClr clrSpc="rgb" dir="cw">
                                      <p:cBhvr>
                                        <p:cTn id="196" dur="2000" fill="hold"/>
                                        <p:tgtEl>
                                          <p:spTgt spid="51"/>
                                        </p:tgtEl>
                                        <p:attrNameLst>
                                          <p:attrName>fillcolor</p:attrName>
                                        </p:attrNameLst>
                                      </p:cBhvr>
                                      <p:to>
                                        <a:srgbClr val="72D639"/>
                                      </p:to>
                                    </p:animClr>
                                    <p:set>
                                      <p:cBhvr>
                                        <p:cTn id="197" dur="2000" fill="hold"/>
                                        <p:tgtEl>
                                          <p:spTgt spid="51"/>
                                        </p:tgtEl>
                                        <p:attrNameLst>
                                          <p:attrName>fill.type</p:attrName>
                                        </p:attrNameLst>
                                      </p:cBhvr>
                                      <p:to>
                                        <p:strVal val="solid"/>
                                      </p:to>
                                    </p:set>
                                    <p:set>
                                      <p:cBhvr>
                                        <p:cTn id="198" dur="2000" fill="hold"/>
                                        <p:tgtEl>
                                          <p:spTgt spid="51"/>
                                        </p:tgtEl>
                                        <p:attrNameLst>
                                          <p:attrName>fill.on</p:attrName>
                                        </p:attrNameLst>
                                      </p:cBhvr>
                                      <p:to>
                                        <p:strVal val="true"/>
                                      </p:to>
                                    </p:set>
                                  </p:childTnLst>
                                </p:cTn>
                              </p:par>
                              <p:par>
                                <p:cTn id="199" presetID="1" presetClass="emph" presetSubtype="2" fill="hold" nodeType="withEffect">
                                  <p:stCondLst>
                                    <p:cond delay="0"/>
                                  </p:stCondLst>
                                  <p:childTnLst>
                                    <p:animClr clrSpc="rgb" dir="cw">
                                      <p:cBhvr>
                                        <p:cTn id="200" dur="2000" fill="hold"/>
                                        <p:tgtEl>
                                          <p:spTgt spid="52"/>
                                        </p:tgtEl>
                                        <p:attrNameLst>
                                          <p:attrName>fillcolor</p:attrName>
                                        </p:attrNameLst>
                                      </p:cBhvr>
                                      <p:to>
                                        <a:srgbClr val="72D639"/>
                                      </p:to>
                                    </p:animClr>
                                    <p:set>
                                      <p:cBhvr>
                                        <p:cTn id="201" dur="2000" fill="hold"/>
                                        <p:tgtEl>
                                          <p:spTgt spid="52"/>
                                        </p:tgtEl>
                                        <p:attrNameLst>
                                          <p:attrName>fill.type</p:attrName>
                                        </p:attrNameLst>
                                      </p:cBhvr>
                                      <p:to>
                                        <p:strVal val="solid"/>
                                      </p:to>
                                    </p:set>
                                    <p:set>
                                      <p:cBhvr>
                                        <p:cTn id="202" dur="2000" fill="hold"/>
                                        <p:tgtEl>
                                          <p:spTgt spid="52"/>
                                        </p:tgtEl>
                                        <p:attrNameLst>
                                          <p:attrName>fill.on</p:attrName>
                                        </p:attrNameLst>
                                      </p:cBhvr>
                                      <p:to>
                                        <p:strVal val="true"/>
                                      </p:to>
                                    </p:set>
                                  </p:childTnLst>
                                </p:cTn>
                              </p:par>
                              <p:par>
                                <p:cTn id="203" presetID="1" presetClass="emph" presetSubtype="2" fill="hold" nodeType="withEffect">
                                  <p:stCondLst>
                                    <p:cond delay="0"/>
                                  </p:stCondLst>
                                  <p:childTnLst>
                                    <p:animClr clrSpc="rgb" dir="cw">
                                      <p:cBhvr>
                                        <p:cTn id="204" dur="2000" fill="hold"/>
                                        <p:tgtEl>
                                          <p:spTgt spid="33"/>
                                        </p:tgtEl>
                                        <p:attrNameLst>
                                          <p:attrName>fillcolor</p:attrName>
                                        </p:attrNameLst>
                                      </p:cBhvr>
                                      <p:to>
                                        <a:srgbClr val="72D639"/>
                                      </p:to>
                                    </p:animClr>
                                    <p:set>
                                      <p:cBhvr>
                                        <p:cTn id="205" dur="2000" fill="hold"/>
                                        <p:tgtEl>
                                          <p:spTgt spid="33"/>
                                        </p:tgtEl>
                                        <p:attrNameLst>
                                          <p:attrName>fill.type</p:attrName>
                                        </p:attrNameLst>
                                      </p:cBhvr>
                                      <p:to>
                                        <p:strVal val="solid"/>
                                      </p:to>
                                    </p:set>
                                    <p:set>
                                      <p:cBhvr>
                                        <p:cTn id="206" dur="2000" fill="hold"/>
                                        <p:tgtEl>
                                          <p:spTgt spid="33"/>
                                        </p:tgtEl>
                                        <p:attrNameLst>
                                          <p:attrName>fill.on</p:attrName>
                                        </p:attrNameLst>
                                      </p:cBhvr>
                                      <p:to>
                                        <p:strVal val="true"/>
                                      </p:to>
                                    </p:set>
                                  </p:childTnLst>
                                </p:cTn>
                              </p:par>
                              <p:par>
                                <p:cTn id="207" presetID="1" presetClass="emph" presetSubtype="2" fill="hold" nodeType="withEffect">
                                  <p:stCondLst>
                                    <p:cond delay="0"/>
                                  </p:stCondLst>
                                  <p:childTnLst>
                                    <p:animClr clrSpc="rgb" dir="cw">
                                      <p:cBhvr>
                                        <p:cTn id="208" dur="2000" fill="hold"/>
                                        <p:tgtEl>
                                          <p:spTgt spid="34"/>
                                        </p:tgtEl>
                                        <p:attrNameLst>
                                          <p:attrName>fillcolor</p:attrName>
                                        </p:attrNameLst>
                                      </p:cBhvr>
                                      <p:to>
                                        <a:srgbClr val="72D639"/>
                                      </p:to>
                                    </p:animClr>
                                    <p:set>
                                      <p:cBhvr>
                                        <p:cTn id="209" dur="2000" fill="hold"/>
                                        <p:tgtEl>
                                          <p:spTgt spid="34"/>
                                        </p:tgtEl>
                                        <p:attrNameLst>
                                          <p:attrName>fill.type</p:attrName>
                                        </p:attrNameLst>
                                      </p:cBhvr>
                                      <p:to>
                                        <p:strVal val="solid"/>
                                      </p:to>
                                    </p:set>
                                    <p:set>
                                      <p:cBhvr>
                                        <p:cTn id="210" dur="2000" fill="hold"/>
                                        <p:tgtEl>
                                          <p:spTgt spid="34"/>
                                        </p:tgtEl>
                                        <p:attrNameLst>
                                          <p:attrName>fill.on</p:attrName>
                                        </p:attrNameLst>
                                      </p:cBhvr>
                                      <p:to>
                                        <p:strVal val="true"/>
                                      </p:to>
                                    </p:set>
                                  </p:childTnLst>
                                </p:cTn>
                              </p:par>
                              <p:par>
                                <p:cTn id="211" presetID="1" presetClass="emph" presetSubtype="2" fill="hold" nodeType="withEffect">
                                  <p:stCondLst>
                                    <p:cond delay="0"/>
                                  </p:stCondLst>
                                  <p:childTnLst>
                                    <p:animClr clrSpc="rgb" dir="cw">
                                      <p:cBhvr>
                                        <p:cTn id="212" dur="2000" fill="hold"/>
                                        <p:tgtEl>
                                          <p:spTgt spid="46"/>
                                        </p:tgtEl>
                                        <p:attrNameLst>
                                          <p:attrName>fillcolor</p:attrName>
                                        </p:attrNameLst>
                                      </p:cBhvr>
                                      <p:to>
                                        <a:srgbClr val="72D639"/>
                                      </p:to>
                                    </p:animClr>
                                    <p:set>
                                      <p:cBhvr>
                                        <p:cTn id="213" dur="2000" fill="hold"/>
                                        <p:tgtEl>
                                          <p:spTgt spid="46"/>
                                        </p:tgtEl>
                                        <p:attrNameLst>
                                          <p:attrName>fill.type</p:attrName>
                                        </p:attrNameLst>
                                      </p:cBhvr>
                                      <p:to>
                                        <p:strVal val="solid"/>
                                      </p:to>
                                    </p:set>
                                    <p:set>
                                      <p:cBhvr>
                                        <p:cTn id="214" dur="2000" fill="hold"/>
                                        <p:tgtEl>
                                          <p:spTgt spid="46"/>
                                        </p:tgtEl>
                                        <p:attrNameLst>
                                          <p:attrName>fill.on</p:attrName>
                                        </p:attrNameLst>
                                      </p:cBhvr>
                                      <p:to>
                                        <p:strVal val="true"/>
                                      </p:to>
                                    </p:set>
                                  </p:childTnLst>
                                </p:cTn>
                              </p:par>
                              <p:par>
                                <p:cTn id="215" presetID="1" presetClass="emph" presetSubtype="2" fill="hold" nodeType="withEffect">
                                  <p:stCondLst>
                                    <p:cond delay="0"/>
                                  </p:stCondLst>
                                  <p:childTnLst>
                                    <p:animClr clrSpc="rgb" dir="cw">
                                      <p:cBhvr>
                                        <p:cTn id="216" dur="2000" fill="hold"/>
                                        <p:tgtEl>
                                          <p:spTgt spid="35"/>
                                        </p:tgtEl>
                                        <p:attrNameLst>
                                          <p:attrName>fillcolor</p:attrName>
                                        </p:attrNameLst>
                                      </p:cBhvr>
                                      <p:to>
                                        <a:srgbClr val="72D639"/>
                                      </p:to>
                                    </p:animClr>
                                    <p:set>
                                      <p:cBhvr>
                                        <p:cTn id="217" dur="2000" fill="hold"/>
                                        <p:tgtEl>
                                          <p:spTgt spid="35"/>
                                        </p:tgtEl>
                                        <p:attrNameLst>
                                          <p:attrName>fill.type</p:attrName>
                                        </p:attrNameLst>
                                      </p:cBhvr>
                                      <p:to>
                                        <p:strVal val="solid"/>
                                      </p:to>
                                    </p:set>
                                    <p:set>
                                      <p:cBhvr>
                                        <p:cTn id="218" dur="2000" fill="hold"/>
                                        <p:tgtEl>
                                          <p:spTgt spid="35"/>
                                        </p:tgtEl>
                                        <p:attrNameLst>
                                          <p:attrName>fill.on</p:attrName>
                                        </p:attrNameLst>
                                      </p:cBhvr>
                                      <p:to>
                                        <p:strVal val="true"/>
                                      </p:to>
                                    </p:set>
                                  </p:childTnLst>
                                </p:cTn>
                              </p:par>
                              <p:par>
                                <p:cTn id="219" presetID="1" presetClass="emph" presetSubtype="2" fill="hold" nodeType="withEffect">
                                  <p:stCondLst>
                                    <p:cond delay="0"/>
                                  </p:stCondLst>
                                  <p:childTnLst>
                                    <p:animClr clrSpc="rgb" dir="cw">
                                      <p:cBhvr>
                                        <p:cTn id="220" dur="2000" fill="hold"/>
                                        <p:tgtEl>
                                          <p:spTgt spid="43"/>
                                        </p:tgtEl>
                                        <p:attrNameLst>
                                          <p:attrName>fillcolor</p:attrName>
                                        </p:attrNameLst>
                                      </p:cBhvr>
                                      <p:to>
                                        <a:srgbClr val="72D639"/>
                                      </p:to>
                                    </p:animClr>
                                    <p:set>
                                      <p:cBhvr>
                                        <p:cTn id="221" dur="2000" fill="hold"/>
                                        <p:tgtEl>
                                          <p:spTgt spid="43"/>
                                        </p:tgtEl>
                                        <p:attrNameLst>
                                          <p:attrName>fill.type</p:attrName>
                                        </p:attrNameLst>
                                      </p:cBhvr>
                                      <p:to>
                                        <p:strVal val="solid"/>
                                      </p:to>
                                    </p:set>
                                    <p:set>
                                      <p:cBhvr>
                                        <p:cTn id="222" dur="2000" fill="hold"/>
                                        <p:tgtEl>
                                          <p:spTgt spid="43"/>
                                        </p:tgtEl>
                                        <p:attrNameLst>
                                          <p:attrName>fill.on</p:attrName>
                                        </p:attrNameLst>
                                      </p:cBhvr>
                                      <p:to>
                                        <p:strVal val="true"/>
                                      </p:to>
                                    </p:set>
                                  </p:childTnLst>
                                </p:cTn>
                              </p:par>
                              <p:par>
                                <p:cTn id="223" presetID="1" presetClass="emph" presetSubtype="2" fill="hold" nodeType="withEffect">
                                  <p:stCondLst>
                                    <p:cond delay="0"/>
                                  </p:stCondLst>
                                  <p:childTnLst>
                                    <p:animClr clrSpc="rgb" dir="cw">
                                      <p:cBhvr>
                                        <p:cTn id="224" dur="2000" fill="hold"/>
                                        <p:tgtEl>
                                          <p:spTgt spid="36"/>
                                        </p:tgtEl>
                                        <p:attrNameLst>
                                          <p:attrName>fillcolor</p:attrName>
                                        </p:attrNameLst>
                                      </p:cBhvr>
                                      <p:to>
                                        <a:srgbClr val="72D639"/>
                                      </p:to>
                                    </p:animClr>
                                    <p:set>
                                      <p:cBhvr>
                                        <p:cTn id="225" dur="2000" fill="hold"/>
                                        <p:tgtEl>
                                          <p:spTgt spid="36"/>
                                        </p:tgtEl>
                                        <p:attrNameLst>
                                          <p:attrName>fill.type</p:attrName>
                                        </p:attrNameLst>
                                      </p:cBhvr>
                                      <p:to>
                                        <p:strVal val="solid"/>
                                      </p:to>
                                    </p:set>
                                    <p:set>
                                      <p:cBhvr>
                                        <p:cTn id="226" dur="2000" fill="hold"/>
                                        <p:tgtEl>
                                          <p:spTgt spid="36"/>
                                        </p:tgtEl>
                                        <p:attrNameLst>
                                          <p:attrName>fill.on</p:attrName>
                                        </p:attrNameLst>
                                      </p:cBhvr>
                                      <p:to>
                                        <p:strVal val="true"/>
                                      </p:to>
                                    </p:set>
                                  </p:childTnLst>
                                </p:cTn>
                              </p:par>
                              <p:par>
                                <p:cTn id="227" presetID="1" presetClass="emph" presetSubtype="2" fill="hold" nodeType="withEffect">
                                  <p:stCondLst>
                                    <p:cond delay="0"/>
                                  </p:stCondLst>
                                  <p:childTnLst>
                                    <p:animClr clrSpc="rgb" dir="cw">
                                      <p:cBhvr>
                                        <p:cTn id="228" dur="2000" fill="hold"/>
                                        <p:tgtEl>
                                          <p:spTgt spid="49"/>
                                        </p:tgtEl>
                                        <p:attrNameLst>
                                          <p:attrName>fillcolor</p:attrName>
                                        </p:attrNameLst>
                                      </p:cBhvr>
                                      <p:to>
                                        <a:srgbClr val="72D639"/>
                                      </p:to>
                                    </p:animClr>
                                    <p:set>
                                      <p:cBhvr>
                                        <p:cTn id="229" dur="2000" fill="hold"/>
                                        <p:tgtEl>
                                          <p:spTgt spid="49"/>
                                        </p:tgtEl>
                                        <p:attrNameLst>
                                          <p:attrName>fill.type</p:attrName>
                                        </p:attrNameLst>
                                      </p:cBhvr>
                                      <p:to>
                                        <p:strVal val="solid"/>
                                      </p:to>
                                    </p:set>
                                    <p:set>
                                      <p:cBhvr>
                                        <p:cTn id="230" dur="2000" fill="hold"/>
                                        <p:tgtEl>
                                          <p:spTgt spid="49"/>
                                        </p:tgtEl>
                                        <p:attrNameLst>
                                          <p:attrName>fill.on</p:attrName>
                                        </p:attrNameLst>
                                      </p:cBhvr>
                                      <p:to>
                                        <p:strVal val="true"/>
                                      </p:to>
                                    </p:set>
                                  </p:childTnLst>
                                </p:cTn>
                              </p:par>
                              <p:par>
                                <p:cTn id="231" presetID="1" presetClass="emph" presetSubtype="2" fill="hold" nodeType="withEffect">
                                  <p:stCondLst>
                                    <p:cond delay="0"/>
                                  </p:stCondLst>
                                  <p:childTnLst>
                                    <p:animClr clrSpc="rgb" dir="cw">
                                      <p:cBhvr>
                                        <p:cTn id="232" dur="2000" fill="hold"/>
                                        <p:tgtEl>
                                          <p:spTgt spid="37"/>
                                        </p:tgtEl>
                                        <p:attrNameLst>
                                          <p:attrName>fillcolor</p:attrName>
                                        </p:attrNameLst>
                                      </p:cBhvr>
                                      <p:to>
                                        <a:srgbClr val="72D639"/>
                                      </p:to>
                                    </p:animClr>
                                    <p:set>
                                      <p:cBhvr>
                                        <p:cTn id="233" dur="2000" fill="hold"/>
                                        <p:tgtEl>
                                          <p:spTgt spid="37"/>
                                        </p:tgtEl>
                                        <p:attrNameLst>
                                          <p:attrName>fill.type</p:attrName>
                                        </p:attrNameLst>
                                      </p:cBhvr>
                                      <p:to>
                                        <p:strVal val="solid"/>
                                      </p:to>
                                    </p:set>
                                    <p:set>
                                      <p:cBhvr>
                                        <p:cTn id="234" dur="2000" fill="hold"/>
                                        <p:tgtEl>
                                          <p:spTgt spid="37"/>
                                        </p:tgtEl>
                                        <p:attrNameLst>
                                          <p:attrName>fill.on</p:attrName>
                                        </p:attrNameLst>
                                      </p:cBhvr>
                                      <p:to>
                                        <p:strVal val="true"/>
                                      </p:to>
                                    </p:set>
                                  </p:childTnLst>
                                </p:cTn>
                              </p:par>
                              <p:par>
                                <p:cTn id="235" presetID="1" presetClass="emph" presetSubtype="2" fill="hold" nodeType="withEffect">
                                  <p:stCondLst>
                                    <p:cond delay="0"/>
                                  </p:stCondLst>
                                  <p:childTnLst>
                                    <p:animClr clrSpc="rgb" dir="cw">
                                      <p:cBhvr>
                                        <p:cTn id="236" dur="2000" fill="hold"/>
                                        <p:tgtEl>
                                          <p:spTgt spid="38"/>
                                        </p:tgtEl>
                                        <p:attrNameLst>
                                          <p:attrName>fillcolor</p:attrName>
                                        </p:attrNameLst>
                                      </p:cBhvr>
                                      <p:to>
                                        <a:srgbClr val="72D639"/>
                                      </p:to>
                                    </p:animClr>
                                    <p:set>
                                      <p:cBhvr>
                                        <p:cTn id="237" dur="2000" fill="hold"/>
                                        <p:tgtEl>
                                          <p:spTgt spid="38"/>
                                        </p:tgtEl>
                                        <p:attrNameLst>
                                          <p:attrName>fill.type</p:attrName>
                                        </p:attrNameLst>
                                      </p:cBhvr>
                                      <p:to>
                                        <p:strVal val="solid"/>
                                      </p:to>
                                    </p:set>
                                    <p:set>
                                      <p:cBhvr>
                                        <p:cTn id="238" dur="2000" fill="hold"/>
                                        <p:tgtEl>
                                          <p:spTgt spid="38"/>
                                        </p:tgtEl>
                                        <p:attrNameLst>
                                          <p:attrName>fill.on</p:attrName>
                                        </p:attrNameLst>
                                      </p:cBhvr>
                                      <p:to>
                                        <p:strVal val="true"/>
                                      </p:to>
                                    </p:set>
                                  </p:childTnLst>
                                </p:cTn>
                              </p:par>
                              <p:par>
                                <p:cTn id="239" presetID="1" presetClass="emph" presetSubtype="2" fill="hold" nodeType="withEffect">
                                  <p:stCondLst>
                                    <p:cond delay="0"/>
                                  </p:stCondLst>
                                  <p:childTnLst>
                                    <p:animClr clrSpc="rgb" dir="cw">
                                      <p:cBhvr>
                                        <p:cTn id="240" dur="2000" fill="hold"/>
                                        <p:tgtEl>
                                          <p:spTgt spid="48"/>
                                        </p:tgtEl>
                                        <p:attrNameLst>
                                          <p:attrName>fillcolor</p:attrName>
                                        </p:attrNameLst>
                                      </p:cBhvr>
                                      <p:to>
                                        <a:srgbClr val="72D639"/>
                                      </p:to>
                                    </p:animClr>
                                    <p:set>
                                      <p:cBhvr>
                                        <p:cTn id="241" dur="2000" fill="hold"/>
                                        <p:tgtEl>
                                          <p:spTgt spid="48"/>
                                        </p:tgtEl>
                                        <p:attrNameLst>
                                          <p:attrName>fill.type</p:attrName>
                                        </p:attrNameLst>
                                      </p:cBhvr>
                                      <p:to>
                                        <p:strVal val="solid"/>
                                      </p:to>
                                    </p:set>
                                    <p:set>
                                      <p:cBhvr>
                                        <p:cTn id="242" dur="2000" fill="hold"/>
                                        <p:tgtEl>
                                          <p:spTgt spid="48"/>
                                        </p:tgtEl>
                                        <p:attrNameLst>
                                          <p:attrName>fill.on</p:attrName>
                                        </p:attrNameLst>
                                      </p:cBhvr>
                                      <p:to>
                                        <p:strVal val="true"/>
                                      </p:to>
                                    </p:set>
                                  </p:childTnLst>
                                </p:cTn>
                              </p:par>
                              <p:par>
                                <p:cTn id="243" presetID="1" presetClass="emph" presetSubtype="2" fill="hold" nodeType="withEffect">
                                  <p:stCondLst>
                                    <p:cond delay="0"/>
                                  </p:stCondLst>
                                  <p:childTnLst>
                                    <p:animClr clrSpc="rgb" dir="cw">
                                      <p:cBhvr>
                                        <p:cTn id="244" dur="2000" fill="hold"/>
                                        <p:tgtEl>
                                          <p:spTgt spid="47"/>
                                        </p:tgtEl>
                                        <p:attrNameLst>
                                          <p:attrName>fillcolor</p:attrName>
                                        </p:attrNameLst>
                                      </p:cBhvr>
                                      <p:to>
                                        <a:srgbClr val="72D639"/>
                                      </p:to>
                                    </p:animClr>
                                    <p:set>
                                      <p:cBhvr>
                                        <p:cTn id="245" dur="2000" fill="hold"/>
                                        <p:tgtEl>
                                          <p:spTgt spid="47"/>
                                        </p:tgtEl>
                                        <p:attrNameLst>
                                          <p:attrName>fill.type</p:attrName>
                                        </p:attrNameLst>
                                      </p:cBhvr>
                                      <p:to>
                                        <p:strVal val="solid"/>
                                      </p:to>
                                    </p:set>
                                    <p:set>
                                      <p:cBhvr>
                                        <p:cTn id="246" dur="2000" fill="hold"/>
                                        <p:tgtEl>
                                          <p:spTgt spid="47"/>
                                        </p:tgtEl>
                                        <p:attrNameLst>
                                          <p:attrName>fill.on</p:attrName>
                                        </p:attrNameLst>
                                      </p:cBhvr>
                                      <p:to>
                                        <p:strVal val="true"/>
                                      </p:to>
                                    </p:set>
                                  </p:childTnLst>
                                </p:cTn>
                              </p:par>
                              <p:par>
                                <p:cTn id="247" presetID="1" presetClass="emph" presetSubtype="2" fill="hold" nodeType="withEffect">
                                  <p:stCondLst>
                                    <p:cond delay="0"/>
                                  </p:stCondLst>
                                  <p:childTnLst>
                                    <p:animClr clrSpc="rgb" dir="cw">
                                      <p:cBhvr>
                                        <p:cTn id="248" dur="2000" fill="hold"/>
                                        <p:tgtEl>
                                          <p:spTgt spid="53"/>
                                        </p:tgtEl>
                                        <p:attrNameLst>
                                          <p:attrName>fillcolor</p:attrName>
                                        </p:attrNameLst>
                                      </p:cBhvr>
                                      <p:to>
                                        <a:srgbClr val="72D639"/>
                                      </p:to>
                                    </p:animClr>
                                    <p:set>
                                      <p:cBhvr>
                                        <p:cTn id="249" dur="2000" fill="hold"/>
                                        <p:tgtEl>
                                          <p:spTgt spid="53"/>
                                        </p:tgtEl>
                                        <p:attrNameLst>
                                          <p:attrName>fill.type</p:attrName>
                                        </p:attrNameLst>
                                      </p:cBhvr>
                                      <p:to>
                                        <p:strVal val="solid"/>
                                      </p:to>
                                    </p:set>
                                    <p:set>
                                      <p:cBhvr>
                                        <p:cTn id="250" dur="2000" fill="hold"/>
                                        <p:tgtEl>
                                          <p:spTgt spid="53"/>
                                        </p:tgtEl>
                                        <p:attrNameLst>
                                          <p:attrName>fill.on</p:attrName>
                                        </p:attrNameLst>
                                      </p:cBhvr>
                                      <p:to>
                                        <p:strVal val="true"/>
                                      </p:to>
                                    </p:set>
                                  </p:childTnLst>
                                </p:cTn>
                              </p:par>
                              <p:par>
                                <p:cTn id="251" presetID="1" presetClass="emph" presetSubtype="2" fill="hold" nodeType="withEffect">
                                  <p:stCondLst>
                                    <p:cond delay="0"/>
                                  </p:stCondLst>
                                  <p:childTnLst>
                                    <p:animClr clrSpc="rgb" dir="cw">
                                      <p:cBhvr>
                                        <p:cTn id="252" dur="2000" fill="hold"/>
                                        <p:tgtEl>
                                          <p:spTgt spid="40"/>
                                        </p:tgtEl>
                                        <p:attrNameLst>
                                          <p:attrName>fillcolor</p:attrName>
                                        </p:attrNameLst>
                                      </p:cBhvr>
                                      <p:to>
                                        <a:srgbClr val="72D639"/>
                                      </p:to>
                                    </p:animClr>
                                    <p:set>
                                      <p:cBhvr>
                                        <p:cTn id="253" dur="2000" fill="hold"/>
                                        <p:tgtEl>
                                          <p:spTgt spid="40"/>
                                        </p:tgtEl>
                                        <p:attrNameLst>
                                          <p:attrName>fill.type</p:attrName>
                                        </p:attrNameLst>
                                      </p:cBhvr>
                                      <p:to>
                                        <p:strVal val="solid"/>
                                      </p:to>
                                    </p:set>
                                    <p:set>
                                      <p:cBhvr>
                                        <p:cTn id="254" dur="2000" fill="hold"/>
                                        <p:tgtEl>
                                          <p:spTgt spid="4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animBg="1"/>
      <p:bldP spid="8" grpId="0" animBg="1"/>
      <p:bldP spid="9" grpId="0" animBg="1"/>
      <p:bldP spid="9" grpId="1" animBg="1"/>
      <p:bldP spid="10" grpId="0" animBg="1"/>
      <p:bldP spid="11" grpId="0" animBg="1"/>
      <p:bldP spid="11" grpId="1" animBg="1"/>
      <p:bldP spid="12" grpId="0" animBg="1"/>
      <p:bldP spid="13" grpId="0" animBg="1"/>
      <p:bldP spid="14" grpId="0" animBg="1"/>
      <p:bldP spid="15" grpId="0" animBg="1"/>
      <p:bldP spid="15" grpId="1" animBg="1"/>
      <p:bldP spid="16" grpId="0" animBg="1"/>
      <p:bldP spid="17" grpId="0" animBg="1"/>
      <p:bldP spid="17" grpId="1" animBg="1"/>
      <p:bldP spid="18" grpId="0" animBg="1"/>
      <p:bldP spid="18" grpId="1" animBg="1"/>
      <p:bldP spid="21" grpId="0" animBg="1"/>
      <p:bldP spid="22" grpId="0" animBg="1"/>
      <p:bldP spid="22" grpId="1" animBg="1"/>
      <p:bldP spid="23" grpId="0" animBg="1"/>
      <p:bldP spid="24" grpId="0" animBg="1"/>
      <p:bldP spid="24" grpId="1" animBg="1"/>
      <p:bldP spid="25" grpId="0" animBg="1"/>
      <p:bldP spid="26" grpId="0" animBg="1"/>
      <p:bldP spid="27" grpId="0" animBg="1"/>
      <p:bldP spid="28" grpId="0" animBg="1"/>
      <p:bldP spid="28" grpId="1" animBg="1"/>
      <p:bldP spid="66" grpId="0" animBg="1"/>
      <p:bldP spid="9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8832" y="1313384"/>
            <a:ext cx="21031200" cy="11089232"/>
          </a:xfrm>
        </p:spPr>
        <p:txBody>
          <a:bodyPr/>
          <a:lstStyle/>
          <a:p>
            <a:pPr marL="0" indent="0">
              <a:buNone/>
            </a:pPr>
            <a:r>
              <a:rPr lang="en-US" sz="7200" dirty="0" smtClean="0">
                <a:solidFill>
                  <a:srgbClr val="71B0E2"/>
                </a:solidFill>
              </a:rPr>
              <a:t>Increases </a:t>
            </a:r>
            <a:r>
              <a:rPr lang="en-US" sz="7200" dirty="0">
                <a:solidFill>
                  <a:srgbClr val="71B0E2"/>
                </a:solidFill>
              </a:rPr>
              <a:t>the value add of the local interactions</a:t>
            </a:r>
            <a:r>
              <a:rPr lang="en-US" sz="7200" dirty="0"/>
              <a:t> that are so important to our community’s culture</a:t>
            </a:r>
            <a:r>
              <a:rPr lang="en-US" sz="7200" dirty="0" smtClean="0"/>
              <a:t>.</a:t>
            </a:r>
            <a:br>
              <a:rPr lang="en-US" sz="7200" dirty="0" smtClean="0"/>
            </a:br>
            <a:r>
              <a:rPr lang="en-US" sz="7200" dirty="0" smtClean="0"/>
              <a:t/>
            </a:r>
            <a:br>
              <a:rPr lang="en-US" sz="7200" dirty="0" smtClean="0"/>
            </a:br>
            <a:endParaRPr lang="en-US" sz="7200" dirty="0"/>
          </a:p>
          <a:p>
            <a:pPr marL="0" indent="0">
              <a:buNone/>
            </a:pPr>
            <a:r>
              <a:rPr lang="en-US" sz="7200" dirty="0" smtClean="0"/>
              <a:t>Enables smaller organizational units and management who can also </a:t>
            </a:r>
            <a:r>
              <a:rPr lang="en-US" sz="7200" dirty="0" smtClean="0">
                <a:solidFill>
                  <a:srgbClr val="71B0E2"/>
                </a:solidFill>
              </a:rPr>
              <a:t>carry out </a:t>
            </a:r>
            <a:r>
              <a:rPr lang="en-US" sz="7200" dirty="0" smtClean="0">
                <a:solidFill>
                  <a:schemeClr val="accent1"/>
                </a:solidFill>
              </a:rPr>
              <a:t>meaningful </a:t>
            </a:r>
            <a:r>
              <a:rPr lang="en-US" sz="7200" u="sng" dirty="0" smtClean="0">
                <a:solidFill>
                  <a:schemeClr val="accent1"/>
                </a:solidFill>
              </a:rPr>
              <a:t>relationship management</a:t>
            </a:r>
            <a:r>
              <a:rPr lang="en-US" sz="7200" dirty="0" smtClean="0">
                <a:solidFill>
                  <a:schemeClr val="accent1"/>
                </a:solidFill>
              </a:rPr>
              <a:t> duties </a:t>
            </a:r>
            <a:r>
              <a:rPr lang="en-US" sz="7200" dirty="0" smtClean="0"/>
              <a:t>with clients.</a:t>
            </a:r>
            <a:endParaRPr lang="en-US" sz="7200" dirty="0"/>
          </a:p>
        </p:txBody>
      </p:sp>
    </p:spTree>
    <p:extLst>
      <p:ext uri="{BB962C8B-B14F-4D97-AF65-F5344CB8AC3E}">
        <p14:creationId xmlns:p14="http://schemas.microsoft.com/office/powerpoint/2010/main" val="2802862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Line 2"/>
          <p:cNvSpPr>
            <a:spLocks noChangeShapeType="1"/>
          </p:cNvSpPr>
          <p:nvPr/>
        </p:nvSpPr>
        <p:spPr bwMode="auto">
          <a:xfrm flipV="1">
            <a:off x="8087544" y="3537080"/>
            <a:ext cx="0" cy="8289472"/>
          </a:xfrm>
          <a:prstGeom prst="line">
            <a:avLst/>
          </a:prstGeom>
          <a:noFill/>
          <a:ln w="635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24" name="Rounded Rectangle 33"/>
          <p:cNvSpPr>
            <a:spLocks noChangeArrowheads="1"/>
          </p:cNvSpPr>
          <p:nvPr/>
        </p:nvSpPr>
        <p:spPr bwMode="auto">
          <a:xfrm>
            <a:off x="736242" y="2321496"/>
            <a:ext cx="6234112" cy="1724235"/>
          </a:xfrm>
          <a:prstGeom prst="roundRect">
            <a:avLst>
              <a:gd name="adj" fmla="val 16667"/>
            </a:avLst>
          </a:prstGeom>
          <a:noFill/>
          <a:ln w="76200" algn="ctr">
            <a:solidFill>
              <a:schemeClr val="tx1"/>
            </a:solidFill>
            <a:round/>
            <a:headEnd/>
            <a:tailEnd/>
          </a:ln>
        </p:spPr>
        <p:txBody>
          <a:bodyPr lIns="217709" tIns="108855" rIns="217709" bIns="108855" anchor="ctr"/>
          <a:lstStyle/>
          <a:p>
            <a:pPr algn="ctr" eaLnBrk="0" hangingPunct="0"/>
            <a:r>
              <a:rPr lang="en-US" sz="4800" b="1" u="sng" dirty="0" smtClean="0">
                <a:solidFill>
                  <a:schemeClr val="accent1"/>
                </a:solidFill>
                <a:latin typeface="+mj-lt"/>
              </a:rPr>
              <a:t>East Cluster</a:t>
            </a:r>
            <a:endParaRPr lang="en-US" sz="4800" b="1" u="sng" dirty="0">
              <a:solidFill>
                <a:schemeClr val="accent1"/>
              </a:solidFill>
              <a:latin typeface="+mj-lt"/>
            </a:endParaRPr>
          </a:p>
        </p:txBody>
      </p:sp>
      <p:grpSp>
        <p:nvGrpSpPr>
          <p:cNvPr id="43" name="Group 42"/>
          <p:cNvGrpSpPr/>
          <p:nvPr/>
        </p:nvGrpSpPr>
        <p:grpSpPr>
          <a:xfrm>
            <a:off x="830698" y="4737720"/>
            <a:ext cx="6045200" cy="3200400"/>
            <a:chOff x="1322264" y="3585592"/>
            <a:chExt cx="6045200" cy="3200400"/>
          </a:xfrm>
          <a:noFill/>
        </p:grpSpPr>
        <p:sp>
          <p:nvSpPr>
            <p:cNvPr id="39" name="Rectangle 48"/>
            <p:cNvSpPr>
              <a:spLocks noChangeArrowheads="1"/>
            </p:cNvSpPr>
            <p:nvPr/>
          </p:nvSpPr>
          <p:spPr bwMode="auto">
            <a:xfrm>
              <a:off x="1322264" y="5871592"/>
              <a:ext cx="6045200" cy="914400"/>
            </a:xfrm>
            <a:prstGeom prst="flowChartTerminator">
              <a:avLst/>
            </a:prstGeom>
            <a:grpFill/>
            <a:ln w="57150" algn="ctr">
              <a:solidFill>
                <a:schemeClr val="accent1"/>
              </a:solidFill>
              <a:round/>
              <a:headEnd/>
              <a:tailEnd/>
            </a:ln>
          </p:spPr>
          <p:txBody>
            <a:bodyPr lIns="217709" tIns="108855" rIns="217709" bIns="108855" anchor="ctr" anchorCtr="0"/>
            <a:lstStyle/>
            <a:p>
              <a:pPr algn="ctr" eaLnBrk="0" hangingPunct="0"/>
              <a:r>
                <a:rPr lang="en-US" sz="4800" b="1" dirty="0" smtClean="0">
                  <a:latin typeface="+mj-lt"/>
                </a:rPr>
                <a:t>Lead</a:t>
              </a:r>
              <a:endParaRPr lang="en-US" sz="4800" b="1" dirty="0">
                <a:latin typeface="+mj-lt"/>
              </a:endParaRPr>
            </a:p>
          </p:txBody>
        </p:sp>
        <p:sp>
          <p:nvSpPr>
            <p:cNvPr id="40" name="Rectangle 54"/>
            <p:cNvSpPr>
              <a:spLocks noChangeArrowheads="1"/>
            </p:cNvSpPr>
            <p:nvPr/>
          </p:nvSpPr>
          <p:spPr bwMode="auto">
            <a:xfrm>
              <a:off x="1322264" y="4804792"/>
              <a:ext cx="6045200" cy="914400"/>
            </a:xfrm>
            <a:prstGeom prst="flowChartTerminator">
              <a:avLst/>
            </a:prstGeom>
            <a:grpFill/>
            <a:ln w="57150" algn="ctr">
              <a:solidFill>
                <a:schemeClr val="accent1"/>
              </a:solidFill>
              <a:round/>
              <a:headEnd/>
              <a:tailEnd/>
            </a:ln>
          </p:spPr>
          <p:txBody>
            <a:bodyPr lIns="217709" tIns="108855" rIns="217709" bIns="108855" anchor="ctr" anchorCtr="0"/>
            <a:lstStyle/>
            <a:p>
              <a:pPr algn="ctr" eaLnBrk="0" hangingPunct="0"/>
              <a:r>
                <a:rPr lang="en-US" sz="4800" b="1" dirty="0" smtClean="0">
                  <a:latin typeface="+mj-lt"/>
                </a:rPr>
                <a:t>Lead</a:t>
              </a:r>
              <a:endParaRPr lang="en-US" sz="4800" b="1" dirty="0">
                <a:latin typeface="+mj-lt"/>
              </a:endParaRPr>
            </a:p>
          </p:txBody>
        </p:sp>
        <p:sp>
          <p:nvSpPr>
            <p:cNvPr id="41" name="Rectangle 58"/>
            <p:cNvSpPr>
              <a:spLocks noChangeArrowheads="1"/>
            </p:cNvSpPr>
            <p:nvPr/>
          </p:nvSpPr>
          <p:spPr bwMode="auto">
            <a:xfrm>
              <a:off x="1322264" y="3585592"/>
              <a:ext cx="6045200" cy="1066800"/>
            </a:xfrm>
            <a:prstGeom prst="flowChartTerminator">
              <a:avLst/>
            </a:prstGeom>
            <a:grpFill/>
            <a:ln w="57150" algn="ctr">
              <a:solidFill>
                <a:schemeClr val="accent1"/>
              </a:solidFill>
              <a:round/>
              <a:headEnd/>
              <a:tailEnd/>
            </a:ln>
          </p:spPr>
          <p:txBody>
            <a:bodyPr lIns="217709" tIns="108855" rIns="217709" bIns="108855" anchor="ctr" anchorCtr="0"/>
            <a:lstStyle/>
            <a:p>
              <a:pPr algn="ctr" eaLnBrk="0" hangingPunct="0"/>
              <a:r>
                <a:rPr lang="en-US" sz="4800" b="1" dirty="0" smtClean="0">
                  <a:latin typeface="+mj-lt"/>
                </a:rPr>
                <a:t>Manager</a:t>
              </a:r>
              <a:endParaRPr lang="en-US" sz="4800" b="1" dirty="0">
                <a:latin typeface="+mj-lt"/>
              </a:endParaRPr>
            </a:p>
          </p:txBody>
        </p:sp>
      </p:grpSp>
      <p:graphicFrame>
        <p:nvGraphicFramePr>
          <p:cNvPr id="42" name="Diagram 41"/>
          <p:cNvGraphicFramePr/>
          <p:nvPr>
            <p:extLst>
              <p:ext uri="{D42A27DB-BD31-4B8C-83A1-F6EECF244321}">
                <p14:modId xmlns:p14="http://schemas.microsoft.com/office/powerpoint/2010/main" val="4137885133"/>
              </p:ext>
            </p:extLst>
          </p:nvPr>
        </p:nvGraphicFramePr>
        <p:xfrm>
          <a:off x="950524" y="8370168"/>
          <a:ext cx="5805548" cy="4914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4" name="Rounded Rectangle 33"/>
          <p:cNvSpPr>
            <a:spLocks noChangeArrowheads="1"/>
          </p:cNvSpPr>
          <p:nvPr/>
        </p:nvSpPr>
        <p:spPr bwMode="auto">
          <a:xfrm>
            <a:off x="9198248" y="2321496"/>
            <a:ext cx="6234112" cy="1724236"/>
          </a:xfrm>
          <a:prstGeom prst="roundRect">
            <a:avLst>
              <a:gd name="adj" fmla="val 16667"/>
            </a:avLst>
          </a:prstGeom>
          <a:noFill/>
          <a:ln w="76200" algn="ctr">
            <a:solidFill>
              <a:schemeClr val="tx1"/>
            </a:solidFill>
            <a:round/>
            <a:headEnd/>
            <a:tailEnd/>
          </a:ln>
        </p:spPr>
        <p:txBody>
          <a:bodyPr lIns="217709" tIns="108855" rIns="217709" bIns="108855" anchor="ctr"/>
          <a:lstStyle/>
          <a:p>
            <a:pPr algn="ctr" eaLnBrk="0" hangingPunct="0"/>
            <a:r>
              <a:rPr lang="en-US" sz="4800" b="1" u="sng" dirty="0" smtClean="0">
                <a:solidFill>
                  <a:schemeClr val="accent2"/>
                </a:solidFill>
                <a:latin typeface="+mj-lt"/>
              </a:rPr>
              <a:t>Central Cluster</a:t>
            </a:r>
            <a:endParaRPr lang="en-US" sz="4800" b="1" u="sng" dirty="0">
              <a:solidFill>
                <a:schemeClr val="accent2"/>
              </a:solidFill>
              <a:latin typeface="+mj-lt"/>
            </a:endParaRPr>
          </a:p>
        </p:txBody>
      </p:sp>
      <p:grpSp>
        <p:nvGrpSpPr>
          <p:cNvPr id="45" name="Group 44"/>
          <p:cNvGrpSpPr/>
          <p:nvPr/>
        </p:nvGrpSpPr>
        <p:grpSpPr>
          <a:xfrm>
            <a:off x="9292704" y="4737720"/>
            <a:ext cx="6045200" cy="3200400"/>
            <a:chOff x="1322264" y="3585592"/>
            <a:chExt cx="6045200" cy="3200400"/>
          </a:xfrm>
          <a:noFill/>
        </p:grpSpPr>
        <p:sp>
          <p:nvSpPr>
            <p:cNvPr id="46" name="Rectangle 48"/>
            <p:cNvSpPr>
              <a:spLocks noChangeArrowheads="1"/>
            </p:cNvSpPr>
            <p:nvPr/>
          </p:nvSpPr>
          <p:spPr bwMode="auto">
            <a:xfrm>
              <a:off x="1322264" y="5871592"/>
              <a:ext cx="6045200" cy="914400"/>
            </a:xfrm>
            <a:prstGeom prst="flowChartTerminator">
              <a:avLst/>
            </a:prstGeom>
            <a:grpFill/>
            <a:ln w="57150" algn="ctr">
              <a:solidFill>
                <a:schemeClr val="accent2"/>
              </a:solidFill>
              <a:round/>
              <a:headEnd/>
              <a:tailEnd/>
            </a:ln>
          </p:spPr>
          <p:txBody>
            <a:bodyPr lIns="217709" tIns="108855" rIns="217709" bIns="108855" anchor="ctr" anchorCtr="0"/>
            <a:lstStyle/>
            <a:p>
              <a:pPr algn="ctr" eaLnBrk="0" hangingPunct="0"/>
              <a:r>
                <a:rPr lang="en-US" sz="4800" b="1" dirty="0" smtClean="0">
                  <a:latin typeface="+mj-lt"/>
                </a:rPr>
                <a:t>Lead</a:t>
              </a:r>
              <a:endParaRPr lang="en-US" sz="4800" b="1" dirty="0">
                <a:latin typeface="+mj-lt"/>
              </a:endParaRPr>
            </a:p>
          </p:txBody>
        </p:sp>
        <p:sp>
          <p:nvSpPr>
            <p:cNvPr id="47" name="Rectangle 54"/>
            <p:cNvSpPr>
              <a:spLocks noChangeArrowheads="1"/>
            </p:cNvSpPr>
            <p:nvPr/>
          </p:nvSpPr>
          <p:spPr bwMode="auto">
            <a:xfrm>
              <a:off x="1322264" y="4804792"/>
              <a:ext cx="6045200" cy="914400"/>
            </a:xfrm>
            <a:prstGeom prst="flowChartTerminator">
              <a:avLst/>
            </a:prstGeom>
            <a:grpFill/>
            <a:ln w="57150" algn="ctr">
              <a:solidFill>
                <a:schemeClr val="accent2"/>
              </a:solidFill>
              <a:round/>
              <a:headEnd/>
              <a:tailEnd/>
            </a:ln>
          </p:spPr>
          <p:txBody>
            <a:bodyPr lIns="217709" tIns="108855" rIns="217709" bIns="108855" anchor="ctr" anchorCtr="0"/>
            <a:lstStyle/>
            <a:p>
              <a:pPr algn="ctr" eaLnBrk="0" hangingPunct="0"/>
              <a:r>
                <a:rPr lang="en-US" sz="4800" b="1" dirty="0" smtClean="0">
                  <a:latin typeface="+mj-lt"/>
                </a:rPr>
                <a:t>Lead</a:t>
              </a:r>
              <a:endParaRPr lang="en-US" sz="4800" b="1" dirty="0">
                <a:latin typeface="+mj-lt"/>
              </a:endParaRPr>
            </a:p>
          </p:txBody>
        </p:sp>
        <p:sp>
          <p:nvSpPr>
            <p:cNvPr id="48" name="Rectangle 58"/>
            <p:cNvSpPr>
              <a:spLocks noChangeArrowheads="1"/>
            </p:cNvSpPr>
            <p:nvPr/>
          </p:nvSpPr>
          <p:spPr bwMode="auto">
            <a:xfrm>
              <a:off x="1322264" y="3585592"/>
              <a:ext cx="6045200" cy="1066800"/>
            </a:xfrm>
            <a:prstGeom prst="flowChartTerminator">
              <a:avLst/>
            </a:prstGeom>
            <a:grpFill/>
            <a:ln w="57150" algn="ctr">
              <a:solidFill>
                <a:schemeClr val="accent2"/>
              </a:solidFill>
              <a:round/>
              <a:headEnd/>
              <a:tailEnd/>
            </a:ln>
          </p:spPr>
          <p:txBody>
            <a:bodyPr lIns="217709" tIns="108855" rIns="217709" bIns="108855" anchor="ctr" anchorCtr="0"/>
            <a:lstStyle/>
            <a:p>
              <a:pPr algn="ctr" eaLnBrk="0" hangingPunct="0"/>
              <a:r>
                <a:rPr lang="en-US" sz="4800" b="1" dirty="0" smtClean="0">
                  <a:latin typeface="+mj-lt"/>
                </a:rPr>
                <a:t>Manager</a:t>
              </a:r>
              <a:endParaRPr lang="en-US" sz="4800" b="1" dirty="0">
                <a:latin typeface="+mj-lt"/>
              </a:endParaRPr>
            </a:p>
          </p:txBody>
        </p:sp>
      </p:grpSp>
      <p:graphicFrame>
        <p:nvGraphicFramePr>
          <p:cNvPr id="49" name="Diagram 48"/>
          <p:cNvGraphicFramePr/>
          <p:nvPr>
            <p:extLst>
              <p:ext uri="{D42A27DB-BD31-4B8C-83A1-F6EECF244321}">
                <p14:modId xmlns:p14="http://schemas.microsoft.com/office/powerpoint/2010/main" val="206779055"/>
              </p:ext>
            </p:extLst>
          </p:nvPr>
        </p:nvGraphicFramePr>
        <p:xfrm>
          <a:off x="9738792" y="8226152"/>
          <a:ext cx="5153024" cy="49066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50" name="Line 2"/>
          <p:cNvSpPr>
            <a:spLocks noChangeShapeType="1"/>
          </p:cNvSpPr>
          <p:nvPr/>
        </p:nvSpPr>
        <p:spPr bwMode="auto">
          <a:xfrm flipV="1">
            <a:off x="16512480" y="3537080"/>
            <a:ext cx="0" cy="8289472"/>
          </a:xfrm>
          <a:prstGeom prst="line">
            <a:avLst/>
          </a:prstGeom>
          <a:noFill/>
          <a:ln w="635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51" name="Rounded Rectangle 33"/>
          <p:cNvSpPr>
            <a:spLocks noChangeArrowheads="1"/>
          </p:cNvSpPr>
          <p:nvPr/>
        </p:nvSpPr>
        <p:spPr bwMode="auto">
          <a:xfrm>
            <a:off x="17551176" y="2321496"/>
            <a:ext cx="6234112" cy="1724236"/>
          </a:xfrm>
          <a:prstGeom prst="roundRect">
            <a:avLst>
              <a:gd name="adj" fmla="val 16667"/>
            </a:avLst>
          </a:prstGeom>
          <a:noFill/>
          <a:ln w="76200" algn="ctr">
            <a:solidFill>
              <a:schemeClr val="tx1"/>
            </a:solidFill>
            <a:round/>
            <a:headEnd/>
            <a:tailEnd/>
          </a:ln>
        </p:spPr>
        <p:txBody>
          <a:bodyPr lIns="217709" tIns="108855" rIns="217709" bIns="108855" anchor="ctr"/>
          <a:lstStyle/>
          <a:p>
            <a:pPr algn="ctr" eaLnBrk="0" hangingPunct="0"/>
            <a:r>
              <a:rPr lang="en-US" sz="4800" b="1" u="sng" dirty="0" smtClean="0">
                <a:solidFill>
                  <a:srgbClr val="FFC000"/>
                </a:solidFill>
                <a:latin typeface="+mj-lt"/>
              </a:rPr>
              <a:t>West Cluster</a:t>
            </a:r>
            <a:endParaRPr lang="en-US" sz="4800" b="1" u="sng" dirty="0">
              <a:solidFill>
                <a:srgbClr val="FFC000"/>
              </a:solidFill>
              <a:latin typeface="+mj-lt"/>
            </a:endParaRPr>
          </a:p>
        </p:txBody>
      </p:sp>
      <p:grpSp>
        <p:nvGrpSpPr>
          <p:cNvPr id="57" name="Group 56"/>
          <p:cNvGrpSpPr/>
          <p:nvPr/>
        </p:nvGrpSpPr>
        <p:grpSpPr>
          <a:xfrm>
            <a:off x="17645632" y="4737720"/>
            <a:ext cx="6045200" cy="2133600"/>
            <a:chOff x="17687056" y="3583886"/>
            <a:chExt cx="6045200" cy="2133600"/>
          </a:xfrm>
        </p:grpSpPr>
        <p:sp>
          <p:nvSpPr>
            <p:cNvPr id="54" name="Rectangle 54"/>
            <p:cNvSpPr>
              <a:spLocks noChangeArrowheads="1"/>
            </p:cNvSpPr>
            <p:nvPr/>
          </p:nvSpPr>
          <p:spPr bwMode="auto">
            <a:xfrm>
              <a:off x="17687056" y="4803086"/>
              <a:ext cx="6045200" cy="914400"/>
            </a:xfrm>
            <a:prstGeom prst="flowChartTerminator">
              <a:avLst/>
            </a:prstGeom>
            <a:noFill/>
            <a:ln w="57150" algn="ctr">
              <a:solidFill>
                <a:srgbClr val="FFC000"/>
              </a:solidFill>
              <a:round/>
              <a:headEnd/>
              <a:tailEnd/>
            </a:ln>
          </p:spPr>
          <p:txBody>
            <a:bodyPr lIns="217709" tIns="108855" rIns="217709" bIns="108855" anchor="ctr" anchorCtr="0"/>
            <a:lstStyle/>
            <a:p>
              <a:pPr algn="ctr" eaLnBrk="0" hangingPunct="0"/>
              <a:r>
                <a:rPr lang="en-US" sz="4800" b="1" dirty="0" smtClean="0">
                  <a:latin typeface="+mj-lt"/>
                </a:rPr>
                <a:t>Lead</a:t>
              </a:r>
              <a:endParaRPr lang="en-US" sz="4800" b="1" dirty="0">
                <a:latin typeface="+mj-lt"/>
              </a:endParaRPr>
            </a:p>
          </p:txBody>
        </p:sp>
        <p:sp>
          <p:nvSpPr>
            <p:cNvPr id="55" name="Rectangle 58"/>
            <p:cNvSpPr>
              <a:spLocks noChangeArrowheads="1"/>
            </p:cNvSpPr>
            <p:nvPr/>
          </p:nvSpPr>
          <p:spPr bwMode="auto">
            <a:xfrm>
              <a:off x="17687056" y="3583886"/>
              <a:ext cx="6045200" cy="1066800"/>
            </a:xfrm>
            <a:prstGeom prst="flowChartTerminator">
              <a:avLst/>
            </a:prstGeom>
            <a:noFill/>
            <a:ln w="57150" algn="ctr">
              <a:solidFill>
                <a:srgbClr val="FFC000"/>
              </a:solidFill>
              <a:round/>
              <a:headEnd/>
              <a:tailEnd/>
            </a:ln>
          </p:spPr>
          <p:txBody>
            <a:bodyPr lIns="217709" tIns="108855" rIns="217709" bIns="108855" anchor="ctr" anchorCtr="0"/>
            <a:lstStyle/>
            <a:p>
              <a:pPr algn="ctr" eaLnBrk="0" hangingPunct="0"/>
              <a:r>
                <a:rPr lang="en-US" sz="4800" b="1" dirty="0" smtClean="0">
                  <a:latin typeface="+mj-lt"/>
                </a:rPr>
                <a:t>Manager</a:t>
              </a:r>
              <a:endParaRPr lang="en-US" sz="4800" b="1" dirty="0">
                <a:latin typeface="+mj-lt"/>
              </a:endParaRPr>
            </a:p>
          </p:txBody>
        </p:sp>
      </p:grpSp>
      <p:graphicFrame>
        <p:nvGraphicFramePr>
          <p:cNvPr id="56" name="Diagram 55"/>
          <p:cNvGraphicFramePr/>
          <p:nvPr>
            <p:extLst>
              <p:ext uri="{D42A27DB-BD31-4B8C-83A1-F6EECF244321}">
                <p14:modId xmlns:p14="http://schemas.microsoft.com/office/powerpoint/2010/main" val="1796587576"/>
              </p:ext>
            </p:extLst>
          </p:nvPr>
        </p:nvGraphicFramePr>
        <p:xfrm>
          <a:off x="18174084" y="8298160"/>
          <a:ext cx="4988296" cy="4984912"/>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 name="Rounded Rectangle 1"/>
          <p:cNvSpPr/>
          <p:nvPr/>
        </p:nvSpPr>
        <p:spPr bwMode="auto">
          <a:xfrm>
            <a:off x="598712" y="726875"/>
            <a:ext cx="23186576" cy="1101011"/>
          </a:xfrm>
          <a:prstGeom prst="roundRect">
            <a:avLst/>
          </a:prstGeom>
          <a:noFill/>
          <a:ln w="76200">
            <a:solidFill>
              <a:schemeClr val="tx1"/>
            </a:solid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r>
              <a:rPr kumimoji="0" lang="en-US" sz="5800" b="0" i="0" u="none" strike="noStrike" cap="none" normalizeH="0" baseline="0" dirty="0" smtClean="0">
                <a:ln>
                  <a:noFill/>
                </a:ln>
                <a:solidFill>
                  <a:srgbClr val="FFFFFF"/>
                </a:solidFill>
                <a:effectLst/>
                <a:latin typeface="Chalkduster" charset="0"/>
                <a:ea typeface="Chalkduster" charset="0"/>
                <a:cs typeface="Chalkduster" charset="0"/>
                <a:sym typeface="Chalkduster" charset="0"/>
              </a:rPr>
              <a:t>Assistant Director, Desktop Services</a:t>
            </a:r>
          </a:p>
        </p:txBody>
      </p:sp>
    </p:spTree>
    <p:extLst>
      <p:ext uri="{BB962C8B-B14F-4D97-AF65-F5344CB8AC3E}">
        <p14:creationId xmlns:p14="http://schemas.microsoft.com/office/powerpoint/2010/main" val="2093195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51041" y="377281"/>
            <a:ext cx="17281917" cy="12961438"/>
            <a:chOff x="3551041" y="377281"/>
            <a:chExt cx="17281917" cy="1296143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041" y="377281"/>
              <a:ext cx="17281917" cy="1296143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256" y="3597112"/>
              <a:ext cx="13537504" cy="1244664"/>
            </a:xfrm>
            <a:prstGeom prst="rect">
              <a:avLst/>
            </a:prstGeom>
            <a:effectLst>
              <a:softEdge rad="127000"/>
            </a:effectLst>
          </p:spPr>
        </p:pic>
      </p:grpSp>
    </p:spTree>
    <p:extLst>
      <p:ext uri="{BB962C8B-B14F-4D97-AF65-F5344CB8AC3E}">
        <p14:creationId xmlns:p14="http://schemas.microsoft.com/office/powerpoint/2010/main" val="7050997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95870" y="8164977"/>
            <a:ext cx="6612283" cy="44081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4460875"/>
            <a:ext cx="4791075" cy="479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4300" y="4498975"/>
            <a:ext cx="4894263" cy="471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Line 4"/>
          <p:cNvSpPr>
            <a:spLocks noChangeShapeType="1"/>
          </p:cNvSpPr>
          <p:nvPr/>
        </p:nvSpPr>
        <p:spPr bwMode="auto">
          <a:xfrm flipV="1">
            <a:off x="3487738" y="7050088"/>
            <a:ext cx="4884737" cy="1771650"/>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49" name="Line 5"/>
          <p:cNvSpPr>
            <a:spLocks noChangeShapeType="1"/>
          </p:cNvSpPr>
          <p:nvPr/>
        </p:nvSpPr>
        <p:spPr bwMode="auto">
          <a:xfrm>
            <a:off x="7313613" y="-855663"/>
            <a:ext cx="14905037" cy="0"/>
          </a:xfrm>
          <a:prstGeom prst="line">
            <a:avLst/>
          </a:prstGeom>
          <a:noFill/>
          <a:ln w="152400" cap="flat" cmpd="sng">
            <a:solidFill>
              <a:srgbClr val="FFFFFF">
                <a:alpha val="40741"/>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52" name="Rectangle 7"/>
          <p:cNvSpPr>
            <a:spLocks/>
          </p:cNvSpPr>
          <p:nvPr/>
        </p:nvSpPr>
        <p:spPr bwMode="auto">
          <a:xfrm>
            <a:off x="10829925" y="5548114"/>
            <a:ext cx="10544175" cy="1025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6000" dirty="0" smtClean="0"/>
              <a:t>STAKEHOLDERS</a:t>
            </a:r>
            <a:endParaRPr lang="tr-TR" sz="1800" dirty="0">
              <a:solidFill>
                <a:srgbClr val="000000"/>
              </a:solidFill>
            </a:endParaRPr>
          </a:p>
        </p:txBody>
      </p:sp>
      <p:sp>
        <p:nvSpPr>
          <p:cNvPr id="3" name="Line 9"/>
          <p:cNvSpPr>
            <a:spLocks noChangeShapeType="1"/>
          </p:cNvSpPr>
          <p:nvPr/>
        </p:nvSpPr>
        <p:spPr bwMode="auto">
          <a:xfrm>
            <a:off x="3487738" y="4722813"/>
            <a:ext cx="4884737" cy="2117725"/>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pic>
        <p:nvPicPr>
          <p:cNvPr id="615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58175" y="6873875"/>
            <a:ext cx="15687675"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7815" y="4841776"/>
            <a:ext cx="2701337" cy="4054540"/>
          </a:xfrm>
          <a:prstGeom prst="ellipse">
            <a:avLst/>
          </a:prstGeom>
          <a:ln>
            <a:noFill/>
          </a:ln>
          <a:effectLst>
            <a:softEdge rad="112500"/>
          </a:effectLst>
        </p:spPr>
      </p:pic>
    </p:spTree>
    <p:extLst>
      <p:ext uri="{BB962C8B-B14F-4D97-AF65-F5344CB8AC3E}">
        <p14:creationId xmlns:p14="http://schemas.microsoft.com/office/powerpoint/2010/main" val="105340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251997780"/>
              </p:ext>
            </p:extLst>
          </p:nvPr>
        </p:nvGraphicFramePr>
        <p:xfrm>
          <a:off x="4919192" y="2825775"/>
          <a:ext cx="18848343" cy="8928769"/>
        </p:xfrm>
        <a:graphic>
          <a:graphicData uri="http://schemas.openxmlformats.org/presentationml/2006/ole">
            <mc:AlternateContent xmlns:mc="http://schemas.openxmlformats.org/markup-compatibility/2006">
              <mc:Choice xmlns:v="urn:schemas-microsoft-com:vml" Requires="v">
                <p:oleObj spid="_x0000_s44424" name="Visio" r:id="rId4" imgW="5193603" imgH="2460625" progId="Visio.Drawing.11">
                  <p:embed/>
                </p:oleObj>
              </mc:Choice>
              <mc:Fallback>
                <p:oleObj name="Visio" r:id="rId4" imgW="5193603" imgH="2460625" progId="Visio.Drawing.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9192" y="2825775"/>
                        <a:ext cx="18848343" cy="8928769"/>
                      </a:xfrm>
                      <a:prstGeom prst="rect">
                        <a:avLst/>
                      </a:prstGeom>
                      <a:noFill/>
                      <a:ln>
                        <a:noFill/>
                      </a:ln>
                      <a:effectLst/>
                    </p:spPr>
                  </p:pic>
                </p:oleObj>
              </mc:Fallback>
            </mc:AlternateContent>
          </a:graphicData>
        </a:graphic>
      </p:graphicFrame>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999603" y="2338462"/>
            <a:ext cx="3015916" cy="10352186"/>
          </a:xfrm>
          <a:prstGeom prst="roundRect">
            <a:avLst>
              <a:gd name="adj" fmla="val 8594"/>
            </a:avLst>
          </a:prstGeom>
          <a:solidFill>
            <a:srgbClr val="FFFFFF">
              <a:shade val="85000"/>
            </a:srgbClr>
          </a:solidFill>
          <a:ln>
            <a:noFill/>
          </a:ln>
          <a:effectLst/>
        </p:spPr>
      </p:pic>
      <p:pic>
        <p:nvPicPr>
          <p:cNvPr id="44038" name="Picture 6" descr="\\psf\Home\Downloads\master_logos_gif 2\boston_univ_rgb.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728" y="330521"/>
            <a:ext cx="3529667" cy="15833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p:cNvSpPr>
          <p:nvPr/>
        </p:nvSpPr>
        <p:spPr bwMode="auto">
          <a:xfrm>
            <a:off x="4300829" y="2719472"/>
            <a:ext cx="4176464" cy="2626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3600" dirty="0" smtClean="0">
                <a:solidFill>
                  <a:srgbClr val="D4A050"/>
                </a:solidFill>
              </a:rPr>
              <a:t>Jill Beckman</a:t>
            </a:r>
            <a:br>
              <a:rPr lang="en-US" sz="3600" dirty="0" smtClean="0">
                <a:solidFill>
                  <a:srgbClr val="D4A050"/>
                </a:solidFill>
              </a:rPr>
            </a:br>
            <a:r>
              <a:rPr lang="en-US" sz="3600" dirty="0" smtClean="0">
                <a:solidFill>
                  <a:srgbClr val="D4A050"/>
                </a:solidFill>
              </a:rPr>
              <a:t/>
            </a:r>
            <a:br>
              <a:rPr lang="en-US" sz="3600" dirty="0" smtClean="0">
                <a:solidFill>
                  <a:srgbClr val="D4A050"/>
                </a:solidFill>
              </a:rPr>
            </a:br>
            <a:endParaRPr lang="en-US" sz="3600" dirty="0" smtClean="0">
              <a:solidFill>
                <a:srgbClr val="D4A050"/>
              </a:solidFill>
            </a:endParaRPr>
          </a:p>
          <a:p>
            <a:pPr algn="ctr" eaLnBrk="1"/>
            <a:r>
              <a:rPr lang="en-US" sz="2800" dirty="0" smtClean="0">
                <a:solidFill>
                  <a:srgbClr val="D4A050"/>
                </a:solidFill>
              </a:rPr>
              <a:t>Assistant Director, </a:t>
            </a:r>
          </a:p>
          <a:p>
            <a:pPr algn="ctr" eaLnBrk="1"/>
            <a:r>
              <a:rPr lang="en-US" sz="2800" dirty="0" smtClean="0">
                <a:solidFill>
                  <a:srgbClr val="D4A050"/>
                </a:solidFill>
              </a:rPr>
              <a:t>Desktop Services</a:t>
            </a:r>
            <a:endParaRPr lang="tr-TR" sz="1100" dirty="0">
              <a:solidFill>
                <a:srgbClr val="000000"/>
              </a:solidFill>
            </a:endParaRPr>
          </a:p>
        </p:txBody>
      </p:sp>
      <p:grpSp>
        <p:nvGrpSpPr>
          <p:cNvPr id="9" name="Group 8"/>
          <p:cNvGrpSpPr/>
          <p:nvPr/>
        </p:nvGrpSpPr>
        <p:grpSpPr>
          <a:xfrm>
            <a:off x="5165356" y="5688535"/>
            <a:ext cx="2579597" cy="2495889"/>
            <a:chOff x="1704449" y="4856163"/>
            <a:chExt cx="6311087" cy="6106293"/>
          </a:xfrm>
        </p:grpSpPr>
        <p:sp>
          <p:nvSpPr>
            <p:cNvPr id="10" name="Rectangle 3"/>
            <p:cNvSpPr>
              <a:spLocks/>
            </p:cNvSpPr>
            <p:nvPr/>
          </p:nvSpPr>
          <p:spPr bwMode="auto">
            <a:xfrm>
              <a:off x="1704449" y="4856163"/>
              <a:ext cx="6311087" cy="6106293"/>
            </a:xfrm>
            <a:prstGeom prst="rect">
              <a:avLst/>
            </a:prstGeom>
            <a:noFill/>
            <a:ln w="101600" cap="flat" cmpd="sng">
              <a:solidFill>
                <a:srgbClr val="FFFFFF"/>
              </a:solidFill>
              <a:prstDash val="sysDot"/>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92125" y="5107999"/>
              <a:ext cx="5135735" cy="56026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15" name="Group 14"/>
          <p:cNvGrpSpPr/>
          <p:nvPr/>
        </p:nvGrpSpPr>
        <p:grpSpPr>
          <a:xfrm>
            <a:off x="20112880" y="5667700"/>
            <a:ext cx="2601131" cy="2516724"/>
            <a:chOff x="16814786" y="4604326"/>
            <a:chExt cx="6311087" cy="6106293"/>
          </a:xfrm>
        </p:grpSpPr>
        <p:pic>
          <p:nvPicPr>
            <p:cNvPr id="16" name="Picture 2" descr="\\psf\Home\Desktop\stacyg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380039" y="4806679"/>
              <a:ext cx="5180580" cy="57015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Rectangle 3"/>
            <p:cNvSpPr>
              <a:spLocks/>
            </p:cNvSpPr>
            <p:nvPr/>
          </p:nvSpPr>
          <p:spPr bwMode="auto">
            <a:xfrm>
              <a:off x="16814786" y="4604326"/>
              <a:ext cx="6311087" cy="6106293"/>
            </a:xfrm>
            <a:prstGeom prst="rect">
              <a:avLst/>
            </a:prstGeom>
            <a:noFill/>
            <a:ln w="101600" cap="flat" cmpd="sng">
              <a:solidFill>
                <a:srgbClr val="FFFFFF"/>
              </a:solidFill>
              <a:prstDash val="sysDot"/>
              <a:miter lim="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grpSp>
      <p:sp>
        <p:nvSpPr>
          <p:cNvPr id="18" name="Rectangle 4"/>
          <p:cNvSpPr>
            <a:spLocks/>
          </p:cNvSpPr>
          <p:nvPr/>
        </p:nvSpPr>
        <p:spPr bwMode="auto">
          <a:xfrm>
            <a:off x="19325214" y="2719472"/>
            <a:ext cx="4176464" cy="2626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3600" dirty="0" smtClean="0">
                <a:solidFill>
                  <a:srgbClr val="D4A050"/>
                </a:solidFill>
              </a:rPr>
              <a:t>Stacy </a:t>
            </a:r>
            <a:r>
              <a:rPr lang="en-US" sz="3600" dirty="0" err="1" smtClean="0">
                <a:solidFill>
                  <a:srgbClr val="D4A050"/>
                </a:solidFill>
              </a:rPr>
              <a:t>Gianoulis</a:t>
            </a:r>
            <a:endParaRPr lang="en-US" sz="3600" dirty="0" smtClean="0">
              <a:solidFill>
                <a:srgbClr val="D4A050"/>
              </a:solidFill>
            </a:endParaRPr>
          </a:p>
          <a:p>
            <a:pPr algn="ctr" eaLnBrk="1"/>
            <a:endParaRPr lang="en-US" sz="3600" dirty="0" smtClean="0">
              <a:solidFill>
                <a:srgbClr val="D4A050"/>
              </a:solidFill>
            </a:endParaRPr>
          </a:p>
          <a:p>
            <a:pPr algn="ctr" eaLnBrk="1"/>
            <a:r>
              <a:rPr lang="en-US" sz="2800" dirty="0" smtClean="0">
                <a:solidFill>
                  <a:srgbClr val="D4A050"/>
                </a:solidFill>
              </a:rPr>
              <a:t>Executive Director,</a:t>
            </a:r>
          </a:p>
          <a:p>
            <a:pPr algn="ctr" eaLnBrk="1"/>
            <a:r>
              <a:rPr lang="en-US" sz="2800" dirty="0" smtClean="0">
                <a:solidFill>
                  <a:srgbClr val="D4A050"/>
                </a:solidFill>
              </a:rPr>
              <a:t>IT Help Center</a:t>
            </a:r>
            <a:endParaRPr lang="tr-TR" sz="1100" dirty="0">
              <a:solidFill>
                <a:srgbClr val="000000"/>
              </a:solidFill>
            </a:endParaRPr>
          </a:p>
        </p:txBody>
      </p:sp>
    </p:spTree>
    <p:extLst>
      <p:ext uri="{BB962C8B-B14F-4D97-AF65-F5344CB8AC3E}">
        <p14:creationId xmlns:p14="http://schemas.microsoft.com/office/powerpoint/2010/main" val="585614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8521" y="8164977"/>
            <a:ext cx="7346982" cy="44081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4460875"/>
            <a:ext cx="4791075" cy="479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4300" y="4498975"/>
            <a:ext cx="4894263" cy="471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Line 4"/>
          <p:cNvSpPr>
            <a:spLocks noChangeShapeType="1"/>
          </p:cNvSpPr>
          <p:nvPr/>
        </p:nvSpPr>
        <p:spPr bwMode="auto">
          <a:xfrm flipV="1">
            <a:off x="3487738" y="7050088"/>
            <a:ext cx="4884737" cy="1771650"/>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49" name="Line 5"/>
          <p:cNvSpPr>
            <a:spLocks noChangeShapeType="1"/>
          </p:cNvSpPr>
          <p:nvPr/>
        </p:nvSpPr>
        <p:spPr bwMode="auto">
          <a:xfrm>
            <a:off x="7313613" y="-855663"/>
            <a:ext cx="14905037" cy="0"/>
          </a:xfrm>
          <a:prstGeom prst="line">
            <a:avLst/>
          </a:prstGeom>
          <a:noFill/>
          <a:ln w="152400" cap="flat" cmpd="sng">
            <a:solidFill>
              <a:srgbClr val="FFFFFF">
                <a:alpha val="40741"/>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52" name="Rectangle 7"/>
          <p:cNvSpPr>
            <a:spLocks/>
          </p:cNvSpPr>
          <p:nvPr/>
        </p:nvSpPr>
        <p:spPr bwMode="auto">
          <a:xfrm>
            <a:off x="10829925" y="5548114"/>
            <a:ext cx="10544175" cy="1025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6000" dirty="0" smtClean="0"/>
              <a:t>A POSITIVE OUTLOOK</a:t>
            </a:r>
            <a:endParaRPr lang="tr-TR" sz="1800" dirty="0">
              <a:solidFill>
                <a:srgbClr val="000000"/>
              </a:solidFill>
            </a:endParaRPr>
          </a:p>
        </p:txBody>
      </p:sp>
      <p:sp>
        <p:nvSpPr>
          <p:cNvPr id="3" name="Line 9"/>
          <p:cNvSpPr>
            <a:spLocks noChangeShapeType="1"/>
          </p:cNvSpPr>
          <p:nvPr/>
        </p:nvSpPr>
        <p:spPr bwMode="auto">
          <a:xfrm>
            <a:off x="3487738" y="4722813"/>
            <a:ext cx="4884737" cy="2117725"/>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pic>
        <p:nvPicPr>
          <p:cNvPr id="615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58175" y="6873875"/>
            <a:ext cx="15687675"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3" name="Picture 5" descr="C:\Users\Jill\AppData\Local\Microsoft\Windows\Temporary Internet Files\Content.IE5\TUPE4FYQ\MC900438205[1].w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0840" y="5430212"/>
            <a:ext cx="2815754" cy="28206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6600" dirty="0" smtClean="0">
                <a:solidFill>
                  <a:schemeClr val="accent6">
                    <a:lumMod val="75000"/>
                  </a:schemeClr>
                </a:solidFill>
              </a:rPr>
              <a:t>Increase </a:t>
            </a:r>
            <a:r>
              <a:rPr lang="en-US" sz="6600" dirty="0">
                <a:solidFill>
                  <a:schemeClr val="accent6">
                    <a:lumMod val="75000"/>
                  </a:schemeClr>
                </a:solidFill>
              </a:rPr>
              <a:t>collaboration</a:t>
            </a:r>
            <a:r>
              <a:rPr lang="en-US" sz="6600" dirty="0"/>
              <a:t> </a:t>
            </a:r>
            <a:r>
              <a:rPr lang="en-US" sz="6600" dirty="0" smtClean="0"/>
              <a:t>between </a:t>
            </a:r>
            <a:r>
              <a:rPr lang="en-US" sz="6600" dirty="0"/>
              <a:t>IT teams and </a:t>
            </a:r>
            <a:r>
              <a:rPr lang="en-US" sz="6600" dirty="0" smtClean="0"/>
              <a:t>stakeholders</a:t>
            </a:r>
            <a:br>
              <a:rPr lang="en-US" sz="6600" dirty="0" smtClean="0"/>
            </a:br>
            <a:r>
              <a:rPr lang="en-US" sz="6600" dirty="0" smtClean="0"/>
              <a:t/>
            </a:r>
            <a:br>
              <a:rPr lang="en-US" sz="6600" dirty="0" smtClean="0"/>
            </a:br>
            <a:endParaRPr lang="en-US" sz="6600" dirty="0" smtClean="0"/>
          </a:p>
          <a:p>
            <a:pPr marL="0" indent="0">
              <a:buNone/>
            </a:pPr>
            <a:r>
              <a:rPr lang="en-US" sz="6600" dirty="0" smtClean="0"/>
              <a:t>Give schools and departments a “</a:t>
            </a:r>
            <a:r>
              <a:rPr lang="en-US" sz="6600" dirty="0" smtClean="0">
                <a:solidFill>
                  <a:schemeClr val="accent6">
                    <a:lumMod val="75000"/>
                  </a:schemeClr>
                </a:solidFill>
              </a:rPr>
              <a:t>translator</a:t>
            </a:r>
            <a:r>
              <a:rPr lang="en-US" sz="6600" dirty="0" smtClean="0"/>
              <a:t>” for navigating IS&amp;T services</a:t>
            </a:r>
            <a:endParaRPr lang="en-US" sz="6600" dirty="0"/>
          </a:p>
          <a:p>
            <a:endParaRPr lang="en-US" sz="6600" dirty="0" smtClean="0"/>
          </a:p>
        </p:txBody>
      </p:sp>
      <p:sp>
        <p:nvSpPr>
          <p:cNvPr id="3" name="Title 2"/>
          <p:cNvSpPr>
            <a:spLocks noGrp="1"/>
          </p:cNvSpPr>
          <p:nvPr>
            <p:ph type="title"/>
          </p:nvPr>
        </p:nvSpPr>
        <p:spPr/>
        <p:txBody>
          <a:bodyPr/>
          <a:lstStyle/>
          <a:p>
            <a:r>
              <a:rPr lang="en-US" dirty="0" smtClean="0"/>
              <a:t>Be Positive!</a:t>
            </a:r>
            <a:endParaRPr lang="en-US" dirty="0"/>
          </a:p>
        </p:txBody>
      </p:sp>
    </p:spTree>
    <p:extLst>
      <p:ext uri="{BB962C8B-B14F-4D97-AF65-F5344CB8AC3E}">
        <p14:creationId xmlns:p14="http://schemas.microsoft.com/office/powerpoint/2010/main" val="716680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3651250"/>
            <a:ext cx="21460816" cy="8702675"/>
          </a:xfrm>
        </p:spPr>
        <p:txBody>
          <a:bodyPr/>
          <a:lstStyle/>
          <a:p>
            <a:pPr marL="0" indent="0">
              <a:buNone/>
            </a:pPr>
            <a:r>
              <a:rPr lang="en-US" sz="6600" dirty="0">
                <a:solidFill>
                  <a:schemeClr val="accent6">
                    <a:lumMod val="75000"/>
                  </a:schemeClr>
                </a:solidFill>
              </a:rPr>
              <a:t>One IT</a:t>
            </a:r>
            <a:r>
              <a:rPr lang="en-US" sz="6600" dirty="0"/>
              <a:t> = Simpler for Clients</a:t>
            </a:r>
          </a:p>
          <a:p>
            <a:pPr marL="0" indent="0">
              <a:buNone/>
            </a:pPr>
            <a:endParaRPr lang="en-US" sz="6600" dirty="0" smtClean="0">
              <a:solidFill>
                <a:schemeClr val="accent6">
                  <a:lumMod val="75000"/>
                </a:schemeClr>
              </a:solidFill>
            </a:endParaRPr>
          </a:p>
          <a:p>
            <a:pPr marL="0" indent="0">
              <a:buNone/>
            </a:pPr>
            <a:r>
              <a:rPr lang="en-US" sz="6600" dirty="0" smtClean="0">
                <a:solidFill>
                  <a:schemeClr val="accent6">
                    <a:lumMod val="75000"/>
                  </a:schemeClr>
                </a:solidFill>
              </a:rPr>
              <a:t>Team coverage </a:t>
            </a:r>
            <a:r>
              <a:rPr lang="en-US" sz="6600" dirty="0"/>
              <a:t>= </a:t>
            </a:r>
            <a:r>
              <a:rPr lang="en-US" sz="6600" dirty="0" smtClean="0"/>
              <a:t>Clients can always get support</a:t>
            </a:r>
            <a:br>
              <a:rPr lang="en-US" sz="6600" dirty="0" smtClean="0"/>
            </a:br>
            <a:endParaRPr lang="en-US" sz="6600" dirty="0" smtClean="0"/>
          </a:p>
          <a:p>
            <a:pPr marL="0" indent="0">
              <a:buNone/>
            </a:pPr>
            <a:r>
              <a:rPr lang="en-US" sz="6600" dirty="0" smtClean="0">
                <a:solidFill>
                  <a:schemeClr val="accent6">
                    <a:lumMod val="75000"/>
                  </a:schemeClr>
                </a:solidFill>
              </a:rPr>
              <a:t>Clustering </a:t>
            </a:r>
            <a:r>
              <a:rPr lang="en-US" sz="6600" dirty="0" smtClean="0"/>
              <a:t>= </a:t>
            </a:r>
            <a:r>
              <a:rPr lang="en-US" sz="6600" dirty="0"/>
              <a:t>Clients </a:t>
            </a:r>
            <a:r>
              <a:rPr lang="en-US" sz="6600" dirty="0" smtClean="0"/>
              <a:t>see friendly faces</a:t>
            </a:r>
            <a:endParaRPr lang="en-US" sz="6600" dirty="0"/>
          </a:p>
        </p:txBody>
      </p:sp>
      <p:sp>
        <p:nvSpPr>
          <p:cNvPr id="3" name="Title 2"/>
          <p:cNvSpPr>
            <a:spLocks noGrp="1"/>
          </p:cNvSpPr>
          <p:nvPr>
            <p:ph type="title"/>
          </p:nvPr>
        </p:nvSpPr>
        <p:spPr/>
        <p:txBody>
          <a:bodyPr/>
          <a:lstStyle/>
          <a:p>
            <a:r>
              <a:rPr lang="en-US" dirty="0" smtClean="0"/>
              <a:t>Be Positive!</a:t>
            </a:r>
            <a:endParaRPr lang="en-US" dirty="0"/>
          </a:p>
        </p:txBody>
      </p:sp>
    </p:spTree>
    <p:extLst>
      <p:ext uri="{BB962C8B-B14F-4D97-AF65-F5344CB8AC3E}">
        <p14:creationId xmlns:p14="http://schemas.microsoft.com/office/powerpoint/2010/main" val="3087161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6600" dirty="0" smtClean="0">
                <a:solidFill>
                  <a:schemeClr val="accent6">
                    <a:lumMod val="75000"/>
                  </a:schemeClr>
                </a:solidFill>
              </a:rPr>
              <a:t>Career Enrichment </a:t>
            </a:r>
            <a:r>
              <a:rPr lang="en-US" sz="6600" dirty="0" smtClean="0"/>
              <a:t>= New things to Learn</a:t>
            </a:r>
          </a:p>
          <a:p>
            <a:pPr marL="0" indent="0">
              <a:buNone/>
            </a:pPr>
            <a:endParaRPr lang="en-US" sz="6600" dirty="0" smtClean="0"/>
          </a:p>
          <a:p>
            <a:pPr marL="0" indent="0">
              <a:buNone/>
            </a:pPr>
            <a:r>
              <a:rPr lang="en-US" sz="6600" dirty="0" smtClean="0">
                <a:solidFill>
                  <a:schemeClr val="accent6">
                    <a:lumMod val="75000"/>
                  </a:schemeClr>
                </a:solidFill>
              </a:rPr>
              <a:t>Tiered structure </a:t>
            </a:r>
            <a:r>
              <a:rPr lang="en-US" sz="6600" dirty="0" smtClean="0"/>
              <a:t>= Room to Grow</a:t>
            </a:r>
            <a:endParaRPr lang="en-US" sz="6600" dirty="0"/>
          </a:p>
        </p:txBody>
      </p:sp>
      <p:sp>
        <p:nvSpPr>
          <p:cNvPr id="3" name="Title 2"/>
          <p:cNvSpPr>
            <a:spLocks noGrp="1"/>
          </p:cNvSpPr>
          <p:nvPr>
            <p:ph type="title"/>
          </p:nvPr>
        </p:nvSpPr>
        <p:spPr/>
        <p:txBody>
          <a:bodyPr/>
          <a:lstStyle/>
          <a:p>
            <a:r>
              <a:rPr lang="en-US" dirty="0" smtClean="0"/>
              <a:t>Be Positive!</a:t>
            </a:r>
            <a:endParaRPr lang="en-US" dirty="0"/>
          </a:p>
        </p:txBody>
      </p:sp>
      <p:graphicFrame>
        <p:nvGraphicFramePr>
          <p:cNvPr id="4" name="Diagram 3"/>
          <p:cNvGraphicFramePr/>
          <p:nvPr>
            <p:extLst>
              <p:ext uri="{D42A27DB-BD31-4B8C-83A1-F6EECF244321}">
                <p14:modId xmlns:p14="http://schemas.microsoft.com/office/powerpoint/2010/main" val="1921529429"/>
              </p:ext>
            </p:extLst>
          </p:nvPr>
        </p:nvGraphicFramePr>
        <p:xfrm>
          <a:off x="3551040" y="8730208"/>
          <a:ext cx="9860644" cy="4482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870754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sz="6600" dirty="0" smtClean="0">
                <a:solidFill>
                  <a:schemeClr val="accent6">
                    <a:lumMod val="75000"/>
                  </a:schemeClr>
                </a:solidFill>
              </a:rPr>
              <a:t>IT management </a:t>
            </a:r>
            <a:r>
              <a:rPr lang="en-US" sz="6600" dirty="0">
                <a:solidFill>
                  <a:schemeClr val="tx1"/>
                </a:solidFill>
              </a:rPr>
              <a:t>= </a:t>
            </a:r>
            <a:r>
              <a:rPr lang="en-US" sz="6600" dirty="0" smtClean="0">
                <a:solidFill>
                  <a:schemeClr val="tx1"/>
                </a:solidFill>
              </a:rPr>
              <a:t>Mentors for team</a:t>
            </a:r>
            <a:br>
              <a:rPr lang="en-US" sz="6600" dirty="0" smtClean="0">
                <a:solidFill>
                  <a:schemeClr val="tx1"/>
                </a:solidFill>
              </a:rPr>
            </a:br>
            <a:endParaRPr lang="en-US" sz="6600" dirty="0">
              <a:solidFill>
                <a:schemeClr val="tx1"/>
              </a:solidFill>
            </a:endParaRPr>
          </a:p>
          <a:p>
            <a:pPr marL="0" indent="0">
              <a:buNone/>
            </a:pPr>
            <a:r>
              <a:rPr lang="en-US" sz="6600" dirty="0" smtClean="0">
                <a:solidFill>
                  <a:schemeClr val="accent6">
                    <a:lumMod val="75000"/>
                  </a:schemeClr>
                </a:solidFill>
              </a:rPr>
              <a:t>One Team </a:t>
            </a:r>
            <a:r>
              <a:rPr lang="en-US" sz="6600" dirty="0" smtClean="0">
                <a:solidFill>
                  <a:schemeClr val="tx1"/>
                </a:solidFill>
              </a:rPr>
              <a:t>= Colleagues can collaborate and solve problems together</a:t>
            </a:r>
            <a:br>
              <a:rPr lang="en-US" sz="6600" dirty="0" smtClean="0">
                <a:solidFill>
                  <a:schemeClr val="tx1"/>
                </a:solidFill>
              </a:rPr>
            </a:br>
            <a:endParaRPr lang="en-US" sz="6600" dirty="0" smtClean="0">
              <a:solidFill>
                <a:schemeClr val="tx1"/>
              </a:solidFill>
            </a:endParaRPr>
          </a:p>
          <a:p>
            <a:pPr marL="0" indent="0">
              <a:buNone/>
            </a:pPr>
            <a:r>
              <a:rPr lang="en-US" sz="6600" dirty="0" smtClean="0">
                <a:solidFill>
                  <a:schemeClr val="accent6">
                    <a:lumMod val="75000"/>
                  </a:schemeClr>
                </a:solidFill>
              </a:rPr>
              <a:t>Improved Communication </a:t>
            </a:r>
            <a:r>
              <a:rPr lang="en-US" sz="6600" dirty="0" smtClean="0">
                <a:solidFill>
                  <a:schemeClr val="tx1"/>
                </a:solidFill>
              </a:rPr>
              <a:t>leads to standardization and efficient support!</a:t>
            </a:r>
            <a:endParaRPr lang="en-US" sz="6600" dirty="0">
              <a:solidFill>
                <a:schemeClr val="tx1"/>
              </a:solidFill>
            </a:endParaRPr>
          </a:p>
          <a:p>
            <a:pPr marL="0" indent="0">
              <a:buNone/>
            </a:pPr>
            <a:endParaRPr lang="en-US" sz="6600" dirty="0" smtClean="0">
              <a:solidFill>
                <a:schemeClr val="tx1"/>
              </a:solidFill>
            </a:endParaRPr>
          </a:p>
        </p:txBody>
      </p:sp>
      <p:sp>
        <p:nvSpPr>
          <p:cNvPr id="3" name="Title 2"/>
          <p:cNvSpPr>
            <a:spLocks noGrp="1"/>
          </p:cNvSpPr>
          <p:nvPr>
            <p:ph type="title"/>
          </p:nvPr>
        </p:nvSpPr>
        <p:spPr/>
        <p:txBody>
          <a:bodyPr/>
          <a:lstStyle/>
          <a:p>
            <a:r>
              <a:rPr lang="en-US" dirty="0" smtClean="0"/>
              <a:t>Be Positive!</a:t>
            </a:r>
            <a:endParaRPr lang="en-US" dirty="0"/>
          </a:p>
        </p:txBody>
      </p:sp>
    </p:spTree>
    <p:extLst>
      <p:ext uri="{BB962C8B-B14F-4D97-AF65-F5344CB8AC3E}">
        <p14:creationId xmlns:p14="http://schemas.microsoft.com/office/powerpoint/2010/main" val="893495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8521" y="7811419"/>
            <a:ext cx="7346982" cy="51153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4460875"/>
            <a:ext cx="4791075" cy="479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4300" y="4498975"/>
            <a:ext cx="4894263" cy="471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Line 4"/>
          <p:cNvSpPr>
            <a:spLocks noChangeShapeType="1"/>
          </p:cNvSpPr>
          <p:nvPr/>
        </p:nvSpPr>
        <p:spPr bwMode="auto">
          <a:xfrm flipV="1">
            <a:off x="3487738" y="7050088"/>
            <a:ext cx="4884737" cy="1771650"/>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49" name="Line 5"/>
          <p:cNvSpPr>
            <a:spLocks noChangeShapeType="1"/>
          </p:cNvSpPr>
          <p:nvPr/>
        </p:nvSpPr>
        <p:spPr bwMode="auto">
          <a:xfrm>
            <a:off x="7313613" y="-855663"/>
            <a:ext cx="14905037" cy="0"/>
          </a:xfrm>
          <a:prstGeom prst="line">
            <a:avLst/>
          </a:prstGeom>
          <a:noFill/>
          <a:ln w="152400" cap="flat" cmpd="sng">
            <a:solidFill>
              <a:srgbClr val="FFFFFF">
                <a:alpha val="40741"/>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52" name="Rectangle 7"/>
          <p:cNvSpPr>
            <a:spLocks/>
          </p:cNvSpPr>
          <p:nvPr/>
        </p:nvSpPr>
        <p:spPr bwMode="auto">
          <a:xfrm>
            <a:off x="10829925" y="5086449"/>
            <a:ext cx="10544175" cy="1949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6000" dirty="0" smtClean="0"/>
              <a:t>COMMUNICATING WITH STAFF</a:t>
            </a:r>
            <a:endParaRPr lang="tr-TR" sz="1800" dirty="0">
              <a:solidFill>
                <a:srgbClr val="000000"/>
              </a:solidFill>
            </a:endParaRPr>
          </a:p>
        </p:txBody>
      </p:sp>
      <p:sp>
        <p:nvSpPr>
          <p:cNvPr id="3" name="Line 9"/>
          <p:cNvSpPr>
            <a:spLocks noChangeShapeType="1"/>
          </p:cNvSpPr>
          <p:nvPr/>
        </p:nvSpPr>
        <p:spPr bwMode="auto">
          <a:xfrm>
            <a:off x="3487738" y="4722813"/>
            <a:ext cx="4884737" cy="2117725"/>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pic>
        <p:nvPicPr>
          <p:cNvPr id="615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58175" y="6873875"/>
            <a:ext cx="15687675"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8792" y="5351977"/>
            <a:ext cx="3728980" cy="2977121"/>
          </a:xfrm>
          <a:prstGeom prst="ellipse">
            <a:avLst/>
          </a:prstGeom>
          <a:ln>
            <a:noFill/>
          </a:ln>
          <a:effectLst>
            <a:softEdge rad="112500"/>
          </a:effectLst>
        </p:spPr>
      </p:pic>
    </p:spTree>
    <p:extLst>
      <p:ext uri="{BB962C8B-B14F-4D97-AF65-F5344CB8AC3E}">
        <p14:creationId xmlns:p14="http://schemas.microsoft.com/office/powerpoint/2010/main" val="3516562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t>Desktop Support Clustering Initiative</a:t>
            </a:r>
            <a:br>
              <a:rPr lang="en-US" sz="7200" dirty="0" smtClean="0"/>
            </a:br>
            <a:r>
              <a:rPr lang="en-US" sz="7200" dirty="0" smtClean="0"/>
              <a:t>Frequently Asked Questions</a:t>
            </a:r>
            <a:endParaRPr lang="en-US" sz="7200" dirty="0"/>
          </a:p>
        </p:txBody>
      </p:sp>
      <p:sp>
        <p:nvSpPr>
          <p:cNvPr id="5" name="Rectangular Callout 4"/>
          <p:cNvSpPr/>
          <p:nvPr/>
        </p:nvSpPr>
        <p:spPr bwMode="auto">
          <a:xfrm>
            <a:off x="16440472" y="4070013"/>
            <a:ext cx="6696744" cy="3488134"/>
          </a:xfrm>
          <a:prstGeom prst="wedgeRectCallout">
            <a:avLst/>
          </a:prstGeom>
          <a:blipFill dpi="0" rotWithShape="0">
            <a:blip r:embed="rId3"/>
            <a:srcRect/>
            <a:tile tx="0" ty="0" sx="100000" sy="100000" flip="none" algn="tl"/>
          </a:blipFill>
          <a:ln>
            <a:noFill/>
          </a:ln>
          <a:effectLst>
            <a:outerShdw blurRad="63500" algn="ctr" rotWithShape="0">
              <a:srgbClr val="000000">
                <a:alpha val="50000"/>
              </a:srgbClr>
            </a:outerShdw>
          </a:effectLst>
          <a:extLst>
            <a:ext uri="{91240B29-F687-4F45-9708-019B960494DF}">
              <a14:hiddenLine xmlns:a14="http://schemas.microsoft.com/office/drawing/2010/main" w="9525" cap="flat" cmpd="sng" algn="ctr">
                <a:solidFill>
                  <a:schemeClr val="tx1"/>
                </a:solidFill>
                <a:prstDash val="solid"/>
                <a:bevel/>
                <a:headEnd type="none" w="med" len="med"/>
                <a:tailEnd type="none" w="med" len="med"/>
              </a14:hiddenLine>
            </a:ext>
          </a:extLst>
        </p:spPr>
        <p:txBody>
          <a:bodyPr vert="horz" wrap="square" lIns="50800" tIns="50800" rIns="50800" bIns="50800" numCol="1" rtlCol="0" anchor="ctr" anchorCtr="0" compatLnSpc="1">
            <a:prstTxWarp prst="textNoShape">
              <a:avLst/>
            </a:prstTxWarp>
            <a:spAutoFit/>
          </a:bodyPr>
          <a:lstStyle/>
          <a:p>
            <a:pPr marL="137160" algn="ctr" eaLnBrk="1"/>
            <a:r>
              <a:rPr lang="en-US" sz="4400" dirty="0" smtClean="0">
                <a:solidFill>
                  <a:srgbClr val="282826"/>
                </a:solidFill>
                <a:latin typeface="Chalkduster" charset="0"/>
                <a:ea typeface="Chalkduster" charset="0"/>
                <a:cs typeface="Chalkduster" charset="0"/>
                <a:sym typeface="Chalkduster" charset="0"/>
              </a:rPr>
              <a:t/>
            </a:r>
            <a:br>
              <a:rPr lang="en-US" sz="4400" dirty="0" smtClean="0">
                <a:solidFill>
                  <a:srgbClr val="282826"/>
                </a:solidFill>
                <a:latin typeface="Chalkduster" charset="0"/>
                <a:ea typeface="Chalkduster" charset="0"/>
                <a:cs typeface="Chalkduster" charset="0"/>
                <a:sym typeface="Chalkduster" charset="0"/>
              </a:rPr>
            </a:br>
            <a:r>
              <a:rPr lang="en-US" sz="4400" dirty="0" smtClean="0">
                <a:solidFill>
                  <a:srgbClr val="282826"/>
                </a:solidFill>
                <a:latin typeface="Chalkduster" charset="0"/>
                <a:ea typeface="Chalkduster" charset="0"/>
                <a:cs typeface="Chalkduster" charset="0"/>
                <a:sym typeface="Chalkduster" charset="0"/>
              </a:rPr>
              <a:t>Who will decide where staff will be placed?</a:t>
            </a:r>
            <a:br>
              <a:rPr lang="en-US" sz="4400" dirty="0" smtClean="0">
                <a:solidFill>
                  <a:srgbClr val="282826"/>
                </a:solidFill>
                <a:latin typeface="Chalkduster" charset="0"/>
                <a:ea typeface="Chalkduster" charset="0"/>
                <a:cs typeface="Chalkduster" charset="0"/>
                <a:sym typeface="Chalkduster" charset="0"/>
              </a:rPr>
            </a:br>
            <a:endParaRPr lang="en-US" sz="4400" dirty="0">
              <a:solidFill>
                <a:srgbClr val="282826"/>
              </a:solidFill>
              <a:latin typeface="Chalkduster" charset="0"/>
              <a:ea typeface="Chalkduster" charset="0"/>
              <a:cs typeface="Chalkduster" charset="0"/>
              <a:sym typeface="Chalkduster" charset="0"/>
            </a:endParaRPr>
          </a:p>
        </p:txBody>
      </p:sp>
      <p:sp>
        <p:nvSpPr>
          <p:cNvPr id="7" name="Cloud Callout 6"/>
          <p:cNvSpPr/>
          <p:nvPr/>
        </p:nvSpPr>
        <p:spPr bwMode="auto">
          <a:xfrm>
            <a:off x="10463808" y="8370168"/>
            <a:ext cx="7848872" cy="4279067"/>
          </a:xfrm>
          <a:prstGeom prst="cloudCallout">
            <a:avLst/>
          </a:prstGeom>
          <a:solidFill>
            <a:schemeClr val="accent3"/>
          </a:solidFill>
          <a:ln>
            <a:no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91440" marR="0" indent="0" algn="ctr" defTabSz="647700" rtl="0" eaLnBrk="1" fontAlgn="base" latinLnBrk="0" hangingPunct="0">
              <a:lnSpc>
                <a:spcPct val="100000"/>
              </a:lnSpc>
              <a:spcBef>
                <a:spcPct val="0"/>
              </a:spcBef>
              <a:spcAft>
                <a:spcPct val="0"/>
              </a:spcAft>
              <a:buClrTx/>
              <a:buSzTx/>
              <a:buFontTx/>
              <a:buNone/>
              <a:tabLst/>
            </a:pPr>
            <a:r>
              <a:rPr kumimoji="0" lang="en-US" sz="4400" b="0" i="0" u="none" strike="noStrike" cap="none" normalizeH="0" baseline="0" dirty="0" smtClean="0">
                <a:ln>
                  <a:noFill/>
                </a:ln>
                <a:solidFill>
                  <a:srgbClr val="282826"/>
                </a:solidFill>
                <a:effectLst/>
                <a:latin typeface="Chalkduster" charset="0"/>
                <a:ea typeface="Chalkduster" charset="0"/>
                <a:cs typeface="Chalkduster" charset="0"/>
                <a:sym typeface="Chalkduster" charset="0"/>
              </a:rPr>
              <a:t>Will seniority factor into the hiring decisions?</a:t>
            </a:r>
          </a:p>
        </p:txBody>
      </p:sp>
      <p:sp>
        <p:nvSpPr>
          <p:cNvPr id="8" name="Oval Callout 7"/>
          <p:cNvSpPr/>
          <p:nvPr/>
        </p:nvSpPr>
        <p:spPr bwMode="auto">
          <a:xfrm>
            <a:off x="5639272" y="4102787"/>
            <a:ext cx="6768752" cy="3952835"/>
          </a:xfrm>
          <a:prstGeom prst="wedgeEllipseCallout">
            <a:avLst/>
          </a:prstGeom>
          <a:solidFill>
            <a:schemeClr val="accent1"/>
          </a:solidFill>
          <a:ln>
            <a:no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r>
              <a:rPr kumimoji="0" lang="en-US" sz="4400" b="0" i="0" u="none" strike="noStrike" cap="none" normalizeH="0" baseline="0" dirty="0" smtClean="0">
                <a:ln>
                  <a:noFill/>
                </a:ln>
                <a:solidFill>
                  <a:schemeClr val="bg2">
                    <a:lumMod val="50000"/>
                  </a:schemeClr>
                </a:solidFill>
                <a:effectLst/>
                <a:latin typeface="Chalkduster" charset="0"/>
                <a:ea typeface="Chalkduster" charset="0"/>
                <a:cs typeface="Chalkduster" charset="0"/>
                <a:sym typeface="Chalkduster" charset="0"/>
              </a:rPr>
              <a:t>What if I lose my job?  Will assistance be offered?</a:t>
            </a:r>
          </a:p>
        </p:txBody>
      </p:sp>
      <p:sp>
        <p:nvSpPr>
          <p:cNvPr id="9" name="Rounded Rectangular Callout 8"/>
          <p:cNvSpPr/>
          <p:nvPr/>
        </p:nvSpPr>
        <p:spPr bwMode="auto">
          <a:xfrm>
            <a:off x="1174776" y="8312691"/>
            <a:ext cx="4608512" cy="3110071"/>
          </a:xfrm>
          <a:prstGeom prst="wedgeRoundRectCallout">
            <a:avLst/>
          </a:prstGeom>
          <a:solidFill>
            <a:srgbClr val="FFC000"/>
          </a:solidFill>
          <a:ln>
            <a:no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r>
              <a:rPr kumimoji="0" lang="en-US" sz="4400" b="0" i="0" u="none" strike="noStrike" cap="none" normalizeH="0" baseline="0" dirty="0" smtClean="0">
                <a:ln>
                  <a:noFill/>
                </a:ln>
                <a:solidFill>
                  <a:srgbClr val="282826"/>
                </a:solidFill>
                <a:effectLst/>
                <a:latin typeface="Chalkduster" charset="0"/>
                <a:ea typeface="Chalkduster" charset="0"/>
                <a:cs typeface="Chalkduster" charset="0"/>
                <a:sym typeface="Chalkduster" charset="0"/>
              </a:rPr>
              <a:t>What if I am not interested in a position?</a:t>
            </a:r>
          </a:p>
        </p:txBody>
      </p:sp>
    </p:spTree>
    <p:extLst>
      <p:ext uri="{BB962C8B-B14F-4D97-AF65-F5344CB8AC3E}">
        <p14:creationId xmlns:p14="http://schemas.microsoft.com/office/powerpoint/2010/main" val="4071517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28521" y="7916942"/>
            <a:ext cx="7346982" cy="49042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4460875"/>
            <a:ext cx="4791075" cy="479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4300" y="4498975"/>
            <a:ext cx="4894263" cy="471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Line 4"/>
          <p:cNvSpPr>
            <a:spLocks noChangeShapeType="1"/>
          </p:cNvSpPr>
          <p:nvPr/>
        </p:nvSpPr>
        <p:spPr bwMode="auto">
          <a:xfrm flipV="1">
            <a:off x="3487738" y="7050088"/>
            <a:ext cx="4884737" cy="1771650"/>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49" name="Line 5"/>
          <p:cNvSpPr>
            <a:spLocks noChangeShapeType="1"/>
          </p:cNvSpPr>
          <p:nvPr/>
        </p:nvSpPr>
        <p:spPr bwMode="auto">
          <a:xfrm>
            <a:off x="7313613" y="-855663"/>
            <a:ext cx="14905037" cy="0"/>
          </a:xfrm>
          <a:prstGeom prst="line">
            <a:avLst/>
          </a:prstGeom>
          <a:noFill/>
          <a:ln w="152400" cap="flat" cmpd="sng">
            <a:solidFill>
              <a:srgbClr val="FFFFFF">
                <a:alpha val="40741"/>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52" name="Rectangle 7"/>
          <p:cNvSpPr>
            <a:spLocks/>
          </p:cNvSpPr>
          <p:nvPr/>
        </p:nvSpPr>
        <p:spPr bwMode="auto">
          <a:xfrm>
            <a:off x="10829925" y="5548114"/>
            <a:ext cx="10544175" cy="1025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6000" dirty="0" smtClean="0"/>
              <a:t>BUILDING THE TEAM</a:t>
            </a:r>
            <a:endParaRPr lang="tr-TR" sz="1800" dirty="0">
              <a:solidFill>
                <a:srgbClr val="000000"/>
              </a:solidFill>
            </a:endParaRPr>
          </a:p>
        </p:txBody>
      </p:sp>
      <p:sp>
        <p:nvSpPr>
          <p:cNvPr id="3" name="Line 9"/>
          <p:cNvSpPr>
            <a:spLocks noChangeShapeType="1"/>
          </p:cNvSpPr>
          <p:nvPr/>
        </p:nvSpPr>
        <p:spPr bwMode="auto">
          <a:xfrm>
            <a:off x="3487738" y="4722813"/>
            <a:ext cx="4884737" cy="2117725"/>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pic>
        <p:nvPicPr>
          <p:cNvPr id="615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58175" y="6873875"/>
            <a:ext cx="15687675"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355983" y="5201816"/>
            <a:ext cx="3707225" cy="3354156"/>
          </a:xfrm>
          <a:prstGeom prst="ellipse">
            <a:avLst/>
          </a:prstGeom>
          <a:ln>
            <a:noFill/>
          </a:ln>
          <a:effectLst>
            <a:softEdge rad="112500"/>
          </a:effectLst>
        </p:spPr>
      </p:pic>
    </p:spTree>
    <p:extLst>
      <p:ext uri="{BB962C8B-B14F-4D97-AF65-F5344CB8AC3E}">
        <p14:creationId xmlns:p14="http://schemas.microsoft.com/office/powerpoint/2010/main" val="4231407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0090" y="1282414"/>
            <a:ext cx="19863821" cy="11151173"/>
          </a:xfrm>
          <a:prstGeom prst="rect">
            <a:avLst/>
          </a:prstGeom>
        </p:spPr>
      </p:pic>
    </p:spTree>
    <p:extLst>
      <p:ext uri="{BB962C8B-B14F-4D97-AF65-F5344CB8AC3E}">
        <p14:creationId xmlns:p14="http://schemas.microsoft.com/office/powerpoint/2010/main" val="3020336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274623628"/>
              </p:ext>
            </p:extLst>
          </p:nvPr>
        </p:nvGraphicFramePr>
        <p:xfrm>
          <a:off x="10175776" y="1457400"/>
          <a:ext cx="13177464" cy="4752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2664313063"/>
              </p:ext>
            </p:extLst>
          </p:nvPr>
        </p:nvGraphicFramePr>
        <p:xfrm>
          <a:off x="10175776" y="7362056"/>
          <a:ext cx="12817424" cy="53285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23256" y="2218353"/>
            <a:ext cx="7772400" cy="9279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49929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8" y="4460875"/>
            <a:ext cx="4791075" cy="479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4498975"/>
            <a:ext cx="4894263" cy="471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Line 4"/>
          <p:cNvSpPr>
            <a:spLocks noChangeShapeType="1"/>
          </p:cNvSpPr>
          <p:nvPr/>
        </p:nvSpPr>
        <p:spPr bwMode="auto">
          <a:xfrm flipV="1">
            <a:off x="3487738" y="7050088"/>
            <a:ext cx="4884737" cy="1771650"/>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49" name="Line 5"/>
          <p:cNvSpPr>
            <a:spLocks noChangeShapeType="1"/>
          </p:cNvSpPr>
          <p:nvPr/>
        </p:nvSpPr>
        <p:spPr bwMode="auto">
          <a:xfrm>
            <a:off x="7313613" y="-855663"/>
            <a:ext cx="14905037" cy="0"/>
          </a:xfrm>
          <a:prstGeom prst="line">
            <a:avLst/>
          </a:prstGeom>
          <a:noFill/>
          <a:ln w="152400" cap="flat" cmpd="sng">
            <a:solidFill>
              <a:srgbClr val="FFFFFF">
                <a:alpha val="40741"/>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52" name="Rectangle 7"/>
          <p:cNvSpPr>
            <a:spLocks/>
          </p:cNvSpPr>
          <p:nvPr/>
        </p:nvSpPr>
        <p:spPr bwMode="auto">
          <a:xfrm>
            <a:off x="10829925" y="5548114"/>
            <a:ext cx="10544175" cy="1025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6000" dirty="0" smtClean="0"/>
              <a:t>LET’S GET STARTED!</a:t>
            </a:r>
            <a:endParaRPr lang="tr-TR" sz="1800" dirty="0">
              <a:solidFill>
                <a:srgbClr val="000000"/>
              </a:solidFill>
            </a:endParaRPr>
          </a:p>
        </p:txBody>
      </p:sp>
      <p:sp>
        <p:nvSpPr>
          <p:cNvPr id="3" name="Line 9"/>
          <p:cNvSpPr>
            <a:spLocks noChangeShapeType="1"/>
          </p:cNvSpPr>
          <p:nvPr/>
        </p:nvSpPr>
        <p:spPr bwMode="auto">
          <a:xfrm>
            <a:off x="3487738" y="4722813"/>
            <a:ext cx="4884737" cy="2117725"/>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pic>
        <p:nvPicPr>
          <p:cNvPr id="615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8175" y="6873875"/>
            <a:ext cx="15687675"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bwMode="auto">
          <a:xfrm>
            <a:off x="12336016" y="7506072"/>
            <a:ext cx="7560840" cy="5760640"/>
          </a:xfrm>
          <a:prstGeom prst="rect">
            <a:avLst/>
          </a:prstGeom>
          <a:noFill/>
          <a:ln w="133350" cap="flat" cmpd="sng" algn="ctr">
            <a:solidFill>
              <a:schemeClr val="tx1"/>
            </a:solidFill>
            <a:prstDash val="solid"/>
            <a:bevel/>
            <a:headEnd type="none" w="med" len="med"/>
            <a:tailEnd type="none" w="med" len="med"/>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2" name="Rectangle 11"/>
          <p:cNvSpPr/>
          <p:nvPr/>
        </p:nvSpPr>
        <p:spPr>
          <a:xfrm>
            <a:off x="15074324" y="8154144"/>
            <a:ext cx="2084225" cy="4708981"/>
          </a:xfrm>
          <a:prstGeom prst="rect">
            <a:avLst/>
          </a:prstGeom>
          <a:noFill/>
        </p:spPr>
        <p:txBody>
          <a:bodyPr wrap="none" lIns="91440" tIns="45720" rIns="91440" bIns="45720">
            <a:spAutoFit/>
          </a:bodyPr>
          <a:lstStyle/>
          <a:p>
            <a:pPr algn="ctr"/>
            <a:r>
              <a:rPr lang="en-US" sz="30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30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Rectangle 12"/>
          <p:cNvSpPr/>
          <p:nvPr/>
        </p:nvSpPr>
        <p:spPr>
          <a:xfrm>
            <a:off x="2670175" y="5422175"/>
            <a:ext cx="1016818" cy="3170099"/>
          </a:xfrm>
          <a:prstGeom prst="rect">
            <a:avLst/>
          </a:prstGeom>
          <a:noFill/>
        </p:spPr>
        <p:txBody>
          <a:bodyPr wrap="square" lIns="91440" tIns="45720" rIns="91440" bIns="45720">
            <a:spAutoFit/>
          </a:bodyPr>
          <a:lstStyle/>
          <a:p>
            <a:pPr algn="ctr"/>
            <a:r>
              <a:rPr lang="en-US" sz="200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endParaRPr lang="en-US" sz="20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147873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152"/>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p:bldP spid="5" grpId="0" animBg="1"/>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8" y="4460875"/>
            <a:ext cx="4791075" cy="479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4498975"/>
            <a:ext cx="4894263" cy="471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Line 4"/>
          <p:cNvSpPr>
            <a:spLocks noChangeShapeType="1"/>
          </p:cNvSpPr>
          <p:nvPr/>
        </p:nvSpPr>
        <p:spPr bwMode="auto">
          <a:xfrm flipV="1">
            <a:off x="3487738" y="7050088"/>
            <a:ext cx="4884737" cy="1771650"/>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49" name="Line 5"/>
          <p:cNvSpPr>
            <a:spLocks noChangeShapeType="1"/>
          </p:cNvSpPr>
          <p:nvPr/>
        </p:nvSpPr>
        <p:spPr bwMode="auto">
          <a:xfrm>
            <a:off x="7313613" y="-855663"/>
            <a:ext cx="14905037" cy="0"/>
          </a:xfrm>
          <a:prstGeom prst="line">
            <a:avLst/>
          </a:prstGeom>
          <a:noFill/>
          <a:ln w="152400" cap="flat" cmpd="sng">
            <a:solidFill>
              <a:srgbClr val="FFFFFF">
                <a:alpha val="40741"/>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52" name="Rectangle 7"/>
          <p:cNvSpPr>
            <a:spLocks/>
          </p:cNvSpPr>
          <p:nvPr/>
        </p:nvSpPr>
        <p:spPr bwMode="auto">
          <a:xfrm>
            <a:off x="10829925" y="5086449"/>
            <a:ext cx="10544175" cy="1949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6000" dirty="0" smtClean="0"/>
              <a:t>Almost there…</a:t>
            </a:r>
          </a:p>
          <a:p>
            <a:pPr algn="ctr" eaLnBrk="1"/>
            <a:r>
              <a:rPr lang="en-US" sz="6000" dirty="0" smtClean="0"/>
              <a:t>GO-LIVE PREP</a:t>
            </a:r>
            <a:endParaRPr lang="tr-TR" sz="1800" dirty="0">
              <a:solidFill>
                <a:srgbClr val="000000"/>
              </a:solidFill>
            </a:endParaRPr>
          </a:p>
        </p:txBody>
      </p:sp>
      <p:sp>
        <p:nvSpPr>
          <p:cNvPr id="3" name="Line 9"/>
          <p:cNvSpPr>
            <a:spLocks noChangeShapeType="1"/>
          </p:cNvSpPr>
          <p:nvPr/>
        </p:nvSpPr>
        <p:spPr bwMode="auto">
          <a:xfrm>
            <a:off x="3487738" y="4722813"/>
            <a:ext cx="4884737" cy="2117725"/>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pic>
        <p:nvPicPr>
          <p:cNvPr id="615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8175" y="6873875"/>
            <a:ext cx="15687675"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59" name="Picture 3" descr="C:\Users\Jill\AppData\Local\Microsoft\Windows\Temporary Internet Files\Content.IE5\EMII28YW\MC900432635[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6864" y="5659252"/>
            <a:ext cx="2362572" cy="23625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24048" y="7943486"/>
            <a:ext cx="7217397" cy="481159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177690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2688" y="238472"/>
            <a:ext cx="7776864" cy="11326178"/>
          </a:xfrm>
          <a:prstGeom prst="rect">
            <a:avLst/>
          </a:prstGeom>
          <a:noFill/>
        </p:spPr>
        <p:txBody>
          <a:bodyPr wrap="square" rtlCol="0">
            <a:spAutoFit/>
          </a:bodyPr>
          <a:lstStyle/>
          <a:p>
            <a:pPr marL="0" indent="0">
              <a:buNone/>
            </a:pPr>
            <a:r>
              <a:rPr lang="en-US" sz="4800" b="1" dirty="0">
                <a:solidFill>
                  <a:schemeClr val="bg1">
                    <a:lumMod val="60000"/>
                    <a:lumOff val="40000"/>
                  </a:schemeClr>
                </a:solidFill>
              </a:rPr>
              <a:t>[Central</a:t>
            </a:r>
            <a:r>
              <a:rPr lang="en-US" sz="4800" b="1" dirty="0" smtClean="0">
                <a:solidFill>
                  <a:schemeClr val="bg1">
                    <a:lumMod val="60000"/>
                    <a:lumOff val="40000"/>
                  </a:schemeClr>
                </a:solidFill>
              </a:rPr>
              <a:t>]</a:t>
            </a:r>
            <a:r>
              <a:rPr lang="en-US" sz="4800" b="1" dirty="0" smtClean="0"/>
              <a:t/>
            </a:r>
            <a:br>
              <a:rPr lang="en-US" sz="4800" b="1" dirty="0" smtClean="0"/>
            </a:br>
            <a:endParaRPr lang="en-US" sz="4800" b="1" dirty="0"/>
          </a:p>
          <a:p>
            <a:pPr marL="0" lvl="0" indent="0">
              <a:buNone/>
            </a:pPr>
            <a:r>
              <a:rPr lang="en-US" sz="4800" dirty="0"/>
              <a:t>Christian/Jill</a:t>
            </a:r>
            <a:r>
              <a:rPr lang="en-US" sz="4800" dirty="0" smtClean="0"/>
              <a:t>/</a:t>
            </a:r>
          </a:p>
          <a:p>
            <a:pPr marL="0" lvl="0" indent="0">
              <a:buNone/>
            </a:pPr>
            <a:r>
              <a:rPr lang="en-US" sz="4800" dirty="0" smtClean="0"/>
              <a:t>Brent/Jared</a:t>
            </a:r>
            <a:br>
              <a:rPr lang="en-US" sz="4800" dirty="0" smtClean="0"/>
            </a:br>
            <a:endParaRPr lang="en-US" sz="4800" dirty="0"/>
          </a:p>
          <a:p>
            <a:pPr marL="762000" lvl="1" indent="0">
              <a:buNone/>
            </a:pPr>
            <a:r>
              <a:rPr lang="en-US" sz="4800" dirty="0"/>
              <a:t>Meet with Doug</a:t>
            </a:r>
          </a:p>
          <a:p>
            <a:pPr marL="762000" lvl="1" indent="0">
              <a:buNone/>
            </a:pPr>
            <a:r>
              <a:rPr lang="en-US" sz="4800" dirty="0"/>
              <a:t>Meet with Rob</a:t>
            </a:r>
          </a:p>
          <a:p>
            <a:pPr marL="762000" lvl="1" indent="0">
              <a:buNone/>
            </a:pPr>
            <a:r>
              <a:rPr lang="en-US" sz="4800" dirty="0"/>
              <a:t>Meet with Emily</a:t>
            </a:r>
          </a:p>
          <a:p>
            <a:pPr marL="762000" lvl="1" indent="0">
              <a:buNone/>
            </a:pPr>
            <a:r>
              <a:rPr lang="en-US" sz="4800" dirty="0"/>
              <a:t>Meet with Darryl</a:t>
            </a:r>
          </a:p>
          <a:p>
            <a:pPr marL="762000" lvl="1" indent="0">
              <a:buNone/>
            </a:pPr>
            <a:r>
              <a:rPr lang="en-US" sz="4800" dirty="0"/>
              <a:t>Meet with Tim</a:t>
            </a:r>
            <a:br>
              <a:rPr lang="en-US" sz="4800" dirty="0"/>
            </a:br>
            <a:endParaRPr lang="en-US" sz="4800" dirty="0"/>
          </a:p>
          <a:p>
            <a:pPr marL="0" lvl="0" indent="0">
              <a:buNone/>
            </a:pPr>
            <a:r>
              <a:rPr lang="en-US" sz="4800" dirty="0"/>
              <a:t>Christian/Jill</a:t>
            </a:r>
          </a:p>
          <a:p>
            <a:pPr marL="762000" lvl="1" indent="0">
              <a:buNone/>
            </a:pPr>
            <a:r>
              <a:rPr lang="en-US" sz="4800" dirty="0"/>
              <a:t>Meet with Tracy</a:t>
            </a:r>
          </a:p>
          <a:p>
            <a:pPr marL="762000" lvl="1" indent="0">
              <a:buNone/>
            </a:pPr>
            <a:r>
              <a:rPr lang="en-US" sz="4800" dirty="0"/>
              <a:t>Meet with Mike</a:t>
            </a:r>
          </a:p>
          <a:p>
            <a:endParaRPr lang="en-US" dirty="0"/>
          </a:p>
        </p:txBody>
      </p:sp>
      <p:sp>
        <p:nvSpPr>
          <p:cNvPr id="4" name="TextBox 3"/>
          <p:cNvSpPr txBox="1"/>
          <p:nvPr/>
        </p:nvSpPr>
        <p:spPr>
          <a:xfrm>
            <a:off x="8422904" y="238472"/>
            <a:ext cx="7776864" cy="12064841"/>
          </a:xfrm>
          <a:prstGeom prst="rect">
            <a:avLst/>
          </a:prstGeom>
          <a:noFill/>
        </p:spPr>
        <p:txBody>
          <a:bodyPr wrap="square" rtlCol="0">
            <a:spAutoFit/>
          </a:bodyPr>
          <a:lstStyle/>
          <a:p>
            <a:pPr marL="0" indent="0">
              <a:buNone/>
            </a:pPr>
            <a:r>
              <a:rPr lang="en-US" sz="4800" b="1" u="sng" dirty="0">
                <a:solidFill>
                  <a:schemeClr val="bg1">
                    <a:lumMod val="60000"/>
                    <a:lumOff val="40000"/>
                  </a:schemeClr>
                </a:solidFill>
              </a:rPr>
              <a:t>[</a:t>
            </a:r>
            <a:r>
              <a:rPr lang="en-US" sz="4800" b="1" dirty="0">
                <a:solidFill>
                  <a:schemeClr val="bg1">
                    <a:lumMod val="60000"/>
                    <a:lumOff val="40000"/>
                  </a:schemeClr>
                </a:solidFill>
              </a:rPr>
              <a:t>West</a:t>
            </a:r>
            <a:r>
              <a:rPr lang="en-US" sz="4800" b="1" u="sng" dirty="0" smtClean="0">
                <a:solidFill>
                  <a:schemeClr val="bg1">
                    <a:lumMod val="60000"/>
                    <a:lumOff val="40000"/>
                  </a:schemeClr>
                </a:solidFill>
              </a:rPr>
              <a:t>]</a:t>
            </a:r>
            <a:r>
              <a:rPr lang="en-US" sz="4800" b="1" u="sng" dirty="0" smtClean="0"/>
              <a:t/>
            </a:r>
            <a:br>
              <a:rPr lang="en-US" sz="4800" b="1" u="sng" dirty="0" smtClean="0"/>
            </a:br>
            <a:endParaRPr lang="en-US" sz="4800" b="1" dirty="0"/>
          </a:p>
          <a:p>
            <a:pPr marL="0" lvl="0" indent="0">
              <a:buNone/>
            </a:pPr>
            <a:r>
              <a:rPr lang="en-US" sz="4800" dirty="0"/>
              <a:t>Jill/Kyle</a:t>
            </a:r>
          </a:p>
          <a:p>
            <a:pPr marL="762000" lvl="1" indent="0">
              <a:buNone/>
            </a:pPr>
            <a:r>
              <a:rPr lang="en-US" sz="4800" dirty="0"/>
              <a:t>Meet with Matt</a:t>
            </a:r>
          </a:p>
          <a:p>
            <a:pPr marL="762000" lvl="1" indent="0">
              <a:buNone/>
            </a:pPr>
            <a:r>
              <a:rPr lang="en-US" sz="4800" dirty="0"/>
              <a:t>Meet with Ron</a:t>
            </a:r>
          </a:p>
          <a:p>
            <a:pPr marL="762000" lvl="1" indent="0">
              <a:buNone/>
            </a:pPr>
            <a:r>
              <a:rPr lang="en-US" sz="4800" dirty="0"/>
              <a:t>Meet with Joe</a:t>
            </a:r>
            <a:br>
              <a:rPr lang="en-US" sz="4800" dirty="0"/>
            </a:br>
            <a:endParaRPr lang="en-US" sz="4800" dirty="0"/>
          </a:p>
          <a:p>
            <a:pPr marL="0" lvl="0" indent="0">
              <a:buNone/>
            </a:pPr>
            <a:r>
              <a:rPr lang="en-US" sz="4800" dirty="0"/>
              <a:t>Jill/Kyle/John</a:t>
            </a:r>
          </a:p>
          <a:p>
            <a:pPr marL="762000" lvl="1" indent="0">
              <a:buNone/>
            </a:pPr>
            <a:r>
              <a:rPr lang="en-US" sz="4800" dirty="0"/>
              <a:t>Meet with Jason &amp; Greg</a:t>
            </a:r>
          </a:p>
          <a:p>
            <a:pPr marL="762000" lvl="1" indent="0">
              <a:buNone/>
            </a:pPr>
            <a:r>
              <a:rPr lang="en-US" sz="4800" dirty="0"/>
              <a:t>Meet with Carmella</a:t>
            </a:r>
          </a:p>
          <a:p>
            <a:pPr marL="762000" lvl="1" indent="0">
              <a:buNone/>
            </a:pPr>
            <a:r>
              <a:rPr lang="en-US" sz="4800" dirty="0"/>
              <a:t>Meet with </a:t>
            </a:r>
            <a:r>
              <a:rPr lang="en-US" sz="4800" dirty="0" smtClean="0"/>
              <a:t>Josh</a:t>
            </a:r>
            <a:br>
              <a:rPr lang="en-US" sz="4800" dirty="0" smtClean="0"/>
            </a:br>
            <a:endParaRPr lang="en-US" sz="4800" dirty="0"/>
          </a:p>
          <a:p>
            <a:pPr marL="0" lvl="0" indent="0">
              <a:buNone/>
            </a:pPr>
            <a:r>
              <a:rPr lang="en-US" sz="4800" dirty="0"/>
              <a:t>David/Kyle</a:t>
            </a:r>
          </a:p>
          <a:p>
            <a:pPr marL="762000" lvl="1" indent="0">
              <a:buNone/>
            </a:pPr>
            <a:r>
              <a:rPr lang="en-US" sz="4800" dirty="0"/>
              <a:t>Meet with Mike</a:t>
            </a:r>
          </a:p>
          <a:p>
            <a:endParaRPr lang="en-US" dirty="0"/>
          </a:p>
        </p:txBody>
      </p:sp>
      <p:sp>
        <p:nvSpPr>
          <p:cNvPr id="5" name="TextBox 4"/>
          <p:cNvSpPr txBox="1"/>
          <p:nvPr/>
        </p:nvSpPr>
        <p:spPr>
          <a:xfrm>
            <a:off x="16463120" y="238472"/>
            <a:ext cx="7776864" cy="13388280"/>
          </a:xfrm>
          <a:prstGeom prst="rect">
            <a:avLst/>
          </a:prstGeom>
          <a:noFill/>
        </p:spPr>
        <p:txBody>
          <a:bodyPr wrap="square" rtlCol="0">
            <a:spAutoFit/>
          </a:bodyPr>
          <a:lstStyle/>
          <a:p>
            <a:pPr marL="0" indent="0">
              <a:buNone/>
            </a:pPr>
            <a:r>
              <a:rPr lang="en-US" sz="4800" b="1" dirty="0">
                <a:solidFill>
                  <a:schemeClr val="bg1">
                    <a:lumMod val="60000"/>
                    <a:lumOff val="40000"/>
                  </a:schemeClr>
                </a:solidFill>
              </a:rPr>
              <a:t>[East</a:t>
            </a:r>
            <a:r>
              <a:rPr lang="en-US" sz="4800" b="1" dirty="0" smtClean="0">
                <a:solidFill>
                  <a:schemeClr val="bg1">
                    <a:lumMod val="60000"/>
                    <a:lumOff val="40000"/>
                  </a:schemeClr>
                </a:solidFill>
              </a:rPr>
              <a:t>]</a:t>
            </a:r>
            <a:r>
              <a:rPr lang="en-US" sz="4800" b="1" u="sng" dirty="0" smtClean="0"/>
              <a:t/>
            </a:r>
            <a:br>
              <a:rPr lang="en-US" sz="4800" b="1" u="sng" dirty="0" smtClean="0"/>
            </a:br>
            <a:endParaRPr lang="en-US" sz="4800" b="1" dirty="0"/>
          </a:p>
          <a:p>
            <a:pPr marL="0" lvl="0" indent="0">
              <a:buNone/>
            </a:pPr>
            <a:r>
              <a:rPr lang="en-US" sz="4800" dirty="0" smtClean="0"/>
              <a:t>Jill/Mark</a:t>
            </a:r>
            <a:br>
              <a:rPr lang="en-US" sz="4800" dirty="0" smtClean="0"/>
            </a:br>
            <a:r>
              <a:rPr lang="en-US" sz="4800" dirty="0" smtClean="0"/>
              <a:t>/Barbara/Mike</a:t>
            </a:r>
            <a:br>
              <a:rPr lang="en-US" sz="4800" dirty="0" smtClean="0"/>
            </a:br>
            <a:endParaRPr lang="en-US" sz="4800" dirty="0"/>
          </a:p>
          <a:p>
            <a:pPr marL="762000" lvl="1" indent="0">
              <a:buNone/>
            </a:pPr>
            <a:r>
              <a:rPr lang="en-US" sz="4800" dirty="0"/>
              <a:t>Meet with Denise</a:t>
            </a:r>
          </a:p>
          <a:p>
            <a:pPr marL="762000" lvl="1" indent="0">
              <a:buNone/>
            </a:pPr>
            <a:r>
              <a:rPr lang="en-US" sz="4800" dirty="0"/>
              <a:t>Meet with Dan</a:t>
            </a:r>
          </a:p>
          <a:p>
            <a:pPr marL="762000" lvl="1" indent="0">
              <a:buNone/>
            </a:pPr>
            <a:r>
              <a:rPr lang="en-US" sz="4800" dirty="0"/>
              <a:t>Meet with Deb</a:t>
            </a:r>
          </a:p>
          <a:p>
            <a:pPr marL="762000" lvl="1" indent="0">
              <a:buNone/>
            </a:pPr>
            <a:r>
              <a:rPr lang="en-US" sz="4800" dirty="0"/>
              <a:t>Meet with Greg</a:t>
            </a:r>
          </a:p>
          <a:p>
            <a:pPr marL="762000" lvl="1" indent="0">
              <a:buNone/>
            </a:pPr>
            <a:r>
              <a:rPr lang="en-US" sz="4800" dirty="0"/>
              <a:t>Meet with Phil</a:t>
            </a:r>
          </a:p>
          <a:p>
            <a:pPr marL="762000" lvl="1" indent="0">
              <a:buNone/>
            </a:pPr>
            <a:r>
              <a:rPr lang="en-US" sz="4800" dirty="0"/>
              <a:t>Meet with Ali &amp; </a:t>
            </a:r>
            <a:r>
              <a:rPr lang="en-US" sz="4800" dirty="0" err="1"/>
              <a:t>Dris</a:t>
            </a:r>
            <a:r>
              <a:rPr lang="en-US" sz="4800" dirty="0"/>
              <a:t> </a:t>
            </a:r>
          </a:p>
          <a:p>
            <a:pPr marL="762000" lvl="1" indent="0">
              <a:buNone/>
            </a:pPr>
            <a:r>
              <a:rPr lang="en-US" sz="4800" dirty="0"/>
              <a:t>Meet with Greg &amp; </a:t>
            </a:r>
            <a:r>
              <a:rPr lang="en-US" sz="4800" dirty="0" smtClean="0"/>
              <a:t>Teri</a:t>
            </a:r>
            <a:br>
              <a:rPr lang="en-US" sz="4800" dirty="0" smtClean="0"/>
            </a:br>
            <a:endParaRPr lang="en-US" sz="4800" dirty="0"/>
          </a:p>
          <a:p>
            <a:pPr marL="0" lvl="0" indent="0">
              <a:buNone/>
            </a:pPr>
            <a:r>
              <a:rPr lang="en-US" sz="4800" dirty="0"/>
              <a:t>Jill/Mark</a:t>
            </a:r>
          </a:p>
          <a:p>
            <a:pPr marL="762000" lvl="1" indent="0">
              <a:buNone/>
            </a:pPr>
            <a:r>
              <a:rPr lang="en-US" sz="4800" dirty="0"/>
              <a:t>Meet with Jorge, Joe, and </a:t>
            </a:r>
            <a:r>
              <a:rPr lang="en-US" sz="4800" dirty="0" smtClean="0"/>
              <a:t>Paul</a:t>
            </a:r>
            <a:endParaRPr lang="en-US" sz="4800" dirty="0"/>
          </a:p>
        </p:txBody>
      </p:sp>
    </p:spTree>
    <p:extLst>
      <p:ext uri="{BB962C8B-B14F-4D97-AF65-F5344CB8AC3E}">
        <p14:creationId xmlns:p14="http://schemas.microsoft.com/office/powerpoint/2010/main" val="202813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315576591"/>
              </p:ext>
            </p:extLst>
          </p:nvPr>
        </p:nvGraphicFramePr>
        <p:xfrm>
          <a:off x="238672" y="233264"/>
          <a:ext cx="23834648" cy="13177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06528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623049" y="431287"/>
            <a:ext cx="17137901" cy="12853426"/>
            <a:chOff x="3623049" y="431287"/>
            <a:chExt cx="17137901" cy="12853426"/>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3049" y="431287"/>
              <a:ext cx="17137901" cy="1285342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087" y="3185592"/>
              <a:ext cx="16534477" cy="2520280"/>
            </a:xfrm>
            <a:prstGeom prst="rect">
              <a:avLst/>
            </a:prstGeom>
            <a:effectLst>
              <a:softEdge rad="127000"/>
            </a:effectLst>
          </p:spPr>
        </p:pic>
      </p:grpSp>
    </p:spTree>
    <p:extLst>
      <p:ext uri="{BB962C8B-B14F-4D97-AF65-F5344CB8AC3E}">
        <p14:creationId xmlns:p14="http://schemas.microsoft.com/office/powerpoint/2010/main" val="4987749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30512" y="7615446"/>
            <a:ext cx="7343000" cy="5507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4460875"/>
            <a:ext cx="4791075" cy="479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4300" y="4498975"/>
            <a:ext cx="4894263" cy="471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Line 4"/>
          <p:cNvSpPr>
            <a:spLocks noChangeShapeType="1"/>
          </p:cNvSpPr>
          <p:nvPr/>
        </p:nvSpPr>
        <p:spPr bwMode="auto">
          <a:xfrm flipV="1">
            <a:off x="3487738" y="7050088"/>
            <a:ext cx="4884737" cy="1771650"/>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49" name="Line 5"/>
          <p:cNvSpPr>
            <a:spLocks noChangeShapeType="1"/>
          </p:cNvSpPr>
          <p:nvPr/>
        </p:nvSpPr>
        <p:spPr bwMode="auto">
          <a:xfrm>
            <a:off x="7313613" y="-855663"/>
            <a:ext cx="14905037" cy="0"/>
          </a:xfrm>
          <a:prstGeom prst="line">
            <a:avLst/>
          </a:prstGeom>
          <a:noFill/>
          <a:ln w="152400" cap="flat" cmpd="sng">
            <a:solidFill>
              <a:srgbClr val="FFFFFF">
                <a:alpha val="40741"/>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52" name="Rectangle 7"/>
          <p:cNvSpPr>
            <a:spLocks/>
          </p:cNvSpPr>
          <p:nvPr/>
        </p:nvSpPr>
        <p:spPr bwMode="auto">
          <a:xfrm>
            <a:off x="10829925" y="5086449"/>
            <a:ext cx="10544175" cy="1949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6000" dirty="0" smtClean="0"/>
              <a:t>SERVER VIRTUALIZATION</a:t>
            </a:r>
            <a:endParaRPr lang="tr-TR" sz="1800" dirty="0">
              <a:solidFill>
                <a:srgbClr val="000000"/>
              </a:solidFill>
            </a:endParaRPr>
          </a:p>
        </p:txBody>
      </p:sp>
      <p:sp>
        <p:nvSpPr>
          <p:cNvPr id="3" name="Line 9"/>
          <p:cNvSpPr>
            <a:spLocks noChangeShapeType="1"/>
          </p:cNvSpPr>
          <p:nvPr/>
        </p:nvSpPr>
        <p:spPr bwMode="auto">
          <a:xfrm>
            <a:off x="3487738" y="4722813"/>
            <a:ext cx="4884737" cy="2117725"/>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pic>
        <p:nvPicPr>
          <p:cNvPr id="615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58175" y="6873875"/>
            <a:ext cx="15687675"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2"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931138" y="5774250"/>
            <a:ext cx="2562920" cy="217447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183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3048" y="1181069"/>
            <a:ext cx="17137904" cy="113538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09853225"/>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9526" y="7615446"/>
            <a:ext cx="5507250" cy="5507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4460875"/>
            <a:ext cx="4791075" cy="479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4300" y="4498975"/>
            <a:ext cx="4894263" cy="471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Line 4"/>
          <p:cNvSpPr>
            <a:spLocks noChangeShapeType="1"/>
          </p:cNvSpPr>
          <p:nvPr/>
        </p:nvSpPr>
        <p:spPr bwMode="auto">
          <a:xfrm flipV="1">
            <a:off x="3487738" y="7050088"/>
            <a:ext cx="4884737" cy="1771650"/>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49" name="Line 5"/>
          <p:cNvSpPr>
            <a:spLocks noChangeShapeType="1"/>
          </p:cNvSpPr>
          <p:nvPr/>
        </p:nvSpPr>
        <p:spPr bwMode="auto">
          <a:xfrm>
            <a:off x="7313613" y="-855663"/>
            <a:ext cx="14905037" cy="0"/>
          </a:xfrm>
          <a:prstGeom prst="line">
            <a:avLst/>
          </a:prstGeom>
          <a:noFill/>
          <a:ln w="152400" cap="flat" cmpd="sng">
            <a:solidFill>
              <a:srgbClr val="FFFFFF">
                <a:alpha val="40741"/>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52" name="Rectangle 7"/>
          <p:cNvSpPr>
            <a:spLocks/>
          </p:cNvSpPr>
          <p:nvPr/>
        </p:nvSpPr>
        <p:spPr bwMode="auto">
          <a:xfrm>
            <a:off x="10829925" y="5548114"/>
            <a:ext cx="10544175" cy="1025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6000" dirty="0" smtClean="0"/>
              <a:t>REMOTE SUPPORT</a:t>
            </a:r>
            <a:endParaRPr lang="tr-TR" sz="1800" dirty="0">
              <a:solidFill>
                <a:srgbClr val="000000"/>
              </a:solidFill>
            </a:endParaRPr>
          </a:p>
        </p:txBody>
      </p:sp>
      <p:sp>
        <p:nvSpPr>
          <p:cNvPr id="3" name="Line 9"/>
          <p:cNvSpPr>
            <a:spLocks noChangeShapeType="1"/>
          </p:cNvSpPr>
          <p:nvPr/>
        </p:nvSpPr>
        <p:spPr bwMode="auto">
          <a:xfrm>
            <a:off x="3487738" y="4722813"/>
            <a:ext cx="4884737" cy="2117725"/>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pic>
        <p:nvPicPr>
          <p:cNvPr id="615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58175" y="6873875"/>
            <a:ext cx="15687675"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2" name="Picture 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931138" y="6327547"/>
            <a:ext cx="2562920" cy="10678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120416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69526" y="7615446"/>
            <a:ext cx="5507250" cy="5507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47"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638" y="4460875"/>
            <a:ext cx="4791075" cy="479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84300" y="4498975"/>
            <a:ext cx="4894263" cy="471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Line 4"/>
          <p:cNvSpPr>
            <a:spLocks noChangeShapeType="1"/>
          </p:cNvSpPr>
          <p:nvPr/>
        </p:nvSpPr>
        <p:spPr bwMode="auto">
          <a:xfrm flipV="1">
            <a:off x="3487738" y="7050088"/>
            <a:ext cx="4884737" cy="1771650"/>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49" name="Line 5"/>
          <p:cNvSpPr>
            <a:spLocks noChangeShapeType="1"/>
          </p:cNvSpPr>
          <p:nvPr/>
        </p:nvSpPr>
        <p:spPr bwMode="auto">
          <a:xfrm>
            <a:off x="7313613" y="-855663"/>
            <a:ext cx="14905037" cy="0"/>
          </a:xfrm>
          <a:prstGeom prst="line">
            <a:avLst/>
          </a:prstGeom>
          <a:noFill/>
          <a:ln w="152400" cap="flat" cmpd="sng">
            <a:solidFill>
              <a:srgbClr val="FFFFFF">
                <a:alpha val="40741"/>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52" name="Rectangle 7"/>
          <p:cNvSpPr>
            <a:spLocks/>
          </p:cNvSpPr>
          <p:nvPr/>
        </p:nvSpPr>
        <p:spPr bwMode="auto">
          <a:xfrm>
            <a:off x="10829925" y="5086449"/>
            <a:ext cx="10544175" cy="1949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6000" dirty="0" smtClean="0"/>
              <a:t>MEASURING OUR RESULTS</a:t>
            </a:r>
            <a:endParaRPr lang="tr-TR" sz="1800" dirty="0">
              <a:solidFill>
                <a:srgbClr val="000000"/>
              </a:solidFill>
            </a:endParaRPr>
          </a:p>
        </p:txBody>
      </p:sp>
      <p:sp>
        <p:nvSpPr>
          <p:cNvPr id="3" name="Line 9"/>
          <p:cNvSpPr>
            <a:spLocks noChangeShapeType="1"/>
          </p:cNvSpPr>
          <p:nvPr/>
        </p:nvSpPr>
        <p:spPr bwMode="auto">
          <a:xfrm>
            <a:off x="3487738" y="4722813"/>
            <a:ext cx="4884737" cy="2117725"/>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pic>
        <p:nvPicPr>
          <p:cNvPr id="6155"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58175" y="6873875"/>
            <a:ext cx="15687675"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5" name="Chart 4"/>
          <p:cNvGraphicFramePr/>
          <p:nvPr>
            <p:extLst>
              <p:ext uri="{D42A27DB-BD31-4B8C-83A1-F6EECF244321}">
                <p14:modId xmlns:p14="http://schemas.microsoft.com/office/powerpoint/2010/main" val="155696232"/>
              </p:ext>
            </p:extLst>
          </p:nvPr>
        </p:nvGraphicFramePr>
        <p:xfrm>
          <a:off x="13902871" y="7812787"/>
          <a:ext cx="5040560" cy="511256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 name="Chart 5"/>
          <p:cNvGraphicFramePr/>
          <p:nvPr>
            <p:extLst>
              <p:ext uri="{D42A27DB-BD31-4B8C-83A1-F6EECF244321}">
                <p14:modId xmlns:p14="http://schemas.microsoft.com/office/powerpoint/2010/main" val="568911959"/>
              </p:ext>
            </p:extLst>
          </p:nvPr>
        </p:nvGraphicFramePr>
        <p:xfrm>
          <a:off x="155081" y="4899203"/>
          <a:ext cx="6123482" cy="394934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239270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1219200" y="8010128"/>
            <a:ext cx="21945600" cy="3960440"/>
          </a:xfrm>
          <a:prstGeom prst="rect">
            <a:avLst/>
          </a:prstGeom>
        </p:spPr>
        <p:txBody>
          <a:bodyPr/>
          <a:lstStyle>
            <a:lvl1pPr algn="ctr" defTabSz="647700" rtl="0" eaLnBrk="0" fontAlgn="base" hangingPunct="0">
              <a:spcBef>
                <a:spcPct val="0"/>
              </a:spcBef>
              <a:spcAft>
                <a:spcPct val="0"/>
              </a:spcAft>
              <a:defRPr sz="10000" kern="1200">
                <a:solidFill>
                  <a:srgbClr val="FFFFFF"/>
                </a:solidFill>
                <a:latin typeface="+mj-lt"/>
                <a:ea typeface="+mj-ea"/>
                <a:cs typeface="+mj-cs"/>
                <a:sym typeface="Chalkduster" panose="03050602040202020205" pitchFamily="66" charset="0"/>
              </a:defRPr>
            </a:lvl1pPr>
            <a:lvl2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2pPr>
            <a:lvl3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3pPr>
            <a:lvl4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4pPr>
            <a:lvl5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5pPr>
            <a:lvl6pPr marL="4572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6pPr>
            <a:lvl7pPr marL="9144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7pPr>
            <a:lvl8pPr marL="13716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8pPr>
            <a:lvl9pPr marL="18288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9pPr>
          </a:lstStyle>
          <a:p>
            <a:r>
              <a:rPr lang="en-US" sz="11500" dirty="0" smtClean="0">
                <a:solidFill>
                  <a:schemeClr val="accent1"/>
                </a:solidFill>
              </a:rPr>
              <a:t>Reduced </a:t>
            </a:r>
            <a:r>
              <a:rPr lang="en-US" sz="11500" u="sng" dirty="0" smtClean="0">
                <a:solidFill>
                  <a:schemeClr val="accent1"/>
                </a:solidFill>
              </a:rPr>
              <a:t>10</a:t>
            </a:r>
          </a:p>
          <a:p>
            <a:r>
              <a:rPr lang="en-US" sz="11500" dirty="0" smtClean="0">
                <a:solidFill>
                  <a:schemeClr val="accent1"/>
                </a:solidFill>
              </a:rPr>
              <a:t>Desktop Support Positions</a:t>
            </a:r>
            <a:endParaRPr lang="en-US" sz="11500" dirty="0">
              <a:solidFill>
                <a:schemeClr val="accent1"/>
              </a:solidFill>
            </a:endParaRPr>
          </a:p>
        </p:txBody>
      </p:sp>
      <p:sp>
        <p:nvSpPr>
          <p:cNvPr id="3" name="Title 2"/>
          <p:cNvSpPr txBox="1">
            <a:spLocks/>
          </p:cNvSpPr>
          <p:nvPr/>
        </p:nvSpPr>
        <p:spPr>
          <a:xfrm>
            <a:off x="1219200" y="1169368"/>
            <a:ext cx="21945600" cy="6264696"/>
          </a:xfrm>
          <a:prstGeom prst="rect">
            <a:avLst/>
          </a:prstGeom>
        </p:spPr>
        <p:txBody>
          <a:bodyPr/>
          <a:lstStyle>
            <a:lvl1pPr algn="ctr" defTabSz="647700" rtl="0" eaLnBrk="0" fontAlgn="base" hangingPunct="0">
              <a:spcBef>
                <a:spcPct val="0"/>
              </a:spcBef>
              <a:spcAft>
                <a:spcPct val="0"/>
              </a:spcAft>
              <a:defRPr sz="10000" kern="1200">
                <a:solidFill>
                  <a:srgbClr val="FFFFFF"/>
                </a:solidFill>
                <a:latin typeface="+mj-lt"/>
                <a:ea typeface="+mj-ea"/>
                <a:cs typeface="+mj-cs"/>
                <a:sym typeface="Chalkduster" panose="03050602040202020205" pitchFamily="66" charset="0"/>
              </a:defRPr>
            </a:lvl1pPr>
            <a:lvl2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2pPr>
            <a:lvl3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3pPr>
            <a:lvl4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4pPr>
            <a:lvl5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5pPr>
            <a:lvl6pPr marL="4572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6pPr>
            <a:lvl7pPr marL="9144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7pPr>
            <a:lvl8pPr marL="13716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8pPr>
            <a:lvl9pPr marL="18288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9pPr>
          </a:lstStyle>
          <a:p>
            <a:r>
              <a:rPr lang="en-US" sz="16600" dirty="0" smtClean="0">
                <a:solidFill>
                  <a:schemeClr val="accent2"/>
                </a:solidFill>
              </a:rPr>
              <a:t>~$750,000</a:t>
            </a:r>
            <a:endParaRPr lang="en-US" sz="16600" dirty="0">
              <a:solidFill>
                <a:schemeClr val="accent2"/>
              </a:solidFill>
            </a:endParaRPr>
          </a:p>
          <a:p>
            <a:r>
              <a:rPr lang="en-US" sz="16600" dirty="0" smtClean="0">
                <a:solidFill>
                  <a:schemeClr val="accent2"/>
                </a:solidFill>
              </a:rPr>
              <a:t>in Savings</a:t>
            </a:r>
          </a:p>
        </p:txBody>
      </p:sp>
    </p:spTree>
    <p:extLst>
      <p:ext uri="{BB962C8B-B14F-4D97-AF65-F5344CB8AC3E}">
        <p14:creationId xmlns:p14="http://schemas.microsoft.com/office/powerpoint/2010/main" val="3403958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with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3"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0590" y="5746012"/>
            <a:ext cx="8090611" cy="7575873"/>
            <a:chOff x="240590" y="5746012"/>
            <a:chExt cx="8090611" cy="7575873"/>
          </a:xfrm>
        </p:grpSpPr>
        <p:grpSp>
          <p:nvGrpSpPr>
            <p:cNvPr id="19" name="Group 18"/>
            <p:cNvGrpSpPr/>
            <p:nvPr/>
          </p:nvGrpSpPr>
          <p:grpSpPr>
            <a:xfrm>
              <a:off x="240590" y="5746013"/>
              <a:ext cx="8090611" cy="7575872"/>
              <a:chOff x="90221" y="3101606"/>
              <a:chExt cx="3033979" cy="3787936"/>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79" y="3101606"/>
                <a:ext cx="2224862" cy="23085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90221" y="5673824"/>
                <a:ext cx="3033979" cy="1215718"/>
              </a:xfrm>
              <a:prstGeom prst="rect">
                <a:avLst/>
              </a:prstGeom>
              <a:noFill/>
            </p:spPr>
            <p:txBody>
              <a:bodyPr wrap="square" lIns="91440" tIns="45720" rIns="91440" bIns="45720">
                <a:spAutoFit/>
              </a:bodyPr>
              <a:lstStyle/>
              <a:p>
                <a:pPr algn="ctr"/>
                <a:r>
                  <a:rPr lang="en-US" sz="7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Pre-DSCI: 5/24/13</a:t>
                </a:r>
              </a:p>
            </p:txBody>
          </p:sp>
        </p:grpSp>
        <p:sp>
          <p:nvSpPr>
            <p:cNvPr id="14" name="Rectangle 13"/>
            <p:cNvSpPr/>
            <p:nvPr/>
          </p:nvSpPr>
          <p:spPr bwMode="auto">
            <a:xfrm>
              <a:off x="2758952" y="5746012"/>
              <a:ext cx="3860800" cy="84268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2177095"/>
              <a:endParaRPr lang="en-US" sz="5700">
                <a:solidFill>
                  <a:schemeClr val="tx1"/>
                </a:solidFill>
                <a:latin typeface="Times" charset="0"/>
                <a:ea typeface="Osaka" pitchFamily="-64" charset="-128"/>
                <a:cs typeface="Osaka" pitchFamily="-64" charset="-128"/>
              </a:endParaRPr>
            </a:p>
          </p:txBody>
        </p:sp>
      </p:grpSp>
      <p:grpSp>
        <p:nvGrpSpPr>
          <p:cNvPr id="2" name="Group 1"/>
          <p:cNvGrpSpPr/>
          <p:nvPr/>
        </p:nvGrpSpPr>
        <p:grpSpPr>
          <a:xfrm>
            <a:off x="7799512" y="2133601"/>
            <a:ext cx="15948835" cy="11044268"/>
            <a:chOff x="8331201" y="2133601"/>
            <a:chExt cx="15948835" cy="11044268"/>
          </a:xfrm>
        </p:grpSpPr>
        <p:grpSp>
          <p:nvGrpSpPr>
            <p:cNvPr id="20" name="Group 19"/>
            <p:cNvGrpSpPr/>
            <p:nvPr/>
          </p:nvGrpSpPr>
          <p:grpSpPr>
            <a:xfrm>
              <a:off x="8331201" y="2133601"/>
              <a:ext cx="15948835" cy="11044268"/>
              <a:chOff x="3010787" y="1295400"/>
              <a:chExt cx="5980813" cy="5522134"/>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0787" y="1295400"/>
                <a:ext cx="5980813" cy="4114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4484204" y="5601816"/>
                <a:ext cx="3033979" cy="1215718"/>
              </a:xfrm>
              <a:prstGeom prst="rect">
                <a:avLst/>
              </a:prstGeom>
              <a:noFill/>
            </p:spPr>
            <p:txBody>
              <a:bodyPr wrap="square" lIns="91440" tIns="45720" rIns="91440" bIns="45720">
                <a:spAutoFit/>
              </a:bodyPr>
              <a:lstStyle/>
              <a:p>
                <a:pPr algn="ctr"/>
                <a:r>
                  <a:rPr lang="en-US" sz="7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Post-DSCI: 2/20/14</a:t>
                </a:r>
              </a:p>
            </p:txBody>
          </p:sp>
        </p:grpSp>
        <p:sp>
          <p:nvSpPr>
            <p:cNvPr id="15" name="Rectangle 14"/>
            <p:cNvSpPr/>
            <p:nvPr/>
          </p:nvSpPr>
          <p:spPr bwMode="auto">
            <a:xfrm>
              <a:off x="14341352" y="2321496"/>
              <a:ext cx="3860800" cy="914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2177095"/>
              <a:endParaRPr lang="en-US" sz="5700">
                <a:solidFill>
                  <a:schemeClr val="tx1"/>
                </a:solidFill>
                <a:latin typeface="Times" charset="0"/>
                <a:ea typeface="Osaka" pitchFamily="-64" charset="-128"/>
                <a:cs typeface="Osaka" pitchFamily="-64" charset="-128"/>
              </a:endParaRPr>
            </a:p>
          </p:txBody>
        </p:sp>
      </p:grpSp>
      <p:sp>
        <p:nvSpPr>
          <p:cNvPr id="7" name="Title 1"/>
          <p:cNvSpPr txBox="1">
            <a:spLocks/>
          </p:cNvSpPr>
          <p:nvPr/>
        </p:nvSpPr>
        <p:spPr>
          <a:xfrm>
            <a:off x="2032968" y="305272"/>
            <a:ext cx="20318065" cy="1371600"/>
          </a:xfrm>
          <a:prstGeom prst="rect">
            <a:avLst/>
          </a:prstGeom>
        </p:spPr>
        <p:txBody>
          <a:bodyPr lIns="217709" tIns="108855" rIns="217709" bIns="108855"/>
          <a:lst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ea typeface="Osaka" pitchFamily="-64" charset="-128"/>
                <a:cs typeface="Osaka" pitchFamily="-64" charset="-128"/>
              </a:defRPr>
            </a:lvl2pPr>
            <a:lvl3pPr algn="l" rtl="0" eaLnBrk="0" fontAlgn="base" hangingPunct="0">
              <a:spcBef>
                <a:spcPct val="0"/>
              </a:spcBef>
              <a:spcAft>
                <a:spcPct val="0"/>
              </a:spcAft>
              <a:defRPr sz="3600">
                <a:solidFill>
                  <a:schemeClr val="tx1"/>
                </a:solidFill>
                <a:latin typeface="Arial" charset="0"/>
                <a:ea typeface="Osaka" pitchFamily="-64" charset="-128"/>
                <a:cs typeface="Osaka" pitchFamily="-64" charset="-128"/>
              </a:defRPr>
            </a:lvl3pPr>
            <a:lvl4pPr algn="l" rtl="0" eaLnBrk="0" fontAlgn="base" hangingPunct="0">
              <a:spcBef>
                <a:spcPct val="0"/>
              </a:spcBef>
              <a:spcAft>
                <a:spcPct val="0"/>
              </a:spcAft>
              <a:defRPr sz="3600">
                <a:solidFill>
                  <a:schemeClr val="tx1"/>
                </a:solidFill>
                <a:latin typeface="Arial" charset="0"/>
                <a:ea typeface="Osaka" pitchFamily="-64" charset="-128"/>
                <a:cs typeface="Osaka" pitchFamily="-64" charset="-128"/>
              </a:defRPr>
            </a:lvl4pPr>
            <a:lvl5pPr algn="l" rtl="0" eaLnBrk="0" fontAlgn="base" hangingPunct="0">
              <a:spcBef>
                <a:spcPct val="0"/>
              </a:spcBef>
              <a:spcAft>
                <a:spcPct val="0"/>
              </a:spcAft>
              <a:defRPr sz="3600">
                <a:solidFill>
                  <a:schemeClr val="tx1"/>
                </a:solidFill>
                <a:latin typeface="Arial" charset="0"/>
                <a:ea typeface="Osaka" pitchFamily="-64" charset="-128"/>
                <a:cs typeface="Osaka" pitchFamily="-64" charset="-128"/>
              </a:defRPr>
            </a:lvl5pPr>
            <a:lvl6pPr marL="457200" algn="l" rtl="0" fontAlgn="base">
              <a:spcBef>
                <a:spcPct val="0"/>
              </a:spcBef>
              <a:spcAft>
                <a:spcPct val="0"/>
              </a:spcAft>
              <a:defRPr sz="3600">
                <a:solidFill>
                  <a:schemeClr val="tx1"/>
                </a:solidFill>
                <a:latin typeface="Arial" charset="0"/>
                <a:ea typeface="Osaka" pitchFamily="-64" charset="-128"/>
                <a:cs typeface="Osaka" pitchFamily="-64" charset="-128"/>
              </a:defRPr>
            </a:lvl6pPr>
            <a:lvl7pPr marL="914400" algn="l" rtl="0" fontAlgn="base">
              <a:spcBef>
                <a:spcPct val="0"/>
              </a:spcBef>
              <a:spcAft>
                <a:spcPct val="0"/>
              </a:spcAft>
              <a:defRPr sz="3600">
                <a:solidFill>
                  <a:schemeClr val="tx1"/>
                </a:solidFill>
                <a:latin typeface="Arial" charset="0"/>
                <a:ea typeface="Osaka" pitchFamily="-64" charset="-128"/>
                <a:cs typeface="Osaka" pitchFamily="-64" charset="-128"/>
              </a:defRPr>
            </a:lvl7pPr>
            <a:lvl8pPr marL="1371600" algn="l" rtl="0" fontAlgn="base">
              <a:spcBef>
                <a:spcPct val="0"/>
              </a:spcBef>
              <a:spcAft>
                <a:spcPct val="0"/>
              </a:spcAft>
              <a:defRPr sz="3600">
                <a:solidFill>
                  <a:schemeClr val="tx1"/>
                </a:solidFill>
                <a:latin typeface="Arial" charset="0"/>
                <a:ea typeface="Osaka" pitchFamily="-64" charset="-128"/>
                <a:cs typeface="Osaka" pitchFamily="-64" charset="-128"/>
              </a:defRPr>
            </a:lvl8pPr>
            <a:lvl9pPr marL="1828800" algn="l" rtl="0" fontAlgn="base">
              <a:spcBef>
                <a:spcPct val="0"/>
              </a:spcBef>
              <a:spcAft>
                <a:spcPct val="0"/>
              </a:spcAft>
              <a:defRPr sz="3600">
                <a:solidFill>
                  <a:schemeClr val="tx1"/>
                </a:solidFill>
                <a:latin typeface="Arial" charset="0"/>
                <a:ea typeface="Osaka" pitchFamily="-64" charset="-128"/>
                <a:cs typeface="Osaka" pitchFamily="-64" charset="-128"/>
              </a:defRPr>
            </a:lvl9pPr>
          </a:lstStyle>
          <a:p>
            <a:r>
              <a:rPr lang="en-US" sz="7600" b="1" kern="0" dirty="0"/>
              <a:t>Assets Supported by Desktop Services</a:t>
            </a:r>
            <a:r>
              <a:rPr lang="en-US" b="1" kern="0" dirty="0" smtClean="0"/>
              <a:t/>
            </a:r>
            <a:br>
              <a:rPr lang="en-US" b="1" kern="0" dirty="0" smtClean="0"/>
            </a:br>
            <a:endParaRPr lang="en-US" b="1" kern="0" dirty="0"/>
          </a:p>
        </p:txBody>
      </p:sp>
      <p:sp>
        <p:nvSpPr>
          <p:cNvPr id="13" name="Rectangle 12"/>
          <p:cNvSpPr/>
          <p:nvPr/>
        </p:nvSpPr>
        <p:spPr>
          <a:xfrm>
            <a:off x="886744" y="2609528"/>
            <a:ext cx="6470418" cy="2431435"/>
          </a:xfrm>
          <a:prstGeom prst="rect">
            <a:avLst/>
          </a:prstGeom>
          <a:noFill/>
        </p:spPr>
        <p:txBody>
          <a:bodyPr wrap="square" lIns="91440" tIns="45720" rIns="91440" bIns="45720">
            <a:spAutoFit/>
          </a:bodyPr>
          <a:lstStyle/>
          <a:p>
            <a:pPr algn="ctr"/>
            <a:r>
              <a:rPr lang="en-US" sz="7600" b="1"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~98% increase</a:t>
            </a:r>
            <a:endParaRPr lang="en-US" sz="76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6935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psf\Home\Downloads\dreamstime_xl_425169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9816" y="3342132"/>
            <a:ext cx="10564368" cy="703173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5509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93305"/>
            <a:ext cx="21031200" cy="1800200"/>
          </a:xfrm>
        </p:spPr>
        <p:txBody>
          <a:bodyPr/>
          <a:lstStyle/>
          <a:p>
            <a:r>
              <a:rPr lang="en-US" sz="8000" dirty="0" smtClean="0"/>
              <a:t>Desktop Services Ticket Volume</a:t>
            </a:r>
            <a:endParaRPr lang="en-US" sz="8000" dirty="0"/>
          </a:p>
        </p:txBody>
      </p:sp>
      <p:graphicFrame>
        <p:nvGraphicFramePr>
          <p:cNvPr id="27" name="Chart 26"/>
          <p:cNvGraphicFramePr/>
          <p:nvPr>
            <p:extLst>
              <p:ext uri="{D42A27DB-BD31-4B8C-83A1-F6EECF244321}">
                <p14:modId xmlns:p14="http://schemas.microsoft.com/office/powerpoint/2010/main" val="4111175279"/>
              </p:ext>
            </p:extLst>
          </p:nvPr>
        </p:nvGraphicFramePr>
        <p:xfrm>
          <a:off x="1534816" y="3957297"/>
          <a:ext cx="8416784" cy="75092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Chart 27"/>
          <p:cNvGraphicFramePr/>
          <p:nvPr>
            <p:extLst>
              <p:ext uri="{D42A27DB-BD31-4B8C-83A1-F6EECF244321}">
                <p14:modId xmlns:p14="http://schemas.microsoft.com/office/powerpoint/2010/main" val="294830522"/>
              </p:ext>
            </p:extLst>
          </p:nvPr>
        </p:nvGraphicFramePr>
        <p:xfrm>
          <a:off x="14640272" y="3947877"/>
          <a:ext cx="8496944" cy="7476428"/>
        </p:xfrm>
        <a:graphic>
          <a:graphicData uri="http://schemas.openxmlformats.org/drawingml/2006/chart">
            <c:chart xmlns:c="http://schemas.openxmlformats.org/drawingml/2006/chart" xmlns:r="http://schemas.openxmlformats.org/officeDocument/2006/relationships" r:id="rId4"/>
          </a:graphicData>
        </a:graphic>
      </p:graphicFrame>
      <p:grpSp>
        <p:nvGrpSpPr>
          <p:cNvPr id="29" name="Group 28"/>
          <p:cNvGrpSpPr/>
          <p:nvPr/>
        </p:nvGrpSpPr>
        <p:grpSpPr>
          <a:xfrm>
            <a:off x="4015457" y="12186592"/>
            <a:ext cx="16353086" cy="933589"/>
            <a:chOff x="3767064" y="12186592"/>
            <a:chExt cx="16353086" cy="933589"/>
          </a:xfrm>
        </p:grpSpPr>
        <p:grpSp>
          <p:nvGrpSpPr>
            <p:cNvPr id="26" name="Group 25"/>
            <p:cNvGrpSpPr/>
            <p:nvPr/>
          </p:nvGrpSpPr>
          <p:grpSpPr>
            <a:xfrm>
              <a:off x="11543928" y="12186592"/>
              <a:ext cx="8576222" cy="933589"/>
              <a:chOff x="11543928" y="11938110"/>
              <a:chExt cx="8576222" cy="933589"/>
            </a:xfrm>
          </p:grpSpPr>
          <p:sp>
            <p:nvSpPr>
              <p:cNvPr id="30" name="Rectangle 29"/>
              <p:cNvSpPr/>
              <p:nvPr/>
            </p:nvSpPr>
            <p:spPr bwMode="auto">
              <a:xfrm>
                <a:off x="11543928" y="12008860"/>
                <a:ext cx="792088" cy="792088"/>
              </a:xfrm>
              <a:prstGeom prst="rect">
                <a:avLst/>
              </a:prstGeom>
              <a:solidFill>
                <a:schemeClr val="accent1"/>
              </a:solidFill>
              <a:ln>
                <a:noFill/>
              </a:ln>
              <a:effectLst>
                <a:outerShdw blurRad="63500" algn="ctr" rotWithShape="0">
                  <a:srgbClr val="000000">
                    <a:alpha val="50000"/>
                  </a:srgbClr>
                </a:outerShdw>
              </a:effectLst>
              <a:scene3d>
                <a:camera prst="orthographicFront"/>
                <a:lightRig rig="threePt" dir="t"/>
              </a:scene3d>
              <a:sp3d>
                <a:bevelT w="152400" h="50800" prst="softRound"/>
              </a:sp3d>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31" name="Rectangle 7"/>
              <p:cNvSpPr>
                <a:spLocks/>
              </p:cNvSpPr>
              <p:nvPr/>
            </p:nvSpPr>
            <p:spPr bwMode="auto">
              <a:xfrm>
                <a:off x="12240271" y="11938110"/>
                <a:ext cx="7879879" cy="9335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5400" dirty="0" smtClean="0"/>
                  <a:t> = Service Requests</a:t>
                </a:r>
                <a:endParaRPr lang="tr-TR" sz="1600" dirty="0">
                  <a:solidFill>
                    <a:srgbClr val="000000"/>
                  </a:solidFill>
                </a:endParaRPr>
              </a:p>
            </p:txBody>
          </p:sp>
        </p:grpSp>
        <p:grpSp>
          <p:nvGrpSpPr>
            <p:cNvPr id="24" name="Group 23"/>
            <p:cNvGrpSpPr/>
            <p:nvPr/>
          </p:nvGrpSpPr>
          <p:grpSpPr>
            <a:xfrm>
              <a:off x="3767064" y="12186592"/>
              <a:ext cx="5971667" cy="933589"/>
              <a:chOff x="3767064" y="11907465"/>
              <a:chExt cx="5971667" cy="933589"/>
            </a:xfrm>
          </p:grpSpPr>
          <p:sp>
            <p:nvSpPr>
              <p:cNvPr id="16" name="Rectangle 15"/>
              <p:cNvSpPr/>
              <p:nvPr/>
            </p:nvSpPr>
            <p:spPr bwMode="auto">
              <a:xfrm>
                <a:off x="3767064" y="11978215"/>
                <a:ext cx="792088" cy="792088"/>
              </a:xfrm>
              <a:prstGeom prst="rect">
                <a:avLst/>
              </a:prstGeom>
              <a:solidFill>
                <a:schemeClr val="accent2"/>
              </a:solidFill>
              <a:ln>
                <a:noFill/>
              </a:ln>
              <a:effectLst>
                <a:outerShdw blurRad="63500" algn="ctr" rotWithShape="0">
                  <a:srgbClr val="000000">
                    <a:alpha val="50000"/>
                  </a:srgbClr>
                </a:outerShdw>
              </a:effectLst>
              <a:scene3d>
                <a:camera prst="orthographicFront"/>
                <a:lightRig rig="threePt" dir="t"/>
              </a:scene3d>
              <a:sp3d>
                <a:bevelT w="152400" h="50800" prst="softRound"/>
              </a:sp3d>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32" name="Rectangle 7"/>
              <p:cNvSpPr>
                <a:spLocks/>
              </p:cNvSpPr>
              <p:nvPr/>
            </p:nvSpPr>
            <p:spPr bwMode="auto">
              <a:xfrm>
                <a:off x="4451140" y="11907465"/>
                <a:ext cx="5287591" cy="9335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5400" dirty="0" smtClean="0"/>
                  <a:t> = Incidents</a:t>
                </a:r>
                <a:endParaRPr lang="tr-TR" sz="1600" dirty="0">
                  <a:solidFill>
                    <a:srgbClr val="000000"/>
                  </a:solidFill>
                </a:endParaRPr>
              </a:p>
            </p:txBody>
          </p:sp>
        </p:grpSp>
      </p:grpSp>
      <p:sp>
        <p:nvSpPr>
          <p:cNvPr id="39" name="Title 1"/>
          <p:cNvSpPr txBox="1">
            <a:spLocks/>
          </p:cNvSpPr>
          <p:nvPr/>
        </p:nvSpPr>
        <p:spPr>
          <a:xfrm>
            <a:off x="4322316" y="2105472"/>
            <a:ext cx="15739368" cy="1584175"/>
          </a:xfrm>
          <a:prstGeom prst="rect">
            <a:avLst/>
          </a:prstGeom>
        </p:spPr>
        <p:txBody>
          <a:bodyPr/>
          <a:lstStyle>
            <a:lvl1pPr algn="ctr" defTabSz="647700" rtl="0" eaLnBrk="0" fontAlgn="base" hangingPunct="0">
              <a:spcBef>
                <a:spcPct val="0"/>
              </a:spcBef>
              <a:spcAft>
                <a:spcPct val="0"/>
              </a:spcAft>
              <a:defRPr sz="10000" kern="1200">
                <a:solidFill>
                  <a:srgbClr val="FFFFFF"/>
                </a:solidFill>
                <a:latin typeface="+mj-lt"/>
                <a:ea typeface="+mj-ea"/>
                <a:cs typeface="+mj-cs"/>
                <a:sym typeface="Chalkduster" panose="03050602040202020205" pitchFamily="66" charset="0"/>
              </a:defRPr>
            </a:lvl1pPr>
            <a:lvl2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2pPr>
            <a:lvl3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3pPr>
            <a:lvl4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4pPr>
            <a:lvl5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5pPr>
            <a:lvl6pPr marL="4572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6pPr>
            <a:lvl7pPr marL="9144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7pPr>
            <a:lvl8pPr marL="13716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8pPr>
            <a:lvl9pPr marL="18288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9pPr>
          </a:lstStyle>
          <a:p>
            <a:r>
              <a:rPr lang="en-US" sz="8000" dirty="0" smtClean="0">
                <a:solidFill>
                  <a:schemeClr val="bg1">
                    <a:lumMod val="40000"/>
                    <a:lumOff val="60000"/>
                  </a:schemeClr>
                </a:solidFill>
              </a:rPr>
              <a:t>Ticket Increase = 108%</a:t>
            </a:r>
            <a:endParaRPr lang="en-US" sz="8000" dirty="0">
              <a:solidFill>
                <a:schemeClr val="bg1">
                  <a:lumMod val="40000"/>
                  <a:lumOff val="60000"/>
                </a:schemeClr>
              </a:solidFill>
            </a:endParaRPr>
          </a:p>
        </p:txBody>
      </p:sp>
      <p:sp>
        <p:nvSpPr>
          <p:cNvPr id="45056" name="Up Arrow 45055"/>
          <p:cNvSpPr/>
          <p:nvPr/>
        </p:nvSpPr>
        <p:spPr bwMode="auto">
          <a:xfrm>
            <a:off x="10751840" y="3833663"/>
            <a:ext cx="2736304" cy="7704856"/>
          </a:xfrm>
          <a:prstGeom prst="upArrow">
            <a:avLst/>
          </a:prstGeom>
          <a:solidFill>
            <a:schemeClr val="tx1">
              <a:lumMod val="95000"/>
            </a:schemeClr>
          </a:solidFill>
          <a:ln>
            <a:no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Tree>
    <p:extLst>
      <p:ext uri="{BB962C8B-B14F-4D97-AF65-F5344CB8AC3E}">
        <p14:creationId xmlns:p14="http://schemas.microsoft.com/office/powerpoint/2010/main" val="2671358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45056"/>
                                        </p:tgtEl>
                                        <p:attrNameLst>
                                          <p:attrName>style.visibility</p:attrName>
                                        </p:attrNameLst>
                                      </p:cBhvr>
                                      <p:to>
                                        <p:strVal val="visible"/>
                                      </p:to>
                                    </p:set>
                                    <p:animEffect transition="in" filter="wipe(down)">
                                      <p:cBhvr>
                                        <p:cTn id="9" dur="1000"/>
                                        <p:tgtEl>
                                          <p:spTgt spid="45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05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593305"/>
            <a:ext cx="21031200" cy="1800200"/>
          </a:xfrm>
        </p:spPr>
        <p:txBody>
          <a:bodyPr/>
          <a:lstStyle/>
          <a:p>
            <a:r>
              <a:rPr lang="en-US" sz="8000" dirty="0" smtClean="0"/>
              <a:t>Service Desk Ticket Volume</a:t>
            </a:r>
            <a:endParaRPr lang="en-US" sz="8000" dirty="0"/>
          </a:p>
        </p:txBody>
      </p:sp>
      <p:grpSp>
        <p:nvGrpSpPr>
          <p:cNvPr id="29" name="Group 28"/>
          <p:cNvGrpSpPr/>
          <p:nvPr/>
        </p:nvGrpSpPr>
        <p:grpSpPr>
          <a:xfrm>
            <a:off x="4015457" y="12186592"/>
            <a:ext cx="16353086" cy="933589"/>
            <a:chOff x="3767064" y="12186592"/>
            <a:chExt cx="16353086" cy="933589"/>
          </a:xfrm>
        </p:grpSpPr>
        <p:grpSp>
          <p:nvGrpSpPr>
            <p:cNvPr id="26" name="Group 25"/>
            <p:cNvGrpSpPr/>
            <p:nvPr/>
          </p:nvGrpSpPr>
          <p:grpSpPr>
            <a:xfrm>
              <a:off x="11543928" y="12186592"/>
              <a:ext cx="8576222" cy="933589"/>
              <a:chOff x="11543928" y="11938110"/>
              <a:chExt cx="8576222" cy="933589"/>
            </a:xfrm>
          </p:grpSpPr>
          <p:sp>
            <p:nvSpPr>
              <p:cNvPr id="30" name="Rectangle 29"/>
              <p:cNvSpPr/>
              <p:nvPr/>
            </p:nvSpPr>
            <p:spPr bwMode="auto">
              <a:xfrm>
                <a:off x="11543928" y="12008860"/>
                <a:ext cx="792088" cy="792088"/>
              </a:xfrm>
              <a:prstGeom prst="rect">
                <a:avLst/>
              </a:prstGeom>
              <a:solidFill>
                <a:schemeClr val="accent1"/>
              </a:solidFill>
              <a:ln>
                <a:noFill/>
              </a:ln>
              <a:effectLst>
                <a:outerShdw blurRad="63500" algn="ctr" rotWithShape="0">
                  <a:srgbClr val="000000">
                    <a:alpha val="50000"/>
                  </a:srgbClr>
                </a:outerShdw>
              </a:effectLst>
              <a:scene3d>
                <a:camera prst="orthographicFront"/>
                <a:lightRig rig="threePt" dir="t"/>
              </a:scene3d>
              <a:sp3d>
                <a:bevelT w="152400" h="50800" prst="softRound"/>
              </a:sp3d>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31" name="Rectangle 7"/>
              <p:cNvSpPr>
                <a:spLocks/>
              </p:cNvSpPr>
              <p:nvPr/>
            </p:nvSpPr>
            <p:spPr bwMode="auto">
              <a:xfrm>
                <a:off x="12240271" y="11938110"/>
                <a:ext cx="7879879" cy="9335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5400" dirty="0" smtClean="0"/>
                  <a:t> = Service Requests</a:t>
                </a:r>
                <a:endParaRPr lang="tr-TR" sz="1600" dirty="0">
                  <a:solidFill>
                    <a:srgbClr val="000000"/>
                  </a:solidFill>
                </a:endParaRPr>
              </a:p>
            </p:txBody>
          </p:sp>
        </p:grpSp>
        <p:grpSp>
          <p:nvGrpSpPr>
            <p:cNvPr id="24" name="Group 23"/>
            <p:cNvGrpSpPr/>
            <p:nvPr/>
          </p:nvGrpSpPr>
          <p:grpSpPr>
            <a:xfrm>
              <a:off x="3767064" y="12186592"/>
              <a:ext cx="5971667" cy="933589"/>
              <a:chOff x="3767064" y="11907465"/>
              <a:chExt cx="5971667" cy="933589"/>
            </a:xfrm>
          </p:grpSpPr>
          <p:sp>
            <p:nvSpPr>
              <p:cNvPr id="16" name="Rectangle 15"/>
              <p:cNvSpPr/>
              <p:nvPr/>
            </p:nvSpPr>
            <p:spPr bwMode="auto">
              <a:xfrm>
                <a:off x="3767064" y="11978215"/>
                <a:ext cx="792088" cy="792088"/>
              </a:xfrm>
              <a:prstGeom prst="rect">
                <a:avLst/>
              </a:prstGeom>
              <a:solidFill>
                <a:schemeClr val="accent2"/>
              </a:solidFill>
              <a:ln>
                <a:noFill/>
              </a:ln>
              <a:effectLst>
                <a:outerShdw blurRad="63500" algn="ctr" rotWithShape="0">
                  <a:srgbClr val="000000">
                    <a:alpha val="50000"/>
                  </a:srgbClr>
                </a:outerShdw>
              </a:effectLst>
              <a:scene3d>
                <a:camera prst="orthographicFront"/>
                <a:lightRig rig="threePt" dir="t"/>
              </a:scene3d>
              <a:sp3d>
                <a:bevelT w="152400" h="50800" prst="softRound"/>
              </a:sp3d>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32" name="Rectangle 7"/>
              <p:cNvSpPr>
                <a:spLocks/>
              </p:cNvSpPr>
              <p:nvPr/>
            </p:nvSpPr>
            <p:spPr bwMode="auto">
              <a:xfrm>
                <a:off x="4451140" y="11907465"/>
                <a:ext cx="5287591" cy="9335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5400" dirty="0" smtClean="0"/>
                  <a:t> = Incidents</a:t>
                </a:r>
                <a:endParaRPr lang="tr-TR" sz="1600" dirty="0">
                  <a:solidFill>
                    <a:srgbClr val="000000"/>
                  </a:solidFill>
                </a:endParaRPr>
              </a:p>
            </p:txBody>
          </p:sp>
        </p:grpSp>
      </p:grpSp>
      <p:sp>
        <p:nvSpPr>
          <p:cNvPr id="39" name="Title 1"/>
          <p:cNvSpPr txBox="1">
            <a:spLocks/>
          </p:cNvSpPr>
          <p:nvPr/>
        </p:nvSpPr>
        <p:spPr>
          <a:xfrm>
            <a:off x="4322316" y="2105472"/>
            <a:ext cx="15739368" cy="1584175"/>
          </a:xfrm>
          <a:prstGeom prst="rect">
            <a:avLst/>
          </a:prstGeom>
        </p:spPr>
        <p:txBody>
          <a:bodyPr/>
          <a:lstStyle>
            <a:lvl1pPr algn="ctr" defTabSz="647700" rtl="0" eaLnBrk="0" fontAlgn="base" hangingPunct="0">
              <a:spcBef>
                <a:spcPct val="0"/>
              </a:spcBef>
              <a:spcAft>
                <a:spcPct val="0"/>
              </a:spcAft>
              <a:defRPr sz="10000" kern="1200">
                <a:solidFill>
                  <a:srgbClr val="FFFFFF"/>
                </a:solidFill>
                <a:latin typeface="+mj-lt"/>
                <a:ea typeface="+mj-ea"/>
                <a:cs typeface="+mj-cs"/>
                <a:sym typeface="Chalkduster" panose="03050602040202020205" pitchFamily="66" charset="0"/>
              </a:defRPr>
            </a:lvl1pPr>
            <a:lvl2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2pPr>
            <a:lvl3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3pPr>
            <a:lvl4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4pPr>
            <a:lvl5pPr algn="ctr" defTabSz="647700" rtl="0" eaLnBrk="0" fontAlgn="base" hangingPunct="0">
              <a:spcBef>
                <a:spcPct val="0"/>
              </a:spcBef>
              <a:spcAft>
                <a:spcPct val="0"/>
              </a:spcAft>
              <a:defRPr sz="10000">
                <a:solidFill>
                  <a:srgbClr val="FFFFFF"/>
                </a:solidFill>
                <a:latin typeface="Chalkduster" charset="0"/>
                <a:ea typeface="Chalkduster" charset="0"/>
                <a:cs typeface="Chalkduster" charset="0"/>
                <a:sym typeface="Chalkduster" panose="03050602040202020205" pitchFamily="66" charset="0"/>
              </a:defRPr>
            </a:lvl5pPr>
            <a:lvl6pPr marL="4572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6pPr>
            <a:lvl7pPr marL="9144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7pPr>
            <a:lvl8pPr marL="13716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8pPr>
            <a:lvl9pPr marL="1828800" algn="ctr" defTabSz="647700" rtl="0" fontAlgn="base" hangingPunct="0">
              <a:spcBef>
                <a:spcPct val="0"/>
              </a:spcBef>
              <a:spcAft>
                <a:spcPct val="0"/>
              </a:spcAft>
              <a:defRPr sz="10000">
                <a:solidFill>
                  <a:srgbClr val="FFFFFF"/>
                </a:solidFill>
                <a:latin typeface="Chalkduster" charset="0"/>
                <a:ea typeface="Chalkduster" charset="0"/>
                <a:cs typeface="Chalkduster" charset="0"/>
                <a:sym typeface="Chalkduster" charset="0"/>
              </a:defRPr>
            </a:lvl9pPr>
          </a:lstStyle>
          <a:p>
            <a:r>
              <a:rPr lang="en-US" sz="8000" dirty="0" smtClean="0">
                <a:solidFill>
                  <a:schemeClr val="bg1">
                    <a:lumMod val="40000"/>
                    <a:lumOff val="60000"/>
                  </a:schemeClr>
                </a:solidFill>
              </a:rPr>
              <a:t>Ticket Increase = 78%</a:t>
            </a:r>
            <a:endParaRPr lang="en-US" sz="8000" dirty="0">
              <a:solidFill>
                <a:schemeClr val="bg1">
                  <a:lumMod val="40000"/>
                  <a:lumOff val="60000"/>
                </a:schemeClr>
              </a:solidFill>
            </a:endParaRPr>
          </a:p>
        </p:txBody>
      </p:sp>
      <p:sp>
        <p:nvSpPr>
          <p:cNvPr id="45056" name="Up Arrow 45055"/>
          <p:cNvSpPr/>
          <p:nvPr/>
        </p:nvSpPr>
        <p:spPr bwMode="auto">
          <a:xfrm>
            <a:off x="10751840" y="3833663"/>
            <a:ext cx="2736304" cy="7704856"/>
          </a:xfrm>
          <a:prstGeom prst="upArrow">
            <a:avLst/>
          </a:prstGeom>
          <a:solidFill>
            <a:schemeClr val="tx1">
              <a:lumMod val="95000"/>
            </a:schemeClr>
          </a:solidFill>
          <a:ln>
            <a:noFill/>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graphicFrame>
        <p:nvGraphicFramePr>
          <p:cNvPr id="15" name="Chart 14"/>
          <p:cNvGraphicFramePr/>
          <p:nvPr>
            <p:extLst>
              <p:ext uri="{D42A27DB-BD31-4B8C-83A1-F6EECF244321}">
                <p14:modId xmlns:p14="http://schemas.microsoft.com/office/powerpoint/2010/main" val="467233"/>
              </p:ext>
            </p:extLst>
          </p:nvPr>
        </p:nvGraphicFramePr>
        <p:xfrm>
          <a:off x="14596763" y="3923146"/>
          <a:ext cx="8612462" cy="77048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p:cNvGraphicFramePr/>
          <p:nvPr>
            <p:extLst>
              <p:ext uri="{D42A27DB-BD31-4B8C-83A1-F6EECF244321}">
                <p14:modId xmlns:p14="http://schemas.microsoft.com/office/powerpoint/2010/main" val="1312959495"/>
              </p:ext>
            </p:extLst>
          </p:nvPr>
        </p:nvGraphicFramePr>
        <p:xfrm>
          <a:off x="1462808" y="3923146"/>
          <a:ext cx="8531212" cy="775939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21675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45056"/>
                                        </p:tgtEl>
                                        <p:attrNameLst>
                                          <p:attrName>style.visibility</p:attrName>
                                        </p:attrNameLst>
                                      </p:cBhvr>
                                      <p:to>
                                        <p:strVal val="visible"/>
                                      </p:to>
                                    </p:set>
                                    <p:animEffect transition="in" filter="wipe(down)">
                                      <p:cBhvr>
                                        <p:cTn id="9" dur="1000"/>
                                        <p:tgtEl>
                                          <p:spTgt spid="45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505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1870249"/>
            <a:ext cx="21031200" cy="9975502"/>
          </a:xfrm>
        </p:spPr>
        <p:txBody>
          <a:bodyPr/>
          <a:lstStyle/>
          <a:p>
            <a:pPr marL="0" indent="0">
              <a:buNone/>
            </a:pPr>
            <a:r>
              <a:rPr lang="en-US" sz="6600" dirty="0" smtClean="0"/>
              <a:t>“Since </a:t>
            </a:r>
            <a:r>
              <a:rPr lang="en-US" sz="6600" dirty="0"/>
              <a:t>the clustering, we have received a lot of </a:t>
            </a:r>
            <a:r>
              <a:rPr lang="en-US" sz="6600" dirty="0">
                <a:solidFill>
                  <a:srgbClr val="00B0F0"/>
                </a:solidFill>
              </a:rPr>
              <a:t>good feedback</a:t>
            </a:r>
            <a:r>
              <a:rPr lang="en-US" sz="6600" dirty="0">
                <a:solidFill>
                  <a:schemeClr val="bg1">
                    <a:lumMod val="60000"/>
                    <a:lumOff val="40000"/>
                  </a:schemeClr>
                </a:solidFill>
              </a:rPr>
              <a:t> </a:t>
            </a:r>
            <a:r>
              <a:rPr lang="en-US" sz="6600" dirty="0"/>
              <a:t>from </a:t>
            </a:r>
            <a:r>
              <a:rPr lang="en-US" sz="6600" dirty="0">
                <a:solidFill>
                  <a:srgbClr val="00B0F0"/>
                </a:solidFill>
              </a:rPr>
              <a:t>Faculty and Staff</a:t>
            </a:r>
            <a:r>
              <a:rPr lang="en-US" sz="6600" dirty="0"/>
              <a:t> in regards to </a:t>
            </a:r>
            <a:r>
              <a:rPr lang="en-US" sz="6600" dirty="0">
                <a:solidFill>
                  <a:srgbClr val="00B0F0"/>
                </a:solidFill>
              </a:rPr>
              <a:t>improved service</a:t>
            </a:r>
            <a:r>
              <a:rPr lang="en-US" sz="6600" dirty="0"/>
              <a:t>.  We now don't have to hope for our IT person to be available to solve an immediate need, only send an email to </a:t>
            </a:r>
            <a:r>
              <a:rPr lang="en-US" sz="6600" dirty="0" err="1"/>
              <a:t>IThelp</a:t>
            </a:r>
            <a:r>
              <a:rPr lang="en-US" sz="6600" dirty="0"/>
              <a:t> and know that there is </a:t>
            </a:r>
            <a:r>
              <a:rPr lang="en-US" sz="6600" dirty="0">
                <a:solidFill>
                  <a:srgbClr val="00B0F0"/>
                </a:solidFill>
              </a:rPr>
              <a:t>a group of people out there supporting us</a:t>
            </a:r>
            <a:r>
              <a:rPr lang="en-US" sz="6600" dirty="0" smtClean="0"/>
              <a:t>.”</a:t>
            </a:r>
            <a:br>
              <a:rPr lang="en-US" sz="6600" dirty="0" smtClean="0"/>
            </a:br>
            <a:endParaRPr lang="en-US" sz="6600" dirty="0" smtClean="0"/>
          </a:p>
          <a:p>
            <a:pPr marL="1524000" lvl="2" indent="0">
              <a:buNone/>
            </a:pPr>
            <a:r>
              <a:rPr lang="en-US" sz="4800" dirty="0" smtClean="0"/>
              <a:t>- Kevin, School of Theology Client Representative</a:t>
            </a:r>
            <a:endParaRPr lang="en-US" sz="4800" dirty="0"/>
          </a:p>
        </p:txBody>
      </p:sp>
    </p:spTree>
    <p:extLst>
      <p:ext uri="{BB962C8B-B14F-4D97-AF65-F5344CB8AC3E}">
        <p14:creationId xmlns:p14="http://schemas.microsoft.com/office/powerpoint/2010/main" val="2549230414"/>
      </p:ext>
    </p:extLst>
  </p:cSld>
  <p:clrMapOvr>
    <a:masterClrMapping/>
  </p:clrMapOvr>
  <mc:AlternateContent xmlns:mc="http://schemas.openxmlformats.org/markup-compatibility/2006" xmlns:p14="http://schemas.microsoft.com/office/powerpoint/2010/main">
    <mc:Choice Requires="p14">
      <p:transition p14:dur="10" advClick="0" advTm="35000"/>
    </mc:Choice>
    <mc:Fallback xmlns="">
      <p:transition advClick="0" advTm="35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1870249"/>
            <a:ext cx="21031200" cy="9975502"/>
          </a:xfrm>
        </p:spPr>
        <p:txBody>
          <a:bodyPr/>
          <a:lstStyle/>
          <a:p>
            <a:pPr marL="0" indent="0">
              <a:buNone/>
            </a:pPr>
            <a:r>
              <a:rPr lang="en-US" sz="5800" dirty="0"/>
              <a:t>“The service the law school receives from Desktop Services is </a:t>
            </a:r>
            <a:r>
              <a:rPr lang="en-US" sz="5800" dirty="0">
                <a:solidFill>
                  <a:srgbClr val="00B0F0"/>
                </a:solidFill>
              </a:rPr>
              <a:t>very good</a:t>
            </a:r>
            <a:r>
              <a:rPr lang="en-US" sz="5800" dirty="0"/>
              <a:t>. We also benefit from having IS&amp;T staff in place who are familiar with issues in other schools and colleges, and who have </a:t>
            </a:r>
            <a:r>
              <a:rPr lang="en-US" sz="5800" dirty="0">
                <a:solidFill>
                  <a:srgbClr val="00B0F0"/>
                </a:solidFill>
              </a:rPr>
              <a:t>existing relationships</a:t>
            </a:r>
            <a:r>
              <a:rPr lang="en-US" sz="5800" dirty="0"/>
              <a:t> with central IS&amp;T </a:t>
            </a:r>
            <a:r>
              <a:rPr lang="en-US" sz="5800" dirty="0" smtClean="0"/>
              <a:t>colleagues…We </a:t>
            </a:r>
            <a:r>
              <a:rPr lang="en-US" sz="5800" dirty="0"/>
              <a:t>would not have been able to successfully </a:t>
            </a:r>
            <a:r>
              <a:rPr lang="en-US" sz="5800" dirty="0" smtClean="0"/>
              <a:t>manage the [building renovation] </a:t>
            </a:r>
            <a:r>
              <a:rPr lang="en-US" sz="5800" dirty="0"/>
              <a:t>project without being able to occasionally leverage the support of additional Desktop Services staff. </a:t>
            </a:r>
            <a:r>
              <a:rPr lang="en-US" sz="5800" dirty="0">
                <a:solidFill>
                  <a:srgbClr val="00B0F0"/>
                </a:solidFill>
              </a:rPr>
              <a:t>Thanks for the extraordinary effort this past year</a:t>
            </a:r>
            <a:r>
              <a:rPr lang="en-US" sz="5800" dirty="0" smtClean="0">
                <a:solidFill>
                  <a:srgbClr val="00B0F0"/>
                </a:solidFill>
              </a:rPr>
              <a:t>!</a:t>
            </a:r>
            <a:r>
              <a:rPr lang="en-US" sz="5800" dirty="0" smtClean="0"/>
              <a:t>”</a:t>
            </a:r>
            <a:r>
              <a:rPr lang="en-US" sz="300" dirty="0" smtClean="0"/>
              <a:t/>
            </a:r>
            <a:br>
              <a:rPr lang="en-US" sz="300" dirty="0" smtClean="0"/>
            </a:br>
            <a:endParaRPr lang="en-US" sz="300" dirty="0" smtClean="0"/>
          </a:p>
          <a:p>
            <a:pPr marL="1524000" lvl="2" indent="0">
              <a:buNone/>
            </a:pPr>
            <a:r>
              <a:rPr lang="en-US" sz="4800" dirty="0" smtClean="0"/>
              <a:t>- Liz, School of Law Client Representative</a:t>
            </a:r>
            <a:endParaRPr lang="en-US" sz="4800" dirty="0"/>
          </a:p>
        </p:txBody>
      </p:sp>
    </p:spTree>
    <p:extLst>
      <p:ext uri="{BB962C8B-B14F-4D97-AF65-F5344CB8AC3E}">
        <p14:creationId xmlns:p14="http://schemas.microsoft.com/office/powerpoint/2010/main" val="3561308348"/>
      </p:ext>
    </p:extLst>
  </p:cSld>
  <p:clrMapOvr>
    <a:masterClrMapping/>
  </p:clrMapOvr>
  <mc:AlternateContent xmlns:mc="http://schemas.openxmlformats.org/markup-compatibility/2006" xmlns:p14="http://schemas.microsoft.com/office/powerpoint/2010/main">
    <mc:Choice Requires="p14">
      <p:transition p14:dur="0" advClick="0" advTm="35000"/>
    </mc:Choice>
    <mc:Fallback xmlns="">
      <p:transition advClick="0" advTm="35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1870249"/>
            <a:ext cx="21031200" cy="9975502"/>
          </a:xfrm>
        </p:spPr>
        <p:txBody>
          <a:bodyPr/>
          <a:lstStyle/>
          <a:p>
            <a:pPr marL="0" indent="0">
              <a:buNone/>
            </a:pPr>
            <a:r>
              <a:rPr lang="en-US" sz="6600" dirty="0" smtClean="0"/>
              <a:t>“</a:t>
            </a:r>
            <a:r>
              <a:rPr lang="en-US" sz="6600" dirty="0"/>
              <a:t>As spread out and decentralized as our department has become, with the addition of Sourcing &amp; Procurement and Sponsored Programs specifically, </a:t>
            </a:r>
            <a:r>
              <a:rPr lang="en-US" sz="6600" dirty="0">
                <a:solidFill>
                  <a:srgbClr val="00B0F0"/>
                </a:solidFill>
              </a:rPr>
              <a:t>the clustering initiative, in my opinion, has enhanced our Desktop Support platform</a:t>
            </a:r>
            <a:r>
              <a:rPr lang="en-US" sz="6600" dirty="0" smtClean="0"/>
              <a:t>.”</a:t>
            </a:r>
            <a:br>
              <a:rPr lang="en-US" sz="6600" dirty="0" smtClean="0"/>
            </a:br>
            <a:endParaRPr lang="en-US" sz="6600" dirty="0" smtClean="0"/>
          </a:p>
          <a:p>
            <a:pPr marL="1524000" lvl="2" indent="0">
              <a:buNone/>
            </a:pPr>
            <a:r>
              <a:rPr lang="en-US" sz="4800" dirty="0" smtClean="0"/>
              <a:t>- David, Finance (VPFA) Client Representative</a:t>
            </a:r>
            <a:endParaRPr lang="en-US" sz="4800" dirty="0"/>
          </a:p>
        </p:txBody>
      </p:sp>
    </p:spTree>
    <p:extLst>
      <p:ext uri="{BB962C8B-B14F-4D97-AF65-F5344CB8AC3E}">
        <p14:creationId xmlns:p14="http://schemas.microsoft.com/office/powerpoint/2010/main" val="397400648"/>
      </p:ext>
    </p:extLst>
  </p:cSld>
  <p:clrMapOvr>
    <a:masterClrMapping/>
  </p:clrMapOvr>
  <mc:AlternateContent xmlns:mc="http://schemas.openxmlformats.org/markup-compatibility/2006" xmlns:p14="http://schemas.microsoft.com/office/powerpoint/2010/main">
    <mc:Choice Requires="p14">
      <p:transition p14:dur="0" advClick="0" advTm="35000"/>
    </mc:Choice>
    <mc:Fallback xmlns="">
      <p:transition advClick="0" advTm="35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1870249"/>
            <a:ext cx="21031200" cy="9975502"/>
          </a:xfrm>
        </p:spPr>
        <p:txBody>
          <a:bodyPr/>
          <a:lstStyle/>
          <a:p>
            <a:pPr marL="0" indent="0">
              <a:buNone/>
            </a:pPr>
            <a:r>
              <a:rPr lang="en-US" sz="6600" dirty="0" smtClean="0"/>
              <a:t>“</a:t>
            </a:r>
            <a:r>
              <a:rPr lang="en-US" sz="6600" dirty="0"/>
              <a:t>The Desktop Services Clustering Initiative has provided a </a:t>
            </a:r>
            <a:r>
              <a:rPr lang="en-US" sz="6600" dirty="0">
                <a:solidFill>
                  <a:srgbClr val="00B0F0"/>
                </a:solidFill>
              </a:rPr>
              <a:t>broader base of support</a:t>
            </a:r>
            <a:r>
              <a:rPr lang="en-US" sz="6600" dirty="0"/>
              <a:t> for the Libraries and more closely linked the Libraries' technology support to existing and emerging IS&amp;T initiatives.</a:t>
            </a:r>
            <a:r>
              <a:rPr lang="en-US" sz="6600" dirty="0" smtClean="0"/>
              <a:t>”</a:t>
            </a:r>
            <a:br>
              <a:rPr lang="en-US" sz="6600" dirty="0" smtClean="0"/>
            </a:br>
            <a:endParaRPr lang="en-US" sz="6600" dirty="0" smtClean="0"/>
          </a:p>
          <a:p>
            <a:pPr marL="1524000" lvl="2" indent="0">
              <a:buNone/>
            </a:pPr>
            <a:r>
              <a:rPr lang="en-US" sz="4800" dirty="0" smtClean="0"/>
              <a:t>- Jack, BU Libraries Client Representative</a:t>
            </a:r>
            <a:endParaRPr lang="en-US" sz="4800" dirty="0"/>
          </a:p>
        </p:txBody>
      </p:sp>
    </p:spTree>
    <p:extLst>
      <p:ext uri="{BB962C8B-B14F-4D97-AF65-F5344CB8AC3E}">
        <p14:creationId xmlns:p14="http://schemas.microsoft.com/office/powerpoint/2010/main" val="3205978725"/>
      </p:ext>
    </p:extLst>
  </p:cSld>
  <p:clrMapOvr>
    <a:masterClrMapping/>
  </p:clrMapOvr>
  <mc:AlternateContent xmlns:mc="http://schemas.openxmlformats.org/markup-compatibility/2006" xmlns:p14="http://schemas.microsoft.com/office/powerpoint/2010/main">
    <mc:Choice Requires="p14">
      <p:transition p14:dur="0" advClick="0" advTm="35000"/>
    </mc:Choice>
    <mc:Fallback xmlns="">
      <p:transition advClick="0" advTm="3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8" y="4460875"/>
            <a:ext cx="4791075" cy="479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4498975"/>
            <a:ext cx="4894263" cy="471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Line 4"/>
          <p:cNvSpPr>
            <a:spLocks noChangeShapeType="1"/>
          </p:cNvSpPr>
          <p:nvPr/>
        </p:nvSpPr>
        <p:spPr bwMode="auto">
          <a:xfrm flipV="1">
            <a:off x="3487738" y="7050088"/>
            <a:ext cx="4884737" cy="1771650"/>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49" name="Line 5"/>
          <p:cNvSpPr>
            <a:spLocks noChangeShapeType="1"/>
          </p:cNvSpPr>
          <p:nvPr/>
        </p:nvSpPr>
        <p:spPr bwMode="auto">
          <a:xfrm>
            <a:off x="7313613" y="-855663"/>
            <a:ext cx="14905037" cy="0"/>
          </a:xfrm>
          <a:prstGeom prst="line">
            <a:avLst/>
          </a:prstGeom>
          <a:noFill/>
          <a:ln w="152400" cap="flat" cmpd="sng">
            <a:solidFill>
              <a:srgbClr val="FFFFFF">
                <a:alpha val="40741"/>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3" name="Line 9"/>
          <p:cNvSpPr>
            <a:spLocks noChangeShapeType="1"/>
          </p:cNvSpPr>
          <p:nvPr/>
        </p:nvSpPr>
        <p:spPr bwMode="auto">
          <a:xfrm>
            <a:off x="3487738" y="4722813"/>
            <a:ext cx="4884737" cy="2117725"/>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pic>
        <p:nvPicPr>
          <p:cNvPr id="615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8175" y="6873875"/>
            <a:ext cx="15687675"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bwMode="auto">
          <a:xfrm>
            <a:off x="12336016" y="7506072"/>
            <a:ext cx="7560840" cy="5760640"/>
          </a:xfrm>
          <a:prstGeom prst="rect">
            <a:avLst/>
          </a:prstGeom>
          <a:noFill/>
          <a:ln w="133350" cap="flat" cmpd="sng" algn="ctr">
            <a:solidFill>
              <a:schemeClr val="tx1"/>
            </a:solidFill>
            <a:prstDash val="solid"/>
            <a:bevel/>
            <a:headEnd type="none" w="med" len="med"/>
            <a:tailEnd type="none" w="med" len="med"/>
          </a:ln>
          <a:effectLst>
            <a:outerShdw blurRad="63500" algn="ctr" rotWithShape="0">
              <a:srgbClr val="000000">
                <a:alpha val="50000"/>
              </a:srgbClr>
            </a:outerShdw>
          </a:effectLst>
          <a:extLst/>
        </p:spPr>
        <p:txBody>
          <a:bodyPr vert="horz" wrap="square" lIns="50800" tIns="50800" rIns="50800" bIns="50800" numCol="1" rtlCol="0" anchor="ctr" anchorCtr="0" compatLnSpc="1">
            <a:prstTxWarp prst="textNoShape">
              <a:avLst/>
            </a:prstTxWarp>
            <a:spAutoFit/>
          </a:bodyPr>
          <a:lstStyle/>
          <a:p>
            <a:pPr marL="0" marR="0" indent="0" algn="ctr" defTabSz="647700" rtl="0" eaLnBrk="1" fontAlgn="base" latinLnBrk="0" hangingPunct="0">
              <a:lnSpc>
                <a:spcPct val="100000"/>
              </a:lnSpc>
              <a:spcBef>
                <a:spcPct val="0"/>
              </a:spcBef>
              <a:spcAft>
                <a:spcPct val="0"/>
              </a:spcAft>
              <a:buClrTx/>
              <a:buSzTx/>
              <a:buFontTx/>
              <a:buNone/>
              <a:tabLst/>
            </a:pPr>
            <a:endParaRPr kumimoji="0" lang="en-US"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endParaRPr>
          </a:p>
        </p:txBody>
      </p:sp>
      <p:sp>
        <p:nvSpPr>
          <p:cNvPr id="12" name="Rectangle 11"/>
          <p:cNvSpPr/>
          <p:nvPr/>
        </p:nvSpPr>
        <p:spPr>
          <a:xfrm>
            <a:off x="13982679" y="8154144"/>
            <a:ext cx="4267515" cy="4708981"/>
          </a:xfrm>
          <a:prstGeom prst="rect">
            <a:avLst/>
          </a:prstGeom>
          <a:noFill/>
        </p:spPr>
        <p:txBody>
          <a:bodyPr wrap="none" lIns="91440" tIns="45720" rIns="91440" bIns="45720">
            <a:spAutoFit/>
          </a:bodyPr>
          <a:lstStyle/>
          <a:p>
            <a:pPr algn="ctr"/>
            <a:r>
              <a:rPr lang="en-US" sz="30000" dirty="0" smtClean="0">
                <a:ln w="18415" cmpd="sng">
                  <a:solidFill>
                    <a:srgbClr val="FFFFFF"/>
                  </a:solidFill>
                  <a:prstDash val="solid"/>
                </a:ln>
                <a:effectLst>
                  <a:outerShdw blurRad="63500" dir="3600000" algn="tl" rotWithShape="0">
                    <a:srgbClr val="000000">
                      <a:alpha val="70000"/>
                    </a:srgbClr>
                  </a:outerShdw>
                </a:effectLst>
              </a:rPr>
              <a:t>!!!</a:t>
            </a:r>
            <a:endParaRPr lang="en-US" sz="30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3" name="Rectangle 12"/>
          <p:cNvSpPr/>
          <p:nvPr/>
        </p:nvSpPr>
        <p:spPr>
          <a:xfrm>
            <a:off x="2670175" y="5422175"/>
            <a:ext cx="1016818" cy="3170099"/>
          </a:xfrm>
          <a:prstGeom prst="rect">
            <a:avLst/>
          </a:prstGeom>
          <a:noFill/>
        </p:spPr>
        <p:txBody>
          <a:bodyPr wrap="square" lIns="91440" tIns="45720" rIns="91440" bIns="45720">
            <a:spAutoFit/>
          </a:bodyPr>
          <a:lstStyle/>
          <a:p>
            <a:pPr algn="ctr"/>
            <a:r>
              <a:rPr lang="en-US" sz="20000" dirty="0">
                <a:ln w="18415" cmpd="sng">
                  <a:solidFill>
                    <a:srgbClr val="FFFFFF"/>
                  </a:solidFill>
                  <a:prstDash val="solid"/>
                </a:ln>
                <a:effectLst>
                  <a:outerShdw blurRad="63500" dir="3600000" algn="tl" rotWithShape="0">
                    <a:srgbClr val="000000">
                      <a:alpha val="70000"/>
                    </a:srgbClr>
                  </a:outerShdw>
                </a:effectLst>
              </a:rPr>
              <a:t>!</a:t>
            </a:r>
            <a:endParaRPr lang="en-US" sz="200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035354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4638" y="4460875"/>
            <a:ext cx="4791075" cy="4792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84300" y="4498975"/>
            <a:ext cx="4894263" cy="4716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Line 4"/>
          <p:cNvSpPr>
            <a:spLocks noChangeShapeType="1"/>
          </p:cNvSpPr>
          <p:nvPr/>
        </p:nvSpPr>
        <p:spPr bwMode="auto">
          <a:xfrm flipV="1">
            <a:off x="3487738" y="7050088"/>
            <a:ext cx="4884737" cy="1771650"/>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6149" name="Line 5"/>
          <p:cNvSpPr>
            <a:spLocks noChangeShapeType="1"/>
          </p:cNvSpPr>
          <p:nvPr/>
        </p:nvSpPr>
        <p:spPr bwMode="auto">
          <a:xfrm>
            <a:off x="7313613" y="-855663"/>
            <a:ext cx="14905037" cy="0"/>
          </a:xfrm>
          <a:prstGeom prst="line">
            <a:avLst/>
          </a:prstGeom>
          <a:noFill/>
          <a:ln w="152400" cap="flat" cmpd="sng">
            <a:solidFill>
              <a:srgbClr val="FFFFFF">
                <a:alpha val="40741"/>
              </a:srgbClr>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sp>
        <p:nvSpPr>
          <p:cNvPr id="3" name="Line 9"/>
          <p:cNvSpPr>
            <a:spLocks noChangeShapeType="1"/>
          </p:cNvSpPr>
          <p:nvPr/>
        </p:nvSpPr>
        <p:spPr bwMode="auto">
          <a:xfrm>
            <a:off x="3487738" y="4722813"/>
            <a:ext cx="4884737" cy="2117725"/>
          </a:xfrm>
          <a:prstGeom prst="line">
            <a:avLst/>
          </a:prstGeom>
          <a:noFill/>
          <a:ln w="50800" cap="flat" cmpd="sng">
            <a:solidFill>
              <a:srgbClr val="ECE5DB"/>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p>
            <a:pPr algn="ctr" eaLnBrk="1">
              <a:defRPr/>
            </a:pPr>
            <a:endParaRPr lang="tr-TR" sz="4400">
              <a:effectLst>
                <a:outerShdw blurRad="38100" dist="38100" dir="2700000" algn="tl">
                  <a:srgbClr val="000000"/>
                </a:outerShdw>
              </a:effectLst>
              <a:latin typeface="Chalkduster" charset="0"/>
              <a:ea typeface="Chalkduster" charset="0"/>
              <a:cs typeface="Chalkduster" charset="0"/>
              <a:sym typeface="Chalkduster" charset="0"/>
            </a:endParaRPr>
          </a:p>
        </p:txBody>
      </p:sp>
      <p:pic>
        <p:nvPicPr>
          <p:cNvPr id="6155"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58175" y="6873875"/>
            <a:ext cx="15687675" cy="266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Rectangle 7"/>
          <p:cNvSpPr>
            <a:spLocks/>
          </p:cNvSpPr>
          <p:nvPr/>
        </p:nvSpPr>
        <p:spPr bwMode="auto">
          <a:xfrm>
            <a:off x="10829925" y="5548114"/>
            <a:ext cx="10544175" cy="1025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spAutoFit/>
          </a:bodyP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6000" dirty="0" smtClean="0"/>
              <a:t>COMMUNICATION</a:t>
            </a:r>
            <a:endParaRPr lang="tr-TR" sz="1800" dirty="0">
              <a:solidFill>
                <a:srgbClr val="000000"/>
              </a:solidFill>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4340" y="5201816"/>
            <a:ext cx="3030836" cy="3371581"/>
          </a:xfrm>
          <a:prstGeom prst="ellipse">
            <a:avLst/>
          </a:prstGeom>
          <a:ln>
            <a:noFill/>
          </a:ln>
          <a:effectLst>
            <a:softEdge rad="112500"/>
          </a:effectLst>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28521" y="7615446"/>
            <a:ext cx="7346982" cy="55072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56598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p:cNvSpPr>
          <p:nvPr/>
        </p:nvSpPr>
        <p:spPr bwMode="auto">
          <a:xfrm>
            <a:off x="6359352" y="1601415"/>
            <a:ext cx="4392488" cy="4231261"/>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BAC0">
              <a:alpha val="54117"/>
            </a:srgbClr>
          </a:solid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sz="5100" dirty="0" smtClean="0"/>
              <a:t>WHAT</a:t>
            </a:r>
            <a:endParaRPr lang="tr-TR" sz="1800" dirty="0">
              <a:solidFill>
                <a:srgbClr val="000000"/>
              </a:solidFill>
            </a:endParaRPr>
          </a:p>
        </p:txBody>
      </p:sp>
      <p:sp>
        <p:nvSpPr>
          <p:cNvPr id="4" name="AutoShape 3"/>
          <p:cNvSpPr>
            <a:spLocks/>
          </p:cNvSpPr>
          <p:nvPr/>
        </p:nvSpPr>
        <p:spPr bwMode="auto">
          <a:xfrm>
            <a:off x="12818763" y="665312"/>
            <a:ext cx="8302229" cy="7920880"/>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BAC0">
              <a:alpha val="54117"/>
            </a:srgbClr>
          </a:solid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dirty="0" smtClean="0">
                <a:solidFill>
                  <a:schemeClr val="accent2"/>
                </a:solidFill>
              </a:rPr>
              <a:t>IN WHAT ORDER</a:t>
            </a:r>
            <a:endParaRPr lang="tr-TR" sz="1800" dirty="0">
              <a:solidFill>
                <a:schemeClr val="accent2"/>
              </a:solidFill>
            </a:endParaRPr>
          </a:p>
        </p:txBody>
      </p:sp>
      <p:sp>
        <p:nvSpPr>
          <p:cNvPr id="5" name="AutoShape 4"/>
          <p:cNvSpPr>
            <a:spLocks/>
          </p:cNvSpPr>
          <p:nvPr/>
        </p:nvSpPr>
        <p:spPr bwMode="auto">
          <a:xfrm>
            <a:off x="2614936" y="6858000"/>
            <a:ext cx="6146279" cy="5942186"/>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BAC0">
              <a:alpha val="54117"/>
            </a:srgbClr>
          </a:solid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dirty="0" smtClean="0"/>
              <a:t>WHO</a:t>
            </a:r>
            <a:endParaRPr lang="tr-TR" sz="1800" dirty="0">
              <a:solidFill>
                <a:srgbClr val="000000"/>
              </a:solidFill>
            </a:endParaRPr>
          </a:p>
        </p:txBody>
      </p:sp>
      <p:sp>
        <p:nvSpPr>
          <p:cNvPr id="6" name="AutoShape 5"/>
          <p:cNvSpPr>
            <a:spLocks/>
          </p:cNvSpPr>
          <p:nvPr/>
        </p:nvSpPr>
        <p:spPr bwMode="auto">
          <a:xfrm>
            <a:off x="12696056" y="8658200"/>
            <a:ext cx="4286137" cy="4141187"/>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0 60000 65536"/>
              <a:gd name="T10" fmla="*/ 0 60000 65536"/>
              <a:gd name="T11" fmla="*/ 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B7BAC0">
              <a:alpha val="54117"/>
            </a:srgbClr>
          </a:solidFill>
          <a:ln>
            <a:noFill/>
          </a:ln>
          <a:effectLst/>
          <a:extLs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lvl1pPr>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1pPr>
            <a:lvl2pPr marL="742950" indent="-28575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2pPr>
            <a:lvl3pPr marL="11430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3pPr>
            <a:lvl4pPr marL="16002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4pPr>
            <a:lvl5pPr marL="2057400" indent="-228600">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5pPr>
            <a:lvl6pPr marL="25146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6pPr>
            <a:lvl7pPr marL="29718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7pPr>
            <a:lvl8pPr marL="34290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8pPr>
            <a:lvl9pPr marL="3886200" indent="-228600" defTabSz="647700" eaLnBrk="0" fontAlgn="base" hangingPunct="0">
              <a:spcBef>
                <a:spcPct val="0"/>
              </a:spcBef>
              <a:spcAft>
                <a:spcPct val="0"/>
              </a:spcAft>
              <a:defRPr sz="5800">
                <a:solidFill>
                  <a:srgbClr val="FFFFFF"/>
                </a:solidFill>
                <a:latin typeface="Chalkduster" panose="03050602040202020205" pitchFamily="66" charset="0"/>
                <a:ea typeface="Chalkduster" panose="03050602040202020205" pitchFamily="66" charset="0"/>
                <a:cs typeface="Chalkduster" panose="03050602040202020205" pitchFamily="66" charset="0"/>
                <a:sym typeface="Chalkduster" panose="03050602040202020205" pitchFamily="66" charset="0"/>
              </a:defRPr>
            </a:lvl9pPr>
          </a:lstStyle>
          <a:p>
            <a:pPr algn="ctr" eaLnBrk="1"/>
            <a:r>
              <a:rPr lang="en-US" dirty="0" smtClean="0"/>
              <a:t>HOW</a:t>
            </a:r>
            <a:endParaRPr lang="tr-TR" sz="1800" dirty="0">
              <a:solidFill>
                <a:srgbClr val="000000"/>
              </a:solidFill>
            </a:endParaRPr>
          </a:p>
        </p:txBody>
      </p:sp>
    </p:spTree>
    <p:extLst>
      <p:ext uri="{BB962C8B-B14F-4D97-AF65-F5344CB8AC3E}">
        <p14:creationId xmlns:p14="http://schemas.microsoft.com/office/powerpoint/2010/main" val="3529212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000" fill="hold"/>
                                        <p:tgtEl>
                                          <p:spTgt spid="3"/>
                                        </p:tgtEl>
                                        <p:attrNameLst>
                                          <p:attrName>ppt_w</p:attrName>
                                        </p:attrNameLst>
                                      </p:cBhvr>
                                      <p:tavLst>
                                        <p:tav tm="0">
                                          <p:val>
                                            <p:fltVal val="0"/>
                                          </p:val>
                                        </p:tav>
                                        <p:tav tm="100000">
                                          <p:val>
                                            <p:strVal val="#ppt_w"/>
                                          </p:val>
                                        </p:tav>
                                      </p:tavLst>
                                    </p:anim>
                                    <p:anim calcmode="lin" valueType="num">
                                      <p:cBhvr>
                                        <p:cTn id="24" dur="1000" fill="hold"/>
                                        <p:tgtEl>
                                          <p:spTgt spid="3"/>
                                        </p:tgtEl>
                                        <p:attrNameLst>
                                          <p:attrName>ppt_h</p:attrName>
                                        </p:attrNameLst>
                                      </p:cBhvr>
                                      <p:tavLst>
                                        <p:tav tm="0">
                                          <p:val>
                                            <p:fltVal val="0"/>
                                          </p:val>
                                        </p:tav>
                                        <p:tav tm="100000">
                                          <p:val>
                                            <p:strVal val="#ppt_h"/>
                                          </p:val>
                                        </p:tav>
                                      </p:tavLst>
                                    </p:anim>
                                    <p:anim calcmode="lin" valueType="num">
                                      <p:cBhvr>
                                        <p:cTn id="25" dur="1000" fill="hold"/>
                                        <p:tgtEl>
                                          <p:spTgt spid="3"/>
                                        </p:tgtEl>
                                        <p:attrNameLst>
                                          <p:attrName>style.rotation</p:attrName>
                                        </p:attrNameLst>
                                      </p:cBhvr>
                                      <p:tavLst>
                                        <p:tav tm="0">
                                          <p:val>
                                            <p:fltVal val="90"/>
                                          </p:val>
                                        </p:tav>
                                        <p:tav tm="100000">
                                          <p:val>
                                            <p:fltVal val="0"/>
                                          </p:val>
                                        </p:tav>
                                      </p:tavLst>
                                    </p:anim>
                                    <p:animEffect transition="in" filter="fade">
                                      <p:cBhvr>
                                        <p:cTn id="26" dur="10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fltVal val="0"/>
                                          </p:val>
                                        </p:tav>
                                        <p:tav tm="100000">
                                          <p:val>
                                            <p:strVal val="#ppt_w"/>
                                          </p:val>
                                        </p:tav>
                                      </p:tavLst>
                                    </p:anim>
                                    <p:anim calcmode="lin" valueType="num">
                                      <p:cBhvr>
                                        <p:cTn id="32" dur="1000" fill="hold"/>
                                        <p:tgtEl>
                                          <p:spTgt spid="4"/>
                                        </p:tgtEl>
                                        <p:attrNameLst>
                                          <p:attrName>ppt_h</p:attrName>
                                        </p:attrNameLst>
                                      </p:cBhvr>
                                      <p:tavLst>
                                        <p:tav tm="0">
                                          <p:val>
                                            <p:fltVal val="0"/>
                                          </p:val>
                                        </p:tav>
                                        <p:tav tm="100000">
                                          <p:val>
                                            <p:strVal val="#ppt_h"/>
                                          </p:val>
                                        </p:tav>
                                      </p:tavLst>
                                    </p:anim>
                                    <p:anim calcmode="lin" valueType="num">
                                      <p:cBhvr>
                                        <p:cTn id="33" dur="1000" fill="hold"/>
                                        <p:tgtEl>
                                          <p:spTgt spid="4"/>
                                        </p:tgtEl>
                                        <p:attrNameLst>
                                          <p:attrName>style.rotation</p:attrName>
                                        </p:attrNameLst>
                                      </p:cBhvr>
                                      <p:tavLst>
                                        <p:tav tm="0">
                                          <p:val>
                                            <p:fltVal val="90"/>
                                          </p:val>
                                        </p:tav>
                                        <p:tav tm="100000">
                                          <p:val>
                                            <p:fltVal val="0"/>
                                          </p:val>
                                        </p:tav>
                                      </p:tavLst>
                                    </p:anim>
                                    <p:animEffect transition="in" filter="fade">
                                      <p:cBhvr>
                                        <p:cTn id="3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4841776"/>
            <a:ext cx="24289344" cy="1656184"/>
          </a:xfrm>
        </p:spPr>
        <p:txBody>
          <a:bodyPr/>
          <a:lstStyle/>
          <a:p>
            <a:pPr marL="0" indent="0" algn="ctr">
              <a:buNone/>
            </a:pPr>
            <a:r>
              <a:rPr lang="en-US" sz="8800" dirty="0" smtClean="0"/>
              <a:t>Apples are shiny.</a:t>
            </a:r>
            <a:endParaRPr lang="en-US" sz="8800" dirty="0"/>
          </a:p>
        </p:txBody>
      </p:sp>
    </p:spTree>
    <p:extLst>
      <p:ext uri="{BB962C8B-B14F-4D97-AF65-F5344CB8AC3E}">
        <p14:creationId xmlns:p14="http://schemas.microsoft.com/office/powerpoint/2010/main" val="25304327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59630" y="308723"/>
            <a:ext cx="17464740" cy="13098555"/>
            <a:chOff x="3459630" y="308723"/>
            <a:chExt cx="17464740" cy="13098555"/>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630" y="308723"/>
              <a:ext cx="17464740" cy="1309855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9432" y="1601416"/>
              <a:ext cx="10585176" cy="1244664"/>
            </a:xfrm>
            <a:prstGeom prst="rect">
              <a:avLst/>
            </a:prstGeom>
            <a:effectLst>
              <a:softEdge rad="127000"/>
            </a:effectLst>
          </p:spPr>
        </p:pic>
      </p:grpSp>
    </p:spTree>
    <p:extLst>
      <p:ext uri="{BB962C8B-B14F-4D97-AF65-F5344CB8AC3E}">
        <p14:creationId xmlns:p14="http://schemas.microsoft.com/office/powerpoint/2010/main" val="3520899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 Başlık ve Altyazı">
  <a:themeElements>
    <a:clrScheme name="">
      <a:dk1>
        <a:srgbClr val="51504D"/>
      </a:dk1>
      <a:lt1>
        <a:srgbClr val="FFFFFF"/>
      </a:lt1>
      <a:dk2>
        <a:srgbClr val="BC00FF"/>
      </a:dk2>
      <a:lt2>
        <a:srgbClr val="CBC8C2"/>
      </a:lt2>
      <a:accent1>
        <a:srgbClr val="71B0E2"/>
      </a:accent1>
      <a:accent2>
        <a:srgbClr val="A8E685"/>
      </a:accent2>
      <a:accent3>
        <a:srgbClr val="DAAAFF"/>
      </a:accent3>
      <a:accent4>
        <a:srgbClr val="DADADA"/>
      </a:accent4>
      <a:accent5>
        <a:srgbClr val="BBD4EE"/>
      </a:accent5>
      <a:accent6>
        <a:srgbClr val="98D078"/>
      </a:accent6>
      <a:hlink>
        <a:srgbClr val="0000FF"/>
      </a:hlink>
      <a:folHlink>
        <a:srgbClr val="FF00FF"/>
      </a:folHlink>
    </a:clrScheme>
    <a:fontScheme name="Chalkboard - Başlık ve Altyazı">
      <a:majorFont>
        <a:latin typeface="Chalkduster"/>
        <a:ea typeface="Chalkduster"/>
        <a:cs typeface="Chalkduster"/>
      </a:majorFont>
      <a:minorFont>
        <a:latin typeface="Chalkduster"/>
        <a:ea typeface="Chalkduster"/>
        <a:cs typeface="Chalkduste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outerShdw blurRad="63500" algn="ctr" rotWithShape="0">
            <a:srgbClr val="000000">
              <a:alpha val="50000"/>
            </a:srgbClr>
          </a:outerShdw>
        </a:effectLst>
        <a:extLst>
          <a:ext uri="{91240B29-F687-4F45-9708-019B960494DF}">
            <a14:hiddenLine xmlns:a14="http://schemas.microsoft.com/office/drawing/2010/main" w="9525" cap="flat" cmpd="sng" algn="ctr">
              <a:solidFill>
                <a:schemeClr val="tx1"/>
              </a:solidFill>
              <a:prstDash val="solid"/>
              <a:bevel/>
              <a:headEnd type="none" w="med" len="med"/>
              <a:tailEnd type="none" w="med" len="med"/>
            </a14:hiddenLine>
          </a:ext>
        </a:extLst>
      </a:spPr>
      <a:bodyPr vert="horz" wrap="square" lIns="50800" tIns="50800" rIns="50800" bIns="50800" numCol="1" anchor="ctr" anchorCtr="0" compatLnSpc="1">
        <a:prstTxWarp prst="textNoShape">
          <a:avLst/>
        </a:prstTxWarp>
        <a:spAutoFit/>
      </a:bodyPr>
      <a:lstStyle>
        <a:defPPr marL="0" marR="0" indent="0" algn="ctr" defTabSz="647700" rtl="0" eaLnBrk="1" fontAlgn="base" latinLnBrk="0" hangingPunct="0">
          <a:lnSpc>
            <a:spcPct val="100000"/>
          </a:lnSpc>
          <a:spcBef>
            <a:spcPct val="0"/>
          </a:spcBef>
          <a:spcAft>
            <a:spcPct val="0"/>
          </a:spcAft>
          <a:buClrTx/>
          <a:buSzTx/>
          <a:buFontTx/>
          <a:buNone/>
          <a:tabLst/>
          <a:defRPr kumimoji="0" lang="tr-TR"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outerShdw blurRad="63500" algn="ctr" rotWithShape="0">
            <a:srgbClr val="000000">
              <a:alpha val="50000"/>
            </a:srgbClr>
          </a:outerShdw>
        </a:effectLst>
        <a:extLst>
          <a:ext uri="{91240B29-F687-4F45-9708-019B960494DF}">
            <a14:hiddenLine xmlns:a14="http://schemas.microsoft.com/office/drawing/2010/main" w="9525" cap="flat" cmpd="sng" algn="ctr">
              <a:solidFill>
                <a:schemeClr val="tx1"/>
              </a:solidFill>
              <a:prstDash val="solid"/>
              <a:bevel/>
              <a:headEnd type="none" w="med" len="med"/>
              <a:tailEnd type="none" w="med" len="med"/>
            </a14:hiddenLine>
          </a:ext>
        </a:extLst>
      </a:spPr>
      <a:bodyPr vert="horz" wrap="square" lIns="50800" tIns="50800" rIns="50800" bIns="50800" numCol="1" anchor="ctr" anchorCtr="0" compatLnSpc="1">
        <a:prstTxWarp prst="textNoShape">
          <a:avLst/>
        </a:prstTxWarp>
        <a:spAutoFit/>
      </a:bodyPr>
      <a:lstStyle>
        <a:defPPr marL="0" marR="0" indent="0" algn="ctr" defTabSz="647700" rtl="0" eaLnBrk="1" fontAlgn="base" latinLnBrk="0" hangingPunct="0">
          <a:lnSpc>
            <a:spcPct val="100000"/>
          </a:lnSpc>
          <a:spcBef>
            <a:spcPct val="0"/>
          </a:spcBef>
          <a:spcAft>
            <a:spcPct val="0"/>
          </a:spcAft>
          <a:buClrTx/>
          <a:buSzTx/>
          <a:buFontTx/>
          <a:buNone/>
          <a:tabLst/>
          <a:defRPr kumimoji="0" lang="tr-TR" sz="5800" b="0" i="0" u="none" strike="noStrike" cap="none" normalizeH="0" baseline="0" smtClean="0">
            <a:ln>
              <a:noFill/>
            </a:ln>
            <a:solidFill>
              <a:srgbClr val="FFFFFF"/>
            </a:solidFill>
            <a:effectLst/>
            <a:latin typeface="Chalkduster" charset="0"/>
            <a:ea typeface="Chalkduster" charset="0"/>
            <a:cs typeface="Chalkduster" charset="0"/>
            <a:sym typeface="Chalkduster" charset="0"/>
          </a:defRPr>
        </a:defPPr>
      </a:lstStyle>
    </a:ln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51504D"/>
      </a:dk2>
      <a:lt2>
        <a:srgbClr val="CBC8C2"/>
      </a:lt2>
      <a:accent1>
        <a:srgbClr val="71B0E2"/>
      </a:accent1>
      <a:accent2>
        <a:srgbClr val="A8E685"/>
      </a:accent2>
      <a:accent3>
        <a:srgbClr val="FFFFFF"/>
      </a:accent3>
      <a:accent4>
        <a:srgbClr val="000000"/>
      </a:accent4>
      <a:accent5>
        <a:srgbClr val="BBD4EE"/>
      </a:accent5>
      <a:accent6>
        <a:srgbClr val="98D078"/>
      </a:accent6>
      <a:hlink>
        <a:srgbClr val="0000FF"/>
      </a:hlink>
      <a:folHlink>
        <a:srgbClr val="FF00F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3539</Words>
  <Application>Microsoft Office PowerPoint</Application>
  <PresentationFormat>Custom</PresentationFormat>
  <Paragraphs>431</Paragraphs>
  <Slides>45</Slides>
  <Notes>45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52" baseType="lpstr">
      <vt:lpstr>Arial</vt:lpstr>
      <vt:lpstr>Chalkduster</vt:lpstr>
      <vt:lpstr>Times</vt:lpstr>
      <vt:lpstr>Avenir Roman</vt:lpstr>
      <vt:lpstr>Osaka</vt:lpstr>
      <vt:lpstr>Chalkboard - Başlık ve Altyazı</vt:lpstr>
      <vt:lpstr>Visio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Clustering?</vt:lpstr>
      <vt:lpstr>PowerPoint Presentation</vt:lpstr>
      <vt:lpstr>PowerPoint Presentation</vt:lpstr>
      <vt:lpstr>PowerPoint Presentation</vt:lpstr>
      <vt:lpstr>PowerPoint Presentation</vt:lpstr>
      <vt:lpstr>PowerPoint Presentation</vt:lpstr>
      <vt:lpstr>PowerPoint Presentation</vt:lpstr>
      <vt:lpstr>Be Positive!</vt:lpstr>
      <vt:lpstr>Be Positive!</vt:lpstr>
      <vt:lpstr>Be Positive!</vt:lpstr>
      <vt:lpstr>Be Positive!</vt:lpstr>
      <vt:lpstr>PowerPoint Presentation</vt:lpstr>
      <vt:lpstr>Desktop Support Clustering Initiative Frequently Asked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Desktop Services Ticket Volume</vt:lpstr>
      <vt:lpstr>Service Desk Ticket Volume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2014-10-05T23:48:59Z</dcterms:modified>
</cp:coreProperties>
</file>