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  <p:sldMasterId id="2147484321" r:id="rId2"/>
    <p:sldMasterId id="2147484333" r:id="rId3"/>
    <p:sldMasterId id="2147484384" r:id="rId4"/>
  </p:sldMasterIdLst>
  <p:notesMasterIdLst>
    <p:notesMasterId r:id="rId22"/>
  </p:notesMasterIdLst>
  <p:handoutMasterIdLst>
    <p:handoutMasterId r:id="rId23"/>
  </p:handoutMasterIdLst>
  <p:sldIdLst>
    <p:sldId id="304" r:id="rId5"/>
    <p:sldId id="290" r:id="rId6"/>
    <p:sldId id="297" r:id="rId7"/>
    <p:sldId id="292" r:id="rId8"/>
    <p:sldId id="298" r:id="rId9"/>
    <p:sldId id="299" r:id="rId10"/>
    <p:sldId id="300" r:id="rId11"/>
    <p:sldId id="306" r:id="rId12"/>
    <p:sldId id="294" r:id="rId13"/>
    <p:sldId id="267" r:id="rId14"/>
    <p:sldId id="296" r:id="rId15"/>
    <p:sldId id="305" r:id="rId16"/>
    <p:sldId id="303" r:id="rId17"/>
    <p:sldId id="301" r:id="rId18"/>
    <p:sldId id="295" r:id="rId19"/>
    <p:sldId id="309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7" autoAdjust="0"/>
  </p:normalViewPr>
  <p:slideViewPr>
    <p:cSldViewPr snapToGrid="0">
      <p:cViewPr>
        <p:scale>
          <a:sx n="100" d="100"/>
          <a:sy n="100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64008" cy="64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01D74-3386-4B2B-8509-734254B60A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E616E-78B5-4367-AD69-8865CF79567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Joomla: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BE186390-97B8-488E-BD99-2B0F6AA01E56}" type="parTrans" cxnId="{019000A0-5BA2-4BF3-8BA5-5C12144B77C9}">
      <dgm:prSet/>
      <dgm:spPr/>
      <dgm:t>
        <a:bodyPr/>
        <a:lstStyle/>
        <a:p>
          <a:endParaRPr lang="en-US"/>
        </a:p>
      </dgm:t>
    </dgm:pt>
    <dgm:pt modelId="{2B9E2036-30B6-4A65-AA86-78914DEE3F4E}" type="sibTrans" cxnId="{019000A0-5BA2-4BF3-8BA5-5C12144B77C9}">
      <dgm:prSet/>
      <dgm:spPr/>
      <dgm:t>
        <a:bodyPr/>
        <a:lstStyle/>
        <a:p>
          <a:endParaRPr lang="en-US"/>
        </a:p>
      </dgm:t>
    </dgm:pt>
    <dgm:pt modelId="{1B4EECE7-529A-4FAC-BE4B-2D53D2912E1D}">
      <dgm:prSet phldrT="[Text]" custT="1"/>
      <dgm:spPr/>
      <dgm:t>
        <a:bodyPr/>
        <a:lstStyle/>
        <a:p>
          <a:r>
            <a:rPr lang="en-US" sz="1600" dirty="0" smtClean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rPr>
            <a:t>Customizations prevented updates</a:t>
          </a:r>
          <a:endParaRPr lang="en-US" sz="1600" dirty="0">
            <a:solidFill>
              <a:schemeClr val="tx1"/>
            </a:solidFill>
          </a:endParaRPr>
        </a:p>
      </dgm:t>
    </dgm:pt>
    <dgm:pt modelId="{63E179B5-B98D-4656-9D2B-520FBEF6DDA7}" type="parTrans" cxnId="{8DCC8C67-3237-4F89-AD74-4A82C7440D32}">
      <dgm:prSet/>
      <dgm:spPr/>
      <dgm:t>
        <a:bodyPr/>
        <a:lstStyle/>
        <a:p>
          <a:endParaRPr lang="en-US"/>
        </a:p>
      </dgm:t>
    </dgm:pt>
    <dgm:pt modelId="{351A6ABF-44B3-46A3-A300-61BAFA9FF816}" type="sibTrans" cxnId="{8DCC8C67-3237-4F89-AD74-4A82C7440D32}">
      <dgm:prSet/>
      <dgm:spPr/>
      <dgm:t>
        <a:bodyPr/>
        <a:lstStyle/>
        <a:p>
          <a:endParaRPr lang="en-US"/>
        </a:p>
      </dgm:t>
    </dgm:pt>
    <dgm:pt modelId="{0713D987-5B34-4C3F-A7E3-59823EEB750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Needs: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F530DEE2-3117-4CE7-8570-9791F2E46E2A}" type="parTrans" cxnId="{5C9C1715-050A-42A3-A5FF-E54A28DA2C3D}">
      <dgm:prSet/>
      <dgm:spPr/>
      <dgm:t>
        <a:bodyPr/>
        <a:lstStyle/>
        <a:p>
          <a:endParaRPr lang="en-US"/>
        </a:p>
      </dgm:t>
    </dgm:pt>
    <dgm:pt modelId="{90D16B4E-D857-49B0-88BB-933B9619A1A1}" type="sibTrans" cxnId="{5C9C1715-050A-42A3-A5FF-E54A28DA2C3D}">
      <dgm:prSet/>
      <dgm:spPr/>
      <dgm:t>
        <a:bodyPr/>
        <a:lstStyle/>
        <a:p>
          <a:endParaRPr lang="en-US"/>
        </a:p>
      </dgm:t>
    </dgm:pt>
    <dgm:pt modelId="{AC8D582E-3BEA-4C81-8178-67E4B12EF91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Shallow learning curve</a:t>
          </a:r>
          <a:endParaRPr lang="en-US" sz="1600" dirty="0">
            <a:solidFill>
              <a:schemeClr val="tx1"/>
            </a:solidFill>
          </a:endParaRPr>
        </a:p>
      </dgm:t>
    </dgm:pt>
    <dgm:pt modelId="{4BA24835-6CC3-49A6-A665-082D8EC6BB65}" type="parTrans" cxnId="{BC617BE6-FD76-476A-9C93-FC4BCD0B0564}">
      <dgm:prSet/>
      <dgm:spPr/>
      <dgm:t>
        <a:bodyPr/>
        <a:lstStyle/>
        <a:p>
          <a:endParaRPr lang="en-US"/>
        </a:p>
      </dgm:t>
    </dgm:pt>
    <dgm:pt modelId="{0359D70D-FF86-4F2F-BF33-E5FD9C74A2B7}" type="sibTrans" cxnId="{BC617BE6-FD76-476A-9C93-FC4BCD0B0564}">
      <dgm:prSet/>
      <dgm:spPr/>
      <dgm:t>
        <a:bodyPr/>
        <a:lstStyle/>
        <a:p>
          <a:endParaRPr lang="en-US"/>
        </a:p>
      </dgm:t>
    </dgm:pt>
    <dgm:pt modelId="{4918BB39-1C9F-497B-86D3-2C0012EA90A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WordPress:</a:t>
          </a:r>
          <a:r>
            <a:rPr lang="en-US" sz="1800" dirty="0" smtClean="0"/>
            <a:t>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A592460D-68FC-468A-9A29-6FD246697A95}" type="parTrans" cxnId="{91E49C45-7ADE-4F14-86BA-054F03320BA8}">
      <dgm:prSet/>
      <dgm:spPr/>
      <dgm:t>
        <a:bodyPr/>
        <a:lstStyle/>
        <a:p>
          <a:endParaRPr lang="en-US"/>
        </a:p>
      </dgm:t>
    </dgm:pt>
    <dgm:pt modelId="{9269B15A-33EF-48A5-B446-E7FFC89A6B22}" type="sibTrans" cxnId="{91E49C45-7ADE-4F14-86BA-054F03320BA8}">
      <dgm:prSet/>
      <dgm:spPr/>
      <dgm:t>
        <a:bodyPr/>
        <a:lstStyle/>
        <a:p>
          <a:endParaRPr lang="en-US"/>
        </a:p>
      </dgm:t>
    </dgm:pt>
    <dgm:pt modelId="{2E0176F9-4D5B-4055-B571-5343EB2884AD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Any CMS will do what we need</a:t>
          </a:r>
          <a:endParaRPr lang="en-US" sz="1600" dirty="0" smtClean="0">
            <a:solidFill>
              <a:schemeClr val="tx1"/>
            </a:solidFill>
          </a:endParaRPr>
        </a:p>
      </dgm:t>
    </dgm:pt>
    <dgm:pt modelId="{5FB025F5-186D-4732-8BCE-5860E63264E9}" type="parTrans" cxnId="{2E01F400-BBBE-43CD-AF2A-40F14D085A3F}">
      <dgm:prSet/>
      <dgm:spPr/>
      <dgm:t>
        <a:bodyPr/>
        <a:lstStyle/>
        <a:p>
          <a:endParaRPr lang="en-US"/>
        </a:p>
      </dgm:t>
    </dgm:pt>
    <dgm:pt modelId="{169B556C-7F55-42E0-950B-895C50A6F384}" type="sibTrans" cxnId="{2E01F400-BBBE-43CD-AF2A-40F14D085A3F}">
      <dgm:prSet/>
      <dgm:spPr/>
      <dgm:t>
        <a:bodyPr/>
        <a:lstStyle/>
        <a:p>
          <a:endParaRPr lang="en-US"/>
        </a:p>
      </dgm:t>
    </dgm:pt>
    <dgm:pt modelId="{E7185B78-BC91-4956-BFDC-F5AAED0AC6B2}">
      <dgm:prSet custT="1"/>
      <dgm:spPr/>
      <dgm:t>
        <a:bodyPr/>
        <a:lstStyle/>
        <a:p>
          <a:r>
            <a:rPr lang="en-US" sz="1600" dirty="0" smtClean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rPr>
            <a:t>Messy back-end/admin interface</a:t>
          </a:r>
        </a:p>
      </dgm:t>
    </dgm:pt>
    <dgm:pt modelId="{44CEEE22-85AF-4F07-8F5F-AFF19B13A692}" type="parTrans" cxnId="{9F88FF7D-9773-40B0-B226-D075B0E29ACE}">
      <dgm:prSet/>
      <dgm:spPr/>
      <dgm:t>
        <a:bodyPr/>
        <a:lstStyle/>
        <a:p>
          <a:endParaRPr lang="en-US"/>
        </a:p>
      </dgm:t>
    </dgm:pt>
    <dgm:pt modelId="{0232FB15-107E-4A8F-A903-8ED8A46238A6}" type="sibTrans" cxnId="{9F88FF7D-9773-40B0-B226-D075B0E29ACE}">
      <dgm:prSet/>
      <dgm:spPr/>
      <dgm:t>
        <a:bodyPr/>
        <a:lstStyle/>
        <a:p>
          <a:endParaRPr lang="en-US"/>
        </a:p>
      </dgm:t>
    </dgm:pt>
    <dgm:pt modelId="{9F2D07B2-75C5-46E7-90FE-15ED7BB8FB06}">
      <dgm:prSet custT="1"/>
      <dgm:spPr/>
      <dgm:t>
        <a:bodyPr/>
        <a:lstStyle/>
        <a:p>
          <a:r>
            <a:rPr lang="en-US" sz="1600" dirty="0" smtClean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rPr>
            <a:t>Old, vulnerable plugins</a:t>
          </a:r>
          <a:endParaRPr lang="en-US" sz="1600" dirty="0">
            <a:ln w="13970" cmpd="sng">
              <a:noFill/>
              <a:prstDash val="solid"/>
            </a:ln>
            <a:solidFill>
              <a:schemeClr val="tx1"/>
            </a:solidFill>
            <a:effectLst/>
            <a:latin typeface="Kozuka Gothic Pro L" pitchFamily="34" charset="-128"/>
            <a:ea typeface="Kozuka Gothic Pro L" pitchFamily="34" charset="-128"/>
          </a:endParaRPr>
        </a:p>
      </dgm:t>
    </dgm:pt>
    <dgm:pt modelId="{1A4334A7-951E-465B-B993-541BEA889E1D}" type="parTrans" cxnId="{3919F4BA-1CCA-47DB-B0FC-C4B03DA9DB2D}">
      <dgm:prSet/>
      <dgm:spPr/>
      <dgm:t>
        <a:bodyPr/>
        <a:lstStyle/>
        <a:p>
          <a:endParaRPr lang="en-US"/>
        </a:p>
      </dgm:t>
    </dgm:pt>
    <dgm:pt modelId="{87564CD8-9490-4BAD-90D4-22B3F62E6B4D}" type="sibTrans" cxnId="{3919F4BA-1CCA-47DB-B0FC-C4B03DA9DB2D}">
      <dgm:prSet/>
      <dgm:spPr/>
      <dgm:t>
        <a:bodyPr/>
        <a:lstStyle/>
        <a:p>
          <a:endParaRPr lang="en-US"/>
        </a:p>
      </dgm:t>
    </dgm:pt>
    <dgm:pt modelId="{810657BD-D6BD-4EF8-895C-E83F7181F84E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Do we really need user accounts?</a:t>
          </a:r>
        </a:p>
      </dgm:t>
    </dgm:pt>
    <dgm:pt modelId="{CC7CFA2F-54EE-4A2E-9693-2E48A8AE3BEA}" type="parTrans" cxnId="{C47573B9-E851-4DBF-B89B-8A70129DEE94}">
      <dgm:prSet/>
      <dgm:spPr/>
      <dgm:t>
        <a:bodyPr/>
        <a:lstStyle/>
        <a:p>
          <a:endParaRPr lang="en-US"/>
        </a:p>
      </dgm:t>
    </dgm:pt>
    <dgm:pt modelId="{DEC9B19C-0064-4512-956D-60A48A38E7A0}" type="sibTrans" cxnId="{C47573B9-E851-4DBF-B89B-8A70129DEE94}">
      <dgm:prSet/>
      <dgm:spPr/>
      <dgm:t>
        <a:bodyPr/>
        <a:lstStyle/>
        <a:p>
          <a:endParaRPr lang="en-US"/>
        </a:p>
      </dgm:t>
    </dgm:pt>
    <dgm:pt modelId="{B1800A4F-394D-4A15-8811-E9EBB07DE4D0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Will it continue to be supported?</a:t>
          </a:r>
        </a:p>
      </dgm:t>
    </dgm:pt>
    <dgm:pt modelId="{FBBE696F-168A-47FB-A679-59B22C2258CD}" type="parTrans" cxnId="{487041C0-46DE-4047-96DB-E7E5E9A5D848}">
      <dgm:prSet/>
      <dgm:spPr/>
      <dgm:t>
        <a:bodyPr/>
        <a:lstStyle/>
        <a:p>
          <a:endParaRPr lang="en-US"/>
        </a:p>
      </dgm:t>
    </dgm:pt>
    <dgm:pt modelId="{9E5E001F-2F1B-443B-A889-8F647A0C510F}" type="sibTrans" cxnId="{487041C0-46DE-4047-96DB-E7E5E9A5D848}">
      <dgm:prSet/>
      <dgm:spPr/>
      <dgm:t>
        <a:bodyPr/>
        <a:lstStyle/>
        <a:p>
          <a:endParaRPr lang="en-US"/>
        </a:p>
      </dgm:t>
    </dgm:pt>
    <dgm:pt modelId="{823A0EFC-0C15-44DE-A980-3E83B1087CF9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Server requirements/Back end code</a:t>
          </a:r>
        </a:p>
      </dgm:t>
    </dgm:pt>
    <dgm:pt modelId="{A3E38B6E-58E1-4219-98B9-3C9DFA472CF1}" type="parTrans" cxnId="{CED359B7-4573-47E7-B196-B1FE87343CA2}">
      <dgm:prSet/>
      <dgm:spPr/>
      <dgm:t>
        <a:bodyPr/>
        <a:lstStyle/>
        <a:p>
          <a:endParaRPr lang="en-US"/>
        </a:p>
      </dgm:t>
    </dgm:pt>
    <dgm:pt modelId="{E3E7A42B-344E-4DAF-8CEF-A8D3B7A22D11}" type="sibTrans" cxnId="{CED359B7-4573-47E7-B196-B1FE87343CA2}">
      <dgm:prSet/>
      <dgm:spPr/>
      <dgm:t>
        <a:bodyPr/>
        <a:lstStyle/>
        <a:p>
          <a:endParaRPr lang="en-US"/>
        </a:p>
      </dgm:t>
    </dgm:pt>
    <dgm:pt modelId="{E81A72CD-1CFE-44C2-951F-D15F98F7E8B2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Leanest/Easiest</a:t>
          </a:r>
        </a:p>
      </dgm:t>
    </dgm:pt>
    <dgm:pt modelId="{EB61E123-6670-4348-8913-CC9F5AED76C8}" type="parTrans" cxnId="{FD7F2B0C-C2DE-4022-B22E-75DE223706F8}">
      <dgm:prSet/>
      <dgm:spPr/>
      <dgm:t>
        <a:bodyPr/>
        <a:lstStyle/>
        <a:p>
          <a:endParaRPr lang="en-US"/>
        </a:p>
      </dgm:t>
    </dgm:pt>
    <dgm:pt modelId="{BEF7EEF4-1BEC-4F51-8069-51EA6BB06889}" type="sibTrans" cxnId="{FD7F2B0C-C2DE-4022-B22E-75DE223706F8}">
      <dgm:prSet/>
      <dgm:spPr/>
      <dgm:t>
        <a:bodyPr/>
        <a:lstStyle/>
        <a:p>
          <a:endParaRPr lang="en-US"/>
        </a:p>
      </dgm:t>
    </dgm:pt>
    <dgm:pt modelId="{5AE89D60-F3CF-47E1-A8F9-F6F2A90B3EE5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Least intimidating to librarians</a:t>
          </a:r>
        </a:p>
      </dgm:t>
    </dgm:pt>
    <dgm:pt modelId="{AFE6052A-06B6-4095-9E57-2975DCC9CF40}" type="parTrans" cxnId="{B7A993B8-D374-4C29-859A-01B0A28F878A}">
      <dgm:prSet/>
      <dgm:spPr/>
      <dgm:t>
        <a:bodyPr/>
        <a:lstStyle/>
        <a:p>
          <a:endParaRPr lang="en-US"/>
        </a:p>
      </dgm:t>
    </dgm:pt>
    <dgm:pt modelId="{E6A6A7AC-2280-491D-86DB-1D1E63EA5896}" type="sibTrans" cxnId="{B7A993B8-D374-4C29-859A-01B0A28F878A}">
      <dgm:prSet/>
      <dgm:spPr/>
      <dgm:t>
        <a:bodyPr/>
        <a:lstStyle/>
        <a:p>
          <a:endParaRPr lang="en-US"/>
        </a:p>
      </dgm:t>
    </dgm:pt>
    <dgm:pt modelId="{628FB29C-C75B-448D-8ED2-C5D9891D4AC3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Better separation between code &amp; content</a:t>
          </a:r>
          <a:endParaRPr lang="en-US" sz="1600" dirty="0">
            <a:solidFill>
              <a:schemeClr val="tx1"/>
            </a:solidFill>
            <a:latin typeface="Kozuka Gothic Pro L" pitchFamily="34" charset="-128"/>
            <a:ea typeface="Kozuka Gothic Pro L" pitchFamily="34" charset="-128"/>
          </a:endParaRPr>
        </a:p>
      </dgm:t>
    </dgm:pt>
    <dgm:pt modelId="{536B604E-3195-4ACA-A5D7-1BE2099261DB}" type="parTrans" cxnId="{64F8877F-9BA3-4D01-974B-F9635F281E45}">
      <dgm:prSet/>
      <dgm:spPr/>
      <dgm:t>
        <a:bodyPr/>
        <a:lstStyle/>
        <a:p>
          <a:endParaRPr lang="en-US"/>
        </a:p>
      </dgm:t>
    </dgm:pt>
    <dgm:pt modelId="{39AFEF27-D8A5-4276-A305-A52CD9BEDE5C}" type="sibTrans" cxnId="{64F8877F-9BA3-4D01-974B-F9635F281E45}">
      <dgm:prSet/>
      <dgm:spPr/>
      <dgm:t>
        <a:bodyPr/>
        <a:lstStyle/>
        <a:p>
          <a:endParaRPr lang="en-US"/>
        </a:p>
      </dgm:t>
    </dgm:pt>
    <dgm:pt modelId="{6E0CE10C-8021-472C-B390-1BF4CFB5EC70}" type="pres">
      <dgm:prSet presAssocID="{DDC01D74-3386-4B2B-8509-734254B60A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9BCFCE-968B-4D21-B0AA-7FE62CCF5682}" type="pres">
      <dgm:prSet presAssocID="{232E616E-78B5-4367-AD69-8865CF79567A}" presName="composite" presStyleCnt="0"/>
      <dgm:spPr/>
    </dgm:pt>
    <dgm:pt modelId="{62023671-46C3-47E4-AA5A-0500AB7DC90B}" type="pres">
      <dgm:prSet presAssocID="{232E616E-78B5-4367-AD69-8865CF79567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924A3-DF5D-4556-B621-E5E3A5C7A136}" type="pres">
      <dgm:prSet presAssocID="{232E616E-78B5-4367-AD69-8865CF79567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23D35-1F66-476C-B52D-0CB9E942B509}" type="pres">
      <dgm:prSet presAssocID="{2B9E2036-30B6-4A65-AA86-78914DEE3F4E}" presName="sp" presStyleCnt="0"/>
      <dgm:spPr/>
    </dgm:pt>
    <dgm:pt modelId="{99A23978-1716-4814-9EAC-5218180619C8}" type="pres">
      <dgm:prSet presAssocID="{0713D987-5B34-4C3F-A7E3-59823EEB7500}" presName="composite" presStyleCnt="0"/>
      <dgm:spPr/>
    </dgm:pt>
    <dgm:pt modelId="{43045326-2B18-4C77-8477-03FB98EE4C70}" type="pres">
      <dgm:prSet presAssocID="{0713D987-5B34-4C3F-A7E3-59823EEB75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D31A5-9558-4CDB-95D2-DDAB56A565EC}" type="pres">
      <dgm:prSet presAssocID="{0713D987-5B34-4C3F-A7E3-59823EEB750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5DB71-DD93-4DBE-99F3-3ADAC4011F84}" type="pres">
      <dgm:prSet presAssocID="{90D16B4E-D857-49B0-88BB-933B9619A1A1}" presName="sp" presStyleCnt="0"/>
      <dgm:spPr/>
    </dgm:pt>
    <dgm:pt modelId="{0535C176-32E2-4544-A535-636DA30F9E4D}" type="pres">
      <dgm:prSet presAssocID="{4918BB39-1C9F-497B-86D3-2C0012EA90A8}" presName="composite" presStyleCnt="0"/>
      <dgm:spPr/>
    </dgm:pt>
    <dgm:pt modelId="{320F9F7C-8464-46BB-A356-F64453817D5D}" type="pres">
      <dgm:prSet presAssocID="{4918BB39-1C9F-497B-86D3-2C0012EA90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6727B-A450-4E60-AE68-38048213F1EF}" type="pres">
      <dgm:prSet presAssocID="{4918BB39-1C9F-497B-86D3-2C0012EA90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EEF23-E632-49E6-83C3-F70D97F8F0D5}" type="presOf" srcId="{AC8D582E-3BEA-4C81-8178-67E4B12EF91F}" destId="{E7BD31A5-9558-4CDB-95D2-DDAB56A565EC}" srcOrd="0" destOrd="0" presId="urn:microsoft.com/office/officeart/2005/8/layout/chevron2"/>
    <dgm:cxn modelId="{FD7F2B0C-C2DE-4022-B22E-75DE223706F8}" srcId="{4918BB39-1C9F-497B-86D3-2C0012EA90A8}" destId="{E81A72CD-1CFE-44C2-951F-D15F98F7E8B2}" srcOrd="1" destOrd="0" parTransId="{EB61E123-6670-4348-8913-CC9F5AED76C8}" sibTransId="{BEF7EEF4-1BEC-4F51-8069-51EA6BB06889}"/>
    <dgm:cxn modelId="{6AFF9BE4-EE5A-4C5C-ACE7-5B70984DB3DF}" type="presOf" srcId="{0713D987-5B34-4C3F-A7E3-59823EEB7500}" destId="{43045326-2B18-4C77-8477-03FB98EE4C70}" srcOrd="0" destOrd="0" presId="urn:microsoft.com/office/officeart/2005/8/layout/chevron2"/>
    <dgm:cxn modelId="{9F88FF7D-9773-40B0-B226-D075B0E29ACE}" srcId="{232E616E-78B5-4367-AD69-8865CF79567A}" destId="{E7185B78-BC91-4956-BFDC-F5AAED0AC6B2}" srcOrd="1" destOrd="0" parTransId="{44CEEE22-85AF-4F07-8F5F-AFF19B13A692}" sibTransId="{0232FB15-107E-4A8F-A903-8ED8A46238A6}"/>
    <dgm:cxn modelId="{B7A993B8-D374-4C29-859A-01B0A28F878A}" srcId="{4918BB39-1C9F-497B-86D3-2C0012EA90A8}" destId="{5AE89D60-F3CF-47E1-A8F9-F6F2A90B3EE5}" srcOrd="2" destOrd="0" parTransId="{AFE6052A-06B6-4095-9E57-2975DCC9CF40}" sibTransId="{E6A6A7AC-2280-491D-86DB-1D1E63EA5896}"/>
    <dgm:cxn modelId="{64F8877F-9BA3-4D01-974B-F9635F281E45}" srcId="{4918BB39-1C9F-497B-86D3-2C0012EA90A8}" destId="{628FB29C-C75B-448D-8ED2-C5D9891D4AC3}" srcOrd="3" destOrd="0" parTransId="{536B604E-3195-4ACA-A5D7-1BE2099261DB}" sibTransId="{39AFEF27-D8A5-4276-A305-A52CD9BEDE5C}"/>
    <dgm:cxn modelId="{972450C7-0473-4C39-874A-FE97339CFEDC}" type="presOf" srcId="{232E616E-78B5-4367-AD69-8865CF79567A}" destId="{62023671-46C3-47E4-AA5A-0500AB7DC90B}" srcOrd="0" destOrd="0" presId="urn:microsoft.com/office/officeart/2005/8/layout/chevron2"/>
    <dgm:cxn modelId="{EBBF3BFC-8FD1-43F3-A9F8-355DE0DBD091}" type="presOf" srcId="{810657BD-D6BD-4EF8-895C-E83F7181F84E}" destId="{E7BD31A5-9558-4CDB-95D2-DDAB56A565EC}" srcOrd="0" destOrd="1" presId="urn:microsoft.com/office/officeart/2005/8/layout/chevron2"/>
    <dgm:cxn modelId="{2E01F400-BBBE-43CD-AF2A-40F14D085A3F}" srcId="{4918BB39-1C9F-497B-86D3-2C0012EA90A8}" destId="{2E0176F9-4D5B-4055-B571-5343EB2884AD}" srcOrd="0" destOrd="0" parTransId="{5FB025F5-186D-4732-8BCE-5860E63264E9}" sibTransId="{169B556C-7F55-42E0-950B-895C50A6F384}"/>
    <dgm:cxn modelId="{98109E93-72DE-48E4-B2AA-0AFC364245E6}" type="presOf" srcId="{1B4EECE7-529A-4FAC-BE4B-2D53D2912E1D}" destId="{9A7924A3-DF5D-4556-B621-E5E3A5C7A136}" srcOrd="0" destOrd="0" presId="urn:microsoft.com/office/officeart/2005/8/layout/chevron2"/>
    <dgm:cxn modelId="{2349E31A-1919-4512-A65F-A9E7B41A3B6F}" type="presOf" srcId="{823A0EFC-0C15-44DE-A980-3E83B1087CF9}" destId="{E7BD31A5-9558-4CDB-95D2-DDAB56A565EC}" srcOrd="0" destOrd="3" presId="urn:microsoft.com/office/officeart/2005/8/layout/chevron2"/>
    <dgm:cxn modelId="{C47573B9-E851-4DBF-B89B-8A70129DEE94}" srcId="{0713D987-5B34-4C3F-A7E3-59823EEB7500}" destId="{810657BD-D6BD-4EF8-895C-E83F7181F84E}" srcOrd="1" destOrd="0" parTransId="{CC7CFA2F-54EE-4A2E-9693-2E48A8AE3BEA}" sibTransId="{DEC9B19C-0064-4512-956D-60A48A38E7A0}"/>
    <dgm:cxn modelId="{C03829D0-94CC-4D81-8A32-56C88E10D698}" type="presOf" srcId="{4918BB39-1C9F-497B-86D3-2C0012EA90A8}" destId="{320F9F7C-8464-46BB-A356-F64453817D5D}" srcOrd="0" destOrd="0" presId="urn:microsoft.com/office/officeart/2005/8/layout/chevron2"/>
    <dgm:cxn modelId="{CED359B7-4573-47E7-B196-B1FE87343CA2}" srcId="{0713D987-5B34-4C3F-A7E3-59823EEB7500}" destId="{823A0EFC-0C15-44DE-A980-3E83B1087CF9}" srcOrd="3" destOrd="0" parTransId="{A3E38B6E-58E1-4219-98B9-3C9DFA472CF1}" sibTransId="{E3E7A42B-344E-4DAF-8CEF-A8D3B7A22D11}"/>
    <dgm:cxn modelId="{487041C0-46DE-4047-96DB-E7E5E9A5D848}" srcId="{0713D987-5B34-4C3F-A7E3-59823EEB7500}" destId="{B1800A4F-394D-4A15-8811-E9EBB07DE4D0}" srcOrd="2" destOrd="0" parTransId="{FBBE696F-168A-47FB-A679-59B22C2258CD}" sibTransId="{9E5E001F-2F1B-443B-A889-8F647A0C510F}"/>
    <dgm:cxn modelId="{615CF237-64FE-4A08-81B5-78E0C416F05F}" type="presOf" srcId="{E81A72CD-1CFE-44C2-951F-D15F98F7E8B2}" destId="{5E26727B-A450-4E60-AE68-38048213F1EF}" srcOrd="0" destOrd="1" presId="urn:microsoft.com/office/officeart/2005/8/layout/chevron2"/>
    <dgm:cxn modelId="{129EF922-F9A4-4B4F-BB3F-8D0EF5D8D72A}" type="presOf" srcId="{E7185B78-BC91-4956-BFDC-F5AAED0AC6B2}" destId="{9A7924A3-DF5D-4556-B621-E5E3A5C7A136}" srcOrd="0" destOrd="1" presId="urn:microsoft.com/office/officeart/2005/8/layout/chevron2"/>
    <dgm:cxn modelId="{91E49C45-7ADE-4F14-86BA-054F03320BA8}" srcId="{DDC01D74-3386-4B2B-8509-734254B60AA7}" destId="{4918BB39-1C9F-497B-86D3-2C0012EA90A8}" srcOrd="2" destOrd="0" parTransId="{A592460D-68FC-468A-9A29-6FD246697A95}" sibTransId="{9269B15A-33EF-48A5-B446-E7FFC89A6B22}"/>
    <dgm:cxn modelId="{9B3347D6-18FC-4CB0-AD50-95A533FFB01E}" type="presOf" srcId="{9F2D07B2-75C5-46E7-90FE-15ED7BB8FB06}" destId="{9A7924A3-DF5D-4556-B621-E5E3A5C7A136}" srcOrd="0" destOrd="2" presId="urn:microsoft.com/office/officeart/2005/8/layout/chevron2"/>
    <dgm:cxn modelId="{8DCC8C67-3237-4F89-AD74-4A82C7440D32}" srcId="{232E616E-78B5-4367-AD69-8865CF79567A}" destId="{1B4EECE7-529A-4FAC-BE4B-2D53D2912E1D}" srcOrd="0" destOrd="0" parTransId="{63E179B5-B98D-4656-9D2B-520FBEF6DDA7}" sibTransId="{351A6ABF-44B3-46A3-A300-61BAFA9FF816}"/>
    <dgm:cxn modelId="{21BC0F2B-FE4B-41B5-969F-953F35B57056}" type="presOf" srcId="{628FB29C-C75B-448D-8ED2-C5D9891D4AC3}" destId="{5E26727B-A450-4E60-AE68-38048213F1EF}" srcOrd="0" destOrd="3" presId="urn:microsoft.com/office/officeart/2005/8/layout/chevron2"/>
    <dgm:cxn modelId="{BC617BE6-FD76-476A-9C93-FC4BCD0B0564}" srcId="{0713D987-5B34-4C3F-A7E3-59823EEB7500}" destId="{AC8D582E-3BEA-4C81-8178-67E4B12EF91F}" srcOrd="0" destOrd="0" parTransId="{4BA24835-6CC3-49A6-A665-082D8EC6BB65}" sibTransId="{0359D70D-FF86-4F2F-BF33-E5FD9C74A2B7}"/>
    <dgm:cxn modelId="{3919F4BA-1CCA-47DB-B0FC-C4B03DA9DB2D}" srcId="{232E616E-78B5-4367-AD69-8865CF79567A}" destId="{9F2D07B2-75C5-46E7-90FE-15ED7BB8FB06}" srcOrd="2" destOrd="0" parTransId="{1A4334A7-951E-465B-B993-541BEA889E1D}" sibTransId="{87564CD8-9490-4BAD-90D4-22B3F62E6B4D}"/>
    <dgm:cxn modelId="{2DAF5B30-B7DD-4C12-8C58-16A60BF97B82}" type="presOf" srcId="{2E0176F9-4D5B-4055-B571-5343EB2884AD}" destId="{5E26727B-A450-4E60-AE68-38048213F1EF}" srcOrd="0" destOrd="0" presId="urn:microsoft.com/office/officeart/2005/8/layout/chevron2"/>
    <dgm:cxn modelId="{5AC08A5A-B246-48E0-B4A0-77FEF55BCF7F}" type="presOf" srcId="{B1800A4F-394D-4A15-8811-E9EBB07DE4D0}" destId="{E7BD31A5-9558-4CDB-95D2-DDAB56A565EC}" srcOrd="0" destOrd="2" presId="urn:microsoft.com/office/officeart/2005/8/layout/chevron2"/>
    <dgm:cxn modelId="{5C9C1715-050A-42A3-A5FF-E54A28DA2C3D}" srcId="{DDC01D74-3386-4B2B-8509-734254B60AA7}" destId="{0713D987-5B34-4C3F-A7E3-59823EEB7500}" srcOrd="1" destOrd="0" parTransId="{F530DEE2-3117-4CE7-8570-9791F2E46E2A}" sibTransId="{90D16B4E-D857-49B0-88BB-933B9619A1A1}"/>
    <dgm:cxn modelId="{D2499DBF-B3A8-4895-90AF-5ADC5C4D17DF}" type="presOf" srcId="{5AE89D60-F3CF-47E1-A8F9-F6F2A90B3EE5}" destId="{5E26727B-A450-4E60-AE68-38048213F1EF}" srcOrd="0" destOrd="2" presId="urn:microsoft.com/office/officeart/2005/8/layout/chevron2"/>
    <dgm:cxn modelId="{3FBBD88C-4127-4B84-9BDB-43099C9FCEDC}" type="presOf" srcId="{DDC01D74-3386-4B2B-8509-734254B60AA7}" destId="{6E0CE10C-8021-472C-B390-1BF4CFB5EC70}" srcOrd="0" destOrd="0" presId="urn:microsoft.com/office/officeart/2005/8/layout/chevron2"/>
    <dgm:cxn modelId="{019000A0-5BA2-4BF3-8BA5-5C12144B77C9}" srcId="{DDC01D74-3386-4B2B-8509-734254B60AA7}" destId="{232E616E-78B5-4367-AD69-8865CF79567A}" srcOrd="0" destOrd="0" parTransId="{BE186390-97B8-488E-BD99-2B0F6AA01E56}" sibTransId="{2B9E2036-30B6-4A65-AA86-78914DEE3F4E}"/>
    <dgm:cxn modelId="{4240245B-1FA8-4C7B-A9C5-29E3114C86B3}" type="presParOf" srcId="{6E0CE10C-8021-472C-B390-1BF4CFB5EC70}" destId="{029BCFCE-968B-4D21-B0AA-7FE62CCF5682}" srcOrd="0" destOrd="0" presId="urn:microsoft.com/office/officeart/2005/8/layout/chevron2"/>
    <dgm:cxn modelId="{E1186E69-0A3A-4DCD-8ED7-301678076FBC}" type="presParOf" srcId="{029BCFCE-968B-4D21-B0AA-7FE62CCF5682}" destId="{62023671-46C3-47E4-AA5A-0500AB7DC90B}" srcOrd="0" destOrd="0" presId="urn:microsoft.com/office/officeart/2005/8/layout/chevron2"/>
    <dgm:cxn modelId="{B7093728-468E-4629-A168-FB4675C2A9E6}" type="presParOf" srcId="{029BCFCE-968B-4D21-B0AA-7FE62CCF5682}" destId="{9A7924A3-DF5D-4556-B621-E5E3A5C7A136}" srcOrd="1" destOrd="0" presId="urn:microsoft.com/office/officeart/2005/8/layout/chevron2"/>
    <dgm:cxn modelId="{C54D1310-41F9-43FA-B76D-E0565301CD5E}" type="presParOf" srcId="{6E0CE10C-8021-472C-B390-1BF4CFB5EC70}" destId="{5B323D35-1F66-476C-B52D-0CB9E942B509}" srcOrd="1" destOrd="0" presId="urn:microsoft.com/office/officeart/2005/8/layout/chevron2"/>
    <dgm:cxn modelId="{B539C0B5-8B1D-4204-824F-F27E3008C63E}" type="presParOf" srcId="{6E0CE10C-8021-472C-B390-1BF4CFB5EC70}" destId="{99A23978-1716-4814-9EAC-5218180619C8}" srcOrd="2" destOrd="0" presId="urn:microsoft.com/office/officeart/2005/8/layout/chevron2"/>
    <dgm:cxn modelId="{D409BE41-D298-4009-A3BD-68E126989FEE}" type="presParOf" srcId="{99A23978-1716-4814-9EAC-5218180619C8}" destId="{43045326-2B18-4C77-8477-03FB98EE4C70}" srcOrd="0" destOrd="0" presId="urn:microsoft.com/office/officeart/2005/8/layout/chevron2"/>
    <dgm:cxn modelId="{E6CB4637-C25C-4BD3-B5AF-BF29A8DCB89C}" type="presParOf" srcId="{99A23978-1716-4814-9EAC-5218180619C8}" destId="{E7BD31A5-9558-4CDB-95D2-DDAB56A565EC}" srcOrd="1" destOrd="0" presId="urn:microsoft.com/office/officeart/2005/8/layout/chevron2"/>
    <dgm:cxn modelId="{6D4B1F1E-92C8-4027-8578-FC49CB13ACBB}" type="presParOf" srcId="{6E0CE10C-8021-472C-B390-1BF4CFB5EC70}" destId="{4625DB71-DD93-4DBE-99F3-3ADAC4011F84}" srcOrd="3" destOrd="0" presId="urn:microsoft.com/office/officeart/2005/8/layout/chevron2"/>
    <dgm:cxn modelId="{68304C53-AC5B-484E-BF11-7FB425F9A23F}" type="presParOf" srcId="{6E0CE10C-8021-472C-B390-1BF4CFB5EC70}" destId="{0535C176-32E2-4544-A535-636DA30F9E4D}" srcOrd="4" destOrd="0" presId="urn:microsoft.com/office/officeart/2005/8/layout/chevron2"/>
    <dgm:cxn modelId="{6E9BF928-2DCC-4933-835C-832373349360}" type="presParOf" srcId="{0535C176-32E2-4544-A535-636DA30F9E4D}" destId="{320F9F7C-8464-46BB-A356-F64453817D5D}" srcOrd="0" destOrd="0" presId="urn:microsoft.com/office/officeart/2005/8/layout/chevron2"/>
    <dgm:cxn modelId="{02D34EA1-09AC-488D-96C9-B7CD7331AC6B}" type="presParOf" srcId="{0535C176-32E2-4544-A535-636DA30F9E4D}" destId="{5E26727B-A450-4E60-AE68-38048213F1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8218A-1076-48F4-96C7-026D73E07497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4123C-2742-4AC0-9E75-FA2C04ADCB26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Free software!</a:t>
          </a:r>
          <a:endParaRPr lang="en-US" dirty="0"/>
        </a:p>
      </dgm:t>
    </dgm:pt>
    <dgm:pt modelId="{A0BB3CC6-9B79-4C3B-9376-CC25C9CB9D23}" type="parTrans" cxnId="{5D82A315-7092-48CB-9913-99AF66B553D7}">
      <dgm:prSet/>
      <dgm:spPr/>
      <dgm:t>
        <a:bodyPr/>
        <a:lstStyle/>
        <a:p>
          <a:endParaRPr lang="en-US"/>
        </a:p>
      </dgm:t>
    </dgm:pt>
    <dgm:pt modelId="{01DB539C-6590-46BB-A815-AC8D1D0D7F75}" type="sibTrans" cxnId="{5D82A315-7092-48CB-9913-99AF66B553D7}">
      <dgm:prSet/>
      <dgm:spPr/>
      <dgm:t>
        <a:bodyPr/>
        <a:lstStyle/>
        <a:p>
          <a:endParaRPr lang="en-US"/>
        </a:p>
      </dgm:t>
    </dgm:pt>
    <dgm:pt modelId="{7AA489DD-6378-4678-8E97-1F4C2272F721}">
      <dgm:prSet phldrT="[Text]"/>
      <dgm:spPr/>
      <dgm:t>
        <a:bodyPr/>
        <a:lstStyle/>
        <a:p>
          <a:r>
            <a:rPr lang="en-US" dirty="0" smtClean="0">
              <a:ln>
                <a:noFill/>
              </a:ln>
              <a:latin typeface="Kozuka Gothic Pro L" pitchFamily="34" charset="-128"/>
              <a:ea typeface="Kozuka Gothic Pro L" pitchFamily="34" charset="-128"/>
            </a:rPr>
            <a:t>Time isn’t free</a:t>
          </a:r>
          <a:endParaRPr lang="en-US" dirty="0">
            <a:ln>
              <a:noFill/>
            </a:ln>
            <a:latin typeface="Kozuka Gothic Pro L" pitchFamily="34" charset="-128"/>
            <a:ea typeface="Kozuka Gothic Pro L" pitchFamily="34" charset="-128"/>
          </a:endParaRPr>
        </a:p>
      </dgm:t>
    </dgm:pt>
    <dgm:pt modelId="{46E9C0AC-43B3-42D7-B5D2-9BE615E084FA}" type="parTrans" cxnId="{2374ABF8-D237-471C-8FCC-5573A45FB194}">
      <dgm:prSet/>
      <dgm:spPr/>
      <dgm:t>
        <a:bodyPr/>
        <a:lstStyle/>
        <a:p>
          <a:endParaRPr lang="en-US"/>
        </a:p>
      </dgm:t>
    </dgm:pt>
    <dgm:pt modelId="{F04F0DCC-BCB0-43E7-9449-5B25999C8999}" type="sibTrans" cxnId="{2374ABF8-D237-471C-8FCC-5573A45FB194}">
      <dgm:prSet/>
      <dgm:spPr/>
      <dgm:t>
        <a:bodyPr/>
        <a:lstStyle/>
        <a:p>
          <a:endParaRPr lang="en-US"/>
        </a:p>
      </dgm:t>
    </dgm:pt>
    <dgm:pt modelId="{F2EE920C-6394-420B-A9DE-4349FE714173}">
      <dgm:prSet phldrT="[Text]"/>
      <dgm:spPr/>
      <dgm:t>
        <a:bodyPr/>
        <a:lstStyle/>
        <a:p>
          <a:r>
            <a:rPr lang="en-US" dirty="0" smtClean="0">
              <a:ln>
                <a:noFill/>
              </a:ln>
              <a:latin typeface="Kozuka Gothic Pro L" pitchFamily="34" charset="-128"/>
              <a:ea typeface="Kozuka Gothic Pro L" pitchFamily="34" charset="-128"/>
            </a:rPr>
            <a:t>Coffee isn’t free</a:t>
          </a:r>
          <a:endParaRPr lang="en-US" dirty="0">
            <a:ln>
              <a:noFill/>
            </a:ln>
            <a:latin typeface="Kozuka Gothic Pro L" pitchFamily="34" charset="-128"/>
            <a:ea typeface="Kozuka Gothic Pro L" pitchFamily="34" charset="-128"/>
          </a:endParaRPr>
        </a:p>
      </dgm:t>
    </dgm:pt>
    <dgm:pt modelId="{CD871876-A637-405E-8180-200A704C439A}" type="parTrans" cxnId="{7A58EC5B-8148-4E49-9421-0ACD00141534}">
      <dgm:prSet/>
      <dgm:spPr/>
      <dgm:t>
        <a:bodyPr/>
        <a:lstStyle/>
        <a:p>
          <a:endParaRPr lang="en-US"/>
        </a:p>
      </dgm:t>
    </dgm:pt>
    <dgm:pt modelId="{9119CF31-B828-400F-BB2E-1DB3C996E781}" type="sibTrans" cxnId="{7A58EC5B-8148-4E49-9421-0ACD00141534}">
      <dgm:prSet/>
      <dgm:spPr/>
      <dgm:t>
        <a:bodyPr/>
        <a:lstStyle/>
        <a:p>
          <a:endParaRPr lang="en-US"/>
        </a:p>
      </dgm:t>
    </dgm:pt>
    <dgm:pt modelId="{41554327-6ABA-4164-B1C3-B4C45FADE1C0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So many features!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1BB821A5-3282-4035-8E5C-C86AA46B59CA}" type="parTrans" cxnId="{5CFE47C5-F4FB-4AD3-BEF8-0CF9274B2BED}">
      <dgm:prSet/>
      <dgm:spPr/>
      <dgm:t>
        <a:bodyPr/>
        <a:lstStyle/>
        <a:p>
          <a:endParaRPr lang="en-US"/>
        </a:p>
      </dgm:t>
    </dgm:pt>
    <dgm:pt modelId="{E3C9A86A-DBBE-4F09-8642-1FBBA1F1EBE2}" type="sibTrans" cxnId="{5CFE47C5-F4FB-4AD3-BEF8-0CF9274B2BED}">
      <dgm:prSet/>
      <dgm:spPr/>
      <dgm:t>
        <a:bodyPr/>
        <a:lstStyle/>
        <a:p>
          <a:endParaRPr lang="en-US"/>
        </a:p>
      </dgm:t>
    </dgm:pt>
    <dgm:pt modelId="{26AFA718-6C6E-4B06-94C3-161EE0F5E4C2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What features do you need?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B006F686-65E3-415F-ACFD-7CD728F7807A}" type="parTrans" cxnId="{336FE84D-DC97-47AB-9BA8-8918597F8BAF}">
      <dgm:prSet/>
      <dgm:spPr/>
      <dgm:t>
        <a:bodyPr/>
        <a:lstStyle/>
        <a:p>
          <a:endParaRPr lang="en-US"/>
        </a:p>
      </dgm:t>
    </dgm:pt>
    <dgm:pt modelId="{83FBFE32-FFA6-4882-8CAC-1757DECFEDF2}" type="sibTrans" cxnId="{336FE84D-DC97-47AB-9BA8-8918597F8BAF}">
      <dgm:prSet/>
      <dgm:spPr/>
      <dgm:t>
        <a:bodyPr/>
        <a:lstStyle/>
        <a:p>
          <a:endParaRPr lang="en-US"/>
        </a:p>
      </dgm:t>
    </dgm:pt>
    <dgm:pt modelId="{6626DD0C-06E6-495C-9A8F-C516A5C6E881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What features will distract users?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EAF3F3B5-D443-447D-94FD-C8EA9C62CC35}" type="parTrans" cxnId="{22674BD9-D276-49AC-9465-768DDAB8F83A}">
      <dgm:prSet/>
      <dgm:spPr/>
      <dgm:t>
        <a:bodyPr/>
        <a:lstStyle/>
        <a:p>
          <a:endParaRPr lang="en-US"/>
        </a:p>
      </dgm:t>
    </dgm:pt>
    <dgm:pt modelId="{6F0F2F1F-F57E-4C87-910A-B4BAC2FA6B49}" type="sibTrans" cxnId="{22674BD9-D276-49AC-9465-768DDAB8F83A}">
      <dgm:prSet/>
      <dgm:spPr/>
      <dgm:t>
        <a:bodyPr/>
        <a:lstStyle/>
        <a:p>
          <a:endParaRPr lang="en-US"/>
        </a:p>
      </dgm:t>
    </dgm:pt>
    <dgm:pt modelId="{50A75344-C893-4A4B-95F4-1B1984628266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A plugin for everything!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A1938EF7-A86D-4836-A44E-DD7F1675956A}" type="parTrans" cxnId="{F82A33BC-AD67-4414-BD7E-1072C611A93E}">
      <dgm:prSet/>
      <dgm:spPr/>
      <dgm:t>
        <a:bodyPr/>
        <a:lstStyle/>
        <a:p>
          <a:endParaRPr lang="en-US"/>
        </a:p>
      </dgm:t>
    </dgm:pt>
    <dgm:pt modelId="{E75AB89F-20CE-4207-ACFA-444F9C7ADCA7}" type="sibTrans" cxnId="{F82A33BC-AD67-4414-BD7E-1072C611A93E}">
      <dgm:prSet/>
      <dgm:spPr/>
      <dgm:t>
        <a:bodyPr/>
        <a:lstStyle/>
        <a:p>
          <a:endParaRPr lang="en-US"/>
        </a:p>
      </dgm:t>
    </dgm:pt>
    <dgm:pt modelId="{4F398FBF-CD47-47B8-BFAC-5BCB8345F9C9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Plugins tend to be vulnerable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7CD6BE9F-0584-4E69-95B1-D3BCEFB0BFA0}" type="parTrans" cxnId="{7C2920C8-E67D-440A-829E-9F14C38E6E58}">
      <dgm:prSet/>
      <dgm:spPr/>
      <dgm:t>
        <a:bodyPr/>
        <a:lstStyle/>
        <a:p>
          <a:endParaRPr lang="en-US"/>
        </a:p>
      </dgm:t>
    </dgm:pt>
    <dgm:pt modelId="{ECA73F7C-723F-4E03-B81D-7EE4A6E5F448}" type="sibTrans" cxnId="{7C2920C8-E67D-440A-829E-9F14C38E6E58}">
      <dgm:prSet/>
      <dgm:spPr/>
      <dgm:t>
        <a:bodyPr/>
        <a:lstStyle/>
        <a:p>
          <a:endParaRPr lang="en-US"/>
        </a:p>
      </dgm:t>
    </dgm:pt>
    <dgm:pt modelId="{BBF3A4DA-5429-465C-BA21-8FFA333A0BCA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Plugins </a:t>
          </a:r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break/become unsupported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D7DCCBDA-A860-4113-B3B3-946895C0F4ED}" type="parTrans" cxnId="{E1DD4F05-1DC5-4CE2-8F11-EE50F2C86683}">
      <dgm:prSet/>
      <dgm:spPr/>
      <dgm:t>
        <a:bodyPr/>
        <a:lstStyle/>
        <a:p>
          <a:endParaRPr lang="en-US"/>
        </a:p>
      </dgm:t>
    </dgm:pt>
    <dgm:pt modelId="{FACE79D8-55AB-4023-A50A-32041E2D633F}" type="sibTrans" cxnId="{E1DD4F05-1DC5-4CE2-8F11-EE50F2C86683}">
      <dgm:prSet/>
      <dgm:spPr/>
      <dgm:t>
        <a:bodyPr/>
        <a:lstStyle/>
        <a:p>
          <a:endParaRPr lang="en-US"/>
        </a:p>
      </dgm:t>
    </dgm:pt>
    <dgm:pt modelId="{6E9E5F90-E10B-4694-BBAC-A0B4BA279754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Everyone can collaborate!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F67D80C2-D258-47C2-B13C-000D6A40D3CA}" type="parTrans" cxnId="{23656522-B65D-4C42-819A-12F6E8A08B95}">
      <dgm:prSet/>
      <dgm:spPr/>
      <dgm:t>
        <a:bodyPr/>
        <a:lstStyle/>
        <a:p>
          <a:endParaRPr lang="en-US"/>
        </a:p>
      </dgm:t>
    </dgm:pt>
    <dgm:pt modelId="{156C6E11-2751-4873-A685-6A4E7C1D995A}" type="sibTrans" cxnId="{23656522-B65D-4C42-819A-12F6E8A08B95}">
      <dgm:prSet/>
      <dgm:spPr/>
      <dgm:t>
        <a:bodyPr/>
        <a:lstStyle/>
        <a:p>
          <a:endParaRPr lang="en-US"/>
        </a:p>
      </dgm:t>
    </dgm:pt>
    <dgm:pt modelId="{35371608-1903-43BC-9018-07CC4E7005FB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Too many cooks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7A98F183-1ECE-4B61-A06D-DA38E70ABAD9}" type="parTrans" cxnId="{AEA309C7-2F47-48FF-9ED5-AF1C313969C4}">
      <dgm:prSet/>
      <dgm:spPr/>
      <dgm:t>
        <a:bodyPr/>
        <a:lstStyle/>
        <a:p>
          <a:endParaRPr lang="en-US"/>
        </a:p>
      </dgm:t>
    </dgm:pt>
    <dgm:pt modelId="{9752936D-6DBB-462C-8C62-4883C265726A}" type="sibTrans" cxnId="{AEA309C7-2F47-48FF-9ED5-AF1C313969C4}">
      <dgm:prSet/>
      <dgm:spPr/>
      <dgm:t>
        <a:bodyPr/>
        <a:lstStyle/>
        <a:p>
          <a:endParaRPr lang="en-US"/>
        </a:p>
      </dgm:t>
    </dgm:pt>
    <dgm:pt modelId="{9509126C-FB89-4A99-B496-B8A1F028589B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The </a:t>
          </a:r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web 2.0 lie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4615A8EA-5A97-4F56-9DBC-97E49BCF9C9C}" type="parTrans" cxnId="{DB5425B5-9491-4AA4-BF6B-56E573776DB7}">
      <dgm:prSet/>
      <dgm:spPr/>
      <dgm:t>
        <a:bodyPr/>
        <a:lstStyle/>
        <a:p>
          <a:endParaRPr lang="en-US"/>
        </a:p>
      </dgm:t>
    </dgm:pt>
    <dgm:pt modelId="{D1B4CA5A-F7B7-4B37-AF99-C8E6B04A5E4A}" type="sibTrans" cxnId="{DB5425B5-9491-4AA4-BF6B-56E573776DB7}">
      <dgm:prSet/>
      <dgm:spPr/>
      <dgm:t>
        <a:bodyPr/>
        <a:lstStyle/>
        <a:p>
          <a:endParaRPr lang="en-US"/>
        </a:p>
      </dgm:t>
    </dgm:pt>
    <dgm:pt modelId="{E6FCC3CA-6A5C-4403-89D0-191B1E3E28C4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MIGRATE ALL THE CONTENT!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A567E648-D10A-41B5-95F3-63B4EF069BF6}" type="parTrans" cxnId="{82B9446F-EA96-4869-852E-B17EBEADEF02}">
      <dgm:prSet/>
      <dgm:spPr/>
      <dgm:t>
        <a:bodyPr/>
        <a:lstStyle/>
        <a:p>
          <a:endParaRPr lang="en-US"/>
        </a:p>
      </dgm:t>
    </dgm:pt>
    <dgm:pt modelId="{30485316-1F50-449D-B852-6B3945397A9B}" type="sibTrans" cxnId="{82B9446F-EA96-4869-852E-B17EBEADEF02}">
      <dgm:prSet/>
      <dgm:spPr/>
      <dgm:t>
        <a:bodyPr/>
        <a:lstStyle/>
        <a:p>
          <a:endParaRPr lang="en-US"/>
        </a:p>
      </dgm:t>
    </dgm:pt>
    <dgm:pt modelId="{DCE49A21-A19C-47FB-9312-70F468323E43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Some of </a:t>
          </a:r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your content is bad and should be thrown away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181A2E36-D207-465B-AD9D-B39DFE48C0B8}" type="parTrans" cxnId="{9A8C3A8E-EF74-439C-8A14-58F61F802C19}">
      <dgm:prSet/>
      <dgm:spPr/>
      <dgm:t>
        <a:bodyPr/>
        <a:lstStyle/>
        <a:p>
          <a:endParaRPr lang="en-US"/>
        </a:p>
      </dgm:t>
    </dgm:pt>
    <dgm:pt modelId="{32539C75-146C-4B77-A2AA-24D453C372BD}" type="sibTrans" cxnId="{9A8C3A8E-EF74-439C-8A14-58F61F802C19}">
      <dgm:prSet/>
      <dgm:spPr/>
      <dgm:t>
        <a:bodyPr/>
        <a:lstStyle/>
        <a:p>
          <a:endParaRPr lang="en-US"/>
        </a:p>
      </dgm:t>
    </dgm:pt>
    <dgm:pt modelId="{FE536047-17A4-41F7-AC13-44EA67FFB245}">
      <dgm:prSet phldrT="[Text]"/>
      <dgm:spPr/>
      <dgm:t>
        <a:bodyPr/>
        <a:lstStyle/>
        <a:p>
          <a:r>
            <a:rPr lang="en-US" dirty="0" smtClean="0">
              <a:latin typeface="Kozuka Gothic Pro L" pitchFamily="34" charset="-128"/>
              <a:ea typeface="Kozuka Gothic Pro L" pitchFamily="34" charset="-128"/>
            </a:rPr>
            <a:t>This is your chance to update and edit</a:t>
          </a:r>
          <a:endParaRPr lang="en-US" dirty="0">
            <a:latin typeface="Kozuka Gothic Pro L" pitchFamily="34" charset="-128"/>
            <a:ea typeface="Kozuka Gothic Pro L" pitchFamily="34" charset="-128"/>
          </a:endParaRPr>
        </a:p>
      </dgm:t>
    </dgm:pt>
    <dgm:pt modelId="{F3F1F616-BE35-4145-AEA3-302967224CD4}" type="parTrans" cxnId="{B2E44A0D-DBD1-4D9A-9240-B225E9E5BC72}">
      <dgm:prSet/>
      <dgm:spPr/>
      <dgm:t>
        <a:bodyPr/>
        <a:lstStyle/>
        <a:p>
          <a:endParaRPr lang="en-US"/>
        </a:p>
      </dgm:t>
    </dgm:pt>
    <dgm:pt modelId="{8EC21CB8-8DA7-49DE-898F-DC61C58C713C}" type="sibTrans" cxnId="{B2E44A0D-DBD1-4D9A-9240-B225E9E5BC72}">
      <dgm:prSet/>
      <dgm:spPr/>
      <dgm:t>
        <a:bodyPr/>
        <a:lstStyle/>
        <a:p>
          <a:endParaRPr lang="en-US"/>
        </a:p>
      </dgm:t>
    </dgm:pt>
    <dgm:pt modelId="{9673FE30-1541-4D8E-B5FD-36A5C16F284F}" type="pres">
      <dgm:prSet presAssocID="{C328218A-1076-48F4-96C7-026D73E07497}" presName="Name0" presStyleCnt="0">
        <dgm:presLayoutVars>
          <dgm:dir/>
          <dgm:animLvl val="lvl"/>
          <dgm:resizeHandles val="exact"/>
        </dgm:presLayoutVars>
      </dgm:prSet>
      <dgm:spPr/>
    </dgm:pt>
    <dgm:pt modelId="{B689FD6D-31D3-47BA-B07A-404B50C0A27F}" type="pres">
      <dgm:prSet presAssocID="{12B4123C-2742-4AC0-9E75-FA2C04ADCB26}" presName="linNode" presStyleCnt="0"/>
      <dgm:spPr/>
    </dgm:pt>
    <dgm:pt modelId="{8CA0F1B6-EE69-488E-867F-C3D9E90A3CC1}" type="pres">
      <dgm:prSet presAssocID="{12B4123C-2742-4AC0-9E75-FA2C04ADCB26}" presName="parTx" presStyleLbl="revTx" presStyleIdx="0" presStyleCnt="5" custScaleX="83098" custLinFactNeighborX="85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C757C-1D94-4FBF-95E6-4D9FF1942326}" type="pres">
      <dgm:prSet presAssocID="{12B4123C-2742-4AC0-9E75-FA2C04ADCB26}" presName="bracket" presStyleLbl="parChTrans1D1" presStyleIdx="0" presStyleCnt="5" custLinFactX="45145" custLinFactNeighborX="100000"/>
      <dgm:spPr/>
    </dgm:pt>
    <dgm:pt modelId="{AA57133B-9BFC-4AFB-B79C-C38E7F4C490F}" type="pres">
      <dgm:prSet presAssocID="{12B4123C-2742-4AC0-9E75-FA2C04ADCB26}" presName="spH" presStyleCnt="0"/>
      <dgm:spPr/>
    </dgm:pt>
    <dgm:pt modelId="{9791449D-1A47-4BDB-AB8A-8C9B3CC51900}" type="pres">
      <dgm:prSet presAssocID="{12B4123C-2742-4AC0-9E75-FA2C04ADCB26}" presName="desTx" presStyleLbl="node1" presStyleIdx="0" presStyleCnt="5" custScaleX="99918" custLinFactX="3266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ABDF2-C963-4204-B1E1-A2461E79FA74}" type="pres">
      <dgm:prSet presAssocID="{01DB539C-6590-46BB-A815-AC8D1D0D7F75}" presName="spV" presStyleCnt="0"/>
      <dgm:spPr/>
    </dgm:pt>
    <dgm:pt modelId="{AC7AB06F-5666-441C-9CB6-DF8AE731550E}" type="pres">
      <dgm:prSet presAssocID="{41554327-6ABA-4164-B1C3-B4C45FADE1C0}" presName="linNode" presStyleCnt="0"/>
      <dgm:spPr/>
    </dgm:pt>
    <dgm:pt modelId="{9EDD67A0-86D1-45C2-A28B-A82C4F550428}" type="pres">
      <dgm:prSet presAssocID="{41554327-6ABA-4164-B1C3-B4C45FADE1C0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BAC26-B085-4B55-BAC7-7DC3D271431B}" type="pres">
      <dgm:prSet presAssocID="{41554327-6ABA-4164-B1C3-B4C45FADE1C0}" presName="bracket" presStyleLbl="parChTrans1D1" presStyleIdx="1" presStyleCnt="5"/>
      <dgm:spPr/>
    </dgm:pt>
    <dgm:pt modelId="{9380A782-A818-4A59-B1A5-3CCD8F371357}" type="pres">
      <dgm:prSet presAssocID="{41554327-6ABA-4164-B1C3-B4C45FADE1C0}" presName="spH" presStyleCnt="0"/>
      <dgm:spPr/>
    </dgm:pt>
    <dgm:pt modelId="{426D50B7-05F3-4D70-B223-A110C837E583}" type="pres">
      <dgm:prSet presAssocID="{41554327-6ABA-4164-B1C3-B4C45FADE1C0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44CF5-99D0-4A67-A970-E5C105D39484}" type="pres">
      <dgm:prSet presAssocID="{E3C9A86A-DBBE-4F09-8642-1FBBA1F1EBE2}" presName="spV" presStyleCnt="0"/>
      <dgm:spPr/>
    </dgm:pt>
    <dgm:pt modelId="{7599B657-B511-4BE0-BCBF-3AA090886BFA}" type="pres">
      <dgm:prSet presAssocID="{50A75344-C893-4A4B-95F4-1B1984628266}" presName="linNode" presStyleCnt="0"/>
      <dgm:spPr/>
    </dgm:pt>
    <dgm:pt modelId="{A823FA11-79B2-4A9D-9AA7-5A2E0F3580F0}" type="pres">
      <dgm:prSet presAssocID="{50A75344-C893-4A4B-95F4-1B1984628266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FF117-7743-4E4C-9E88-FD7E333C2683}" type="pres">
      <dgm:prSet presAssocID="{50A75344-C893-4A4B-95F4-1B1984628266}" presName="bracket" presStyleLbl="parChTrans1D1" presStyleIdx="2" presStyleCnt="5" custLinFactNeighborX="6105"/>
      <dgm:spPr/>
    </dgm:pt>
    <dgm:pt modelId="{08453158-73BE-4EA5-9DE9-B5669D7B344B}" type="pres">
      <dgm:prSet presAssocID="{50A75344-C893-4A4B-95F4-1B1984628266}" presName="spH" presStyleCnt="0"/>
      <dgm:spPr/>
    </dgm:pt>
    <dgm:pt modelId="{2E48402B-E16D-4C68-843D-5D2ECCF341F2}" type="pres">
      <dgm:prSet presAssocID="{50A75344-C893-4A4B-95F4-1B1984628266}" presName="desTx" presStyleLbl="node1" presStyleIdx="2" presStyleCnt="5" custScaleX="100615" custLinFactNeighborX="2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76435-CCBD-4923-8FB1-03D7662878F7}" type="pres">
      <dgm:prSet presAssocID="{E75AB89F-20CE-4207-ACFA-444F9C7ADCA7}" presName="spV" presStyleCnt="0"/>
      <dgm:spPr/>
    </dgm:pt>
    <dgm:pt modelId="{2BADADD1-2A2E-4675-8527-81A5FD7A4945}" type="pres">
      <dgm:prSet presAssocID="{6E9E5F90-E10B-4694-BBAC-A0B4BA279754}" presName="linNode" presStyleCnt="0"/>
      <dgm:spPr/>
    </dgm:pt>
    <dgm:pt modelId="{F2545D11-2F42-4786-9AB7-4D709AE0F36F}" type="pres">
      <dgm:prSet presAssocID="{6E9E5F90-E10B-4694-BBAC-A0B4BA279754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B9039-BE01-4FAE-A69A-5BF72CEA49A2}" type="pres">
      <dgm:prSet presAssocID="{6E9E5F90-E10B-4694-BBAC-A0B4BA279754}" presName="bracket" presStyleLbl="parChTrans1D1" presStyleIdx="3" presStyleCnt="5"/>
      <dgm:spPr/>
    </dgm:pt>
    <dgm:pt modelId="{42A4DD9F-BEC9-451A-9C54-2CBB3D01577F}" type="pres">
      <dgm:prSet presAssocID="{6E9E5F90-E10B-4694-BBAC-A0B4BA279754}" presName="spH" presStyleCnt="0"/>
      <dgm:spPr/>
    </dgm:pt>
    <dgm:pt modelId="{6CA76680-8BC6-4454-8E92-E70C62898049}" type="pres">
      <dgm:prSet presAssocID="{6E9E5F90-E10B-4694-BBAC-A0B4BA279754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AE19F-7F0C-41DB-89D3-EF3083DF6043}" type="pres">
      <dgm:prSet presAssocID="{156C6E11-2751-4873-A685-6A4E7C1D995A}" presName="spV" presStyleCnt="0"/>
      <dgm:spPr/>
    </dgm:pt>
    <dgm:pt modelId="{D77810FC-0F41-4F3D-A6CA-FB1D88D5F06B}" type="pres">
      <dgm:prSet presAssocID="{E6FCC3CA-6A5C-4403-89D0-191B1E3E28C4}" presName="linNode" presStyleCnt="0"/>
      <dgm:spPr/>
    </dgm:pt>
    <dgm:pt modelId="{C9F23135-1BC6-4145-812C-779D54C2E287}" type="pres">
      <dgm:prSet presAssocID="{E6FCC3CA-6A5C-4403-89D0-191B1E3E28C4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31D77-57D6-43F5-A6B7-A327F29E042F}" type="pres">
      <dgm:prSet presAssocID="{E6FCC3CA-6A5C-4403-89D0-191B1E3E28C4}" presName="bracket" presStyleLbl="parChTrans1D1" presStyleIdx="4" presStyleCnt="5"/>
      <dgm:spPr/>
    </dgm:pt>
    <dgm:pt modelId="{B2438DD5-CD59-4ACE-ACEE-457CC65A1D96}" type="pres">
      <dgm:prSet presAssocID="{E6FCC3CA-6A5C-4403-89D0-191B1E3E28C4}" presName="spH" presStyleCnt="0"/>
      <dgm:spPr/>
    </dgm:pt>
    <dgm:pt modelId="{34D5B1A5-C614-453E-B6DE-BB7FD2C45C65}" type="pres">
      <dgm:prSet presAssocID="{E6FCC3CA-6A5C-4403-89D0-191B1E3E28C4}" presName="desTx" presStyleLbl="node1" presStyleIdx="4" presStyleCnt="5" custLinFactNeighborX="5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D14064-AF78-4591-BFFC-0EE5BDE5C0C8}" type="presOf" srcId="{12B4123C-2742-4AC0-9E75-FA2C04ADCB26}" destId="{8CA0F1B6-EE69-488E-867F-C3D9E90A3CC1}" srcOrd="0" destOrd="0" presId="urn:diagrams.loki3.com/BracketList+Icon"/>
    <dgm:cxn modelId="{7C2920C8-E67D-440A-829E-9F14C38E6E58}" srcId="{50A75344-C893-4A4B-95F4-1B1984628266}" destId="{4F398FBF-CD47-47B8-BFAC-5BCB8345F9C9}" srcOrd="0" destOrd="0" parTransId="{7CD6BE9F-0584-4E69-95B1-D3BCEFB0BFA0}" sibTransId="{ECA73F7C-723F-4E03-B81D-7EE4A6E5F448}"/>
    <dgm:cxn modelId="{9E589DC2-14BD-4EB7-93BE-8D67BADCAC2B}" type="presOf" srcId="{9509126C-FB89-4A99-B496-B8A1F028589B}" destId="{6CA76680-8BC6-4454-8E92-E70C62898049}" srcOrd="0" destOrd="1" presId="urn:diagrams.loki3.com/BracketList+Icon"/>
    <dgm:cxn modelId="{23656522-B65D-4C42-819A-12F6E8A08B95}" srcId="{C328218A-1076-48F4-96C7-026D73E07497}" destId="{6E9E5F90-E10B-4694-BBAC-A0B4BA279754}" srcOrd="3" destOrd="0" parTransId="{F67D80C2-D258-47C2-B13C-000D6A40D3CA}" sibTransId="{156C6E11-2751-4873-A685-6A4E7C1D995A}"/>
    <dgm:cxn modelId="{DB5425B5-9491-4AA4-BF6B-56E573776DB7}" srcId="{6E9E5F90-E10B-4694-BBAC-A0B4BA279754}" destId="{9509126C-FB89-4A99-B496-B8A1F028589B}" srcOrd="1" destOrd="0" parTransId="{4615A8EA-5A97-4F56-9DBC-97E49BCF9C9C}" sibTransId="{D1B4CA5A-F7B7-4B37-AF99-C8E6B04A5E4A}"/>
    <dgm:cxn modelId="{36622343-6CC4-499F-8312-A8A276354F79}" type="presOf" srcId="{35371608-1903-43BC-9018-07CC4E7005FB}" destId="{6CA76680-8BC6-4454-8E92-E70C62898049}" srcOrd="0" destOrd="0" presId="urn:diagrams.loki3.com/BracketList+Icon"/>
    <dgm:cxn modelId="{8427F099-0495-4AD3-AB5C-CB881BB635D6}" type="presOf" srcId="{C328218A-1076-48F4-96C7-026D73E07497}" destId="{9673FE30-1541-4D8E-B5FD-36A5C16F284F}" srcOrd="0" destOrd="0" presId="urn:diagrams.loki3.com/BracketList+Icon"/>
    <dgm:cxn modelId="{5CFE47C5-F4FB-4AD3-BEF8-0CF9274B2BED}" srcId="{C328218A-1076-48F4-96C7-026D73E07497}" destId="{41554327-6ABA-4164-B1C3-B4C45FADE1C0}" srcOrd="1" destOrd="0" parTransId="{1BB821A5-3282-4035-8E5C-C86AA46B59CA}" sibTransId="{E3C9A86A-DBBE-4F09-8642-1FBBA1F1EBE2}"/>
    <dgm:cxn modelId="{5D82A315-7092-48CB-9913-99AF66B553D7}" srcId="{C328218A-1076-48F4-96C7-026D73E07497}" destId="{12B4123C-2742-4AC0-9E75-FA2C04ADCB26}" srcOrd="0" destOrd="0" parTransId="{A0BB3CC6-9B79-4C3B-9376-CC25C9CB9D23}" sibTransId="{01DB539C-6590-46BB-A815-AC8D1D0D7F75}"/>
    <dgm:cxn modelId="{E1DD4F05-1DC5-4CE2-8F11-EE50F2C86683}" srcId="{50A75344-C893-4A4B-95F4-1B1984628266}" destId="{BBF3A4DA-5429-465C-BA21-8FFA333A0BCA}" srcOrd="1" destOrd="0" parTransId="{D7DCCBDA-A860-4113-B3B3-946895C0F4ED}" sibTransId="{FACE79D8-55AB-4023-A50A-32041E2D633F}"/>
    <dgm:cxn modelId="{DE75C0DD-532A-48B0-8A91-6D5829E96993}" type="presOf" srcId="{6E9E5F90-E10B-4694-BBAC-A0B4BA279754}" destId="{F2545D11-2F42-4786-9AB7-4D709AE0F36F}" srcOrd="0" destOrd="0" presId="urn:diagrams.loki3.com/BracketList+Icon"/>
    <dgm:cxn modelId="{E34FB7C0-297F-4533-97D7-3A9392963581}" type="presOf" srcId="{FE536047-17A4-41F7-AC13-44EA67FFB245}" destId="{34D5B1A5-C614-453E-B6DE-BB7FD2C45C65}" srcOrd="0" destOrd="1" presId="urn:diagrams.loki3.com/BracketList+Icon"/>
    <dgm:cxn modelId="{B608900E-92F9-44FB-A8CB-0FA266EF9360}" type="presOf" srcId="{50A75344-C893-4A4B-95F4-1B1984628266}" destId="{A823FA11-79B2-4A9D-9AA7-5A2E0F3580F0}" srcOrd="0" destOrd="0" presId="urn:diagrams.loki3.com/BracketList+Icon"/>
    <dgm:cxn modelId="{336FE84D-DC97-47AB-9BA8-8918597F8BAF}" srcId="{41554327-6ABA-4164-B1C3-B4C45FADE1C0}" destId="{26AFA718-6C6E-4B06-94C3-161EE0F5E4C2}" srcOrd="0" destOrd="0" parTransId="{B006F686-65E3-415F-ACFD-7CD728F7807A}" sibTransId="{83FBFE32-FFA6-4882-8CAC-1757DECFEDF2}"/>
    <dgm:cxn modelId="{F82A33BC-AD67-4414-BD7E-1072C611A93E}" srcId="{C328218A-1076-48F4-96C7-026D73E07497}" destId="{50A75344-C893-4A4B-95F4-1B1984628266}" srcOrd="2" destOrd="0" parTransId="{A1938EF7-A86D-4836-A44E-DD7F1675956A}" sibTransId="{E75AB89F-20CE-4207-ACFA-444F9C7ADCA7}"/>
    <dgm:cxn modelId="{2374ABF8-D237-471C-8FCC-5573A45FB194}" srcId="{12B4123C-2742-4AC0-9E75-FA2C04ADCB26}" destId="{7AA489DD-6378-4678-8E97-1F4C2272F721}" srcOrd="0" destOrd="0" parTransId="{46E9C0AC-43B3-42D7-B5D2-9BE615E084FA}" sibTransId="{F04F0DCC-BCB0-43E7-9449-5B25999C8999}"/>
    <dgm:cxn modelId="{AEA309C7-2F47-48FF-9ED5-AF1C313969C4}" srcId="{6E9E5F90-E10B-4694-BBAC-A0B4BA279754}" destId="{35371608-1903-43BC-9018-07CC4E7005FB}" srcOrd="0" destOrd="0" parTransId="{7A98F183-1ECE-4B61-A06D-DA38E70ABAD9}" sibTransId="{9752936D-6DBB-462C-8C62-4883C265726A}"/>
    <dgm:cxn modelId="{D1CAA450-49B7-4C36-9A4D-0E4AE7A8B923}" type="presOf" srcId="{6626DD0C-06E6-495C-9A8F-C516A5C6E881}" destId="{426D50B7-05F3-4D70-B223-A110C837E583}" srcOrd="0" destOrd="1" presId="urn:diagrams.loki3.com/BracketList+Icon"/>
    <dgm:cxn modelId="{8A1ED258-B8A0-48A4-966D-B90C88BE7CA9}" type="presOf" srcId="{7AA489DD-6378-4678-8E97-1F4C2272F721}" destId="{9791449D-1A47-4BDB-AB8A-8C9B3CC51900}" srcOrd="0" destOrd="0" presId="urn:diagrams.loki3.com/BracketList+Icon"/>
    <dgm:cxn modelId="{745260B3-A887-4B93-89CE-B4482293EE9A}" type="presOf" srcId="{41554327-6ABA-4164-B1C3-B4C45FADE1C0}" destId="{9EDD67A0-86D1-45C2-A28B-A82C4F550428}" srcOrd="0" destOrd="0" presId="urn:diagrams.loki3.com/BracketList+Icon"/>
    <dgm:cxn modelId="{73A2023C-D27B-4044-BAF6-91339542FA30}" type="presOf" srcId="{DCE49A21-A19C-47FB-9312-70F468323E43}" destId="{34D5B1A5-C614-453E-B6DE-BB7FD2C45C65}" srcOrd="0" destOrd="0" presId="urn:diagrams.loki3.com/BracketList+Icon"/>
    <dgm:cxn modelId="{22674BD9-D276-49AC-9465-768DDAB8F83A}" srcId="{41554327-6ABA-4164-B1C3-B4C45FADE1C0}" destId="{6626DD0C-06E6-495C-9A8F-C516A5C6E881}" srcOrd="1" destOrd="0" parTransId="{EAF3F3B5-D443-447D-94FD-C8EA9C62CC35}" sibTransId="{6F0F2F1F-F57E-4C87-910A-B4BAC2FA6B49}"/>
    <dgm:cxn modelId="{827E3125-EC7C-4A03-8FD7-26CCEDFDE511}" type="presOf" srcId="{E6FCC3CA-6A5C-4403-89D0-191B1E3E28C4}" destId="{C9F23135-1BC6-4145-812C-779D54C2E287}" srcOrd="0" destOrd="0" presId="urn:diagrams.loki3.com/BracketList+Icon"/>
    <dgm:cxn modelId="{82B9446F-EA96-4869-852E-B17EBEADEF02}" srcId="{C328218A-1076-48F4-96C7-026D73E07497}" destId="{E6FCC3CA-6A5C-4403-89D0-191B1E3E28C4}" srcOrd="4" destOrd="0" parTransId="{A567E648-D10A-41B5-95F3-63B4EF069BF6}" sibTransId="{30485316-1F50-449D-B852-6B3945397A9B}"/>
    <dgm:cxn modelId="{40E864F9-4CE1-41FF-B5BA-AABA56643273}" type="presOf" srcId="{4F398FBF-CD47-47B8-BFAC-5BCB8345F9C9}" destId="{2E48402B-E16D-4C68-843D-5D2ECCF341F2}" srcOrd="0" destOrd="0" presId="urn:diagrams.loki3.com/BracketList+Icon"/>
    <dgm:cxn modelId="{31D40EC1-EF35-4FCA-BDF8-EEE2DE825810}" type="presOf" srcId="{BBF3A4DA-5429-465C-BA21-8FFA333A0BCA}" destId="{2E48402B-E16D-4C68-843D-5D2ECCF341F2}" srcOrd="0" destOrd="1" presId="urn:diagrams.loki3.com/BracketList+Icon"/>
    <dgm:cxn modelId="{6C55B971-A5C4-4C32-A4B3-F17CB8C9D753}" type="presOf" srcId="{F2EE920C-6394-420B-A9DE-4349FE714173}" destId="{9791449D-1A47-4BDB-AB8A-8C9B3CC51900}" srcOrd="0" destOrd="1" presId="urn:diagrams.loki3.com/BracketList+Icon"/>
    <dgm:cxn modelId="{DB97D61A-6886-48B1-8486-328FDF59CC7F}" type="presOf" srcId="{26AFA718-6C6E-4B06-94C3-161EE0F5E4C2}" destId="{426D50B7-05F3-4D70-B223-A110C837E583}" srcOrd="0" destOrd="0" presId="urn:diagrams.loki3.com/BracketList+Icon"/>
    <dgm:cxn modelId="{7A58EC5B-8148-4E49-9421-0ACD00141534}" srcId="{12B4123C-2742-4AC0-9E75-FA2C04ADCB26}" destId="{F2EE920C-6394-420B-A9DE-4349FE714173}" srcOrd="1" destOrd="0" parTransId="{CD871876-A637-405E-8180-200A704C439A}" sibTransId="{9119CF31-B828-400F-BB2E-1DB3C996E781}"/>
    <dgm:cxn modelId="{B2E44A0D-DBD1-4D9A-9240-B225E9E5BC72}" srcId="{E6FCC3CA-6A5C-4403-89D0-191B1E3E28C4}" destId="{FE536047-17A4-41F7-AC13-44EA67FFB245}" srcOrd="1" destOrd="0" parTransId="{F3F1F616-BE35-4145-AEA3-302967224CD4}" sibTransId="{8EC21CB8-8DA7-49DE-898F-DC61C58C713C}"/>
    <dgm:cxn modelId="{9A8C3A8E-EF74-439C-8A14-58F61F802C19}" srcId="{E6FCC3CA-6A5C-4403-89D0-191B1E3E28C4}" destId="{DCE49A21-A19C-47FB-9312-70F468323E43}" srcOrd="0" destOrd="0" parTransId="{181A2E36-D207-465B-AD9D-B39DFE48C0B8}" sibTransId="{32539C75-146C-4B77-A2AA-24D453C372BD}"/>
    <dgm:cxn modelId="{44EA6B41-BC05-4347-BF4F-CB0ADE123B45}" type="presParOf" srcId="{9673FE30-1541-4D8E-B5FD-36A5C16F284F}" destId="{B689FD6D-31D3-47BA-B07A-404B50C0A27F}" srcOrd="0" destOrd="0" presId="urn:diagrams.loki3.com/BracketList+Icon"/>
    <dgm:cxn modelId="{B486F744-FA6C-418E-9FED-2208B94A85BF}" type="presParOf" srcId="{B689FD6D-31D3-47BA-B07A-404B50C0A27F}" destId="{8CA0F1B6-EE69-488E-867F-C3D9E90A3CC1}" srcOrd="0" destOrd="0" presId="urn:diagrams.loki3.com/BracketList+Icon"/>
    <dgm:cxn modelId="{067A9ABF-DBC7-4AF2-B441-15C55E094F11}" type="presParOf" srcId="{B689FD6D-31D3-47BA-B07A-404B50C0A27F}" destId="{443C757C-1D94-4FBF-95E6-4D9FF1942326}" srcOrd="1" destOrd="0" presId="urn:diagrams.loki3.com/BracketList+Icon"/>
    <dgm:cxn modelId="{5D295010-C239-4C75-8C83-A27799E44AB7}" type="presParOf" srcId="{B689FD6D-31D3-47BA-B07A-404B50C0A27F}" destId="{AA57133B-9BFC-4AFB-B79C-C38E7F4C490F}" srcOrd="2" destOrd="0" presId="urn:diagrams.loki3.com/BracketList+Icon"/>
    <dgm:cxn modelId="{5643B6D1-62A7-472A-BBF1-CA9D785520DC}" type="presParOf" srcId="{B689FD6D-31D3-47BA-B07A-404B50C0A27F}" destId="{9791449D-1A47-4BDB-AB8A-8C9B3CC51900}" srcOrd="3" destOrd="0" presId="urn:diagrams.loki3.com/BracketList+Icon"/>
    <dgm:cxn modelId="{DD711A2A-10F1-4A8C-BD97-8D9E57E79065}" type="presParOf" srcId="{9673FE30-1541-4D8E-B5FD-36A5C16F284F}" destId="{66EABDF2-C963-4204-B1E1-A2461E79FA74}" srcOrd="1" destOrd="0" presId="urn:diagrams.loki3.com/BracketList+Icon"/>
    <dgm:cxn modelId="{7E703B86-01D9-4752-B615-5EA62235705A}" type="presParOf" srcId="{9673FE30-1541-4D8E-B5FD-36A5C16F284F}" destId="{AC7AB06F-5666-441C-9CB6-DF8AE731550E}" srcOrd="2" destOrd="0" presId="urn:diagrams.loki3.com/BracketList+Icon"/>
    <dgm:cxn modelId="{6E171D7C-8865-4C95-80EA-38A3CA96126D}" type="presParOf" srcId="{AC7AB06F-5666-441C-9CB6-DF8AE731550E}" destId="{9EDD67A0-86D1-45C2-A28B-A82C4F550428}" srcOrd="0" destOrd="0" presId="urn:diagrams.loki3.com/BracketList+Icon"/>
    <dgm:cxn modelId="{69FF6839-B8CE-4EDA-AE1D-F565443DC290}" type="presParOf" srcId="{AC7AB06F-5666-441C-9CB6-DF8AE731550E}" destId="{D6ABAC26-B085-4B55-BAC7-7DC3D271431B}" srcOrd="1" destOrd="0" presId="urn:diagrams.loki3.com/BracketList+Icon"/>
    <dgm:cxn modelId="{B483A8EB-EEFD-4549-917A-67EE86CC0DD4}" type="presParOf" srcId="{AC7AB06F-5666-441C-9CB6-DF8AE731550E}" destId="{9380A782-A818-4A59-B1A5-3CCD8F371357}" srcOrd="2" destOrd="0" presId="urn:diagrams.loki3.com/BracketList+Icon"/>
    <dgm:cxn modelId="{14C11023-86EF-4098-9D08-7BF2FAE9E2E0}" type="presParOf" srcId="{AC7AB06F-5666-441C-9CB6-DF8AE731550E}" destId="{426D50B7-05F3-4D70-B223-A110C837E583}" srcOrd="3" destOrd="0" presId="urn:diagrams.loki3.com/BracketList+Icon"/>
    <dgm:cxn modelId="{22AC70E2-F550-4F90-A370-929B2F0D870D}" type="presParOf" srcId="{9673FE30-1541-4D8E-B5FD-36A5C16F284F}" destId="{FE344CF5-99D0-4A67-A970-E5C105D39484}" srcOrd="3" destOrd="0" presId="urn:diagrams.loki3.com/BracketList+Icon"/>
    <dgm:cxn modelId="{F5C8CB69-A7DB-4DF8-983B-55D82A73BFAC}" type="presParOf" srcId="{9673FE30-1541-4D8E-B5FD-36A5C16F284F}" destId="{7599B657-B511-4BE0-BCBF-3AA090886BFA}" srcOrd="4" destOrd="0" presId="urn:diagrams.loki3.com/BracketList+Icon"/>
    <dgm:cxn modelId="{F6D09450-3E54-47EF-916B-E7AF83159812}" type="presParOf" srcId="{7599B657-B511-4BE0-BCBF-3AA090886BFA}" destId="{A823FA11-79B2-4A9D-9AA7-5A2E0F3580F0}" srcOrd="0" destOrd="0" presId="urn:diagrams.loki3.com/BracketList+Icon"/>
    <dgm:cxn modelId="{AF2C8B3B-ADE1-481F-B8FC-F951BDE64A67}" type="presParOf" srcId="{7599B657-B511-4BE0-BCBF-3AA090886BFA}" destId="{579FF117-7743-4E4C-9E88-FD7E333C2683}" srcOrd="1" destOrd="0" presId="urn:diagrams.loki3.com/BracketList+Icon"/>
    <dgm:cxn modelId="{912177D3-D4DD-454B-9FCE-611698E78A98}" type="presParOf" srcId="{7599B657-B511-4BE0-BCBF-3AA090886BFA}" destId="{08453158-73BE-4EA5-9DE9-B5669D7B344B}" srcOrd="2" destOrd="0" presId="urn:diagrams.loki3.com/BracketList+Icon"/>
    <dgm:cxn modelId="{AE440236-D890-4A16-A6D8-1DCE37B71A35}" type="presParOf" srcId="{7599B657-B511-4BE0-BCBF-3AA090886BFA}" destId="{2E48402B-E16D-4C68-843D-5D2ECCF341F2}" srcOrd="3" destOrd="0" presId="urn:diagrams.loki3.com/BracketList+Icon"/>
    <dgm:cxn modelId="{B134FD80-8AFA-461B-976B-DF121F4DC9A5}" type="presParOf" srcId="{9673FE30-1541-4D8E-B5FD-36A5C16F284F}" destId="{20F76435-CCBD-4923-8FB1-03D7662878F7}" srcOrd="5" destOrd="0" presId="urn:diagrams.loki3.com/BracketList+Icon"/>
    <dgm:cxn modelId="{1C859412-7CEC-4A70-9B7B-4340F5EF5297}" type="presParOf" srcId="{9673FE30-1541-4D8E-B5FD-36A5C16F284F}" destId="{2BADADD1-2A2E-4675-8527-81A5FD7A4945}" srcOrd="6" destOrd="0" presId="urn:diagrams.loki3.com/BracketList+Icon"/>
    <dgm:cxn modelId="{683ED19D-587A-4687-BF49-B425BB104196}" type="presParOf" srcId="{2BADADD1-2A2E-4675-8527-81A5FD7A4945}" destId="{F2545D11-2F42-4786-9AB7-4D709AE0F36F}" srcOrd="0" destOrd="0" presId="urn:diagrams.loki3.com/BracketList+Icon"/>
    <dgm:cxn modelId="{92700C0D-7309-46AC-BBE5-2F33B2423C5E}" type="presParOf" srcId="{2BADADD1-2A2E-4675-8527-81A5FD7A4945}" destId="{053B9039-BE01-4FAE-A69A-5BF72CEA49A2}" srcOrd="1" destOrd="0" presId="urn:diagrams.loki3.com/BracketList+Icon"/>
    <dgm:cxn modelId="{EC7639AD-D25D-4570-88A0-6566E7DA5AF1}" type="presParOf" srcId="{2BADADD1-2A2E-4675-8527-81A5FD7A4945}" destId="{42A4DD9F-BEC9-451A-9C54-2CBB3D01577F}" srcOrd="2" destOrd="0" presId="urn:diagrams.loki3.com/BracketList+Icon"/>
    <dgm:cxn modelId="{CF97E151-9F80-4266-8FA8-10195B347440}" type="presParOf" srcId="{2BADADD1-2A2E-4675-8527-81A5FD7A4945}" destId="{6CA76680-8BC6-4454-8E92-E70C62898049}" srcOrd="3" destOrd="0" presId="urn:diagrams.loki3.com/BracketList+Icon"/>
    <dgm:cxn modelId="{AA89E8D6-A19E-422F-BC57-9CDE29601709}" type="presParOf" srcId="{9673FE30-1541-4D8E-B5FD-36A5C16F284F}" destId="{D33AE19F-7F0C-41DB-89D3-EF3083DF6043}" srcOrd="7" destOrd="0" presId="urn:diagrams.loki3.com/BracketList+Icon"/>
    <dgm:cxn modelId="{B2DF8F24-46B4-47BD-8CFD-84B0682A9E26}" type="presParOf" srcId="{9673FE30-1541-4D8E-B5FD-36A5C16F284F}" destId="{D77810FC-0F41-4F3D-A6CA-FB1D88D5F06B}" srcOrd="8" destOrd="0" presId="urn:diagrams.loki3.com/BracketList+Icon"/>
    <dgm:cxn modelId="{F696A828-8D9A-4406-84C5-C7E604A2BBB2}" type="presParOf" srcId="{D77810FC-0F41-4F3D-A6CA-FB1D88D5F06B}" destId="{C9F23135-1BC6-4145-812C-779D54C2E287}" srcOrd="0" destOrd="0" presId="urn:diagrams.loki3.com/BracketList+Icon"/>
    <dgm:cxn modelId="{A574B143-9C0A-4D2A-A0C6-62E02D7DDAAD}" type="presParOf" srcId="{D77810FC-0F41-4F3D-A6CA-FB1D88D5F06B}" destId="{7F231D77-57D6-43F5-A6B7-A327F29E042F}" srcOrd="1" destOrd="0" presId="urn:diagrams.loki3.com/BracketList+Icon"/>
    <dgm:cxn modelId="{AB189998-B629-4F9A-962F-1E8C31736314}" type="presParOf" srcId="{D77810FC-0F41-4F3D-A6CA-FB1D88D5F06B}" destId="{B2438DD5-CD59-4ACE-ACEE-457CC65A1D96}" srcOrd="2" destOrd="0" presId="urn:diagrams.loki3.com/BracketList+Icon"/>
    <dgm:cxn modelId="{286274AA-9A98-4CF8-A680-E0ACB34EB337}" type="presParOf" srcId="{D77810FC-0F41-4F3D-A6CA-FB1D88D5F06B}" destId="{34D5B1A5-C614-453E-B6DE-BB7FD2C45C6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23671-46C3-47E4-AA5A-0500AB7DC90B}">
      <dsp:nvSpPr>
        <dsp:cNvPr id="0" name=""/>
        <dsp:cNvSpPr/>
      </dsp:nvSpPr>
      <dsp:spPr>
        <a:xfrm rot="5400000">
          <a:off x="-345194" y="348992"/>
          <a:ext cx="2301293" cy="1610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Joomla: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809251"/>
        <a:ext cx="1610905" cy="690388"/>
      </dsp:txXfrm>
    </dsp:sp>
    <dsp:sp modelId="{9A7924A3-DF5D-4556-B621-E5E3A5C7A136}">
      <dsp:nvSpPr>
        <dsp:cNvPr id="0" name=""/>
        <dsp:cNvSpPr/>
      </dsp:nvSpPr>
      <dsp:spPr>
        <a:xfrm rot="5400000">
          <a:off x="3600438" y="-1985734"/>
          <a:ext cx="1496627" cy="5475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rPr>
            <a:t>Customizations prevented updates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rPr>
            <a:t>Messy back-end/admin interface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rPr>
            <a:t>Old, vulnerable plugins</a:t>
          </a:r>
          <a:endParaRPr lang="en-US" sz="1600" kern="1200" dirty="0">
            <a:ln w="13970" cmpd="sng">
              <a:noFill/>
              <a:prstDash val="solid"/>
            </a:ln>
            <a:solidFill>
              <a:schemeClr val="tx1"/>
            </a:solidFill>
            <a:effectLst/>
            <a:latin typeface="Kozuka Gothic Pro L" pitchFamily="34" charset="-128"/>
            <a:ea typeface="Kozuka Gothic Pro L" pitchFamily="34" charset="-128"/>
          </a:endParaRPr>
        </a:p>
      </dsp:txBody>
      <dsp:txXfrm rot="-5400000">
        <a:off x="1610906" y="76857"/>
        <a:ext cx="5402634" cy="1350509"/>
      </dsp:txXfrm>
    </dsp:sp>
    <dsp:sp modelId="{43045326-2B18-4C77-8477-03FB98EE4C70}">
      <dsp:nvSpPr>
        <dsp:cNvPr id="0" name=""/>
        <dsp:cNvSpPr/>
      </dsp:nvSpPr>
      <dsp:spPr>
        <a:xfrm rot="5400000">
          <a:off x="-345194" y="2461622"/>
          <a:ext cx="2301293" cy="1610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Needs: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2921881"/>
        <a:ext cx="1610905" cy="690388"/>
      </dsp:txXfrm>
    </dsp:sp>
    <dsp:sp modelId="{E7BD31A5-9558-4CDB-95D2-DDAB56A565EC}">
      <dsp:nvSpPr>
        <dsp:cNvPr id="0" name=""/>
        <dsp:cNvSpPr/>
      </dsp:nvSpPr>
      <dsp:spPr>
        <a:xfrm rot="5400000">
          <a:off x="3600831" y="126501"/>
          <a:ext cx="1495840" cy="5475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Shallow learning curve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Do we really need user accounts?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Will it continue to be supported?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Server requirements/Back end code</a:t>
          </a:r>
        </a:p>
      </dsp:txBody>
      <dsp:txXfrm rot="-5400000">
        <a:off x="1610905" y="2189449"/>
        <a:ext cx="5402672" cy="1349798"/>
      </dsp:txXfrm>
    </dsp:sp>
    <dsp:sp modelId="{320F9F7C-8464-46BB-A356-F64453817D5D}">
      <dsp:nvSpPr>
        <dsp:cNvPr id="0" name=""/>
        <dsp:cNvSpPr/>
      </dsp:nvSpPr>
      <dsp:spPr>
        <a:xfrm rot="5400000">
          <a:off x="-345194" y="4574252"/>
          <a:ext cx="2301293" cy="16109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WordPress:</a:t>
          </a:r>
          <a:r>
            <a:rPr lang="en-US" sz="18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5034511"/>
        <a:ext cx="1610905" cy="690388"/>
      </dsp:txXfrm>
    </dsp:sp>
    <dsp:sp modelId="{5E26727B-A450-4E60-AE68-38048213F1EF}">
      <dsp:nvSpPr>
        <dsp:cNvPr id="0" name=""/>
        <dsp:cNvSpPr/>
      </dsp:nvSpPr>
      <dsp:spPr>
        <a:xfrm rot="5400000">
          <a:off x="3600831" y="2239131"/>
          <a:ext cx="1495840" cy="54756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Any CMS will do what we need</a:t>
          </a:r>
          <a:endParaRPr lang="en-US" sz="1600" kern="1200" dirty="0" smtClean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Leanest/Easiest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Least intimidating to librarians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  <a:latin typeface="Kozuka Gothic Pro L" pitchFamily="34" charset="-128"/>
              <a:ea typeface="Kozuka Gothic Pro L" pitchFamily="34" charset="-128"/>
            </a:rPr>
            <a:t>Better separation between code &amp; content</a:t>
          </a:r>
          <a:endParaRPr lang="en-US" sz="1600" kern="1200" dirty="0">
            <a:solidFill>
              <a:schemeClr val="tx1"/>
            </a:solidFill>
            <a:latin typeface="Kozuka Gothic Pro L" pitchFamily="34" charset="-128"/>
            <a:ea typeface="Kozuka Gothic Pro L" pitchFamily="34" charset="-128"/>
          </a:endParaRPr>
        </a:p>
      </dsp:txBody>
      <dsp:txXfrm rot="-5400000">
        <a:off x="1610905" y="4302079"/>
        <a:ext cx="5402672" cy="1349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0F1B6-EE69-488E-867F-C3D9E90A3CC1}">
      <dsp:nvSpPr>
        <dsp:cNvPr id="0" name=""/>
        <dsp:cNvSpPr/>
      </dsp:nvSpPr>
      <dsp:spPr>
        <a:xfrm>
          <a:off x="336269" y="165056"/>
          <a:ext cx="1626938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Free software!</a:t>
          </a:r>
          <a:endParaRPr lang="en-US" sz="2000" kern="1200" dirty="0"/>
        </a:p>
      </dsp:txBody>
      <dsp:txXfrm>
        <a:off x="336269" y="165056"/>
        <a:ext cx="1626938" cy="891000"/>
      </dsp:txXfrm>
    </dsp:sp>
    <dsp:sp modelId="{443C757C-1D94-4FBF-95E6-4D9FF1942326}">
      <dsp:nvSpPr>
        <dsp:cNvPr id="0" name=""/>
        <dsp:cNvSpPr/>
      </dsp:nvSpPr>
      <dsp:spPr>
        <a:xfrm>
          <a:off x="1963168" y="95446"/>
          <a:ext cx="391570" cy="10302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1449D-1A47-4BDB-AB8A-8C9B3CC51900}">
      <dsp:nvSpPr>
        <dsp:cNvPr id="0" name=""/>
        <dsp:cNvSpPr/>
      </dsp:nvSpPr>
      <dsp:spPr>
        <a:xfrm>
          <a:off x="2508519" y="95446"/>
          <a:ext cx="5320998" cy="103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n>
                <a:noFill/>
              </a:ln>
              <a:latin typeface="Kozuka Gothic Pro L" pitchFamily="34" charset="-128"/>
              <a:ea typeface="Kozuka Gothic Pro L" pitchFamily="34" charset="-128"/>
            </a:rPr>
            <a:t>Time isn’t free</a:t>
          </a:r>
          <a:endParaRPr lang="en-US" sz="2000" kern="1200" dirty="0">
            <a:ln>
              <a:noFill/>
            </a:ln>
            <a:latin typeface="Kozuka Gothic Pro L" pitchFamily="34" charset="-128"/>
            <a:ea typeface="Kozuka Gothic Pro L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n>
                <a:noFill/>
              </a:ln>
              <a:latin typeface="Kozuka Gothic Pro L" pitchFamily="34" charset="-128"/>
              <a:ea typeface="Kozuka Gothic Pro L" pitchFamily="34" charset="-128"/>
            </a:rPr>
            <a:t>Coffee isn’t free</a:t>
          </a:r>
          <a:endParaRPr lang="en-US" sz="2000" kern="1200" dirty="0">
            <a:ln>
              <a:noFill/>
            </a:ln>
            <a:latin typeface="Kozuka Gothic Pro L" pitchFamily="34" charset="-128"/>
            <a:ea typeface="Kozuka Gothic Pro L" pitchFamily="34" charset="-128"/>
          </a:endParaRPr>
        </a:p>
      </dsp:txBody>
      <dsp:txXfrm>
        <a:off x="2508519" y="95446"/>
        <a:ext cx="5320998" cy="1030218"/>
      </dsp:txXfrm>
    </dsp:sp>
    <dsp:sp modelId="{9EDD67A0-86D1-45C2-A28B-A82C4F550428}">
      <dsp:nvSpPr>
        <dsp:cNvPr id="0" name=""/>
        <dsp:cNvSpPr/>
      </dsp:nvSpPr>
      <dsp:spPr>
        <a:xfrm>
          <a:off x="2826" y="1267275"/>
          <a:ext cx="1957854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So many features!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826" y="1267275"/>
        <a:ext cx="1957854" cy="891000"/>
      </dsp:txXfrm>
    </dsp:sp>
    <dsp:sp modelId="{D6ABAC26-B085-4B55-BAC7-7DC3D271431B}">
      <dsp:nvSpPr>
        <dsp:cNvPr id="0" name=""/>
        <dsp:cNvSpPr/>
      </dsp:nvSpPr>
      <dsp:spPr>
        <a:xfrm>
          <a:off x="1960681" y="1197665"/>
          <a:ext cx="391570" cy="10302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D50B7-05F3-4D70-B223-A110C837E583}">
      <dsp:nvSpPr>
        <dsp:cNvPr id="0" name=""/>
        <dsp:cNvSpPr/>
      </dsp:nvSpPr>
      <dsp:spPr>
        <a:xfrm>
          <a:off x="2508881" y="1197665"/>
          <a:ext cx="5325365" cy="103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What features do you need?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What features will distract users?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508881" y="1197665"/>
        <a:ext cx="5325365" cy="1030218"/>
      </dsp:txXfrm>
    </dsp:sp>
    <dsp:sp modelId="{A823FA11-79B2-4A9D-9AA7-5A2E0F3580F0}">
      <dsp:nvSpPr>
        <dsp:cNvPr id="0" name=""/>
        <dsp:cNvSpPr/>
      </dsp:nvSpPr>
      <dsp:spPr>
        <a:xfrm>
          <a:off x="2826" y="2369493"/>
          <a:ext cx="1950199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A plugin for everything!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826" y="2369493"/>
        <a:ext cx="1950199" cy="891000"/>
      </dsp:txXfrm>
    </dsp:sp>
    <dsp:sp modelId="{579FF117-7743-4E4C-9E88-FD7E333C2683}">
      <dsp:nvSpPr>
        <dsp:cNvPr id="0" name=""/>
        <dsp:cNvSpPr/>
      </dsp:nvSpPr>
      <dsp:spPr>
        <a:xfrm>
          <a:off x="1962551" y="2299884"/>
          <a:ext cx="390039" cy="10302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8402B-E16D-4C68-843D-5D2ECCF341F2}">
      <dsp:nvSpPr>
        <dsp:cNvPr id="0" name=""/>
        <dsp:cNvSpPr/>
      </dsp:nvSpPr>
      <dsp:spPr>
        <a:xfrm>
          <a:off x="2501909" y="2299884"/>
          <a:ext cx="5337165" cy="103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Plugins tend to be vulnerable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Plugins </a:t>
          </a: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break/become unsupported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501909" y="2299884"/>
        <a:ext cx="5337165" cy="1030218"/>
      </dsp:txXfrm>
    </dsp:sp>
    <dsp:sp modelId="{F2545D11-2F42-4786-9AB7-4D709AE0F36F}">
      <dsp:nvSpPr>
        <dsp:cNvPr id="0" name=""/>
        <dsp:cNvSpPr/>
      </dsp:nvSpPr>
      <dsp:spPr>
        <a:xfrm>
          <a:off x="2826" y="3471712"/>
          <a:ext cx="1957854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Everyone can collaborate!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826" y="3471712"/>
        <a:ext cx="1957854" cy="891000"/>
      </dsp:txXfrm>
    </dsp:sp>
    <dsp:sp modelId="{053B9039-BE01-4FAE-A69A-5BF72CEA49A2}">
      <dsp:nvSpPr>
        <dsp:cNvPr id="0" name=""/>
        <dsp:cNvSpPr/>
      </dsp:nvSpPr>
      <dsp:spPr>
        <a:xfrm>
          <a:off x="1960681" y="3402103"/>
          <a:ext cx="391570" cy="10302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76680-8BC6-4454-8E92-E70C62898049}">
      <dsp:nvSpPr>
        <dsp:cNvPr id="0" name=""/>
        <dsp:cNvSpPr/>
      </dsp:nvSpPr>
      <dsp:spPr>
        <a:xfrm>
          <a:off x="2508881" y="3402103"/>
          <a:ext cx="5325365" cy="103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Too many cooks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The </a:t>
          </a: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web 2.0 lie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508881" y="3402103"/>
        <a:ext cx="5325365" cy="1030218"/>
      </dsp:txXfrm>
    </dsp:sp>
    <dsp:sp modelId="{C9F23135-1BC6-4145-812C-779D54C2E287}">
      <dsp:nvSpPr>
        <dsp:cNvPr id="0" name=""/>
        <dsp:cNvSpPr/>
      </dsp:nvSpPr>
      <dsp:spPr>
        <a:xfrm>
          <a:off x="2826" y="4768837"/>
          <a:ext cx="1957854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MIGRATE ALL THE CONTENT!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826" y="4768837"/>
        <a:ext cx="1957854" cy="891000"/>
      </dsp:txXfrm>
    </dsp:sp>
    <dsp:sp modelId="{7F231D77-57D6-43F5-A6B7-A327F29E042F}">
      <dsp:nvSpPr>
        <dsp:cNvPr id="0" name=""/>
        <dsp:cNvSpPr/>
      </dsp:nvSpPr>
      <dsp:spPr>
        <a:xfrm>
          <a:off x="1960681" y="4504321"/>
          <a:ext cx="391570" cy="14200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5B1A5-C614-453E-B6DE-BB7FD2C45C65}">
      <dsp:nvSpPr>
        <dsp:cNvPr id="0" name=""/>
        <dsp:cNvSpPr/>
      </dsp:nvSpPr>
      <dsp:spPr>
        <a:xfrm>
          <a:off x="2513709" y="4504321"/>
          <a:ext cx="5325365" cy="1420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Some of </a:t>
          </a: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your content is bad and should be thrown away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Kozuka Gothic Pro L" pitchFamily="34" charset="-128"/>
              <a:ea typeface="Kozuka Gothic Pro L" pitchFamily="34" charset="-128"/>
            </a:rPr>
            <a:t>This is your chance to update and edit</a:t>
          </a:r>
          <a:endParaRPr lang="en-US" sz="2000" kern="1200" dirty="0">
            <a:latin typeface="Kozuka Gothic Pro L" pitchFamily="34" charset="-128"/>
            <a:ea typeface="Kozuka Gothic Pro L" pitchFamily="34" charset="-128"/>
          </a:endParaRPr>
        </a:p>
      </dsp:txBody>
      <dsp:txXfrm>
        <a:off x="2513709" y="4504321"/>
        <a:ext cx="5325365" cy="142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F3F7-CA9D-4C43-A35D-DFAF392C1850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071E-82C3-45B9-BC95-10FAEE0C0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F9D3-AECB-4862-938E-84D5051D4FE8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4437-41B3-404F-807C-5144DB9B0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</a:t>
            </a:r>
            <a:r>
              <a:rPr lang="en-US" baseline="0" dirty="0" smtClean="0"/>
              <a:t> interview presentation</a:t>
            </a:r>
          </a:p>
          <a:p>
            <a:r>
              <a:rPr lang="en-US" baseline="0" dirty="0" smtClean="0"/>
              <a:t>Best practices</a:t>
            </a:r>
          </a:p>
          <a:p>
            <a:r>
              <a:rPr lang="en-US" baseline="0" dirty="0" smtClean="0"/>
              <a:t>Initial expectations</a:t>
            </a:r>
          </a:p>
          <a:p>
            <a:r>
              <a:rPr lang="en-US" baseline="0" dirty="0" smtClean="0"/>
              <a:t>Desired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Create simple graphic mockup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Find a template as close to your mockup as possible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Comment up code to make changes easier and save time later, when feedback comes in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Get familiar with common WordPress </a:t>
            </a:r>
            <a:r>
              <a:rPr lang="en-US" sz="1200" dirty="0" err="1" smtClean="0">
                <a:latin typeface="Kozuka Gothic Pro L" pitchFamily="34" charset="-128"/>
                <a:ea typeface="Kozuka Gothic Pro L" pitchFamily="34" charset="-128"/>
              </a:rPr>
              <a:t>php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 calls (</a:t>
            </a:r>
            <a:r>
              <a:rPr lang="en-US" sz="1200" dirty="0" err="1" smtClean="0">
                <a:latin typeface="Kozuka Gothic Pro L" pitchFamily="34" charset="-128"/>
                <a:ea typeface="Kozuka Gothic Pro L" pitchFamily="34" charset="-128"/>
              </a:rPr>
              <a:t>stylesheet_directory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 vs. </a:t>
            </a:r>
            <a:r>
              <a:rPr lang="en-US" sz="1200" dirty="0" err="1" smtClean="0">
                <a:latin typeface="Kozuka Gothic Pro L" pitchFamily="34" charset="-128"/>
                <a:ea typeface="Kozuka Gothic Pro L" pitchFamily="34" charset="-128"/>
              </a:rPr>
              <a:t>template_directory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)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Homepage will take up much of your </a:t>
            </a:r>
            <a:r>
              <a:rPr lang="en-US" sz="1200" dirty="0" err="1" smtClean="0">
                <a:latin typeface="Kozuka Gothic Pro L" pitchFamily="34" charset="-128"/>
                <a:ea typeface="Kozuka Gothic Pro L" pitchFamily="34" charset="-128"/>
              </a:rPr>
              <a:t>dev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 time (and when done, so is the header/footer that forms the template for most of your other pages)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Testing/feedback/redesign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Development/Design time about 3</a:t>
            </a:r>
            <a:r>
              <a:rPr lang="en-US" sz="1200" baseline="0" dirty="0" smtClean="0">
                <a:latin typeface="Kozuka Gothic Pro L" pitchFamily="34" charset="-128"/>
                <a:ea typeface="Kozuka Gothic Pro L" pitchFamily="34" charset="-128"/>
              </a:rPr>
              <a:t> months (1 summer)</a:t>
            </a:r>
            <a:endParaRPr lang="en-US" sz="1200" dirty="0" smtClea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4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site:</a:t>
            </a:r>
          </a:p>
          <a:p>
            <a:r>
              <a:rPr lang="en-US" dirty="0" smtClean="0"/>
              <a:t>Driven</a:t>
            </a:r>
            <a:r>
              <a:rPr lang="en-US" baseline="0" dirty="0" smtClean="0"/>
              <a:t> by analytics instead of user testing</a:t>
            </a:r>
          </a:p>
          <a:p>
            <a:r>
              <a:rPr lang="en-US" baseline="0" dirty="0" smtClean="0"/>
              <a:t>Lean design/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team</a:t>
            </a:r>
          </a:p>
          <a:p>
            <a:r>
              <a:rPr lang="en-US" baseline="0" dirty="0" smtClean="0"/>
              <a:t>Trust your developer</a:t>
            </a:r>
          </a:p>
          <a:p>
            <a:r>
              <a:rPr lang="en-US" baseline="0" dirty="0" smtClean="0"/>
              <a:t>Give them something to look 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site:</a:t>
            </a:r>
          </a:p>
          <a:p>
            <a:r>
              <a:rPr lang="en-US" dirty="0" smtClean="0"/>
              <a:t>Designed</a:t>
            </a:r>
            <a:r>
              <a:rPr lang="en-US" baseline="0" dirty="0" smtClean="0"/>
              <a:t> by committee</a:t>
            </a:r>
          </a:p>
          <a:p>
            <a:r>
              <a:rPr lang="en-US" baseline="0" dirty="0" smtClean="0"/>
              <a:t>Cluttered homepage</a:t>
            </a:r>
          </a:p>
          <a:p>
            <a:r>
              <a:rPr lang="en-US" baseline="0" dirty="0" smtClean="0"/>
              <a:t>Dumb shit on menus</a:t>
            </a:r>
          </a:p>
          <a:p>
            <a:r>
              <a:rPr lang="en-US" baseline="0" dirty="0" smtClean="0"/>
              <a:t>Too many plugins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REALITY: 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Flat vs. Hierarchical organization of pages</a:t>
            </a:r>
          </a:p>
          <a:p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Flat design can lead to a sprawling, out of control site.</a:t>
            </a:r>
          </a:p>
          <a:p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Will your page groupings make sense to users?</a:t>
            </a:r>
          </a:p>
          <a:p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Deep hierarchical design may require extra navigation, such as secondary </a:t>
            </a:r>
            <a:r>
              <a:rPr lang="en-US" sz="1200" dirty="0" err="1" smtClean="0">
                <a:latin typeface="Kozuka Gothic Pro L" pitchFamily="34" charset="-128"/>
                <a:ea typeface="Kozuka Gothic Pro L" pitchFamily="34" charset="-128"/>
              </a:rPr>
              <a:t>nav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 menus and/or breadcrumb links </a:t>
            </a:r>
          </a:p>
          <a:p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Folder structure will also affect how links look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3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Reality of the situation</a:t>
            </a:r>
          </a:p>
          <a:p>
            <a:r>
              <a:rPr lang="en-US" dirty="0" smtClean="0"/>
              <a:t>Outdated </a:t>
            </a:r>
            <a:r>
              <a:rPr lang="en-US" dirty="0" err="1" smtClean="0"/>
              <a:t>cms</a:t>
            </a:r>
            <a:endParaRPr lang="en-US" dirty="0" smtClean="0"/>
          </a:p>
          <a:p>
            <a:r>
              <a:rPr lang="en-US" dirty="0" smtClean="0"/>
              <a:t>Shortened timeline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Remove user-testing from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Joomla legacy</a:t>
            </a:r>
          </a:p>
          <a:p>
            <a:r>
              <a:rPr lang="en-US" dirty="0" smtClean="0"/>
              <a:t>Hackers</a:t>
            </a:r>
            <a:r>
              <a:rPr lang="en-US" baseline="0" dirty="0" smtClean="0"/>
              <a:t> (Turkish escorts!)</a:t>
            </a:r>
          </a:p>
          <a:p>
            <a:r>
              <a:rPr lang="en-US" baseline="0" dirty="0" smtClean="0"/>
              <a:t>No web librarian for 2 years</a:t>
            </a:r>
          </a:p>
          <a:p>
            <a:r>
              <a:rPr lang="en-US" baseline="0" dirty="0" smtClean="0"/>
              <a:t>Forms stopped working – </a:t>
            </a:r>
            <a:r>
              <a:rPr lang="en-US" baseline="0" dirty="0" err="1" smtClean="0"/>
              <a:t>joomla</a:t>
            </a:r>
            <a:r>
              <a:rPr lang="en-US" baseline="0" dirty="0" smtClean="0"/>
              <a:t> form plugin code on mail server</a:t>
            </a:r>
          </a:p>
          <a:p>
            <a:r>
              <a:rPr lang="en-US" baseline="0" dirty="0" smtClean="0"/>
              <a:t>Vulnerable faculty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hardware</a:t>
            </a:r>
          </a:p>
          <a:p>
            <a:r>
              <a:rPr lang="en-US" dirty="0" smtClean="0"/>
              <a:t>L – </a:t>
            </a:r>
            <a:r>
              <a:rPr lang="en-US" dirty="0" err="1" smtClean="0"/>
              <a:t>ubuntu</a:t>
            </a:r>
            <a:r>
              <a:rPr lang="en-US" baseline="0" dirty="0" smtClean="0"/>
              <a:t> because frequent updates</a:t>
            </a:r>
          </a:p>
          <a:p>
            <a:r>
              <a:rPr lang="en-US" baseline="0" dirty="0" smtClean="0"/>
              <a:t>A – apache because easy, well-documented</a:t>
            </a:r>
          </a:p>
          <a:p>
            <a:r>
              <a:rPr lang="en-US" baseline="0" dirty="0" smtClean="0"/>
              <a:t>M – </a:t>
            </a:r>
            <a:r>
              <a:rPr lang="en-US" baseline="0" dirty="0" err="1" smtClean="0"/>
              <a:t>mySql</a:t>
            </a:r>
            <a:r>
              <a:rPr lang="en-US" baseline="0" dirty="0" smtClean="0"/>
              <a:t> because database</a:t>
            </a:r>
          </a:p>
          <a:p>
            <a:r>
              <a:rPr lang="en-US" baseline="0" dirty="0" smtClean="0"/>
              <a:t>P –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because </a:t>
            </a:r>
            <a:r>
              <a:rPr lang="en-US" baseline="0" dirty="0" err="1" smtClean="0"/>
              <a:t>wordpress</a:t>
            </a:r>
            <a:endParaRPr lang="en-US" baseline="0" dirty="0" smtClean="0"/>
          </a:p>
          <a:p>
            <a:r>
              <a:rPr lang="en-US" baseline="0" dirty="0" smtClean="0"/>
              <a:t>Library department only!</a:t>
            </a:r>
          </a:p>
          <a:p>
            <a:r>
              <a:rPr lang="en-US" baseline="0" dirty="0" smtClean="0"/>
              <a:t>New CMS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valerie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brian</a:t>
            </a:r>
            <a:r>
              <a:rPr lang="en-US" baseline="0" dirty="0" smtClean="0"/>
              <a:t> fight</a:t>
            </a:r>
          </a:p>
          <a:p>
            <a:r>
              <a:rPr lang="en-US" baseline="0" dirty="0" smtClean="0"/>
              <a:t>When you have only 1 developer, you don’t need a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server</a:t>
            </a:r>
          </a:p>
          <a:p>
            <a:r>
              <a:rPr lang="en-US" baseline="0" dirty="0" smtClean="0"/>
              <a:t>Windows work station</a:t>
            </a:r>
          </a:p>
          <a:p>
            <a:r>
              <a:rPr lang="en-US" baseline="0" dirty="0" smtClean="0"/>
              <a:t>WAMP</a:t>
            </a:r>
          </a:p>
          <a:p>
            <a:r>
              <a:rPr lang="en-US" baseline="0" dirty="0" smtClean="0"/>
              <a:t>Dreamweaver/fireworks/gimp/illustrator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Create annotated sitemap for old site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Eliminate</a:t>
            </a:r>
            <a:r>
              <a:rPr lang="en-US" sz="1200" baseline="0" dirty="0" smtClean="0">
                <a:latin typeface="Kozuka Gothic Pro L" pitchFamily="34" charset="-128"/>
                <a:ea typeface="Kozuka Gothic Pro L" pitchFamily="34" charset="-128"/>
              </a:rPr>
              <a:t> unnecessary content</a:t>
            </a:r>
            <a:endParaRPr lang="en-US" sz="12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Pages vs. Posts (learn the WordPress loop!)</a:t>
            </a:r>
            <a:endParaRPr lang="en-US" sz="11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Identify content that needs additional sub menus that template(s) don’t provide</a:t>
            </a:r>
          </a:p>
          <a:p>
            <a:pPr marL="460375" indent="-460375"/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Identify content to be pushed into 3</a:t>
            </a:r>
            <a:r>
              <a:rPr lang="en-US" sz="1200" baseline="30000" dirty="0" smtClean="0">
                <a:latin typeface="Kozuka Gothic Pro L" pitchFamily="34" charset="-128"/>
                <a:ea typeface="Kozuka Gothic Pro L" pitchFamily="34" charset="-128"/>
              </a:rPr>
              <a:t>rd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 party software (like </a:t>
            </a:r>
            <a:r>
              <a:rPr lang="en-US" sz="1200" dirty="0" err="1" smtClean="0">
                <a:latin typeface="Kozuka Gothic Pro L" pitchFamily="34" charset="-128"/>
                <a:ea typeface="Kozuka Gothic Pro L" pitchFamily="34" charset="-128"/>
              </a:rPr>
              <a:t>LibGuides</a:t>
            </a:r>
            <a:r>
              <a:rPr lang="en-US" sz="1200" dirty="0" smtClean="0">
                <a:latin typeface="Kozuka Gothic Pro L" pitchFamily="34" charset="-128"/>
                <a:ea typeface="Kozuka Gothic Pro L" pitchFamily="34" charset="-128"/>
              </a:rPr>
              <a:t>/Google forms)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4437-41B3-404F-807C-5144DB9B04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AD420C-C89F-43BB-BEF1-B8A71A9BD9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9399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59400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6" charset="0"/>
              </a:endParaRPr>
            </a:p>
          </p:txBody>
        </p:sp>
        <p:sp>
          <p:nvSpPr>
            <p:cNvPr id="59401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6" charset="0"/>
              </a:endParaRPr>
            </a:p>
          </p:txBody>
        </p:sp>
        <p:sp>
          <p:nvSpPr>
            <p:cNvPr id="59402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DCEB-C364-4D49-9350-834438930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BA46-9AA1-4EFC-96FA-65B83E246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1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86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A26B7-D7CA-4125-B605-B883FDD58F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35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D69AD-841B-4823-9BFD-C337C27D4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9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95838-B38D-480F-8713-F674A3E57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92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D0FFD-E9DD-4A46-9E48-E40FB7986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04EBC-C1BE-4CA2-AF70-62A355898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660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536E-2468-41DF-B03E-A9F406321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02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13BEB-6C25-4021-898B-ACE81583B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61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4338-A4FF-48B9-8D94-D05580EA4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8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8A705-4804-40A8-989A-29F21466C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16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C5E93-867A-4C59-9036-D4372057A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20E48-4AC5-4BC0-91F1-4B6FA36EE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99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E348C-B925-45D3-9A60-00FC9C653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0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CF32E-DB02-4DF9-A2E0-CB7FC6C06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926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45D4-BD7B-4830-9840-751ED2FCC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76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9C5C3-0608-4077-8D71-9FA6253BF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4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E05E5-1FF0-433A-BCEF-6C1930CA0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1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35D33-DD84-464F-B9F9-95103C586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883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EDB3-1599-475B-BD0B-2747FE6DB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3EA86-8A86-4B0A-91A6-ADFAC434D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2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82EAC-1D5E-4533-AD4F-E8E1EA192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82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B1228-B34A-4A8C-8838-2F33D1136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55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4BAA7-302E-4E0F-BB1D-6C5D14AAE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74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8A17E-D377-4C5C-96FA-D8A140F5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10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CF3E-D24A-4624-91EE-D0C349F52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775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420C-C89F-43BB-BEF1-B8A71A9BD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1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4338-A4FF-48B9-8D94-D05580EA4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2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EA86-8A86-4B0A-91A6-ADFAC434D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1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6E880-1B29-488B-B713-F684E8EE5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6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42911-1247-47C0-8185-A28397E79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6E880-1B29-488B-B713-F684E8EE5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2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5832-685F-4F45-8B39-70140A220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4BC8-3E74-4E70-B52A-F4C733A8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7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72E2-ABCC-4DF5-BFDF-FDB51D85B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4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F4749-AA33-47ED-995A-FEA614403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4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CEB-C364-4D49-9350-834438930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8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BA46-9AA1-4EFC-96FA-65B83E246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7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86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2911-1247-47C0-8185-A28397E79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6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75832-685F-4F45-8B39-70140A220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B4BC8-3E74-4E70-B52A-F4C733A82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72E2-ABCC-4DF5-BFDF-FDB51D85B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F4749-AA33-47ED-995A-FEA614403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itchFamily="16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itchFamily="16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11C143B-81CB-420C-848E-B02E14A87E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37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B3CD621-7BE0-4BB2-A093-E7DA192D15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0116843-B6D0-4E6E-8F53-8E3CE00860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143B-81CB-420C-848E-B02E14A87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mailto:brian.farr@csi.cuny.edu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://vforrestal.com/" TargetMode="External"/><Relationship Id="rId5" Type="http://schemas.openxmlformats.org/officeDocument/2006/relationships/hyperlink" Target="http://www.library.csi.cuny.edu/" TargetMode="External"/><Relationship Id="rId4" Type="http://schemas.openxmlformats.org/officeDocument/2006/relationships/hyperlink" Target="mailto:valerie.forrestal@csi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658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13970" cmpd="sng">
                  <a:noFill/>
                  <a:prstDash val="solid"/>
                </a:ln>
                <a:latin typeface="Kozuka Gothic Pro L" pitchFamily="34" charset="-128"/>
                <a:ea typeface="Kozuka Gothic Pro L" pitchFamily="34" charset="-128"/>
              </a:rPr>
              <a:t>Building Academic Websites (in the Real World)</a:t>
            </a:r>
            <a:endParaRPr lang="en-US" sz="3000" b="1" dirty="0">
              <a:ln w="13970" cmpd="sng">
                <a:noFill/>
                <a:prstDash val="solid"/>
              </a:ln>
              <a:latin typeface="Kozuka Gothic Pro L" pitchFamily="34" charset="-128"/>
              <a:ea typeface="Kozuka Gothic Pro L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6172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Brian Farr, Systems Manager | Valerie Forrestal, Web Services Librarian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M" pitchFamily="34" charset="-128"/>
                <a:ea typeface="Kozuka Gothic Pro M" pitchFamily="34" charset="-128"/>
                <a:cs typeface="Arial" panose="020B0604020202020204" pitchFamily="34" charset="0"/>
              </a:rPr>
              <a:t>College of Staten Island, City University of New York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zuka Gothic Pro M" pitchFamily="34" charset="-128"/>
              <a:ea typeface="Kozuka Gothic Pro M" pitchFamily="34" charset="-128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7750" y="5257800"/>
            <a:ext cx="7048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0" y="2909"/>
            <a:ext cx="8699120" cy="6682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7" y="6648439"/>
            <a:ext cx="9157235" cy="202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2" y="6377745"/>
            <a:ext cx="4470400" cy="241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13" y="1759617"/>
            <a:ext cx="8639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Kozuka Gothic Pro L" pitchFamily="34" charset="-128"/>
                <a:ea typeface="Kozuka Gothic Pro L" pitchFamily="34" charset="-128"/>
              </a:rPr>
              <a:t>relative 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page/post links: 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&lt;?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php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 echo 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get_permalink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(#); </a:t>
            </a:r>
            <a:r>
              <a:rPr lang="en-US" sz="2000" b="1" dirty="0" smtClean="0">
                <a:latin typeface="Kozuka Gothic Pro L" pitchFamily="34" charset="-128"/>
                <a:ea typeface="Kozuka Gothic Pro L" pitchFamily="34" charset="-128"/>
              </a:rPr>
              <a:t>?&gt;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/>
            </a:r>
            <a:br>
              <a:rPr lang="en-US" sz="2000" dirty="0">
                <a:latin typeface="Kozuka Gothic Pro L" pitchFamily="34" charset="-128"/>
                <a:ea typeface="Kozuka Gothic Pro L" pitchFamily="34" charset="-128"/>
              </a:rPr>
            </a:b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(where 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#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is the page or post number. they’re all unique, so it doesn’t matter if it’s a page or a post</a:t>
            </a:r>
            <a:r>
              <a:rPr lang="en-US" sz="2000" dirty="0" smtClean="0">
                <a:latin typeface="Kozuka Gothic Pro L" pitchFamily="34" charset="-128"/>
                <a:ea typeface="Kozuka Gothic Pro L" pitchFamily="34" charset="-128"/>
              </a:rPr>
              <a:t>)</a:t>
            </a:r>
            <a:br>
              <a:rPr lang="en-US" sz="2000" dirty="0" smtClean="0">
                <a:latin typeface="Kozuka Gothic Pro L" pitchFamily="34" charset="-128"/>
                <a:ea typeface="Kozuka Gothic Pro L" pitchFamily="34" charset="-128"/>
              </a:rPr>
            </a:br>
            <a:endParaRPr lang="en-US" sz="2000" dirty="0">
              <a:latin typeface="Kozuka Gothic Pro L" pitchFamily="34" charset="-128"/>
              <a:ea typeface="Kozuka Gothic Pro L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image links, where images are in a folder in the child theme folder: 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&lt;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img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src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="&lt;?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php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bloginfo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('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stylesheet_directory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'); ?&gt;/images/</a:t>
            </a:r>
            <a:r>
              <a:rPr lang="en-US" sz="2000" i="1" dirty="0">
                <a:latin typeface="Kozuka Gothic Pro L" pitchFamily="34" charset="-128"/>
                <a:ea typeface="Kozuka Gothic Pro L" pitchFamily="34" charset="-128"/>
              </a:rPr>
              <a:t>image.jpg</a:t>
            </a:r>
            <a:r>
              <a:rPr lang="en-US" sz="2000" b="1" dirty="0" smtClean="0">
                <a:latin typeface="Kozuka Gothic Pro L" pitchFamily="34" charset="-128"/>
                <a:ea typeface="Kozuka Gothic Pro L" pitchFamily="34" charset="-128"/>
              </a:rPr>
              <a:t>"&gt;</a:t>
            </a:r>
            <a:br>
              <a:rPr lang="en-US" sz="2000" b="1" dirty="0" smtClean="0">
                <a:latin typeface="Kozuka Gothic Pro L" pitchFamily="34" charset="-128"/>
                <a:ea typeface="Kozuka Gothic Pro L" pitchFamily="34" charset="-128"/>
              </a:rPr>
            </a:br>
            <a:endParaRPr lang="en-US" sz="2000" dirty="0">
              <a:latin typeface="Kozuka Gothic Pro L" pitchFamily="34" charset="-128"/>
              <a:ea typeface="Kozuka Gothic Pro L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includes where file is in parent theme: 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&lt;?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php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 include (TEMPLATEPATH . '/</a:t>
            </a:r>
            <a:r>
              <a:rPr lang="en-US" sz="2000" i="1" dirty="0" err="1">
                <a:latin typeface="Kozuka Gothic Pro L" pitchFamily="34" charset="-128"/>
                <a:ea typeface="Kozuka Gothic Pro L" pitchFamily="34" charset="-128"/>
              </a:rPr>
              <a:t>file.php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'); ?&gt; </a:t>
            </a:r>
            <a:r>
              <a:rPr lang="en-US" sz="2000" b="1" dirty="0" smtClean="0">
                <a:latin typeface="Kozuka Gothic Pro L" pitchFamily="34" charset="-128"/>
                <a:ea typeface="Kozuka Gothic Pro L" pitchFamily="34" charset="-128"/>
              </a:rPr>
              <a:t/>
            </a:r>
            <a:br>
              <a:rPr lang="en-US" sz="2000" b="1" dirty="0" smtClean="0">
                <a:latin typeface="Kozuka Gothic Pro L" pitchFamily="34" charset="-128"/>
                <a:ea typeface="Kozuka Gothic Pro L" pitchFamily="34" charset="-128"/>
              </a:rPr>
            </a:br>
            <a:endParaRPr lang="en-US" sz="2000" b="1" dirty="0">
              <a:latin typeface="Kozuka Gothic Pro L" pitchFamily="34" charset="-128"/>
              <a:ea typeface="Kozuka Gothic Pro L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includes where file is in child theme: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 &lt;?</a:t>
            </a:r>
            <a:r>
              <a:rPr lang="en-US" sz="2000" b="1" dirty="0" err="1">
                <a:latin typeface="Kozuka Gothic Pro L" pitchFamily="34" charset="-128"/>
                <a:ea typeface="Kozuka Gothic Pro L" pitchFamily="34" charset="-128"/>
              </a:rPr>
              <a:t>php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 include (STYLESHEETPATH . '/</a:t>
            </a:r>
            <a:r>
              <a:rPr lang="en-US" sz="2000" i="1" dirty="0" err="1">
                <a:latin typeface="Kozuka Gothic Pro L" pitchFamily="34" charset="-128"/>
                <a:ea typeface="Kozuka Gothic Pro L" pitchFamily="34" charset="-128"/>
              </a:rPr>
              <a:t>file.php</a:t>
            </a:r>
            <a:r>
              <a:rPr lang="en-US" sz="2000" b="1" dirty="0">
                <a:latin typeface="Kozuka Gothic Pro L" pitchFamily="34" charset="-128"/>
                <a:ea typeface="Kozuka Gothic Pro L" pitchFamily="34" charset="-128"/>
              </a:rPr>
              <a:t>'); ?&gt;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0917"/>
            <a:ext cx="8229600" cy="106011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Kozuka Gothic Pro L" pitchFamily="34" charset="-128"/>
                <a:ea typeface="Kozuka Gothic Pro L" pitchFamily="34" charset="-128"/>
              </a:rPr>
              <a:t>Important WordPress PHP calls</a:t>
            </a:r>
            <a:r>
              <a:rPr lang="en-US" sz="3600" dirty="0" smtClean="0">
                <a:latin typeface="Kozuka Gothic Pro L" pitchFamily="34" charset="-128"/>
                <a:ea typeface="Kozuka Gothic Pro L" pitchFamily="34" charset="-128"/>
              </a:rPr>
              <a:t>:</a:t>
            </a:r>
            <a:endParaRPr lang="en-US" sz="3600" dirty="0">
              <a:latin typeface="Kozuka Gothic Pro L" pitchFamily="34" charset="-128"/>
              <a:ea typeface="Kozuka Gothic Pro L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5610" y="1390650"/>
            <a:ext cx="701278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63348"/>
            <a:ext cx="57150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-4763"/>
            <a:ext cx="4562475" cy="6867526"/>
          </a:xfrm>
        </p:spPr>
      </p:pic>
    </p:spTree>
    <p:extLst>
      <p:ext uri="{BB962C8B-B14F-4D97-AF65-F5344CB8AC3E}">
        <p14:creationId xmlns:p14="http://schemas.microsoft.com/office/powerpoint/2010/main" val="2233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300163" y="350025"/>
            <a:ext cx="6543675" cy="111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 smtClean="0">
                <a:ln w="1397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Kozuka Gothic Pro L" pitchFamily="34" charset="-128"/>
                <a:ea typeface="Kozuka Gothic Pro L" pitchFamily="34" charset="-128"/>
              </a:rPr>
              <a:t>Lessons learned</a:t>
            </a:r>
            <a:endParaRPr lang="en-US" sz="4000" dirty="0">
              <a:ln w="13970" cmpd="sng">
                <a:noFill/>
                <a:prstDash val="solid"/>
              </a:ln>
              <a:solidFill>
                <a:schemeClr val="tx1"/>
              </a:solidFill>
              <a:effectLst/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9" y="2369700"/>
            <a:ext cx="8504903" cy="3801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738312" cy="17631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016919" y="1461689"/>
            <a:ext cx="5110162" cy="14686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738312" cy="176314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2909287"/>
              </p:ext>
            </p:extLst>
          </p:nvPr>
        </p:nvGraphicFramePr>
        <p:xfrm>
          <a:off x="904874" y="457200"/>
          <a:ext cx="7839075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56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C757C-1D94-4FBF-95E6-4D9FF1942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0F1B6-EE69-488E-867F-C3D9E90A3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91449D-1A47-4BDB-AB8A-8C9B3CC5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ABAC26-B085-4B55-BAC7-7DC3D271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DD67A0-86D1-45C2-A28B-A82C4F55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D50B7-05F3-4D70-B223-A110C837E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FF117-7743-4E4C-9E88-FD7E333C2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23FA11-79B2-4A9D-9AA7-5A2E0F35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48402B-E16D-4C68-843D-5D2ECCF3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3B9039-BE01-4FAE-A69A-5BF72CEA4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545D11-2F42-4786-9AB7-4D709AE0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A76680-8BC6-4454-8E92-E70C62898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231D77-57D6-43F5-A6B7-A327F29E0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F23135-1BC6-4145-812C-779D54C2E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D5B1A5-C614-453E-B6DE-BB7FD2C45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400" y="2251952"/>
            <a:ext cx="7523213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Kozuka Gothic Pro L" pitchFamily="34" charset="-128"/>
                <a:ea typeface="Kozuka Gothic Pro L" pitchFamily="34" charset="-128"/>
                <a:hlinkClick r:id="rId3"/>
              </a:rPr>
              <a:t>brian.farr@csi.cuny.edu</a:t>
            </a:r>
            <a:endParaRPr lang="en-US" sz="28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algn="ctr"/>
            <a:r>
              <a:rPr lang="en-US" sz="2800" dirty="0" smtClean="0">
                <a:latin typeface="Kozuka Gothic Pro L" pitchFamily="34" charset="-128"/>
                <a:ea typeface="Kozuka Gothic Pro L" pitchFamily="34" charset="-128"/>
                <a:hlinkClick r:id="rId4"/>
              </a:rPr>
              <a:t>valerie.forrestal@csi.edu</a:t>
            </a:r>
            <a:endParaRPr lang="en-US" sz="28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algn="ctr"/>
            <a:endParaRPr lang="en-US" sz="28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algn="ctr"/>
            <a:r>
              <a:rPr lang="en-US" sz="2800" dirty="0">
                <a:latin typeface="Kozuka Gothic Pro L" pitchFamily="34" charset="-128"/>
                <a:ea typeface="Kozuka Gothic Pro L" pitchFamily="34" charset="-128"/>
              </a:rPr>
              <a:t>Site @ </a:t>
            </a:r>
            <a:r>
              <a:rPr lang="en-US" sz="2800" dirty="0" smtClean="0">
                <a:latin typeface="Kozuka Gothic Pro L" pitchFamily="34" charset="-128"/>
                <a:ea typeface="Kozuka Gothic Pro L" pitchFamily="34" charset="-128"/>
                <a:hlinkClick r:id="rId5"/>
              </a:rPr>
              <a:t>www.library.csi.cuny.edu</a:t>
            </a:r>
            <a:endParaRPr lang="en-US" sz="28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algn="ctr"/>
            <a:endParaRPr lang="en-US" sz="2800" dirty="0">
              <a:latin typeface="Kozuka Gothic Pro L" pitchFamily="34" charset="-128"/>
              <a:ea typeface="Kozuka Gothic Pro L" pitchFamily="34" charset="-128"/>
            </a:endParaRPr>
          </a:p>
          <a:p>
            <a:pPr algn="ctr"/>
            <a:r>
              <a:rPr lang="en-US" sz="2800" dirty="0" smtClean="0">
                <a:latin typeface="Kozuka Gothic Pro L" pitchFamily="34" charset="-128"/>
                <a:ea typeface="Kozuka Gothic Pro L" pitchFamily="34" charset="-128"/>
              </a:rPr>
              <a:t>Slides &amp; additional resources </a:t>
            </a:r>
            <a:r>
              <a:rPr lang="en-US" sz="2800" dirty="0" smtClean="0">
                <a:latin typeface="Kozuka Gothic Pro L" pitchFamily="34" charset="-128"/>
                <a:ea typeface="Kozuka Gothic Pro L" pitchFamily="34" charset="-128"/>
              </a:rPr>
              <a:t>@ </a:t>
            </a:r>
            <a:r>
              <a:rPr lang="en-US" sz="2800" dirty="0" smtClean="0">
                <a:latin typeface="Kozuka Gothic Pro L" pitchFamily="34" charset="-128"/>
                <a:ea typeface="Kozuka Gothic Pro L" pitchFamily="34" charset="-128"/>
                <a:hlinkClick r:id="rId6"/>
              </a:rPr>
              <a:t>vforrestal.com</a:t>
            </a:r>
            <a:endParaRPr lang="en-US" sz="2800" dirty="0" smtClean="0">
              <a:latin typeface="Kozuka Gothic Pro L" pitchFamily="34" charset="-128"/>
              <a:ea typeface="Kozuka Gothic Pro L" pitchFamily="34" charset="-128"/>
            </a:endParaRPr>
          </a:p>
          <a:p>
            <a:pPr algn="ctr"/>
            <a:endParaRPr lang="en-US" sz="4000" dirty="0">
              <a:solidFill>
                <a:schemeClr val="accent6">
                  <a:lumMod val="50000"/>
                </a:schemeClr>
              </a:solidFill>
              <a:latin typeface="Museo Sans 500" pitchFamily="50" charset="0"/>
            </a:endParaRPr>
          </a:p>
          <a:p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7130" y="462111"/>
            <a:ext cx="63097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Kozuka Gothic Pro L" pitchFamily="34" charset="-128"/>
                <a:ea typeface="Kozuka Gothic Pro L" pitchFamily="34" charset="-128"/>
              </a:rPr>
              <a:t>For questions or more info:</a:t>
            </a:r>
            <a:endParaRPr lang="en-US" sz="4000" dirty="0">
              <a:latin typeface="Kozuka Gothic Pro L" pitchFamily="34" charset="-128"/>
              <a:ea typeface="Kozuka Gothic Pro L" pitchFamily="34" charset="-128"/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41370" y="1457325"/>
            <a:ext cx="6661261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5" y="6391275"/>
            <a:ext cx="3159485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5" y="395337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/>
                <a:latin typeface="Kozuka Gothic Pro L" pitchFamily="34" charset="-128"/>
                <a:ea typeface="Kozuka Gothic Pro L" pitchFamily="34" charset="-128"/>
              </a:rPr>
              <a:t>Objectives</a:t>
            </a:r>
            <a:endParaRPr lang="en-US" sz="4000" dirty="0">
              <a:effectLst/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392" y="2131821"/>
            <a:ext cx="6951216" cy="3429243"/>
          </a:xfrm>
        </p:spPr>
        <p:txBody>
          <a:bodyPr>
            <a:normAutofit fontScale="92500"/>
          </a:bodyPr>
          <a:lstStyle/>
          <a:p>
            <a:pPr marL="461963" indent="-415925"/>
            <a:r>
              <a:rPr lang="en-US" sz="3000" dirty="0">
                <a:latin typeface="Kozuka Gothic Pro L" pitchFamily="34" charset="-128"/>
                <a:ea typeface="Kozuka Gothic Pro L" pitchFamily="34" charset="-128"/>
              </a:rPr>
              <a:t>Clear, concise and logical navigation</a:t>
            </a:r>
          </a:p>
          <a:p>
            <a:pPr marL="461963" indent="-415925"/>
            <a:r>
              <a:rPr lang="en-US" sz="3000" dirty="0">
                <a:latin typeface="Kozuka Gothic Pro L" pitchFamily="34" charset="-128"/>
                <a:ea typeface="Kozuka Gothic Pro L" pitchFamily="34" charset="-128"/>
              </a:rPr>
              <a:t>Simple, elegant design</a:t>
            </a:r>
          </a:p>
          <a:p>
            <a:pPr marL="461963" indent="-415925"/>
            <a:r>
              <a:rPr lang="en-US" sz="3000" dirty="0">
                <a:latin typeface="Kozuka Gothic Pro L" pitchFamily="34" charset="-128"/>
                <a:ea typeface="Kozuka Gothic Pro L" pitchFamily="34" charset="-128"/>
              </a:rPr>
              <a:t>Advertise news and upcoming events</a:t>
            </a:r>
          </a:p>
          <a:p>
            <a:pPr marL="461963" indent="-415925"/>
            <a:r>
              <a:rPr lang="en-US" sz="3000" dirty="0">
                <a:latin typeface="Kozuka Gothic Pro L" pitchFamily="34" charset="-128"/>
                <a:ea typeface="Kozuka Gothic Pro L" pitchFamily="34" charset="-128"/>
              </a:rPr>
              <a:t>Central search box for finding resources</a:t>
            </a:r>
          </a:p>
          <a:p>
            <a:pPr marL="461963" indent="-415925"/>
            <a:r>
              <a:rPr lang="en-US" sz="3000" dirty="0" smtClean="0">
                <a:latin typeface="Kozuka Gothic Pro L" pitchFamily="34" charset="-128"/>
                <a:ea typeface="Kozuka Gothic Pro L" pitchFamily="34" charset="-128"/>
              </a:rPr>
              <a:t>Repository </a:t>
            </a:r>
            <a:r>
              <a:rPr lang="en-US" sz="3000" dirty="0">
                <a:latin typeface="Kozuka Gothic Pro L" pitchFamily="34" charset="-128"/>
                <a:ea typeface="Kozuka Gothic Pro L" pitchFamily="34" charset="-128"/>
              </a:rPr>
              <a:t>for forms, policies, hours </a:t>
            </a:r>
            <a:r>
              <a:rPr lang="en-US" sz="3000" dirty="0" smtClean="0">
                <a:latin typeface="Kozuka Gothic Pro L" pitchFamily="34" charset="-128"/>
                <a:ea typeface="Kozuka Gothic Pro L" pitchFamily="34" charset="-128"/>
              </a:rPr>
              <a:t>and  contact </a:t>
            </a:r>
            <a:r>
              <a:rPr lang="en-US" sz="3000" dirty="0">
                <a:latin typeface="Kozuka Gothic Pro L" pitchFamily="34" charset="-128"/>
                <a:ea typeface="Kozuka Gothic Pro L" pitchFamily="34" charset="-128"/>
              </a:rPr>
              <a:t>information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90750" y="1628775"/>
            <a:ext cx="4762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Kozuka Gothic Pro L" pitchFamily="34" charset="-128"/>
                <a:ea typeface="Kozuka Gothic Pro L" pitchFamily="34" charset="-128"/>
              </a:rPr>
              <a:t>Before you get started</a:t>
            </a:r>
            <a:endParaRPr lang="en-US" sz="4000" dirty="0">
              <a:effectLst/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811286"/>
            <a:ext cx="7543800" cy="431329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Kozuka Gothic Pro L" pitchFamily="34" charset="-128"/>
                <a:ea typeface="Kozuka Gothic Pro L" pitchFamily="34" charset="-128"/>
              </a:rPr>
              <a:t>Site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smtClean="0">
                <a:latin typeface="Kozuka Gothic Pro L" pitchFamily="34" charset="-128"/>
                <a:ea typeface="Kozuka Gothic Pro L" pitchFamily="34" charset="-128"/>
              </a:rPr>
              <a:t>Will </a:t>
            </a:r>
            <a:r>
              <a:rPr lang="en-US" sz="2600" dirty="0">
                <a:latin typeface="Kozuka Gothic Pro L" pitchFamily="34" charset="-128"/>
                <a:ea typeface="Kozuka Gothic Pro L" pitchFamily="34" charset="-128"/>
              </a:rPr>
              <a:t>your page groupings make sense to users?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Kozuka Gothic Pro L" pitchFamily="34" charset="-128"/>
                <a:ea typeface="Kozuka Gothic Pro L" pitchFamily="34" charset="-128"/>
              </a:rPr>
              <a:t>Deep hierarchical design may require extra navigation, such as secondary </a:t>
            </a:r>
            <a:r>
              <a:rPr lang="en-US" sz="2600" dirty="0" err="1">
                <a:latin typeface="Kozuka Gothic Pro L" pitchFamily="34" charset="-128"/>
                <a:ea typeface="Kozuka Gothic Pro L" pitchFamily="34" charset="-128"/>
              </a:rPr>
              <a:t>nav</a:t>
            </a:r>
            <a:r>
              <a:rPr lang="en-US" sz="2600" dirty="0">
                <a:latin typeface="Kozuka Gothic Pro L" pitchFamily="34" charset="-128"/>
                <a:ea typeface="Kozuka Gothic Pro L" pitchFamily="34" charset="-128"/>
              </a:rPr>
              <a:t> menus and/or breadcrumb links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latin typeface="Kozuka Gothic Pro L" pitchFamily="34" charset="-128"/>
                <a:ea typeface="Kozuka Gothic Pro L" pitchFamily="34" charset="-128"/>
              </a:rPr>
              <a:t>Folder structure will also affect how links </a:t>
            </a:r>
            <a:r>
              <a:rPr lang="en-US" sz="2600" dirty="0" smtClean="0">
                <a:latin typeface="Kozuka Gothic Pro L" pitchFamily="34" charset="-128"/>
                <a:ea typeface="Kozuka Gothic Pro L" pitchFamily="34" charset="-128"/>
              </a:rPr>
              <a:t>look</a:t>
            </a:r>
          </a:p>
          <a:p>
            <a:r>
              <a:rPr lang="en-US" sz="2600" dirty="0" smtClean="0">
                <a:latin typeface="Kozuka Gothic Pro L" pitchFamily="34" charset="-128"/>
                <a:ea typeface="Kozuka Gothic Pro L" pitchFamily="34" charset="-128"/>
              </a:rPr>
              <a:t>How many templates? (1 vs. 2 column design – how will mobile handle side column? Drop it? Stack it?)</a:t>
            </a:r>
          </a:p>
          <a:p>
            <a:r>
              <a:rPr lang="en-US" sz="2600" dirty="0" smtClean="0">
                <a:latin typeface="Kozuka Gothic Pro L" pitchFamily="34" charset="-128"/>
                <a:ea typeface="Kozuka Gothic Pro L" pitchFamily="34" charset="-128"/>
              </a:rPr>
              <a:t>What kind of navigation? What set of links should go on every page</a:t>
            </a:r>
          </a:p>
          <a:p>
            <a:r>
              <a:rPr lang="en-US" sz="2600" dirty="0" smtClean="0">
                <a:latin typeface="Kozuka Gothic Pro L" pitchFamily="34" charset="-128"/>
                <a:ea typeface="Kozuka Gothic Pro L" pitchFamily="34" charset="-128"/>
              </a:rPr>
              <a:t>External links? Deep footer?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38313" y="1476375"/>
            <a:ext cx="566737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37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w to Create a Directory Structure Search Engines Rock To - Google Chrome_2012-11-30_13-1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651" y="158856"/>
            <a:ext cx="4455112" cy="2713299"/>
          </a:xfrm>
          <a:prstGeom prst="rect">
            <a:avLst/>
          </a:prstGeom>
        </p:spPr>
      </p:pic>
      <p:pic>
        <p:nvPicPr>
          <p:cNvPr id="5" name="Picture 4" descr="How to Create a Directory Structure Search Engines Rock To - Google Chrome_2012-11-30_13-10-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6762" y="161279"/>
            <a:ext cx="4348983" cy="2727522"/>
          </a:xfrm>
          <a:prstGeom prst="rect">
            <a:avLst/>
          </a:prstGeom>
        </p:spPr>
      </p:pic>
      <p:pic>
        <p:nvPicPr>
          <p:cNvPr id="6" name="Picture 5" descr="How to Create a Directory Structure Search Engines Rock To - Google Chrome_2012-11-30_13-11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029" y="3048000"/>
            <a:ext cx="5263905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0724" y="3524249"/>
            <a:ext cx="3271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Source: </a:t>
            </a:r>
          </a:p>
          <a:p>
            <a:pPr algn="r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“How to Create a Directory Structure Search Engines Rock To”</a:t>
            </a:r>
          </a:p>
          <a:p>
            <a:pPr algn="r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by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Stoney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deGeyter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 </a:t>
            </a:r>
          </a:p>
          <a:p>
            <a:pPr algn="r"/>
            <a:endParaRPr lang="en-US" sz="1200" dirty="0" smtClean="0">
              <a:solidFill>
                <a:schemeClr val="bg2">
                  <a:lumMod val="2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algn="r"/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(http://www.searchengineguide.com/stoney-degeyter/how-to-create-a-directory-structure-sear.php)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547695" y="3400425"/>
            <a:ext cx="35242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4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/>
                <a:latin typeface="Kozuka Gothic Pro L" pitchFamily="34" charset="-128"/>
                <a:ea typeface="Kozuka Gothic Pro L" pitchFamily="34" charset="-128"/>
              </a:rPr>
              <a:t>Reality Bites</a:t>
            </a:r>
            <a:endParaRPr lang="en-US" sz="4000" dirty="0">
              <a:effectLst/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" y="1962150"/>
            <a:ext cx="7560192" cy="4259263"/>
          </a:xfrm>
        </p:spPr>
      </p:pic>
      <p:cxnSp>
        <p:nvCxnSpPr>
          <p:cNvPr id="5" name="Straight Connector 4"/>
          <p:cNvCxnSpPr/>
          <p:nvPr/>
        </p:nvCxnSpPr>
        <p:spPr>
          <a:xfrm>
            <a:off x="2431256" y="1362075"/>
            <a:ext cx="428148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5272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359025"/>
            <a:ext cx="6800850" cy="3806825"/>
          </a:xfrm>
        </p:spPr>
      </p:pic>
      <p:sp>
        <p:nvSpPr>
          <p:cNvPr id="6" name="TextBox 5"/>
          <p:cNvSpPr txBox="1"/>
          <p:nvPr/>
        </p:nvSpPr>
        <p:spPr>
          <a:xfrm>
            <a:off x="1976578" y="521108"/>
            <a:ext cx="5190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Kozuka Gothic Pro L" pitchFamily="34" charset="-128"/>
                <a:ea typeface="Kozuka Gothic Pro L" pitchFamily="34" charset="-128"/>
              </a:rPr>
              <a:t>How did we get here?</a:t>
            </a:r>
            <a:endParaRPr lang="en-US" sz="400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738312" cy="17631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38313" y="1476375"/>
            <a:ext cx="566737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9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6863" y="2756221"/>
            <a:ext cx="5029201" cy="181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6600" dirty="0" smtClean="0">
                <a:ln w="1397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Kozuka Gothic Pro EL" pitchFamily="34" charset="-128"/>
                <a:ea typeface="Kozuka Gothic Pro EL" pitchFamily="34" charset="-128"/>
              </a:rPr>
              <a:t>I LOVE LAMP</a:t>
            </a:r>
            <a:endParaRPr lang="en-US" sz="6600" dirty="0">
              <a:ln w="1397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Kozuka Gothic Pro EL" pitchFamily="34" charset="-128"/>
              <a:ea typeface="Kozuka Gothic Pro E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3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780451"/>
              </p:ext>
            </p:extLst>
          </p:nvPr>
        </p:nvGraphicFramePr>
        <p:xfrm>
          <a:off x="209551" y="161925"/>
          <a:ext cx="7086599" cy="653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23671-46C3-47E4-AA5A-0500AB7DC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7924A3-DF5D-4556-B621-E5E3A5C7A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045326-2B18-4C77-8477-03FB98EE4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BD31A5-9558-4CDB-95D2-DDAB56A5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F9F7C-8464-46BB-A356-F6445381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26727B-A450-4E60-AE68-38048213F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/>
                <a:latin typeface="Kozuka Gothic Pro L" pitchFamily="34" charset="-128"/>
                <a:ea typeface="Kozuka Gothic Pro L" pitchFamily="34" charset="-128"/>
              </a:rPr>
              <a:t>Development environment</a:t>
            </a:r>
            <a:endParaRPr lang="en-US" sz="4000" dirty="0">
              <a:effectLst/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6" name="Picture 2" descr="http://upload.wikimedia.org/wikipedia/commons/7/7e/Chihuahua_acost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279" y="2195287"/>
            <a:ext cx="5509443" cy="413208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5094855"/>
            <a:ext cx="1738312" cy="17631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50169" y="1476375"/>
            <a:ext cx="6443662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xis">
  <a:themeElements>
    <a:clrScheme name="1_Axis 11">
      <a:dk1>
        <a:srgbClr val="333333"/>
      </a:dk1>
      <a:lt1>
        <a:srgbClr val="F8F8F8"/>
      </a:lt1>
      <a:dk2>
        <a:srgbClr val="94A7C6"/>
      </a:dk2>
      <a:lt2>
        <a:srgbClr val="FFFFFF"/>
      </a:lt2>
      <a:accent1>
        <a:srgbClr val="003366"/>
      </a:accent1>
      <a:accent2>
        <a:srgbClr val="0099CC"/>
      </a:accent2>
      <a:accent3>
        <a:srgbClr val="C8D0DF"/>
      </a:accent3>
      <a:accent4>
        <a:srgbClr val="D4D4D4"/>
      </a:accent4>
      <a:accent5>
        <a:srgbClr val="AAADB8"/>
      </a:accent5>
      <a:accent6>
        <a:srgbClr val="008AB9"/>
      </a:accent6>
      <a:hlink>
        <a:srgbClr val="4D4D4D"/>
      </a:hlink>
      <a:folHlink>
        <a:srgbClr val="D8D48C"/>
      </a:folHlink>
    </a:clrScheme>
    <a:fontScheme name="1_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xis 9">
        <a:dk1>
          <a:srgbClr val="333333"/>
        </a:dk1>
        <a:lt1>
          <a:srgbClr val="F8F8F8"/>
        </a:lt1>
        <a:dk2>
          <a:srgbClr val="94A7C6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C8D0DF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10">
        <a:dk1>
          <a:srgbClr val="333333"/>
        </a:dk1>
        <a:lt1>
          <a:srgbClr val="F8F8F8"/>
        </a:lt1>
        <a:dk2>
          <a:srgbClr val="94A7C6"/>
        </a:dk2>
        <a:lt2>
          <a:srgbClr val="FFFFFF"/>
        </a:lt2>
        <a:accent1>
          <a:srgbClr val="003366"/>
        </a:accent1>
        <a:accent2>
          <a:srgbClr val="0099CC"/>
        </a:accent2>
        <a:accent3>
          <a:srgbClr val="C8D0DF"/>
        </a:accent3>
        <a:accent4>
          <a:srgbClr val="D4D4D4"/>
        </a:accent4>
        <a:accent5>
          <a:srgbClr val="AAADB8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11">
        <a:dk1>
          <a:srgbClr val="333333"/>
        </a:dk1>
        <a:lt1>
          <a:srgbClr val="F8F8F8"/>
        </a:lt1>
        <a:dk2>
          <a:srgbClr val="94A7C6"/>
        </a:dk2>
        <a:lt2>
          <a:srgbClr val="FFFFFF"/>
        </a:lt2>
        <a:accent1>
          <a:srgbClr val="003366"/>
        </a:accent1>
        <a:accent2>
          <a:srgbClr val="0099CC"/>
        </a:accent2>
        <a:accent3>
          <a:srgbClr val="C8D0DF"/>
        </a:accent3>
        <a:accent4>
          <a:srgbClr val="D4D4D4"/>
        </a:accent4>
        <a:accent5>
          <a:srgbClr val="AAADB8"/>
        </a:accent5>
        <a:accent6>
          <a:srgbClr val="008AB9"/>
        </a:accent6>
        <a:hlink>
          <a:srgbClr val="4D4D4D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xis 12">
        <a:dk1>
          <a:srgbClr val="000000"/>
        </a:dk1>
        <a:lt1>
          <a:srgbClr val="94A7C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D0D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94A7C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8D0D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4A7C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D0D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94A7C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8D0D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94A7C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D0D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TwitterPresentation_HandheldLibrarian7-09</Template>
  <TotalTime>1672</TotalTime>
  <Words>684</Words>
  <Application>Microsoft Office PowerPoint</Application>
  <PresentationFormat>On-screen Show (4:3)</PresentationFormat>
  <Paragraphs>135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1_Axis</vt:lpstr>
      <vt:lpstr>Default Design</vt:lpstr>
      <vt:lpstr>1_Default Design</vt:lpstr>
      <vt:lpstr>Office Theme</vt:lpstr>
      <vt:lpstr>PowerPoint Presentation</vt:lpstr>
      <vt:lpstr>Objectives</vt:lpstr>
      <vt:lpstr>Before you get started</vt:lpstr>
      <vt:lpstr>PowerPoint Presentation</vt:lpstr>
      <vt:lpstr>Reality Bites</vt:lpstr>
      <vt:lpstr>PowerPoint Presentation</vt:lpstr>
      <vt:lpstr>PowerPoint Presentation</vt:lpstr>
      <vt:lpstr>PowerPoint Presentation</vt:lpstr>
      <vt:lpstr>Development environment</vt:lpstr>
      <vt:lpstr>PowerPoint Presentation</vt:lpstr>
      <vt:lpstr>PowerPoint Presentation</vt:lpstr>
      <vt:lpstr>Important WordPress PHP calls: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Stevens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Library @ Stevens Institute</dc:title>
  <dc:creator>vforrestal</dc:creator>
  <cp:lastModifiedBy>valerie forrestal</cp:lastModifiedBy>
  <cp:revision>132</cp:revision>
  <cp:lastPrinted>2013-12-05T23:36:13Z</cp:lastPrinted>
  <dcterms:created xsi:type="dcterms:W3CDTF">2007-03-02T20:17:08Z</dcterms:created>
  <dcterms:modified xsi:type="dcterms:W3CDTF">2014-09-26T19:07:20Z</dcterms:modified>
</cp:coreProperties>
</file>