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0" r:id="rId1"/>
  </p:sldMasterIdLst>
  <p:notesMasterIdLst>
    <p:notesMasterId r:id="rId39"/>
  </p:notesMasterIdLst>
  <p:sldIdLst>
    <p:sldId id="29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2" r:id="rId16"/>
    <p:sldId id="293" r:id="rId17"/>
    <p:sldId id="291" r:id="rId18"/>
    <p:sldId id="275" r:id="rId19"/>
    <p:sldId id="294" r:id="rId20"/>
    <p:sldId id="298" r:id="rId21"/>
    <p:sldId id="299" r:id="rId22"/>
    <p:sldId id="297" r:id="rId23"/>
    <p:sldId id="300" r:id="rId24"/>
    <p:sldId id="301" r:id="rId25"/>
    <p:sldId id="302" r:id="rId26"/>
    <p:sldId id="285" r:id="rId27"/>
    <p:sldId id="305" r:id="rId28"/>
    <p:sldId id="283" r:id="rId29"/>
    <p:sldId id="313" r:id="rId30"/>
    <p:sldId id="306" r:id="rId31"/>
    <p:sldId id="307" r:id="rId32"/>
    <p:sldId id="308" r:id="rId33"/>
    <p:sldId id="309" r:id="rId34"/>
    <p:sldId id="310" r:id="rId35"/>
    <p:sldId id="311" r:id="rId36"/>
    <p:sldId id="312" r:id="rId37"/>
    <p:sldId id="303" r:id="rId38"/>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0656731-46FA-4E6D-9F03-9E80CC78BAA7}">
  <a:tblStyle styleId="{80656731-46FA-4E6D-9F03-9E80CC78BAA7}" styleName="Table_0">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74FA3D2-4677-4DBE-A257-0B758EA74B74}" styleName="Table_1">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4" autoAdjust="0"/>
    <p:restoredTop sz="89767" autoAdjust="0"/>
  </p:normalViewPr>
  <p:slideViewPr>
    <p:cSldViewPr snapToGrid="0">
      <p:cViewPr varScale="1">
        <p:scale>
          <a:sx n="66" d="100"/>
          <a:sy n="66" d="100"/>
        </p:scale>
        <p:origin x="-108"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0D195-E039-4C51-B387-554374970696}" type="doc">
      <dgm:prSet loTypeId="urn:microsoft.com/office/officeart/2005/8/layout/hProcess9" loCatId="process" qsTypeId="urn:microsoft.com/office/officeart/2005/8/quickstyle/simple1" qsCatId="simple" csTypeId="urn:microsoft.com/office/officeart/2005/8/colors/accent1_1" csCatId="accent1" phldr="1"/>
      <dgm:spPr/>
    </dgm:pt>
    <dgm:pt modelId="{AAF5E1B9-C171-43CF-B0C4-FEFE36A3D70D}">
      <dgm:prSet custT="1"/>
      <dgm:spPr/>
      <dgm:t>
        <a:bodyPr/>
        <a:lstStyle/>
        <a:p>
          <a:pPr algn="ctr"/>
          <a:r>
            <a:rPr lang="en-US" sz="1800" dirty="0" smtClean="0"/>
            <a:t>5</a:t>
          </a:r>
        </a:p>
        <a:p>
          <a:pPr algn="l"/>
          <a:r>
            <a:rPr lang="en-US" sz="1200" b="1" dirty="0" smtClean="0"/>
            <a:t>Managing Editor </a:t>
          </a:r>
          <a:r>
            <a:rPr lang="en-US" sz="1200" dirty="0" smtClean="0"/>
            <a:t>finalizes comments &amp; sends to Author</a:t>
          </a:r>
        </a:p>
        <a:p>
          <a:pPr algn="l"/>
          <a:endParaRPr lang="en-US" sz="1200" dirty="0"/>
        </a:p>
      </dgm:t>
    </dgm:pt>
    <dgm:pt modelId="{AB423E7B-D7BD-454E-B542-F88DDDA8052F}" type="sibTrans" cxnId="{9FA47550-E604-43EA-A54A-D870D1C2857F}">
      <dgm:prSet/>
      <dgm:spPr/>
      <dgm:t>
        <a:bodyPr/>
        <a:lstStyle/>
        <a:p>
          <a:endParaRPr lang="en-US"/>
        </a:p>
      </dgm:t>
    </dgm:pt>
    <dgm:pt modelId="{A4E9E713-0591-46D8-8E42-1EF882096B84}" type="parTrans" cxnId="{9FA47550-E604-43EA-A54A-D870D1C2857F}">
      <dgm:prSet/>
      <dgm:spPr/>
      <dgm:t>
        <a:bodyPr/>
        <a:lstStyle/>
        <a:p>
          <a:endParaRPr lang="en-US"/>
        </a:p>
      </dgm:t>
    </dgm:pt>
    <dgm:pt modelId="{7FD5860A-403E-471B-A16B-C1CF53E3DD09}">
      <dgm:prSet custT="1"/>
      <dgm:spPr/>
      <dgm:t>
        <a:bodyPr anchor="t"/>
        <a:lstStyle/>
        <a:p>
          <a:pPr algn="ctr"/>
          <a:r>
            <a:rPr lang="en-US" sz="1800" dirty="0" smtClean="0"/>
            <a:t>4</a:t>
          </a:r>
        </a:p>
        <a:p>
          <a:pPr algn="l"/>
          <a:r>
            <a:rPr lang="en-US" sz="1200" b="1" dirty="0" smtClean="0"/>
            <a:t>Copy Editor </a:t>
          </a:r>
          <a:r>
            <a:rPr lang="en-US" sz="1200" dirty="0" smtClean="0"/>
            <a:t>works with Word (track changes) or hard copy</a:t>
          </a:r>
          <a:endParaRPr lang="en-US" sz="1200" dirty="0"/>
        </a:p>
      </dgm:t>
    </dgm:pt>
    <dgm:pt modelId="{A513C165-DBFC-413A-BB72-BEDF6459668F}" type="sibTrans" cxnId="{6DEA6B60-6F3B-46B6-B4C8-D7F68870DE3D}">
      <dgm:prSet/>
      <dgm:spPr/>
      <dgm:t>
        <a:bodyPr/>
        <a:lstStyle/>
        <a:p>
          <a:endParaRPr lang="en-US"/>
        </a:p>
      </dgm:t>
    </dgm:pt>
    <dgm:pt modelId="{6900C2C7-0CF6-464B-9A59-48FE23B28A8B}" type="parTrans" cxnId="{6DEA6B60-6F3B-46B6-B4C8-D7F68870DE3D}">
      <dgm:prSet/>
      <dgm:spPr/>
      <dgm:t>
        <a:bodyPr/>
        <a:lstStyle/>
        <a:p>
          <a:endParaRPr lang="en-US"/>
        </a:p>
      </dgm:t>
    </dgm:pt>
    <dgm:pt modelId="{8FF6FE62-6699-43D1-B954-6125022AB050}">
      <dgm:prSet phldrT="[Text]" custT="1"/>
      <dgm:spPr/>
      <dgm:t>
        <a:bodyPr anchor="t"/>
        <a:lstStyle/>
        <a:p>
          <a:pPr algn="ctr"/>
          <a:r>
            <a:rPr lang="en-US" sz="1800" dirty="0" smtClean="0"/>
            <a:t>3</a:t>
          </a:r>
        </a:p>
        <a:p>
          <a:pPr algn="l"/>
          <a:r>
            <a:rPr lang="en-US" sz="1200" b="1" dirty="0" smtClean="0"/>
            <a:t>Author </a:t>
          </a:r>
          <a:r>
            <a:rPr lang="en-US" sz="1200" dirty="0" smtClean="0"/>
            <a:t>responds to Reviewer Comments; provides revised manuscript</a:t>
          </a:r>
          <a:endParaRPr lang="en-US" sz="1200" dirty="0"/>
        </a:p>
      </dgm:t>
    </dgm:pt>
    <dgm:pt modelId="{FAE94B0C-B265-49E3-B8FA-4E419E97CB66}" type="sibTrans" cxnId="{3A592557-A495-4283-816F-47DD8A3829CF}">
      <dgm:prSet/>
      <dgm:spPr/>
      <dgm:t>
        <a:bodyPr/>
        <a:lstStyle/>
        <a:p>
          <a:endParaRPr lang="en-US"/>
        </a:p>
      </dgm:t>
    </dgm:pt>
    <dgm:pt modelId="{7365A022-F1A5-485E-8CEC-556913E914BB}" type="parTrans" cxnId="{3A592557-A495-4283-816F-47DD8A3829CF}">
      <dgm:prSet/>
      <dgm:spPr/>
      <dgm:t>
        <a:bodyPr/>
        <a:lstStyle/>
        <a:p>
          <a:endParaRPr lang="en-US"/>
        </a:p>
      </dgm:t>
    </dgm:pt>
    <dgm:pt modelId="{CAD8249F-AD25-4462-AFA0-3600E424B67F}">
      <dgm:prSet phldrT="[Text]" custT="1"/>
      <dgm:spPr/>
      <dgm:t>
        <a:bodyPr anchor="t"/>
        <a:lstStyle/>
        <a:p>
          <a:pPr algn="ctr"/>
          <a:r>
            <a:rPr lang="en-US" sz="1800" dirty="0" smtClean="0"/>
            <a:t>2</a:t>
          </a:r>
        </a:p>
        <a:p>
          <a:pPr algn="l"/>
          <a:r>
            <a:rPr lang="en-US" sz="1200" b="1" dirty="0" smtClean="0"/>
            <a:t>Peer reviewer </a:t>
          </a:r>
          <a:r>
            <a:rPr lang="en-US" sz="1200" dirty="0" smtClean="0"/>
            <a:t>provides author &amp; editor feedback</a:t>
          </a:r>
          <a:endParaRPr lang="en-US" sz="1200" dirty="0"/>
        </a:p>
      </dgm:t>
    </dgm:pt>
    <dgm:pt modelId="{8828FB6C-1D3F-4174-97DB-65D18CFE35CB}" type="sibTrans" cxnId="{28E0AEFC-115A-498C-9936-02B46F0D9103}">
      <dgm:prSet/>
      <dgm:spPr/>
      <dgm:t>
        <a:bodyPr/>
        <a:lstStyle/>
        <a:p>
          <a:endParaRPr lang="en-US"/>
        </a:p>
      </dgm:t>
    </dgm:pt>
    <dgm:pt modelId="{98E1524A-728A-47C4-94D1-6225709375D0}" type="parTrans" cxnId="{28E0AEFC-115A-498C-9936-02B46F0D9103}">
      <dgm:prSet/>
      <dgm:spPr/>
      <dgm:t>
        <a:bodyPr/>
        <a:lstStyle/>
        <a:p>
          <a:endParaRPr lang="en-US"/>
        </a:p>
      </dgm:t>
    </dgm:pt>
    <dgm:pt modelId="{27C9C520-63CE-4002-A473-B4037F4731E0}">
      <dgm:prSet phldrT="[Text]" custT="1"/>
      <dgm:spPr/>
      <dgm:t>
        <a:bodyPr anchor="t"/>
        <a:lstStyle/>
        <a:p>
          <a:pPr algn="ctr"/>
          <a:r>
            <a:rPr lang="en-US" sz="1800" dirty="0" smtClean="0"/>
            <a:t>1</a:t>
          </a:r>
        </a:p>
        <a:p>
          <a:pPr algn="l"/>
          <a:r>
            <a:rPr lang="en-US" sz="1200" b="1" dirty="0" smtClean="0"/>
            <a:t>Author </a:t>
          </a:r>
          <a:r>
            <a:rPr lang="en-US" sz="1200" dirty="0" smtClean="0"/>
            <a:t>sends Manuscript (Word or LaTeX/PDF)</a:t>
          </a:r>
          <a:endParaRPr lang="en-US" sz="1200" dirty="0"/>
        </a:p>
      </dgm:t>
    </dgm:pt>
    <dgm:pt modelId="{D5F1018F-EB80-42EF-9DB0-B18A95CF3BEF}" type="sibTrans" cxnId="{EC27E13C-179F-49B5-8FDF-0E9A13CB75E5}">
      <dgm:prSet/>
      <dgm:spPr/>
      <dgm:t>
        <a:bodyPr/>
        <a:lstStyle/>
        <a:p>
          <a:endParaRPr lang="en-US"/>
        </a:p>
      </dgm:t>
    </dgm:pt>
    <dgm:pt modelId="{E098DA8A-FBB1-4B3A-98F5-EA90266FEA3C}" type="parTrans" cxnId="{EC27E13C-179F-49B5-8FDF-0E9A13CB75E5}">
      <dgm:prSet/>
      <dgm:spPr/>
      <dgm:t>
        <a:bodyPr/>
        <a:lstStyle/>
        <a:p>
          <a:endParaRPr lang="en-US"/>
        </a:p>
      </dgm:t>
    </dgm:pt>
    <dgm:pt modelId="{90FA60EA-4CE5-4327-B888-976FB54A3801}">
      <dgm:prSet custT="1"/>
      <dgm:spPr/>
      <dgm:t>
        <a:bodyPr/>
        <a:lstStyle/>
        <a:p>
          <a:pPr algn="ctr"/>
          <a:r>
            <a:rPr lang="en-US" sz="1800" dirty="0" smtClean="0"/>
            <a:t>6</a:t>
          </a:r>
        </a:p>
        <a:p>
          <a:pPr algn="l"/>
          <a:r>
            <a:rPr lang="en-US" sz="1200" b="1" dirty="0" smtClean="0"/>
            <a:t>Author</a:t>
          </a:r>
          <a:r>
            <a:rPr lang="en-US" sz="1200" dirty="0" smtClean="0"/>
            <a:t> reviews changes; revises, accepts, declines changes</a:t>
          </a:r>
        </a:p>
        <a:p>
          <a:pPr algn="l"/>
          <a:endParaRPr lang="en-US" sz="500" dirty="0"/>
        </a:p>
      </dgm:t>
    </dgm:pt>
    <dgm:pt modelId="{F70F8A97-AEF3-40C9-8C1E-764B0C1FC00B}" type="parTrans" cxnId="{AA643545-C0B9-45D0-9E8E-9FA71926C9DA}">
      <dgm:prSet/>
      <dgm:spPr/>
      <dgm:t>
        <a:bodyPr/>
        <a:lstStyle/>
        <a:p>
          <a:endParaRPr lang="en-US"/>
        </a:p>
      </dgm:t>
    </dgm:pt>
    <dgm:pt modelId="{2B7E32BB-36FC-4A8C-B91D-3FCC54A7EC78}" type="sibTrans" cxnId="{AA643545-C0B9-45D0-9E8E-9FA71926C9DA}">
      <dgm:prSet/>
      <dgm:spPr/>
      <dgm:t>
        <a:bodyPr/>
        <a:lstStyle/>
        <a:p>
          <a:endParaRPr lang="en-US"/>
        </a:p>
      </dgm:t>
    </dgm:pt>
    <dgm:pt modelId="{F332751F-F497-4884-9DB9-4080516E123F}">
      <dgm:prSet custT="1"/>
      <dgm:spPr/>
      <dgm:t>
        <a:bodyPr anchor="t"/>
        <a:lstStyle/>
        <a:p>
          <a:pPr algn="ctr"/>
          <a:r>
            <a:rPr lang="en-US" sz="1800" dirty="0" smtClean="0"/>
            <a:t>7</a:t>
          </a:r>
          <a:r>
            <a:rPr lang="en-US" sz="1200" dirty="0" smtClean="0"/>
            <a:t> </a:t>
          </a:r>
        </a:p>
        <a:p>
          <a:pPr algn="l"/>
          <a:r>
            <a:rPr lang="en-US" sz="1200" b="1" dirty="0" smtClean="0"/>
            <a:t>Text Layout</a:t>
          </a:r>
        </a:p>
        <a:p>
          <a:pPr algn="l"/>
          <a:r>
            <a:rPr lang="en-US" sz="1200" dirty="0" smtClean="0"/>
            <a:t>Managing Editor + Production Editor</a:t>
          </a:r>
          <a:endParaRPr lang="en-US" sz="1200" dirty="0"/>
        </a:p>
      </dgm:t>
    </dgm:pt>
    <dgm:pt modelId="{15BD6895-F647-4DFA-9334-3A7280B9A7A2}" type="parTrans" cxnId="{E15FC4DD-941C-4FA7-BD0E-28F625A2D54A}">
      <dgm:prSet/>
      <dgm:spPr/>
      <dgm:t>
        <a:bodyPr/>
        <a:lstStyle/>
        <a:p>
          <a:endParaRPr lang="en-US"/>
        </a:p>
      </dgm:t>
    </dgm:pt>
    <dgm:pt modelId="{A9D243CE-32FE-45F1-A70A-30F04532B5CE}" type="sibTrans" cxnId="{E15FC4DD-941C-4FA7-BD0E-28F625A2D54A}">
      <dgm:prSet/>
      <dgm:spPr/>
      <dgm:t>
        <a:bodyPr/>
        <a:lstStyle/>
        <a:p>
          <a:endParaRPr lang="en-US"/>
        </a:p>
      </dgm:t>
    </dgm:pt>
    <dgm:pt modelId="{7E11CB68-916C-4B6D-99C6-9E3FD880EB0F}">
      <dgm:prSet custT="1"/>
      <dgm:spPr/>
      <dgm:t>
        <a:bodyPr/>
        <a:lstStyle/>
        <a:p>
          <a:pPr algn="ctr"/>
          <a:r>
            <a:rPr lang="en-US" sz="1800" dirty="0" smtClean="0"/>
            <a:t>8</a:t>
          </a:r>
        </a:p>
        <a:p>
          <a:pPr algn="l"/>
          <a:r>
            <a:rPr lang="en-US" sz="1200" b="1" dirty="0" smtClean="0"/>
            <a:t>Final Proof</a:t>
          </a:r>
        </a:p>
        <a:p>
          <a:pPr algn="l"/>
          <a:r>
            <a:rPr lang="en-US" sz="1200" dirty="0" smtClean="0"/>
            <a:t>Author &amp; Proofreader reviews and approves to publish</a:t>
          </a:r>
        </a:p>
        <a:p>
          <a:pPr algn="l"/>
          <a:endParaRPr lang="en-US" sz="1200" dirty="0"/>
        </a:p>
      </dgm:t>
    </dgm:pt>
    <dgm:pt modelId="{89867C3B-F422-4367-BF85-B11080279559}" type="parTrans" cxnId="{521718F7-A64C-4FA7-ABE2-A10F34AD817E}">
      <dgm:prSet/>
      <dgm:spPr/>
      <dgm:t>
        <a:bodyPr/>
        <a:lstStyle/>
        <a:p>
          <a:endParaRPr lang="en-US"/>
        </a:p>
      </dgm:t>
    </dgm:pt>
    <dgm:pt modelId="{B6D00D82-809D-4756-8322-35405F4DFB3D}" type="sibTrans" cxnId="{521718F7-A64C-4FA7-ABE2-A10F34AD817E}">
      <dgm:prSet/>
      <dgm:spPr/>
      <dgm:t>
        <a:bodyPr/>
        <a:lstStyle/>
        <a:p>
          <a:endParaRPr lang="en-US"/>
        </a:p>
      </dgm:t>
    </dgm:pt>
    <dgm:pt modelId="{E877D52A-EEFC-4FE1-937A-ABE220A89F76}" type="pres">
      <dgm:prSet presAssocID="{A500D195-E039-4C51-B387-554374970696}" presName="CompostProcess" presStyleCnt="0">
        <dgm:presLayoutVars>
          <dgm:dir/>
          <dgm:resizeHandles val="exact"/>
        </dgm:presLayoutVars>
      </dgm:prSet>
      <dgm:spPr/>
    </dgm:pt>
    <dgm:pt modelId="{5F55505E-5A1D-4750-860B-F8FB5FC0734C}" type="pres">
      <dgm:prSet presAssocID="{A500D195-E039-4C51-B387-554374970696}" presName="arrow" presStyleLbl="bgShp" presStyleIdx="0" presStyleCnt="1" custScaleX="111715" custLinFactNeighborX="8403" custLinFactNeighborY="-510"/>
      <dgm:spPr>
        <a:solidFill>
          <a:srgbClr val="FFCC00"/>
        </a:solidFill>
      </dgm:spPr>
    </dgm:pt>
    <dgm:pt modelId="{80F9843F-C019-4985-A424-A8776CFA8E26}" type="pres">
      <dgm:prSet presAssocID="{A500D195-E039-4C51-B387-554374970696}" presName="linearProcess" presStyleCnt="0"/>
      <dgm:spPr/>
    </dgm:pt>
    <dgm:pt modelId="{7CEFB780-B87B-4E4C-B124-856BF61A17F4}" type="pres">
      <dgm:prSet presAssocID="{27C9C520-63CE-4002-A473-B4037F4731E0}" presName="textNode" presStyleLbl="node1" presStyleIdx="0" presStyleCnt="8" custScaleX="119489">
        <dgm:presLayoutVars>
          <dgm:bulletEnabled val="1"/>
        </dgm:presLayoutVars>
      </dgm:prSet>
      <dgm:spPr/>
      <dgm:t>
        <a:bodyPr/>
        <a:lstStyle/>
        <a:p>
          <a:endParaRPr lang="en-US"/>
        </a:p>
      </dgm:t>
    </dgm:pt>
    <dgm:pt modelId="{461A65AC-23A1-4E01-9B46-38BA4B367D05}" type="pres">
      <dgm:prSet presAssocID="{D5F1018F-EB80-42EF-9DB0-B18A95CF3BEF}" presName="sibTrans" presStyleCnt="0"/>
      <dgm:spPr/>
    </dgm:pt>
    <dgm:pt modelId="{71307F0F-5D1F-4F72-BA48-D49C0DDA3231}" type="pres">
      <dgm:prSet presAssocID="{CAD8249F-AD25-4462-AFA0-3600E424B67F}" presName="textNode" presStyleLbl="node1" presStyleIdx="1" presStyleCnt="8">
        <dgm:presLayoutVars>
          <dgm:bulletEnabled val="1"/>
        </dgm:presLayoutVars>
      </dgm:prSet>
      <dgm:spPr/>
      <dgm:t>
        <a:bodyPr/>
        <a:lstStyle/>
        <a:p>
          <a:endParaRPr lang="en-US"/>
        </a:p>
      </dgm:t>
    </dgm:pt>
    <dgm:pt modelId="{9DF3B9C2-CAE3-48CD-A27E-D4F874005B04}" type="pres">
      <dgm:prSet presAssocID="{8828FB6C-1D3F-4174-97DB-65D18CFE35CB}" presName="sibTrans" presStyleCnt="0"/>
      <dgm:spPr/>
    </dgm:pt>
    <dgm:pt modelId="{968BCD87-A10A-4523-9384-AB8DC54B1A81}" type="pres">
      <dgm:prSet presAssocID="{8FF6FE62-6699-43D1-B954-6125022AB050}" presName="textNode" presStyleLbl="node1" presStyleIdx="2" presStyleCnt="8" custScaleX="121886">
        <dgm:presLayoutVars>
          <dgm:bulletEnabled val="1"/>
        </dgm:presLayoutVars>
      </dgm:prSet>
      <dgm:spPr/>
      <dgm:t>
        <a:bodyPr/>
        <a:lstStyle/>
        <a:p>
          <a:endParaRPr lang="en-US"/>
        </a:p>
      </dgm:t>
    </dgm:pt>
    <dgm:pt modelId="{48D3BCC5-205C-44E5-9356-EAAE2B99BB93}" type="pres">
      <dgm:prSet presAssocID="{FAE94B0C-B265-49E3-B8FA-4E419E97CB66}" presName="sibTrans" presStyleCnt="0"/>
      <dgm:spPr/>
    </dgm:pt>
    <dgm:pt modelId="{D904F8EB-C515-4D45-ABFF-9E4CCE508DFC}" type="pres">
      <dgm:prSet presAssocID="{7FD5860A-403E-471B-A16B-C1CF53E3DD09}" presName="textNode" presStyleLbl="node1" presStyleIdx="3" presStyleCnt="8" custScaleX="133414">
        <dgm:presLayoutVars>
          <dgm:bulletEnabled val="1"/>
        </dgm:presLayoutVars>
      </dgm:prSet>
      <dgm:spPr/>
      <dgm:t>
        <a:bodyPr/>
        <a:lstStyle/>
        <a:p>
          <a:endParaRPr lang="en-US"/>
        </a:p>
      </dgm:t>
    </dgm:pt>
    <dgm:pt modelId="{58D8B63D-CFBA-4913-8C4F-E8D2CBB88A7F}" type="pres">
      <dgm:prSet presAssocID="{A513C165-DBFC-413A-BB72-BEDF6459668F}" presName="sibTrans" presStyleCnt="0"/>
      <dgm:spPr/>
    </dgm:pt>
    <dgm:pt modelId="{0CEAD844-3DAD-44B0-B1F7-809CCBC9F281}" type="pres">
      <dgm:prSet presAssocID="{AAF5E1B9-C171-43CF-B0C4-FEFE36A3D70D}" presName="textNode" presStyleLbl="node1" presStyleIdx="4" presStyleCnt="8" custScaleX="119016">
        <dgm:presLayoutVars>
          <dgm:bulletEnabled val="1"/>
        </dgm:presLayoutVars>
      </dgm:prSet>
      <dgm:spPr/>
      <dgm:t>
        <a:bodyPr/>
        <a:lstStyle/>
        <a:p>
          <a:endParaRPr lang="en-US"/>
        </a:p>
      </dgm:t>
    </dgm:pt>
    <dgm:pt modelId="{678554AD-C119-49A7-B098-B7BC55590C63}" type="pres">
      <dgm:prSet presAssocID="{AB423E7B-D7BD-454E-B542-F88DDDA8052F}" presName="sibTrans" presStyleCnt="0"/>
      <dgm:spPr/>
    </dgm:pt>
    <dgm:pt modelId="{6D33D120-6859-4AEC-8D15-EE3E114E85B2}" type="pres">
      <dgm:prSet presAssocID="{90FA60EA-4CE5-4327-B888-976FB54A3801}" presName="textNode" presStyleLbl="node1" presStyleIdx="5" presStyleCnt="8" custScaleX="128364">
        <dgm:presLayoutVars>
          <dgm:bulletEnabled val="1"/>
        </dgm:presLayoutVars>
      </dgm:prSet>
      <dgm:spPr/>
      <dgm:t>
        <a:bodyPr/>
        <a:lstStyle/>
        <a:p>
          <a:endParaRPr lang="en-US"/>
        </a:p>
      </dgm:t>
    </dgm:pt>
    <dgm:pt modelId="{3DCA7867-9922-466C-9E8D-7A65D51ED7BF}" type="pres">
      <dgm:prSet presAssocID="{2B7E32BB-36FC-4A8C-B91D-3FCC54A7EC78}" presName="sibTrans" presStyleCnt="0"/>
      <dgm:spPr/>
    </dgm:pt>
    <dgm:pt modelId="{DB838564-AC8F-4CF5-AFFA-5BFB12F7CED2}" type="pres">
      <dgm:prSet presAssocID="{F332751F-F497-4884-9DB9-4080516E123F}" presName="textNode" presStyleLbl="node1" presStyleIdx="6" presStyleCnt="8" custScaleX="111262">
        <dgm:presLayoutVars>
          <dgm:bulletEnabled val="1"/>
        </dgm:presLayoutVars>
      </dgm:prSet>
      <dgm:spPr/>
      <dgm:t>
        <a:bodyPr/>
        <a:lstStyle/>
        <a:p>
          <a:endParaRPr lang="en-US"/>
        </a:p>
      </dgm:t>
    </dgm:pt>
    <dgm:pt modelId="{79E5BD03-5B5F-465E-A6F1-AB191950E15F}" type="pres">
      <dgm:prSet presAssocID="{A9D243CE-32FE-45F1-A70A-30F04532B5CE}" presName="sibTrans" presStyleCnt="0"/>
      <dgm:spPr/>
    </dgm:pt>
    <dgm:pt modelId="{8455C499-EA89-4501-8CE8-8835B3E9EBB1}" type="pres">
      <dgm:prSet presAssocID="{7E11CB68-916C-4B6D-99C6-9E3FD880EB0F}" presName="textNode" presStyleLbl="node1" presStyleIdx="7" presStyleCnt="8" custScaleX="135684">
        <dgm:presLayoutVars>
          <dgm:bulletEnabled val="1"/>
        </dgm:presLayoutVars>
      </dgm:prSet>
      <dgm:spPr/>
      <dgm:t>
        <a:bodyPr/>
        <a:lstStyle/>
        <a:p>
          <a:endParaRPr lang="en-US"/>
        </a:p>
      </dgm:t>
    </dgm:pt>
  </dgm:ptLst>
  <dgm:cxnLst>
    <dgm:cxn modelId="{E15FC4DD-941C-4FA7-BD0E-28F625A2D54A}" srcId="{A500D195-E039-4C51-B387-554374970696}" destId="{F332751F-F497-4884-9DB9-4080516E123F}" srcOrd="6" destOrd="0" parTransId="{15BD6895-F647-4DFA-9334-3A7280B9A7A2}" sibTransId="{A9D243CE-32FE-45F1-A70A-30F04532B5CE}"/>
    <dgm:cxn modelId="{9FA47550-E604-43EA-A54A-D870D1C2857F}" srcId="{A500D195-E039-4C51-B387-554374970696}" destId="{AAF5E1B9-C171-43CF-B0C4-FEFE36A3D70D}" srcOrd="4" destOrd="0" parTransId="{A4E9E713-0591-46D8-8E42-1EF882096B84}" sibTransId="{AB423E7B-D7BD-454E-B542-F88DDDA8052F}"/>
    <dgm:cxn modelId="{28E0AEFC-115A-498C-9936-02B46F0D9103}" srcId="{A500D195-E039-4C51-B387-554374970696}" destId="{CAD8249F-AD25-4462-AFA0-3600E424B67F}" srcOrd="1" destOrd="0" parTransId="{98E1524A-728A-47C4-94D1-6225709375D0}" sibTransId="{8828FB6C-1D3F-4174-97DB-65D18CFE35CB}"/>
    <dgm:cxn modelId="{35F5B7A2-1409-4743-B410-DF17C88F24FC}" type="presOf" srcId="{7FD5860A-403E-471B-A16B-C1CF53E3DD09}" destId="{D904F8EB-C515-4D45-ABFF-9E4CCE508DFC}" srcOrd="0" destOrd="0" presId="urn:microsoft.com/office/officeart/2005/8/layout/hProcess9"/>
    <dgm:cxn modelId="{D58EA96E-089C-4A15-AABD-EB7D470D3878}" type="presOf" srcId="{27C9C520-63CE-4002-A473-B4037F4731E0}" destId="{7CEFB780-B87B-4E4C-B124-856BF61A17F4}" srcOrd="0" destOrd="0" presId="urn:microsoft.com/office/officeart/2005/8/layout/hProcess9"/>
    <dgm:cxn modelId="{EC94D3B9-3BCE-4152-8D64-C1EE1FD5DE53}" type="presOf" srcId="{90FA60EA-4CE5-4327-B888-976FB54A3801}" destId="{6D33D120-6859-4AEC-8D15-EE3E114E85B2}" srcOrd="0" destOrd="0" presId="urn:microsoft.com/office/officeart/2005/8/layout/hProcess9"/>
    <dgm:cxn modelId="{670D6123-093A-44C5-A0FB-57E9CA50E688}" type="presOf" srcId="{AAF5E1B9-C171-43CF-B0C4-FEFE36A3D70D}" destId="{0CEAD844-3DAD-44B0-B1F7-809CCBC9F281}" srcOrd="0" destOrd="0" presId="urn:microsoft.com/office/officeart/2005/8/layout/hProcess9"/>
    <dgm:cxn modelId="{40C5A8A6-D041-4171-9347-19FC4806E50F}" type="presOf" srcId="{CAD8249F-AD25-4462-AFA0-3600E424B67F}" destId="{71307F0F-5D1F-4F72-BA48-D49C0DDA3231}" srcOrd="0" destOrd="0" presId="urn:microsoft.com/office/officeart/2005/8/layout/hProcess9"/>
    <dgm:cxn modelId="{C37B6C39-EF53-4536-AE05-D7AC06E0507E}" type="presOf" srcId="{F332751F-F497-4884-9DB9-4080516E123F}" destId="{DB838564-AC8F-4CF5-AFFA-5BFB12F7CED2}" srcOrd="0" destOrd="0" presId="urn:microsoft.com/office/officeart/2005/8/layout/hProcess9"/>
    <dgm:cxn modelId="{521718F7-A64C-4FA7-ABE2-A10F34AD817E}" srcId="{A500D195-E039-4C51-B387-554374970696}" destId="{7E11CB68-916C-4B6D-99C6-9E3FD880EB0F}" srcOrd="7" destOrd="0" parTransId="{89867C3B-F422-4367-BF85-B11080279559}" sibTransId="{B6D00D82-809D-4756-8322-35405F4DFB3D}"/>
    <dgm:cxn modelId="{923AE2FD-DB02-4E9A-9E88-9575458DB82A}" type="presOf" srcId="{8FF6FE62-6699-43D1-B954-6125022AB050}" destId="{968BCD87-A10A-4523-9384-AB8DC54B1A81}" srcOrd="0" destOrd="0" presId="urn:microsoft.com/office/officeart/2005/8/layout/hProcess9"/>
    <dgm:cxn modelId="{EC27E13C-179F-49B5-8FDF-0E9A13CB75E5}" srcId="{A500D195-E039-4C51-B387-554374970696}" destId="{27C9C520-63CE-4002-A473-B4037F4731E0}" srcOrd="0" destOrd="0" parTransId="{E098DA8A-FBB1-4B3A-98F5-EA90266FEA3C}" sibTransId="{D5F1018F-EB80-42EF-9DB0-B18A95CF3BEF}"/>
    <dgm:cxn modelId="{5AAF086E-E639-4193-BC52-B5D01F120D32}" type="presOf" srcId="{A500D195-E039-4C51-B387-554374970696}" destId="{E877D52A-EEFC-4FE1-937A-ABE220A89F76}" srcOrd="0" destOrd="0" presId="urn:microsoft.com/office/officeart/2005/8/layout/hProcess9"/>
    <dgm:cxn modelId="{6DEA6B60-6F3B-46B6-B4C8-D7F68870DE3D}" srcId="{A500D195-E039-4C51-B387-554374970696}" destId="{7FD5860A-403E-471B-A16B-C1CF53E3DD09}" srcOrd="3" destOrd="0" parTransId="{6900C2C7-0CF6-464B-9A59-48FE23B28A8B}" sibTransId="{A513C165-DBFC-413A-BB72-BEDF6459668F}"/>
    <dgm:cxn modelId="{3A592557-A495-4283-816F-47DD8A3829CF}" srcId="{A500D195-E039-4C51-B387-554374970696}" destId="{8FF6FE62-6699-43D1-B954-6125022AB050}" srcOrd="2" destOrd="0" parTransId="{7365A022-F1A5-485E-8CEC-556913E914BB}" sibTransId="{FAE94B0C-B265-49E3-B8FA-4E419E97CB66}"/>
    <dgm:cxn modelId="{AA643545-C0B9-45D0-9E8E-9FA71926C9DA}" srcId="{A500D195-E039-4C51-B387-554374970696}" destId="{90FA60EA-4CE5-4327-B888-976FB54A3801}" srcOrd="5" destOrd="0" parTransId="{F70F8A97-AEF3-40C9-8C1E-764B0C1FC00B}" sibTransId="{2B7E32BB-36FC-4A8C-B91D-3FCC54A7EC78}"/>
    <dgm:cxn modelId="{DB411A4A-CB8A-453F-969F-1A1A1DA33255}" type="presOf" srcId="{7E11CB68-916C-4B6D-99C6-9E3FD880EB0F}" destId="{8455C499-EA89-4501-8CE8-8835B3E9EBB1}" srcOrd="0" destOrd="0" presId="urn:microsoft.com/office/officeart/2005/8/layout/hProcess9"/>
    <dgm:cxn modelId="{7C1C4586-6B01-4858-ACD6-C3010909B93C}" type="presParOf" srcId="{E877D52A-EEFC-4FE1-937A-ABE220A89F76}" destId="{5F55505E-5A1D-4750-860B-F8FB5FC0734C}" srcOrd="0" destOrd="0" presId="urn:microsoft.com/office/officeart/2005/8/layout/hProcess9"/>
    <dgm:cxn modelId="{D4DEA02F-4465-46C7-867B-2C72812E13E7}" type="presParOf" srcId="{E877D52A-EEFC-4FE1-937A-ABE220A89F76}" destId="{80F9843F-C019-4985-A424-A8776CFA8E26}" srcOrd="1" destOrd="0" presId="urn:microsoft.com/office/officeart/2005/8/layout/hProcess9"/>
    <dgm:cxn modelId="{7DDE159B-371C-40CF-AD6B-D6B6DD744943}" type="presParOf" srcId="{80F9843F-C019-4985-A424-A8776CFA8E26}" destId="{7CEFB780-B87B-4E4C-B124-856BF61A17F4}" srcOrd="0" destOrd="0" presId="urn:microsoft.com/office/officeart/2005/8/layout/hProcess9"/>
    <dgm:cxn modelId="{B56A17C4-1CA1-4148-9971-CFCC512DADC6}" type="presParOf" srcId="{80F9843F-C019-4985-A424-A8776CFA8E26}" destId="{461A65AC-23A1-4E01-9B46-38BA4B367D05}" srcOrd="1" destOrd="0" presId="urn:microsoft.com/office/officeart/2005/8/layout/hProcess9"/>
    <dgm:cxn modelId="{AE3E97D3-6B2A-4B3B-90A4-B5CFB84A169C}" type="presParOf" srcId="{80F9843F-C019-4985-A424-A8776CFA8E26}" destId="{71307F0F-5D1F-4F72-BA48-D49C0DDA3231}" srcOrd="2" destOrd="0" presId="urn:microsoft.com/office/officeart/2005/8/layout/hProcess9"/>
    <dgm:cxn modelId="{BB986B5E-37DF-4766-9CEC-B26ABEECF67D}" type="presParOf" srcId="{80F9843F-C019-4985-A424-A8776CFA8E26}" destId="{9DF3B9C2-CAE3-48CD-A27E-D4F874005B04}" srcOrd="3" destOrd="0" presId="urn:microsoft.com/office/officeart/2005/8/layout/hProcess9"/>
    <dgm:cxn modelId="{7092028F-5E53-4D3A-95FA-E130A604BB73}" type="presParOf" srcId="{80F9843F-C019-4985-A424-A8776CFA8E26}" destId="{968BCD87-A10A-4523-9384-AB8DC54B1A81}" srcOrd="4" destOrd="0" presId="urn:microsoft.com/office/officeart/2005/8/layout/hProcess9"/>
    <dgm:cxn modelId="{D2E49BB6-4737-4DDB-86F0-309E7D523B06}" type="presParOf" srcId="{80F9843F-C019-4985-A424-A8776CFA8E26}" destId="{48D3BCC5-205C-44E5-9356-EAAE2B99BB93}" srcOrd="5" destOrd="0" presId="urn:microsoft.com/office/officeart/2005/8/layout/hProcess9"/>
    <dgm:cxn modelId="{4D6D1B44-142B-44CE-BCFD-7ED9E5D1BF8F}" type="presParOf" srcId="{80F9843F-C019-4985-A424-A8776CFA8E26}" destId="{D904F8EB-C515-4D45-ABFF-9E4CCE508DFC}" srcOrd="6" destOrd="0" presId="urn:microsoft.com/office/officeart/2005/8/layout/hProcess9"/>
    <dgm:cxn modelId="{9784AAE6-E0E8-4FF3-AA72-CF35F9AB5926}" type="presParOf" srcId="{80F9843F-C019-4985-A424-A8776CFA8E26}" destId="{58D8B63D-CFBA-4913-8C4F-E8D2CBB88A7F}" srcOrd="7" destOrd="0" presId="urn:microsoft.com/office/officeart/2005/8/layout/hProcess9"/>
    <dgm:cxn modelId="{F518CE8B-A328-4778-8947-DBE7A4262D96}" type="presParOf" srcId="{80F9843F-C019-4985-A424-A8776CFA8E26}" destId="{0CEAD844-3DAD-44B0-B1F7-809CCBC9F281}" srcOrd="8" destOrd="0" presId="urn:microsoft.com/office/officeart/2005/8/layout/hProcess9"/>
    <dgm:cxn modelId="{16C3FAEC-352B-42CA-BF63-33EC8D7D790F}" type="presParOf" srcId="{80F9843F-C019-4985-A424-A8776CFA8E26}" destId="{678554AD-C119-49A7-B098-B7BC55590C63}" srcOrd="9" destOrd="0" presId="urn:microsoft.com/office/officeart/2005/8/layout/hProcess9"/>
    <dgm:cxn modelId="{9CC3BA7C-2CC5-4585-AFB4-B6F13A9463C0}" type="presParOf" srcId="{80F9843F-C019-4985-A424-A8776CFA8E26}" destId="{6D33D120-6859-4AEC-8D15-EE3E114E85B2}" srcOrd="10" destOrd="0" presId="urn:microsoft.com/office/officeart/2005/8/layout/hProcess9"/>
    <dgm:cxn modelId="{195E5C8D-A542-461D-9AF3-689E13235091}" type="presParOf" srcId="{80F9843F-C019-4985-A424-A8776CFA8E26}" destId="{3DCA7867-9922-466C-9E8D-7A65D51ED7BF}" srcOrd="11" destOrd="0" presId="urn:microsoft.com/office/officeart/2005/8/layout/hProcess9"/>
    <dgm:cxn modelId="{37DD38D5-7AC8-4396-B865-ECFE4FA20823}" type="presParOf" srcId="{80F9843F-C019-4985-A424-A8776CFA8E26}" destId="{DB838564-AC8F-4CF5-AFFA-5BFB12F7CED2}" srcOrd="12" destOrd="0" presId="urn:microsoft.com/office/officeart/2005/8/layout/hProcess9"/>
    <dgm:cxn modelId="{D5923989-72BD-41C4-9C10-5D6E8EA03367}" type="presParOf" srcId="{80F9843F-C019-4985-A424-A8776CFA8E26}" destId="{79E5BD03-5B5F-465E-A6F1-AB191950E15F}" srcOrd="13" destOrd="0" presId="urn:microsoft.com/office/officeart/2005/8/layout/hProcess9"/>
    <dgm:cxn modelId="{6065BA47-F2ED-4355-951B-58FBC49A7F01}" type="presParOf" srcId="{80F9843F-C019-4985-A424-A8776CFA8E26}" destId="{8455C499-EA89-4501-8CE8-8835B3E9EBB1}"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35820-F269-4A46-A7B7-B5D28936271E}" type="doc">
      <dgm:prSet loTypeId="urn:microsoft.com/office/officeart/2005/8/layout/chevron1" loCatId="process" qsTypeId="urn:microsoft.com/office/officeart/2005/8/quickstyle/simple1" qsCatId="simple" csTypeId="urn:microsoft.com/office/officeart/2005/8/colors/colorful1" csCatId="colorful" phldr="1"/>
      <dgm:spPr/>
    </dgm:pt>
    <dgm:pt modelId="{FC7BC53D-0F67-46C9-9AE5-60D7CFD90994}">
      <dgm:prSet phldrT="[Text]"/>
      <dgm:spPr/>
      <dgm:t>
        <a:bodyPr/>
        <a:lstStyle/>
        <a:p>
          <a:r>
            <a:rPr lang="en-US" dirty="0" smtClean="0"/>
            <a:t>Call for Authors </a:t>
          </a:r>
          <a:r>
            <a:rPr lang="en-US" smtClean="0"/>
            <a:t>Proposals due</a:t>
          </a:r>
          <a:endParaRPr lang="en-US" dirty="0"/>
        </a:p>
      </dgm:t>
    </dgm:pt>
    <dgm:pt modelId="{B972631E-849C-4637-A38E-048494DE5FC3}" type="parTrans" cxnId="{88A10CA2-CBAB-4DC6-AD83-017B31EF9DC6}">
      <dgm:prSet/>
      <dgm:spPr/>
      <dgm:t>
        <a:bodyPr/>
        <a:lstStyle/>
        <a:p>
          <a:endParaRPr lang="en-US"/>
        </a:p>
      </dgm:t>
    </dgm:pt>
    <dgm:pt modelId="{38E9A02D-28A6-4BD5-AA68-04D7C50A7F5A}" type="sibTrans" cxnId="{88A10CA2-CBAB-4DC6-AD83-017B31EF9DC6}">
      <dgm:prSet/>
      <dgm:spPr/>
      <dgm:t>
        <a:bodyPr/>
        <a:lstStyle/>
        <a:p>
          <a:endParaRPr lang="en-US"/>
        </a:p>
      </dgm:t>
    </dgm:pt>
    <dgm:pt modelId="{F0E39530-87DC-4B06-8B18-3D73E7B28E71}">
      <dgm:prSet phldrT="[Text]"/>
      <dgm:spPr/>
      <dgm:t>
        <a:bodyPr/>
        <a:lstStyle/>
        <a:p>
          <a:r>
            <a:rPr lang="en-US" dirty="0" smtClean="0"/>
            <a:t>Selection Review</a:t>
          </a:r>
          <a:endParaRPr lang="en-US" dirty="0"/>
        </a:p>
      </dgm:t>
    </dgm:pt>
    <dgm:pt modelId="{B5B17304-B305-4204-9CFD-D061126C5804}" type="parTrans" cxnId="{EF745BA2-28DA-4F28-9C43-BB7925CF8E47}">
      <dgm:prSet/>
      <dgm:spPr/>
      <dgm:t>
        <a:bodyPr/>
        <a:lstStyle/>
        <a:p>
          <a:endParaRPr lang="en-US"/>
        </a:p>
      </dgm:t>
    </dgm:pt>
    <dgm:pt modelId="{63A457EC-A260-4E94-A511-E5FEC4259195}" type="sibTrans" cxnId="{EF745BA2-28DA-4F28-9C43-BB7925CF8E47}">
      <dgm:prSet/>
      <dgm:spPr/>
      <dgm:t>
        <a:bodyPr/>
        <a:lstStyle/>
        <a:p>
          <a:endParaRPr lang="en-US"/>
        </a:p>
      </dgm:t>
    </dgm:pt>
    <dgm:pt modelId="{B77F41FA-4031-438E-95CA-2E933644C735}">
      <dgm:prSet phldrT="[Text]"/>
      <dgm:spPr/>
      <dgm:t>
        <a:bodyPr/>
        <a:lstStyle/>
        <a:p>
          <a:r>
            <a:rPr lang="en-US" dirty="0" smtClean="0"/>
            <a:t>Approval or Revise &amp; Resubmit</a:t>
          </a:r>
          <a:endParaRPr lang="en-US" dirty="0"/>
        </a:p>
      </dgm:t>
    </dgm:pt>
    <dgm:pt modelId="{BE3B2EB5-B9B3-4425-B515-15BB8E0ED9B9}" type="parTrans" cxnId="{0DAE90FA-D8BF-409C-A915-80CE25952282}">
      <dgm:prSet/>
      <dgm:spPr/>
      <dgm:t>
        <a:bodyPr/>
        <a:lstStyle/>
        <a:p>
          <a:endParaRPr lang="en-US"/>
        </a:p>
      </dgm:t>
    </dgm:pt>
    <dgm:pt modelId="{7CBCAAEC-59D2-438F-9344-00D7F85B143A}" type="sibTrans" cxnId="{0DAE90FA-D8BF-409C-A915-80CE25952282}">
      <dgm:prSet/>
      <dgm:spPr/>
      <dgm:t>
        <a:bodyPr/>
        <a:lstStyle/>
        <a:p>
          <a:endParaRPr lang="en-US"/>
        </a:p>
      </dgm:t>
    </dgm:pt>
    <dgm:pt modelId="{67D795B6-A75F-4701-9D13-605A46D6D41E}" type="pres">
      <dgm:prSet presAssocID="{E7D35820-F269-4A46-A7B7-B5D28936271E}" presName="Name0" presStyleCnt="0">
        <dgm:presLayoutVars>
          <dgm:dir/>
          <dgm:animLvl val="lvl"/>
          <dgm:resizeHandles val="exact"/>
        </dgm:presLayoutVars>
      </dgm:prSet>
      <dgm:spPr/>
    </dgm:pt>
    <dgm:pt modelId="{ABFC84B3-091B-4406-9D09-452AECEAE104}" type="pres">
      <dgm:prSet presAssocID="{FC7BC53D-0F67-46C9-9AE5-60D7CFD90994}" presName="parTxOnly" presStyleLbl="node1" presStyleIdx="0" presStyleCnt="3">
        <dgm:presLayoutVars>
          <dgm:chMax val="0"/>
          <dgm:chPref val="0"/>
          <dgm:bulletEnabled val="1"/>
        </dgm:presLayoutVars>
      </dgm:prSet>
      <dgm:spPr/>
      <dgm:t>
        <a:bodyPr/>
        <a:lstStyle/>
        <a:p>
          <a:endParaRPr lang="en-US"/>
        </a:p>
      </dgm:t>
    </dgm:pt>
    <dgm:pt modelId="{B755E08C-3217-436E-985A-5C30F0F5358E}" type="pres">
      <dgm:prSet presAssocID="{38E9A02D-28A6-4BD5-AA68-04D7C50A7F5A}" presName="parTxOnlySpace" presStyleCnt="0"/>
      <dgm:spPr/>
    </dgm:pt>
    <dgm:pt modelId="{3D45FAD9-9526-42D5-B179-C5E399EA3CE4}" type="pres">
      <dgm:prSet presAssocID="{F0E39530-87DC-4B06-8B18-3D73E7B28E71}" presName="parTxOnly" presStyleLbl="node1" presStyleIdx="1" presStyleCnt="3">
        <dgm:presLayoutVars>
          <dgm:chMax val="0"/>
          <dgm:chPref val="0"/>
          <dgm:bulletEnabled val="1"/>
        </dgm:presLayoutVars>
      </dgm:prSet>
      <dgm:spPr/>
      <dgm:t>
        <a:bodyPr/>
        <a:lstStyle/>
        <a:p>
          <a:endParaRPr lang="en-US"/>
        </a:p>
      </dgm:t>
    </dgm:pt>
    <dgm:pt modelId="{79EA20A3-1037-452C-B192-0E47AD7C4649}" type="pres">
      <dgm:prSet presAssocID="{63A457EC-A260-4E94-A511-E5FEC4259195}" presName="parTxOnlySpace" presStyleCnt="0"/>
      <dgm:spPr/>
    </dgm:pt>
    <dgm:pt modelId="{250FADCC-B78B-4447-A479-E244BFA0B1D8}" type="pres">
      <dgm:prSet presAssocID="{B77F41FA-4031-438E-95CA-2E933644C735}" presName="parTxOnly" presStyleLbl="node1" presStyleIdx="2" presStyleCnt="3" custLinFactNeighborY="-5984">
        <dgm:presLayoutVars>
          <dgm:chMax val="0"/>
          <dgm:chPref val="0"/>
          <dgm:bulletEnabled val="1"/>
        </dgm:presLayoutVars>
      </dgm:prSet>
      <dgm:spPr/>
      <dgm:t>
        <a:bodyPr/>
        <a:lstStyle/>
        <a:p>
          <a:endParaRPr lang="en-US"/>
        </a:p>
      </dgm:t>
    </dgm:pt>
  </dgm:ptLst>
  <dgm:cxnLst>
    <dgm:cxn modelId="{5C8C00AA-0B89-4079-A77B-5E93F8A7CBAC}" type="presOf" srcId="{B77F41FA-4031-438E-95CA-2E933644C735}" destId="{250FADCC-B78B-4447-A479-E244BFA0B1D8}" srcOrd="0" destOrd="0" presId="urn:microsoft.com/office/officeart/2005/8/layout/chevron1"/>
    <dgm:cxn modelId="{88A10CA2-CBAB-4DC6-AD83-017B31EF9DC6}" srcId="{E7D35820-F269-4A46-A7B7-B5D28936271E}" destId="{FC7BC53D-0F67-46C9-9AE5-60D7CFD90994}" srcOrd="0" destOrd="0" parTransId="{B972631E-849C-4637-A38E-048494DE5FC3}" sibTransId="{38E9A02D-28A6-4BD5-AA68-04D7C50A7F5A}"/>
    <dgm:cxn modelId="{F15FD2B6-2397-4BC5-B38D-F6749969ADAE}" type="presOf" srcId="{FC7BC53D-0F67-46C9-9AE5-60D7CFD90994}" destId="{ABFC84B3-091B-4406-9D09-452AECEAE104}" srcOrd="0" destOrd="0" presId="urn:microsoft.com/office/officeart/2005/8/layout/chevron1"/>
    <dgm:cxn modelId="{0520C716-1EDA-45E6-8BDB-6F2036641998}" type="presOf" srcId="{E7D35820-F269-4A46-A7B7-B5D28936271E}" destId="{67D795B6-A75F-4701-9D13-605A46D6D41E}" srcOrd="0" destOrd="0" presId="urn:microsoft.com/office/officeart/2005/8/layout/chevron1"/>
    <dgm:cxn modelId="{EF745BA2-28DA-4F28-9C43-BB7925CF8E47}" srcId="{E7D35820-F269-4A46-A7B7-B5D28936271E}" destId="{F0E39530-87DC-4B06-8B18-3D73E7B28E71}" srcOrd="1" destOrd="0" parTransId="{B5B17304-B305-4204-9CFD-D061126C5804}" sibTransId="{63A457EC-A260-4E94-A511-E5FEC4259195}"/>
    <dgm:cxn modelId="{9CC685D7-F154-4630-B39E-B0C2258CC7E4}" type="presOf" srcId="{F0E39530-87DC-4B06-8B18-3D73E7B28E71}" destId="{3D45FAD9-9526-42D5-B179-C5E399EA3CE4}" srcOrd="0" destOrd="0" presId="urn:microsoft.com/office/officeart/2005/8/layout/chevron1"/>
    <dgm:cxn modelId="{0DAE90FA-D8BF-409C-A915-80CE25952282}" srcId="{E7D35820-F269-4A46-A7B7-B5D28936271E}" destId="{B77F41FA-4031-438E-95CA-2E933644C735}" srcOrd="2" destOrd="0" parTransId="{BE3B2EB5-B9B3-4425-B515-15BB8E0ED9B9}" sibTransId="{7CBCAAEC-59D2-438F-9344-00D7F85B143A}"/>
    <dgm:cxn modelId="{A5AA9881-8A9B-4884-A646-5F22C2CEC763}" type="presParOf" srcId="{67D795B6-A75F-4701-9D13-605A46D6D41E}" destId="{ABFC84B3-091B-4406-9D09-452AECEAE104}" srcOrd="0" destOrd="0" presId="urn:microsoft.com/office/officeart/2005/8/layout/chevron1"/>
    <dgm:cxn modelId="{A56D0BEB-34E3-4069-A429-DD234CD9AF24}" type="presParOf" srcId="{67D795B6-A75F-4701-9D13-605A46D6D41E}" destId="{B755E08C-3217-436E-985A-5C30F0F5358E}" srcOrd="1" destOrd="0" presId="urn:microsoft.com/office/officeart/2005/8/layout/chevron1"/>
    <dgm:cxn modelId="{A66D9726-0485-4DEF-BB2E-652EE7ABCF44}" type="presParOf" srcId="{67D795B6-A75F-4701-9D13-605A46D6D41E}" destId="{3D45FAD9-9526-42D5-B179-C5E399EA3CE4}" srcOrd="2" destOrd="0" presId="urn:microsoft.com/office/officeart/2005/8/layout/chevron1"/>
    <dgm:cxn modelId="{08175554-DC69-4540-A30F-6AE6456975D3}" type="presParOf" srcId="{67D795B6-A75F-4701-9D13-605A46D6D41E}" destId="{79EA20A3-1037-452C-B192-0E47AD7C4649}" srcOrd="3" destOrd="0" presId="urn:microsoft.com/office/officeart/2005/8/layout/chevron1"/>
    <dgm:cxn modelId="{8C25FB01-017D-4D35-8299-81B7A1A9D45E}" type="presParOf" srcId="{67D795B6-A75F-4701-9D13-605A46D6D41E}" destId="{250FADCC-B78B-4447-A479-E244BFA0B1D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D35820-F269-4A46-A7B7-B5D28936271E}" type="doc">
      <dgm:prSet loTypeId="urn:microsoft.com/office/officeart/2005/8/layout/chevron1" loCatId="process" qsTypeId="urn:microsoft.com/office/officeart/2005/8/quickstyle/simple1" qsCatId="simple" csTypeId="urn:microsoft.com/office/officeart/2005/8/colors/colorful1" csCatId="colorful" phldr="1"/>
      <dgm:spPr/>
    </dgm:pt>
    <dgm:pt modelId="{FC7BC53D-0F67-46C9-9AE5-60D7CFD9099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500" dirty="0" smtClean="0"/>
            <a:t>Author writing</a:t>
          </a:r>
          <a:endParaRPr lang="en-US" sz="2500" dirty="0"/>
        </a:p>
      </dgm:t>
    </dgm:pt>
    <dgm:pt modelId="{B972631E-849C-4637-A38E-048494DE5FC3}" type="parTrans" cxnId="{88A10CA2-CBAB-4DC6-AD83-017B31EF9DC6}">
      <dgm:prSet/>
      <dgm:spPr/>
      <dgm:t>
        <a:bodyPr/>
        <a:lstStyle/>
        <a:p>
          <a:endParaRPr lang="en-US"/>
        </a:p>
      </dgm:t>
    </dgm:pt>
    <dgm:pt modelId="{38E9A02D-28A6-4BD5-AA68-04D7C50A7F5A}" type="sibTrans" cxnId="{88A10CA2-CBAB-4DC6-AD83-017B31EF9DC6}">
      <dgm:prSet/>
      <dgm:spPr/>
      <dgm:t>
        <a:bodyPr/>
        <a:lstStyle/>
        <a:p>
          <a:endParaRPr lang="en-US"/>
        </a:p>
      </dgm:t>
    </dgm:pt>
    <dgm:pt modelId="{F0E39530-87DC-4B06-8B18-3D73E7B28E71}">
      <dgm:prSet phldrT="[Text]" custT="1">
        <dgm:style>
          <a:lnRef idx="2">
            <a:schemeClr val="accent2"/>
          </a:lnRef>
          <a:fillRef idx="1">
            <a:schemeClr val="lt1"/>
          </a:fillRef>
          <a:effectRef idx="0">
            <a:schemeClr val="accent2"/>
          </a:effectRef>
          <a:fontRef idx="minor">
            <a:schemeClr val="dk1"/>
          </a:fontRef>
        </dgm:style>
      </dgm:prSet>
      <dgm:spPr>
        <a:ln w="57150"/>
      </dgm:spPr>
      <dgm:t>
        <a:bodyPr/>
        <a:lstStyle/>
        <a:p>
          <a:r>
            <a:rPr lang="en-US" sz="2500" smtClean="0"/>
            <a:t>Services </a:t>
          </a:r>
          <a:br>
            <a:rPr lang="en-US" sz="2500" smtClean="0"/>
          </a:br>
          <a:r>
            <a:rPr lang="en-US" sz="1600" smtClean="0"/>
            <a:t>Librarians</a:t>
          </a:r>
          <a:r>
            <a:rPr lang="en-US" sz="1600" dirty="0" smtClean="0"/>
            <a:t>, Instructional Designers, Templates, etc.</a:t>
          </a:r>
          <a:endParaRPr lang="en-US" sz="1600" dirty="0"/>
        </a:p>
      </dgm:t>
    </dgm:pt>
    <dgm:pt modelId="{B5B17304-B305-4204-9CFD-D061126C5804}" type="parTrans" cxnId="{EF745BA2-28DA-4F28-9C43-BB7925CF8E47}">
      <dgm:prSet/>
      <dgm:spPr/>
      <dgm:t>
        <a:bodyPr/>
        <a:lstStyle/>
        <a:p>
          <a:endParaRPr lang="en-US"/>
        </a:p>
      </dgm:t>
    </dgm:pt>
    <dgm:pt modelId="{63A457EC-A260-4E94-A511-E5FEC4259195}" type="sibTrans" cxnId="{EF745BA2-28DA-4F28-9C43-BB7925CF8E47}">
      <dgm:prSet/>
      <dgm:spPr/>
      <dgm:t>
        <a:bodyPr/>
        <a:lstStyle/>
        <a:p>
          <a:endParaRPr lang="en-US"/>
        </a:p>
      </dgm:t>
    </dgm:pt>
    <dgm:pt modelId="{5E018A25-6872-47A9-AD2E-1B37E0F67655}">
      <dgm:prSet custT="1">
        <dgm:style>
          <a:lnRef idx="1">
            <a:schemeClr val="accent3"/>
          </a:lnRef>
          <a:fillRef idx="2">
            <a:schemeClr val="accent3"/>
          </a:fillRef>
          <a:effectRef idx="1">
            <a:schemeClr val="accent3"/>
          </a:effectRef>
          <a:fontRef idx="minor">
            <a:schemeClr val="dk1"/>
          </a:fontRef>
        </dgm:style>
      </dgm:prSet>
      <dgm:spPr/>
      <dgm:t>
        <a:bodyPr/>
        <a:lstStyle/>
        <a:p>
          <a:r>
            <a:rPr lang="en-US" sz="1800" dirty="0" smtClean="0"/>
            <a:t>Author provides manuscript</a:t>
          </a:r>
          <a:endParaRPr lang="en-US" sz="1800" dirty="0"/>
        </a:p>
      </dgm:t>
    </dgm:pt>
    <dgm:pt modelId="{E799A296-EC24-4AE7-BC9E-C7ED752A5630}" type="parTrans" cxnId="{F8C446AF-322F-428B-B214-2BD1EF56EC94}">
      <dgm:prSet/>
      <dgm:spPr/>
      <dgm:t>
        <a:bodyPr/>
        <a:lstStyle/>
        <a:p>
          <a:endParaRPr lang="en-US"/>
        </a:p>
      </dgm:t>
    </dgm:pt>
    <dgm:pt modelId="{29898AC8-99AF-4DB4-AEF5-F2E221F97934}" type="sibTrans" cxnId="{F8C446AF-322F-428B-B214-2BD1EF56EC94}">
      <dgm:prSet/>
      <dgm:spPr/>
      <dgm:t>
        <a:bodyPr/>
        <a:lstStyle/>
        <a:p>
          <a:endParaRPr lang="en-US"/>
        </a:p>
      </dgm:t>
    </dgm:pt>
    <dgm:pt modelId="{67D795B6-A75F-4701-9D13-605A46D6D41E}" type="pres">
      <dgm:prSet presAssocID="{E7D35820-F269-4A46-A7B7-B5D28936271E}" presName="Name0" presStyleCnt="0">
        <dgm:presLayoutVars>
          <dgm:dir/>
          <dgm:animLvl val="lvl"/>
          <dgm:resizeHandles val="exact"/>
        </dgm:presLayoutVars>
      </dgm:prSet>
      <dgm:spPr/>
    </dgm:pt>
    <dgm:pt modelId="{ABFC84B3-091B-4406-9D09-452AECEAE104}" type="pres">
      <dgm:prSet presAssocID="{FC7BC53D-0F67-46C9-9AE5-60D7CFD90994}" presName="parTxOnly" presStyleLbl="node1" presStyleIdx="0" presStyleCnt="3" custScaleX="90988" custLinFactNeighborX="-18144">
        <dgm:presLayoutVars>
          <dgm:chMax val="0"/>
          <dgm:chPref val="0"/>
          <dgm:bulletEnabled val="1"/>
        </dgm:presLayoutVars>
      </dgm:prSet>
      <dgm:spPr/>
      <dgm:t>
        <a:bodyPr/>
        <a:lstStyle/>
        <a:p>
          <a:endParaRPr lang="en-US"/>
        </a:p>
      </dgm:t>
    </dgm:pt>
    <dgm:pt modelId="{B755E08C-3217-436E-985A-5C30F0F5358E}" type="pres">
      <dgm:prSet presAssocID="{38E9A02D-28A6-4BD5-AA68-04D7C50A7F5A}" presName="parTxOnlySpace" presStyleCnt="0"/>
      <dgm:spPr/>
    </dgm:pt>
    <dgm:pt modelId="{3D45FAD9-9526-42D5-B179-C5E399EA3CE4}" type="pres">
      <dgm:prSet presAssocID="{F0E39530-87DC-4B06-8B18-3D73E7B28E71}" presName="parTxOnly" presStyleLbl="node1" presStyleIdx="1" presStyleCnt="3" custScaleX="102156">
        <dgm:presLayoutVars>
          <dgm:chMax val="0"/>
          <dgm:chPref val="0"/>
          <dgm:bulletEnabled val="1"/>
        </dgm:presLayoutVars>
      </dgm:prSet>
      <dgm:spPr/>
      <dgm:t>
        <a:bodyPr/>
        <a:lstStyle/>
        <a:p>
          <a:endParaRPr lang="en-US"/>
        </a:p>
      </dgm:t>
    </dgm:pt>
    <dgm:pt modelId="{79EA20A3-1037-452C-B192-0E47AD7C4649}" type="pres">
      <dgm:prSet presAssocID="{63A457EC-A260-4E94-A511-E5FEC4259195}" presName="parTxOnlySpace" presStyleCnt="0"/>
      <dgm:spPr/>
    </dgm:pt>
    <dgm:pt modelId="{27C6BEA9-347F-459F-80EA-31A8B5F199CD}" type="pres">
      <dgm:prSet presAssocID="{5E018A25-6872-47A9-AD2E-1B37E0F67655}" presName="parTxOnly" presStyleLbl="node1" presStyleIdx="2" presStyleCnt="3" custScaleX="66908">
        <dgm:presLayoutVars>
          <dgm:chMax val="0"/>
          <dgm:chPref val="0"/>
          <dgm:bulletEnabled val="1"/>
        </dgm:presLayoutVars>
      </dgm:prSet>
      <dgm:spPr/>
      <dgm:t>
        <a:bodyPr/>
        <a:lstStyle/>
        <a:p>
          <a:endParaRPr lang="en-US"/>
        </a:p>
      </dgm:t>
    </dgm:pt>
  </dgm:ptLst>
  <dgm:cxnLst>
    <dgm:cxn modelId="{88A10CA2-CBAB-4DC6-AD83-017B31EF9DC6}" srcId="{E7D35820-F269-4A46-A7B7-B5D28936271E}" destId="{FC7BC53D-0F67-46C9-9AE5-60D7CFD90994}" srcOrd="0" destOrd="0" parTransId="{B972631E-849C-4637-A38E-048494DE5FC3}" sibTransId="{38E9A02D-28A6-4BD5-AA68-04D7C50A7F5A}"/>
    <dgm:cxn modelId="{1377A553-9B62-47EC-85A0-FEF8AEEECBE6}" type="presOf" srcId="{E7D35820-F269-4A46-A7B7-B5D28936271E}" destId="{67D795B6-A75F-4701-9D13-605A46D6D41E}" srcOrd="0" destOrd="0" presId="urn:microsoft.com/office/officeart/2005/8/layout/chevron1"/>
    <dgm:cxn modelId="{408BC271-55EC-4DF9-A99B-81D14A275F56}" type="presOf" srcId="{F0E39530-87DC-4B06-8B18-3D73E7B28E71}" destId="{3D45FAD9-9526-42D5-B179-C5E399EA3CE4}" srcOrd="0" destOrd="0" presId="urn:microsoft.com/office/officeart/2005/8/layout/chevron1"/>
    <dgm:cxn modelId="{E319FF47-9858-4C76-A852-8AFF0FB94618}" type="presOf" srcId="{FC7BC53D-0F67-46C9-9AE5-60D7CFD90994}" destId="{ABFC84B3-091B-4406-9D09-452AECEAE104}" srcOrd="0" destOrd="0" presId="urn:microsoft.com/office/officeart/2005/8/layout/chevron1"/>
    <dgm:cxn modelId="{EF745BA2-28DA-4F28-9C43-BB7925CF8E47}" srcId="{E7D35820-F269-4A46-A7B7-B5D28936271E}" destId="{F0E39530-87DC-4B06-8B18-3D73E7B28E71}" srcOrd="1" destOrd="0" parTransId="{B5B17304-B305-4204-9CFD-D061126C5804}" sibTransId="{63A457EC-A260-4E94-A511-E5FEC4259195}"/>
    <dgm:cxn modelId="{6B2BE81E-3BD8-42D4-9193-AA22E7CB86BB}" type="presOf" srcId="{5E018A25-6872-47A9-AD2E-1B37E0F67655}" destId="{27C6BEA9-347F-459F-80EA-31A8B5F199CD}" srcOrd="0" destOrd="0" presId="urn:microsoft.com/office/officeart/2005/8/layout/chevron1"/>
    <dgm:cxn modelId="{F8C446AF-322F-428B-B214-2BD1EF56EC94}" srcId="{E7D35820-F269-4A46-A7B7-B5D28936271E}" destId="{5E018A25-6872-47A9-AD2E-1B37E0F67655}" srcOrd="2" destOrd="0" parTransId="{E799A296-EC24-4AE7-BC9E-C7ED752A5630}" sibTransId="{29898AC8-99AF-4DB4-AEF5-F2E221F97934}"/>
    <dgm:cxn modelId="{27E3FD84-14B4-4B8D-9875-04A1796069E8}" type="presParOf" srcId="{67D795B6-A75F-4701-9D13-605A46D6D41E}" destId="{ABFC84B3-091B-4406-9D09-452AECEAE104}" srcOrd="0" destOrd="0" presId="urn:microsoft.com/office/officeart/2005/8/layout/chevron1"/>
    <dgm:cxn modelId="{A0E6604B-D510-4FBD-A0C6-890C7B4C2655}" type="presParOf" srcId="{67D795B6-A75F-4701-9D13-605A46D6D41E}" destId="{B755E08C-3217-436E-985A-5C30F0F5358E}" srcOrd="1" destOrd="0" presId="urn:microsoft.com/office/officeart/2005/8/layout/chevron1"/>
    <dgm:cxn modelId="{C5C59AE3-A7FA-4CBD-A0E7-88805246906B}" type="presParOf" srcId="{67D795B6-A75F-4701-9D13-605A46D6D41E}" destId="{3D45FAD9-9526-42D5-B179-C5E399EA3CE4}" srcOrd="2" destOrd="0" presId="urn:microsoft.com/office/officeart/2005/8/layout/chevron1"/>
    <dgm:cxn modelId="{202ACD91-9C6D-44CB-9D88-422121E7D3BB}" type="presParOf" srcId="{67D795B6-A75F-4701-9D13-605A46D6D41E}" destId="{79EA20A3-1037-452C-B192-0E47AD7C4649}" srcOrd="3" destOrd="0" presId="urn:microsoft.com/office/officeart/2005/8/layout/chevron1"/>
    <dgm:cxn modelId="{9D9A21DE-7C61-44E5-A798-1A301299BEBB}" type="presParOf" srcId="{67D795B6-A75F-4701-9D13-605A46D6D41E}" destId="{27C6BEA9-347F-459F-80EA-31A8B5F199C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D35820-F269-4A46-A7B7-B5D28936271E}" type="doc">
      <dgm:prSet loTypeId="urn:microsoft.com/office/officeart/2005/8/layout/chevron1" loCatId="process" qsTypeId="urn:microsoft.com/office/officeart/2005/8/quickstyle/simple1" qsCatId="simple" csTypeId="urn:microsoft.com/office/officeart/2005/8/colors/colorful1" csCatId="colorful" phldr="1"/>
      <dgm:spPr/>
    </dgm:pt>
    <dgm:pt modelId="{FC7BC53D-0F67-46C9-9AE5-60D7CFD90994}">
      <dgm:prSet phldrT="[Text]"/>
      <dgm:spPr>
        <a:solidFill>
          <a:schemeClr val="accent1">
            <a:lumMod val="60000"/>
            <a:lumOff val="40000"/>
          </a:schemeClr>
        </a:solidFill>
        <a:ln w="57150" cmpd="sng">
          <a:solidFill>
            <a:srgbClr val="C00000"/>
          </a:solidFill>
          <a:prstDash val="solid"/>
        </a:ln>
      </dgm:spPr>
      <dgm:t>
        <a:bodyPr/>
        <a:lstStyle/>
        <a:p>
          <a:r>
            <a:rPr lang="en-US" dirty="0" smtClean="0"/>
            <a:t>Peer Reviews</a:t>
          </a:r>
          <a:endParaRPr lang="en-US" dirty="0"/>
        </a:p>
      </dgm:t>
    </dgm:pt>
    <dgm:pt modelId="{B972631E-849C-4637-A38E-048494DE5FC3}" type="parTrans" cxnId="{88A10CA2-CBAB-4DC6-AD83-017B31EF9DC6}">
      <dgm:prSet/>
      <dgm:spPr/>
      <dgm:t>
        <a:bodyPr/>
        <a:lstStyle/>
        <a:p>
          <a:endParaRPr lang="en-US"/>
        </a:p>
      </dgm:t>
    </dgm:pt>
    <dgm:pt modelId="{38E9A02D-28A6-4BD5-AA68-04D7C50A7F5A}" type="sibTrans" cxnId="{88A10CA2-CBAB-4DC6-AD83-017B31EF9DC6}">
      <dgm:prSet/>
      <dgm:spPr/>
      <dgm:t>
        <a:bodyPr/>
        <a:lstStyle/>
        <a:p>
          <a:endParaRPr lang="en-US"/>
        </a:p>
      </dgm:t>
    </dgm:pt>
    <dgm:pt modelId="{F0E39530-87DC-4B06-8B18-3D73E7B28E71}">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Author Revision</a:t>
          </a:r>
          <a:endParaRPr lang="en-US" dirty="0"/>
        </a:p>
      </dgm:t>
    </dgm:pt>
    <dgm:pt modelId="{B5B17304-B305-4204-9CFD-D061126C5804}" type="parTrans" cxnId="{EF745BA2-28DA-4F28-9C43-BB7925CF8E47}">
      <dgm:prSet/>
      <dgm:spPr/>
      <dgm:t>
        <a:bodyPr/>
        <a:lstStyle/>
        <a:p>
          <a:endParaRPr lang="en-US"/>
        </a:p>
      </dgm:t>
    </dgm:pt>
    <dgm:pt modelId="{63A457EC-A260-4E94-A511-E5FEC4259195}" type="sibTrans" cxnId="{EF745BA2-28DA-4F28-9C43-BB7925CF8E47}">
      <dgm:prSet/>
      <dgm:spPr/>
      <dgm:t>
        <a:bodyPr/>
        <a:lstStyle/>
        <a:p>
          <a:endParaRPr lang="en-US"/>
        </a:p>
      </dgm:t>
    </dgm:pt>
    <dgm:pt modelId="{B77F41FA-4031-438E-95CA-2E933644C735}">
      <dgm:prSet phldrT="[Text]">
        <dgm:style>
          <a:lnRef idx="2">
            <a:schemeClr val="accent2"/>
          </a:lnRef>
          <a:fillRef idx="1">
            <a:schemeClr val="lt1"/>
          </a:fillRef>
          <a:effectRef idx="0">
            <a:schemeClr val="accent2"/>
          </a:effectRef>
          <a:fontRef idx="minor">
            <a:schemeClr val="dk1"/>
          </a:fontRef>
        </dgm:style>
      </dgm:prSet>
      <dgm:spPr>
        <a:ln w="57150"/>
      </dgm:spPr>
      <dgm:t>
        <a:bodyPr/>
        <a:lstStyle/>
        <a:p>
          <a:r>
            <a:rPr lang="en-US" dirty="0" smtClean="0"/>
            <a:t>Copy Editing</a:t>
          </a:r>
          <a:endParaRPr lang="en-US" dirty="0"/>
        </a:p>
      </dgm:t>
    </dgm:pt>
    <dgm:pt modelId="{BE3B2EB5-B9B3-4425-B515-15BB8E0ED9B9}" type="parTrans" cxnId="{0DAE90FA-D8BF-409C-A915-80CE25952282}">
      <dgm:prSet/>
      <dgm:spPr/>
      <dgm:t>
        <a:bodyPr/>
        <a:lstStyle/>
        <a:p>
          <a:endParaRPr lang="en-US"/>
        </a:p>
      </dgm:t>
    </dgm:pt>
    <dgm:pt modelId="{7CBCAAEC-59D2-438F-9344-00D7F85B143A}" type="sibTrans" cxnId="{0DAE90FA-D8BF-409C-A915-80CE25952282}">
      <dgm:prSet/>
      <dgm:spPr/>
      <dgm:t>
        <a:bodyPr/>
        <a:lstStyle/>
        <a:p>
          <a:endParaRPr lang="en-US"/>
        </a:p>
      </dgm:t>
    </dgm:pt>
    <dgm:pt modelId="{64D66428-6BA9-4AC4-B11F-443286053E2E}">
      <dgm:prSet>
        <dgm:style>
          <a:lnRef idx="1">
            <a:schemeClr val="accent3"/>
          </a:lnRef>
          <a:fillRef idx="2">
            <a:schemeClr val="accent3"/>
          </a:fillRef>
          <a:effectRef idx="1">
            <a:schemeClr val="accent3"/>
          </a:effectRef>
          <a:fontRef idx="minor">
            <a:schemeClr val="dk1"/>
          </a:fontRef>
        </dgm:style>
      </dgm:prSet>
      <dgm:spPr/>
      <dgm:t>
        <a:bodyPr/>
        <a:lstStyle/>
        <a:p>
          <a:r>
            <a:rPr lang="en-US" dirty="0" smtClean="0"/>
            <a:t>Author Revision</a:t>
          </a:r>
          <a:endParaRPr lang="en-US" dirty="0"/>
        </a:p>
      </dgm:t>
    </dgm:pt>
    <dgm:pt modelId="{D6440FF7-FD29-49F8-9A81-A37C7B912047}" type="parTrans" cxnId="{6C9FE2F4-F6E0-4EA9-ACB5-C0ACADAA76B2}">
      <dgm:prSet/>
      <dgm:spPr/>
      <dgm:t>
        <a:bodyPr/>
        <a:lstStyle/>
        <a:p>
          <a:endParaRPr lang="en-US"/>
        </a:p>
      </dgm:t>
    </dgm:pt>
    <dgm:pt modelId="{B19B945E-D41E-4684-9AB9-5D8336476DD5}" type="sibTrans" cxnId="{6C9FE2F4-F6E0-4EA9-ACB5-C0ACADAA76B2}">
      <dgm:prSet/>
      <dgm:spPr/>
      <dgm:t>
        <a:bodyPr/>
        <a:lstStyle/>
        <a:p>
          <a:endParaRPr lang="en-US"/>
        </a:p>
      </dgm:t>
    </dgm:pt>
    <dgm:pt modelId="{9C6BD4A5-0A16-4668-A979-30E69E490A7E}">
      <dgm:prSet>
        <dgm:style>
          <a:lnRef idx="2">
            <a:schemeClr val="accent2"/>
          </a:lnRef>
          <a:fillRef idx="1">
            <a:schemeClr val="lt1"/>
          </a:fillRef>
          <a:effectRef idx="0">
            <a:schemeClr val="accent2"/>
          </a:effectRef>
          <a:fontRef idx="minor">
            <a:schemeClr val="dk1"/>
          </a:fontRef>
        </dgm:style>
      </dgm:prSet>
      <dgm:spPr>
        <a:ln w="57150"/>
      </dgm:spPr>
      <dgm:t>
        <a:bodyPr/>
        <a:lstStyle/>
        <a:p>
          <a:r>
            <a:rPr lang="en-US" dirty="0" smtClean="0"/>
            <a:t>Text Layout &amp; Proofing</a:t>
          </a:r>
          <a:endParaRPr lang="en-US" dirty="0"/>
        </a:p>
      </dgm:t>
    </dgm:pt>
    <dgm:pt modelId="{21CAE9FB-6283-4A1A-990C-A225E4CCC53D}" type="parTrans" cxnId="{C7DAC2EF-CA67-407F-90F0-31A95464D6AA}">
      <dgm:prSet/>
      <dgm:spPr/>
      <dgm:t>
        <a:bodyPr/>
        <a:lstStyle/>
        <a:p>
          <a:endParaRPr lang="en-US"/>
        </a:p>
      </dgm:t>
    </dgm:pt>
    <dgm:pt modelId="{21D12A30-A69E-4E4A-BED0-CCCAADE2B542}" type="sibTrans" cxnId="{C7DAC2EF-CA67-407F-90F0-31A95464D6AA}">
      <dgm:prSet/>
      <dgm:spPr/>
      <dgm:t>
        <a:bodyPr/>
        <a:lstStyle/>
        <a:p>
          <a:endParaRPr lang="en-US"/>
        </a:p>
      </dgm:t>
    </dgm:pt>
    <dgm:pt modelId="{67D795B6-A75F-4701-9D13-605A46D6D41E}" type="pres">
      <dgm:prSet presAssocID="{E7D35820-F269-4A46-A7B7-B5D28936271E}" presName="Name0" presStyleCnt="0">
        <dgm:presLayoutVars>
          <dgm:dir/>
          <dgm:animLvl val="lvl"/>
          <dgm:resizeHandles val="exact"/>
        </dgm:presLayoutVars>
      </dgm:prSet>
      <dgm:spPr/>
    </dgm:pt>
    <dgm:pt modelId="{ABFC84B3-091B-4406-9D09-452AECEAE104}" type="pres">
      <dgm:prSet presAssocID="{FC7BC53D-0F67-46C9-9AE5-60D7CFD90994}" presName="parTxOnly" presStyleLbl="node1" presStyleIdx="0" presStyleCnt="5">
        <dgm:presLayoutVars>
          <dgm:chMax val="0"/>
          <dgm:chPref val="0"/>
          <dgm:bulletEnabled val="1"/>
        </dgm:presLayoutVars>
      </dgm:prSet>
      <dgm:spPr/>
      <dgm:t>
        <a:bodyPr/>
        <a:lstStyle/>
        <a:p>
          <a:endParaRPr lang="en-US"/>
        </a:p>
      </dgm:t>
    </dgm:pt>
    <dgm:pt modelId="{B755E08C-3217-436E-985A-5C30F0F5358E}" type="pres">
      <dgm:prSet presAssocID="{38E9A02D-28A6-4BD5-AA68-04D7C50A7F5A}" presName="parTxOnlySpace" presStyleCnt="0"/>
      <dgm:spPr/>
    </dgm:pt>
    <dgm:pt modelId="{3D45FAD9-9526-42D5-B179-C5E399EA3CE4}" type="pres">
      <dgm:prSet presAssocID="{F0E39530-87DC-4B06-8B18-3D73E7B28E71}" presName="parTxOnly" presStyleLbl="node1" presStyleIdx="1" presStyleCnt="5">
        <dgm:presLayoutVars>
          <dgm:chMax val="0"/>
          <dgm:chPref val="0"/>
          <dgm:bulletEnabled val="1"/>
        </dgm:presLayoutVars>
      </dgm:prSet>
      <dgm:spPr/>
      <dgm:t>
        <a:bodyPr/>
        <a:lstStyle/>
        <a:p>
          <a:endParaRPr lang="en-US"/>
        </a:p>
      </dgm:t>
    </dgm:pt>
    <dgm:pt modelId="{79EA20A3-1037-452C-B192-0E47AD7C4649}" type="pres">
      <dgm:prSet presAssocID="{63A457EC-A260-4E94-A511-E5FEC4259195}" presName="parTxOnlySpace" presStyleCnt="0"/>
      <dgm:spPr/>
    </dgm:pt>
    <dgm:pt modelId="{250FADCC-B78B-4447-A479-E244BFA0B1D8}" type="pres">
      <dgm:prSet presAssocID="{B77F41FA-4031-438E-95CA-2E933644C735}" presName="parTxOnly" presStyleLbl="node1" presStyleIdx="2" presStyleCnt="5">
        <dgm:presLayoutVars>
          <dgm:chMax val="0"/>
          <dgm:chPref val="0"/>
          <dgm:bulletEnabled val="1"/>
        </dgm:presLayoutVars>
      </dgm:prSet>
      <dgm:spPr/>
      <dgm:t>
        <a:bodyPr/>
        <a:lstStyle/>
        <a:p>
          <a:endParaRPr lang="en-US"/>
        </a:p>
      </dgm:t>
    </dgm:pt>
    <dgm:pt modelId="{FA597A55-1CA9-4D27-ABA8-ED51AE1B3570}" type="pres">
      <dgm:prSet presAssocID="{7CBCAAEC-59D2-438F-9344-00D7F85B143A}" presName="parTxOnlySpace" presStyleCnt="0"/>
      <dgm:spPr/>
    </dgm:pt>
    <dgm:pt modelId="{A730A232-AE3D-49AF-9252-0CA94E5B1E68}" type="pres">
      <dgm:prSet presAssocID="{64D66428-6BA9-4AC4-B11F-443286053E2E}" presName="parTxOnly" presStyleLbl="node1" presStyleIdx="3" presStyleCnt="5">
        <dgm:presLayoutVars>
          <dgm:chMax val="0"/>
          <dgm:chPref val="0"/>
          <dgm:bulletEnabled val="1"/>
        </dgm:presLayoutVars>
      </dgm:prSet>
      <dgm:spPr/>
      <dgm:t>
        <a:bodyPr/>
        <a:lstStyle/>
        <a:p>
          <a:endParaRPr lang="en-US"/>
        </a:p>
      </dgm:t>
    </dgm:pt>
    <dgm:pt modelId="{ED06C454-C954-486C-B663-AA4B5508BBFA}" type="pres">
      <dgm:prSet presAssocID="{B19B945E-D41E-4684-9AB9-5D8336476DD5}" presName="parTxOnlySpace" presStyleCnt="0"/>
      <dgm:spPr/>
    </dgm:pt>
    <dgm:pt modelId="{3DEE7947-D74F-491B-BF92-684F569841FD}" type="pres">
      <dgm:prSet presAssocID="{9C6BD4A5-0A16-4668-A979-30E69E490A7E}" presName="parTxOnly" presStyleLbl="node1" presStyleIdx="4" presStyleCnt="5">
        <dgm:presLayoutVars>
          <dgm:chMax val="0"/>
          <dgm:chPref val="0"/>
          <dgm:bulletEnabled val="1"/>
        </dgm:presLayoutVars>
      </dgm:prSet>
      <dgm:spPr/>
      <dgm:t>
        <a:bodyPr/>
        <a:lstStyle/>
        <a:p>
          <a:endParaRPr lang="en-US"/>
        </a:p>
      </dgm:t>
    </dgm:pt>
  </dgm:ptLst>
  <dgm:cxnLst>
    <dgm:cxn modelId="{6C9FE2F4-F6E0-4EA9-ACB5-C0ACADAA76B2}" srcId="{E7D35820-F269-4A46-A7B7-B5D28936271E}" destId="{64D66428-6BA9-4AC4-B11F-443286053E2E}" srcOrd="3" destOrd="0" parTransId="{D6440FF7-FD29-49F8-9A81-A37C7B912047}" sibTransId="{B19B945E-D41E-4684-9AB9-5D8336476DD5}"/>
    <dgm:cxn modelId="{88A10CA2-CBAB-4DC6-AD83-017B31EF9DC6}" srcId="{E7D35820-F269-4A46-A7B7-B5D28936271E}" destId="{FC7BC53D-0F67-46C9-9AE5-60D7CFD90994}" srcOrd="0" destOrd="0" parTransId="{B972631E-849C-4637-A38E-048494DE5FC3}" sibTransId="{38E9A02D-28A6-4BD5-AA68-04D7C50A7F5A}"/>
    <dgm:cxn modelId="{948EB262-187A-4164-B62B-BBE147621A4F}" type="presOf" srcId="{F0E39530-87DC-4B06-8B18-3D73E7B28E71}" destId="{3D45FAD9-9526-42D5-B179-C5E399EA3CE4}" srcOrd="0" destOrd="0" presId="urn:microsoft.com/office/officeart/2005/8/layout/chevron1"/>
    <dgm:cxn modelId="{639FE37B-4023-431E-B9C6-98158CAD2838}" type="presOf" srcId="{E7D35820-F269-4A46-A7B7-B5D28936271E}" destId="{67D795B6-A75F-4701-9D13-605A46D6D41E}" srcOrd="0" destOrd="0" presId="urn:microsoft.com/office/officeart/2005/8/layout/chevron1"/>
    <dgm:cxn modelId="{EF745BA2-28DA-4F28-9C43-BB7925CF8E47}" srcId="{E7D35820-F269-4A46-A7B7-B5D28936271E}" destId="{F0E39530-87DC-4B06-8B18-3D73E7B28E71}" srcOrd="1" destOrd="0" parTransId="{B5B17304-B305-4204-9CFD-D061126C5804}" sibTransId="{63A457EC-A260-4E94-A511-E5FEC4259195}"/>
    <dgm:cxn modelId="{3549E777-3D34-4469-A1B6-80AE3E45065E}" type="presOf" srcId="{FC7BC53D-0F67-46C9-9AE5-60D7CFD90994}" destId="{ABFC84B3-091B-4406-9D09-452AECEAE104}" srcOrd="0" destOrd="0" presId="urn:microsoft.com/office/officeart/2005/8/layout/chevron1"/>
    <dgm:cxn modelId="{0DAE90FA-D8BF-409C-A915-80CE25952282}" srcId="{E7D35820-F269-4A46-A7B7-B5D28936271E}" destId="{B77F41FA-4031-438E-95CA-2E933644C735}" srcOrd="2" destOrd="0" parTransId="{BE3B2EB5-B9B3-4425-B515-15BB8E0ED9B9}" sibTransId="{7CBCAAEC-59D2-438F-9344-00D7F85B143A}"/>
    <dgm:cxn modelId="{7DFD16B5-922C-49D0-8456-98553C82A3A0}" type="presOf" srcId="{64D66428-6BA9-4AC4-B11F-443286053E2E}" destId="{A730A232-AE3D-49AF-9252-0CA94E5B1E68}" srcOrd="0" destOrd="0" presId="urn:microsoft.com/office/officeart/2005/8/layout/chevron1"/>
    <dgm:cxn modelId="{E7C54C17-548B-40DE-B4EC-7C2FE824A843}" type="presOf" srcId="{B77F41FA-4031-438E-95CA-2E933644C735}" destId="{250FADCC-B78B-4447-A479-E244BFA0B1D8}" srcOrd="0" destOrd="0" presId="urn:microsoft.com/office/officeart/2005/8/layout/chevron1"/>
    <dgm:cxn modelId="{F9629787-7271-4F15-9894-E18741FF6543}" type="presOf" srcId="{9C6BD4A5-0A16-4668-A979-30E69E490A7E}" destId="{3DEE7947-D74F-491B-BF92-684F569841FD}" srcOrd="0" destOrd="0" presId="urn:microsoft.com/office/officeart/2005/8/layout/chevron1"/>
    <dgm:cxn modelId="{C7DAC2EF-CA67-407F-90F0-31A95464D6AA}" srcId="{E7D35820-F269-4A46-A7B7-B5D28936271E}" destId="{9C6BD4A5-0A16-4668-A979-30E69E490A7E}" srcOrd="4" destOrd="0" parTransId="{21CAE9FB-6283-4A1A-990C-A225E4CCC53D}" sibTransId="{21D12A30-A69E-4E4A-BED0-CCCAADE2B542}"/>
    <dgm:cxn modelId="{C4C86126-BD38-4C36-B09F-5748098E632B}" type="presParOf" srcId="{67D795B6-A75F-4701-9D13-605A46D6D41E}" destId="{ABFC84B3-091B-4406-9D09-452AECEAE104}" srcOrd="0" destOrd="0" presId="urn:microsoft.com/office/officeart/2005/8/layout/chevron1"/>
    <dgm:cxn modelId="{9CC27963-A937-403D-AA18-758D1C5BBBD0}" type="presParOf" srcId="{67D795B6-A75F-4701-9D13-605A46D6D41E}" destId="{B755E08C-3217-436E-985A-5C30F0F5358E}" srcOrd="1" destOrd="0" presId="urn:microsoft.com/office/officeart/2005/8/layout/chevron1"/>
    <dgm:cxn modelId="{4C8D86C9-6F5D-4E01-A7AB-7FD77B1DC751}" type="presParOf" srcId="{67D795B6-A75F-4701-9D13-605A46D6D41E}" destId="{3D45FAD9-9526-42D5-B179-C5E399EA3CE4}" srcOrd="2" destOrd="0" presId="urn:microsoft.com/office/officeart/2005/8/layout/chevron1"/>
    <dgm:cxn modelId="{3ED4F12C-45DC-4618-BB01-DD372AA07B62}" type="presParOf" srcId="{67D795B6-A75F-4701-9D13-605A46D6D41E}" destId="{79EA20A3-1037-452C-B192-0E47AD7C4649}" srcOrd="3" destOrd="0" presId="urn:microsoft.com/office/officeart/2005/8/layout/chevron1"/>
    <dgm:cxn modelId="{C70426E4-BC92-4626-8341-2CFF6BA10362}" type="presParOf" srcId="{67D795B6-A75F-4701-9D13-605A46D6D41E}" destId="{250FADCC-B78B-4447-A479-E244BFA0B1D8}" srcOrd="4" destOrd="0" presId="urn:microsoft.com/office/officeart/2005/8/layout/chevron1"/>
    <dgm:cxn modelId="{8CBBBB97-346E-4C7C-9198-F6075236CE7D}" type="presParOf" srcId="{67D795B6-A75F-4701-9D13-605A46D6D41E}" destId="{FA597A55-1CA9-4D27-ABA8-ED51AE1B3570}" srcOrd="5" destOrd="0" presId="urn:microsoft.com/office/officeart/2005/8/layout/chevron1"/>
    <dgm:cxn modelId="{B0785E59-6D81-4362-A92A-FC09DBDF3900}" type="presParOf" srcId="{67D795B6-A75F-4701-9D13-605A46D6D41E}" destId="{A730A232-AE3D-49AF-9252-0CA94E5B1E68}" srcOrd="6" destOrd="0" presId="urn:microsoft.com/office/officeart/2005/8/layout/chevron1"/>
    <dgm:cxn modelId="{F7F30FD4-FD03-46CA-A046-CE26A896E434}" type="presParOf" srcId="{67D795B6-A75F-4701-9D13-605A46D6D41E}" destId="{ED06C454-C954-486C-B663-AA4B5508BBFA}" srcOrd="7" destOrd="0" presId="urn:microsoft.com/office/officeart/2005/8/layout/chevron1"/>
    <dgm:cxn modelId="{E14EC72B-9071-44E4-A731-7EDB2C10D19D}" type="presParOf" srcId="{67D795B6-A75F-4701-9D13-605A46D6D41E}" destId="{3DEE7947-D74F-491B-BF92-684F569841FD}"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D35820-F269-4A46-A7B7-B5D28936271E}" type="doc">
      <dgm:prSet loTypeId="urn:microsoft.com/office/officeart/2005/8/layout/chevron1" loCatId="process" qsTypeId="urn:microsoft.com/office/officeart/2005/8/quickstyle/simple1" qsCatId="simple" csTypeId="urn:microsoft.com/office/officeart/2005/8/colors/colorful1" csCatId="colorful" phldr="1"/>
      <dgm:spPr/>
    </dgm:pt>
    <dgm:pt modelId="{FC7BC53D-0F67-46C9-9AE5-60D7CFD90994}">
      <dgm:prSet phldrT="[Text]">
        <dgm:style>
          <a:lnRef idx="2">
            <a:schemeClr val="accent2"/>
          </a:lnRef>
          <a:fillRef idx="1">
            <a:schemeClr val="lt1"/>
          </a:fillRef>
          <a:effectRef idx="0">
            <a:schemeClr val="accent2"/>
          </a:effectRef>
          <a:fontRef idx="minor">
            <a:schemeClr val="dk1"/>
          </a:fontRef>
        </dgm:style>
      </dgm:prSet>
      <dgm:spPr>
        <a:ln w="57531"/>
      </dgm:spPr>
      <dgm:t>
        <a:bodyPr/>
        <a:lstStyle/>
        <a:p>
          <a:r>
            <a:rPr lang="en-US" dirty="0" smtClean="0"/>
            <a:t>Publish</a:t>
          </a:r>
          <a:endParaRPr lang="en-US" dirty="0"/>
        </a:p>
      </dgm:t>
    </dgm:pt>
    <dgm:pt modelId="{B972631E-849C-4637-A38E-048494DE5FC3}" type="parTrans" cxnId="{88A10CA2-CBAB-4DC6-AD83-017B31EF9DC6}">
      <dgm:prSet/>
      <dgm:spPr/>
      <dgm:t>
        <a:bodyPr/>
        <a:lstStyle/>
        <a:p>
          <a:endParaRPr lang="en-US"/>
        </a:p>
      </dgm:t>
    </dgm:pt>
    <dgm:pt modelId="{38E9A02D-28A6-4BD5-AA68-04D7C50A7F5A}" type="sibTrans" cxnId="{88A10CA2-CBAB-4DC6-AD83-017B31EF9DC6}">
      <dgm:prSet/>
      <dgm:spPr/>
      <dgm:t>
        <a:bodyPr/>
        <a:lstStyle/>
        <a:p>
          <a:endParaRPr lang="en-US"/>
        </a:p>
      </dgm:t>
    </dgm:pt>
    <dgm:pt modelId="{F0E39530-87DC-4B06-8B18-3D73E7B28E71}">
      <dgm:prSet phldrT="[Text]" custT="1">
        <dgm:style>
          <a:lnRef idx="2">
            <a:schemeClr val="accent2"/>
          </a:lnRef>
          <a:fillRef idx="1">
            <a:schemeClr val="lt1"/>
          </a:fillRef>
          <a:effectRef idx="0">
            <a:schemeClr val="accent2"/>
          </a:effectRef>
          <a:fontRef idx="minor">
            <a:schemeClr val="dk1"/>
          </a:fontRef>
        </dgm:style>
      </dgm:prSet>
      <dgm:spPr>
        <a:ln w="57150"/>
      </dgm:spPr>
      <dgm:t>
        <a:bodyPr/>
        <a:lstStyle/>
        <a:p>
          <a:r>
            <a:rPr lang="en-US" sz="2800" smtClean="0"/>
            <a:t>Catalog</a:t>
          </a:r>
          <a:r>
            <a:rPr lang="en-US" sz="2500" smtClean="0"/>
            <a:t> </a:t>
          </a:r>
        </a:p>
        <a:p>
          <a:r>
            <a:rPr lang="en-US" sz="1600" i="1" smtClean="0"/>
            <a:t>OCLC</a:t>
          </a:r>
          <a:r>
            <a:rPr lang="en-US" sz="1600" i="1" dirty="0" smtClean="0"/>
            <a:t>, Merlot, Open </a:t>
          </a:r>
          <a:r>
            <a:rPr lang="en-US" sz="1600" i="1" smtClean="0"/>
            <a:t>Textbook Catalog</a:t>
          </a:r>
          <a:endParaRPr lang="en-US" sz="1600" i="1" dirty="0"/>
        </a:p>
      </dgm:t>
    </dgm:pt>
    <dgm:pt modelId="{B5B17304-B305-4204-9CFD-D061126C5804}" type="parTrans" cxnId="{EF745BA2-28DA-4F28-9C43-BB7925CF8E47}">
      <dgm:prSet/>
      <dgm:spPr/>
      <dgm:t>
        <a:bodyPr/>
        <a:lstStyle/>
        <a:p>
          <a:endParaRPr lang="en-US"/>
        </a:p>
      </dgm:t>
    </dgm:pt>
    <dgm:pt modelId="{63A457EC-A260-4E94-A511-E5FEC4259195}" type="sibTrans" cxnId="{EF745BA2-28DA-4F28-9C43-BB7925CF8E47}">
      <dgm:prSet/>
      <dgm:spPr/>
      <dgm:t>
        <a:bodyPr/>
        <a:lstStyle/>
        <a:p>
          <a:endParaRPr lang="en-US"/>
        </a:p>
      </dgm:t>
    </dgm:pt>
    <dgm:pt modelId="{5E018A25-6872-47A9-AD2E-1B37E0F67655}">
      <dgm:prSet custT="1">
        <dgm:style>
          <a:lnRef idx="2">
            <a:schemeClr val="accent2"/>
          </a:lnRef>
          <a:fillRef idx="1">
            <a:schemeClr val="lt1"/>
          </a:fillRef>
          <a:effectRef idx="0">
            <a:schemeClr val="accent2"/>
          </a:effectRef>
          <a:fontRef idx="minor">
            <a:schemeClr val="dk1"/>
          </a:fontRef>
        </dgm:style>
      </dgm:prSet>
      <dgm:spPr>
        <a:ln w="57150"/>
      </dgm:spPr>
      <dgm:t>
        <a:bodyPr/>
        <a:lstStyle/>
        <a:p>
          <a:r>
            <a:rPr lang="en-US" sz="2800" smtClean="0"/>
            <a:t>Market</a:t>
          </a:r>
          <a:r>
            <a:rPr lang="en-US" sz="2600" smtClean="0"/>
            <a:t> </a:t>
          </a:r>
          <a:r>
            <a:rPr lang="en-US" sz="1600" i="1" dirty="0" smtClean="0"/>
            <a:t>Adoption </a:t>
          </a:r>
          <a:r>
            <a:rPr lang="en-US" sz="1600" i="1" smtClean="0"/>
            <a:t>&amp; assessment</a:t>
          </a:r>
          <a:endParaRPr lang="en-US" sz="1600" i="1" dirty="0"/>
        </a:p>
      </dgm:t>
    </dgm:pt>
    <dgm:pt modelId="{E799A296-EC24-4AE7-BC9E-C7ED752A5630}" type="parTrans" cxnId="{F8C446AF-322F-428B-B214-2BD1EF56EC94}">
      <dgm:prSet/>
      <dgm:spPr/>
      <dgm:t>
        <a:bodyPr/>
        <a:lstStyle/>
        <a:p>
          <a:endParaRPr lang="en-US"/>
        </a:p>
      </dgm:t>
    </dgm:pt>
    <dgm:pt modelId="{29898AC8-99AF-4DB4-AEF5-F2E221F97934}" type="sibTrans" cxnId="{F8C446AF-322F-428B-B214-2BD1EF56EC94}">
      <dgm:prSet/>
      <dgm:spPr/>
      <dgm:t>
        <a:bodyPr/>
        <a:lstStyle/>
        <a:p>
          <a:endParaRPr lang="en-US"/>
        </a:p>
      </dgm:t>
    </dgm:pt>
    <dgm:pt modelId="{67D795B6-A75F-4701-9D13-605A46D6D41E}" type="pres">
      <dgm:prSet presAssocID="{E7D35820-F269-4A46-A7B7-B5D28936271E}" presName="Name0" presStyleCnt="0">
        <dgm:presLayoutVars>
          <dgm:dir/>
          <dgm:animLvl val="lvl"/>
          <dgm:resizeHandles val="exact"/>
        </dgm:presLayoutVars>
      </dgm:prSet>
      <dgm:spPr/>
    </dgm:pt>
    <dgm:pt modelId="{ABFC84B3-091B-4406-9D09-452AECEAE104}" type="pres">
      <dgm:prSet presAssocID="{FC7BC53D-0F67-46C9-9AE5-60D7CFD90994}" presName="parTxOnly" presStyleLbl="node1" presStyleIdx="0" presStyleCnt="3" custScaleX="80978" custLinFactNeighborX="-1403" custLinFactNeighborY="-2792">
        <dgm:presLayoutVars>
          <dgm:chMax val="0"/>
          <dgm:chPref val="0"/>
          <dgm:bulletEnabled val="1"/>
        </dgm:presLayoutVars>
      </dgm:prSet>
      <dgm:spPr/>
      <dgm:t>
        <a:bodyPr/>
        <a:lstStyle/>
        <a:p>
          <a:endParaRPr lang="en-US"/>
        </a:p>
      </dgm:t>
    </dgm:pt>
    <dgm:pt modelId="{B755E08C-3217-436E-985A-5C30F0F5358E}" type="pres">
      <dgm:prSet presAssocID="{38E9A02D-28A6-4BD5-AA68-04D7C50A7F5A}" presName="parTxOnlySpace" presStyleCnt="0"/>
      <dgm:spPr/>
    </dgm:pt>
    <dgm:pt modelId="{3D45FAD9-9526-42D5-B179-C5E399EA3CE4}" type="pres">
      <dgm:prSet presAssocID="{F0E39530-87DC-4B06-8B18-3D73E7B28E71}" presName="parTxOnly" presStyleLbl="node1" presStyleIdx="1" presStyleCnt="3" custScaleX="150298">
        <dgm:presLayoutVars>
          <dgm:chMax val="0"/>
          <dgm:chPref val="0"/>
          <dgm:bulletEnabled val="1"/>
        </dgm:presLayoutVars>
      </dgm:prSet>
      <dgm:spPr/>
      <dgm:t>
        <a:bodyPr/>
        <a:lstStyle/>
        <a:p>
          <a:endParaRPr lang="en-US"/>
        </a:p>
      </dgm:t>
    </dgm:pt>
    <dgm:pt modelId="{79EA20A3-1037-452C-B192-0E47AD7C4649}" type="pres">
      <dgm:prSet presAssocID="{63A457EC-A260-4E94-A511-E5FEC4259195}" presName="parTxOnlySpace" presStyleCnt="0"/>
      <dgm:spPr/>
    </dgm:pt>
    <dgm:pt modelId="{27C6BEA9-347F-459F-80EA-31A8B5F199CD}" type="pres">
      <dgm:prSet presAssocID="{5E018A25-6872-47A9-AD2E-1B37E0F67655}" presName="parTxOnly" presStyleLbl="node1" presStyleIdx="2" presStyleCnt="3" custScaleX="103735">
        <dgm:presLayoutVars>
          <dgm:chMax val="0"/>
          <dgm:chPref val="0"/>
          <dgm:bulletEnabled val="1"/>
        </dgm:presLayoutVars>
      </dgm:prSet>
      <dgm:spPr/>
      <dgm:t>
        <a:bodyPr/>
        <a:lstStyle/>
        <a:p>
          <a:endParaRPr lang="en-US"/>
        </a:p>
      </dgm:t>
    </dgm:pt>
  </dgm:ptLst>
  <dgm:cxnLst>
    <dgm:cxn modelId="{88A10CA2-CBAB-4DC6-AD83-017B31EF9DC6}" srcId="{E7D35820-F269-4A46-A7B7-B5D28936271E}" destId="{FC7BC53D-0F67-46C9-9AE5-60D7CFD90994}" srcOrd="0" destOrd="0" parTransId="{B972631E-849C-4637-A38E-048494DE5FC3}" sibTransId="{38E9A02D-28A6-4BD5-AA68-04D7C50A7F5A}"/>
    <dgm:cxn modelId="{BADB9E4D-8A4A-497D-94EA-BAE1C99278E2}" type="presOf" srcId="{5E018A25-6872-47A9-AD2E-1B37E0F67655}" destId="{27C6BEA9-347F-459F-80EA-31A8B5F199CD}" srcOrd="0" destOrd="0" presId="urn:microsoft.com/office/officeart/2005/8/layout/chevron1"/>
    <dgm:cxn modelId="{6054085F-E6B6-46A1-8B50-A0E46C617906}" type="presOf" srcId="{E7D35820-F269-4A46-A7B7-B5D28936271E}" destId="{67D795B6-A75F-4701-9D13-605A46D6D41E}" srcOrd="0" destOrd="0" presId="urn:microsoft.com/office/officeart/2005/8/layout/chevron1"/>
    <dgm:cxn modelId="{8EF0BA35-5BB8-4825-A485-95DF9FFD676B}" type="presOf" srcId="{F0E39530-87DC-4B06-8B18-3D73E7B28E71}" destId="{3D45FAD9-9526-42D5-B179-C5E399EA3CE4}" srcOrd="0" destOrd="0" presId="urn:microsoft.com/office/officeart/2005/8/layout/chevron1"/>
    <dgm:cxn modelId="{AFE02664-926D-472A-8C8B-B4B24BCA5664}" type="presOf" srcId="{FC7BC53D-0F67-46C9-9AE5-60D7CFD90994}" destId="{ABFC84B3-091B-4406-9D09-452AECEAE104}" srcOrd="0" destOrd="0" presId="urn:microsoft.com/office/officeart/2005/8/layout/chevron1"/>
    <dgm:cxn modelId="{EF745BA2-28DA-4F28-9C43-BB7925CF8E47}" srcId="{E7D35820-F269-4A46-A7B7-B5D28936271E}" destId="{F0E39530-87DC-4B06-8B18-3D73E7B28E71}" srcOrd="1" destOrd="0" parTransId="{B5B17304-B305-4204-9CFD-D061126C5804}" sibTransId="{63A457EC-A260-4E94-A511-E5FEC4259195}"/>
    <dgm:cxn modelId="{F8C446AF-322F-428B-B214-2BD1EF56EC94}" srcId="{E7D35820-F269-4A46-A7B7-B5D28936271E}" destId="{5E018A25-6872-47A9-AD2E-1B37E0F67655}" srcOrd="2" destOrd="0" parTransId="{E799A296-EC24-4AE7-BC9E-C7ED752A5630}" sibTransId="{29898AC8-99AF-4DB4-AEF5-F2E221F97934}"/>
    <dgm:cxn modelId="{509D1168-98A6-4918-AF95-F3703603C609}" type="presParOf" srcId="{67D795B6-A75F-4701-9D13-605A46D6D41E}" destId="{ABFC84B3-091B-4406-9D09-452AECEAE104}" srcOrd="0" destOrd="0" presId="urn:microsoft.com/office/officeart/2005/8/layout/chevron1"/>
    <dgm:cxn modelId="{892F10B1-CB6B-4F76-ACA3-04A47671AF66}" type="presParOf" srcId="{67D795B6-A75F-4701-9D13-605A46D6D41E}" destId="{B755E08C-3217-436E-985A-5C30F0F5358E}" srcOrd="1" destOrd="0" presId="urn:microsoft.com/office/officeart/2005/8/layout/chevron1"/>
    <dgm:cxn modelId="{43340B23-12AF-4E31-91E4-7EC300561045}" type="presParOf" srcId="{67D795B6-A75F-4701-9D13-605A46D6D41E}" destId="{3D45FAD9-9526-42D5-B179-C5E399EA3CE4}" srcOrd="2" destOrd="0" presId="urn:microsoft.com/office/officeart/2005/8/layout/chevron1"/>
    <dgm:cxn modelId="{AB087BB7-A2AB-4AA8-BD7F-52E27DE7669F}" type="presParOf" srcId="{67D795B6-A75F-4701-9D13-605A46D6D41E}" destId="{79EA20A3-1037-452C-B192-0E47AD7C4649}" srcOrd="3" destOrd="0" presId="urn:microsoft.com/office/officeart/2005/8/layout/chevron1"/>
    <dgm:cxn modelId="{F99E9122-31F2-420D-A5F5-0ADEED8CF9AE}" type="presParOf" srcId="{67D795B6-A75F-4701-9D13-605A46D6D41E}" destId="{27C6BEA9-347F-459F-80EA-31A8B5F199CD}"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679494-32E5-4B08-9A61-4B37B632A07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074A750A-5BF2-4E3B-888F-E150F9763302}">
      <dgm:prSet phldrT="[Text]" custT="1"/>
      <dgm:spPr/>
      <dgm:t>
        <a:bodyPr/>
        <a:lstStyle/>
        <a:p>
          <a:r>
            <a:rPr lang="en-US" sz="2400" b="1" smtClean="0"/>
            <a:t>Editorial Review</a:t>
          </a:r>
        </a:p>
      </dgm:t>
    </dgm:pt>
    <dgm:pt modelId="{63ECA31D-5AD3-4F63-9800-91D9183C9C4E}" type="parTrans" cxnId="{E4384EE8-690A-44B0-B9DF-F619DFB3CB34}">
      <dgm:prSet/>
      <dgm:spPr/>
      <dgm:t>
        <a:bodyPr/>
        <a:lstStyle/>
        <a:p>
          <a:endParaRPr lang="en-US"/>
        </a:p>
      </dgm:t>
    </dgm:pt>
    <dgm:pt modelId="{2DE3E4ED-AD46-4EC1-B51B-29B13C9F4E6E}" type="sibTrans" cxnId="{E4384EE8-690A-44B0-B9DF-F619DFB3CB34}">
      <dgm:prSet/>
      <dgm:spPr/>
      <dgm:t>
        <a:bodyPr/>
        <a:lstStyle/>
        <a:p>
          <a:endParaRPr lang="en-US"/>
        </a:p>
      </dgm:t>
    </dgm:pt>
    <dgm:pt modelId="{7A231733-0404-4C62-9FDE-54C612EB20C9}">
      <dgm:prSet phldrT="[Text]"/>
      <dgm:spPr/>
      <dgm:t>
        <a:bodyPr/>
        <a:lstStyle/>
        <a:p>
          <a:r>
            <a:rPr lang="en-US" smtClean="0"/>
            <a:t>Librarian</a:t>
          </a:r>
          <a:endParaRPr lang="en-US"/>
        </a:p>
      </dgm:t>
    </dgm:pt>
    <dgm:pt modelId="{33BC8D13-7776-461D-829E-39D6E4FF2951}" type="parTrans" cxnId="{F8982BCB-E148-4A6C-B64C-0E8CE5083775}">
      <dgm:prSet/>
      <dgm:spPr/>
      <dgm:t>
        <a:bodyPr/>
        <a:lstStyle/>
        <a:p>
          <a:endParaRPr lang="en-US"/>
        </a:p>
      </dgm:t>
    </dgm:pt>
    <dgm:pt modelId="{F201C4F9-0D37-4051-8A7A-DDB6E1CE1ADB}" type="sibTrans" cxnId="{F8982BCB-E148-4A6C-B64C-0E8CE5083775}">
      <dgm:prSet/>
      <dgm:spPr/>
      <dgm:t>
        <a:bodyPr/>
        <a:lstStyle/>
        <a:p>
          <a:endParaRPr lang="en-US"/>
        </a:p>
      </dgm:t>
    </dgm:pt>
    <dgm:pt modelId="{7619F2D7-6AEE-4B9A-8D5E-C1CED0995E2D}">
      <dgm:prSet phldrT="[Text]"/>
      <dgm:spPr/>
      <dgm:t>
        <a:bodyPr/>
        <a:lstStyle/>
        <a:p>
          <a:r>
            <a:rPr lang="en-US" smtClean="0"/>
            <a:t>Librarian</a:t>
          </a:r>
          <a:endParaRPr lang="en-US"/>
        </a:p>
      </dgm:t>
    </dgm:pt>
    <dgm:pt modelId="{6FF61FE8-314B-4724-87F9-B57C9BF81935}" type="parTrans" cxnId="{645C30C1-1165-4DD4-A075-9CCF4C83516A}">
      <dgm:prSet/>
      <dgm:spPr/>
      <dgm:t>
        <a:bodyPr/>
        <a:lstStyle/>
        <a:p>
          <a:endParaRPr lang="en-US"/>
        </a:p>
      </dgm:t>
    </dgm:pt>
    <dgm:pt modelId="{045FBA51-48A8-481D-AE68-DA201110CEC5}" type="sibTrans" cxnId="{645C30C1-1165-4DD4-A075-9CCF4C83516A}">
      <dgm:prSet/>
      <dgm:spPr/>
      <dgm:t>
        <a:bodyPr/>
        <a:lstStyle/>
        <a:p>
          <a:endParaRPr lang="en-US"/>
        </a:p>
      </dgm:t>
    </dgm:pt>
    <dgm:pt modelId="{61889E42-0C12-4327-B5A8-AF8787F0C865}">
      <dgm:prSet phldrT="[Text]"/>
      <dgm:spPr/>
      <dgm:t>
        <a:bodyPr/>
        <a:lstStyle/>
        <a:p>
          <a:r>
            <a:rPr lang="en-US" smtClean="0"/>
            <a:t>Librarian</a:t>
          </a:r>
          <a:endParaRPr lang="en-US"/>
        </a:p>
      </dgm:t>
    </dgm:pt>
    <dgm:pt modelId="{9DDA1B85-4781-44D1-943E-35670C35C368}" type="parTrans" cxnId="{6434F603-6826-47E1-B1B3-20E033D43173}">
      <dgm:prSet/>
      <dgm:spPr/>
      <dgm:t>
        <a:bodyPr/>
        <a:lstStyle/>
        <a:p>
          <a:endParaRPr lang="en-US"/>
        </a:p>
      </dgm:t>
    </dgm:pt>
    <dgm:pt modelId="{790A26A6-0F16-4C8A-8E58-667475165C19}" type="sibTrans" cxnId="{6434F603-6826-47E1-B1B3-20E033D43173}">
      <dgm:prSet/>
      <dgm:spPr/>
      <dgm:t>
        <a:bodyPr/>
        <a:lstStyle/>
        <a:p>
          <a:endParaRPr lang="en-US"/>
        </a:p>
      </dgm:t>
    </dgm:pt>
    <dgm:pt modelId="{38C52DB8-4843-4CC2-A91B-6047D433FAE2}">
      <dgm:prSet phldrT="[Text]"/>
      <dgm:spPr/>
      <dgm:t>
        <a:bodyPr/>
        <a:lstStyle/>
        <a:p>
          <a:r>
            <a:rPr lang="en-US" smtClean="0"/>
            <a:t>Team is organized around a Coordinator (s) (currently from Open SUNY Textbooks team) who works with librarians from own institution or across network.</a:t>
          </a:r>
          <a:endParaRPr lang="en-US"/>
        </a:p>
      </dgm:t>
    </dgm:pt>
    <dgm:pt modelId="{FD3FD28F-D2F2-4376-897B-E5F52A92FEAA}" type="parTrans" cxnId="{FA5E3950-B5D1-4840-B8E6-373681211368}">
      <dgm:prSet/>
      <dgm:spPr/>
      <dgm:t>
        <a:bodyPr/>
        <a:lstStyle/>
        <a:p>
          <a:endParaRPr lang="en-US"/>
        </a:p>
      </dgm:t>
    </dgm:pt>
    <dgm:pt modelId="{7E6FC0AB-EAB9-44E0-B9EF-CAD3E59957AC}" type="sibTrans" cxnId="{FA5E3950-B5D1-4840-B8E6-373681211368}">
      <dgm:prSet/>
      <dgm:spPr/>
      <dgm:t>
        <a:bodyPr/>
        <a:lstStyle/>
        <a:p>
          <a:endParaRPr lang="en-US"/>
        </a:p>
      </dgm:t>
    </dgm:pt>
    <dgm:pt modelId="{3EC1D7DA-4578-4A36-9991-BBF0FCBDCE9C}">
      <dgm:prSet phldrT="[Text]"/>
      <dgm:spPr/>
      <dgm:t>
        <a:bodyPr/>
        <a:lstStyle/>
        <a:p>
          <a:r>
            <a:rPr lang="en-US" smtClean="0"/>
            <a:t>Library with textbook author at their campus OR library volunteers  become responsible for obtaining peer review.</a:t>
          </a:r>
          <a:endParaRPr lang="en-US"/>
        </a:p>
      </dgm:t>
    </dgm:pt>
    <dgm:pt modelId="{B45FA4ED-376F-4B35-B4DF-984BD8773EE8}" type="parTrans" cxnId="{B962D3F4-A6D2-4211-90AB-1320A8B17A40}">
      <dgm:prSet/>
      <dgm:spPr/>
      <dgm:t>
        <a:bodyPr/>
        <a:lstStyle/>
        <a:p>
          <a:endParaRPr lang="en-US"/>
        </a:p>
      </dgm:t>
    </dgm:pt>
    <dgm:pt modelId="{9B8D44BA-5B03-4505-AA34-0A6B9B9A30B2}" type="sibTrans" cxnId="{B962D3F4-A6D2-4211-90AB-1320A8B17A40}">
      <dgm:prSet/>
      <dgm:spPr/>
      <dgm:t>
        <a:bodyPr/>
        <a:lstStyle/>
        <a:p>
          <a:endParaRPr lang="en-US"/>
        </a:p>
      </dgm:t>
    </dgm:pt>
    <dgm:pt modelId="{E5A95B4F-1A6D-48C2-BEDD-651A5F030777}">
      <dgm:prSet phldrT="[Text]"/>
      <dgm:spPr/>
      <dgm:t>
        <a:bodyPr/>
        <a:lstStyle/>
        <a:p>
          <a:r>
            <a:rPr lang="en-US" smtClean="0"/>
            <a:t>Librarians work with faculty on their campus to find experts in the field for peer review. Work with campuses to find out </a:t>
          </a:r>
          <a:endParaRPr lang="en-US"/>
        </a:p>
      </dgm:t>
    </dgm:pt>
    <dgm:pt modelId="{1B44C6E8-4851-4839-AE24-B0BD344871D1}" type="parTrans" cxnId="{D8F85D03-F3DA-4D00-9BAF-6CFB39032B26}">
      <dgm:prSet/>
      <dgm:spPr/>
      <dgm:t>
        <a:bodyPr/>
        <a:lstStyle/>
        <a:p>
          <a:endParaRPr lang="en-US"/>
        </a:p>
      </dgm:t>
    </dgm:pt>
    <dgm:pt modelId="{921F6BB6-D81D-4DA2-AA58-61FFD376085F}" type="sibTrans" cxnId="{D8F85D03-F3DA-4D00-9BAF-6CFB39032B26}">
      <dgm:prSet/>
      <dgm:spPr/>
      <dgm:t>
        <a:bodyPr/>
        <a:lstStyle/>
        <a:p>
          <a:endParaRPr lang="en-US"/>
        </a:p>
      </dgm:t>
    </dgm:pt>
    <dgm:pt modelId="{E3DFB644-4433-438F-92D7-28099BE8F3AF}" type="pres">
      <dgm:prSet presAssocID="{74679494-32E5-4B08-9A61-4B37B632A07C}" presName="mainComposite" presStyleCnt="0">
        <dgm:presLayoutVars>
          <dgm:chPref val="1"/>
          <dgm:dir/>
          <dgm:animOne val="branch"/>
          <dgm:animLvl val="lvl"/>
          <dgm:resizeHandles val="exact"/>
        </dgm:presLayoutVars>
      </dgm:prSet>
      <dgm:spPr/>
      <dgm:t>
        <a:bodyPr/>
        <a:lstStyle/>
        <a:p>
          <a:endParaRPr lang="en-US"/>
        </a:p>
      </dgm:t>
    </dgm:pt>
    <dgm:pt modelId="{5AE14734-1A7D-4C8B-B03D-166FC569178D}" type="pres">
      <dgm:prSet presAssocID="{74679494-32E5-4B08-9A61-4B37B632A07C}" presName="hierFlow" presStyleCnt="0"/>
      <dgm:spPr/>
    </dgm:pt>
    <dgm:pt modelId="{2CF91742-D4FA-4744-BF82-836A834D3C36}" type="pres">
      <dgm:prSet presAssocID="{74679494-32E5-4B08-9A61-4B37B632A07C}" presName="firstBuf" presStyleCnt="0"/>
      <dgm:spPr/>
    </dgm:pt>
    <dgm:pt modelId="{EFABD6A3-4688-4495-9D2B-BE98129A45C7}" type="pres">
      <dgm:prSet presAssocID="{74679494-32E5-4B08-9A61-4B37B632A07C}" presName="hierChild1" presStyleCnt="0">
        <dgm:presLayoutVars>
          <dgm:chPref val="1"/>
          <dgm:animOne val="branch"/>
          <dgm:animLvl val="lvl"/>
        </dgm:presLayoutVars>
      </dgm:prSet>
      <dgm:spPr/>
    </dgm:pt>
    <dgm:pt modelId="{5A56E522-0A29-4A98-A042-D3957415D7D5}" type="pres">
      <dgm:prSet presAssocID="{074A750A-5BF2-4E3B-888F-E150F9763302}" presName="Name14" presStyleCnt="0"/>
      <dgm:spPr/>
    </dgm:pt>
    <dgm:pt modelId="{2B4697E0-0111-4964-B32E-B075B86F8135}" type="pres">
      <dgm:prSet presAssocID="{074A750A-5BF2-4E3B-888F-E150F9763302}" presName="level1Shape" presStyleLbl="node0" presStyleIdx="0" presStyleCnt="1" custScaleX="263528" custScaleY="196895">
        <dgm:presLayoutVars>
          <dgm:chPref val="3"/>
        </dgm:presLayoutVars>
      </dgm:prSet>
      <dgm:spPr/>
      <dgm:t>
        <a:bodyPr/>
        <a:lstStyle/>
        <a:p>
          <a:endParaRPr lang="en-US"/>
        </a:p>
      </dgm:t>
    </dgm:pt>
    <dgm:pt modelId="{3116413C-EF14-4F39-B652-6BD58EE017BD}" type="pres">
      <dgm:prSet presAssocID="{074A750A-5BF2-4E3B-888F-E150F9763302}" presName="hierChild2" presStyleCnt="0"/>
      <dgm:spPr/>
    </dgm:pt>
    <dgm:pt modelId="{1B5531CB-1B06-45E2-8792-77503CE1E1B5}" type="pres">
      <dgm:prSet presAssocID="{33BC8D13-7776-461D-829E-39D6E4FF2951}" presName="Name19" presStyleLbl="parChTrans1D2" presStyleIdx="0" presStyleCnt="3"/>
      <dgm:spPr/>
      <dgm:t>
        <a:bodyPr/>
        <a:lstStyle/>
        <a:p>
          <a:endParaRPr lang="en-US"/>
        </a:p>
      </dgm:t>
    </dgm:pt>
    <dgm:pt modelId="{4242AE51-2838-489A-B1F4-2FF77448E35A}" type="pres">
      <dgm:prSet presAssocID="{7A231733-0404-4C62-9FDE-54C612EB20C9}" presName="Name21" presStyleCnt="0"/>
      <dgm:spPr/>
    </dgm:pt>
    <dgm:pt modelId="{7A0E5254-3F04-4252-8344-F9B4F1A41B1F}" type="pres">
      <dgm:prSet presAssocID="{7A231733-0404-4C62-9FDE-54C612EB20C9}" presName="level2Shape" presStyleLbl="node2" presStyleIdx="0" presStyleCnt="3"/>
      <dgm:spPr/>
      <dgm:t>
        <a:bodyPr/>
        <a:lstStyle/>
        <a:p>
          <a:endParaRPr lang="en-US"/>
        </a:p>
      </dgm:t>
    </dgm:pt>
    <dgm:pt modelId="{013C30AF-70D5-4FCB-A01E-C13D7C149BF8}" type="pres">
      <dgm:prSet presAssocID="{7A231733-0404-4C62-9FDE-54C612EB20C9}" presName="hierChild3" presStyleCnt="0"/>
      <dgm:spPr/>
    </dgm:pt>
    <dgm:pt modelId="{75B4987D-CB48-4FB9-9B75-A4E8AB806FC8}" type="pres">
      <dgm:prSet presAssocID="{6FF61FE8-314B-4724-87F9-B57C9BF81935}" presName="Name19" presStyleLbl="parChTrans1D2" presStyleIdx="1" presStyleCnt="3"/>
      <dgm:spPr/>
      <dgm:t>
        <a:bodyPr/>
        <a:lstStyle/>
        <a:p>
          <a:endParaRPr lang="en-US"/>
        </a:p>
      </dgm:t>
    </dgm:pt>
    <dgm:pt modelId="{72EFD945-3E70-47FA-B44A-37E85074607A}" type="pres">
      <dgm:prSet presAssocID="{7619F2D7-6AEE-4B9A-8D5E-C1CED0995E2D}" presName="Name21" presStyleCnt="0"/>
      <dgm:spPr/>
    </dgm:pt>
    <dgm:pt modelId="{6EE6C007-4581-4556-BA4E-69F074C339DD}" type="pres">
      <dgm:prSet presAssocID="{7619F2D7-6AEE-4B9A-8D5E-C1CED0995E2D}" presName="level2Shape" presStyleLbl="node2" presStyleIdx="1" presStyleCnt="3"/>
      <dgm:spPr/>
      <dgm:t>
        <a:bodyPr/>
        <a:lstStyle/>
        <a:p>
          <a:endParaRPr lang="en-US"/>
        </a:p>
      </dgm:t>
    </dgm:pt>
    <dgm:pt modelId="{04FE934D-1109-4F53-9C66-EADB3E4CC72B}" type="pres">
      <dgm:prSet presAssocID="{7619F2D7-6AEE-4B9A-8D5E-C1CED0995E2D}" presName="hierChild3" presStyleCnt="0"/>
      <dgm:spPr/>
    </dgm:pt>
    <dgm:pt modelId="{360AA52E-AF58-4722-ACB4-C68713C3235A}" type="pres">
      <dgm:prSet presAssocID="{9DDA1B85-4781-44D1-943E-35670C35C368}" presName="Name19" presStyleLbl="parChTrans1D2" presStyleIdx="2" presStyleCnt="3"/>
      <dgm:spPr/>
      <dgm:t>
        <a:bodyPr/>
        <a:lstStyle/>
        <a:p>
          <a:endParaRPr lang="en-US"/>
        </a:p>
      </dgm:t>
    </dgm:pt>
    <dgm:pt modelId="{60374BC4-3039-44B0-BEF1-0A0667A3DD43}" type="pres">
      <dgm:prSet presAssocID="{61889E42-0C12-4327-B5A8-AF8787F0C865}" presName="Name21" presStyleCnt="0"/>
      <dgm:spPr/>
    </dgm:pt>
    <dgm:pt modelId="{D0E8AB40-27D3-4730-8A19-549B58F7C181}" type="pres">
      <dgm:prSet presAssocID="{61889E42-0C12-4327-B5A8-AF8787F0C865}" presName="level2Shape" presStyleLbl="node2" presStyleIdx="2" presStyleCnt="3"/>
      <dgm:spPr/>
      <dgm:t>
        <a:bodyPr/>
        <a:lstStyle/>
        <a:p>
          <a:endParaRPr lang="en-US"/>
        </a:p>
      </dgm:t>
    </dgm:pt>
    <dgm:pt modelId="{F10B834D-C082-4B64-9B2A-40C49D5185BF}" type="pres">
      <dgm:prSet presAssocID="{61889E42-0C12-4327-B5A8-AF8787F0C865}" presName="hierChild3" presStyleCnt="0"/>
      <dgm:spPr/>
    </dgm:pt>
    <dgm:pt modelId="{855AB298-757C-4677-99E4-DAB8F01F2C05}" type="pres">
      <dgm:prSet presAssocID="{74679494-32E5-4B08-9A61-4B37B632A07C}" presName="bgShapesFlow" presStyleCnt="0"/>
      <dgm:spPr/>
    </dgm:pt>
    <dgm:pt modelId="{CA491E2D-5561-4044-9E4B-CD03670855C5}" type="pres">
      <dgm:prSet presAssocID="{38C52DB8-4843-4CC2-A91B-6047D433FAE2}" presName="rectComp" presStyleCnt="0"/>
      <dgm:spPr/>
    </dgm:pt>
    <dgm:pt modelId="{47052369-9946-4091-851A-155C6BF7B11F}" type="pres">
      <dgm:prSet presAssocID="{38C52DB8-4843-4CC2-A91B-6047D433FAE2}" presName="bgRect" presStyleLbl="bgShp" presStyleIdx="0" presStyleCnt="3"/>
      <dgm:spPr/>
      <dgm:t>
        <a:bodyPr/>
        <a:lstStyle/>
        <a:p>
          <a:endParaRPr lang="en-US"/>
        </a:p>
      </dgm:t>
    </dgm:pt>
    <dgm:pt modelId="{4F5E245B-E526-4267-A026-11423678F9C3}" type="pres">
      <dgm:prSet presAssocID="{38C52DB8-4843-4CC2-A91B-6047D433FAE2}" presName="bgRectTx" presStyleLbl="bgShp" presStyleIdx="0" presStyleCnt="3">
        <dgm:presLayoutVars>
          <dgm:bulletEnabled val="1"/>
        </dgm:presLayoutVars>
      </dgm:prSet>
      <dgm:spPr/>
      <dgm:t>
        <a:bodyPr/>
        <a:lstStyle/>
        <a:p>
          <a:endParaRPr lang="en-US"/>
        </a:p>
      </dgm:t>
    </dgm:pt>
    <dgm:pt modelId="{537F0B5E-1444-4755-B335-9F3D75014431}" type="pres">
      <dgm:prSet presAssocID="{38C52DB8-4843-4CC2-A91B-6047D433FAE2}" presName="spComp" presStyleCnt="0"/>
      <dgm:spPr/>
    </dgm:pt>
    <dgm:pt modelId="{A4963A96-D46E-42FC-B4C4-B8AF54704DDB}" type="pres">
      <dgm:prSet presAssocID="{38C52DB8-4843-4CC2-A91B-6047D433FAE2}" presName="vSp" presStyleCnt="0"/>
      <dgm:spPr/>
    </dgm:pt>
    <dgm:pt modelId="{C3A83836-0707-4356-ABAA-23CE20B70EDF}" type="pres">
      <dgm:prSet presAssocID="{3EC1D7DA-4578-4A36-9991-BBF0FCBDCE9C}" presName="rectComp" presStyleCnt="0"/>
      <dgm:spPr/>
    </dgm:pt>
    <dgm:pt modelId="{FC053883-B97D-4214-9769-E035873516BC}" type="pres">
      <dgm:prSet presAssocID="{3EC1D7DA-4578-4A36-9991-BBF0FCBDCE9C}" presName="bgRect" presStyleLbl="bgShp" presStyleIdx="1" presStyleCnt="3"/>
      <dgm:spPr/>
      <dgm:t>
        <a:bodyPr/>
        <a:lstStyle/>
        <a:p>
          <a:endParaRPr lang="en-US"/>
        </a:p>
      </dgm:t>
    </dgm:pt>
    <dgm:pt modelId="{B1C817B3-3E60-46BB-A0F4-A951A79FE63E}" type="pres">
      <dgm:prSet presAssocID="{3EC1D7DA-4578-4A36-9991-BBF0FCBDCE9C}" presName="bgRectTx" presStyleLbl="bgShp" presStyleIdx="1" presStyleCnt="3">
        <dgm:presLayoutVars>
          <dgm:bulletEnabled val="1"/>
        </dgm:presLayoutVars>
      </dgm:prSet>
      <dgm:spPr/>
      <dgm:t>
        <a:bodyPr/>
        <a:lstStyle/>
        <a:p>
          <a:endParaRPr lang="en-US"/>
        </a:p>
      </dgm:t>
    </dgm:pt>
    <dgm:pt modelId="{C4738163-1D84-4E50-B82D-99D1D78FE626}" type="pres">
      <dgm:prSet presAssocID="{3EC1D7DA-4578-4A36-9991-BBF0FCBDCE9C}" presName="spComp" presStyleCnt="0"/>
      <dgm:spPr/>
    </dgm:pt>
    <dgm:pt modelId="{CEEF4695-B175-4030-8058-475D172DBE74}" type="pres">
      <dgm:prSet presAssocID="{3EC1D7DA-4578-4A36-9991-BBF0FCBDCE9C}" presName="vSp" presStyleCnt="0"/>
      <dgm:spPr/>
    </dgm:pt>
    <dgm:pt modelId="{C75AF710-46F0-4EB3-9B92-C39F5E91C68D}" type="pres">
      <dgm:prSet presAssocID="{E5A95B4F-1A6D-48C2-BEDD-651A5F030777}" presName="rectComp" presStyleCnt="0"/>
      <dgm:spPr/>
    </dgm:pt>
    <dgm:pt modelId="{7691BBEE-C672-4EC7-A442-7FA50F607532}" type="pres">
      <dgm:prSet presAssocID="{E5A95B4F-1A6D-48C2-BEDD-651A5F030777}" presName="bgRect" presStyleLbl="bgShp" presStyleIdx="2" presStyleCnt="3"/>
      <dgm:spPr/>
      <dgm:t>
        <a:bodyPr/>
        <a:lstStyle/>
        <a:p>
          <a:endParaRPr lang="en-US"/>
        </a:p>
      </dgm:t>
    </dgm:pt>
    <dgm:pt modelId="{4D939B20-1C2F-400B-BC39-3167C654A31C}" type="pres">
      <dgm:prSet presAssocID="{E5A95B4F-1A6D-48C2-BEDD-651A5F030777}" presName="bgRectTx" presStyleLbl="bgShp" presStyleIdx="2" presStyleCnt="3">
        <dgm:presLayoutVars>
          <dgm:bulletEnabled val="1"/>
        </dgm:presLayoutVars>
      </dgm:prSet>
      <dgm:spPr/>
      <dgm:t>
        <a:bodyPr/>
        <a:lstStyle/>
        <a:p>
          <a:endParaRPr lang="en-US"/>
        </a:p>
      </dgm:t>
    </dgm:pt>
  </dgm:ptLst>
  <dgm:cxnLst>
    <dgm:cxn modelId="{98A5E31D-55B1-4415-9815-47DB1443B809}" type="presOf" srcId="{6FF61FE8-314B-4724-87F9-B57C9BF81935}" destId="{75B4987D-CB48-4FB9-9B75-A4E8AB806FC8}" srcOrd="0" destOrd="0" presId="urn:microsoft.com/office/officeart/2005/8/layout/hierarchy6"/>
    <dgm:cxn modelId="{DDE6FDFC-6A6F-470F-87FB-BE9D7777D828}" type="presOf" srcId="{E5A95B4F-1A6D-48C2-BEDD-651A5F030777}" destId="{7691BBEE-C672-4EC7-A442-7FA50F607532}" srcOrd="0" destOrd="0" presId="urn:microsoft.com/office/officeart/2005/8/layout/hierarchy6"/>
    <dgm:cxn modelId="{E4384EE8-690A-44B0-B9DF-F619DFB3CB34}" srcId="{74679494-32E5-4B08-9A61-4B37B632A07C}" destId="{074A750A-5BF2-4E3B-888F-E150F9763302}" srcOrd="0" destOrd="0" parTransId="{63ECA31D-5AD3-4F63-9800-91D9183C9C4E}" sibTransId="{2DE3E4ED-AD46-4EC1-B51B-29B13C9F4E6E}"/>
    <dgm:cxn modelId="{DB18D8F5-3CA4-4714-94DD-ED866D685E8D}" type="presOf" srcId="{38C52DB8-4843-4CC2-A91B-6047D433FAE2}" destId="{47052369-9946-4091-851A-155C6BF7B11F}" srcOrd="0" destOrd="0" presId="urn:microsoft.com/office/officeart/2005/8/layout/hierarchy6"/>
    <dgm:cxn modelId="{620D01D6-2484-43E8-883D-5DD0F3BB2588}" type="presOf" srcId="{7A231733-0404-4C62-9FDE-54C612EB20C9}" destId="{7A0E5254-3F04-4252-8344-F9B4F1A41B1F}" srcOrd="0" destOrd="0" presId="urn:microsoft.com/office/officeart/2005/8/layout/hierarchy6"/>
    <dgm:cxn modelId="{D8F85D03-F3DA-4D00-9BAF-6CFB39032B26}" srcId="{74679494-32E5-4B08-9A61-4B37B632A07C}" destId="{E5A95B4F-1A6D-48C2-BEDD-651A5F030777}" srcOrd="3" destOrd="0" parTransId="{1B44C6E8-4851-4839-AE24-B0BD344871D1}" sibTransId="{921F6BB6-D81D-4DA2-AA58-61FFD376085F}"/>
    <dgm:cxn modelId="{645C30C1-1165-4DD4-A075-9CCF4C83516A}" srcId="{074A750A-5BF2-4E3B-888F-E150F9763302}" destId="{7619F2D7-6AEE-4B9A-8D5E-C1CED0995E2D}" srcOrd="1" destOrd="0" parTransId="{6FF61FE8-314B-4724-87F9-B57C9BF81935}" sibTransId="{045FBA51-48A8-481D-AE68-DA201110CEC5}"/>
    <dgm:cxn modelId="{181A1EB1-AD77-4368-BE38-AB44C4DBCE57}" type="presOf" srcId="{9DDA1B85-4781-44D1-943E-35670C35C368}" destId="{360AA52E-AF58-4722-ACB4-C68713C3235A}" srcOrd="0" destOrd="0" presId="urn:microsoft.com/office/officeart/2005/8/layout/hierarchy6"/>
    <dgm:cxn modelId="{B962D3F4-A6D2-4211-90AB-1320A8B17A40}" srcId="{74679494-32E5-4B08-9A61-4B37B632A07C}" destId="{3EC1D7DA-4578-4A36-9991-BBF0FCBDCE9C}" srcOrd="2" destOrd="0" parTransId="{B45FA4ED-376F-4B35-B4DF-984BD8773EE8}" sibTransId="{9B8D44BA-5B03-4505-AA34-0A6B9B9A30B2}"/>
    <dgm:cxn modelId="{134D5324-4F97-4A5D-8ADF-857BB5D2E38B}" type="presOf" srcId="{074A750A-5BF2-4E3B-888F-E150F9763302}" destId="{2B4697E0-0111-4964-B32E-B075B86F8135}" srcOrd="0" destOrd="0" presId="urn:microsoft.com/office/officeart/2005/8/layout/hierarchy6"/>
    <dgm:cxn modelId="{25C59F79-619D-4C1A-827B-7C9044DFECFD}" type="presOf" srcId="{33BC8D13-7776-461D-829E-39D6E4FF2951}" destId="{1B5531CB-1B06-45E2-8792-77503CE1E1B5}" srcOrd="0" destOrd="0" presId="urn:microsoft.com/office/officeart/2005/8/layout/hierarchy6"/>
    <dgm:cxn modelId="{C84B17E0-C7CD-4FE5-A021-D6AA40567783}" type="presOf" srcId="{61889E42-0C12-4327-B5A8-AF8787F0C865}" destId="{D0E8AB40-27D3-4730-8A19-549B58F7C181}" srcOrd="0" destOrd="0" presId="urn:microsoft.com/office/officeart/2005/8/layout/hierarchy6"/>
    <dgm:cxn modelId="{BB3ACD5F-87D8-479A-855E-98D4B698F549}" type="presOf" srcId="{38C52DB8-4843-4CC2-A91B-6047D433FAE2}" destId="{4F5E245B-E526-4267-A026-11423678F9C3}" srcOrd="1" destOrd="0" presId="urn:microsoft.com/office/officeart/2005/8/layout/hierarchy6"/>
    <dgm:cxn modelId="{3C44A426-FECA-4C60-94DE-9940687158D8}" type="presOf" srcId="{E5A95B4F-1A6D-48C2-BEDD-651A5F030777}" destId="{4D939B20-1C2F-400B-BC39-3167C654A31C}" srcOrd="1" destOrd="0" presId="urn:microsoft.com/office/officeart/2005/8/layout/hierarchy6"/>
    <dgm:cxn modelId="{A4F8208F-66E8-4731-83E7-C99065E027D0}" type="presOf" srcId="{74679494-32E5-4B08-9A61-4B37B632A07C}" destId="{E3DFB644-4433-438F-92D7-28099BE8F3AF}" srcOrd="0" destOrd="0" presId="urn:microsoft.com/office/officeart/2005/8/layout/hierarchy6"/>
    <dgm:cxn modelId="{FA5E3950-B5D1-4840-B8E6-373681211368}" srcId="{74679494-32E5-4B08-9A61-4B37B632A07C}" destId="{38C52DB8-4843-4CC2-A91B-6047D433FAE2}" srcOrd="1" destOrd="0" parTransId="{FD3FD28F-D2F2-4376-897B-E5F52A92FEAA}" sibTransId="{7E6FC0AB-EAB9-44E0-B9EF-CAD3E59957AC}"/>
    <dgm:cxn modelId="{4A6F111E-5278-424B-803E-8B87763D2B22}" type="presOf" srcId="{3EC1D7DA-4578-4A36-9991-BBF0FCBDCE9C}" destId="{FC053883-B97D-4214-9769-E035873516BC}" srcOrd="0" destOrd="0" presId="urn:microsoft.com/office/officeart/2005/8/layout/hierarchy6"/>
    <dgm:cxn modelId="{86141776-FEF1-4E4F-940D-9BF9047C3AD2}" type="presOf" srcId="{3EC1D7DA-4578-4A36-9991-BBF0FCBDCE9C}" destId="{B1C817B3-3E60-46BB-A0F4-A951A79FE63E}" srcOrd="1" destOrd="0" presId="urn:microsoft.com/office/officeart/2005/8/layout/hierarchy6"/>
    <dgm:cxn modelId="{291C6667-8446-45FD-AF35-EDA966960EA4}" type="presOf" srcId="{7619F2D7-6AEE-4B9A-8D5E-C1CED0995E2D}" destId="{6EE6C007-4581-4556-BA4E-69F074C339DD}" srcOrd="0" destOrd="0" presId="urn:microsoft.com/office/officeart/2005/8/layout/hierarchy6"/>
    <dgm:cxn modelId="{F8982BCB-E148-4A6C-B64C-0E8CE5083775}" srcId="{074A750A-5BF2-4E3B-888F-E150F9763302}" destId="{7A231733-0404-4C62-9FDE-54C612EB20C9}" srcOrd="0" destOrd="0" parTransId="{33BC8D13-7776-461D-829E-39D6E4FF2951}" sibTransId="{F201C4F9-0D37-4051-8A7A-DDB6E1CE1ADB}"/>
    <dgm:cxn modelId="{6434F603-6826-47E1-B1B3-20E033D43173}" srcId="{074A750A-5BF2-4E3B-888F-E150F9763302}" destId="{61889E42-0C12-4327-B5A8-AF8787F0C865}" srcOrd="2" destOrd="0" parTransId="{9DDA1B85-4781-44D1-943E-35670C35C368}" sibTransId="{790A26A6-0F16-4C8A-8E58-667475165C19}"/>
    <dgm:cxn modelId="{AC567AF5-0E00-4031-9878-E641DDA2569B}" type="presParOf" srcId="{E3DFB644-4433-438F-92D7-28099BE8F3AF}" destId="{5AE14734-1A7D-4C8B-B03D-166FC569178D}" srcOrd="0" destOrd="0" presId="urn:microsoft.com/office/officeart/2005/8/layout/hierarchy6"/>
    <dgm:cxn modelId="{E59A129E-CB64-4266-85EC-4721CD8B1EB2}" type="presParOf" srcId="{5AE14734-1A7D-4C8B-B03D-166FC569178D}" destId="{2CF91742-D4FA-4744-BF82-836A834D3C36}" srcOrd="0" destOrd="0" presId="urn:microsoft.com/office/officeart/2005/8/layout/hierarchy6"/>
    <dgm:cxn modelId="{2AC96F71-14DC-404F-AF84-59CBFE24D8C8}" type="presParOf" srcId="{5AE14734-1A7D-4C8B-B03D-166FC569178D}" destId="{EFABD6A3-4688-4495-9D2B-BE98129A45C7}" srcOrd="1" destOrd="0" presId="urn:microsoft.com/office/officeart/2005/8/layout/hierarchy6"/>
    <dgm:cxn modelId="{54DD9301-9630-461B-849A-918B1990DF6A}" type="presParOf" srcId="{EFABD6A3-4688-4495-9D2B-BE98129A45C7}" destId="{5A56E522-0A29-4A98-A042-D3957415D7D5}" srcOrd="0" destOrd="0" presId="urn:microsoft.com/office/officeart/2005/8/layout/hierarchy6"/>
    <dgm:cxn modelId="{B1C7252E-351B-4805-BC93-EF17EAFB6355}" type="presParOf" srcId="{5A56E522-0A29-4A98-A042-D3957415D7D5}" destId="{2B4697E0-0111-4964-B32E-B075B86F8135}" srcOrd="0" destOrd="0" presId="urn:microsoft.com/office/officeart/2005/8/layout/hierarchy6"/>
    <dgm:cxn modelId="{E17B0AA7-1522-458D-AB94-F6EA0F836363}" type="presParOf" srcId="{5A56E522-0A29-4A98-A042-D3957415D7D5}" destId="{3116413C-EF14-4F39-B652-6BD58EE017BD}" srcOrd="1" destOrd="0" presId="urn:microsoft.com/office/officeart/2005/8/layout/hierarchy6"/>
    <dgm:cxn modelId="{F4AF4450-754A-49F8-BB00-ABFD97949F41}" type="presParOf" srcId="{3116413C-EF14-4F39-B652-6BD58EE017BD}" destId="{1B5531CB-1B06-45E2-8792-77503CE1E1B5}" srcOrd="0" destOrd="0" presId="urn:microsoft.com/office/officeart/2005/8/layout/hierarchy6"/>
    <dgm:cxn modelId="{941DBDDF-D6BA-4DF5-B2B2-132380300091}" type="presParOf" srcId="{3116413C-EF14-4F39-B652-6BD58EE017BD}" destId="{4242AE51-2838-489A-B1F4-2FF77448E35A}" srcOrd="1" destOrd="0" presId="urn:microsoft.com/office/officeart/2005/8/layout/hierarchy6"/>
    <dgm:cxn modelId="{FA1B6043-0BCF-41DA-81A7-8D6C472B05D6}" type="presParOf" srcId="{4242AE51-2838-489A-B1F4-2FF77448E35A}" destId="{7A0E5254-3F04-4252-8344-F9B4F1A41B1F}" srcOrd="0" destOrd="0" presId="urn:microsoft.com/office/officeart/2005/8/layout/hierarchy6"/>
    <dgm:cxn modelId="{7A833A0D-47CF-42E7-9476-3768028335FD}" type="presParOf" srcId="{4242AE51-2838-489A-B1F4-2FF77448E35A}" destId="{013C30AF-70D5-4FCB-A01E-C13D7C149BF8}" srcOrd="1" destOrd="0" presId="urn:microsoft.com/office/officeart/2005/8/layout/hierarchy6"/>
    <dgm:cxn modelId="{F30DB873-EF70-4A33-B945-A74333DF34C7}" type="presParOf" srcId="{3116413C-EF14-4F39-B652-6BD58EE017BD}" destId="{75B4987D-CB48-4FB9-9B75-A4E8AB806FC8}" srcOrd="2" destOrd="0" presId="urn:microsoft.com/office/officeart/2005/8/layout/hierarchy6"/>
    <dgm:cxn modelId="{1C9C1B6A-CBE4-4AFA-BFB7-CF4C0D1C008B}" type="presParOf" srcId="{3116413C-EF14-4F39-B652-6BD58EE017BD}" destId="{72EFD945-3E70-47FA-B44A-37E85074607A}" srcOrd="3" destOrd="0" presId="urn:microsoft.com/office/officeart/2005/8/layout/hierarchy6"/>
    <dgm:cxn modelId="{0A5E3448-8139-4163-9074-C596F032D5BE}" type="presParOf" srcId="{72EFD945-3E70-47FA-B44A-37E85074607A}" destId="{6EE6C007-4581-4556-BA4E-69F074C339DD}" srcOrd="0" destOrd="0" presId="urn:microsoft.com/office/officeart/2005/8/layout/hierarchy6"/>
    <dgm:cxn modelId="{7C284C56-C39D-47DE-9619-F62EA09C149F}" type="presParOf" srcId="{72EFD945-3E70-47FA-B44A-37E85074607A}" destId="{04FE934D-1109-4F53-9C66-EADB3E4CC72B}" srcOrd="1" destOrd="0" presId="urn:microsoft.com/office/officeart/2005/8/layout/hierarchy6"/>
    <dgm:cxn modelId="{FD480999-9E06-4C83-AE93-AAF06547EF81}" type="presParOf" srcId="{3116413C-EF14-4F39-B652-6BD58EE017BD}" destId="{360AA52E-AF58-4722-ACB4-C68713C3235A}" srcOrd="4" destOrd="0" presId="urn:microsoft.com/office/officeart/2005/8/layout/hierarchy6"/>
    <dgm:cxn modelId="{34BC3245-FE7B-4D13-84C1-639DAB4F732C}" type="presParOf" srcId="{3116413C-EF14-4F39-B652-6BD58EE017BD}" destId="{60374BC4-3039-44B0-BEF1-0A0667A3DD43}" srcOrd="5" destOrd="0" presId="urn:microsoft.com/office/officeart/2005/8/layout/hierarchy6"/>
    <dgm:cxn modelId="{8527FFAE-3BF9-4D95-A5D8-CF45138C5416}" type="presParOf" srcId="{60374BC4-3039-44B0-BEF1-0A0667A3DD43}" destId="{D0E8AB40-27D3-4730-8A19-549B58F7C181}" srcOrd="0" destOrd="0" presId="urn:microsoft.com/office/officeart/2005/8/layout/hierarchy6"/>
    <dgm:cxn modelId="{5F8D9847-8554-4BEE-8885-0B060F31D87E}" type="presParOf" srcId="{60374BC4-3039-44B0-BEF1-0A0667A3DD43}" destId="{F10B834D-C082-4B64-9B2A-40C49D5185BF}" srcOrd="1" destOrd="0" presId="urn:microsoft.com/office/officeart/2005/8/layout/hierarchy6"/>
    <dgm:cxn modelId="{BCDA0B2E-888D-43B9-87DB-EE93B7437CEB}" type="presParOf" srcId="{E3DFB644-4433-438F-92D7-28099BE8F3AF}" destId="{855AB298-757C-4677-99E4-DAB8F01F2C05}" srcOrd="1" destOrd="0" presId="urn:microsoft.com/office/officeart/2005/8/layout/hierarchy6"/>
    <dgm:cxn modelId="{9FDD8380-5C0C-4CFA-9C68-C4C2D01C3C4A}" type="presParOf" srcId="{855AB298-757C-4677-99E4-DAB8F01F2C05}" destId="{CA491E2D-5561-4044-9E4B-CD03670855C5}" srcOrd="0" destOrd="0" presId="urn:microsoft.com/office/officeart/2005/8/layout/hierarchy6"/>
    <dgm:cxn modelId="{3E64428A-0D85-4350-84E2-EF4EA1244491}" type="presParOf" srcId="{CA491E2D-5561-4044-9E4B-CD03670855C5}" destId="{47052369-9946-4091-851A-155C6BF7B11F}" srcOrd="0" destOrd="0" presId="urn:microsoft.com/office/officeart/2005/8/layout/hierarchy6"/>
    <dgm:cxn modelId="{236BFCF7-E9BB-4C5F-B918-BDFD44E116B1}" type="presParOf" srcId="{CA491E2D-5561-4044-9E4B-CD03670855C5}" destId="{4F5E245B-E526-4267-A026-11423678F9C3}" srcOrd="1" destOrd="0" presId="urn:microsoft.com/office/officeart/2005/8/layout/hierarchy6"/>
    <dgm:cxn modelId="{CFD9B1D0-7436-4906-88C3-9B5E8046AF05}" type="presParOf" srcId="{855AB298-757C-4677-99E4-DAB8F01F2C05}" destId="{537F0B5E-1444-4755-B335-9F3D75014431}" srcOrd="1" destOrd="0" presId="urn:microsoft.com/office/officeart/2005/8/layout/hierarchy6"/>
    <dgm:cxn modelId="{169EEF51-D2D1-466D-88F4-856B2F297BCC}" type="presParOf" srcId="{537F0B5E-1444-4755-B335-9F3D75014431}" destId="{A4963A96-D46E-42FC-B4C4-B8AF54704DDB}" srcOrd="0" destOrd="0" presId="urn:microsoft.com/office/officeart/2005/8/layout/hierarchy6"/>
    <dgm:cxn modelId="{D5B43293-50FD-401F-9015-48AB4A8347BA}" type="presParOf" srcId="{855AB298-757C-4677-99E4-DAB8F01F2C05}" destId="{C3A83836-0707-4356-ABAA-23CE20B70EDF}" srcOrd="2" destOrd="0" presId="urn:microsoft.com/office/officeart/2005/8/layout/hierarchy6"/>
    <dgm:cxn modelId="{98B3D0E3-9C46-4315-B7EE-A0BF668D884E}" type="presParOf" srcId="{C3A83836-0707-4356-ABAA-23CE20B70EDF}" destId="{FC053883-B97D-4214-9769-E035873516BC}" srcOrd="0" destOrd="0" presId="urn:microsoft.com/office/officeart/2005/8/layout/hierarchy6"/>
    <dgm:cxn modelId="{FA043685-4AC4-4DF0-9C2B-C88A0E8AB726}" type="presParOf" srcId="{C3A83836-0707-4356-ABAA-23CE20B70EDF}" destId="{B1C817B3-3E60-46BB-A0F4-A951A79FE63E}" srcOrd="1" destOrd="0" presId="urn:microsoft.com/office/officeart/2005/8/layout/hierarchy6"/>
    <dgm:cxn modelId="{79638D6C-E7C3-4876-AFE9-33B043C9D846}" type="presParOf" srcId="{855AB298-757C-4677-99E4-DAB8F01F2C05}" destId="{C4738163-1D84-4E50-B82D-99D1D78FE626}" srcOrd="3" destOrd="0" presId="urn:microsoft.com/office/officeart/2005/8/layout/hierarchy6"/>
    <dgm:cxn modelId="{857AC5AA-9805-40A0-BBE1-D217F979FAE8}" type="presParOf" srcId="{C4738163-1D84-4E50-B82D-99D1D78FE626}" destId="{CEEF4695-B175-4030-8058-475D172DBE74}" srcOrd="0" destOrd="0" presId="urn:microsoft.com/office/officeart/2005/8/layout/hierarchy6"/>
    <dgm:cxn modelId="{08E2BE0A-A975-4878-A65E-7D844DB42E0B}" type="presParOf" srcId="{855AB298-757C-4677-99E4-DAB8F01F2C05}" destId="{C75AF710-46F0-4EB3-9B92-C39F5E91C68D}" srcOrd="4" destOrd="0" presId="urn:microsoft.com/office/officeart/2005/8/layout/hierarchy6"/>
    <dgm:cxn modelId="{7DCAC4D5-3395-4803-8565-2F4B6822F7CA}" type="presParOf" srcId="{C75AF710-46F0-4EB3-9B92-C39F5E91C68D}" destId="{7691BBEE-C672-4EC7-A442-7FA50F607532}" srcOrd="0" destOrd="0" presId="urn:microsoft.com/office/officeart/2005/8/layout/hierarchy6"/>
    <dgm:cxn modelId="{233D14F7-4A9D-4928-807A-9C9FC6A3BDD2}" type="presParOf" srcId="{C75AF710-46F0-4EB3-9B92-C39F5E91C68D}" destId="{4D939B20-1C2F-400B-BC39-3167C654A31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679494-32E5-4B08-9A61-4B37B632A07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074A750A-5BF2-4E3B-888F-E150F9763302}">
      <dgm:prSet phldrT="[Text]" custT="1"/>
      <dgm:spPr/>
      <dgm:t>
        <a:bodyPr/>
        <a:lstStyle/>
        <a:p>
          <a:r>
            <a:rPr lang="en-US" sz="2400" b="1" smtClean="0"/>
            <a:t>Professional Development</a:t>
          </a:r>
        </a:p>
        <a:p>
          <a:endParaRPr lang="en-US" sz="1400" b="1"/>
        </a:p>
      </dgm:t>
    </dgm:pt>
    <dgm:pt modelId="{63ECA31D-5AD3-4F63-9800-91D9183C9C4E}" type="parTrans" cxnId="{E4384EE8-690A-44B0-B9DF-F619DFB3CB34}">
      <dgm:prSet/>
      <dgm:spPr/>
      <dgm:t>
        <a:bodyPr/>
        <a:lstStyle/>
        <a:p>
          <a:endParaRPr lang="en-US"/>
        </a:p>
      </dgm:t>
    </dgm:pt>
    <dgm:pt modelId="{2DE3E4ED-AD46-4EC1-B51B-29B13C9F4E6E}" type="sibTrans" cxnId="{E4384EE8-690A-44B0-B9DF-F619DFB3CB34}">
      <dgm:prSet/>
      <dgm:spPr/>
      <dgm:t>
        <a:bodyPr/>
        <a:lstStyle/>
        <a:p>
          <a:endParaRPr lang="en-US"/>
        </a:p>
      </dgm:t>
    </dgm:pt>
    <dgm:pt modelId="{CC420527-E153-4E67-B814-E316C2C1D61D}">
      <dgm:prSet phldrT="[Text]"/>
      <dgm:spPr/>
      <dgm:t>
        <a:bodyPr/>
        <a:lstStyle/>
        <a:p>
          <a:r>
            <a:rPr lang="en-US" smtClean="0"/>
            <a:t>Libraries</a:t>
          </a:r>
          <a:endParaRPr lang="en-US"/>
        </a:p>
      </dgm:t>
    </dgm:pt>
    <dgm:pt modelId="{4527F657-A3B1-483A-A5F3-4D7AA62DAA1E}" type="parTrans" cxnId="{B8A07860-FC22-438B-9527-BD0E07AC73A4}">
      <dgm:prSet/>
      <dgm:spPr/>
      <dgm:t>
        <a:bodyPr/>
        <a:lstStyle/>
        <a:p>
          <a:endParaRPr lang="en-US"/>
        </a:p>
      </dgm:t>
    </dgm:pt>
    <dgm:pt modelId="{FD209D46-41E7-4CFB-96D2-C3BA5C70880E}" type="sibTrans" cxnId="{B8A07860-FC22-438B-9527-BD0E07AC73A4}">
      <dgm:prSet/>
      <dgm:spPr/>
      <dgm:t>
        <a:bodyPr/>
        <a:lstStyle/>
        <a:p>
          <a:endParaRPr lang="en-US"/>
        </a:p>
      </dgm:t>
    </dgm:pt>
    <dgm:pt modelId="{7A231733-0404-4C62-9FDE-54C612EB20C9}">
      <dgm:prSet phldrT="[Text]"/>
      <dgm:spPr/>
      <dgm:t>
        <a:bodyPr/>
        <a:lstStyle/>
        <a:p>
          <a:r>
            <a:rPr lang="en-US" smtClean="0"/>
            <a:t>Librarian</a:t>
          </a:r>
          <a:endParaRPr lang="en-US"/>
        </a:p>
      </dgm:t>
    </dgm:pt>
    <dgm:pt modelId="{33BC8D13-7776-461D-829E-39D6E4FF2951}" type="parTrans" cxnId="{F8982BCB-E148-4A6C-B64C-0E8CE5083775}">
      <dgm:prSet/>
      <dgm:spPr/>
      <dgm:t>
        <a:bodyPr/>
        <a:lstStyle/>
        <a:p>
          <a:endParaRPr lang="en-US"/>
        </a:p>
      </dgm:t>
    </dgm:pt>
    <dgm:pt modelId="{F201C4F9-0D37-4051-8A7A-DDB6E1CE1ADB}" type="sibTrans" cxnId="{F8982BCB-E148-4A6C-B64C-0E8CE5083775}">
      <dgm:prSet/>
      <dgm:spPr/>
      <dgm:t>
        <a:bodyPr/>
        <a:lstStyle/>
        <a:p>
          <a:endParaRPr lang="en-US"/>
        </a:p>
      </dgm:t>
    </dgm:pt>
    <dgm:pt modelId="{7619F2D7-6AEE-4B9A-8D5E-C1CED0995E2D}">
      <dgm:prSet phldrT="[Text]"/>
      <dgm:spPr/>
      <dgm:t>
        <a:bodyPr/>
        <a:lstStyle/>
        <a:p>
          <a:r>
            <a:rPr lang="en-US" smtClean="0"/>
            <a:t>Librarian</a:t>
          </a:r>
          <a:endParaRPr lang="en-US"/>
        </a:p>
      </dgm:t>
    </dgm:pt>
    <dgm:pt modelId="{6FF61FE8-314B-4724-87F9-B57C9BF81935}" type="parTrans" cxnId="{645C30C1-1165-4DD4-A075-9CCF4C83516A}">
      <dgm:prSet/>
      <dgm:spPr/>
      <dgm:t>
        <a:bodyPr/>
        <a:lstStyle/>
        <a:p>
          <a:endParaRPr lang="en-US"/>
        </a:p>
      </dgm:t>
    </dgm:pt>
    <dgm:pt modelId="{045FBA51-48A8-481D-AE68-DA201110CEC5}" type="sibTrans" cxnId="{645C30C1-1165-4DD4-A075-9CCF4C83516A}">
      <dgm:prSet/>
      <dgm:spPr/>
      <dgm:t>
        <a:bodyPr/>
        <a:lstStyle/>
        <a:p>
          <a:endParaRPr lang="en-US"/>
        </a:p>
      </dgm:t>
    </dgm:pt>
    <dgm:pt modelId="{6CF3D22E-7DC4-43D8-9467-7E2501668730}">
      <dgm:prSet phldrT="[Text]"/>
      <dgm:spPr/>
      <dgm:t>
        <a:bodyPr/>
        <a:lstStyle/>
        <a:p>
          <a:r>
            <a:rPr lang="en-US" smtClean="0"/>
            <a:t>NY3Rs Association</a:t>
          </a:r>
          <a:endParaRPr lang="en-US"/>
        </a:p>
      </dgm:t>
    </dgm:pt>
    <dgm:pt modelId="{C8BE2570-4592-4070-A3A9-9A4ABEFC2D4A}" type="parTrans" cxnId="{7F2FF070-CA4F-4FB4-8B9C-390B84561F96}">
      <dgm:prSet/>
      <dgm:spPr/>
      <dgm:t>
        <a:bodyPr/>
        <a:lstStyle/>
        <a:p>
          <a:endParaRPr lang="en-US"/>
        </a:p>
      </dgm:t>
    </dgm:pt>
    <dgm:pt modelId="{9C42AE58-3B41-4FA9-8EBE-8D3F9C70CB32}" type="sibTrans" cxnId="{7F2FF070-CA4F-4FB4-8B9C-390B84561F96}">
      <dgm:prSet/>
      <dgm:spPr/>
      <dgm:t>
        <a:bodyPr/>
        <a:lstStyle/>
        <a:p>
          <a:endParaRPr lang="en-US"/>
        </a:p>
      </dgm:t>
    </dgm:pt>
    <dgm:pt modelId="{61889E42-0C12-4327-B5A8-AF8787F0C865}">
      <dgm:prSet phldrT="[Text]"/>
      <dgm:spPr/>
      <dgm:t>
        <a:bodyPr/>
        <a:lstStyle/>
        <a:p>
          <a:r>
            <a:rPr lang="en-US" smtClean="0"/>
            <a:t>Trainer</a:t>
          </a:r>
          <a:endParaRPr lang="en-US"/>
        </a:p>
      </dgm:t>
    </dgm:pt>
    <dgm:pt modelId="{9DDA1B85-4781-44D1-943E-35670C35C368}" type="parTrans" cxnId="{6434F603-6826-47E1-B1B3-20E033D43173}">
      <dgm:prSet/>
      <dgm:spPr/>
      <dgm:t>
        <a:bodyPr/>
        <a:lstStyle/>
        <a:p>
          <a:endParaRPr lang="en-US"/>
        </a:p>
      </dgm:t>
    </dgm:pt>
    <dgm:pt modelId="{790A26A6-0F16-4C8A-8E58-667475165C19}" type="sibTrans" cxnId="{6434F603-6826-47E1-B1B3-20E033D43173}">
      <dgm:prSet/>
      <dgm:spPr/>
      <dgm:t>
        <a:bodyPr/>
        <a:lstStyle/>
        <a:p>
          <a:endParaRPr lang="en-US"/>
        </a:p>
      </dgm:t>
    </dgm:pt>
    <dgm:pt modelId="{38C52DB8-4843-4CC2-A91B-6047D433FAE2}">
      <dgm:prSet phldrT="[Text]"/>
      <dgm:spPr/>
      <dgm:t>
        <a:bodyPr/>
        <a:lstStyle/>
        <a:p>
          <a:r>
            <a:rPr lang="en-US" smtClean="0"/>
            <a:t>Team is organized around a Coordinator (currently from Open SUNY Textbooks team) who will work with NY3Rs Association.</a:t>
          </a:r>
          <a:endParaRPr lang="en-US"/>
        </a:p>
      </dgm:t>
    </dgm:pt>
    <dgm:pt modelId="{FD3FD28F-D2F2-4376-897B-E5F52A92FEAA}" type="parTrans" cxnId="{FA5E3950-B5D1-4840-B8E6-373681211368}">
      <dgm:prSet/>
      <dgm:spPr/>
      <dgm:t>
        <a:bodyPr/>
        <a:lstStyle/>
        <a:p>
          <a:endParaRPr lang="en-US"/>
        </a:p>
      </dgm:t>
    </dgm:pt>
    <dgm:pt modelId="{7E6FC0AB-EAB9-44E0-B9EF-CAD3E59957AC}" type="sibTrans" cxnId="{FA5E3950-B5D1-4840-B8E6-373681211368}">
      <dgm:prSet/>
      <dgm:spPr/>
      <dgm:t>
        <a:bodyPr/>
        <a:lstStyle/>
        <a:p>
          <a:endParaRPr lang="en-US"/>
        </a:p>
      </dgm:t>
    </dgm:pt>
    <dgm:pt modelId="{3EC1D7DA-4578-4A36-9991-BBF0FCBDCE9C}">
      <dgm:prSet phldrT="[Text]"/>
      <dgm:spPr/>
      <dgm:t>
        <a:bodyPr/>
        <a:lstStyle/>
        <a:p>
          <a:r>
            <a:rPr lang="en-US" smtClean="0"/>
            <a:t>Develop a relationship with NY3Rs association to provide continuing education and professional development opportunities for librarians and staff working in the participating libraries.</a:t>
          </a:r>
          <a:endParaRPr lang="en-US"/>
        </a:p>
      </dgm:t>
    </dgm:pt>
    <dgm:pt modelId="{B45FA4ED-376F-4B35-B4DF-984BD8773EE8}" type="parTrans" cxnId="{B962D3F4-A6D2-4211-90AB-1320A8B17A40}">
      <dgm:prSet/>
      <dgm:spPr/>
      <dgm:t>
        <a:bodyPr/>
        <a:lstStyle/>
        <a:p>
          <a:endParaRPr lang="en-US"/>
        </a:p>
      </dgm:t>
    </dgm:pt>
    <dgm:pt modelId="{9B8D44BA-5B03-4505-AA34-0A6B9B9A30B2}" type="sibTrans" cxnId="{B962D3F4-A6D2-4211-90AB-1320A8B17A40}">
      <dgm:prSet/>
      <dgm:spPr/>
      <dgm:t>
        <a:bodyPr/>
        <a:lstStyle/>
        <a:p>
          <a:endParaRPr lang="en-US"/>
        </a:p>
      </dgm:t>
    </dgm:pt>
    <dgm:pt modelId="{E5A95B4F-1A6D-48C2-BEDD-651A5F030777}">
      <dgm:prSet phldrT="[Text]"/>
      <dgm:spPr/>
      <dgm:t>
        <a:bodyPr/>
        <a:lstStyle/>
        <a:p>
          <a:pPr algn="ctr"/>
          <a:r>
            <a:rPr lang="en-US" smtClean="0"/>
            <a:t>Libraries and NY3Rs will develop curriculum and training, bringing in trainers and speakers who will provide librarians with training to develop competencies and skills  in areas such as instructional design, copyediting, layout and design.</a:t>
          </a:r>
          <a:endParaRPr lang="en-US" i="1" smtClean="0"/>
        </a:p>
      </dgm:t>
    </dgm:pt>
    <dgm:pt modelId="{1B44C6E8-4851-4839-AE24-B0BD344871D1}" type="parTrans" cxnId="{D8F85D03-F3DA-4D00-9BAF-6CFB39032B26}">
      <dgm:prSet/>
      <dgm:spPr/>
      <dgm:t>
        <a:bodyPr/>
        <a:lstStyle/>
        <a:p>
          <a:endParaRPr lang="en-US"/>
        </a:p>
      </dgm:t>
    </dgm:pt>
    <dgm:pt modelId="{921F6BB6-D81D-4DA2-AA58-61FFD376085F}" type="sibTrans" cxnId="{D8F85D03-F3DA-4D00-9BAF-6CFB39032B26}">
      <dgm:prSet/>
      <dgm:spPr/>
      <dgm:t>
        <a:bodyPr/>
        <a:lstStyle/>
        <a:p>
          <a:endParaRPr lang="en-US"/>
        </a:p>
      </dgm:t>
    </dgm:pt>
    <dgm:pt modelId="{6CEBED1E-D692-4007-8183-42594975EA1E}">
      <dgm:prSet phldrT="[Text]"/>
      <dgm:spPr/>
      <dgm:t>
        <a:bodyPr/>
        <a:lstStyle/>
        <a:p>
          <a:r>
            <a:rPr lang="en-US" smtClean="0"/>
            <a:t>Trainer</a:t>
          </a:r>
          <a:endParaRPr lang="en-US"/>
        </a:p>
      </dgm:t>
    </dgm:pt>
    <dgm:pt modelId="{3A2C2AE0-AD09-48F8-BC01-454223D915DC}" type="parTrans" cxnId="{CFB3690B-7DCB-4470-84FB-4DDA2C076908}">
      <dgm:prSet/>
      <dgm:spPr/>
      <dgm:t>
        <a:bodyPr/>
        <a:lstStyle/>
        <a:p>
          <a:endParaRPr lang="en-US"/>
        </a:p>
      </dgm:t>
    </dgm:pt>
    <dgm:pt modelId="{65B0C06E-486E-4673-B1E8-6F344F31E610}" type="sibTrans" cxnId="{CFB3690B-7DCB-4470-84FB-4DDA2C076908}">
      <dgm:prSet/>
      <dgm:spPr/>
      <dgm:t>
        <a:bodyPr/>
        <a:lstStyle/>
        <a:p>
          <a:endParaRPr lang="en-US"/>
        </a:p>
      </dgm:t>
    </dgm:pt>
    <dgm:pt modelId="{E3DFB644-4433-438F-92D7-28099BE8F3AF}" type="pres">
      <dgm:prSet presAssocID="{74679494-32E5-4B08-9A61-4B37B632A07C}" presName="mainComposite" presStyleCnt="0">
        <dgm:presLayoutVars>
          <dgm:chPref val="1"/>
          <dgm:dir/>
          <dgm:animOne val="branch"/>
          <dgm:animLvl val="lvl"/>
          <dgm:resizeHandles val="exact"/>
        </dgm:presLayoutVars>
      </dgm:prSet>
      <dgm:spPr/>
      <dgm:t>
        <a:bodyPr/>
        <a:lstStyle/>
        <a:p>
          <a:endParaRPr lang="en-US"/>
        </a:p>
      </dgm:t>
    </dgm:pt>
    <dgm:pt modelId="{5AE14734-1A7D-4C8B-B03D-166FC569178D}" type="pres">
      <dgm:prSet presAssocID="{74679494-32E5-4B08-9A61-4B37B632A07C}" presName="hierFlow" presStyleCnt="0"/>
      <dgm:spPr/>
    </dgm:pt>
    <dgm:pt modelId="{2CF91742-D4FA-4744-BF82-836A834D3C36}" type="pres">
      <dgm:prSet presAssocID="{74679494-32E5-4B08-9A61-4B37B632A07C}" presName="firstBuf" presStyleCnt="0"/>
      <dgm:spPr/>
    </dgm:pt>
    <dgm:pt modelId="{EFABD6A3-4688-4495-9D2B-BE98129A45C7}" type="pres">
      <dgm:prSet presAssocID="{74679494-32E5-4B08-9A61-4B37B632A07C}" presName="hierChild1" presStyleCnt="0">
        <dgm:presLayoutVars>
          <dgm:chPref val="1"/>
          <dgm:animOne val="branch"/>
          <dgm:animLvl val="lvl"/>
        </dgm:presLayoutVars>
      </dgm:prSet>
      <dgm:spPr/>
    </dgm:pt>
    <dgm:pt modelId="{5A56E522-0A29-4A98-A042-D3957415D7D5}" type="pres">
      <dgm:prSet presAssocID="{074A750A-5BF2-4E3B-888F-E150F9763302}" presName="Name14" presStyleCnt="0"/>
      <dgm:spPr/>
    </dgm:pt>
    <dgm:pt modelId="{2B4697E0-0111-4964-B32E-B075B86F8135}" type="pres">
      <dgm:prSet presAssocID="{074A750A-5BF2-4E3B-888F-E150F9763302}" presName="level1Shape" presStyleLbl="node0" presStyleIdx="0" presStyleCnt="1" custScaleX="284877" custScaleY="246914">
        <dgm:presLayoutVars>
          <dgm:chPref val="3"/>
        </dgm:presLayoutVars>
      </dgm:prSet>
      <dgm:spPr/>
      <dgm:t>
        <a:bodyPr/>
        <a:lstStyle/>
        <a:p>
          <a:endParaRPr lang="en-US"/>
        </a:p>
      </dgm:t>
    </dgm:pt>
    <dgm:pt modelId="{3116413C-EF14-4F39-B652-6BD58EE017BD}" type="pres">
      <dgm:prSet presAssocID="{074A750A-5BF2-4E3B-888F-E150F9763302}" presName="hierChild2" presStyleCnt="0"/>
      <dgm:spPr/>
    </dgm:pt>
    <dgm:pt modelId="{34CC0021-7CD1-44E0-9632-575508818DB3}" type="pres">
      <dgm:prSet presAssocID="{4527F657-A3B1-483A-A5F3-4D7AA62DAA1E}" presName="Name19" presStyleLbl="parChTrans1D2" presStyleIdx="0" presStyleCnt="2"/>
      <dgm:spPr/>
      <dgm:t>
        <a:bodyPr/>
        <a:lstStyle/>
        <a:p>
          <a:endParaRPr lang="en-US"/>
        </a:p>
      </dgm:t>
    </dgm:pt>
    <dgm:pt modelId="{A810C8E5-7E74-4FCD-B5A7-F27AB6C9175B}" type="pres">
      <dgm:prSet presAssocID="{CC420527-E153-4E67-B814-E316C2C1D61D}" presName="Name21" presStyleCnt="0"/>
      <dgm:spPr/>
    </dgm:pt>
    <dgm:pt modelId="{132613E4-A443-4463-881B-EF63B77F8B47}" type="pres">
      <dgm:prSet presAssocID="{CC420527-E153-4E67-B814-E316C2C1D61D}" presName="level2Shape" presStyleLbl="node2" presStyleIdx="0" presStyleCnt="2"/>
      <dgm:spPr/>
      <dgm:t>
        <a:bodyPr/>
        <a:lstStyle/>
        <a:p>
          <a:endParaRPr lang="en-US"/>
        </a:p>
      </dgm:t>
    </dgm:pt>
    <dgm:pt modelId="{686F377A-A49C-40E9-BC95-F052CD9EE673}" type="pres">
      <dgm:prSet presAssocID="{CC420527-E153-4E67-B814-E316C2C1D61D}" presName="hierChild3" presStyleCnt="0"/>
      <dgm:spPr/>
    </dgm:pt>
    <dgm:pt modelId="{1B5531CB-1B06-45E2-8792-77503CE1E1B5}" type="pres">
      <dgm:prSet presAssocID="{33BC8D13-7776-461D-829E-39D6E4FF2951}" presName="Name19" presStyleLbl="parChTrans1D3" presStyleIdx="0" presStyleCnt="4"/>
      <dgm:spPr/>
      <dgm:t>
        <a:bodyPr/>
        <a:lstStyle/>
        <a:p>
          <a:endParaRPr lang="en-US"/>
        </a:p>
      </dgm:t>
    </dgm:pt>
    <dgm:pt modelId="{4242AE51-2838-489A-B1F4-2FF77448E35A}" type="pres">
      <dgm:prSet presAssocID="{7A231733-0404-4C62-9FDE-54C612EB20C9}" presName="Name21" presStyleCnt="0"/>
      <dgm:spPr/>
    </dgm:pt>
    <dgm:pt modelId="{7A0E5254-3F04-4252-8344-F9B4F1A41B1F}" type="pres">
      <dgm:prSet presAssocID="{7A231733-0404-4C62-9FDE-54C612EB20C9}" presName="level2Shape" presStyleLbl="node3" presStyleIdx="0" presStyleCnt="4"/>
      <dgm:spPr/>
      <dgm:t>
        <a:bodyPr/>
        <a:lstStyle/>
        <a:p>
          <a:endParaRPr lang="en-US"/>
        </a:p>
      </dgm:t>
    </dgm:pt>
    <dgm:pt modelId="{013C30AF-70D5-4FCB-A01E-C13D7C149BF8}" type="pres">
      <dgm:prSet presAssocID="{7A231733-0404-4C62-9FDE-54C612EB20C9}" presName="hierChild3" presStyleCnt="0"/>
      <dgm:spPr/>
    </dgm:pt>
    <dgm:pt modelId="{75B4987D-CB48-4FB9-9B75-A4E8AB806FC8}" type="pres">
      <dgm:prSet presAssocID="{6FF61FE8-314B-4724-87F9-B57C9BF81935}" presName="Name19" presStyleLbl="parChTrans1D3" presStyleIdx="1" presStyleCnt="4"/>
      <dgm:spPr/>
      <dgm:t>
        <a:bodyPr/>
        <a:lstStyle/>
        <a:p>
          <a:endParaRPr lang="en-US"/>
        </a:p>
      </dgm:t>
    </dgm:pt>
    <dgm:pt modelId="{72EFD945-3E70-47FA-B44A-37E85074607A}" type="pres">
      <dgm:prSet presAssocID="{7619F2D7-6AEE-4B9A-8D5E-C1CED0995E2D}" presName="Name21" presStyleCnt="0"/>
      <dgm:spPr/>
    </dgm:pt>
    <dgm:pt modelId="{6EE6C007-4581-4556-BA4E-69F074C339DD}" type="pres">
      <dgm:prSet presAssocID="{7619F2D7-6AEE-4B9A-8D5E-C1CED0995E2D}" presName="level2Shape" presStyleLbl="node3" presStyleIdx="1" presStyleCnt="4"/>
      <dgm:spPr/>
      <dgm:t>
        <a:bodyPr/>
        <a:lstStyle/>
        <a:p>
          <a:endParaRPr lang="en-US"/>
        </a:p>
      </dgm:t>
    </dgm:pt>
    <dgm:pt modelId="{04FE934D-1109-4F53-9C66-EADB3E4CC72B}" type="pres">
      <dgm:prSet presAssocID="{7619F2D7-6AEE-4B9A-8D5E-C1CED0995E2D}" presName="hierChild3" presStyleCnt="0"/>
      <dgm:spPr/>
    </dgm:pt>
    <dgm:pt modelId="{34FE1EF2-3EA6-4D3A-B78F-F5BE244395A1}" type="pres">
      <dgm:prSet presAssocID="{C8BE2570-4592-4070-A3A9-9A4ABEFC2D4A}" presName="Name19" presStyleLbl="parChTrans1D2" presStyleIdx="1" presStyleCnt="2"/>
      <dgm:spPr/>
      <dgm:t>
        <a:bodyPr/>
        <a:lstStyle/>
        <a:p>
          <a:endParaRPr lang="en-US"/>
        </a:p>
      </dgm:t>
    </dgm:pt>
    <dgm:pt modelId="{8CDDB4FE-6419-4510-A222-7054DDC2DED5}" type="pres">
      <dgm:prSet presAssocID="{6CF3D22E-7DC4-43D8-9467-7E2501668730}" presName="Name21" presStyleCnt="0"/>
      <dgm:spPr/>
    </dgm:pt>
    <dgm:pt modelId="{B4E67D1E-923E-4A1F-B164-388874A2670C}" type="pres">
      <dgm:prSet presAssocID="{6CF3D22E-7DC4-43D8-9467-7E2501668730}" presName="level2Shape" presStyleLbl="node2" presStyleIdx="1" presStyleCnt="2"/>
      <dgm:spPr/>
      <dgm:t>
        <a:bodyPr/>
        <a:lstStyle/>
        <a:p>
          <a:endParaRPr lang="en-US"/>
        </a:p>
      </dgm:t>
    </dgm:pt>
    <dgm:pt modelId="{8EDA8113-07A1-4D55-BF54-60D98C38D6B6}" type="pres">
      <dgm:prSet presAssocID="{6CF3D22E-7DC4-43D8-9467-7E2501668730}" presName="hierChild3" presStyleCnt="0"/>
      <dgm:spPr/>
    </dgm:pt>
    <dgm:pt modelId="{360AA52E-AF58-4722-ACB4-C68713C3235A}" type="pres">
      <dgm:prSet presAssocID="{9DDA1B85-4781-44D1-943E-35670C35C368}" presName="Name19" presStyleLbl="parChTrans1D3" presStyleIdx="2" presStyleCnt="4"/>
      <dgm:spPr/>
      <dgm:t>
        <a:bodyPr/>
        <a:lstStyle/>
        <a:p>
          <a:endParaRPr lang="en-US"/>
        </a:p>
      </dgm:t>
    </dgm:pt>
    <dgm:pt modelId="{60374BC4-3039-44B0-BEF1-0A0667A3DD43}" type="pres">
      <dgm:prSet presAssocID="{61889E42-0C12-4327-B5A8-AF8787F0C865}" presName="Name21" presStyleCnt="0"/>
      <dgm:spPr/>
    </dgm:pt>
    <dgm:pt modelId="{D0E8AB40-27D3-4730-8A19-549B58F7C181}" type="pres">
      <dgm:prSet presAssocID="{61889E42-0C12-4327-B5A8-AF8787F0C865}" presName="level2Shape" presStyleLbl="node3" presStyleIdx="2" presStyleCnt="4"/>
      <dgm:spPr/>
      <dgm:t>
        <a:bodyPr/>
        <a:lstStyle/>
        <a:p>
          <a:endParaRPr lang="en-US"/>
        </a:p>
      </dgm:t>
    </dgm:pt>
    <dgm:pt modelId="{F10B834D-C082-4B64-9B2A-40C49D5185BF}" type="pres">
      <dgm:prSet presAssocID="{61889E42-0C12-4327-B5A8-AF8787F0C865}" presName="hierChild3" presStyleCnt="0"/>
      <dgm:spPr/>
    </dgm:pt>
    <dgm:pt modelId="{42FAFBE9-CDC8-40AA-8747-A4FCB82018D7}" type="pres">
      <dgm:prSet presAssocID="{3A2C2AE0-AD09-48F8-BC01-454223D915DC}" presName="Name19" presStyleLbl="parChTrans1D3" presStyleIdx="3" presStyleCnt="4"/>
      <dgm:spPr/>
      <dgm:t>
        <a:bodyPr/>
        <a:lstStyle/>
        <a:p>
          <a:endParaRPr lang="en-US"/>
        </a:p>
      </dgm:t>
    </dgm:pt>
    <dgm:pt modelId="{EC801385-38BA-4C0F-8DE1-3B82C232712C}" type="pres">
      <dgm:prSet presAssocID="{6CEBED1E-D692-4007-8183-42594975EA1E}" presName="Name21" presStyleCnt="0"/>
      <dgm:spPr/>
    </dgm:pt>
    <dgm:pt modelId="{D1341DDC-F858-473E-A7B5-017BE5587EEE}" type="pres">
      <dgm:prSet presAssocID="{6CEBED1E-D692-4007-8183-42594975EA1E}" presName="level2Shape" presStyleLbl="node3" presStyleIdx="3" presStyleCnt="4"/>
      <dgm:spPr/>
      <dgm:t>
        <a:bodyPr/>
        <a:lstStyle/>
        <a:p>
          <a:endParaRPr lang="en-US"/>
        </a:p>
      </dgm:t>
    </dgm:pt>
    <dgm:pt modelId="{59574475-1C42-4778-96DB-92E06E4F7E78}" type="pres">
      <dgm:prSet presAssocID="{6CEBED1E-D692-4007-8183-42594975EA1E}" presName="hierChild3" presStyleCnt="0"/>
      <dgm:spPr/>
    </dgm:pt>
    <dgm:pt modelId="{855AB298-757C-4677-99E4-DAB8F01F2C05}" type="pres">
      <dgm:prSet presAssocID="{74679494-32E5-4B08-9A61-4B37B632A07C}" presName="bgShapesFlow" presStyleCnt="0"/>
      <dgm:spPr/>
    </dgm:pt>
    <dgm:pt modelId="{CA491E2D-5561-4044-9E4B-CD03670855C5}" type="pres">
      <dgm:prSet presAssocID="{38C52DB8-4843-4CC2-A91B-6047D433FAE2}" presName="rectComp" presStyleCnt="0"/>
      <dgm:spPr/>
    </dgm:pt>
    <dgm:pt modelId="{47052369-9946-4091-851A-155C6BF7B11F}" type="pres">
      <dgm:prSet presAssocID="{38C52DB8-4843-4CC2-A91B-6047D433FAE2}" presName="bgRect" presStyleLbl="bgShp" presStyleIdx="0" presStyleCnt="3"/>
      <dgm:spPr/>
      <dgm:t>
        <a:bodyPr/>
        <a:lstStyle/>
        <a:p>
          <a:endParaRPr lang="en-US"/>
        </a:p>
      </dgm:t>
    </dgm:pt>
    <dgm:pt modelId="{4F5E245B-E526-4267-A026-11423678F9C3}" type="pres">
      <dgm:prSet presAssocID="{38C52DB8-4843-4CC2-A91B-6047D433FAE2}" presName="bgRectTx" presStyleLbl="bgShp" presStyleIdx="0" presStyleCnt="3">
        <dgm:presLayoutVars>
          <dgm:bulletEnabled val="1"/>
        </dgm:presLayoutVars>
      </dgm:prSet>
      <dgm:spPr/>
      <dgm:t>
        <a:bodyPr/>
        <a:lstStyle/>
        <a:p>
          <a:endParaRPr lang="en-US"/>
        </a:p>
      </dgm:t>
    </dgm:pt>
    <dgm:pt modelId="{537F0B5E-1444-4755-B335-9F3D75014431}" type="pres">
      <dgm:prSet presAssocID="{38C52DB8-4843-4CC2-A91B-6047D433FAE2}" presName="spComp" presStyleCnt="0"/>
      <dgm:spPr/>
    </dgm:pt>
    <dgm:pt modelId="{A4963A96-D46E-42FC-B4C4-B8AF54704DDB}" type="pres">
      <dgm:prSet presAssocID="{38C52DB8-4843-4CC2-A91B-6047D433FAE2}" presName="vSp" presStyleCnt="0"/>
      <dgm:spPr/>
    </dgm:pt>
    <dgm:pt modelId="{C3A83836-0707-4356-ABAA-23CE20B70EDF}" type="pres">
      <dgm:prSet presAssocID="{3EC1D7DA-4578-4A36-9991-BBF0FCBDCE9C}" presName="rectComp" presStyleCnt="0"/>
      <dgm:spPr/>
    </dgm:pt>
    <dgm:pt modelId="{FC053883-B97D-4214-9769-E035873516BC}" type="pres">
      <dgm:prSet presAssocID="{3EC1D7DA-4578-4A36-9991-BBF0FCBDCE9C}" presName="bgRect" presStyleLbl="bgShp" presStyleIdx="1" presStyleCnt="3"/>
      <dgm:spPr/>
      <dgm:t>
        <a:bodyPr/>
        <a:lstStyle/>
        <a:p>
          <a:endParaRPr lang="en-US"/>
        </a:p>
      </dgm:t>
    </dgm:pt>
    <dgm:pt modelId="{B1C817B3-3E60-46BB-A0F4-A951A79FE63E}" type="pres">
      <dgm:prSet presAssocID="{3EC1D7DA-4578-4A36-9991-BBF0FCBDCE9C}" presName="bgRectTx" presStyleLbl="bgShp" presStyleIdx="1" presStyleCnt="3">
        <dgm:presLayoutVars>
          <dgm:bulletEnabled val="1"/>
        </dgm:presLayoutVars>
      </dgm:prSet>
      <dgm:spPr/>
      <dgm:t>
        <a:bodyPr/>
        <a:lstStyle/>
        <a:p>
          <a:endParaRPr lang="en-US"/>
        </a:p>
      </dgm:t>
    </dgm:pt>
    <dgm:pt modelId="{C4738163-1D84-4E50-B82D-99D1D78FE626}" type="pres">
      <dgm:prSet presAssocID="{3EC1D7DA-4578-4A36-9991-BBF0FCBDCE9C}" presName="spComp" presStyleCnt="0"/>
      <dgm:spPr/>
    </dgm:pt>
    <dgm:pt modelId="{CEEF4695-B175-4030-8058-475D172DBE74}" type="pres">
      <dgm:prSet presAssocID="{3EC1D7DA-4578-4A36-9991-BBF0FCBDCE9C}" presName="vSp" presStyleCnt="0"/>
      <dgm:spPr/>
    </dgm:pt>
    <dgm:pt modelId="{C75AF710-46F0-4EB3-9B92-C39F5E91C68D}" type="pres">
      <dgm:prSet presAssocID="{E5A95B4F-1A6D-48C2-BEDD-651A5F030777}" presName="rectComp" presStyleCnt="0"/>
      <dgm:spPr/>
    </dgm:pt>
    <dgm:pt modelId="{7691BBEE-C672-4EC7-A442-7FA50F607532}" type="pres">
      <dgm:prSet presAssocID="{E5A95B4F-1A6D-48C2-BEDD-651A5F030777}" presName="bgRect" presStyleLbl="bgShp" presStyleIdx="2" presStyleCnt="3" custScaleY="167936"/>
      <dgm:spPr/>
      <dgm:t>
        <a:bodyPr/>
        <a:lstStyle/>
        <a:p>
          <a:endParaRPr lang="en-US"/>
        </a:p>
      </dgm:t>
    </dgm:pt>
    <dgm:pt modelId="{4D939B20-1C2F-400B-BC39-3167C654A31C}" type="pres">
      <dgm:prSet presAssocID="{E5A95B4F-1A6D-48C2-BEDD-651A5F030777}" presName="bgRectTx" presStyleLbl="bgShp" presStyleIdx="2" presStyleCnt="3">
        <dgm:presLayoutVars>
          <dgm:bulletEnabled val="1"/>
        </dgm:presLayoutVars>
      </dgm:prSet>
      <dgm:spPr/>
      <dgm:t>
        <a:bodyPr/>
        <a:lstStyle/>
        <a:p>
          <a:endParaRPr lang="en-US"/>
        </a:p>
      </dgm:t>
    </dgm:pt>
  </dgm:ptLst>
  <dgm:cxnLst>
    <dgm:cxn modelId="{C308154E-C11B-419B-B06F-643720C21034}" type="presOf" srcId="{E5A95B4F-1A6D-48C2-BEDD-651A5F030777}" destId="{7691BBEE-C672-4EC7-A442-7FA50F607532}" srcOrd="0" destOrd="0" presId="urn:microsoft.com/office/officeart/2005/8/layout/hierarchy6"/>
    <dgm:cxn modelId="{FC290468-66C6-432C-9F29-F55719725D8A}" type="presOf" srcId="{CC420527-E153-4E67-B814-E316C2C1D61D}" destId="{132613E4-A443-4463-881B-EF63B77F8B47}" srcOrd="0" destOrd="0" presId="urn:microsoft.com/office/officeart/2005/8/layout/hierarchy6"/>
    <dgm:cxn modelId="{D0054F10-3273-4A09-8DDB-8F75B4D698D0}" type="presOf" srcId="{3EC1D7DA-4578-4A36-9991-BBF0FCBDCE9C}" destId="{FC053883-B97D-4214-9769-E035873516BC}" srcOrd="0" destOrd="0" presId="urn:microsoft.com/office/officeart/2005/8/layout/hierarchy6"/>
    <dgm:cxn modelId="{C9349F54-1E1B-44B5-9BA1-28E78D18C465}" type="presOf" srcId="{E5A95B4F-1A6D-48C2-BEDD-651A5F030777}" destId="{4D939B20-1C2F-400B-BC39-3167C654A31C}" srcOrd="1" destOrd="0" presId="urn:microsoft.com/office/officeart/2005/8/layout/hierarchy6"/>
    <dgm:cxn modelId="{6D3ECE22-EEC1-4097-88D1-167DC8BEC5C9}" type="presOf" srcId="{6CF3D22E-7DC4-43D8-9467-7E2501668730}" destId="{B4E67D1E-923E-4A1F-B164-388874A2670C}" srcOrd="0" destOrd="0" presId="urn:microsoft.com/office/officeart/2005/8/layout/hierarchy6"/>
    <dgm:cxn modelId="{6D558DB8-B824-4228-8451-63B1E1C6BC00}" type="presOf" srcId="{9DDA1B85-4781-44D1-943E-35670C35C368}" destId="{360AA52E-AF58-4722-ACB4-C68713C3235A}" srcOrd="0" destOrd="0" presId="urn:microsoft.com/office/officeart/2005/8/layout/hierarchy6"/>
    <dgm:cxn modelId="{4434DA95-F1D7-4EBC-8E80-AA70CA2CE5E7}" type="presOf" srcId="{61889E42-0C12-4327-B5A8-AF8787F0C865}" destId="{D0E8AB40-27D3-4730-8A19-549B58F7C181}" srcOrd="0" destOrd="0" presId="urn:microsoft.com/office/officeart/2005/8/layout/hierarchy6"/>
    <dgm:cxn modelId="{D23A3779-91F7-424E-945F-303466678B38}" type="presOf" srcId="{C8BE2570-4592-4070-A3A9-9A4ABEFC2D4A}" destId="{34FE1EF2-3EA6-4D3A-B78F-F5BE244395A1}" srcOrd="0" destOrd="0" presId="urn:microsoft.com/office/officeart/2005/8/layout/hierarchy6"/>
    <dgm:cxn modelId="{73F7CA49-893A-4237-B2BA-592B2D973C05}" type="presOf" srcId="{074A750A-5BF2-4E3B-888F-E150F9763302}" destId="{2B4697E0-0111-4964-B32E-B075B86F8135}" srcOrd="0" destOrd="0" presId="urn:microsoft.com/office/officeart/2005/8/layout/hierarchy6"/>
    <dgm:cxn modelId="{7F2FF070-CA4F-4FB4-8B9C-390B84561F96}" srcId="{074A750A-5BF2-4E3B-888F-E150F9763302}" destId="{6CF3D22E-7DC4-43D8-9467-7E2501668730}" srcOrd="1" destOrd="0" parTransId="{C8BE2570-4592-4070-A3A9-9A4ABEFC2D4A}" sibTransId="{9C42AE58-3B41-4FA9-8EBE-8D3F9C70CB32}"/>
    <dgm:cxn modelId="{C96A57DE-8579-4CE6-A06F-CC7332A1E4D9}" type="presOf" srcId="{6CEBED1E-D692-4007-8183-42594975EA1E}" destId="{D1341DDC-F858-473E-A7B5-017BE5587EEE}" srcOrd="0" destOrd="0" presId="urn:microsoft.com/office/officeart/2005/8/layout/hierarchy6"/>
    <dgm:cxn modelId="{B8A07860-FC22-438B-9527-BD0E07AC73A4}" srcId="{074A750A-5BF2-4E3B-888F-E150F9763302}" destId="{CC420527-E153-4E67-B814-E316C2C1D61D}" srcOrd="0" destOrd="0" parTransId="{4527F657-A3B1-483A-A5F3-4D7AA62DAA1E}" sibTransId="{FD209D46-41E7-4CFB-96D2-C3BA5C70880E}"/>
    <dgm:cxn modelId="{CFB3690B-7DCB-4470-84FB-4DDA2C076908}" srcId="{6CF3D22E-7DC4-43D8-9467-7E2501668730}" destId="{6CEBED1E-D692-4007-8183-42594975EA1E}" srcOrd="1" destOrd="0" parTransId="{3A2C2AE0-AD09-48F8-BC01-454223D915DC}" sibTransId="{65B0C06E-486E-4673-B1E8-6F344F31E610}"/>
    <dgm:cxn modelId="{92894BFF-71A2-4F59-A37C-58F042D90170}" type="presOf" srcId="{3A2C2AE0-AD09-48F8-BC01-454223D915DC}" destId="{42FAFBE9-CDC8-40AA-8747-A4FCB82018D7}" srcOrd="0" destOrd="0" presId="urn:microsoft.com/office/officeart/2005/8/layout/hierarchy6"/>
    <dgm:cxn modelId="{1F48AE2B-1391-400B-9B13-B8DB43BCD14C}" type="presOf" srcId="{3EC1D7DA-4578-4A36-9991-BBF0FCBDCE9C}" destId="{B1C817B3-3E60-46BB-A0F4-A951A79FE63E}" srcOrd="1" destOrd="0" presId="urn:microsoft.com/office/officeart/2005/8/layout/hierarchy6"/>
    <dgm:cxn modelId="{645C30C1-1165-4DD4-A075-9CCF4C83516A}" srcId="{CC420527-E153-4E67-B814-E316C2C1D61D}" destId="{7619F2D7-6AEE-4B9A-8D5E-C1CED0995E2D}" srcOrd="1" destOrd="0" parTransId="{6FF61FE8-314B-4724-87F9-B57C9BF81935}" sibTransId="{045FBA51-48A8-481D-AE68-DA201110CEC5}"/>
    <dgm:cxn modelId="{AFA80DC5-3CE4-4042-9848-AE3FED542554}" type="presOf" srcId="{38C52DB8-4843-4CC2-A91B-6047D433FAE2}" destId="{47052369-9946-4091-851A-155C6BF7B11F}" srcOrd="0" destOrd="0" presId="urn:microsoft.com/office/officeart/2005/8/layout/hierarchy6"/>
    <dgm:cxn modelId="{8883F697-80A9-4F1D-9E0F-AAA33FC61A72}" type="presOf" srcId="{38C52DB8-4843-4CC2-A91B-6047D433FAE2}" destId="{4F5E245B-E526-4267-A026-11423678F9C3}" srcOrd="1" destOrd="0" presId="urn:microsoft.com/office/officeart/2005/8/layout/hierarchy6"/>
    <dgm:cxn modelId="{6695E87F-CF79-4BF3-8BEB-EBF5E9C57CBC}" type="presOf" srcId="{7A231733-0404-4C62-9FDE-54C612EB20C9}" destId="{7A0E5254-3F04-4252-8344-F9B4F1A41B1F}" srcOrd="0" destOrd="0" presId="urn:microsoft.com/office/officeart/2005/8/layout/hierarchy6"/>
    <dgm:cxn modelId="{FA5E3950-B5D1-4840-B8E6-373681211368}" srcId="{74679494-32E5-4B08-9A61-4B37B632A07C}" destId="{38C52DB8-4843-4CC2-A91B-6047D433FAE2}" srcOrd="1" destOrd="0" parTransId="{FD3FD28F-D2F2-4376-897B-E5F52A92FEAA}" sibTransId="{7E6FC0AB-EAB9-44E0-B9EF-CAD3E59957AC}"/>
    <dgm:cxn modelId="{F8982BCB-E148-4A6C-B64C-0E8CE5083775}" srcId="{CC420527-E153-4E67-B814-E316C2C1D61D}" destId="{7A231733-0404-4C62-9FDE-54C612EB20C9}" srcOrd="0" destOrd="0" parTransId="{33BC8D13-7776-461D-829E-39D6E4FF2951}" sibTransId="{F201C4F9-0D37-4051-8A7A-DDB6E1CE1ADB}"/>
    <dgm:cxn modelId="{707C5001-9B68-426F-9A01-078EB3C5B24E}" type="presOf" srcId="{4527F657-A3B1-483A-A5F3-4D7AA62DAA1E}" destId="{34CC0021-7CD1-44E0-9632-575508818DB3}" srcOrd="0" destOrd="0" presId="urn:microsoft.com/office/officeart/2005/8/layout/hierarchy6"/>
    <dgm:cxn modelId="{E4384EE8-690A-44B0-B9DF-F619DFB3CB34}" srcId="{74679494-32E5-4B08-9A61-4B37B632A07C}" destId="{074A750A-5BF2-4E3B-888F-E150F9763302}" srcOrd="0" destOrd="0" parTransId="{63ECA31D-5AD3-4F63-9800-91D9183C9C4E}" sibTransId="{2DE3E4ED-AD46-4EC1-B51B-29B13C9F4E6E}"/>
    <dgm:cxn modelId="{B962D3F4-A6D2-4211-90AB-1320A8B17A40}" srcId="{74679494-32E5-4B08-9A61-4B37B632A07C}" destId="{3EC1D7DA-4578-4A36-9991-BBF0FCBDCE9C}" srcOrd="2" destOrd="0" parTransId="{B45FA4ED-376F-4B35-B4DF-984BD8773EE8}" sibTransId="{9B8D44BA-5B03-4505-AA34-0A6B9B9A30B2}"/>
    <dgm:cxn modelId="{818F331A-D562-4BF0-ACF7-5A617F9A6FFC}" type="presOf" srcId="{33BC8D13-7776-461D-829E-39D6E4FF2951}" destId="{1B5531CB-1B06-45E2-8792-77503CE1E1B5}" srcOrd="0" destOrd="0" presId="urn:microsoft.com/office/officeart/2005/8/layout/hierarchy6"/>
    <dgm:cxn modelId="{558FD1FC-B3D3-4429-9C12-100F57A6C37F}" type="presOf" srcId="{74679494-32E5-4B08-9A61-4B37B632A07C}" destId="{E3DFB644-4433-438F-92D7-28099BE8F3AF}" srcOrd="0" destOrd="0" presId="urn:microsoft.com/office/officeart/2005/8/layout/hierarchy6"/>
    <dgm:cxn modelId="{F873B77D-0525-4A44-8528-6D802E46067C}" type="presOf" srcId="{7619F2D7-6AEE-4B9A-8D5E-C1CED0995E2D}" destId="{6EE6C007-4581-4556-BA4E-69F074C339DD}" srcOrd="0" destOrd="0" presId="urn:microsoft.com/office/officeart/2005/8/layout/hierarchy6"/>
    <dgm:cxn modelId="{D8F85D03-F3DA-4D00-9BAF-6CFB39032B26}" srcId="{74679494-32E5-4B08-9A61-4B37B632A07C}" destId="{E5A95B4F-1A6D-48C2-BEDD-651A5F030777}" srcOrd="3" destOrd="0" parTransId="{1B44C6E8-4851-4839-AE24-B0BD344871D1}" sibTransId="{921F6BB6-D81D-4DA2-AA58-61FFD376085F}"/>
    <dgm:cxn modelId="{6434F603-6826-47E1-B1B3-20E033D43173}" srcId="{6CF3D22E-7DC4-43D8-9467-7E2501668730}" destId="{61889E42-0C12-4327-B5A8-AF8787F0C865}" srcOrd="0" destOrd="0" parTransId="{9DDA1B85-4781-44D1-943E-35670C35C368}" sibTransId="{790A26A6-0F16-4C8A-8E58-667475165C19}"/>
    <dgm:cxn modelId="{1B1C42FE-C6C8-40F5-A7E2-5698F63A86E0}" type="presOf" srcId="{6FF61FE8-314B-4724-87F9-B57C9BF81935}" destId="{75B4987D-CB48-4FB9-9B75-A4E8AB806FC8}" srcOrd="0" destOrd="0" presId="urn:microsoft.com/office/officeart/2005/8/layout/hierarchy6"/>
    <dgm:cxn modelId="{32461DBC-3DD9-4B3B-8B8E-DCD1960B7911}" type="presParOf" srcId="{E3DFB644-4433-438F-92D7-28099BE8F3AF}" destId="{5AE14734-1A7D-4C8B-B03D-166FC569178D}" srcOrd="0" destOrd="0" presId="urn:microsoft.com/office/officeart/2005/8/layout/hierarchy6"/>
    <dgm:cxn modelId="{C98ACB7C-9862-4539-ACC1-C4F3AAD72434}" type="presParOf" srcId="{5AE14734-1A7D-4C8B-B03D-166FC569178D}" destId="{2CF91742-D4FA-4744-BF82-836A834D3C36}" srcOrd="0" destOrd="0" presId="urn:microsoft.com/office/officeart/2005/8/layout/hierarchy6"/>
    <dgm:cxn modelId="{1276EF37-5F5F-4B2C-BDB4-9A43103426C0}" type="presParOf" srcId="{5AE14734-1A7D-4C8B-B03D-166FC569178D}" destId="{EFABD6A3-4688-4495-9D2B-BE98129A45C7}" srcOrd="1" destOrd="0" presId="urn:microsoft.com/office/officeart/2005/8/layout/hierarchy6"/>
    <dgm:cxn modelId="{3C0D0BA5-A03B-4913-9B0B-0AA6171DE9CC}" type="presParOf" srcId="{EFABD6A3-4688-4495-9D2B-BE98129A45C7}" destId="{5A56E522-0A29-4A98-A042-D3957415D7D5}" srcOrd="0" destOrd="0" presId="urn:microsoft.com/office/officeart/2005/8/layout/hierarchy6"/>
    <dgm:cxn modelId="{3DCAB5F4-E9B5-4548-89B1-6D80E463C523}" type="presParOf" srcId="{5A56E522-0A29-4A98-A042-D3957415D7D5}" destId="{2B4697E0-0111-4964-B32E-B075B86F8135}" srcOrd="0" destOrd="0" presId="urn:microsoft.com/office/officeart/2005/8/layout/hierarchy6"/>
    <dgm:cxn modelId="{E7448A24-8FF3-4D58-85C9-72C5F586E78F}" type="presParOf" srcId="{5A56E522-0A29-4A98-A042-D3957415D7D5}" destId="{3116413C-EF14-4F39-B652-6BD58EE017BD}" srcOrd="1" destOrd="0" presId="urn:microsoft.com/office/officeart/2005/8/layout/hierarchy6"/>
    <dgm:cxn modelId="{C26E0750-356F-4D51-AA0C-2622D7671EA4}" type="presParOf" srcId="{3116413C-EF14-4F39-B652-6BD58EE017BD}" destId="{34CC0021-7CD1-44E0-9632-575508818DB3}" srcOrd="0" destOrd="0" presId="urn:microsoft.com/office/officeart/2005/8/layout/hierarchy6"/>
    <dgm:cxn modelId="{E94378EC-B9C3-4E3B-8498-89DC29398C81}" type="presParOf" srcId="{3116413C-EF14-4F39-B652-6BD58EE017BD}" destId="{A810C8E5-7E74-4FCD-B5A7-F27AB6C9175B}" srcOrd="1" destOrd="0" presId="urn:microsoft.com/office/officeart/2005/8/layout/hierarchy6"/>
    <dgm:cxn modelId="{D25053D0-5A1F-47FA-8E27-D959DB5D702E}" type="presParOf" srcId="{A810C8E5-7E74-4FCD-B5A7-F27AB6C9175B}" destId="{132613E4-A443-4463-881B-EF63B77F8B47}" srcOrd="0" destOrd="0" presId="urn:microsoft.com/office/officeart/2005/8/layout/hierarchy6"/>
    <dgm:cxn modelId="{DDCA0C39-B8FC-4058-B900-6BE764668D48}" type="presParOf" srcId="{A810C8E5-7E74-4FCD-B5A7-F27AB6C9175B}" destId="{686F377A-A49C-40E9-BC95-F052CD9EE673}" srcOrd="1" destOrd="0" presId="urn:microsoft.com/office/officeart/2005/8/layout/hierarchy6"/>
    <dgm:cxn modelId="{E5D80789-31B5-4D72-B218-428B6416D0E9}" type="presParOf" srcId="{686F377A-A49C-40E9-BC95-F052CD9EE673}" destId="{1B5531CB-1B06-45E2-8792-77503CE1E1B5}" srcOrd="0" destOrd="0" presId="urn:microsoft.com/office/officeart/2005/8/layout/hierarchy6"/>
    <dgm:cxn modelId="{0E9D8974-D260-4851-972D-F6794C4C90CE}" type="presParOf" srcId="{686F377A-A49C-40E9-BC95-F052CD9EE673}" destId="{4242AE51-2838-489A-B1F4-2FF77448E35A}" srcOrd="1" destOrd="0" presId="urn:microsoft.com/office/officeart/2005/8/layout/hierarchy6"/>
    <dgm:cxn modelId="{184508A3-19B6-49B2-930F-644C420BCAB7}" type="presParOf" srcId="{4242AE51-2838-489A-B1F4-2FF77448E35A}" destId="{7A0E5254-3F04-4252-8344-F9B4F1A41B1F}" srcOrd="0" destOrd="0" presId="urn:microsoft.com/office/officeart/2005/8/layout/hierarchy6"/>
    <dgm:cxn modelId="{5EF814BB-046A-49BE-A5C1-B501D2E8DD86}" type="presParOf" srcId="{4242AE51-2838-489A-B1F4-2FF77448E35A}" destId="{013C30AF-70D5-4FCB-A01E-C13D7C149BF8}" srcOrd="1" destOrd="0" presId="urn:microsoft.com/office/officeart/2005/8/layout/hierarchy6"/>
    <dgm:cxn modelId="{CFC9CE0A-F666-4366-ACA0-1DC8FC4B1AA7}" type="presParOf" srcId="{686F377A-A49C-40E9-BC95-F052CD9EE673}" destId="{75B4987D-CB48-4FB9-9B75-A4E8AB806FC8}" srcOrd="2" destOrd="0" presId="urn:microsoft.com/office/officeart/2005/8/layout/hierarchy6"/>
    <dgm:cxn modelId="{2596C569-8143-4381-B550-59ECF4BB6DE7}" type="presParOf" srcId="{686F377A-A49C-40E9-BC95-F052CD9EE673}" destId="{72EFD945-3E70-47FA-B44A-37E85074607A}" srcOrd="3" destOrd="0" presId="urn:microsoft.com/office/officeart/2005/8/layout/hierarchy6"/>
    <dgm:cxn modelId="{58762324-A66D-437F-B2DE-F3F08484B82B}" type="presParOf" srcId="{72EFD945-3E70-47FA-B44A-37E85074607A}" destId="{6EE6C007-4581-4556-BA4E-69F074C339DD}" srcOrd="0" destOrd="0" presId="urn:microsoft.com/office/officeart/2005/8/layout/hierarchy6"/>
    <dgm:cxn modelId="{669CD603-C9DD-4565-89E5-0B538D98FE50}" type="presParOf" srcId="{72EFD945-3E70-47FA-B44A-37E85074607A}" destId="{04FE934D-1109-4F53-9C66-EADB3E4CC72B}" srcOrd="1" destOrd="0" presId="urn:microsoft.com/office/officeart/2005/8/layout/hierarchy6"/>
    <dgm:cxn modelId="{DFDA72D1-5D59-4EC1-8077-3D3132735D8B}" type="presParOf" srcId="{3116413C-EF14-4F39-B652-6BD58EE017BD}" destId="{34FE1EF2-3EA6-4D3A-B78F-F5BE244395A1}" srcOrd="2" destOrd="0" presId="urn:microsoft.com/office/officeart/2005/8/layout/hierarchy6"/>
    <dgm:cxn modelId="{A76EB395-9AA3-479A-8E5C-36D3E091AF3B}" type="presParOf" srcId="{3116413C-EF14-4F39-B652-6BD58EE017BD}" destId="{8CDDB4FE-6419-4510-A222-7054DDC2DED5}" srcOrd="3" destOrd="0" presId="urn:microsoft.com/office/officeart/2005/8/layout/hierarchy6"/>
    <dgm:cxn modelId="{853A74CC-D11E-4AB7-9854-AA6AB72F359D}" type="presParOf" srcId="{8CDDB4FE-6419-4510-A222-7054DDC2DED5}" destId="{B4E67D1E-923E-4A1F-B164-388874A2670C}" srcOrd="0" destOrd="0" presId="urn:microsoft.com/office/officeart/2005/8/layout/hierarchy6"/>
    <dgm:cxn modelId="{D27B7F07-125D-44B1-93C5-6A13D65F7885}" type="presParOf" srcId="{8CDDB4FE-6419-4510-A222-7054DDC2DED5}" destId="{8EDA8113-07A1-4D55-BF54-60D98C38D6B6}" srcOrd="1" destOrd="0" presId="urn:microsoft.com/office/officeart/2005/8/layout/hierarchy6"/>
    <dgm:cxn modelId="{FAB24BB8-4A55-4519-A365-3BADCECB0F28}" type="presParOf" srcId="{8EDA8113-07A1-4D55-BF54-60D98C38D6B6}" destId="{360AA52E-AF58-4722-ACB4-C68713C3235A}" srcOrd="0" destOrd="0" presId="urn:microsoft.com/office/officeart/2005/8/layout/hierarchy6"/>
    <dgm:cxn modelId="{3D9FCB4D-C6BA-4487-A2AF-F592F5BCE070}" type="presParOf" srcId="{8EDA8113-07A1-4D55-BF54-60D98C38D6B6}" destId="{60374BC4-3039-44B0-BEF1-0A0667A3DD43}" srcOrd="1" destOrd="0" presId="urn:microsoft.com/office/officeart/2005/8/layout/hierarchy6"/>
    <dgm:cxn modelId="{BAADA24C-0F43-4012-B601-88259DA2C6C4}" type="presParOf" srcId="{60374BC4-3039-44B0-BEF1-0A0667A3DD43}" destId="{D0E8AB40-27D3-4730-8A19-549B58F7C181}" srcOrd="0" destOrd="0" presId="urn:microsoft.com/office/officeart/2005/8/layout/hierarchy6"/>
    <dgm:cxn modelId="{5109195C-EF6A-485B-9A26-A7A5ED98646B}" type="presParOf" srcId="{60374BC4-3039-44B0-BEF1-0A0667A3DD43}" destId="{F10B834D-C082-4B64-9B2A-40C49D5185BF}" srcOrd="1" destOrd="0" presId="urn:microsoft.com/office/officeart/2005/8/layout/hierarchy6"/>
    <dgm:cxn modelId="{9EB1BB54-5BE7-4242-8B39-D5ECC50054DB}" type="presParOf" srcId="{8EDA8113-07A1-4D55-BF54-60D98C38D6B6}" destId="{42FAFBE9-CDC8-40AA-8747-A4FCB82018D7}" srcOrd="2" destOrd="0" presId="urn:microsoft.com/office/officeart/2005/8/layout/hierarchy6"/>
    <dgm:cxn modelId="{01BAB51B-28A9-4D59-942D-D69B75003397}" type="presParOf" srcId="{8EDA8113-07A1-4D55-BF54-60D98C38D6B6}" destId="{EC801385-38BA-4C0F-8DE1-3B82C232712C}" srcOrd="3" destOrd="0" presId="urn:microsoft.com/office/officeart/2005/8/layout/hierarchy6"/>
    <dgm:cxn modelId="{4ED223D3-1ABA-4B04-95BA-84C82CDD1808}" type="presParOf" srcId="{EC801385-38BA-4C0F-8DE1-3B82C232712C}" destId="{D1341DDC-F858-473E-A7B5-017BE5587EEE}" srcOrd="0" destOrd="0" presId="urn:microsoft.com/office/officeart/2005/8/layout/hierarchy6"/>
    <dgm:cxn modelId="{13067432-BBF8-4300-BAAD-2B87F780BF0C}" type="presParOf" srcId="{EC801385-38BA-4C0F-8DE1-3B82C232712C}" destId="{59574475-1C42-4778-96DB-92E06E4F7E78}" srcOrd="1" destOrd="0" presId="urn:microsoft.com/office/officeart/2005/8/layout/hierarchy6"/>
    <dgm:cxn modelId="{7C7D03F9-E975-4446-B80D-FCCB078CE9DF}" type="presParOf" srcId="{E3DFB644-4433-438F-92D7-28099BE8F3AF}" destId="{855AB298-757C-4677-99E4-DAB8F01F2C05}" srcOrd="1" destOrd="0" presId="urn:microsoft.com/office/officeart/2005/8/layout/hierarchy6"/>
    <dgm:cxn modelId="{A51E5A47-DD27-48BB-A04E-4DB691E115F7}" type="presParOf" srcId="{855AB298-757C-4677-99E4-DAB8F01F2C05}" destId="{CA491E2D-5561-4044-9E4B-CD03670855C5}" srcOrd="0" destOrd="0" presId="urn:microsoft.com/office/officeart/2005/8/layout/hierarchy6"/>
    <dgm:cxn modelId="{1A19BB02-CA48-42B1-83F8-A08A3D251628}" type="presParOf" srcId="{CA491E2D-5561-4044-9E4B-CD03670855C5}" destId="{47052369-9946-4091-851A-155C6BF7B11F}" srcOrd="0" destOrd="0" presId="urn:microsoft.com/office/officeart/2005/8/layout/hierarchy6"/>
    <dgm:cxn modelId="{CA247F67-502F-4C01-90B1-7F01B1B56430}" type="presParOf" srcId="{CA491E2D-5561-4044-9E4B-CD03670855C5}" destId="{4F5E245B-E526-4267-A026-11423678F9C3}" srcOrd="1" destOrd="0" presId="urn:microsoft.com/office/officeart/2005/8/layout/hierarchy6"/>
    <dgm:cxn modelId="{6CBFF30D-B4EE-4EED-949D-21958E098E0A}" type="presParOf" srcId="{855AB298-757C-4677-99E4-DAB8F01F2C05}" destId="{537F0B5E-1444-4755-B335-9F3D75014431}" srcOrd="1" destOrd="0" presId="urn:microsoft.com/office/officeart/2005/8/layout/hierarchy6"/>
    <dgm:cxn modelId="{E97FC85C-36E9-4635-9861-9C57FC9FCBA0}" type="presParOf" srcId="{537F0B5E-1444-4755-B335-9F3D75014431}" destId="{A4963A96-D46E-42FC-B4C4-B8AF54704DDB}" srcOrd="0" destOrd="0" presId="urn:microsoft.com/office/officeart/2005/8/layout/hierarchy6"/>
    <dgm:cxn modelId="{8C2882BA-164C-42B5-95EE-51BB9EA5477F}" type="presParOf" srcId="{855AB298-757C-4677-99E4-DAB8F01F2C05}" destId="{C3A83836-0707-4356-ABAA-23CE20B70EDF}" srcOrd="2" destOrd="0" presId="urn:microsoft.com/office/officeart/2005/8/layout/hierarchy6"/>
    <dgm:cxn modelId="{A96DFFA2-761A-4ADD-85C7-2E0418E743CF}" type="presParOf" srcId="{C3A83836-0707-4356-ABAA-23CE20B70EDF}" destId="{FC053883-B97D-4214-9769-E035873516BC}" srcOrd="0" destOrd="0" presId="urn:microsoft.com/office/officeart/2005/8/layout/hierarchy6"/>
    <dgm:cxn modelId="{035A5DD6-EA81-4BA8-9FEF-CC99A3DA9122}" type="presParOf" srcId="{C3A83836-0707-4356-ABAA-23CE20B70EDF}" destId="{B1C817B3-3E60-46BB-A0F4-A951A79FE63E}" srcOrd="1" destOrd="0" presId="urn:microsoft.com/office/officeart/2005/8/layout/hierarchy6"/>
    <dgm:cxn modelId="{390E23E7-5B3D-464B-91A0-51D17C3D1AA1}" type="presParOf" srcId="{855AB298-757C-4677-99E4-DAB8F01F2C05}" destId="{C4738163-1D84-4E50-B82D-99D1D78FE626}" srcOrd="3" destOrd="0" presId="urn:microsoft.com/office/officeart/2005/8/layout/hierarchy6"/>
    <dgm:cxn modelId="{DC5FC753-6FB0-4B73-881C-CFCE20BEEB8A}" type="presParOf" srcId="{C4738163-1D84-4E50-B82D-99D1D78FE626}" destId="{CEEF4695-B175-4030-8058-475D172DBE74}" srcOrd="0" destOrd="0" presId="urn:microsoft.com/office/officeart/2005/8/layout/hierarchy6"/>
    <dgm:cxn modelId="{5CB82E36-5B72-4D56-BCFF-5610843E55BB}" type="presParOf" srcId="{855AB298-757C-4677-99E4-DAB8F01F2C05}" destId="{C75AF710-46F0-4EB3-9B92-C39F5E91C68D}" srcOrd="4" destOrd="0" presId="urn:microsoft.com/office/officeart/2005/8/layout/hierarchy6"/>
    <dgm:cxn modelId="{384D40A2-B8C8-4289-BDDC-B8C472C08D57}" type="presParOf" srcId="{C75AF710-46F0-4EB3-9B92-C39F5E91C68D}" destId="{7691BBEE-C672-4EC7-A442-7FA50F607532}" srcOrd="0" destOrd="0" presId="urn:microsoft.com/office/officeart/2005/8/layout/hierarchy6"/>
    <dgm:cxn modelId="{2D86381E-4248-442D-9FF0-162A52707146}" type="presParOf" srcId="{C75AF710-46F0-4EB3-9B92-C39F5E91C68D}" destId="{4D939B20-1C2F-400B-BC39-3167C654A31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679494-32E5-4B08-9A61-4B37B632A07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074A750A-5BF2-4E3B-888F-E150F9763302}">
      <dgm:prSet phldrT="[Text]" custT="1"/>
      <dgm:spPr/>
      <dgm:t>
        <a:bodyPr/>
        <a:lstStyle/>
        <a:p>
          <a:r>
            <a:rPr lang="en-US" sz="2400" b="1" smtClean="0"/>
            <a:t>Marketing &amp; Adoption</a:t>
          </a:r>
        </a:p>
      </dgm:t>
    </dgm:pt>
    <dgm:pt modelId="{63ECA31D-5AD3-4F63-9800-91D9183C9C4E}" type="parTrans" cxnId="{E4384EE8-690A-44B0-B9DF-F619DFB3CB34}">
      <dgm:prSet/>
      <dgm:spPr/>
      <dgm:t>
        <a:bodyPr/>
        <a:lstStyle/>
        <a:p>
          <a:endParaRPr lang="en-US"/>
        </a:p>
      </dgm:t>
    </dgm:pt>
    <dgm:pt modelId="{2DE3E4ED-AD46-4EC1-B51B-29B13C9F4E6E}" type="sibTrans" cxnId="{E4384EE8-690A-44B0-B9DF-F619DFB3CB34}">
      <dgm:prSet/>
      <dgm:spPr/>
      <dgm:t>
        <a:bodyPr/>
        <a:lstStyle/>
        <a:p>
          <a:endParaRPr lang="en-US"/>
        </a:p>
      </dgm:t>
    </dgm:pt>
    <dgm:pt modelId="{CC420527-E153-4E67-B814-E316C2C1D61D}">
      <dgm:prSet phldrT="[Text]"/>
      <dgm:spPr/>
      <dgm:t>
        <a:bodyPr/>
        <a:lstStyle/>
        <a:p>
          <a:r>
            <a:rPr lang="en-US" smtClean="0"/>
            <a:t>SUNY</a:t>
          </a:r>
          <a:endParaRPr lang="en-US"/>
        </a:p>
      </dgm:t>
    </dgm:pt>
    <dgm:pt modelId="{4527F657-A3B1-483A-A5F3-4D7AA62DAA1E}" type="parTrans" cxnId="{B8A07860-FC22-438B-9527-BD0E07AC73A4}">
      <dgm:prSet/>
      <dgm:spPr/>
      <dgm:t>
        <a:bodyPr/>
        <a:lstStyle/>
        <a:p>
          <a:endParaRPr lang="en-US"/>
        </a:p>
      </dgm:t>
    </dgm:pt>
    <dgm:pt modelId="{FD209D46-41E7-4CFB-96D2-C3BA5C70880E}" type="sibTrans" cxnId="{B8A07860-FC22-438B-9527-BD0E07AC73A4}">
      <dgm:prSet/>
      <dgm:spPr/>
      <dgm:t>
        <a:bodyPr/>
        <a:lstStyle/>
        <a:p>
          <a:endParaRPr lang="en-US"/>
        </a:p>
      </dgm:t>
    </dgm:pt>
    <dgm:pt modelId="{7A231733-0404-4C62-9FDE-54C612EB20C9}">
      <dgm:prSet phldrT="[Text]"/>
      <dgm:spPr/>
      <dgm:t>
        <a:bodyPr/>
        <a:lstStyle/>
        <a:p>
          <a:r>
            <a:rPr lang="en-US" smtClean="0"/>
            <a:t>Librarian</a:t>
          </a:r>
          <a:endParaRPr lang="en-US"/>
        </a:p>
      </dgm:t>
    </dgm:pt>
    <dgm:pt modelId="{33BC8D13-7776-461D-829E-39D6E4FF2951}" type="parTrans" cxnId="{F8982BCB-E148-4A6C-B64C-0E8CE5083775}">
      <dgm:prSet/>
      <dgm:spPr/>
      <dgm:t>
        <a:bodyPr/>
        <a:lstStyle/>
        <a:p>
          <a:endParaRPr lang="en-US"/>
        </a:p>
      </dgm:t>
    </dgm:pt>
    <dgm:pt modelId="{F201C4F9-0D37-4051-8A7A-DDB6E1CE1ADB}" type="sibTrans" cxnId="{F8982BCB-E148-4A6C-B64C-0E8CE5083775}">
      <dgm:prSet/>
      <dgm:spPr/>
      <dgm:t>
        <a:bodyPr/>
        <a:lstStyle/>
        <a:p>
          <a:endParaRPr lang="en-US"/>
        </a:p>
      </dgm:t>
    </dgm:pt>
    <dgm:pt modelId="{7619F2D7-6AEE-4B9A-8D5E-C1CED0995E2D}">
      <dgm:prSet phldrT="[Text]"/>
      <dgm:spPr/>
      <dgm:t>
        <a:bodyPr/>
        <a:lstStyle/>
        <a:p>
          <a:r>
            <a:rPr lang="en-US" smtClean="0"/>
            <a:t>Faculty</a:t>
          </a:r>
          <a:endParaRPr lang="en-US"/>
        </a:p>
      </dgm:t>
    </dgm:pt>
    <dgm:pt modelId="{6FF61FE8-314B-4724-87F9-B57C9BF81935}" type="parTrans" cxnId="{645C30C1-1165-4DD4-A075-9CCF4C83516A}">
      <dgm:prSet/>
      <dgm:spPr/>
      <dgm:t>
        <a:bodyPr/>
        <a:lstStyle/>
        <a:p>
          <a:endParaRPr lang="en-US"/>
        </a:p>
      </dgm:t>
    </dgm:pt>
    <dgm:pt modelId="{045FBA51-48A8-481D-AE68-DA201110CEC5}" type="sibTrans" cxnId="{645C30C1-1165-4DD4-A075-9CCF4C83516A}">
      <dgm:prSet/>
      <dgm:spPr/>
      <dgm:t>
        <a:bodyPr/>
        <a:lstStyle/>
        <a:p>
          <a:endParaRPr lang="en-US"/>
        </a:p>
      </dgm:t>
    </dgm:pt>
    <dgm:pt modelId="{38C52DB8-4843-4CC2-A91B-6047D433FAE2}">
      <dgm:prSet phldrT="[Text]"/>
      <dgm:spPr/>
      <dgm:t>
        <a:bodyPr/>
        <a:lstStyle/>
        <a:p>
          <a:r>
            <a:rPr lang="en-US" smtClean="0"/>
            <a:t>Team is organized around a Coordinator(s) (currently from Open SUNY Textbooks team) who works with volunteers from own library and across network.</a:t>
          </a:r>
          <a:endParaRPr lang="en-US"/>
        </a:p>
      </dgm:t>
    </dgm:pt>
    <dgm:pt modelId="{FD3FD28F-D2F2-4376-897B-E5F52A92FEAA}" type="parTrans" cxnId="{FA5E3950-B5D1-4840-B8E6-373681211368}">
      <dgm:prSet/>
      <dgm:spPr/>
      <dgm:t>
        <a:bodyPr/>
        <a:lstStyle/>
        <a:p>
          <a:endParaRPr lang="en-US"/>
        </a:p>
      </dgm:t>
    </dgm:pt>
    <dgm:pt modelId="{7E6FC0AB-EAB9-44E0-B9EF-CAD3E59957AC}" type="sibTrans" cxnId="{FA5E3950-B5D1-4840-B8E6-373681211368}">
      <dgm:prSet/>
      <dgm:spPr/>
      <dgm:t>
        <a:bodyPr/>
        <a:lstStyle/>
        <a:p>
          <a:endParaRPr lang="en-US"/>
        </a:p>
      </dgm:t>
    </dgm:pt>
    <dgm:pt modelId="{3EC1D7DA-4578-4A36-9991-BBF0FCBDCE9C}">
      <dgm:prSet phldrT="[Text]"/>
      <dgm:spPr/>
      <dgm:t>
        <a:bodyPr/>
        <a:lstStyle/>
        <a:p>
          <a:r>
            <a:rPr lang="en-US" smtClean="0"/>
            <a:t>Members of marketing and adoption team work on marketing to faculty and students, as well as the adoption strategies on their campuses.</a:t>
          </a:r>
          <a:endParaRPr lang="en-US"/>
        </a:p>
      </dgm:t>
    </dgm:pt>
    <dgm:pt modelId="{B45FA4ED-376F-4B35-B4DF-984BD8773EE8}" type="parTrans" cxnId="{B962D3F4-A6D2-4211-90AB-1320A8B17A40}">
      <dgm:prSet/>
      <dgm:spPr/>
      <dgm:t>
        <a:bodyPr/>
        <a:lstStyle/>
        <a:p>
          <a:endParaRPr lang="en-US"/>
        </a:p>
      </dgm:t>
    </dgm:pt>
    <dgm:pt modelId="{9B8D44BA-5B03-4505-AA34-0A6B9B9A30B2}" type="sibTrans" cxnId="{B962D3F4-A6D2-4211-90AB-1320A8B17A40}">
      <dgm:prSet/>
      <dgm:spPr/>
      <dgm:t>
        <a:bodyPr/>
        <a:lstStyle/>
        <a:p>
          <a:endParaRPr lang="en-US"/>
        </a:p>
      </dgm:t>
    </dgm:pt>
    <dgm:pt modelId="{E5A95B4F-1A6D-48C2-BEDD-651A5F030777}">
      <dgm:prSet phldrT="[Text]"/>
      <dgm:spPr/>
      <dgm:t>
        <a:bodyPr/>
        <a:lstStyle/>
        <a:p>
          <a:r>
            <a:rPr lang="en-US" smtClean="0"/>
            <a:t>Librarians work with faculty &amp; students on their campuses to find develop marketing plans and communications, send out press releases, gather feedback and input to give to Editorial Review team.</a:t>
          </a:r>
          <a:endParaRPr lang="en-US"/>
        </a:p>
      </dgm:t>
    </dgm:pt>
    <dgm:pt modelId="{1B44C6E8-4851-4839-AE24-B0BD344871D1}" type="parTrans" cxnId="{D8F85D03-F3DA-4D00-9BAF-6CFB39032B26}">
      <dgm:prSet/>
      <dgm:spPr/>
      <dgm:t>
        <a:bodyPr/>
        <a:lstStyle/>
        <a:p>
          <a:endParaRPr lang="en-US"/>
        </a:p>
      </dgm:t>
    </dgm:pt>
    <dgm:pt modelId="{921F6BB6-D81D-4DA2-AA58-61FFD376085F}" type="sibTrans" cxnId="{D8F85D03-F3DA-4D00-9BAF-6CFB39032B26}">
      <dgm:prSet/>
      <dgm:spPr/>
      <dgm:t>
        <a:bodyPr/>
        <a:lstStyle/>
        <a:p>
          <a:endParaRPr lang="en-US"/>
        </a:p>
      </dgm:t>
    </dgm:pt>
    <dgm:pt modelId="{61889E42-0C12-4327-B5A8-AF8787F0C865}">
      <dgm:prSet phldrT="[Text]"/>
      <dgm:spPr/>
      <dgm:t>
        <a:bodyPr/>
        <a:lstStyle/>
        <a:p>
          <a:r>
            <a:rPr lang="en-US" smtClean="0"/>
            <a:t>Librarian</a:t>
          </a:r>
          <a:endParaRPr lang="en-US"/>
        </a:p>
      </dgm:t>
    </dgm:pt>
    <dgm:pt modelId="{6CF3D22E-7DC4-43D8-9467-7E2501668730}">
      <dgm:prSet phldrT="[Text]"/>
      <dgm:spPr/>
      <dgm:t>
        <a:bodyPr/>
        <a:lstStyle/>
        <a:p>
          <a:r>
            <a:rPr lang="en-US" smtClean="0"/>
            <a:t>SUNY</a:t>
          </a:r>
          <a:endParaRPr lang="en-US"/>
        </a:p>
      </dgm:t>
    </dgm:pt>
    <dgm:pt modelId="{9C42AE58-3B41-4FA9-8EBE-8D3F9C70CB32}" type="sibTrans" cxnId="{7F2FF070-CA4F-4FB4-8B9C-390B84561F96}">
      <dgm:prSet/>
      <dgm:spPr/>
      <dgm:t>
        <a:bodyPr/>
        <a:lstStyle/>
        <a:p>
          <a:endParaRPr lang="en-US"/>
        </a:p>
      </dgm:t>
    </dgm:pt>
    <dgm:pt modelId="{C8BE2570-4592-4070-A3A9-9A4ABEFC2D4A}" type="parTrans" cxnId="{7F2FF070-CA4F-4FB4-8B9C-390B84561F96}">
      <dgm:prSet/>
      <dgm:spPr/>
      <dgm:t>
        <a:bodyPr/>
        <a:lstStyle/>
        <a:p>
          <a:endParaRPr lang="en-US"/>
        </a:p>
      </dgm:t>
    </dgm:pt>
    <dgm:pt modelId="{790A26A6-0F16-4C8A-8E58-667475165C19}" type="sibTrans" cxnId="{6434F603-6826-47E1-B1B3-20E033D43173}">
      <dgm:prSet/>
      <dgm:spPr/>
      <dgm:t>
        <a:bodyPr/>
        <a:lstStyle/>
        <a:p>
          <a:endParaRPr lang="en-US"/>
        </a:p>
      </dgm:t>
    </dgm:pt>
    <dgm:pt modelId="{9DDA1B85-4781-44D1-943E-35670C35C368}" type="parTrans" cxnId="{6434F603-6826-47E1-B1B3-20E033D43173}">
      <dgm:prSet/>
      <dgm:spPr/>
      <dgm:t>
        <a:bodyPr/>
        <a:lstStyle/>
        <a:p>
          <a:endParaRPr lang="en-US"/>
        </a:p>
      </dgm:t>
    </dgm:pt>
    <dgm:pt modelId="{E3DFB644-4433-438F-92D7-28099BE8F3AF}" type="pres">
      <dgm:prSet presAssocID="{74679494-32E5-4B08-9A61-4B37B632A07C}" presName="mainComposite" presStyleCnt="0">
        <dgm:presLayoutVars>
          <dgm:chPref val="1"/>
          <dgm:dir/>
          <dgm:animOne val="branch"/>
          <dgm:animLvl val="lvl"/>
          <dgm:resizeHandles val="exact"/>
        </dgm:presLayoutVars>
      </dgm:prSet>
      <dgm:spPr/>
      <dgm:t>
        <a:bodyPr/>
        <a:lstStyle/>
        <a:p>
          <a:endParaRPr lang="en-US"/>
        </a:p>
      </dgm:t>
    </dgm:pt>
    <dgm:pt modelId="{5AE14734-1A7D-4C8B-B03D-166FC569178D}" type="pres">
      <dgm:prSet presAssocID="{74679494-32E5-4B08-9A61-4B37B632A07C}" presName="hierFlow" presStyleCnt="0"/>
      <dgm:spPr/>
    </dgm:pt>
    <dgm:pt modelId="{2CF91742-D4FA-4744-BF82-836A834D3C36}" type="pres">
      <dgm:prSet presAssocID="{74679494-32E5-4B08-9A61-4B37B632A07C}" presName="firstBuf" presStyleCnt="0"/>
      <dgm:spPr/>
    </dgm:pt>
    <dgm:pt modelId="{EFABD6A3-4688-4495-9D2B-BE98129A45C7}" type="pres">
      <dgm:prSet presAssocID="{74679494-32E5-4B08-9A61-4B37B632A07C}" presName="hierChild1" presStyleCnt="0">
        <dgm:presLayoutVars>
          <dgm:chPref val="1"/>
          <dgm:animOne val="branch"/>
          <dgm:animLvl val="lvl"/>
        </dgm:presLayoutVars>
      </dgm:prSet>
      <dgm:spPr/>
    </dgm:pt>
    <dgm:pt modelId="{5A56E522-0A29-4A98-A042-D3957415D7D5}" type="pres">
      <dgm:prSet presAssocID="{074A750A-5BF2-4E3B-888F-E150F9763302}" presName="Name14" presStyleCnt="0"/>
      <dgm:spPr/>
    </dgm:pt>
    <dgm:pt modelId="{2B4697E0-0111-4964-B32E-B075B86F8135}" type="pres">
      <dgm:prSet presAssocID="{074A750A-5BF2-4E3B-888F-E150F9763302}" presName="level1Shape" presStyleLbl="node0" presStyleIdx="0" presStyleCnt="1" custScaleX="263528" custScaleY="196895">
        <dgm:presLayoutVars>
          <dgm:chPref val="3"/>
        </dgm:presLayoutVars>
      </dgm:prSet>
      <dgm:spPr/>
      <dgm:t>
        <a:bodyPr/>
        <a:lstStyle/>
        <a:p>
          <a:endParaRPr lang="en-US"/>
        </a:p>
      </dgm:t>
    </dgm:pt>
    <dgm:pt modelId="{3116413C-EF14-4F39-B652-6BD58EE017BD}" type="pres">
      <dgm:prSet presAssocID="{074A750A-5BF2-4E3B-888F-E150F9763302}" presName="hierChild2" presStyleCnt="0"/>
      <dgm:spPr/>
    </dgm:pt>
    <dgm:pt modelId="{34CC0021-7CD1-44E0-9632-575508818DB3}" type="pres">
      <dgm:prSet presAssocID="{4527F657-A3B1-483A-A5F3-4D7AA62DAA1E}" presName="Name19" presStyleLbl="parChTrans1D2" presStyleIdx="0" presStyleCnt="2"/>
      <dgm:spPr/>
      <dgm:t>
        <a:bodyPr/>
        <a:lstStyle/>
        <a:p>
          <a:endParaRPr lang="en-US"/>
        </a:p>
      </dgm:t>
    </dgm:pt>
    <dgm:pt modelId="{A810C8E5-7E74-4FCD-B5A7-F27AB6C9175B}" type="pres">
      <dgm:prSet presAssocID="{CC420527-E153-4E67-B814-E316C2C1D61D}" presName="Name21" presStyleCnt="0"/>
      <dgm:spPr/>
    </dgm:pt>
    <dgm:pt modelId="{132613E4-A443-4463-881B-EF63B77F8B47}" type="pres">
      <dgm:prSet presAssocID="{CC420527-E153-4E67-B814-E316C2C1D61D}" presName="level2Shape" presStyleLbl="node2" presStyleIdx="0" presStyleCnt="2"/>
      <dgm:spPr/>
      <dgm:t>
        <a:bodyPr/>
        <a:lstStyle/>
        <a:p>
          <a:endParaRPr lang="en-US"/>
        </a:p>
      </dgm:t>
    </dgm:pt>
    <dgm:pt modelId="{686F377A-A49C-40E9-BC95-F052CD9EE673}" type="pres">
      <dgm:prSet presAssocID="{CC420527-E153-4E67-B814-E316C2C1D61D}" presName="hierChild3" presStyleCnt="0"/>
      <dgm:spPr/>
    </dgm:pt>
    <dgm:pt modelId="{1B5531CB-1B06-45E2-8792-77503CE1E1B5}" type="pres">
      <dgm:prSet presAssocID="{33BC8D13-7776-461D-829E-39D6E4FF2951}" presName="Name19" presStyleLbl="parChTrans1D3" presStyleIdx="0" presStyleCnt="3"/>
      <dgm:spPr/>
      <dgm:t>
        <a:bodyPr/>
        <a:lstStyle/>
        <a:p>
          <a:endParaRPr lang="en-US"/>
        </a:p>
      </dgm:t>
    </dgm:pt>
    <dgm:pt modelId="{4242AE51-2838-489A-B1F4-2FF77448E35A}" type="pres">
      <dgm:prSet presAssocID="{7A231733-0404-4C62-9FDE-54C612EB20C9}" presName="Name21" presStyleCnt="0"/>
      <dgm:spPr/>
    </dgm:pt>
    <dgm:pt modelId="{7A0E5254-3F04-4252-8344-F9B4F1A41B1F}" type="pres">
      <dgm:prSet presAssocID="{7A231733-0404-4C62-9FDE-54C612EB20C9}" presName="level2Shape" presStyleLbl="node3" presStyleIdx="0" presStyleCnt="3"/>
      <dgm:spPr/>
      <dgm:t>
        <a:bodyPr/>
        <a:lstStyle/>
        <a:p>
          <a:endParaRPr lang="en-US"/>
        </a:p>
      </dgm:t>
    </dgm:pt>
    <dgm:pt modelId="{013C30AF-70D5-4FCB-A01E-C13D7C149BF8}" type="pres">
      <dgm:prSet presAssocID="{7A231733-0404-4C62-9FDE-54C612EB20C9}" presName="hierChild3" presStyleCnt="0"/>
      <dgm:spPr/>
    </dgm:pt>
    <dgm:pt modelId="{75B4987D-CB48-4FB9-9B75-A4E8AB806FC8}" type="pres">
      <dgm:prSet presAssocID="{6FF61FE8-314B-4724-87F9-B57C9BF81935}" presName="Name19" presStyleLbl="parChTrans1D3" presStyleIdx="1" presStyleCnt="3"/>
      <dgm:spPr/>
      <dgm:t>
        <a:bodyPr/>
        <a:lstStyle/>
        <a:p>
          <a:endParaRPr lang="en-US"/>
        </a:p>
      </dgm:t>
    </dgm:pt>
    <dgm:pt modelId="{72EFD945-3E70-47FA-B44A-37E85074607A}" type="pres">
      <dgm:prSet presAssocID="{7619F2D7-6AEE-4B9A-8D5E-C1CED0995E2D}" presName="Name21" presStyleCnt="0"/>
      <dgm:spPr/>
    </dgm:pt>
    <dgm:pt modelId="{6EE6C007-4581-4556-BA4E-69F074C339DD}" type="pres">
      <dgm:prSet presAssocID="{7619F2D7-6AEE-4B9A-8D5E-C1CED0995E2D}" presName="level2Shape" presStyleLbl="node3" presStyleIdx="1" presStyleCnt="3"/>
      <dgm:spPr/>
      <dgm:t>
        <a:bodyPr/>
        <a:lstStyle/>
        <a:p>
          <a:endParaRPr lang="en-US"/>
        </a:p>
      </dgm:t>
    </dgm:pt>
    <dgm:pt modelId="{04FE934D-1109-4F53-9C66-EADB3E4CC72B}" type="pres">
      <dgm:prSet presAssocID="{7619F2D7-6AEE-4B9A-8D5E-C1CED0995E2D}" presName="hierChild3" presStyleCnt="0"/>
      <dgm:spPr/>
    </dgm:pt>
    <dgm:pt modelId="{34FE1EF2-3EA6-4D3A-B78F-F5BE244395A1}" type="pres">
      <dgm:prSet presAssocID="{C8BE2570-4592-4070-A3A9-9A4ABEFC2D4A}" presName="Name19" presStyleLbl="parChTrans1D2" presStyleIdx="1" presStyleCnt="2"/>
      <dgm:spPr/>
      <dgm:t>
        <a:bodyPr/>
        <a:lstStyle/>
        <a:p>
          <a:endParaRPr lang="en-US"/>
        </a:p>
      </dgm:t>
    </dgm:pt>
    <dgm:pt modelId="{8CDDB4FE-6419-4510-A222-7054DDC2DED5}" type="pres">
      <dgm:prSet presAssocID="{6CF3D22E-7DC4-43D8-9467-7E2501668730}" presName="Name21" presStyleCnt="0"/>
      <dgm:spPr/>
    </dgm:pt>
    <dgm:pt modelId="{B4E67D1E-923E-4A1F-B164-388874A2670C}" type="pres">
      <dgm:prSet presAssocID="{6CF3D22E-7DC4-43D8-9467-7E2501668730}" presName="level2Shape" presStyleLbl="node2" presStyleIdx="1" presStyleCnt="2"/>
      <dgm:spPr/>
      <dgm:t>
        <a:bodyPr/>
        <a:lstStyle/>
        <a:p>
          <a:endParaRPr lang="en-US"/>
        </a:p>
      </dgm:t>
    </dgm:pt>
    <dgm:pt modelId="{8EDA8113-07A1-4D55-BF54-60D98C38D6B6}" type="pres">
      <dgm:prSet presAssocID="{6CF3D22E-7DC4-43D8-9467-7E2501668730}" presName="hierChild3" presStyleCnt="0"/>
      <dgm:spPr/>
    </dgm:pt>
    <dgm:pt modelId="{360AA52E-AF58-4722-ACB4-C68713C3235A}" type="pres">
      <dgm:prSet presAssocID="{9DDA1B85-4781-44D1-943E-35670C35C368}" presName="Name19" presStyleLbl="parChTrans1D3" presStyleIdx="2" presStyleCnt="3"/>
      <dgm:spPr/>
      <dgm:t>
        <a:bodyPr/>
        <a:lstStyle/>
        <a:p>
          <a:endParaRPr lang="en-US"/>
        </a:p>
      </dgm:t>
    </dgm:pt>
    <dgm:pt modelId="{60374BC4-3039-44B0-BEF1-0A0667A3DD43}" type="pres">
      <dgm:prSet presAssocID="{61889E42-0C12-4327-B5A8-AF8787F0C865}" presName="Name21" presStyleCnt="0"/>
      <dgm:spPr/>
    </dgm:pt>
    <dgm:pt modelId="{D0E8AB40-27D3-4730-8A19-549B58F7C181}" type="pres">
      <dgm:prSet presAssocID="{61889E42-0C12-4327-B5A8-AF8787F0C865}" presName="level2Shape" presStyleLbl="node3" presStyleIdx="2" presStyleCnt="3"/>
      <dgm:spPr/>
      <dgm:t>
        <a:bodyPr/>
        <a:lstStyle/>
        <a:p>
          <a:endParaRPr lang="en-US"/>
        </a:p>
      </dgm:t>
    </dgm:pt>
    <dgm:pt modelId="{F10B834D-C082-4B64-9B2A-40C49D5185BF}" type="pres">
      <dgm:prSet presAssocID="{61889E42-0C12-4327-B5A8-AF8787F0C865}" presName="hierChild3" presStyleCnt="0"/>
      <dgm:spPr/>
    </dgm:pt>
    <dgm:pt modelId="{855AB298-757C-4677-99E4-DAB8F01F2C05}" type="pres">
      <dgm:prSet presAssocID="{74679494-32E5-4B08-9A61-4B37B632A07C}" presName="bgShapesFlow" presStyleCnt="0"/>
      <dgm:spPr/>
    </dgm:pt>
    <dgm:pt modelId="{CA491E2D-5561-4044-9E4B-CD03670855C5}" type="pres">
      <dgm:prSet presAssocID="{38C52DB8-4843-4CC2-A91B-6047D433FAE2}" presName="rectComp" presStyleCnt="0"/>
      <dgm:spPr/>
    </dgm:pt>
    <dgm:pt modelId="{47052369-9946-4091-851A-155C6BF7B11F}" type="pres">
      <dgm:prSet presAssocID="{38C52DB8-4843-4CC2-A91B-6047D433FAE2}" presName="bgRect" presStyleLbl="bgShp" presStyleIdx="0" presStyleCnt="3" custLinFactNeighborY="5781"/>
      <dgm:spPr/>
      <dgm:t>
        <a:bodyPr/>
        <a:lstStyle/>
        <a:p>
          <a:endParaRPr lang="en-US"/>
        </a:p>
      </dgm:t>
    </dgm:pt>
    <dgm:pt modelId="{4F5E245B-E526-4267-A026-11423678F9C3}" type="pres">
      <dgm:prSet presAssocID="{38C52DB8-4843-4CC2-A91B-6047D433FAE2}" presName="bgRectTx" presStyleLbl="bgShp" presStyleIdx="0" presStyleCnt="3">
        <dgm:presLayoutVars>
          <dgm:bulletEnabled val="1"/>
        </dgm:presLayoutVars>
      </dgm:prSet>
      <dgm:spPr/>
      <dgm:t>
        <a:bodyPr/>
        <a:lstStyle/>
        <a:p>
          <a:endParaRPr lang="en-US"/>
        </a:p>
      </dgm:t>
    </dgm:pt>
    <dgm:pt modelId="{537F0B5E-1444-4755-B335-9F3D75014431}" type="pres">
      <dgm:prSet presAssocID="{38C52DB8-4843-4CC2-A91B-6047D433FAE2}" presName="spComp" presStyleCnt="0"/>
      <dgm:spPr/>
    </dgm:pt>
    <dgm:pt modelId="{A4963A96-D46E-42FC-B4C4-B8AF54704DDB}" type="pres">
      <dgm:prSet presAssocID="{38C52DB8-4843-4CC2-A91B-6047D433FAE2}" presName="vSp" presStyleCnt="0"/>
      <dgm:spPr/>
    </dgm:pt>
    <dgm:pt modelId="{C3A83836-0707-4356-ABAA-23CE20B70EDF}" type="pres">
      <dgm:prSet presAssocID="{3EC1D7DA-4578-4A36-9991-BBF0FCBDCE9C}" presName="rectComp" presStyleCnt="0"/>
      <dgm:spPr/>
    </dgm:pt>
    <dgm:pt modelId="{FC053883-B97D-4214-9769-E035873516BC}" type="pres">
      <dgm:prSet presAssocID="{3EC1D7DA-4578-4A36-9991-BBF0FCBDCE9C}" presName="bgRect" presStyleLbl="bgShp" presStyleIdx="1" presStyleCnt="3"/>
      <dgm:spPr/>
      <dgm:t>
        <a:bodyPr/>
        <a:lstStyle/>
        <a:p>
          <a:endParaRPr lang="en-US"/>
        </a:p>
      </dgm:t>
    </dgm:pt>
    <dgm:pt modelId="{B1C817B3-3E60-46BB-A0F4-A951A79FE63E}" type="pres">
      <dgm:prSet presAssocID="{3EC1D7DA-4578-4A36-9991-BBF0FCBDCE9C}" presName="bgRectTx" presStyleLbl="bgShp" presStyleIdx="1" presStyleCnt="3">
        <dgm:presLayoutVars>
          <dgm:bulletEnabled val="1"/>
        </dgm:presLayoutVars>
      </dgm:prSet>
      <dgm:spPr/>
      <dgm:t>
        <a:bodyPr/>
        <a:lstStyle/>
        <a:p>
          <a:endParaRPr lang="en-US"/>
        </a:p>
      </dgm:t>
    </dgm:pt>
    <dgm:pt modelId="{C4738163-1D84-4E50-B82D-99D1D78FE626}" type="pres">
      <dgm:prSet presAssocID="{3EC1D7DA-4578-4A36-9991-BBF0FCBDCE9C}" presName="spComp" presStyleCnt="0"/>
      <dgm:spPr/>
    </dgm:pt>
    <dgm:pt modelId="{CEEF4695-B175-4030-8058-475D172DBE74}" type="pres">
      <dgm:prSet presAssocID="{3EC1D7DA-4578-4A36-9991-BBF0FCBDCE9C}" presName="vSp" presStyleCnt="0"/>
      <dgm:spPr/>
    </dgm:pt>
    <dgm:pt modelId="{C75AF710-46F0-4EB3-9B92-C39F5E91C68D}" type="pres">
      <dgm:prSet presAssocID="{E5A95B4F-1A6D-48C2-BEDD-651A5F030777}" presName="rectComp" presStyleCnt="0"/>
      <dgm:spPr/>
    </dgm:pt>
    <dgm:pt modelId="{7691BBEE-C672-4EC7-A442-7FA50F607532}" type="pres">
      <dgm:prSet presAssocID="{E5A95B4F-1A6D-48C2-BEDD-651A5F030777}" presName="bgRect" presStyleLbl="bgShp" presStyleIdx="2" presStyleCnt="3"/>
      <dgm:spPr/>
      <dgm:t>
        <a:bodyPr/>
        <a:lstStyle/>
        <a:p>
          <a:endParaRPr lang="en-US"/>
        </a:p>
      </dgm:t>
    </dgm:pt>
    <dgm:pt modelId="{4D939B20-1C2F-400B-BC39-3167C654A31C}" type="pres">
      <dgm:prSet presAssocID="{E5A95B4F-1A6D-48C2-BEDD-651A5F030777}" presName="bgRectTx" presStyleLbl="bgShp" presStyleIdx="2" presStyleCnt="3">
        <dgm:presLayoutVars>
          <dgm:bulletEnabled val="1"/>
        </dgm:presLayoutVars>
      </dgm:prSet>
      <dgm:spPr/>
      <dgm:t>
        <a:bodyPr/>
        <a:lstStyle/>
        <a:p>
          <a:endParaRPr lang="en-US"/>
        </a:p>
      </dgm:t>
    </dgm:pt>
  </dgm:ptLst>
  <dgm:cxnLst>
    <dgm:cxn modelId="{2AB6BA54-B2DA-4673-AB7D-43CE2D15884F}" type="presOf" srcId="{33BC8D13-7776-461D-829E-39D6E4FF2951}" destId="{1B5531CB-1B06-45E2-8792-77503CE1E1B5}" srcOrd="0" destOrd="0" presId="urn:microsoft.com/office/officeart/2005/8/layout/hierarchy6"/>
    <dgm:cxn modelId="{15F19445-4B23-4227-948C-7BE41F33CF94}" type="presOf" srcId="{38C52DB8-4843-4CC2-A91B-6047D433FAE2}" destId="{47052369-9946-4091-851A-155C6BF7B11F}" srcOrd="0" destOrd="0" presId="urn:microsoft.com/office/officeart/2005/8/layout/hierarchy6"/>
    <dgm:cxn modelId="{B8B04630-2C2B-404F-B047-494EAB8159BA}" type="presOf" srcId="{38C52DB8-4843-4CC2-A91B-6047D433FAE2}" destId="{4F5E245B-E526-4267-A026-11423678F9C3}" srcOrd="1" destOrd="0" presId="urn:microsoft.com/office/officeart/2005/8/layout/hierarchy6"/>
    <dgm:cxn modelId="{6434F603-6826-47E1-B1B3-20E033D43173}" srcId="{6CF3D22E-7DC4-43D8-9467-7E2501668730}" destId="{61889E42-0C12-4327-B5A8-AF8787F0C865}" srcOrd="0" destOrd="0" parTransId="{9DDA1B85-4781-44D1-943E-35670C35C368}" sibTransId="{790A26A6-0F16-4C8A-8E58-667475165C19}"/>
    <dgm:cxn modelId="{13138E77-A64E-4C3D-B62B-BB086EE0F970}" type="presOf" srcId="{E5A95B4F-1A6D-48C2-BEDD-651A5F030777}" destId="{7691BBEE-C672-4EC7-A442-7FA50F607532}" srcOrd="0" destOrd="0" presId="urn:microsoft.com/office/officeart/2005/8/layout/hierarchy6"/>
    <dgm:cxn modelId="{E4384EE8-690A-44B0-B9DF-F619DFB3CB34}" srcId="{74679494-32E5-4B08-9A61-4B37B632A07C}" destId="{074A750A-5BF2-4E3B-888F-E150F9763302}" srcOrd="0" destOrd="0" parTransId="{63ECA31D-5AD3-4F63-9800-91D9183C9C4E}" sibTransId="{2DE3E4ED-AD46-4EC1-B51B-29B13C9F4E6E}"/>
    <dgm:cxn modelId="{A9187CD2-69F9-4856-8654-1B5A42172346}" type="presOf" srcId="{3EC1D7DA-4578-4A36-9991-BBF0FCBDCE9C}" destId="{FC053883-B97D-4214-9769-E035873516BC}" srcOrd="0" destOrd="0" presId="urn:microsoft.com/office/officeart/2005/8/layout/hierarchy6"/>
    <dgm:cxn modelId="{9E6F0CF4-CB34-4C71-A021-06711F072A04}" type="presOf" srcId="{6FF61FE8-314B-4724-87F9-B57C9BF81935}" destId="{75B4987D-CB48-4FB9-9B75-A4E8AB806FC8}" srcOrd="0" destOrd="0" presId="urn:microsoft.com/office/officeart/2005/8/layout/hierarchy6"/>
    <dgm:cxn modelId="{C3512363-A6BA-4B01-9F4D-25DD793BEEE8}" type="presOf" srcId="{74679494-32E5-4B08-9A61-4B37B632A07C}" destId="{E3DFB644-4433-438F-92D7-28099BE8F3AF}" srcOrd="0" destOrd="0" presId="urn:microsoft.com/office/officeart/2005/8/layout/hierarchy6"/>
    <dgm:cxn modelId="{5817AD14-717D-46B6-AABA-7AC89C8F6B8D}" type="presOf" srcId="{4527F657-A3B1-483A-A5F3-4D7AA62DAA1E}" destId="{34CC0021-7CD1-44E0-9632-575508818DB3}" srcOrd="0" destOrd="0" presId="urn:microsoft.com/office/officeart/2005/8/layout/hierarchy6"/>
    <dgm:cxn modelId="{D8F85D03-F3DA-4D00-9BAF-6CFB39032B26}" srcId="{74679494-32E5-4B08-9A61-4B37B632A07C}" destId="{E5A95B4F-1A6D-48C2-BEDD-651A5F030777}" srcOrd="3" destOrd="0" parTransId="{1B44C6E8-4851-4839-AE24-B0BD344871D1}" sibTransId="{921F6BB6-D81D-4DA2-AA58-61FFD376085F}"/>
    <dgm:cxn modelId="{CBC95349-792A-493F-95B3-0C63E039FDEE}" type="presOf" srcId="{7619F2D7-6AEE-4B9A-8D5E-C1CED0995E2D}" destId="{6EE6C007-4581-4556-BA4E-69F074C339DD}" srcOrd="0" destOrd="0" presId="urn:microsoft.com/office/officeart/2005/8/layout/hierarchy6"/>
    <dgm:cxn modelId="{7F2FF070-CA4F-4FB4-8B9C-390B84561F96}" srcId="{074A750A-5BF2-4E3B-888F-E150F9763302}" destId="{6CF3D22E-7DC4-43D8-9467-7E2501668730}" srcOrd="1" destOrd="0" parTransId="{C8BE2570-4592-4070-A3A9-9A4ABEFC2D4A}" sibTransId="{9C42AE58-3B41-4FA9-8EBE-8D3F9C70CB32}"/>
    <dgm:cxn modelId="{7F3F7412-5976-44EF-97EE-A08E7520827D}" type="presOf" srcId="{CC420527-E153-4E67-B814-E316C2C1D61D}" destId="{132613E4-A443-4463-881B-EF63B77F8B47}" srcOrd="0" destOrd="0" presId="urn:microsoft.com/office/officeart/2005/8/layout/hierarchy6"/>
    <dgm:cxn modelId="{FB70FE08-24B4-43D5-BFDF-503D8D297441}" type="presOf" srcId="{3EC1D7DA-4578-4A36-9991-BBF0FCBDCE9C}" destId="{B1C817B3-3E60-46BB-A0F4-A951A79FE63E}" srcOrd="1" destOrd="0" presId="urn:microsoft.com/office/officeart/2005/8/layout/hierarchy6"/>
    <dgm:cxn modelId="{FCAB9E8D-D2F2-4AF7-98C6-D26A44043613}" type="presOf" srcId="{074A750A-5BF2-4E3B-888F-E150F9763302}" destId="{2B4697E0-0111-4964-B32E-B075B86F8135}" srcOrd="0" destOrd="0" presId="urn:microsoft.com/office/officeart/2005/8/layout/hierarchy6"/>
    <dgm:cxn modelId="{F8982BCB-E148-4A6C-B64C-0E8CE5083775}" srcId="{CC420527-E153-4E67-B814-E316C2C1D61D}" destId="{7A231733-0404-4C62-9FDE-54C612EB20C9}" srcOrd="0" destOrd="0" parTransId="{33BC8D13-7776-461D-829E-39D6E4FF2951}" sibTransId="{F201C4F9-0D37-4051-8A7A-DDB6E1CE1ADB}"/>
    <dgm:cxn modelId="{27399C78-A85B-4DD4-81FD-6ED2DEC28BC8}" type="presOf" srcId="{9DDA1B85-4781-44D1-943E-35670C35C368}" destId="{360AA52E-AF58-4722-ACB4-C68713C3235A}" srcOrd="0" destOrd="0" presId="urn:microsoft.com/office/officeart/2005/8/layout/hierarchy6"/>
    <dgm:cxn modelId="{B8A07860-FC22-438B-9527-BD0E07AC73A4}" srcId="{074A750A-5BF2-4E3B-888F-E150F9763302}" destId="{CC420527-E153-4E67-B814-E316C2C1D61D}" srcOrd="0" destOrd="0" parTransId="{4527F657-A3B1-483A-A5F3-4D7AA62DAA1E}" sibTransId="{FD209D46-41E7-4CFB-96D2-C3BA5C70880E}"/>
    <dgm:cxn modelId="{645C30C1-1165-4DD4-A075-9CCF4C83516A}" srcId="{CC420527-E153-4E67-B814-E316C2C1D61D}" destId="{7619F2D7-6AEE-4B9A-8D5E-C1CED0995E2D}" srcOrd="1" destOrd="0" parTransId="{6FF61FE8-314B-4724-87F9-B57C9BF81935}" sibTransId="{045FBA51-48A8-481D-AE68-DA201110CEC5}"/>
    <dgm:cxn modelId="{0F8A003E-C921-4BE2-95A2-D7FD9924F8EE}" type="presOf" srcId="{7A231733-0404-4C62-9FDE-54C612EB20C9}" destId="{7A0E5254-3F04-4252-8344-F9B4F1A41B1F}" srcOrd="0" destOrd="0" presId="urn:microsoft.com/office/officeart/2005/8/layout/hierarchy6"/>
    <dgm:cxn modelId="{73FCF046-1D73-4218-831C-D3C548DCAA70}" type="presOf" srcId="{6CF3D22E-7DC4-43D8-9467-7E2501668730}" destId="{B4E67D1E-923E-4A1F-B164-388874A2670C}" srcOrd="0" destOrd="0" presId="urn:microsoft.com/office/officeart/2005/8/layout/hierarchy6"/>
    <dgm:cxn modelId="{C07EEDF4-E089-44EC-87AB-5DB641A1B19D}" type="presOf" srcId="{C8BE2570-4592-4070-A3A9-9A4ABEFC2D4A}" destId="{34FE1EF2-3EA6-4D3A-B78F-F5BE244395A1}" srcOrd="0" destOrd="0" presId="urn:microsoft.com/office/officeart/2005/8/layout/hierarchy6"/>
    <dgm:cxn modelId="{002E3548-1470-4792-9B83-E6C32A176319}" type="presOf" srcId="{E5A95B4F-1A6D-48C2-BEDD-651A5F030777}" destId="{4D939B20-1C2F-400B-BC39-3167C654A31C}" srcOrd="1" destOrd="0" presId="urn:microsoft.com/office/officeart/2005/8/layout/hierarchy6"/>
    <dgm:cxn modelId="{B962D3F4-A6D2-4211-90AB-1320A8B17A40}" srcId="{74679494-32E5-4B08-9A61-4B37B632A07C}" destId="{3EC1D7DA-4578-4A36-9991-BBF0FCBDCE9C}" srcOrd="2" destOrd="0" parTransId="{B45FA4ED-376F-4B35-B4DF-984BD8773EE8}" sibTransId="{9B8D44BA-5B03-4505-AA34-0A6B9B9A30B2}"/>
    <dgm:cxn modelId="{FA5E3950-B5D1-4840-B8E6-373681211368}" srcId="{74679494-32E5-4B08-9A61-4B37B632A07C}" destId="{38C52DB8-4843-4CC2-A91B-6047D433FAE2}" srcOrd="1" destOrd="0" parTransId="{FD3FD28F-D2F2-4376-897B-E5F52A92FEAA}" sibTransId="{7E6FC0AB-EAB9-44E0-B9EF-CAD3E59957AC}"/>
    <dgm:cxn modelId="{03C62003-1181-4AE2-9C45-A8E649CF5A0A}" type="presOf" srcId="{61889E42-0C12-4327-B5A8-AF8787F0C865}" destId="{D0E8AB40-27D3-4730-8A19-549B58F7C181}" srcOrd="0" destOrd="0" presId="urn:microsoft.com/office/officeart/2005/8/layout/hierarchy6"/>
    <dgm:cxn modelId="{C33E849D-1B52-493C-A7A6-700A8FBC093D}" type="presParOf" srcId="{E3DFB644-4433-438F-92D7-28099BE8F3AF}" destId="{5AE14734-1A7D-4C8B-B03D-166FC569178D}" srcOrd="0" destOrd="0" presId="urn:microsoft.com/office/officeart/2005/8/layout/hierarchy6"/>
    <dgm:cxn modelId="{F7E67DBD-8DF7-453D-A3C1-11E57CE1D238}" type="presParOf" srcId="{5AE14734-1A7D-4C8B-B03D-166FC569178D}" destId="{2CF91742-D4FA-4744-BF82-836A834D3C36}" srcOrd="0" destOrd="0" presId="urn:microsoft.com/office/officeart/2005/8/layout/hierarchy6"/>
    <dgm:cxn modelId="{730C43CD-5C71-4D76-A27B-3C81FE7938DD}" type="presParOf" srcId="{5AE14734-1A7D-4C8B-B03D-166FC569178D}" destId="{EFABD6A3-4688-4495-9D2B-BE98129A45C7}" srcOrd="1" destOrd="0" presId="urn:microsoft.com/office/officeart/2005/8/layout/hierarchy6"/>
    <dgm:cxn modelId="{2B0BF262-68D5-4D06-A5EB-F0E2638F6FB9}" type="presParOf" srcId="{EFABD6A3-4688-4495-9D2B-BE98129A45C7}" destId="{5A56E522-0A29-4A98-A042-D3957415D7D5}" srcOrd="0" destOrd="0" presId="urn:microsoft.com/office/officeart/2005/8/layout/hierarchy6"/>
    <dgm:cxn modelId="{E11647DE-1A0A-426D-A417-8B2B7E69EBF5}" type="presParOf" srcId="{5A56E522-0A29-4A98-A042-D3957415D7D5}" destId="{2B4697E0-0111-4964-B32E-B075B86F8135}" srcOrd="0" destOrd="0" presId="urn:microsoft.com/office/officeart/2005/8/layout/hierarchy6"/>
    <dgm:cxn modelId="{F6E478E1-B678-451B-AC3D-3D41331343CB}" type="presParOf" srcId="{5A56E522-0A29-4A98-A042-D3957415D7D5}" destId="{3116413C-EF14-4F39-B652-6BD58EE017BD}" srcOrd="1" destOrd="0" presId="urn:microsoft.com/office/officeart/2005/8/layout/hierarchy6"/>
    <dgm:cxn modelId="{9D3259DF-F2F1-4FDA-8CD4-E47B0439A7B6}" type="presParOf" srcId="{3116413C-EF14-4F39-B652-6BD58EE017BD}" destId="{34CC0021-7CD1-44E0-9632-575508818DB3}" srcOrd="0" destOrd="0" presId="urn:microsoft.com/office/officeart/2005/8/layout/hierarchy6"/>
    <dgm:cxn modelId="{AC85C88D-DA12-423E-B05A-677935D55CB1}" type="presParOf" srcId="{3116413C-EF14-4F39-B652-6BD58EE017BD}" destId="{A810C8E5-7E74-4FCD-B5A7-F27AB6C9175B}" srcOrd="1" destOrd="0" presId="urn:microsoft.com/office/officeart/2005/8/layout/hierarchy6"/>
    <dgm:cxn modelId="{F0E33DD4-EB0D-4CB4-9240-70859B54D265}" type="presParOf" srcId="{A810C8E5-7E74-4FCD-B5A7-F27AB6C9175B}" destId="{132613E4-A443-4463-881B-EF63B77F8B47}" srcOrd="0" destOrd="0" presId="urn:microsoft.com/office/officeart/2005/8/layout/hierarchy6"/>
    <dgm:cxn modelId="{CD103FF2-EB4D-4A9C-B914-A596591097F5}" type="presParOf" srcId="{A810C8E5-7E74-4FCD-B5A7-F27AB6C9175B}" destId="{686F377A-A49C-40E9-BC95-F052CD9EE673}" srcOrd="1" destOrd="0" presId="urn:microsoft.com/office/officeart/2005/8/layout/hierarchy6"/>
    <dgm:cxn modelId="{3D6E6BC0-D53A-468A-9E73-37B770F855DD}" type="presParOf" srcId="{686F377A-A49C-40E9-BC95-F052CD9EE673}" destId="{1B5531CB-1B06-45E2-8792-77503CE1E1B5}" srcOrd="0" destOrd="0" presId="urn:microsoft.com/office/officeart/2005/8/layout/hierarchy6"/>
    <dgm:cxn modelId="{FD35E7C8-A74C-462B-BDCB-E070A1FAA90B}" type="presParOf" srcId="{686F377A-A49C-40E9-BC95-F052CD9EE673}" destId="{4242AE51-2838-489A-B1F4-2FF77448E35A}" srcOrd="1" destOrd="0" presId="urn:microsoft.com/office/officeart/2005/8/layout/hierarchy6"/>
    <dgm:cxn modelId="{4FF51DD4-EE2F-41DB-B960-11E93CB5C33C}" type="presParOf" srcId="{4242AE51-2838-489A-B1F4-2FF77448E35A}" destId="{7A0E5254-3F04-4252-8344-F9B4F1A41B1F}" srcOrd="0" destOrd="0" presId="urn:microsoft.com/office/officeart/2005/8/layout/hierarchy6"/>
    <dgm:cxn modelId="{6E442C13-9172-457A-A26B-03DD15F3619B}" type="presParOf" srcId="{4242AE51-2838-489A-B1F4-2FF77448E35A}" destId="{013C30AF-70D5-4FCB-A01E-C13D7C149BF8}" srcOrd="1" destOrd="0" presId="urn:microsoft.com/office/officeart/2005/8/layout/hierarchy6"/>
    <dgm:cxn modelId="{C2436A6C-4743-4AB6-8C18-AADB44503B99}" type="presParOf" srcId="{686F377A-A49C-40E9-BC95-F052CD9EE673}" destId="{75B4987D-CB48-4FB9-9B75-A4E8AB806FC8}" srcOrd="2" destOrd="0" presId="urn:microsoft.com/office/officeart/2005/8/layout/hierarchy6"/>
    <dgm:cxn modelId="{14018FB0-E867-4486-9843-C9EF0B154DD7}" type="presParOf" srcId="{686F377A-A49C-40E9-BC95-F052CD9EE673}" destId="{72EFD945-3E70-47FA-B44A-37E85074607A}" srcOrd="3" destOrd="0" presId="urn:microsoft.com/office/officeart/2005/8/layout/hierarchy6"/>
    <dgm:cxn modelId="{D42854B9-0F43-473A-A4AE-5C58D4007486}" type="presParOf" srcId="{72EFD945-3E70-47FA-B44A-37E85074607A}" destId="{6EE6C007-4581-4556-BA4E-69F074C339DD}" srcOrd="0" destOrd="0" presId="urn:microsoft.com/office/officeart/2005/8/layout/hierarchy6"/>
    <dgm:cxn modelId="{8D2FB6AA-62C8-4C7D-8B6C-8916F3DF3A9F}" type="presParOf" srcId="{72EFD945-3E70-47FA-B44A-37E85074607A}" destId="{04FE934D-1109-4F53-9C66-EADB3E4CC72B}" srcOrd="1" destOrd="0" presId="urn:microsoft.com/office/officeart/2005/8/layout/hierarchy6"/>
    <dgm:cxn modelId="{37AC8CA2-5276-4FAE-94B4-F880A32B1F0A}" type="presParOf" srcId="{3116413C-EF14-4F39-B652-6BD58EE017BD}" destId="{34FE1EF2-3EA6-4D3A-B78F-F5BE244395A1}" srcOrd="2" destOrd="0" presId="urn:microsoft.com/office/officeart/2005/8/layout/hierarchy6"/>
    <dgm:cxn modelId="{AA6F20AB-C30D-45C5-AC46-F2E905859EEC}" type="presParOf" srcId="{3116413C-EF14-4F39-B652-6BD58EE017BD}" destId="{8CDDB4FE-6419-4510-A222-7054DDC2DED5}" srcOrd="3" destOrd="0" presId="urn:microsoft.com/office/officeart/2005/8/layout/hierarchy6"/>
    <dgm:cxn modelId="{208F6604-F28F-42F8-94FF-DB37B7881980}" type="presParOf" srcId="{8CDDB4FE-6419-4510-A222-7054DDC2DED5}" destId="{B4E67D1E-923E-4A1F-B164-388874A2670C}" srcOrd="0" destOrd="0" presId="urn:microsoft.com/office/officeart/2005/8/layout/hierarchy6"/>
    <dgm:cxn modelId="{1875896E-086A-447B-8E41-5CB10DC272F0}" type="presParOf" srcId="{8CDDB4FE-6419-4510-A222-7054DDC2DED5}" destId="{8EDA8113-07A1-4D55-BF54-60D98C38D6B6}" srcOrd="1" destOrd="0" presId="urn:microsoft.com/office/officeart/2005/8/layout/hierarchy6"/>
    <dgm:cxn modelId="{4CE4FE72-D2A7-459C-8097-1AA8ABE25FF0}" type="presParOf" srcId="{8EDA8113-07A1-4D55-BF54-60D98C38D6B6}" destId="{360AA52E-AF58-4722-ACB4-C68713C3235A}" srcOrd="0" destOrd="0" presId="urn:microsoft.com/office/officeart/2005/8/layout/hierarchy6"/>
    <dgm:cxn modelId="{833D8BF4-21C3-454B-8A97-CA3EBC485356}" type="presParOf" srcId="{8EDA8113-07A1-4D55-BF54-60D98C38D6B6}" destId="{60374BC4-3039-44B0-BEF1-0A0667A3DD43}" srcOrd="1" destOrd="0" presId="urn:microsoft.com/office/officeart/2005/8/layout/hierarchy6"/>
    <dgm:cxn modelId="{ECD52239-E744-4991-942E-8BFAAEF941E2}" type="presParOf" srcId="{60374BC4-3039-44B0-BEF1-0A0667A3DD43}" destId="{D0E8AB40-27D3-4730-8A19-549B58F7C181}" srcOrd="0" destOrd="0" presId="urn:microsoft.com/office/officeart/2005/8/layout/hierarchy6"/>
    <dgm:cxn modelId="{B94CA626-E1E5-4D45-A183-AF214766D51E}" type="presParOf" srcId="{60374BC4-3039-44B0-BEF1-0A0667A3DD43}" destId="{F10B834D-C082-4B64-9B2A-40C49D5185BF}" srcOrd="1" destOrd="0" presId="urn:microsoft.com/office/officeart/2005/8/layout/hierarchy6"/>
    <dgm:cxn modelId="{BE7240BF-D8AC-4538-A746-74DB43F84290}" type="presParOf" srcId="{E3DFB644-4433-438F-92D7-28099BE8F3AF}" destId="{855AB298-757C-4677-99E4-DAB8F01F2C05}" srcOrd="1" destOrd="0" presId="urn:microsoft.com/office/officeart/2005/8/layout/hierarchy6"/>
    <dgm:cxn modelId="{6BFC9951-96FB-4CDD-80EE-1634748D3CB2}" type="presParOf" srcId="{855AB298-757C-4677-99E4-DAB8F01F2C05}" destId="{CA491E2D-5561-4044-9E4B-CD03670855C5}" srcOrd="0" destOrd="0" presId="urn:microsoft.com/office/officeart/2005/8/layout/hierarchy6"/>
    <dgm:cxn modelId="{B58C3A96-E74C-4C0B-B995-2CFB385D5420}" type="presParOf" srcId="{CA491E2D-5561-4044-9E4B-CD03670855C5}" destId="{47052369-9946-4091-851A-155C6BF7B11F}" srcOrd="0" destOrd="0" presId="urn:microsoft.com/office/officeart/2005/8/layout/hierarchy6"/>
    <dgm:cxn modelId="{1282E9E3-91C2-4C73-8D88-E96AD399B422}" type="presParOf" srcId="{CA491E2D-5561-4044-9E4B-CD03670855C5}" destId="{4F5E245B-E526-4267-A026-11423678F9C3}" srcOrd="1" destOrd="0" presId="urn:microsoft.com/office/officeart/2005/8/layout/hierarchy6"/>
    <dgm:cxn modelId="{AD624349-0224-417B-8EC3-16DDB4B674A4}" type="presParOf" srcId="{855AB298-757C-4677-99E4-DAB8F01F2C05}" destId="{537F0B5E-1444-4755-B335-9F3D75014431}" srcOrd="1" destOrd="0" presId="urn:microsoft.com/office/officeart/2005/8/layout/hierarchy6"/>
    <dgm:cxn modelId="{2299DE48-1C41-41F7-9E38-ED828182CB32}" type="presParOf" srcId="{537F0B5E-1444-4755-B335-9F3D75014431}" destId="{A4963A96-D46E-42FC-B4C4-B8AF54704DDB}" srcOrd="0" destOrd="0" presId="urn:microsoft.com/office/officeart/2005/8/layout/hierarchy6"/>
    <dgm:cxn modelId="{3F9061F0-9208-4128-84C1-037B0C4CCEE6}" type="presParOf" srcId="{855AB298-757C-4677-99E4-DAB8F01F2C05}" destId="{C3A83836-0707-4356-ABAA-23CE20B70EDF}" srcOrd="2" destOrd="0" presId="urn:microsoft.com/office/officeart/2005/8/layout/hierarchy6"/>
    <dgm:cxn modelId="{3A887363-90AA-4D26-9E7C-F849C44A66AA}" type="presParOf" srcId="{C3A83836-0707-4356-ABAA-23CE20B70EDF}" destId="{FC053883-B97D-4214-9769-E035873516BC}" srcOrd="0" destOrd="0" presId="urn:microsoft.com/office/officeart/2005/8/layout/hierarchy6"/>
    <dgm:cxn modelId="{513EEFDC-F9B8-4C34-9CCF-E367CCAB6C80}" type="presParOf" srcId="{C3A83836-0707-4356-ABAA-23CE20B70EDF}" destId="{B1C817B3-3E60-46BB-A0F4-A951A79FE63E}" srcOrd="1" destOrd="0" presId="urn:microsoft.com/office/officeart/2005/8/layout/hierarchy6"/>
    <dgm:cxn modelId="{8433F107-7996-4A67-9BE7-5AC915E4C461}" type="presParOf" srcId="{855AB298-757C-4677-99E4-DAB8F01F2C05}" destId="{C4738163-1D84-4E50-B82D-99D1D78FE626}" srcOrd="3" destOrd="0" presId="urn:microsoft.com/office/officeart/2005/8/layout/hierarchy6"/>
    <dgm:cxn modelId="{52E329C0-D868-47D8-A46F-E9FD2C72D4B6}" type="presParOf" srcId="{C4738163-1D84-4E50-B82D-99D1D78FE626}" destId="{CEEF4695-B175-4030-8058-475D172DBE74}" srcOrd="0" destOrd="0" presId="urn:microsoft.com/office/officeart/2005/8/layout/hierarchy6"/>
    <dgm:cxn modelId="{E06E9F84-851F-4C50-9218-7684EB60FA54}" type="presParOf" srcId="{855AB298-757C-4677-99E4-DAB8F01F2C05}" destId="{C75AF710-46F0-4EB3-9B92-C39F5E91C68D}" srcOrd="4" destOrd="0" presId="urn:microsoft.com/office/officeart/2005/8/layout/hierarchy6"/>
    <dgm:cxn modelId="{DC9AE7F0-4096-4651-BD84-718A6FEE63A5}" type="presParOf" srcId="{C75AF710-46F0-4EB3-9B92-C39F5E91C68D}" destId="{7691BBEE-C672-4EC7-A442-7FA50F607532}" srcOrd="0" destOrd="0" presId="urn:microsoft.com/office/officeart/2005/8/layout/hierarchy6"/>
    <dgm:cxn modelId="{FAF64072-3626-4248-9828-654DEA256D4F}" type="presParOf" srcId="{C75AF710-46F0-4EB3-9B92-C39F5E91C68D}" destId="{4D939B20-1C2F-400B-BC39-3167C654A31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5505E-5A1D-4750-860B-F8FB5FC0734C}">
      <dsp:nvSpPr>
        <dsp:cNvPr id="0" name=""/>
        <dsp:cNvSpPr/>
      </dsp:nvSpPr>
      <dsp:spPr>
        <a:xfrm>
          <a:off x="457221" y="0"/>
          <a:ext cx="8610578" cy="4546600"/>
        </a:xfrm>
        <a:prstGeom prst="rightArrow">
          <a:avLst/>
        </a:prstGeom>
        <a:solidFill>
          <a:srgbClr val="FFCC00"/>
        </a:solidFill>
        <a:ln>
          <a:noFill/>
        </a:ln>
        <a:effectLst/>
      </dsp:spPr>
      <dsp:style>
        <a:lnRef idx="0">
          <a:scrgbClr r="0" g="0" b="0"/>
        </a:lnRef>
        <a:fillRef idx="1">
          <a:scrgbClr r="0" g="0" b="0"/>
        </a:fillRef>
        <a:effectRef idx="0">
          <a:scrgbClr r="0" g="0" b="0"/>
        </a:effectRef>
        <a:fontRef idx="minor"/>
      </dsp:style>
    </dsp:sp>
    <dsp:sp modelId="{7CEFB780-B87B-4E4C-B124-856BF61A17F4}">
      <dsp:nvSpPr>
        <dsp:cNvPr id="0" name=""/>
        <dsp:cNvSpPr/>
      </dsp:nvSpPr>
      <dsp:spPr>
        <a:xfrm>
          <a:off x="5285" y="1363980"/>
          <a:ext cx="996737" cy="18186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1</a:t>
          </a:r>
        </a:p>
        <a:p>
          <a:pPr lvl="0" algn="l" defTabSz="800100">
            <a:lnSpc>
              <a:spcPct val="90000"/>
            </a:lnSpc>
            <a:spcBef>
              <a:spcPct val="0"/>
            </a:spcBef>
            <a:spcAft>
              <a:spcPct val="35000"/>
            </a:spcAft>
          </a:pPr>
          <a:r>
            <a:rPr lang="en-US" sz="1200" b="1" kern="1200" dirty="0" smtClean="0"/>
            <a:t>Author </a:t>
          </a:r>
          <a:r>
            <a:rPr lang="en-US" sz="1200" kern="1200" dirty="0" smtClean="0"/>
            <a:t>sends Manuscript (Word or LaTeX/PDF)</a:t>
          </a:r>
          <a:endParaRPr lang="en-US" sz="1200" kern="1200" dirty="0"/>
        </a:p>
      </dsp:txBody>
      <dsp:txXfrm>
        <a:off x="53942" y="1412637"/>
        <a:ext cx="899423" cy="1721326"/>
      </dsp:txXfrm>
    </dsp:sp>
    <dsp:sp modelId="{71307F0F-5D1F-4F72-BA48-D49C0DDA3231}">
      <dsp:nvSpPr>
        <dsp:cNvPr id="0" name=""/>
        <dsp:cNvSpPr/>
      </dsp:nvSpPr>
      <dsp:spPr>
        <a:xfrm>
          <a:off x="1141050" y="1363980"/>
          <a:ext cx="834166" cy="18186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2</a:t>
          </a:r>
        </a:p>
        <a:p>
          <a:pPr lvl="0" algn="l" defTabSz="800100">
            <a:lnSpc>
              <a:spcPct val="90000"/>
            </a:lnSpc>
            <a:spcBef>
              <a:spcPct val="0"/>
            </a:spcBef>
            <a:spcAft>
              <a:spcPct val="35000"/>
            </a:spcAft>
          </a:pPr>
          <a:r>
            <a:rPr lang="en-US" sz="1200" b="1" kern="1200" dirty="0" smtClean="0"/>
            <a:t>Peer reviewer </a:t>
          </a:r>
          <a:r>
            <a:rPr lang="en-US" sz="1200" kern="1200" dirty="0" smtClean="0"/>
            <a:t>provides author &amp; editor feedback</a:t>
          </a:r>
          <a:endParaRPr lang="en-US" sz="1200" kern="1200" dirty="0"/>
        </a:p>
      </dsp:txBody>
      <dsp:txXfrm>
        <a:off x="1181771" y="1404701"/>
        <a:ext cx="752724" cy="1737198"/>
      </dsp:txXfrm>
    </dsp:sp>
    <dsp:sp modelId="{968BCD87-A10A-4523-9384-AB8DC54B1A81}">
      <dsp:nvSpPr>
        <dsp:cNvPr id="0" name=""/>
        <dsp:cNvSpPr/>
      </dsp:nvSpPr>
      <dsp:spPr>
        <a:xfrm>
          <a:off x="2114244" y="1363980"/>
          <a:ext cx="1016732" cy="18186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3</a:t>
          </a:r>
        </a:p>
        <a:p>
          <a:pPr lvl="0" algn="l" defTabSz="800100">
            <a:lnSpc>
              <a:spcPct val="90000"/>
            </a:lnSpc>
            <a:spcBef>
              <a:spcPct val="0"/>
            </a:spcBef>
            <a:spcAft>
              <a:spcPct val="35000"/>
            </a:spcAft>
          </a:pPr>
          <a:r>
            <a:rPr lang="en-US" sz="1200" b="1" kern="1200" dirty="0" smtClean="0"/>
            <a:t>Author </a:t>
          </a:r>
          <a:r>
            <a:rPr lang="en-US" sz="1200" kern="1200" dirty="0" smtClean="0"/>
            <a:t>responds to Reviewer Comments; provides revised manuscript</a:t>
          </a:r>
          <a:endParaRPr lang="en-US" sz="1200" kern="1200" dirty="0"/>
        </a:p>
      </dsp:txBody>
      <dsp:txXfrm>
        <a:off x="2163877" y="1413613"/>
        <a:ext cx="917466" cy="1719374"/>
      </dsp:txXfrm>
    </dsp:sp>
    <dsp:sp modelId="{D904F8EB-C515-4D45-ABFF-9E4CCE508DFC}">
      <dsp:nvSpPr>
        <dsp:cNvPr id="0" name=""/>
        <dsp:cNvSpPr/>
      </dsp:nvSpPr>
      <dsp:spPr>
        <a:xfrm>
          <a:off x="3270005" y="1363980"/>
          <a:ext cx="1112895" cy="18186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4</a:t>
          </a:r>
        </a:p>
        <a:p>
          <a:pPr lvl="0" algn="l" defTabSz="800100">
            <a:lnSpc>
              <a:spcPct val="90000"/>
            </a:lnSpc>
            <a:spcBef>
              <a:spcPct val="0"/>
            </a:spcBef>
            <a:spcAft>
              <a:spcPct val="35000"/>
            </a:spcAft>
          </a:pPr>
          <a:r>
            <a:rPr lang="en-US" sz="1200" b="1" kern="1200" dirty="0" smtClean="0"/>
            <a:t>Copy Editor </a:t>
          </a:r>
          <a:r>
            <a:rPr lang="en-US" sz="1200" kern="1200" dirty="0" smtClean="0"/>
            <a:t>works with Word (track changes) or hard copy</a:t>
          </a:r>
          <a:endParaRPr lang="en-US" sz="1200" kern="1200" dirty="0"/>
        </a:p>
      </dsp:txBody>
      <dsp:txXfrm>
        <a:off x="3324332" y="1418307"/>
        <a:ext cx="1004241" cy="1709986"/>
      </dsp:txXfrm>
    </dsp:sp>
    <dsp:sp modelId="{0CEAD844-3DAD-44B0-B1F7-809CCBC9F281}">
      <dsp:nvSpPr>
        <dsp:cNvPr id="0" name=""/>
        <dsp:cNvSpPr/>
      </dsp:nvSpPr>
      <dsp:spPr>
        <a:xfrm>
          <a:off x="4521928" y="1363980"/>
          <a:ext cx="992791" cy="18186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5</a:t>
          </a:r>
        </a:p>
        <a:p>
          <a:pPr lvl="0" algn="l" defTabSz="800100">
            <a:lnSpc>
              <a:spcPct val="90000"/>
            </a:lnSpc>
            <a:spcBef>
              <a:spcPct val="0"/>
            </a:spcBef>
            <a:spcAft>
              <a:spcPct val="35000"/>
            </a:spcAft>
          </a:pPr>
          <a:r>
            <a:rPr lang="en-US" sz="1200" b="1" kern="1200" dirty="0" smtClean="0"/>
            <a:t>Managing Editor </a:t>
          </a:r>
          <a:r>
            <a:rPr lang="en-US" sz="1200" kern="1200" dirty="0" smtClean="0"/>
            <a:t>finalizes comments &amp; sends to Author</a:t>
          </a:r>
        </a:p>
        <a:p>
          <a:pPr lvl="0" algn="l" defTabSz="800100">
            <a:lnSpc>
              <a:spcPct val="90000"/>
            </a:lnSpc>
            <a:spcBef>
              <a:spcPct val="0"/>
            </a:spcBef>
            <a:spcAft>
              <a:spcPct val="35000"/>
            </a:spcAft>
          </a:pPr>
          <a:endParaRPr lang="en-US" sz="1200" kern="1200" dirty="0"/>
        </a:p>
      </dsp:txBody>
      <dsp:txXfrm>
        <a:off x="4570392" y="1412444"/>
        <a:ext cx="895863" cy="1721712"/>
      </dsp:txXfrm>
    </dsp:sp>
    <dsp:sp modelId="{6D33D120-6859-4AEC-8D15-EE3E114E85B2}">
      <dsp:nvSpPr>
        <dsp:cNvPr id="0" name=""/>
        <dsp:cNvSpPr/>
      </dsp:nvSpPr>
      <dsp:spPr>
        <a:xfrm>
          <a:off x="5653748" y="1363980"/>
          <a:ext cx="1070769" cy="18186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6</a:t>
          </a:r>
        </a:p>
        <a:p>
          <a:pPr lvl="0" algn="l" defTabSz="800100">
            <a:lnSpc>
              <a:spcPct val="90000"/>
            </a:lnSpc>
            <a:spcBef>
              <a:spcPct val="0"/>
            </a:spcBef>
            <a:spcAft>
              <a:spcPct val="35000"/>
            </a:spcAft>
          </a:pPr>
          <a:r>
            <a:rPr lang="en-US" sz="1200" b="1" kern="1200" dirty="0" smtClean="0"/>
            <a:t>Author</a:t>
          </a:r>
          <a:r>
            <a:rPr lang="en-US" sz="1200" kern="1200" dirty="0" smtClean="0"/>
            <a:t> reviews changes; revises, accepts, declines changes</a:t>
          </a:r>
        </a:p>
        <a:p>
          <a:pPr lvl="0" algn="l" defTabSz="800100">
            <a:lnSpc>
              <a:spcPct val="90000"/>
            </a:lnSpc>
            <a:spcBef>
              <a:spcPct val="0"/>
            </a:spcBef>
            <a:spcAft>
              <a:spcPct val="35000"/>
            </a:spcAft>
          </a:pPr>
          <a:endParaRPr lang="en-US" sz="500" kern="1200" dirty="0"/>
        </a:p>
      </dsp:txBody>
      <dsp:txXfrm>
        <a:off x="5706019" y="1416251"/>
        <a:ext cx="966227" cy="1714098"/>
      </dsp:txXfrm>
    </dsp:sp>
    <dsp:sp modelId="{DB838564-AC8F-4CF5-AFFA-5BFB12F7CED2}">
      <dsp:nvSpPr>
        <dsp:cNvPr id="0" name=""/>
        <dsp:cNvSpPr/>
      </dsp:nvSpPr>
      <dsp:spPr>
        <a:xfrm>
          <a:off x="6863545" y="1363980"/>
          <a:ext cx="928110" cy="18186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7</a:t>
          </a:r>
          <a:r>
            <a:rPr lang="en-US" sz="1200" kern="1200" dirty="0" smtClean="0"/>
            <a:t> </a:t>
          </a:r>
        </a:p>
        <a:p>
          <a:pPr lvl="0" algn="l" defTabSz="800100">
            <a:lnSpc>
              <a:spcPct val="90000"/>
            </a:lnSpc>
            <a:spcBef>
              <a:spcPct val="0"/>
            </a:spcBef>
            <a:spcAft>
              <a:spcPct val="35000"/>
            </a:spcAft>
          </a:pPr>
          <a:r>
            <a:rPr lang="en-US" sz="1200" b="1" kern="1200" dirty="0" smtClean="0"/>
            <a:t>Text Layout</a:t>
          </a:r>
        </a:p>
        <a:p>
          <a:pPr lvl="0" algn="l" defTabSz="800100">
            <a:lnSpc>
              <a:spcPct val="90000"/>
            </a:lnSpc>
            <a:spcBef>
              <a:spcPct val="0"/>
            </a:spcBef>
            <a:spcAft>
              <a:spcPct val="35000"/>
            </a:spcAft>
          </a:pPr>
          <a:r>
            <a:rPr lang="en-US" sz="1200" kern="1200" dirty="0" smtClean="0"/>
            <a:t>Managing Editor + Production Editor</a:t>
          </a:r>
          <a:endParaRPr lang="en-US" sz="1200" kern="1200" dirty="0"/>
        </a:p>
      </dsp:txBody>
      <dsp:txXfrm>
        <a:off x="6908852" y="1409287"/>
        <a:ext cx="837496" cy="1728026"/>
      </dsp:txXfrm>
    </dsp:sp>
    <dsp:sp modelId="{8455C499-EA89-4501-8CE8-8835B3E9EBB1}">
      <dsp:nvSpPr>
        <dsp:cNvPr id="0" name=""/>
        <dsp:cNvSpPr/>
      </dsp:nvSpPr>
      <dsp:spPr>
        <a:xfrm>
          <a:off x="7930684" y="1363980"/>
          <a:ext cx="1131830" cy="18186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8</a:t>
          </a:r>
        </a:p>
        <a:p>
          <a:pPr lvl="0" algn="l" defTabSz="800100">
            <a:lnSpc>
              <a:spcPct val="90000"/>
            </a:lnSpc>
            <a:spcBef>
              <a:spcPct val="0"/>
            </a:spcBef>
            <a:spcAft>
              <a:spcPct val="35000"/>
            </a:spcAft>
          </a:pPr>
          <a:r>
            <a:rPr lang="en-US" sz="1200" b="1" kern="1200" dirty="0" smtClean="0"/>
            <a:t>Final Proof</a:t>
          </a:r>
        </a:p>
        <a:p>
          <a:pPr lvl="0" algn="l" defTabSz="800100">
            <a:lnSpc>
              <a:spcPct val="90000"/>
            </a:lnSpc>
            <a:spcBef>
              <a:spcPct val="0"/>
            </a:spcBef>
            <a:spcAft>
              <a:spcPct val="35000"/>
            </a:spcAft>
          </a:pPr>
          <a:r>
            <a:rPr lang="en-US" sz="1200" kern="1200" dirty="0" smtClean="0"/>
            <a:t>Author &amp; Proofreader reviews and approves to publish</a:t>
          </a:r>
        </a:p>
        <a:p>
          <a:pPr lvl="0" algn="l" defTabSz="800100">
            <a:lnSpc>
              <a:spcPct val="90000"/>
            </a:lnSpc>
            <a:spcBef>
              <a:spcPct val="0"/>
            </a:spcBef>
            <a:spcAft>
              <a:spcPct val="35000"/>
            </a:spcAft>
          </a:pPr>
          <a:endParaRPr lang="en-US" sz="1200" kern="1200" dirty="0"/>
        </a:p>
      </dsp:txBody>
      <dsp:txXfrm>
        <a:off x="7985935" y="1419231"/>
        <a:ext cx="1021328" cy="1708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C84B3-091B-4406-9D09-452AECEAE104}">
      <dsp:nvSpPr>
        <dsp:cNvPr id="0" name=""/>
        <dsp:cNvSpPr/>
      </dsp:nvSpPr>
      <dsp:spPr>
        <a:xfrm>
          <a:off x="2611" y="0"/>
          <a:ext cx="3182205" cy="107846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Call for Authors </a:t>
          </a:r>
          <a:r>
            <a:rPr lang="en-US" sz="2400" kern="1200" smtClean="0"/>
            <a:t>Proposals due</a:t>
          </a:r>
          <a:endParaRPr lang="en-US" sz="2400" kern="1200" dirty="0"/>
        </a:p>
      </dsp:txBody>
      <dsp:txXfrm>
        <a:off x="541845" y="0"/>
        <a:ext cx="2103737" cy="1078468"/>
      </dsp:txXfrm>
    </dsp:sp>
    <dsp:sp modelId="{3D45FAD9-9526-42D5-B179-C5E399EA3CE4}">
      <dsp:nvSpPr>
        <dsp:cNvPr id="0" name=""/>
        <dsp:cNvSpPr/>
      </dsp:nvSpPr>
      <dsp:spPr>
        <a:xfrm>
          <a:off x="2866597" y="0"/>
          <a:ext cx="3182205" cy="107846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Selection Review</a:t>
          </a:r>
          <a:endParaRPr lang="en-US" sz="2400" kern="1200" dirty="0"/>
        </a:p>
      </dsp:txBody>
      <dsp:txXfrm>
        <a:off x="3405831" y="0"/>
        <a:ext cx="2103737" cy="1078468"/>
      </dsp:txXfrm>
    </dsp:sp>
    <dsp:sp modelId="{250FADCC-B78B-4447-A479-E244BFA0B1D8}">
      <dsp:nvSpPr>
        <dsp:cNvPr id="0" name=""/>
        <dsp:cNvSpPr/>
      </dsp:nvSpPr>
      <dsp:spPr>
        <a:xfrm>
          <a:off x="5730582" y="0"/>
          <a:ext cx="3182205" cy="107846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Approval or Revise &amp; Resubmit</a:t>
          </a:r>
          <a:endParaRPr lang="en-US" sz="2400" kern="1200" dirty="0"/>
        </a:p>
      </dsp:txBody>
      <dsp:txXfrm>
        <a:off x="6269816" y="0"/>
        <a:ext cx="2103737" cy="1078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C84B3-091B-4406-9D09-452AECEAE104}">
      <dsp:nvSpPr>
        <dsp:cNvPr id="0" name=""/>
        <dsp:cNvSpPr/>
      </dsp:nvSpPr>
      <dsp:spPr>
        <a:xfrm>
          <a:off x="0" y="0"/>
          <a:ext cx="3382053" cy="990600"/>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t>Author writing</a:t>
          </a:r>
          <a:endParaRPr lang="en-US" sz="2500" kern="1200" dirty="0"/>
        </a:p>
      </dsp:txBody>
      <dsp:txXfrm>
        <a:off x="495300" y="0"/>
        <a:ext cx="2391453" cy="990600"/>
      </dsp:txXfrm>
    </dsp:sp>
    <dsp:sp modelId="{3D45FAD9-9526-42D5-B179-C5E399EA3CE4}">
      <dsp:nvSpPr>
        <dsp:cNvPr id="0" name=""/>
        <dsp:cNvSpPr/>
      </dsp:nvSpPr>
      <dsp:spPr>
        <a:xfrm>
          <a:off x="3011127" y="0"/>
          <a:ext cx="3797172" cy="990600"/>
        </a:xfrm>
        <a:prstGeom prst="chevron">
          <a:avLst/>
        </a:prstGeom>
        <a:solidFill>
          <a:schemeClr val="lt1"/>
        </a:solidFill>
        <a:ln w="571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smtClean="0"/>
            <a:t>Services </a:t>
          </a:r>
          <a:br>
            <a:rPr lang="en-US" sz="2500" kern="1200" smtClean="0"/>
          </a:br>
          <a:r>
            <a:rPr lang="en-US" sz="1600" kern="1200" smtClean="0"/>
            <a:t>Librarians</a:t>
          </a:r>
          <a:r>
            <a:rPr lang="en-US" sz="1600" kern="1200" dirty="0" smtClean="0"/>
            <a:t>, Instructional Designers, Templates, etc.</a:t>
          </a:r>
          <a:endParaRPr lang="en-US" sz="1600" kern="1200" dirty="0"/>
        </a:p>
      </dsp:txBody>
      <dsp:txXfrm>
        <a:off x="3506427" y="0"/>
        <a:ext cx="2806572" cy="990600"/>
      </dsp:txXfrm>
    </dsp:sp>
    <dsp:sp modelId="{27C6BEA9-347F-459F-80EA-31A8B5F199CD}">
      <dsp:nvSpPr>
        <dsp:cNvPr id="0" name=""/>
        <dsp:cNvSpPr/>
      </dsp:nvSpPr>
      <dsp:spPr>
        <a:xfrm>
          <a:off x="6436596" y="0"/>
          <a:ext cx="2486992" cy="990600"/>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Author provides manuscript</a:t>
          </a:r>
          <a:endParaRPr lang="en-US" sz="1800" kern="1200" dirty="0"/>
        </a:p>
      </dsp:txBody>
      <dsp:txXfrm>
        <a:off x="6931896" y="0"/>
        <a:ext cx="1496392" cy="990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C84B3-091B-4406-9D09-452AECEAE104}">
      <dsp:nvSpPr>
        <dsp:cNvPr id="0" name=""/>
        <dsp:cNvSpPr/>
      </dsp:nvSpPr>
      <dsp:spPr>
        <a:xfrm>
          <a:off x="2167" y="259589"/>
          <a:ext cx="1929392" cy="771756"/>
        </a:xfrm>
        <a:prstGeom prst="chevron">
          <a:avLst/>
        </a:prstGeom>
        <a:solidFill>
          <a:schemeClr val="accent1">
            <a:lumMod val="60000"/>
            <a:lumOff val="40000"/>
          </a:schemeClr>
        </a:solidFill>
        <a:ln w="5715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Peer Reviews</a:t>
          </a:r>
          <a:endParaRPr lang="en-US" sz="1800" kern="1200" dirty="0"/>
        </a:p>
      </dsp:txBody>
      <dsp:txXfrm>
        <a:off x="388045" y="259589"/>
        <a:ext cx="1157636" cy="771756"/>
      </dsp:txXfrm>
    </dsp:sp>
    <dsp:sp modelId="{3D45FAD9-9526-42D5-B179-C5E399EA3CE4}">
      <dsp:nvSpPr>
        <dsp:cNvPr id="0" name=""/>
        <dsp:cNvSpPr/>
      </dsp:nvSpPr>
      <dsp:spPr>
        <a:xfrm>
          <a:off x="1738621" y="259589"/>
          <a:ext cx="1929392" cy="771756"/>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Author Revision</a:t>
          </a:r>
          <a:endParaRPr lang="en-US" sz="1800" kern="1200" dirty="0"/>
        </a:p>
      </dsp:txBody>
      <dsp:txXfrm>
        <a:off x="2124499" y="259589"/>
        <a:ext cx="1157636" cy="771756"/>
      </dsp:txXfrm>
    </dsp:sp>
    <dsp:sp modelId="{250FADCC-B78B-4447-A479-E244BFA0B1D8}">
      <dsp:nvSpPr>
        <dsp:cNvPr id="0" name=""/>
        <dsp:cNvSpPr/>
      </dsp:nvSpPr>
      <dsp:spPr>
        <a:xfrm>
          <a:off x="3475074" y="259589"/>
          <a:ext cx="1929392" cy="771756"/>
        </a:xfrm>
        <a:prstGeom prst="chevron">
          <a:avLst/>
        </a:prstGeom>
        <a:solidFill>
          <a:schemeClr val="lt1"/>
        </a:solidFill>
        <a:ln w="571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Copy Editing</a:t>
          </a:r>
          <a:endParaRPr lang="en-US" sz="1800" kern="1200" dirty="0"/>
        </a:p>
      </dsp:txBody>
      <dsp:txXfrm>
        <a:off x="3860952" y="259589"/>
        <a:ext cx="1157636" cy="771756"/>
      </dsp:txXfrm>
    </dsp:sp>
    <dsp:sp modelId="{A730A232-AE3D-49AF-9252-0CA94E5B1E68}">
      <dsp:nvSpPr>
        <dsp:cNvPr id="0" name=""/>
        <dsp:cNvSpPr/>
      </dsp:nvSpPr>
      <dsp:spPr>
        <a:xfrm>
          <a:off x="5211527" y="259589"/>
          <a:ext cx="1929392" cy="771756"/>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Author Revision</a:t>
          </a:r>
          <a:endParaRPr lang="en-US" sz="1800" kern="1200" dirty="0"/>
        </a:p>
      </dsp:txBody>
      <dsp:txXfrm>
        <a:off x="5597405" y="259589"/>
        <a:ext cx="1157636" cy="771756"/>
      </dsp:txXfrm>
    </dsp:sp>
    <dsp:sp modelId="{3DEE7947-D74F-491B-BF92-684F569841FD}">
      <dsp:nvSpPr>
        <dsp:cNvPr id="0" name=""/>
        <dsp:cNvSpPr/>
      </dsp:nvSpPr>
      <dsp:spPr>
        <a:xfrm>
          <a:off x="6947980" y="259589"/>
          <a:ext cx="1929392" cy="771756"/>
        </a:xfrm>
        <a:prstGeom prst="chevron">
          <a:avLst/>
        </a:prstGeom>
        <a:solidFill>
          <a:schemeClr val="lt1"/>
        </a:solidFill>
        <a:ln w="571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Text Layout &amp; Proofing</a:t>
          </a:r>
          <a:endParaRPr lang="en-US" sz="1800" kern="1200" dirty="0"/>
        </a:p>
      </dsp:txBody>
      <dsp:txXfrm>
        <a:off x="7333858" y="259589"/>
        <a:ext cx="1157636" cy="771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C84B3-091B-4406-9D09-452AECEAE104}">
      <dsp:nvSpPr>
        <dsp:cNvPr id="0" name=""/>
        <dsp:cNvSpPr/>
      </dsp:nvSpPr>
      <dsp:spPr>
        <a:xfrm>
          <a:off x="0" y="0"/>
          <a:ext cx="2291349" cy="1050759"/>
        </a:xfrm>
        <a:prstGeom prst="chevron">
          <a:avLst/>
        </a:prstGeom>
        <a:solidFill>
          <a:schemeClr val="lt1"/>
        </a:solidFill>
        <a:ln w="57531"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Publish</a:t>
          </a:r>
          <a:endParaRPr lang="en-US" sz="2900" kern="1200" dirty="0"/>
        </a:p>
      </dsp:txBody>
      <dsp:txXfrm>
        <a:off x="525380" y="0"/>
        <a:ext cx="1240590" cy="1050759"/>
      </dsp:txXfrm>
    </dsp:sp>
    <dsp:sp modelId="{3D45FAD9-9526-42D5-B179-C5E399EA3CE4}">
      <dsp:nvSpPr>
        <dsp:cNvPr id="0" name=""/>
        <dsp:cNvSpPr/>
      </dsp:nvSpPr>
      <dsp:spPr>
        <a:xfrm>
          <a:off x="2009322" y="0"/>
          <a:ext cx="4252824" cy="1050759"/>
        </a:xfrm>
        <a:prstGeom prst="chevron">
          <a:avLst/>
        </a:prstGeom>
        <a:solidFill>
          <a:schemeClr val="lt1"/>
        </a:solidFill>
        <a:ln w="571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smtClean="0"/>
            <a:t>Catalog</a:t>
          </a:r>
          <a:r>
            <a:rPr lang="en-US" sz="2500" kern="1200" smtClean="0"/>
            <a:t> </a:t>
          </a:r>
        </a:p>
        <a:p>
          <a:pPr lvl="0" algn="ctr" defTabSz="1244600">
            <a:lnSpc>
              <a:spcPct val="90000"/>
            </a:lnSpc>
            <a:spcBef>
              <a:spcPct val="0"/>
            </a:spcBef>
            <a:spcAft>
              <a:spcPct val="35000"/>
            </a:spcAft>
          </a:pPr>
          <a:r>
            <a:rPr lang="en-US" sz="1600" i="1" kern="1200" smtClean="0"/>
            <a:t>OCLC</a:t>
          </a:r>
          <a:r>
            <a:rPr lang="en-US" sz="1600" i="1" kern="1200" dirty="0" smtClean="0"/>
            <a:t>, Merlot, Open </a:t>
          </a:r>
          <a:r>
            <a:rPr lang="en-US" sz="1600" i="1" kern="1200" smtClean="0"/>
            <a:t>Textbook Catalog</a:t>
          </a:r>
          <a:endParaRPr lang="en-US" sz="1600" i="1" kern="1200" dirty="0"/>
        </a:p>
      </dsp:txBody>
      <dsp:txXfrm>
        <a:off x="2534702" y="0"/>
        <a:ext cx="3202065" cy="1050759"/>
      </dsp:txXfrm>
    </dsp:sp>
    <dsp:sp modelId="{27C6BEA9-347F-459F-80EA-31A8B5F199CD}">
      <dsp:nvSpPr>
        <dsp:cNvPr id="0" name=""/>
        <dsp:cNvSpPr/>
      </dsp:nvSpPr>
      <dsp:spPr>
        <a:xfrm>
          <a:off x="5979187" y="0"/>
          <a:ext cx="2935280" cy="1050759"/>
        </a:xfrm>
        <a:prstGeom prst="chevron">
          <a:avLst/>
        </a:prstGeom>
        <a:solidFill>
          <a:schemeClr val="lt1"/>
        </a:solidFill>
        <a:ln w="571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smtClean="0"/>
            <a:t>Market</a:t>
          </a:r>
          <a:r>
            <a:rPr lang="en-US" sz="2600" kern="1200" smtClean="0"/>
            <a:t> </a:t>
          </a:r>
          <a:r>
            <a:rPr lang="en-US" sz="1600" i="1" kern="1200" dirty="0" smtClean="0"/>
            <a:t>Adoption </a:t>
          </a:r>
          <a:r>
            <a:rPr lang="en-US" sz="1600" i="1" kern="1200" smtClean="0"/>
            <a:t>&amp; assessment</a:t>
          </a:r>
          <a:endParaRPr lang="en-US" sz="1600" i="1" kern="1200" dirty="0"/>
        </a:p>
      </dsp:txBody>
      <dsp:txXfrm>
        <a:off x="6504567" y="0"/>
        <a:ext cx="1884521" cy="10507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1BBEE-C672-4EC7-A442-7FA50F607532}">
      <dsp:nvSpPr>
        <dsp:cNvPr id="0" name=""/>
        <dsp:cNvSpPr/>
      </dsp:nvSpPr>
      <dsp:spPr>
        <a:xfrm>
          <a:off x="0" y="3465383"/>
          <a:ext cx="9067800" cy="13690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Librarians work with faculty on their campus to find experts in the field for peer review. Work with campuses to find out </a:t>
          </a:r>
          <a:endParaRPr lang="en-US" sz="1400" kern="1200"/>
        </a:p>
      </dsp:txBody>
      <dsp:txXfrm>
        <a:off x="0" y="3465383"/>
        <a:ext cx="2720340" cy="1369025"/>
      </dsp:txXfrm>
    </dsp:sp>
    <dsp:sp modelId="{FC053883-B97D-4214-9769-E035873516BC}">
      <dsp:nvSpPr>
        <dsp:cNvPr id="0" name=""/>
        <dsp:cNvSpPr/>
      </dsp:nvSpPr>
      <dsp:spPr>
        <a:xfrm>
          <a:off x="0" y="1868187"/>
          <a:ext cx="9067800" cy="13690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Library with textbook author at their campus OR library volunteers  become responsible for obtaining peer review.</a:t>
          </a:r>
          <a:endParaRPr lang="en-US" sz="1400" kern="1200"/>
        </a:p>
      </dsp:txBody>
      <dsp:txXfrm>
        <a:off x="0" y="1868187"/>
        <a:ext cx="2720340" cy="1369025"/>
      </dsp:txXfrm>
    </dsp:sp>
    <dsp:sp modelId="{47052369-9946-4091-851A-155C6BF7B11F}">
      <dsp:nvSpPr>
        <dsp:cNvPr id="0" name=""/>
        <dsp:cNvSpPr/>
      </dsp:nvSpPr>
      <dsp:spPr>
        <a:xfrm>
          <a:off x="0" y="270991"/>
          <a:ext cx="9067800" cy="13690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Team is organized around a Coordinator (s) (currently from Open SUNY Textbooks team) who works with librarians from own institution or across network.</a:t>
          </a:r>
          <a:endParaRPr lang="en-US" sz="1400" kern="1200"/>
        </a:p>
      </dsp:txBody>
      <dsp:txXfrm>
        <a:off x="0" y="270991"/>
        <a:ext cx="2720340" cy="1369025"/>
      </dsp:txXfrm>
    </dsp:sp>
    <dsp:sp modelId="{2B4697E0-0111-4964-B32E-B075B86F8135}">
      <dsp:nvSpPr>
        <dsp:cNvPr id="0" name=""/>
        <dsp:cNvSpPr/>
      </dsp:nvSpPr>
      <dsp:spPr>
        <a:xfrm>
          <a:off x="3548538" y="385076"/>
          <a:ext cx="4509706" cy="22462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t>Editorial Review</a:t>
          </a:r>
        </a:p>
      </dsp:txBody>
      <dsp:txXfrm>
        <a:off x="3614329" y="450867"/>
        <a:ext cx="4378124" cy="2114703"/>
      </dsp:txXfrm>
    </dsp:sp>
    <dsp:sp modelId="{1B5531CB-1B06-45E2-8792-77503CE1E1B5}">
      <dsp:nvSpPr>
        <dsp:cNvPr id="0" name=""/>
        <dsp:cNvSpPr/>
      </dsp:nvSpPr>
      <dsp:spPr>
        <a:xfrm>
          <a:off x="3578725" y="2631361"/>
          <a:ext cx="2224666" cy="456341"/>
        </a:xfrm>
        <a:custGeom>
          <a:avLst/>
          <a:gdLst/>
          <a:ahLst/>
          <a:cxnLst/>
          <a:rect l="0" t="0" r="0" b="0"/>
          <a:pathLst>
            <a:path>
              <a:moveTo>
                <a:pt x="2224666" y="0"/>
              </a:moveTo>
              <a:lnTo>
                <a:pt x="2224666" y="228170"/>
              </a:lnTo>
              <a:lnTo>
                <a:pt x="0" y="228170"/>
              </a:lnTo>
              <a:lnTo>
                <a:pt x="0" y="456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E5254-3F04-4252-8344-F9B4F1A41B1F}">
      <dsp:nvSpPr>
        <dsp:cNvPr id="0" name=""/>
        <dsp:cNvSpPr/>
      </dsp:nvSpPr>
      <dsp:spPr>
        <a:xfrm>
          <a:off x="2723085" y="3087703"/>
          <a:ext cx="1711281" cy="11408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Librarian</a:t>
          </a:r>
          <a:endParaRPr lang="en-US" sz="3100" kern="1200"/>
        </a:p>
      </dsp:txBody>
      <dsp:txXfrm>
        <a:off x="2756499" y="3121117"/>
        <a:ext cx="1644453" cy="1074026"/>
      </dsp:txXfrm>
    </dsp:sp>
    <dsp:sp modelId="{75B4987D-CB48-4FB9-9B75-A4E8AB806FC8}">
      <dsp:nvSpPr>
        <dsp:cNvPr id="0" name=""/>
        <dsp:cNvSpPr/>
      </dsp:nvSpPr>
      <dsp:spPr>
        <a:xfrm>
          <a:off x="5757671" y="2631361"/>
          <a:ext cx="91440" cy="456341"/>
        </a:xfrm>
        <a:custGeom>
          <a:avLst/>
          <a:gdLst/>
          <a:ahLst/>
          <a:cxnLst/>
          <a:rect l="0" t="0" r="0" b="0"/>
          <a:pathLst>
            <a:path>
              <a:moveTo>
                <a:pt x="45720" y="0"/>
              </a:moveTo>
              <a:lnTo>
                <a:pt x="45720" y="456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6C007-4581-4556-BA4E-69F074C339DD}">
      <dsp:nvSpPr>
        <dsp:cNvPr id="0" name=""/>
        <dsp:cNvSpPr/>
      </dsp:nvSpPr>
      <dsp:spPr>
        <a:xfrm>
          <a:off x="4947751" y="3087703"/>
          <a:ext cx="1711281" cy="11408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Librarian</a:t>
          </a:r>
          <a:endParaRPr lang="en-US" sz="3100" kern="1200"/>
        </a:p>
      </dsp:txBody>
      <dsp:txXfrm>
        <a:off x="4981165" y="3121117"/>
        <a:ext cx="1644453" cy="1074026"/>
      </dsp:txXfrm>
    </dsp:sp>
    <dsp:sp modelId="{360AA52E-AF58-4722-ACB4-C68713C3235A}">
      <dsp:nvSpPr>
        <dsp:cNvPr id="0" name=""/>
        <dsp:cNvSpPr/>
      </dsp:nvSpPr>
      <dsp:spPr>
        <a:xfrm>
          <a:off x="5803392" y="2631361"/>
          <a:ext cx="2224666" cy="456341"/>
        </a:xfrm>
        <a:custGeom>
          <a:avLst/>
          <a:gdLst/>
          <a:ahLst/>
          <a:cxnLst/>
          <a:rect l="0" t="0" r="0" b="0"/>
          <a:pathLst>
            <a:path>
              <a:moveTo>
                <a:pt x="0" y="0"/>
              </a:moveTo>
              <a:lnTo>
                <a:pt x="0" y="228170"/>
              </a:lnTo>
              <a:lnTo>
                <a:pt x="2224666" y="228170"/>
              </a:lnTo>
              <a:lnTo>
                <a:pt x="2224666" y="456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E8AB40-27D3-4730-8A19-549B58F7C181}">
      <dsp:nvSpPr>
        <dsp:cNvPr id="0" name=""/>
        <dsp:cNvSpPr/>
      </dsp:nvSpPr>
      <dsp:spPr>
        <a:xfrm>
          <a:off x="7172417" y="3087703"/>
          <a:ext cx="1711281" cy="11408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Librarian</a:t>
          </a:r>
          <a:endParaRPr lang="en-US" sz="3100" kern="1200"/>
        </a:p>
      </dsp:txBody>
      <dsp:txXfrm>
        <a:off x="7205831" y="3121117"/>
        <a:ext cx="1644453" cy="10740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1BBEE-C672-4EC7-A442-7FA50F607532}">
      <dsp:nvSpPr>
        <dsp:cNvPr id="0" name=""/>
        <dsp:cNvSpPr/>
      </dsp:nvSpPr>
      <dsp:spPr>
        <a:xfrm>
          <a:off x="0" y="2574078"/>
          <a:ext cx="9144000" cy="17035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smtClean="0"/>
            <a:t>Libraries and NY3Rs will develop curriculum and training, bringing in trainers and speakers who will provide librarians with training to develop competencies and skills  in areas such as instructional design, copyediting, layout and design.</a:t>
          </a:r>
          <a:endParaRPr lang="en-US" sz="1100" i="1" kern="1200" smtClean="0"/>
        </a:p>
      </dsp:txBody>
      <dsp:txXfrm>
        <a:off x="0" y="2574078"/>
        <a:ext cx="2743200" cy="1703563"/>
      </dsp:txXfrm>
    </dsp:sp>
    <dsp:sp modelId="{FC053883-B97D-4214-9769-E035873516BC}">
      <dsp:nvSpPr>
        <dsp:cNvPr id="0" name=""/>
        <dsp:cNvSpPr/>
      </dsp:nvSpPr>
      <dsp:spPr>
        <a:xfrm>
          <a:off x="0" y="1390596"/>
          <a:ext cx="9144000" cy="10144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smtClean="0"/>
            <a:t>Develop a relationship with NY3Rs association to provide continuing education and professional development opportunities for librarians and staff working in the participating libraries.</a:t>
          </a:r>
          <a:endParaRPr lang="en-US" sz="1100" kern="1200"/>
        </a:p>
      </dsp:txBody>
      <dsp:txXfrm>
        <a:off x="0" y="1390596"/>
        <a:ext cx="2743200" cy="1014412"/>
      </dsp:txXfrm>
    </dsp:sp>
    <dsp:sp modelId="{47052369-9946-4091-851A-155C6BF7B11F}">
      <dsp:nvSpPr>
        <dsp:cNvPr id="0" name=""/>
        <dsp:cNvSpPr/>
      </dsp:nvSpPr>
      <dsp:spPr>
        <a:xfrm>
          <a:off x="0" y="207115"/>
          <a:ext cx="9144000" cy="10144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smtClean="0"/>
            <a:t>Team is organized around a Coordinator (currently from Open SUNY Textbooks team) who will work with NY3Rs Association.</a:t>
          </a:r>
          <a:endParaRPr lang="en-US" sz="1100" kern="1200"/>
        </a:p>
      </dsp:txBody>
      <dsp:txXfrm>
        <a:off x="0" y="207115"/>
        <a:ext cx="2743200" cy="1014412"/>
      </dsp:txXfrm>
    </dsp:sp>
    <dsp:sp modelId="{2B4697E0-0111-4964-B32E-B075B86F8135}">
      <dsp:nvSpPr>
        <dsp:cNvPr id="0" name=""/>
        <dsp:cNvSpPr/>
      </dsp:nvSpPr>
      <dsp:spPr>
        <a:xfrm>
          <a:off x="4046017" y="291649"/>
          <a:ext cx="3612284" cy="2087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t>Professional Development</a:t>
          </a:r>
        </a:p>
        <a:p>
          <a:pPr lvl="0" algn="ctr" defTabSz="1066800">
            <a:lnSpc>
              <a:spcPct val="90000"/>
            </a:lnSpc>
            <a:spcBef>
              <a:spcPct val="0"/>
            </a:spcBef>
            <a:spcAft>
              <a:spcPct val="35000"/>
            </a:spcAft>
          </a:pPr>
          <a:endParaRPr lang="en-US" sz="1400" b="1" kern="1200"/>
        </a:p>
      </dsp:txBody>
      <dsp:txXfrm>
        <a:off x="4107151" y="352783"/>
        <a:ext cx="3490016" cy="1965004"/>
      </dsp:txXfrm>
    </dsp:sp>
    <dsp:sp modelId="{34CC0021-7CD1-44E0-9632-575508818DB3}">
      <dsp:nvSpPr>
        <dsp:cNvPr id="0" name=""/>
        <dsp:cNvSpPr/>
      </dsp:nvSpPr>
      <dsp:spPr>
        <a:xfrm>
          <a:off x="4203739" y="2378921"/>
          <a:ext cx="1648420" cy="338137"/>
        </a:xfrm>
        <a:custGeom>
          <a:avLst/>
          <a:gdLst/>
          <a:ahLst/>
          <a:cxnLst/>
          <a:rect l="0" t="0" r="0" b="0"/>
          <a:pathLst>
            <a:path>
              <a:moveTo>
                <a:pt x="1648420" y="0"/>
              </a:moveTo>
              <a:lnTo>
                <a:pt x="1648420" y="169068"/>
              </a:lnTo>
              <a:lnTo>
                <a:pt x="0" y="169068"/>
              </a:lnTo>
              <a:lnTo>
                <a:pt x="0" y="338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613E4-A443-4463-881B-EF63B77F8B47}">
      <dsp:nvSpPr>
        <dsp:cNvPr id="0" name=""/>
        <dsp:cNvSpPr/>
      </dsp:nvSpPr>
      <dsp:spPr>
        <a:xfrm>
          <a:off x="3569731" y="2717059"/>
          <a:ext cx="1268015" cy="845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Libraries</a:t>
          </a:r>
          <a:endParaRPr lang="en-US" sz="1800" kern="1200"/>
        </a:p>
      </dsp:txBody>
      <dsp:txXfrm>
        <a:off x="3594490" y="2741818"/>
        <a:ext cx="1218497" cy="795825"/>
      </dsp:txXfrm>
    </dsp:sp>
    <dsp:sp modelId="{1B5531CB-1B06-45E2-8792-77503CE1E1B5}">
      <dsp:nvSpPr>
        <dsp:cNvPr id="0" name=""/>
        <dsp:cNvSpPr/>
      </dsp:nvSpPr>
      <dsp:spPr>
        <a:xfrm>
          <a:off x="3379529" y="3562403"/>
          <a:ext cx="824210" cy="338137"/>
        </a:xfrm>
        <a:custGeom>
          <a:avLst/>
          <a:gdLst/>
          <a:ahLst/>
          <a:cxnLst/>
          <a:rect l="0" t="0" r="0" b="0"/>
          <a:pathLst>
            <a:path>
              <a:moveTo>
                <a:pt x="824210" y="0"/>
              </a:moveTo>
              <a:lnTo>
                <a:pt x="824210" y="169068"/>
              </a:lnTo>
              <a:lnTo>
                <a:pt x="0" y="169068"/>
              </a:lnTo>
              <a:lnTo>
                <a:pt x="0" y="3381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E5254-3F04-4252-8344-F9B4F1A41B1F}">
      <dsp:nvSpPr>
        <dsp:cNvPr id="0" name=""/>
        <dsp:cNvSpPr/>
      </dsp:nvSpPr>
      <dsp:spPr>
        <a:xfrm>
          <a:off x="2745521" y="3900540"/>
          <a:ext cx="1268015" cy="845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Librarian</a:t>
          </a:r>
          <a:endParaRPr lang="en-US" sz="1800" kern="1200"/>
        </a:p>
      </dsp:txBody>
      <dsp:txXfrm>
        <a:off x="2770280" y="3925299"/>
        <a:ext cx="1218497" cy="795825"/>
      </dsp:txXfrm>
    </dsp:sp>
    <dsp:sp modelId="{75B4987D-CB48-4FB9-9B75-A4E8AB806FC8}">
      <dsp:nvSpPr>
        <dsp:cNvPr id="0" name=""/>
        <dsp:cNvSpPr/>
      </dsp:nvSpPr>
      <dsp:spPr>
        <a:xfrm>
          <a:off x="4203739" y="3562403"/>
          <a:ext cx="824210" cy="338137"/>
        </a:xfrm>
        <a:custGeom>
          <a:avLst/>
          <a:gdLst/>
          <a:ahLst/>
          <a:cxnLst/>
          <a:rect l="0" t="0" r="0" b="0"/>
          <a:pathLst>
            <a:path>
              <a:moveTo>
                <a:pt x="0" y="0"/>
              </a:moveTo>
              <a:lnTo>
                <a:pt x="0" y="169068"/>
              </a:lnTo>
              <a:lnTo>
                <a:pt x="824210" y="169068"/>
              </a:lnTo>
              <a:lnTo>
                <a:pt x="824210" y="3381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6C007-4581-4556-BA4E-69F074C339DD}">
      <dsp:nvSpPr>
        <dsp:cNvPr id="0" name=""/>
        <dsp:cNvSpPr/>
      </dsp:nvSpPr>
      <dsp:spPr>
        <a:xfrm>
          <a:off x="4393942" y="3900540"/>
          <a:ext cx="1268015" cy="845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Librarian</a:t>
          </a:r>
          <a:endParaRPr lang="en-US" sz="1800" kern="1200"/>
        </a:p>
      </dsp:txBody>
      <dsp:txXfrm>
        <a:off x="4418701" y="3925299"/>
        <a:ext cx="1218497" cy="795825"/>
      </dsp:txXfrm>
    </dsp:sp>
    <dsp:sp modelId="{34FE1EF2-3EA6-4D3A-B78F-F5BE244395A1}">
      <dsp:nvSpPr>
        <dsp:cNvPr id="0" name=""/>
        <dsp:cNvSpPr/>
      </dsp:nvSpPr>
      <dsp:spPr>
        <a:xfrm>
          <a:off x="5852160" y="2378921"/>
          <a:ext cx="1648420" cy="338137"/>
        </a:xfrm>
        <a:custGeom>
          <a:avLst/>
          <a:gdLst/>
          <a:ahLst/>
          <a:cxnLst/>
          <a:rect l="0" t="0" r="0" b="0"/>
          <a:pathLst>
            <a:path>
              <a:moveTo>
                <a:pt x="0" y="0"/>
              </a:moveTo>
              <a:lnTo>
                <a:pt x="0" y="169068"/>
              </a:lnTo>
              <a:lnTo>
                <a:pt x="1648420" y="169068"/>
              </a:lnTo>
              <a:lnTo>
                <a:pt x="1648420" y="338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E67D1E-923E-4A1F-B164-388874A2670C}">
      <dsp:nvSpPr>
        <dsp:cNvPr id="0" name=""/>
        <dsp:cNvSpPr/>
      </dsp:nvSpPr>
      <dsp:spPr>
        <a:xfrm>
          <a:off x="6866572" y="2717059"/>
          <a:ext cx="1268015" cy="845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NY3Rs Association</a:t>
          </a:r>
          <a:endParaRPr lang="en-US" sz="1800" kern="1200"/>
        </a:p>
      </dsp:txBody>
      <dsp:txXfrm>
        <a:off x="6891331" y="2741818"/>
        <a:ext cx="1218497" cy="795825"/>
      </dsp:txXfrm>
    </dsp:sp>
    <dsp:sp modelId="{360AA52E-AF58-4722-ACB4-C68713C3235A}">
      <dsp:nvSpPr>
        <dsp:cNvPr id="0" name=""/>
        <dsp:cNvSpPr/>
      </dsp:nvSpPr>
      <dsp:spPr>
        <a:xfrm>
          <a:off x="6676370" y="3562403"/>
          <a:ext cx="824210" cy="338137"/>
        </a:xfrm>
        <a:custGeom>
          <a:avLst/>
          <a:gdLst/>
          <a:ahLst/>
          <a:cxnLst/>
          <a:rect l="0" t="0" r="0" b="0"/>
          <a:pathLst>
            <a:path>
              <a:moveTo>
                <a:pt x="824210" y="0"/>
              </a:moveTo>
              <a:lnTo>
                <a:pt x="824210" y="169068"/>
              </a:lnTo>
              <a:lnTo>
                <a:pt x="0" y="169068"/>
              </a:lnTo>
              <a:lnTo>
                <a:pt x="0" y="3381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E8AB40-27D3-4730-8A19-549B58F7C181}">
      <dsp:nvSpPr>
        <dsp:cNvPr id="0" name=""/>
        <dsp:cNvSpPr/>
      </dsp:nvSpPr>
      <dsp:spPr>
        <a:xfrm>
          <a:off x="6042362" y="3900540"/>
          <a:ext cx="1268015" cy="845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Trainer</a:t>
          </a:r>
          <a:endParaRPr lang="en-US" sz="1800" kern="1200"/>
        </a:p>
      </dsp:txBody>
      <dsp:txXfrm>
        <a:off x="6067121" y="3925299"/>
        <a:ext cx="1218497" cy="795825"/>
      </dsp:txXfrm>
    </dsp:sp>
    <dsp:sp modelId="{42FAFBE9-CDC8-40AA-8747-A4FCB82018D7}">
      <dsp:nvSpPr>
        <dsp:cNvPr id="0" name=""/>
        <dsp:cNvSpPr/>
      </dsp:nvSpPr>
      <dsp:spPr>
        <a:xfrm>
          <a:off x="7500580" y="3562403"/>
          <a:ext cx="824210" cy="338137"/>
        </a:xfrm>
        <a:custGeom>
          <a:avLst/>
          <a:gdLst/>
          <a:ahLst/>
          <a:cxnLst/>
          <a:rect l="0" t="0" r="0" b="0"/>
          <a:pathLst>
            <a:path>
              <a:moveTo>
                <a:pt x="0" y="0"/>
              </a:moveTo>
              <a:lnTo>
                <a:pt x="0" y="169068"/>
              </a:lnTo>
              <a:lnTo>
                <a:pt x="824210" y="169068"/>
              </a:lnTo>
              <a:lnTo>
                <a:pt x="824210" y="3381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41DDC-F858-473E-A7B5-017BE5587EEE}">
      <dsp:nvSpPr>
        <dsp:cNvPr id="0" name=""/>
        <dsp:cNvSpPr/>
      </dsp:nvSpPr>
      <dsp:spPr>
        <a:xfrm>
          <a:off x="7690782" y="3900540"/>
          <a:ext cx="1268015" cy="845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Trainer</a:t>
          </a:r>
          <a:endParaRPr lang="en-US" sz="1800" kern="1200"/>
        </a:p>
      </dsp:txBody>
      <dsp:txXfrm>
        <a:off x="7715541" y="3925299"/>
        <a:ext cx="1218497" cy="795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1BBEE-C672-4EC7-A442-7FA50F607532}">
      <dsp:nvSpPr>
        <dsp:cNvPr id="0" name=""/>
        <dsp:cNvSpPr/>
      </dsp:nvSpPr>
      <dsp:spPr>
        <a:xfrm>
          <a:off x="0" y="2796661"/>
          <a:ext cx="9110312" cy="11761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smtClean="0"/>
            <a:t>Librarians work with faculty &amp; students on their campuses to find develop marketing plans and communications, send out press releases, gather feedback and input to give to Editorial Review team.</a:t>
          </a:r>
          <a:endParaRPr lang="en-US" sz="1200" kern="1200"/>
        </a:p>
      </dsp:txBody>
      <dsp:txXfrm>
        <a:off x="0" y="2796661"/>
        <a:ext cx="2733093" cy="1176155"/>
      </dsp:txXfrm>
    </dsp:sp>
    <dsp:sp modelId="{FC053883-B97D-4214-9769-E035873516BC}">
      <dsp:nvSpPr>
        <dsp:cNvPr id="0" name=""/>
        <dsp:cNvSpPr/>
      </dsp:nvSpPr>
      <dsp:spPr>
        <a:xfrm>
          <a:off x="0" y="1424480"/>
          <a:ext cx="9110312" cy="11761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smtClean="0"/>
            <a:t>Members of marketing and adoption team work on marketing to faculty and students, as well as the adoption strategies on their campuses.</a:t>
          </a:r>
          <a:endParaRPr lang="en-US" sz="1200" kern="1200"/>
        </a:p>
      </dsp:txBody>
      <dsp:txXfrm>
        <a:off x="0" y="1424480"/>
        <a:ext cx="2733093" cy="1176155"/>
      </dsp:txXfrm>
    </dsp:sp>
    <dsp:sp modelId="{47052369-9946-4091-851A-155C6BF7B11F}">
      <dsp:nvSpPr>
        <dsp:cNvPr id="0" name=""/>
        <dsp:cNvSpPr/>
      </dsp:nvSpPr>
      <dsp:spPr>
        <a:xfrm>
          <a:off x="0" y="120292"/>
          <a:ext cx="9110312" cy="11761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smtClean="0"/>
            <a:t>Team is organized around a Coordinator(s) (currently from Open SUNY Textbooks team) who works with volunteers from own library and across network.</a:t>
          </a:r>
          <a:endParaRPr lang="en-US" sz="1200" kern="1200"/>
        </a:p>
      </dsp:txBody>
      <dsp:txXfrm>
        <a:off x="0" y="120292"/>
        <a:ext cx="2733093" cy="1176155"/>
      </dsp:txXfrm>
    </dsp:sp>
    <dsp:sp modelId="{2B4697E0-0111-4964-B32E-B075B86F8135}">
      <dsp:nvSpPr>
        <dsp:cNvPr id="0" name=""/>
        <dsp:cNvSpPr/>
      </dsp:nvSpPr>
      <dsp:spPr>
        <a:xfrm>
          <a:off x="4371225" y="150311"/>
          <a:ext cx="3874373" cy="19298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t>Marketing &amp; Adoption</a:t>
          </a:r>
        </a:p>
      </dsp:txBody>
      <dsp:txXfrm>
        <a:off x="4427748" y="206834"/>
        <a:ext cx="3761327" cy="1816780"/>
      </dsp:txXfrm>
    </dsp:sp>
    <dsp:sp modelId="{34CC0021-7CD1-44E0-9632-575508818DB3}">
      <dsp:nvSpPr>
        <dsp:cNvPr id="0" name=""/>
        <dsp:cNvSpPr/>
      </dsp:nvSpPr>
      <dsp:spPr>
        <a:xfrm>
          <a:off x="4874973" y="2080138"/>
          <a:ext cx="1433439" cy="392051"/>
        </a:xfrm>
        <a:custGeom>
          <a:avLst/>
          <a:gdLst/>
          <a:ahLst/>
          <a:cxnLst/>
          <a:rect l="0" t="0" r="0" b="0"/>
          <a:pathLst>
            <a:path>
              <a:moveTo>
                <a:pt x="1433439" y="0"/>
              </a:moveTo>
              <a:lnTo>
                <a:pt x="1433439" y="196025"/>
              </a:lnTo>
              <a:lnTo>
                <a:pt x="0" y="196025"/>
              </a:lnTo>
              <a:lnTo>
                <a:pt x="0" y="3920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613E4-A443-4463-881B-EF63B77F8B47}">
      <dsp:nvSpPr>
        <dsp:cNvPr id="0" name=""/>
        <dsp:cNvSpPr/>
      </dsp:nvSpPr>
      <dsp:spPr>
        <a:xfrm>
          <a:off x="4139876" y="2472189"/>
          <a:ext cx="1470194" cy="980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SUNY</a:t>
          </a:r>
          <a:endParaRPr lang="en-US" sz="2600" kern="1200"/>
        </a:p>
      </dsp:txBody>
      <dsp:txXfrm>
        <a:off x="4168583" y="2500896"/>
        <a:ext cx="1412780" cy="922715"/>
      </dsp:txXfrm>
    </dsp:sp>
    <dsp:sp modelId="{1B5531CB-1B06-45E2-8792-77503CE1E1B5}">
      <dsp:nvSpPr>
        <dsp:cNvPr id="0" name=""/>
        <dsp:cNvSpPr/>
      </dsp:nvSpPr>
      <dsp:spPr>
        <a:xfrm>
          <a:off x="3919346" y="3452319"/>
          <a:ext cx="955626" cy="392051"/>
        </a:xfrm>
        <a:custGeom>
          <a:avLst/>
          <a:gdLst/>
          <a:ahLst/>
          <a:cxnLst/>
          <a:rect l="0" t="0" r="0" b="0"/>
          <a:pathLst>
            <a:path>
              <a:moveTo>
                <a:pt x="955626" y="0"/>
              </a:moveTo>
              <a:lnTo>
                <a:pt x="955626" y="196025"/>
              </a:lnTo>
              <a:lnTo>
                <a:pt x="0" y="196025"/>
              </a:lnTo>
              <a:lnTo>
                <a:pt x="0" y="3920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E5254-3F04-4252-8344-F9B4F1A41B1F}">
      <dsp:nvSpPr>
        <dsp:cNvPr id="0" name=""/>
        <dsp:cNvSpPr/>
      </dsp:nvSpPr>
      <dsp:spPr>
        <a:xfrm>
          <a:off x="3184249" y="3844371"/>
          <a:ext cx="1470194" cy="980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Librarian</a:t>
          </a:r>
          <a:endParaRPr lang="en-US" sz="2600" kern="1200"/>
        </a:p>
      </dsp:txBody>
      <dsp:txXfrm>
        <a:off x="3212956" y="3873078"/>
        <a:ext cx="1412780" cy="922715"/>
      </dsp:txXfrm>
    </dsp:sp>
    <dsp:sp modelId="{75B4987D-CB48-4FB9-9B75-A4E8AB806FC8}">
      <dsp:nvSpPr>
        <dsp:cNvPr id="0" name=""/>
        <dsp:cNvSpPr/>
      </dsp:nvSpPr>
      <dsp:spPr>
        <a:xfrm>
          <a:off x="4874973" y="3452319"/>
          <a:ext cx="955626" cy="392051"/>
        </a:xfrm>
        <a:custGeom>
          <a:avLst/>
          <a:gdLst/>
          <a:ahLst/>
          <a:cxnLst/>
          <a:rect l="0" t="0" r="0" b="0"/>
          <a:pathLst>
            <a:path>
              <a:moveTo>
                <a:pt x="0" y="0"/>
              </a:moveTo>
              <a:lnTo>
                <a:pt x="0" y="196025"/>
              </a:lnTo>
              <a:lnTo>
                <a:pt x="955626" y="196025"/>
              </a:lnTo>
              <a:lnTo>
                <a:pt x="955626" y="3920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6C007-4581-4556-BA4E-69F074C339DD}">
      <dsp:nvSpPr>
        <dsp:cNvPr id="0" name=""/>
        <dsp:cNvSpPr/>
      </dsp:nvSpPr>
      <dsp:spPr>
        <a:xfrm>
          <a:off x="5095502" y="3844371"/>
          <a:ext cx="1470194" cy="980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Faculty</a:t>
          </a:r>
          <a:endParaRPr lang="en-US" sz="2600" kern="1200"/>
        </a:p>
      </dsp:txBody>
      <dsp:txXfrm>
        <a:off x="5124209" y="3873078"/>
        <a:ext cx="1412780" cy="922715"/>
      </dsp:txXfrm>
    </dsp:sp>
    <dsp:sp modelId="{34FE1EF2-3EA6-4D3A-B78F-F5BE244395A1}">
      <dsp:nvSpPr>
        <dsp:cNvPr id="0" name=""/>
        <dsp:cNvSpPr/>
      </dsp:nvSpPr>
      <dsp:spPr>
        <a:xfrm>
          <a:off x="6308412" y="2080138"/>
          <a:ext cx="1433439" cy="392051"/>
        </a:xfrm>
        <a:custGeom>
          <a:avLst/>
          <a:gdLst/>
          <a:ahLst/>
          <a:cxnLst/>
          <a:rect l="0" t="0" r="0" b="0"/>
          <a:pathLst>
            <a:path>
              <a:moveTo>
                <a:pt x="0" y="0"/>
              </a:moveTo>
              <a:lnTo>
                <a:pt x="0" y="196025"/>
              </a:lnTo>
              <a:lnTo>
                <a:pt x="1433439" y="196025"/>
              </a:lnTo>
              <a:lnTo>
                <a:pt x="1433439" y="3920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E67D1E-923E-4A1F-B164-388874A2670C}">
      <dsp:nvSpPr>
        <dsp:cNvPr id="0" name=""/>
        <dsp:cNvSpPr/>
      </dsp:nvSpPr>
      <dsp:spPr>
        <a:xfrm>
          <a:off x="7006755" y="2472189"/>
          <a:ext cx="1470194" cy="980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SUNY</a:t>
          </a:r>
          <a:endParaRPr lang="en-US" sz="2600" kern="1200"/>
        </a:p>
      </dsp:txBody>
      <dsp:txXfrm>
        <a:off x="7035462" y="2500896"/>
        <a:ext cx="1412780" cy="922715"/>
      </dsp:txXfrm>
    </dsp:sp>
    <dsp:sp modelId="{360AA52E-AF58-4722-ACB4-C68713C3235A}">
      <dsp:nvSpPr>
        <dsp:cNvPr id="0" name=""/>
        <dsp:cNvSpPr/>
      </dsp:nvSpPr>
      <dsp:spPr>
        <a:xfrm>
          <a:off x="7696132" y="3452319"/>
          <a:ext cx="91440" cy="392051"/>
        </a:xfrm>
        <a:custGeom>
          <a:avLst/>
          <a:gdLst/>
          <a:ahLst/>
          <a:cxnLst/>
          <a:rect l="0" t="0" r="0" b="0"/>
          <a:pathLst>
            <a:path>
              <a:moveTo>
                <a:pt x="45720" y="0"/>
              </a:moveTo>
              <a:lnTo>
                <a:pt x="45720" y="3920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E8AB40-27D3-4730-8A19-549B58F7C181}">
      <dsp:nvSpPr>
        <dsp:cNvPr id="0" name=""/>
        <dsp:cNvSpPr/>
      </dsp:nvSpPr>
      <dsp:spPr>
        <a:xfrm>
          <a:off x="7006755" y="3844371"/>
          <a:ext cx="1470194" cy="9801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Librarian</a:t>
          </a:r>
          <a:endParaRPr lang="en-US" sz="2600" kern="1200"/>
        </a:p>
      </dsp:txBody>
      <dsp:txXfrm>
        <a:off x="7035462" y="3873078"/>
        <a:ext cx="1412780" cy="9227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37840" cy="46481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70939" y="0"/>
            <a:ext cx="3037840" cy="46481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40" y="4415789"/>
            <a:ext cx="5608320" cy="418337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829966"/>
            <a:ext cx="3037840" cy="46481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70939" y="8829966"/>
            <a:ext cx="3037840" cy="464819"/>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9053282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gao.gov/products/GAO-05-80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newyorkfed.org/regional/Brown_presentation_GWU_2013Q2.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opensuny.org/omp/index.php/SUNYOpenTextbook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solidFill>
                  <a:prstClr val="black"/>
                </a:solidFill>
                <a:latin typeface="Calibri"/>
              </a:rPr>
              <a:pPr/>
              <a:t>0</a:t>
            </a:fld>
            <a:endParaRPr lang="en-US">
              <a:solidFill>
                <a:prstClr val="black"/>
              </a:solidFill>
              <a:latin typeface="Calibri"/>
            </a:endParaRPr>
          </a:p>
        </p:txBody>
      </p:sp>
    </p:spTree>
    <p:extLst>
      <p:ext uri="{BB962C8B-B14F-4D97-AF65-F5344CB8AC3E}">
        <p14:creationId xmlns:p14="http://schemas.microsoft.com/office/powerpoint/2010/main" val="139836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r>
              <a:rPr lang="en-US"/>
              <a:t>nearly 91% of use of library is use of electronic resources in some form</a:t>
            </a:r>
          </a:p>
        </p:txBody>
      </p:sp>
      <p:sp>
        <p:nvSpPr>
          <p:cNvPr id="148" name="Shape 1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9674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r>
              <a:rPr lang="en-US"/>
              <a:t>72% of Library Effort is still focused on providing traditional print resources.</a:t>
            </a:r>
          </a:p>
        </p:txBody>
      </p:sp>
      <p:sp>
        <p:nvSpPr>
          <p:cNvPr id="154" name="Shape 1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9140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1073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endParaRPr/>
          </a:p>
        </p:txBody>
      </p:sp>
      <p:sp>
        <p:nvSpPr>
          <p:cNvPr id="167" name="Shape 1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87384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endParaRPr/>
          </a:p>
        </p:txBody>
      </p:sp>
      <p:sp>
        <p:nvSpPr>
          <p:cNvPr id="173" name="Shape 1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6395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SUNY Libraries &amp; Innovative Instruction Technology Grant funded open textbook publishing program</a:t>
            </a:r>
          </a:p>
          <a:p>
            <a:endParaRPr lang="en-US" smtClean="0"/>
          </a:p>
          <a:p>
            <a:r>
              <a:rPr lang="en-US" smtClean="0"/>
              <a:t>9 Participating SUNY Libraries, others supporting the project; additional SUNY libraries,    SUNY Press, &amp; others.</a:t>
            </a:r>
          </a:p>
          <a:p>
            <a:endParaRPr lang="en-US" smtClean="0"/>
          </a:p>
          <a:p>
            <a:r>
              <a:rPr lang="en-US" smtClean="0"/>
              <a:t>Building a sustainable academic friendly publishing model with faculty &amp; libraries</a:t>
            </a:r>
          </a:p>
          <a:p>
            <a:endParaRPr lang="en-US" smtClean="0"/>
          </a:p>
          <a:p>
            <a:r>
              <a:rPr lang="en-US" smtClean="0"/>
              <a:t>Started in July 2012 (~2 years)</a:t>
            </a:r>
          </a:p>
          <a:p>
            <a:r>
              <a:rPr lang="en-US" smtClean="0"/>
              <a:t> publishing since October 2013</a:t>
            </a:r>
          </a:p>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14</a:t>
            </a:fld>
            <a:endParaRPr lang="en-US"/>
          </a:p>
        </p:txBody>
      </p:sp>
    </p:spTree>
    <p:extLst>
      <p:ext uri="{BB962C8B-B14F-4D97-AF65-F5344CB8AC3E}">
        <p14:creationId xmlns:p14="http://schemas.microsoft.com/office/powerpoint/2010/main" val="338665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mtClean="0"/>
              <a:t>College Board reports students or parents spend $1,200 per year on textbooks &amp; supplies</a:t>
            </a:r>
          </a:p>
          <a:p>
            <a:pPr rtl="0"/>
            <a:endParaRPr lang="en-US" smtClean="0"/>
          </a:p>
          <a:p>
            <a:pPr rtl="0"/>
            <a:endParaRPr lang="en-US" smtClean="0"/>
          </a:p>
          <a:p>
            <a:pPr rtl="0"/>
            <a:r>
              <a:rPr lang="en-US" smtClean="0"/>
              <a:t>Students </a:t>
            </a:r>
            <a:r>
              <a:rPr lang="en-US" dirty="0"/>
              <a:t>are not happy to spend more money on textbooks, and more on tuition without the prospect of a great return on investment – we cannot guarantee a job after they get their Bachelors, Masters, or PhD. According to the College Board, student and parents spend $1,200 / year – well in asking our students what is really happening, would it surprise you to know that some students aren’t buying and reading their textbooks, some even select courses on the basis of the cost of textbooks.  The GAO report raises concerns of wholesalers, retailers, and some public interest groups that the textbook revision cycle - how frequently a textbook is revised and older editions no longer relevant (3-4 years is common), may be limiting the used ‘discount’ market for textbooks. Where there is a problem, there may be a solution…</a:t>
            </a:r>
          </a:p>
          <a:p>
            <a:pPr rtl="0"/>
            <a:r>
              <a:rPr lang="en-US" dirty="0"/>
              <a:t>It would be easy to blame publishers for the problem of textbooks, however, that ignores the reality and opportunity colleges and universities have. Alternatives textbooks such as low-cost or free open textbooks have had a long tradition.  Faculty works, never published, but copied and sold at cost by copy centers or given out free online have been around for a long time. Strategies are evolving, open textbooks have a host of new platforms and services, as do alternative textbooks - which are often incorporating free and library subscribed readings into the research and development of course materials. Students want solutions, and they are prepared to make serious decisions about their future based on the challenges they see in higher education.  The cost is significant all around</a:t>
            </a:r>
            <a:r>
              <a:rPr lang="en-US" dirty="0" smtClean="0"/>
              <a:t>…</a:t>
            </a:r>
          </a:p>
          <a:p>
            <a:pPr rtl="0"/>
            <a:endParaRPr lang="en-US" dirty="0" smtClean="0"/>
          </a:p>
          <a:p>
            <a:pPr rtl="0"/>
            <a:r>
              <a:rPr lang="en-US" dirty="0" smtClean="0">
                <a:hlinkClick r:id="rId3"/>
              </a:rPr>
              <a:t>http://www.gao.gov/products/GAO-05-806</a:t>
            </a:r>
            <a:r>
              <a:rPr lang="en-US" dirty="0" smtClean="0"/>
              <a:t> and http://www.gao.gov/assets/660/655066.pdf </a:t>
            </a:r>
          </a:p>
          <a:p>
            <a:endParaRPr lang="en-US" dirty="0" smtClean="0"/>
          </a:p>
          <a:p>
            <a:r>
              <a:rPr lang="en-US" dirty="0" smtClean="0"/>
              <a:t>Meredith</a:t>
            </a:r>
            <a:r>
              <a:rPr lang="en-US" baseline="0" dirty="0" smtClean="0"/>
              <a:t> Morris-Babb and Susie Henderson, An Experiment in Open-Access Textbook Publishing: Changing the World One Textbook at a Time, </a:t>
            </a:r>
            <a:r>
              <a:rPr lang="en-US" i="1" baseline="0" dirty="0" smtClean="0"/>
              <a:t>Journal of Scholarly Publishing</a:t>
            </a:r>
            <a:r>
              <a:rPr lang="en-US" i="0" baseline="0" dirty="0" smtClean="0"/>
              <a:t>, January 2012, doi:10.3138/jsp.43.2.148</a:t>
            </a:r>
          </a:p>
          <a:p>
            <a:pPr rtl="0"/>
            <a:r>
              <a:rPr lang="en-US" dirty="0" smtClean="0"/>
              <a:t>Florida</a:t>
            </a:r>
            <a:r>
              <a:rPr lang="en-US" baseline="0" dirty="0" smtClean="0"/>
              <a:t> Study: http://www.openaccesstextbooks.org/pdf/2012_Florida_Student_Textbook_Survey.pdf  </a:t>
            </a:r>
            <a:endParaRPr lang="en-US" dirty="0"/>
          </a:p>
          <a:p>
            <a:endParaRPr lang="en-US" dirty="0" smtClean="0"/>
          </a:p>
          <a:p>
            <a:pPr defTabSz="914266">
              <a:defRPr/>
            </a:pPr>
            <a:r>
              <a:rPr lang="en-US" dirty="0" smtClean="0">
                <a:hlinkClick r:id="rId4"/>
              </a:rPr>
              <a:t>http://www.newyorkfed.org/regional/Brown_presentation_GWU_2013Q2.pdf</a:t>
            </a:r>
            <a:endParaRPr lang="en-US" dirty="0" smtClean="0"/>
          </a:p>
          <a:p>
            <a:r>
              <a:rPr lang="en-US" dirty="0" smtClean="0"/>
              <a:t>Student</a:t>
            </a:r>
            <a:r>
              <a:rPr lang="en-US" baseline="0" dirty="0" smtClean="0"/>
              <a:t> Debt reached $1 Trillion</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3BC9A9A-8225-4699-B49B-1A8D434F1A13}" type="slidenum">
              <a:rPr lang="en-US" smtClean="0"/>
              <a:pPr/>
              <a:t>15</a:t>
            </a:fld>
            <a:endParaRPr lang="en-US"/>
          </a:p>
        </p:txBody>
      </p:sp>
    </p:spTree>
    <p:extLst>
      <p:ext uri="{BB962C8B-B14F-4D97-AF65-F5344CB8AC3E}">
        <p14:creationId xmlns:p14="http://schemas.microsoft.com/office/powerpoint/2010/main" val="130578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aseline="0" smtClean="0"/>
              <a:t>The reason to be integral to the solution is because open textbooks have so much to do with the future of higher educations – libraries as publishing service can help transform the connections between faculty and student to provide a new kind of environment that is academic friendly, reducing the cost to students and for higher education.  Helping to curate the new learning environments ensures libraries continue to be a solution to the challenges faced by higher education and the learners.</a:t>
            </a:r>
          </a:p>
          <a:p>
            <a:endParaRPr lang="en-US" smtClean="0"/>
          </a:p>
          <a:p>
            <a:r>
              <a:rPr lang="en-US"/>
              <a:t>Future of learning environments &amp; higher education needs fewer hurdles, reduction of barriers, and a variety of learning engagement strategies and tools.</a:t>
            </a:r>
          </a:p>
          <a:p>
            <a:pPr defTabSz="914266">
              <a:defRPr/>
            </a:pPr>
            <a:r>
              <a:rPr lang="en-US" smtClean="0"/>
              <a:t>http://news.temple.edu/news/temple-faculty-experiment-alt-textbooks</a:t>
            </a:r>
          </a:p>
          <a:p>
            <a:r>
              <a:rPr lang="en-US" smtClean="0"/>
              <a:t>What is the role for librarians here?</a:t>
            </a:r>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16</a:t>
            </a:fld>
            <a:endParaRPr lang="en-US"/>
          </a:p>
        </p:txBody>
      </p:sp>
    </p:spTree>
    <p:extLst>
      <p:ext uri="{BB962C8B-B14F-4D97-AF65-F5344CB8AC3E}">
        <p14:creationId xmlns:p14="http://schemas.microsoft.com/office/powerpoint/2010/main" val="355236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endParaRPr/>
          </a:p>
        </p:txBody>
      </p:sp>
      <p:sp>
        <p:nvSpPr>
          <p:cNvPr id="235" name="Shape 2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7989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smtClean="0"/>
              <a:t>First round of Open SUNY Textbooks began in July of 2012</a:t>
            </a:r>
            <a:r>
              <a:rPr lang="en-US" baseline="0" smtClean="0"/>
              <a:t> with $20,000 funded from an Innovative Instructional Technology Grant.</a:t>
            </a:r>
            <a:endParaRPr lang="en-US" smtClean="0"/>
          </a:p>
          <a:p>
            <a:pPr defTabSz="914266">
              <a:defRPr/>
            </a:pPr>
            <a:endParaRPr lang="en-US" smtClean="0"/>
          </a:p>
          <a:p>
            <a:pPr defTabSz="914266">
              <a:defRPr/>
            </a:pPr>
            <a:r>
              <a:rPr lang="en-US" smtClean="0"/>
              <a:t>Open SUNY Textbooks: </a:t>
            </a:r>
            <a:r>
              <a:rPr lang="en-US" smtClean="0">
                <a:hlinkClick r:id="rId3"/>
              </a:rPr>
              <a:t>http://opensuny.org/omp/index.php/SUNYOpenTextbooks</a:t>
            </a:r>
            <a:endParaRPr lang="en-US" smtClean="0"/>
          </a:p>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18</a:t>
            </a:fld>
            <a:endParaRPr lang="en-US"/>
          </a:p>
        </p:txBody>
      </p:sp>
    </p:spTree>
    <p:extLst>
      <p:ext uri="{BB962C8B-B14F-4D97-AF65-F5344CB8AC3E}">
        <p14:creationId xmlns:p14="http://schemas.microsoft.com/office/powerpoint/2010/main" val="313193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r>
              <a:rPr lang="en-US">
                <a:solidFill>
                  <a:schemeClr val="dk1"/>
                </a:solidFill>
              </a:rPr>
              <a:t>Two levels of Why this is important.  1. Textbook costs. 2. Library value added Service</a:t>
            </a:r>
          </a:p>
        </p:txBody>
      </p:sp>
      <p:sp>
        <p:nvSpPr>
          <p:cNvPr id="95" name="Shape 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1629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sz="1600" b="1"/>
              <a:t>Editorial workflow managed by libraries. </a:t>
            </a:r>
            <a:r>
              <a:rPr lang="en-US" smtClean="0"/>
              <a:t>Collectively, we provide Instructional Design support (Librarians &amp; Consultant), Copyediting &amp; Proofreading (Librarians or Freelance), Graphic design &amp; layout (Milne Library), etc.</a:t>
            </a:r>
          </a:p>
          <a:p>
            <a:pPr defTabSz="914266">
              <a:defRPr/>
            </a:pPr>
            <a:endParaRPr lang="en-US" i="1" smtClean="0"/>
          </a:p>
          <a:p>
            <a:pPr defTabSz="914266">
              <a:defRPr/>
            </a:pPr>
            <a:r>
              <a:rPr lang="en-US" i="1"/>
              <a:t>Copyediting skills: Brockport, ESF, Fredonia, Geneseo, Morrisville, UB, &amp; increasing…</a:t>
            </a:r>
          </a:p>
          <a:p>
            <a:pPr defTabSz="914266">
              <a:defRPr/>
            </a:pPr>
            <a:r>
              <a:rPr lang="en-US" smtClean="0"/>
              <a:t>Professional duties, university service, or extra service pay?</a:t>
            </a:r>
          </a:p>
          <a:p>
            <a:pPr defTabSz="914266">
              <a:defRPr/>
            </a:pPr>
            <a:endParaRPr lang="en-US" i="1" smtClean="0"/>
          </a:p>
          <a:p>
            <a:endParaRPr lang="en-US"/>
          </a:p>
        </p:txBody>
      </p:sp>
      <p:sp>
        <p:nvSpPr>
          <p:cNvPr id="4" name="Slide Number Placeholder 3"/>
          <p:cNvSpPr>
            <a:spLocks noGrp="1"/>
          </p:cNvSpPr>
          <p:nvPr>
            <p:ph type="sldNum" sz="quarter" idx="10"/>
          </p:nvPr>
        </p:nvSpPr>
        <p:spPr/>
        <p:txBody>
          <a:bodyPr/>
          <a:lstStyle/>
          <a:p>
            <a:fld id="{D3BC9A9A-8225-4699-B49B-1A8D434F1A13}" type="slidenum">
              <a:rPr lang="en-US" smtClean="0"/>
              <a:pPr/>
              <a:t>19</a:t>
            </a:fld>
            <a:endParaRPr lang="en-US"/>
          </a:p>
        </p:txBody>
      </p:sp>
    </p:spTree>
    <p:extLst>
      <p:ext uri="{BB962C8B-B14F-4D97-AF65-F5344CB8AC3E}">
        <p14:creationId xmlns:p14="http://schemas.microsoft.com/office/powerpoint/2010/main" val="2574240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BC9A9A-8225-4699-B49B-1A8D434F1A13}" type="slidenum">
              <a:rPr lang="en-US" smtClean="0"/>
              <a:pPr/>
              <a:t>20</a:t>
            </a:fld>
            <a:endParaRPr lang="en-US"/>
          </a:p>
        </p:txBody>
      </p:sp>
    </p:spTree>
    <p:extLst>
      <p:ext uri="{BB962C8B-B14F-4D97-AF65-F5344CB8AC3E}">
        <p14:creationId xmlns:p14="http://schemas.microsoft.com/office/powerpoint/2010/main" val="3259150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1" smtClean="0"/>
              <a:t>Peer Review is key to adoption </a:t>
            </a:r>
          </a:p>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21</a:t>
            </a:fld>
            <a:endParaRPr lang="en-US"/>
          </a:p>
        </p:txBody>
      </p:sp>
    </p:spTree>
    <p:extLst>
      <p:ext uri="{BB962C8B-B14F-4D97-AF65-F5344CB8AC3E}">
        <p14:creationId xmlns:p14="http://schemas.microsoft.com/office/powerpoint/2010/main" val="1518607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sz="1600" b="1">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Pilot 2</a:t>
            </a:r>
            <a:r>
              <a:rPr lang="en-US" sz="1400" b="1">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b="1"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Revised Selection &amp; Marketing Process</a:t>
            </a:r>
          </a:p>
          <a:p>
            <a:endParaRPr lang="en-US" smtClean="0"/>
          </a:p>
          <a:p>
            <a:endParaRPr lang="en-US" smtClean="0"/>
          </a:p>
          <a:p>
            <a:pPr marL="0" lvl="1" defTabSz="914266">
              <a:defRPr/>
            </a:pPr>
            <a:r>
              <a:rPr lang="en-US" sz="1400"/>
              <a:t>Opportunity for engaging discussions about OERs</a:t>
            </a:r>
          </a:p>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22</a:t>
            </a:fld>
            <a:endParaRPr lang="en-US"/>
          </a:p>
        </p:txBody>
      </p:sp>
    </p:spTree>
    <p:extLst>
      <p:ext uri="{BB962C8B-B14F-4D97-AF65-F5344CB8AC3E}">
        <p14:creationId xmlns:p14="http://schemas.microsoft.com/office/powerpoint/2010/main" val="2826370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i="1"/>
              <a:t>Librarians demonstrated we can administer the whole publishing process</a:t>
            </a:r>
          </a:p>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23</a:t>
            </a:fld>
            <a:endParaRPr lang="en-US"/>
          </a:p>
        </p:txBody>
      </p:sp>
    </p:spTree>
    <p:extLst>
      <p:ext uri="{BB962C8B-B14F-4D97-AF65-F5344CB8AC3E}">
        <p14:creationId xmlns:p14="http://schemas.microsoft.com/office/powerpoint/2010/main" val="138520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6 currently published so far…</a:t>
            </a:r>
          </a:p>
          <a:p>
            <a:endParaRPr lang="en-US" smtClean="0"/>
          </a:p>
          <a:p>
            <a:r>
              <a:rPr lang="en-US" smtClean="0"/>
              <a:t>Pilot 1 2013-2014: 15 Open Textbooks</a:t>
            </a:r>
          </a:p>
          <a:p>
            <a:r>
              <a:rPr lang="en-US" smtClean="0"/>
              <a:t>1 - Anthropology</a:t>
            </a:r>
          </a:p>
          <a:p>
            <a:r>
              <a:rPr lang="en-US" smtClean="0"/>
              <a:t>1 - Business</a:t>
            </a:r>
          </a:p>
          <a:p>
            <a:r>
              <a:rPr lang="en-US" smtClean="0"/>
              <a:t>2 - Computer Sciences</a:t>
            </a:r>
          </a:p>
          <a:p>
            <a:r>
              <a:rPr lang="en-US" smtClean="0"/>
              <a:t>2 - Education</a:t>
            </a:r>
          </a:p>
          <a:p>
            <a:r>
              <a:rPr lang="en-US" smtClean="0"/>
              <a:t>3 - English</a:t>
            </a:r>
          </a:p>
          <a:p>
            <a:r>
              <a:rPr lang="en-US" smtClean="0"/>
              <a:t>2 - Mathematical Sciences</a:t>
            </a:r>
          </a:p>
          <a:p>
            <a:r>
              <a:rPr lang="en-US" smtClean="0"/>
              <a:t>1 - Music Education</a:t>
            </a:r>
          </a:p>
          <a:p>
            <a:r>
              <a:rPr lang="en-US" smtClean="0"/>
              <a:t>3 - Sciences</a:t>
            </a:r>
          </a:p>
          <a:p>
            <a:endParaRPr lang="en-US" smtClean="0"/>
          </a:p>
          <a:p>
            <a:r>
              <a:rPr lang="en-US" smtClean="0"/>
              <a:t>Pilot 2 2014-2015: 14 Open Textbooks</a:t>
            </a:r>
          </a:p>
          <a:p>
            <a:r>
              <a:rPr lang="en-US" smtClean="0"/>
              <a:t>1 - Anthropology</a:t>
            </a:r>
          </a:p>
          <a:p>
            <a:r>
              <a:rPr lang="en-US" smtClean="0"/>
              <a:t>1 - Biology</a:t>
            </a:r>
          </a:p>
          <a:p>
            <a:r>
              <a:rPr lang="en-US" smtClean="0"/>
              <a:t>1 - Chemistry</a:t>
            </a:r>
          </a:p>
          <a:p>
            <a:r>
              <a:rPr lang="en-US" smtClean="0"/>
              <a:t>2 - Communication</a:t>
            </a:r>
          </a:p>
          <a:p>
            <a:r>
              <a:rPr lang="en-US" smtClean="0"/>
              <a:t>1 - Education</a:t>
            </a:r>
          </a:p>
          <a:p>
            <a:r>
              <a:rPr lang="en-US" smtClean="0"/>
              <a:t>3 - English</a:t>
            </a:r>
          </a:p>
          <a:p>
            <a:r>
              <a:rPr lang="en-US" smtClean="0"/>
              <a:t>1 - Engineering</a:t>
            </a:r>
          </a:p>
          <a:p>
            <a:r>
              <a:rPr lang="en-US" smtClean="0"/>
              <a:t>1 - General Education</a:t>
            </a:r>
          </a:p>
          <a:p>
            <a:r>
              <a:rPr lang="en-US" smtClean="0"/>
              <a:t>1 - Mathematical Sciences</a:t>
            </a:r>
          </a:p>
          <a:p>
            <a:r>
              <a:rPr lang="en-US" smtClean="0"/>
              <a:t>1 - Philosophy</a:t>
            </a:r>
          </a:p>
          <a:p>
            <a:r>
              <a:rPr lang="en-US" smtClean="0"/>
              <a:t>1 - Public Administration</a:t>
            </a:r>
          </a:p>
          <a:p>
            <a:r>
              <a:rPr lang="en-US" smtClean="0"/>
              <a:t>1 - Social Work</a:t>
            </a:r>
          </a:p>
          <a:p>
            <a:endParaRPr lang="en-US" smtClean="0"/>
          </a:p>
          <a:p>
            <a:r>
              <a:rPr lang="en-US" smtClean="0"/>
              <a:t>Manuscripts from 27 of 64 institutions</a:t>
            </a:r>
          </a:p>
          <a:p>
            <a:endParaRPr lang="en-US" smtClean="0"/>
          </a:p>
          <a:p>
            <a:r>
              <a:rPr lang="en-US" b="1" smtClean="0"/>
              <a:t>Marketing &amp; News </a:t>
            </a:r>
          </a:p>
          <a:p>
            <a:r>
              <a:rPr lang="en-US"/>
              <a:t>Scholarly Societies, local news, local, regional, and national presentations, 2 chapters in forthcoming books…</a:t>
            </a:r>
          </a:p>
          <a:p>
            <a:endParaRPr lang="en-US" smtClean="0"/>
          </a:p>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24</a:t>
            </a:fld>
            <a:endParaRPr lang="en-US"/>
          </a:p>
        </p:txBody>
      </p:sp>
    </p:spTree>
    <p:extLst>
      <p:ext uri="{BB962C8B-B14F-4D97-AF65-F5344CB8AC3E}">
        <p14:creationId xmlns:p14="http://schemas.microsoft.com/office/powerpoint/2010/main" val="23409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93" name="Shape 393"/>
          <p:cNvSpPr txBox="1">
            <a:spLocks noGrp="1"/>
          </p:cNvSpPr>
          <p:nvPr>
            <p:ph type="body" idx="1"/>
          </p:nvPr>
        </p:nvSpPr>
        <p:spPr>
          <a:xfrm>
            <a:off x="701040" y="4415789"/>
            <a:ext cx="5608320"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Approved from Pilot 1</a:t>
            </a:r>
          </a:p>
        </p:txBody>
      </p:sp>
      <p:sp>
        <p:nvSpPr>
          <p:cNvPr id="394" name="Shape 394"/>
          <p:cNvSpPr txBox="1">
            <a:spLocks noGrp="1"/>
          </p:cNvSpPr>
          <p:nvPr>
            <p:ph type="sldNum" idx="12"/>
          </p:nvPr>
        </p:nvSpPr>
        <p:spPr>
          <a:xfrm>
            <a:off x="3970939" y="8829966"/>
            <a:ext cx="3037840"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84315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26</a:t>
            </a:fld>
            <a:endParaRPr lang="en-US"/>
          </a:p>
        </p:txBody>
      </p:sp>
    </p:spTree>
    <p:extLst>
      <p:ext uri="{BB962C8B-B14F-4D97-AF65-F5344CB8AC3E}">
        <p14:creationId xmlns:p14="http://schemas.microsoft.com/office/powerpoint/2010/main" val="1150436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endParaRPr/>
          </a:p>
        </p:txBody>
      </p:sp>
      <p:sp>
        <p:nvSpPr>
          <p:cNvPr id="376" name="Shape 3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71345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29</a:t>
            </a:fld>
            <a:endParaRPr lang="en-US"/>
          </a:p>
        </p:txBody>
      </p:sp>
    </p:spTree>
    <p:extLst>
      <p:ext uri="{BB962C8B-B14F-4D97-AF65-F5344CB8AC3E}">
        <p14:creationId xmlns:p14="http://schemas.microsoft.com/office/powerpoint/2010/main" val="347730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701041" y="4415789"/>
            <a:ext cx="5608260" cy="4183241"/>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92546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a:t>Check Assumptions about Open Access…</a:t>
            </a:r>
          </a:p>
          <a:p>
            <a:r>
              <a:rPr lang="en-US" sz="2400" b="1" i="1"/>
              <a:t>Is Revenue OK? </a:t>
            </a:r>
          </a:p>
          <a:p>
            <a:endParaRPr lang="en-US" b="1" i="1"/>
          </a:p>
          <a:p>
            <a:r>
              <a:rPr lang="en-US" sz="2400" b="1"/>
              <a:t>Revenues can sustain the program long-term</a:t>
            </a:r>
          </a:p>
          <a:p>
            <a:endParaRPr lang="en-US" sz="800" b="1"/>
          </a:p>
          <a:p>
            <a:pPr marL="285708" indent="-285708">
              <a:buFont typeface="Arial" panose="020B0604020202020204" pitchFamily="34" charset="0"/>
              <a:buChar char="•"/>
            </a:pPr>
            <a:r>
              <a:rPr lang="en-US" sz="2400" b="1"/>
              <a:t>Selling Print on Demand</a:t>
            </a:r>
            <a:r>
              <a:rPr lang="en-US" sz="2400"/>
              <a:t> with </a:t>
            </a:r>
            <a:r>
              <a:rPr lang="en-US" sz="2400" b="1"/>
              <a:t>Royalty Share contracts</a:t>
            </a:r>
            <a:r>
              <a:rPr lang="en-US" sz="2400"/>
              <a:t> with authors</a:t>
            </a:r>
          </a:p>
          <a:p>
            <a:pPr marL="742841" lvl="1" indent="-285708">
              <a:buFont typeface="Arial" panose="020B0604020202020204" pitchFamily="34" charset="0"/>
              <a:buChar char="•"/>
            </a:pPr>
            <a:r>
              <a:rPr lang="en-US" sz="2200"/>
              <a:t>Current contracts for Open SUNY Textbooks; authors get all royalties if they choose to sell print on demand.</a:t>
            </a:r>
          </a:p>
          <a:p>
            <a:pPr marL="742841" lvl="1" indent="-285708">
              <a:buFont typeface="Arial" panose="020B0604020202020204" pitchFamily="34" charset="0"/>
              <a:buChar char="•"/>
            </a:pPr>
            <a:r>
              <a:rPr lang="en-US" sz="2200"/>
              <a:t>Beyond the pilot, to sustain the program, SUNY Counsel is reviewing contracts with royalty share: 50% Author / 50% Program</a:t>
            </a:r>
          </a:p>
          <a:p>
            <a:pPr lvl="2"/>
            <a:r>
              <a:rPr lang="en-US" sz="2000" i="1"/>
              <a:t>Anyone see a better publishing contract?</a:t>
            </a:r>
          </a:p>
          <a:p>
            <a:pPr lvl="1"/>
            <a:endParaRPr lang="en-US" sz="800"/>
          </a:p>
          <a:p>
            <a:pPr marL="285708" indent="-285708">
              <a:buFont typeface="Arial" panose="020B0604020202020204" pitchFamily="34" charset="0"/>
              <a:buChar char="•"/>
            </a:pPr>
            <a:r>
              <a:rPr lang="en-US" sz="2400" b="1"/>
              <a:t>Selling platform convenience</a:t>
            </a:r>
            <a:endParaRPr lang="en-US" sz="2400" b="1" i="1"/>
          </a:p>
          <a:p>
            <a:pPr lvl="1"/>
            <a:r>
              <a:rPr lang="en-US" sz="2000"/>
              <a:t>Open Access is free online at opensuny.org</a:t>
            </a:r>
          </a:p>
          <a:p>
            <a:pPr lvl="1"/>
            <a:r>
              <a:rPr lang="en-US" sz="2000"/>
              <a:t>We can also sell eReader / marketplace convenience, i.e.: Kindle Editions, Google Books, iTunes, Kubos, etc.?</a:t>
            </a:r>
          </a:p>
          <a:p>
            <a:pPr lvl="1"/>
            <a:r>
              <a:rPr lang="en-US" sz="2000" b="1" i="1"/>
              <a:t>How comfortable are we with revenue? </a:t>
            </a:r>
          </a:p>
          <a:p>
            <a:pPr lvl="1"/>
            <a:r>
              <a:rPr lang="en-US" sz="2000"/>
              <a:t>Important question given the need for higher education to control cost and increasingly diversify revenue sources.</a:t>
            </a:r>
            <a:endParaRPr lang="en-US" sz="2200"/>
          </a:p>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30</a:t>
            </a:fld>
            <a:endParaRPr lang="en-US"/>
          </a:p>
        </p:txBody>
      </p:sp>
    </p:spTree>
    <p:extLst>
      <p:ext uri="{BB962C8B-B14F-4D97-AF65-F5344CB8AC3E}">
        <p14:creationId xmlns:p14="http://schemas.microsoft.com/office/powerpoint/2010/main" val="622706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will this company benefit it’s </a:t>
            </a:r>
            <a:r>
              <a:rPr lang="en-US" baseline="0" smtClean="0"/>
              <a:t>constituents?</a:t>
            </a:r>
          </a:p>
          <a:p>
            <a:r>
              <a:rPr lang="en-US" baseline="0" smtClean="0"/>
              <a:t>What is the value proposition for libraries?</a:t>
            </a:r>
          </a:p>
          <a:p>
            <a:endParaRPr lang="en-US" baseline="0" smtClean="0"/>
          </a:p>
          <a:p>
            <a:r>
              <a:rPr lang="en-US" smtClean="0"/>
              <a:t>Incentives for Open Access publications at campuses.</a:t>
            </a:r>
          </a:p>
          <a:p>
            <a:endParaRPr lang="en-US" smtClean="0"/>
          </a:p>
          <a:p>
            <a:r>
              <a:rPr lang="en-US" smtClean="0"/>
              <a:t>Scholarships and professional development for publishing</a:t>
            </a:r>
          </a:p>
          <a:p>
            <a:endParaRPr lang="en-US" smtClean="0"/>
          </a:p>
          <a:p>
            <a:r>
              <a:rPr lang="en-US" smtClean="0"/>
              <a:t>Partnership to support the growth and sustainability for the Open SUNY Textbook program.</a:t>
            </a:r>
          </a:p>
          <a:p>
            <a:endParaRPr lang="en-US" smtClean="0"/>
          </a:p>
          <a:p>
            <a:pPr defTabSz="914266">
              <a:defRPr/>
            </a:pPr>
            <a:r>
              <a:rPr lang="en-US"/>
              <a:t>Potential Funds: SUNY Student Tech Fees: $5 fee / student / semester</a:t>
            </a:r>
            <a:endParaRPr lang="en-US" sz="1000" i="1"/>
          </a:p>
          <a:p>
            <a:endParaRPr lang="en-US" smtClean="0"/>
          </a:p>
          <a:p>
            <a:endParaRPr lang="en-US" dirty="0"/>
          </a:p>
        </p:txBody>
      </p:sp>
      <p:sp>
        <p:nvSpPr>
          <p:cNvPr id="4" name="Slide Number Placeholder 3"/>
          <p:cNvSpPr>
            <a:spLocks noGrp="1"/>
          </p:cNvSpPr>
          <p:nvPr>
            <p:ph type="sldNum" sz="quarter" idx="10"/>
          </p:nvPr>
        </p:nvSpPr>
        <p:spPr/>
        <p:txBody>
          <a:bodyPr/>
          <a:lstStyle/>
          <a:p>
            <a:fld id="{12DE3502-486D-4C30-91AE-F1AC27711849}" type="slidenum">
              <a:rPr lang="en-US" smtClean="0"/>
              <a:t>31</a:t>
            </a:fld>
            <a:endParaRPr lang="en-US"/>
          </a:p>
        </p:txBody>
      </p:sp>
    </p:spTree>
    <p:extLst>
      <p:ext uri="{BB962C8B-B14F-4D97-AF65-F5344CB8AC3E}">
        <p14:creationId xmlns:p14="http://schemas.microsoft.com/office/powerpoint/2010/main" val="1710075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32</a:t>
            </a:fld>
            <a:endParaRPr lang="en-US"/>
          </a:p>
        </p:txBody>
      </p:sp>
    </p:spTree>
    <p:extLst>
      <p:ext uri="{BB962C8B-B14F-4D97-AF65-F5344CB8AC3E}">
        <p14:creationId xmlns:p14="http://schemas.microsoft.com/office/powerpoint/2010/main" val="3118054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33</a:t>
            </a:fld>
            <a:endParaRPr lang="en-US"/>
          </a:p>
        </p:txBody>
      </p:sp>
    </p:spTree>
    <p:extLst>
      <p:ext uri="{BB962C8B-B14F-4D97-AF65-F5344CB8AC3E}">
        <p14:creationId xmlns:p14="http://schemas.microsoft.com/office/powerpoint/2010/main" val="3833701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34</a:t>
            </a:fld>
            <a:endParaRPr lang="en-US"/>
          </a:p>
        </p:txBody>
      </p:sp>
    </p:spTree>
    <p:extLst>
      <p:ext uri="{BB962C8B-B14F-4D97-AF65-F5344CB8AC3E}">
        <p14:creationId xmlns:p14="http://schemas.microsoft.com/office/powerpoint/2010/main" val="1851052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DE3502-486D-4C30-91AE-F1AC27711849}" type="slidenum">
              <a:rPr lang="en-US" smtClean="0"/>
              <a:t>35</a:t>
            </a:fld>
            <a:endParaRPr lang="en-US"/>
          </a:p>
        </p:txBody>
      </p:sp>
    </p:spTree>
    <p:extLst>
      <p:ext uri="{BB962C8B-B14F-4D97-AF65-F5344CB8AC3E}">
        <p14:creationId xmlns:p14="http://schemas.microsoft.com/office/powerpoint/2010/main" val="400845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endParaRPr/>
          </a:p>
        </p:txBody>
      </p:sp>
      <p:sp>
        <p:nvSpPr>
          <p:cNvPr id="109" name="Shape 1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6593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r>
              <a:rPr lang="en-US"/>
              <a:t>This is trending at all levels, not just at the top (ARL Libs) </a:t>
            </a:r>
          </a:p>
        </p:txBody>
      </p:sp>
      <p:sp>
        <p:nvSpPr>
          <p:cNvPr id="117" name="Shape 1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7508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endParaRPr/>
          </a:p>
        </p:txBody>
      </p:sp>
      <p:sp>
        <p:nvSpPr>
          <p:cNvPr id="123" name="Shape 1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4115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endParaRPr/>
          </a:p>
        </p:txBody>
      </p:sp>
      <p:sp>
        <p:nvSpPr>
          <p:cNvPr id="129" name="Shape 1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609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701041" y="4415789"/>
            <a:ext cx="5608260" cy="4183241"/>
          </a:xfrm>
          <a:prstGeom prst="rect">
            <a:avLst/>
          </a:prstGeom>
        </p:spPr>
        <p:txBody>
          <a:bodyPr lIns="91425" tIns="91425" rIns="91425" bIns="91425" anchor="t" anchorCtr="0">
            <a:noAutofit/>
          </a:bodyPr>
          <a:lstStyle/>
          <a:p>
            <a:pPr>
              <a:spcBef>
                <a:spcPts val="0"/>
              </a:spcBef>
              <a:buNone/>
            </a:pPr>
            <a:r>
              <a:rPr lang="en-US"/>
              <a:t>The immediate (bottom) changes reflect a need to adopt e-publishing and OER content. Solvable changes (middle) includes library roles and tasks</a:t>
            </a:r>
          </a:p>
        </p:txBody>
      </p:sp>
    </p:spTree>
    <p:extLst>
      <p:ext uri="{BB962C8B-B14F-4D97-AF65-F5344CB8AC3E}">
        <p14:creationId xmlns:p14="http://schemas.microsoft.com/office/powerpoint/2010/main" val="372701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01040" y="4415789"/>
            <a:ext cx="5608320" cy="4183379"/>
          </a:xfrm>
          <a:prstGeom prst="rect">
            <a:avLst/>
          </a:prstGeom>
        </p:spPr>
        <p:txBody>
          <a:bodyPr lIns="91425" tIns="91425" rIns="91425" bIns="91425" anchor="t" anchorCtr="0">
            <a:noAutofit/>
          </a:bodyPr>
          <a:lstStyle/>
          <a:p>
            <a:pPr>
              <a:spcBef>
                <a:spcPts val="0"/>
              </a:spcBef>
              <a:buNone/>
            </a:pPr>
            <a:r>
              <a:rPr lang="en-US"/>
              <a:t>This is a study of public library trends but the Millennials (most users)  behave the same way in academic library settings</a:t>
            </a:r>
          </a:p>
        </p:txBody>
      </p:sp>
      <p:sp>
        <p:nvSpPr>
          <p:cNvPr id="142" name="Shape 1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50130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1026" name="Picture 2" descr="C:\Users\pitcher\Desktop\sunyblueyyellow110x22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597" y="6021047"/>
            <a:ext cx="1676403" cy="83820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9944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4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846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1784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17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00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84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8833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19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3442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76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F7564-D2D9-4ADD-9EEB-14C52254723E}" type="datetimeFigureOut">
              <a:rPr lang="en-US" smtClean="0">
                <a:solidFill>
                  <a:prstClr val="black">
                    <a:tint val="75000"/>
                  </a:prstClr>
                </a:solidFill>
              </a:rPr>
              <a:pPr/>
              <a:t>10/3/2014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4B1929-6950-478D-BA5C-41753539C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96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021047"/>
            <a:ext cx="9144000" cy="836953"/>
          </a:xfrm>
          <a:prstGeom prst="rect">
            <a:avLst/>
          </a:prstGeom>
          <a:solidFill>
            <a:srgbClr val="004C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F7564-D2D9-4ADD-9EEB-14C52254723E}" type="datetimeFigureOut">
              <a:rPr lang="en-US" kern="1200" smtClean="0">
                <a:solidFill>
                  <a:prstClr val="black">
                    <a:tint val="75000"/>
                  </a:prstClr>
                </a:solidFill>
                <a:latin typeface="Calibri"/>
                <a:ea typeface="+mn-ea"/>
                <a:cs typeface="+mn-cs"/>
              </a:rPr>
              <a:pPr/>
              <a:t>10/3/2014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B1929-6950-478D-BA5C-41753539CA3D}"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pic>
        <p:nvPicPr>
          <p:cNvPr id="7" name="Picture 2" descr="C:\Users\pitcher\Desktop\sunyblueyyellow110x220.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67597" y="6021047"/>
            <a:ext cx="1676403" cy="83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108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Courier New" panose="02070309020205020404" pitchFamily="49"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www.openaccesstextbooks.org/pdf/2012_Florida_Student_Textbook_Survey.pdf" TargetMode="External"/><Relationship Id="rId4" Type="http://schemas.openxmlformats.org/officeDocument/2006/relationships/hyperlink" Target="http://www.gao.gov/products/GAO-05-806"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opensuny.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4.xml"/><Relationship Id="rId16" Type="http://schemas.openxmlformats.org/officeDocument/2006/relationships/diagramColors" Target="../diagrams/colors5.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ecs.org/clearinghouse/01/14/37/11437.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opensuny.org/"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openSUNY.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95698"/>
            <a:ext cx="7772400" cy="1470025"/>
          </a:xfrm>
        </p:spPr>
        <p:txBody>
          <a:bodyPr>
            <a:normAutofit fontScale="90000"/>
          </a:bodyPr>
          <a:lstStyle/>
          <a:p>
            <a:r>
              <a:rPr lang="en-US" smtClean="0">
                <a:latin typeface="Aharoni" panose="02010803020104030203" pitchFamily="2" charset="-79"/>
                <a:cs typeface="Aharoni" panose="02010803020104030203" pitchFamily="2" charset="-79"/>
              </a:rPr>
              <a:t/>
            </a:r>
            <a:br>
              <a:rPr lang="en-US" smtClean="0">
                <a:latin typeface="Aharoni" panose="02010803020104030203" pitchFamily="2" charset="-79"/>
                <a:cs typeface="Aharoni" panose="02010803020104030203" pitchFamily="2" charset="-79"/>
              </a:rPr>
            </a:br>
            <a:r>
              <a:rPr lang="en-US">
                <a:latin typeface="Aharoni" panose="02010803020104030203" pitchFamily="2" charset="-79"/>
                <a:cs typeface="Aharoni" panose="02010803020104030203" pitchFamily="2" charset="-79"/>
              </a:rPr>
              <a:t/>
            </a:r>
            <a:br>
              <a:rPr lang="en-US">
                <a:latin typeface="Aharoni" panose="02010803020104030203" pitchFamily="2" charset="-79"/>
                <a:cs typeface="Aharoni" panose="02010803020104030203" pitchFamily="2" charset="-79"/>
              </a:rPr>
            </a:br>
            <a:r>
              <a:rPr lang="en-US" smtClean="0">
                <a:latin typeface="Aharoni" panose="02010803020104030203" pitchFamily="2" charset="-79"/>
                <a:cs typeface="Aharoni" panose="02010803020104030203" pitchFamily="2" charset="-79"/>
              </a:rPr>
              <a:t>Open Textbooks and Open SUNY Textbooks </a:t>
            </a:r>
            <a:r>
              <a:rPr lang="en-US" smtClean="0"/>
              <a:t/>
            </a:r>
            <a:br>
              <a:rPr lang="en-US" smtClean="0"/>
            </a:br>
            <a:r>
              <a:rPr lang="en-US" sz="3100" i="1" smtClean="0"/>
              <a:t>Cooperative Strategies for Reducing the Cost of Textbooks</a:t>
            </a:r>
            <a:r>
              <a:rPr lang="en-US" smtClean="0"/>
              <a:t/>
            </a:r>
            <a:br>
              <a:rPr lang="en-US" smtClean="0"/>
            </a:br>
            <a:endParaRPr lang="en-US"/>
          </a:p>
        </p:txBody>
      </p:sp>
      <p:sp>
        <p:nvSpPr>
          <p:cNvPr id="4" name="Subtitle 3"/>
          <p:cNvSpPr>
            <a:spLocks noGrp="1"/>
          </p:cNvSpPr>
          <p:nvPr>
            <p:ph type="subTitle" idx="1"/>
          </p:nvPr>
        </p:nvSpPr>
        <p:spPr>
          <a:xfrm>
            <a:off x="914400" y="2715909"/>
            <a:ext cx="6858000" cy="2697707"/>
          </a:xfrm>
        </p:spPr>
        <p:txBody>
          <a:bodyPr>
            <a:normAutofit/>
          </a:bodyPr>
          <a:lstStyle/>
          <a:p>
            <a:r>
              <a:rPr lang="en-US" sz="2800" b="1" smtClean="0"/>
              <a:t>Stephen Weiter</a:t>
            </a:r>
            <a:br>
              <a:rPr lang="en-US" sz="2800" b="1" smtClean="0"/>
            </a:br>
            <a:r>
              <a:rPr lang="en-US" sz="2000" i="1" smtClean="0"/>
              <a:t>SUNY ESF</a:t>
            </a:r>
          </a:p>
          <a:p>
            <a:r>
              <a:rPr lang="en-US" sz="2800" b="1" smtClean="0"/>
              <a:t>Mary Jo Orzech</a:t>
            </a:r>
          </a:p>
          <a:p>
            <a:r>
              <a:rPr lang="en-US" sz="2000" i="1" smtClean="0"/>
              <a:t>SUNY Brockport</a:t>
            </a:r>
          </a:p>
          <a:p>
            <a:r>
              <a:rPr lang="en-US" sz="2800" b="1" smtClean="0"/>
              <a:t>Kate Pitcher</a:t>
            </a:r>
          </a:p>
          <a:p>
            <a:r>
              <a:rPr lang="en-US" sz="2000" i="1" smtClean="0"/>
              <a:t>SUNY Geneseo</a:t>
            </a:r>
            <a:endParaRPr lang="en-US" sz="2000" i="1"/>
          </a:p>
        </p:txBody>
      </p:sp>
      <p:pic>
        <p:nvPicPr>
          <p:cNvPr id="5"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25" y="5461338"/>
            <a:ext cx="1457485" cy="5134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5486400"/>
            <a:ext cx="6705600" cy="553998"/>
          </a:xfrm>
          <a:prstGeom prst="rect">
            <a:avLst/>
          </a:prstGeom>
          <a:noFill/>
        </p:spPr>
        <p:txBody>
          <a:bodyPr wrap="square" rtlCol="0">
            <a:spAutoFit/>
          </a:bodyPr>
          <a:lstStyle/>
          <a:p>
            <a:pPr algn="ctr" fontAlgn="base">
              <a:spcBef>
                <a:spcPct val="0"/>
              </a:spcBef>
              <a:spcAft>
                <a:spcPct val="0"/>
              </a:spcAft>
            </a:pPr>
            <a:r>
              <a:rPr lang="en-US" altLang="en-US" sz="1000" kern="1200">
                <a:latin typeface="Helvetica Neue"/>
                <a:ea typeface="+mn-ea"/>
                <a:cs typeface="Arial" pitchFamily="34" charset="0"/>
              </a:rPr>
              <a:t>This work is licensed under a </a:t>
            </a:r>
            <a:r>
              <a:rPr lang="en-US" altLang="en-US" sz="1000" kern="1200">
                <a:solidFill>
                  <a:srgbClr val="4374B7"/>
                </a:solidFill>
                <a:latin typeface="Helvetica Neue"/>
                <a:ea typeface="+mn-ea"/>
                <a:cs typeface="Arial" pitchFamily="34" charset="0"/>
                <a:hlinkClick r:id="rId3"/>
              </a:rPr>
              <a:t>Creative Commons Attribution-NonCommercial-ShareAlike 4.0 International License</a:t>
            </a:r>
            <a:r>
              <a:rPr lang="en-US" altLang="en-US" sz="1000" kern="1200">
                <a:solidFill>
                  <a:srgbClr val="4374B7"/>
                </a:solidFill>
                <a:latin typeface="Helvetica Neue"/>
                <a:ea typeface="+mn-ea"/>
                <a:cs typeface="Arial" pitchFamily="34" charset="0"/>
              </a:rPr>
              <a:t> </a:t>
            </a:r>
          </a:p>
          <a:p>
            <a:pPr algn="ctr" fontAlgn="base">
              <a:spcBef>
                <a:spcPct val="0"/>
              </a:spcBef>
              <a:spcAft>
                <a:spcPct val="0"/>
              </a:spcAft>
            </a:pPr>
            <a:r>
              <a:rPr lang="en-US" altLang="en-US" sz="1000" i="1" kern="1200">
                <a:solidFill>
                  <a:srgbClr val="4374B7"/>
                </a:solidFill>
                <a:latin typeface="Helvetica Neue"/>
                <a:ea typeface="+mn-ea"/>
                <a:cs typeface="Arial" pitchFamily="34" charset="0"/>
              </a:rPr>
              <a:t>Except commercial websites cited in notes</a:t>
            </a:r>
            <a:r>
              <a:rPr lang="en-US" altLang="en-US" sz="1000" kern="1200">
                <a:solidFill>
                  <a:srgbClr val="4374B7"/>
                </a:solidFill>
                <a:latin typeface="Helvetica Neue"/>
                <a:ea typeface="+mn-ea"/>
                <a:cs typeface="Arial" pitchFamily="34" charset="0"/>
              </a:rPr>
              <a:t>.</a:t>
            </a:r>
            <a:r>
              <a:rPr lang="en-US" altLang="en-US" sz="1000" kern="1200">
                <a:latin typeface="Helvetica Neue"/>
                <a:ea typeface="+mn-ea"/>
                <a:cs typeface="Arial" pitchFamily="34" charset="0"/>
              </a:rPr>
              <a:t>.</a:t>
            </a:r>
            <a:r>
              <a:rPr lang="en-US" altLang="en-US" sz="1000" kern="1200">
                <a:solidFill>
                  <a:prstClr val="black"/>
                </a:solidFill>
                <a:latin typeface="Arial" pitchFamily="34" charset="0"/>
                <a:ea typeface="+mn-ea"/>
                <a:cs typeface="Arial" pitchFamily="34" charset="0"/>
              </a:rPr>
              <a:t> </a:t>
            </a:r>
            <a:endParaRPr lang="en-US" altLang="en-US" sz="1000" kern="1200">
              <a:solidFill>
                <a:srgbClr val="4374B7"/>
              </a:solidFill>
              <a:latin typeface="Helvetica Neue"/>
              <a:ea typeface="+mn-ea"/>
              <a:cs typeface="Arial" pitchFamily="34" charset="0"/>
            </a:endParaRPr>
          </a:p>
          <a:p>
            <a:endParaRPr lang="en-US" sz="1000" kern="1200">
              <a:solidFill>
                <a:prstClr val="black"/>
              </a:solidFill>
              <a:latin typeface="Calibri"/>
              <a:ea typeface="+mn-ea"/>
              <a:cs typeface="+mn-cs"/>
            </a:endParaRPr>
          </a:p>
        </p:txBody>
      </p:sp>
    </p:spTree>
    <p:extLst>
      <p:ext uri="{BB962C8B-B14F-4D97-AF65-F5344CB8AC3E}">
        <p14:creationId xmlns:p14="http://schemas.microsoft.com/office/powerpoint/2010/main" val="273470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How ESF uses the Library</a:t>
            </a:r>
          </a:p>
        </p:txBody>
      </p:sp>
      <p:pic>
        <p:nvPicPr>
          <p:cNvPr id="145" name="Shape 145"/>
          <p:cNvPicPr preferRelativeResize="0"/>
          <p:nvPr/>
        </p:nvPicPr>
        <p:blipFill rotWithShape="1">
          <a:blip r:embed="rId3">
            <a:alphaModFix/>
          </a:blip>
          <a:srcRect/>
          <a:stretch/>
        </p:blipFill>
        <p:spPr>
          <a:xfrm>
            <a:off x="352425" y="1463675"/>
            <a:ext cx="7680325" cy="4724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Staff Hours Spent on Various Activities</a:t>
            </a:r>
          </a:p>
        </p:txBody>
      </p:sp>
      <p:pic>
        <p:nvPicPr>
          <p:cNvPr id="151" name="Shape 151"/>
          <p:cNvPicPr preferRelativeResize="0"/>
          <p:nvPr/>
        </p:nvPicPr>
        <p:blipFill rotWithShape="1">
          <a:blip r:embed="rId3">
            <a:alphaModFix/>
          </a:blip>
          <a:srcRect/>
          <a:stretch/>
        </p:blipFill>
        <p:spPr>
          <a:xfrm>
            <a:off x="457200" y="1219200"/>
            <a:ext cx="8153399" cy="4953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7" name="Shape 15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Our Staff is Our Most Valuable Resource</a:t>
            </a:r>
          </a:p>
        </p:txBody>
      </p:sp>
      <p:sp>
        <p:nvSpPr>
          <p:cNvPr id="156" name="Shape 156"/>
          <p:cNvSpPr txBox="1">
            <a:spLocks noGrp="1"/>
          </p:cNvSpPr>
          <p:nvPr>
            <p:ph idx="1"/>
          </p:nvPr>
        </p:nvSpPr>
        <p:spPr>
          <a:xfrm>
            <a:off x="352426" y="1463040"/>
            <a:ext cx="7680959" cy="47244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We need to redeploy that resource</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We can’t maintain positions  to provide services/access that no one is using heavily or finds valuable.</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158" name="Shape 158"/>
          <p:cNvPicPr preferRelativeResize="0"/>
          <p:nvPr/>
        </p:nvPicPr>
        <p:blipFill rotWithShape="1">
          <a:blip r:embed="rId3">
            <a:alphaModFix/>
          </a:blip>
          <a:srcRect/>
          <a:stretch/>
        </p:blipFill>
        <p:spPr>
          <a:xfrm>
            <a:off x="3200400" y="4114800"/>
            <a:ext cx="3733800" cy="228720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What’s Different Now?</a:t>
            </a:r>
          </a:p>
        </p:txBody>
      </p:sp>
      <p:sp>
        <p:nvSpPr>
          <p:cNvPr id="163" name="Shape 163"/>
          <p:cNvSpPr txBox="1">
            <a:spLocks noGrp="1"/>
          </p:cNvSpPr>
          <p:nvPr>
            <p:ph idx="1"/>
          </p:nvPr>
        </p:nvSpPr>
        <p:spPr>
          <a:xfrm>
            <a:off x="352426" y="1463040"/>
            <a:ext cx="8105773" cy="47244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Over 20 years we have dramatically changed the TOOLS we provide library services with but </a:t>
            </a:r>
            <a:r>
              <a:rPr lang="en-US" sz="2000" b="0" i="0" u="none" strike="noStrike" cap="none" baseline="0" smtClean="0">
                <a:solidFill>
                  <a:schemeClr val="dk1"/>
                </a:solidFill>
                <a:latin typeface="Calibri"/>
                <a:ea typeface="Calibri"/>
                <a:cs typeface="Calibri"/>
                <a:sym typeface="Calibri"/>
              </a:rPr>
              <a:t>we </a:t>
            </a:r>
            <a:r>
              <a:rPr lang="en-US" sz="2000" b="0" i="0" u="none" strike="noStrike" cap="none" baseline="0">
                <a:solidFill>
                  <a:schemeClr val="dk1"/>
                </a:solidFill>
                <a:latin typeface="Calibri"/>
                <a:ea typeface="Calibri"/>
                <a:cs typeface="Calibri"/>
                <a:sym typeface="Calibri"/>
              </a:rPr>
              <a:t>haven’t significantly </a:t>
            </a:r>
            <a:r>
              <a:rPr lang="en-US" sz="2000" b="0" i="0" u="none" strike="noStrike" cap="none" baseline="0" smtClean="0">
                <a:solidFill>
                  <a:schemeClr val="dk1"/>
                </a:solidFill>
                <a:latin typeface="Calibri"/>
                <a:ea typeface="Calibri"/>
                <a:cs typeface="Calibri"/>
                <a:sym typeface="Calibri"/>
              </a:rPr>
              <a:t>changed </a:t>
            </a:r>
            <a:r>
              <a:rPr lang="en-US" sz="2000" b="0" i="0" u="none" strike="noStrike" cap="none" baseline="0">
                <a:solidFill>
                  <a:schemeClr val="dk1"/>
                </a:solidFill>
                <a:latin typeface="Calibri"/>
                <a:ea typeface="Calibri"/>
                <a:cs typeface="Calibri"/>
                <a:sym typeface="Calibri"/>
              </a:rPr>
              <a:t>SERVICES</a:t>
            </a:r>
          </a:p>
          <a:p>
            <a:pPr marL="342900" marR="0" lvl="0" indent="-342900" algn="l" rtl="0">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Our Efforts are still centered around the use of physical “stuff.”</a:t>
            </a:r>
          </a:p>
          <a:p>
            <a:pPr marL="342900" marR="0" lvl="0" indent="-342900" algn="l" rtl="0">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Research/Learning is no longer centered around physical “stuff” and that’s reflected in the usage of the library as shown.</a:t>
            </a:r>
          </a:p>
          <a:p>
            <a:pPr marL="342900" marR="0" lvl="0" indent="-342900" algn="l" rtl="0">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It is Time for new services to evolve.</a:t>
            </a:r>
          </a:p>
          <a:p>
            <a:pPr marL="342900" marR="0" lvl="0" indent="-342900" algn="l" rtl="0">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We can no longer do more with less – but we can do something different.</a:t>
            </a:r>
          </a:p>
          <a:p>
            <a:pPr marL="342900" marR="0" lvl="0" indent="-342900" algn="l" rtl="0">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And that different may keep us from having to do with less.</a:t>
            </a:r>
          </a:p>
          <a:p>
            <a:pPr marL="342900" marR="0" lvl="0" indent="-215900" algn="l" rtl="0">
              <a:spcBef>
                <a:spcPts val="400"/>
              </a:spcBef>
              <a:buClr>
                <a:schemeClr val="dk1"/>
              </a:buClr>
              <a:buFont typeface="Arial"/>
              <a:buNone/>
            </a:pPr>
            <a:endParaRPr sz="20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Shape 17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Skills and Tasks</a:t>
            </a:r>
          </a:p>
        </p:txBody>
      </p:sp>
      <p:sp>
        <p:nvSpPr>
          <p:cNvPr id="169" name="Shape 169"/>
          <p:cNvSpPr txBox="1">
            <a:spLocks noGrp="1"/>
          </p:cNvSpPr>
          <p:nvPr>
            <p:ph idx="1"/>
          </p:nvPr>
        </p:nvSpPr>
        <p:spPr>
          <a:xfrm>
            <a:off x="352426" y="1463040"/>
            <a:ext cx="8410574" cy="47244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Metadata creation and management</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	If we can catalog we can tag</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Scanning and processing digital info</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	If we can scan and photocopy we already have this skill</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Support of Teaching</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	If we can create libguides and pathfinders we can embed Open Educational Resources into Blackboard</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Library as Publisher</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	If we can assign barcodes we can assign DOIs, ISSNs, and ISBNs</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	If we can READ, We can copy edit, we can seek reviewers </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	We can (and do) support the visibility of faculty scholarship – and 	we should BUILD on that</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Open SUNY Textbooks</a:t>
            </a:r>
            <a:endParaRPr lang="en-US" sz="320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8214" y="723084"/>
            <a:ext cx="4054786" cy="5144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00600" y="1143000"/>
            <a:ext cx="30480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smtClean="0"/>
              <a:t>Three major goals of project:</a:t>
            </a:r>
          </a:p>
          <a:p>
            <a:endParaRPr lang="en-US" smtClean="0"/>
          </a:p>
          <a:p>
            <a:pPr marL="342900" indent="-342900">
              <a:buAutoNum type="arabicPeriod"/>
            </a:pPr>
            <a:r>
              <a:rPr lang="en-US" smtClean="0"/>
              <a:t>Reduce the costs of textbooks to students.</a:t>
            </a:r>
          </a:p>
          <a:p>
            <a:endParaRPr lang="en-US" smtClean="0"/>
          </a:p>
          <a:p>
            <a:pPr marL="342900" indent="-342900">
              <a:buAutoNum type="arabicPeriod" startAt="2"/>
            </a:pPr>
            <a:r>
              <a:rPr lang="en-US" smtClean="0"/>
              <a:t>Create opportunities for teaching and learning.</a:t>
            </a:r>
          </a:p>
          <a:p>
            <a:endParaRPr lang="en-US" smtClean="0"/>
          </a:p>
          <a:p>
            <a:pPr marL="342900" indent="-342900">
              <a:buAutoNum type="arabicPeriod" startAt="2"/>
            </a:pPr>
            <a:r>
              <a:rPr lang="en-US" smtClean="0"/>
              <a:t>Libraries collaborate and learn how to publish  textbooks.</a:t>
            </a:r>
          </a:p>
          <a:p>
            <a:pPr marL="342900" indent="-342900">
              <a:buAutoNum type="arabicPeriod" startAt="2"/>
            </a:pPr>
            <a:endParaRPr lang="en-US"/>
          </a:p>
        </p:txBody>
      </p:sp>
    </p:spTree>
    <p:extLst>
      <p:ext uri="{BB962C8B-B14F-4D97-AF65-F5344CB8AC3E}">
        <p14:creationId xmlns:p14="http://schemas.microsoft.com/office/powerpoint/2010/main" val="2555247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3.googleusercontent.com/FvD3jqv4QDvv0FHV_YJPTfy4GFqakgH2CAVJVUSnjzRXTW4Y17Rpq095ac4WqoMdSxAwqj9Pdvv_VoyQKLxVZNcv8eVxxiuumvvsz9FwxyOusnGlEeyQE7hHg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419107"/>
            <a:ext cx="5124950" cy="5077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10539" y="0"/>
            <a:ext cx="4572000" cy="68788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200" dirty="0">
                <a:hlinkClick r:id="rId4"/>
              </a:rPr>
              <a:t>US GAO 2005 </a:t>
            </a:r>
            <a:r>
              <a:rPr lang="en-US" sz="2200" dirty="0" smtClean="0"/>
              <a:t>reported that spending </a:t>
            </a:r>
            <a:r>
              <a:rPr lang="en-US" sz="2200" dirty="0"/>
              <a:t>on course materials </a:t>
            </a:r>
            <a:r>
              <a:rPr lang="en-US" sz="2200" dirty="0" smtClean="0"/>
              <a:t>in 2003 totaled:   ~ </a:t>
            </a:r>
            <a:r>
              <a:rPr lang="en-US" sz="2200" b="1" dirty="0" smtClean="0"/>
              <a:t>$</a:t>
            </a:r>
            <a:r>
              <a:rPr lang="en-US" sz="2200" b="1" dirty="0"/>
              <a:t>6.49 billion </a:t>
            </a:r>
            <a:r>
              <a:rPr lang="en-US" sz="2200" b="1" dirty="0" smtClean="0"/>
              <a:t>dollars; today $12B</a:t>
            </a:r>
          </a:p>
          <a:p>
            <a:endParaRPr lang="en-US" sz="500" dirty="0" smtClean="0"/>
          </a:p>
          <a:p>
            <a:endParaRPr lang="en-US" sz="500" dirty="0" smtClean="0"/>
          </a:p>
          <a:p>
            <a:r>
              <a:rPr lang="en-US" sz="2100" dirty="0" smtClean="0"/>
              <a:t>2013 GAO reported an 82% cost increase for textbooks from 2002-2012</a:t>
            </a:r>
          </a:p>
          <a:p>
            <a:r>
              <a:rPr lang="en-US" sz="2100" b="1" dirty="0" smtClean="0"/>
              <a:t>2012 Student Debt Reaches $1 Trillion</a:t>
            </a:r>
            <a:endParaRPr lang="en-US" sz="2100" b="1" dirty="0"/>
          </a:p>
          <a:p>
            <a:endParaRPr lang="en-US" sz="900" dirty="0" smtClean="0"/>
          </a:p>
          <a:p>
            <a:endParaRPr lang="en-US" sz="900" dirty="0" smtClean="0"/>
          </a:p>
          <a:p>
            <a:r>
              <a:rPr lang="en-US" sz="1700" b="1" dirty="0" smtClean="0"/>
              <a:t>2012 </a:t>
            </a:r>
            <a:r>
              <a:rPr lang="en-US" sz="1700" b="1" dirty="0" smtClean="0">
                <a:hlinkClick r:id="rId5"/>
              </a:rPr>
              <a:t>Florida Student Textbook survey</a:t>
            </a:r>
            <a:endParaRPr lang="en-US" sz="1700" b="1" dirty="0" smtClean="0"/>
          </a:p>
          <a:p>
            <a:pPr marL="342900" indent="-342900">
              <a:buFont typeface="Arial" pitchFamily="34" charset="0"/>
              <a:buChar char="•"/>
            </a:pPr>
            <a:r>
              <a:rPr lang="en-US" sz="2200" b="1" dirty="0" smtClean="0"/>
              <a:t>64% students didn’t buy textbook</a:t>
            </a:r>
            <a:r>
              <a:rPr lang="en-US" sz="2200" dirty="0" smtClean="0"/>
              <a:t>, </a:t>
            </a:r>
            <a:r>
              <a:rPr lang="en-US" sz="2000" dirty="0" smtClean="0"/>
              <a:t>49% took fewer courses, 45% didn’t register for course, and 27% dropped a course.</a:t>
            </a:r>
            <a:r>
              <a:rPr lang="en-US" sz="2200" dirty="0" smtClean="0"/>
              <a:t> </a:t>
            </a:r>
            <a:r>
              <a:rPr lang="en-US" sz="1400" dirty="0" smtClean="0"/>
              <a:t>Survey n=22K+</a:t>
            </a:r>
          </a:p>
          <a:p>
            <a:endParaRPr lang="en-US" sz="700" i="1" dirty="0" smtClean="0"/>
          </a:p>
          <a:p>
            <a:r>
              <a:rPr lang="en-US" sz="2400" b="1" i="1" smtClean="0"/>
              <a:t>Cost </a:t>
            </a:r>
            <a:r>
              <a:rPr lang="en-US" sz="2400" b="1" i="1" dirty="0" smtClean="0"/>
              <a:t>of textbooks </a:t>
            </a:r>
            <a:r>
              <a:rPr lang="en-US" sz="2400" b="1" i="1" smtClean="0"/>
              <a:t>impacts learning</a:t>
            </a:r>
          </a:p>
          <a:p>
            <a:endParaRPr lang="en-US" sz="2400" b="1" i="1" dirty="0" smtClean="0"/>
          </a:p>
          <a:p>
            <a:pPr algn="ctr"/>
            <a:r>
              <a:rPr lang="en-US" sz="2400" b="1" i="1" dirty="0" smtClean="0">
                <a:solidFill>
                  <a:srgbClr val="FF0000"/>
                </a:solidFill>
              </a:rPr>
              <a:t>High return on investment</a:t>
            </a:r>
          </a:p>
        </p:txBody>
      </p:sp>
      <p:sp>
        <p:nvSpPr>
          <p:cNvPr id="8" name="Title 3"/>
          <p:cNvSpPr txBox="1">
            <a:spLocks/>
          </p:cNvSpPr>
          <p:nvPr/>
        </p:nvSpPr>
        <p:spPr>
          <a:xfrm>
            <a:off x="0" y="0"/>
            <a:ext cx="9144000" cy="1036606"/>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mtClean="0"/>
              <a:t>GOAL #1: </a:t>
            </a:r>
            <a:br>
              <a:rPr lang="en-US" sz="3200" smtClean="0"/>
            </a:br>
            <a:r>
              <a:rPr lang="en-US" sz="3200" smtClean="0"/>
              <a:t>Reduce costs to students</a:t>
            </a:r>
            <a:endParaRPr lang="en-US" sz="3200"/>
          </a:p>
        </p:txBody>
      </p:sp>
    </p:spTree>
    <p:extLst>
      <p:ext uri="{BB962C8B-B14F-4D97-AF65-F5344CB8AC3E}">
        <p14:creationId xmlns:p14="http://schemas.microsoft.com/office/powerpoint/2010/main" val="36911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0"/>
            <a:ext cx="9144000" cy="762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GOAL #2: Create opportunities for teaching and learning.</a:t>
            </a:r>
            <a:endParaRPr lang="en-US" sz="3200"/>
          </a:p>
        </p:txBody>
      </p:sp>
      <p:sp>
        <p:nvSpPr>
          <p:cNvPr id="3" name="Rounded Rectangle 2"/>
          <p:cNvSpPr/>
          <p:nvPr/>
        </p:nvSpPr>
        <p:spPr>
          <a:xfrm>
            <a:off x="304800" y="1066800"/>
            <a:ext cx="8534400" cy="42098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t>Online Learning Environment</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grpSp>
        <p:nvGrpSpPr>
          <p:cNvPr id="4" name="Group 3"/>
          <p:cNvGrpSpPr/>
          <p:nvPr/>
        </p:nvGrpSpPr>
        <p:grpSpPr>
          <a:xfrm>
            <a:off x="5410200" y="2066852"/>
            <a:ext cx="2743200" cy="2724150"/>
            <a:chOff x="304800" y="2971800"/>
            <a:chExt cx="2743200" cy="2724150"/>
          </a:xfrm>
        </p:grpSpPr>
        <p:sp>
          <p:nvSpPr>
            <p:cNvPr id="5" name="Rounded Rectangle 4"/>
            <p:cNvSpPr/>
            <p:nvPr/>
          </p:nvSpPr>
          <p:spPr>
            <a:xfrm>
              <a:off x="304800" y="2971800"/>
              <a:ext cx="2743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Online &amp; Hybrid Learning</a:t>
              </a:r>
            </a:p>
          </p:txBody>
        </p:sp>
        <p:sp>
          <p:nvSpPr>
            <p:cNvPr id="6" name="Rounded Rectangle 5"/>
            <p:cNvSpPr/>
            <p:nvPr/>
          </p:nvSpPr>
          <p:spPr>
            <a:xfrm>
              <a:off x="304800" y="3810000"/>
              <a:ext cx="2743200" cy="6286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MOOC</a:t>
              </a:r>
              <a:endParaRPr lang="en-US" sz="2000" b="1" dirty="0">
                <a:solidFill>
                  <a:schemeClr val="tx1"/>
                </a:solidFill>
              </a:endParaRPr>
            </a:p>
          </p:txBody>
        </p:sp>
        <p:sp>
          <p:nvSpPr>
            <p:cNvPr id="7" name="Rounded Rectangle 6"/>
            <p:cNvSpPr/>
            <p:nvPr/>
          </p:nvSpPr>
          <p:spPr>
            <a:xfrm>
              <a:off x="304800" y="5105400"/>
              <a:ext cx="2743200" cy="590550"/>
            </a:xfrm>
            <a:prstGeom prst="roundRect">
              <a:avLst/>
            </a:prstGeom>
            <a:gradFill>
              <a:gsLst>
                <a:gs pos="30000">
                  <a:srgbClr val="FFFF00"/>
                </a:gs>
                <a:gs pos="98000">
                  <a:srgbClr val="FFFF00"/>
                </a:gs>
                <a:gs pos="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t>Open Textbooks</a:t>
              </a:r>
              <a:endParaRPr lang="en-US" sz="2000" b="1" dirty="0"/>
            </a:p>
          </p:txBody>
        </p:sp>
        <p:sp>
          <p:nvSpPr>
            <p:cNvPr id="8" name="Rounded Rectangle 7"/>
            <p:cNvSpPr/>
            <p:nvPr/>
          </p:nvSpPr>
          <p:spPr>
            <a:xfrm>
              <a:off x="304800" y="4419600"/>
              <a:ext cx="27432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Learning Management</a:t>
              </a:r>
            </a:p>
            <a:p>
              <a:pPr algn="ctr"/>
              <a:r>
                <a:rPr lang="en-US" sz="2000" b="1" dirty="0" smtClean="0">
                  <a:solidFill>
                    <a:schemeClr val="tx1"/>
                  </a:solidFill>
                </a:rPr>
                <a:t>Systems</a:t>
              </a:r>
              <a:endParaRPr lang="en-US" sz="2000" b="1" dirty="0">
                <a:solidFill>
                  <a:schemeClr val="tx1"/>
                </a:solidFill>
              </a:endParaRPr>
            </a:p>
          </p:txBody>
        </p:sp>
      </p:grpSp>
      <p:sp>
        <p:nvSpPr>
          <p:cNvPr id="9" name="Rounded Rectangle 8"/>
          <p:cNvSpPr/>
          <p:nvPr/>
        </p:nvSpPr>
        <p:spPr>
          <a:xfrm>
            <a:off x="457200" y="2048655"/>
            <a:ext cx="3581400" cy="27358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Aft>
                <a:spcPts val="600"/>
              </a:spcAft>
            </a:pPr>
            <a:r>
              <a:rPr lang="en-US" sz="2000" b="1" smtClean="0"/>
              <a:t>Shared, reusable digital assets or learning objects</a:t>
            </a:r>
            <a:endParaRPr lang="en-US" sz="2000" b="1" dirty="0" smtClean="0"/>
          </a:p>
          <a:p>
            <a:pPr marL="285750" indent="-285750">
              <a:spcAft>
                <a:spcPts val="600"/>
              </a:spcAft>
              <a:buFont typeface="Arial" pitchFamily="34" charset="0"/>
              <a:buChar char="•"/>
            </a:pPr>
            <a:r>
              <a:rPr lang="en-US" sz="2000" dirty="0" smtClean="0"/>
              <a:t>Text</a:t>
            </a:r>
          </a:p>
          <a:p>
            <a:pPr marL="285750" indent="-285750">
              <a:spcAft>
                <a:spcPts val="600"/>
              </a:spcAft>
              <a:buFont typeface="Arial" pitchFamily="34" charset="0"/>
              <a:buChar char="•"/>
            </a:pPr>
            <a:r>
              <a:rPr lang="en-US" sz="2000" dirty="0" smtClean="0"/>
              <a:t>Audio</a:t>
            </a:r>
          </a:p>
          <a:p>
            <a:pPr marL="285750" indent="-285750">
              <a:spcAft>
                <a:spcPts val="600"/>
              </a:spcAft>
              <a:buFont typeface="Arial" pitchFamily="34" charset="0"/>
              <a:buChar char="•"/>
            </a:pPr>
            <a:r>
              <a:rPr lang="en-US" sz="2000" dirty="0" smtClean="0"/>
              <a:t>Video</a:t>
            </a:r>
          </a:p>
          <a:p>
            <a:pPr marL="285750" indent="-285750">
              <a:spcAft>
                <a:spcPts val="600"/>
              </a:spcAft>
              <a:buFont typeface="Arial" pitchFamily="34" charset="0"/>
              <a:buChar char="•"/>
            </a:pPr>
            <a:r>
              <a:rPr lang="en-US" sz="2000" dirty="0" smtClean="0"/>
              <a:t>Interactive </a:t>
            </a:r>
            <a:r>
              <a:rPr lang="en-US" sz="1600" dirty="0" smtClean="0"/>
              <a:t>(Quizzes, etc.)</a:t>
            </a:r>
          </a:p>
          <a:p>
            <a:pPr marL="285750" indent="-285750">
              <a:spcAft>
                <a:spcPts val="600"/>
              </a:spcAft>
              <a:buFont typeface="Arial" pitchFamily="34" charset="0"/>
              <a:buChar char="•"/>
            </a:pPr>
            <a:r>
              <a:rPr lang="en-US" sz="2000" dirty="0" smtClean="0"/>
              <a:t>Learning Analytics</a:t>
            </a:r>
            <a:endParaRPr lang="en-US" sz="2000" dirty="0"/>
          </a:p>
        </p:txBody>
      </p:sp>
      <p:grpSp>
        <p:nvGrpSpPr>
          <p:cNvPr id="14" name="Group 13"/>
          <p:cNvGrpSpPr/>
          <p:nvPr/>
        </p:nvGrpSpPr>
        <p:grpSpPr>
          <a:xfrm>
            <a:off x="4189863" y="2157412"/>
            <a:ext cx="924371" cy="2559595"/>
            <a:chOff x="3731526" y="2157412"/>
            <a:chExt cx="924371" cy="2559595"/>
          </a:xfrm>
        </p:grpSpPr>
        <p:sp>
          <p:nvSpPr>
            <p:cNvPr id="10" name="Right Arrow 9"/>
            <p:cNvSpPr/>
            <p:nvPr/>
          </p:nvSpPr>
          <p:spPr>
            <a:xfrm>
              <a:off x="3733800" y="2157412"/>
              <a:ext cx="914400"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741497" y="2828852"/>
              <a:ext cx="914400"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741497" y="3486150"/>
              <a:ext cx="914400"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731526" y="4116932"/>
              <a:ext cx="916674"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6030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ctrTitle"/>
          </p:nvPr>
        </p:nvSpPr>
        <p:spPr>
          <a:xfrm>
            <a:off x="838200" y="0"/>
            <a:ext cx="7772400" cy="609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Open SUNY Textbooks Pilot 1 &amp; 2 in progress</a:t>
            </a:r>
          </a:p>
        </p:txBody>
      </p:sp>
      <p:sp>
        <p:nvSpPr>
          <p:cNvPr id="231" name="Shape 231"/>
          <p:cNvSpPr/>
          <p:nvPr/>
        </p:nvSpPr>
        <p:spPr>
          <a:xfrm>
            <a:off x="46182" y="609600"/>
            <a:ext cx="8869218" cy="641714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a:solidFill>
                  <a:schemeClr val="dk1"/>
                </a:solidFill>
                <a:latin typeface="Calibri"/>
                <a:ea typeface="Calibri"/>
                <a:cs typeface="Calibri"/>
                <a:sym typeface="Calibri"/>
              </a:rPr>
              <a:t>6 Participating libraries in Pilot 1</a:t>
            </a:r>
          </a:p>
          <a:p>
            <a:pPr marL="0" marR="0" lvl="0" indent="0" algn="l" rtl="0">
              <a:spcBef>
                <a:spcPts val="0"/>
              </a:spcBef>
              <a:buSzPct val="25000"/>
              <a:buNone/>
            </a:pPr>
            <a:r>
              <a:rPr lang="en-US" sz="2000" b="1" i="0" u="none" strike="noStrike" cap="none" baseline="0">
                <a:solidFill>
                  <a:schemeClr val="dk1"/>
                </a:solidFill>
                <a:latin typeface="Calibri"/>
                <a:ea typeface="Calibri"/>
                <a:cs typeface="Calibri"/>
                <a:sym typeface="Calibri"/>
              </a:rPr>
              <a:t>9 Participating libraries in the Pilot 2</a:t>
            </a:r>
          </a:p>
          <a:p>
            <a:pPr marL="342900" marR="0" lvl="0" indent="-342900" algn="l" rtl="0">
              <a:spcBef>
                <a:spcPts val="0"/>
              </a:spcBef>
              <a:buClr>
                <a:schemeClr val="dk1"/>
              </a:buClr>
              <a:buSzPct val="100000"/>
              <a:buFont typeface="Arial"/>
              <a:buChar char="•"/>
            </a:pPr>
            <a:r>
              <a:rPr lang="en-US" sz="1600" b="0" i="0" u="none" strike="noStrike" cap="none" baseline="0">
                <a:solidFill>
                  <a:schemeClr val="dk1"/>
                </a:solidFill>
                <a:latin typeface="Calibri"/>
                <a:ea typeface="Calibri"/>
                <a:cs typeface="Calibri"/>
                <a:sym typeface="Calibri"/>
              </a:rPr>
              <a:t>SUNY College of Environmental Science and Forestry</a:t>
            </a:r>
          </a:p>
          <a:p>
            <a:pPr marL="342900" marR="0" lvl="0" indent="-342900" algn="l" rtl="0">
              <a:spcBef>
                <a:spcPts val="0"/>
              </a:spcBef>
              <a:buClr>
                <a:schemeClr val="dk1"/>
              </a:buClr>
              <a:buSzPct val="100000"/>
              <a:buFont typeface="Arial"/>
              <a:buChar char="•"/>
            </a:pPr>
            <a:r>
              <a:rPr lang="en-US" sz="1600" b="0" i="0" u="none" strike="noStrike" cap="none" baseline="0">
                <a:solidFill>
                  <a:schemeClr val="dk1"/>
                </a:solidFill>
                <a:latin typeface="Calibri"/>
                <a:ea typeface="Calibri"/>
                <a:cs typeface="Calibri"/>
                <a:sym typeface="Calibri"/>
              </a:rPr>
              <a:t>SUNY Fredonia </a:t>
            </a:r>
          </a:p>
          <a:p>
            <a:pPr marL="342900" marR="0" lvl="0" indent="-342900" algn="l" rtl="0">
              <a:spcBef>
                <a:spcPts val="0"/>
              </a:spcBef>
              <a:buClr>
                <a:schemeClr val="dk1"/>
              </a:buClr>
              <a:buSzPct val="100000"/>
              <a:buFont typeface="Arial"/>
              <a:buChar char="•"/>
            </a:pPr>
            <a:r>
              <a:rPr lang="en-US" sz="1600" b="0" i="0" u="none" strike="noStrike" cap="none" baseline="0">
                <a:solidFill>
                  <a:schemeClr val="dk1"/>
                </a:solidFill>
                <a:latin typeface="Calibri"/>
                <a:ea typeface="Calibri"/>
                <a:cs typeface="Calibri"/>
                <a:sym typeface="Calibri"/>
              </a:rPr>
              <a:t>SUNY Geneseo  </a:t>
            </a:r>
          </a:p>
          <a:p>
            <a:pPr marL="342900" marR="0" lvl="0" indent="-342900" algn="l" rtl="0">
              <a:spcBef>
                <a:spcPts val="0"/>
              </a:spcBef>
              <a:buClr>
                <a:schemeClr val="dk1"/>
              </a:buClr>
              <a:buSzPct val="100000"/>
              <a:buFont typeface="Arial"/>
              <a:buChar char="•"/>
            </a:pPr>
            <a:r>
              <a:rPr lang="en-US" sz="1600" b="0" i="0" u="none" strike="noStrike" cap="none" baseline="0">
                <a:solidFill>
                  <a:schemeClr val="dk1"/>
                </a:solidFill>
                <a:latin typeface="Calibri"/>
                <a:ea typeface="Calibri"/>
                <a:cs typeface="Calibri"/>
                <a:sym typeface="Calibri"/>
              </a:rPr>
              <a:t>SUNY Monroe Community College</a:t>
            </a:r>
          </a:p>
          <a:p>
            <a:pPr marL="342900" marR="0" lvl="0" indent="-342900" algn="l" rtl="0">
              <a:spcBef>
                <a:spcPts val="0"/>
              </a:spcBef>
              <a:buClr>
                <a:schemeClr val="dk1"/>
              </a:buClr>
              <a:buSzPct val="100000"/>
              <a:buFont typeface="Arial"/>
              <a:buChar char="•"/>
            </a:pPr>
            <a:r>
              <a:rPr lang="en-US" sz="1600" b="0" i="0" u="none" strike="noStrike" cap="none" baseline="0">
                <a:solidFill>
                  <a:schemeClr val="dk1"/>
                </a:solidFill>
                <a:latin typeface="Calibri"/>
                <a:ea typeface="Calibri"/>
                <a:cs typeface="Calibri"/>
                <a:sym typeface="Calibri"/>
              </a:rPr>
              <a:t>SUNY Morrisville</a:t>
            </a:r>
          </a:p>
          <a:p>
            <a:pPr marL="342900" marR="0" lvl="0" indent="-342900" algn="l" rtl="0">
              <a:spcBef>
                <a:spcPts val="0"/>
              </a:spcBef>
              <a:buClr>
                <a:schemeClr val="dk1"/>
              </a:buClr>
              <a:buSzPct val="100000"/>
              <a:buFont typeface="Arial"/>
              <a:buChar char="•"/>
            </a:pPr>
            <a:r>
              <a:rPr lang="en-US" sz="1600" b="0" i="0" u="none" strike="noStrike" cap="none" baseline="0">
                <a:solidFill>
                  <a:schemeClr val="dk1"/>
                </a:solidFill>
                <a:latin typeface="Calibri"/>
                <a:ea typeface="Calibri"/>
                <a:cs typeface="Calibri"/>
                <a:sym typeface="Calibri"/>
              </a:rPr>
              <a:t>SUNY Oswego</a:t>
            </a:r>
          </a:p>
          <a:p>
            <a:pPr marL="342900" marR="0" lvl="0" indent="-342900" algn="l" rtl="0">
              <a:spcBef>
                <a:spcPts val="0"/>
              </a:spcBef>
              <a:buClr>
                <a:schemeClr val="dk1"/>
              </a:buClr>
              <a:buSzPct val="100000"/>
              <a:buFont typeface="Arial"/>
              <a:buChar char="•"/>
            </a:pPr>
            <a:r>
              <a:rPr lang="en-US" sz="1600" b="0" i="0" u="none" strike="noStrike" cap="none" baseline="0">
                <a:solidFill>
                  <a:schemeClr val="dk1"/>
                </a:solidFill>
                <a:latin typeface="Calibri"/>
                <a:ea typeface="Calibri"/>
                <a:cs typeface="Calibri"/>
                <a:sym typeface="Calibri"/>
              </a:rPr>
              <a:t>The College at Brockport</a:t>
            </a:r>
          </a:p>
          <a:p>
            <a:pPr marL="342900" marR="0" lvl="0" indent="-342900" algn="l" rtl="0">
              <a:spcBef>
                <a:spcPts val="0"/>
              </a:spcBef>
              <a:buClr>
                <a:schemeClr val="dk1"/>
              </a:buClr>
              <a:buSzPct val="100000"/>
              <a:buFont typeface="Arial"/>
              <a:buChar char="•"/>
            </a:pPr>
            <a:r>
              <a:rPr lang="en-US" sz="1600" b="0" i="0" u="none" strike="noStrike" cap="none" baseline="0">
                <a:solidFill>
                  <a:schemeClr val="dk1"/>
                </a:solidFill>
                <a:latin typeface="Calibri"/>
                <a:ea typeface="Calibri"/>
                <a:cs typeface="Calibri"/>
                <a:sym typeface="Calibri"/>
              </a:rPr>
              <a:t>Upstate Medical University</a:t>
            </a:r>
          </a:p>
          <a:p>
            <a:pPr marL="342900" marR="0" lvl="0" indent="-342900" algn="l" rtl="0">
              <a:spcBef>
                <a:spcPts val="0"/>
              </a:spcBef>
              <a:buClr>
                <a:schemeClr val="dk1"/>
              </a:buClr>
              <a:buSzPct val="100000"/>
              <a:buFont typeface="Arial"/>
              <a:buChar char="•"/>
            </a:pPr>
            <a:r>
              <a:rPr lang="en-US" sz="1600" b="0" i="0" u="none" strike="noStrike" cap="none" baseline="0">
                <a:solidFill>
                  <a:schemeClr val="dk1"/>
                </a:solidFill>
                <a:latin typeface="Calibri"/>
                <a:ea typeface="Calibri"/>
                <a:cs typeface="Calibri"/>
                <a:sym typeface="Calibri"/>
              </a:rPr>
              <a:t>University at Buffalo</a:t>
            </a:r>
          </a:p>
          <a:p>
            <a:pPr marL="0" marR="0" lvl="0" indent="0" algn="l" rtl="0">
              <a:spcBef>
                <a:spcPts val="0"/>
              </a:spcBef>
              <a:buNone/>
            </a:pPr>
            <a:endParaRPr sz="1000" b="0" i="1"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800" b="0" i="1" u="none" strike="noStrike" cap="none" baseline="0">
                <a:solidFill>
                  <a:schemeClr val="dk1"/>
                </a:solidFill>
                <a:latin typeface="Calibri"/>
                <a:ea typeface="Calibri"/>
                <a:cs typeface="Calibri"/>
                <a:sym typeface="Calibri"/>
              </a:rPr>
              <a:t>&amp;</a:t>
            </a:r>
            <a:r>
              <a:rPr lang="en-US" sz="1800" b="1" i="1" u="none" strike="noStrike" cap="none" baseline="0">
                <a:solidFill>
                  <a:schemeClr val="dk1"/>
                </a:solidFill>
                <a:latin typeface="Calibri"/>
                <a:ea typeface="Calibri"/>
                <a:cs typeface="Calibri"/>
                <a:sym typeface="Calibri"/>
              </a:rPr>
              <a:t> SUNY Press </a:t>
            </a:r>
          </a:p>
          <a:p>
            <a:pPr marL="0" marR="0" lvl="0" indent="0" algn="l" rtl="0">
              <a:spcBef>
                <a:spcPts val="0"/>
              </a:spcBef>
              <a:buNone/>
            </a:pPr>
            <a:endParaRPr sz="1000" b="1" i="1"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2000" b="1" i="1" u="none" strike="noStrike" cap="none" baseline="0">
                <a:solidFill>
                  <a:schemeClr val="dk1"/>
                </a:solidFill>
                <a:latin typeface="Calibri"/>
                <a:ea typeface="Calibri"/>
                <a:cs typeface="Calibri"/>
                <a:sym typeface="Calibri"/>
              </a:rPr>
              <a:t>With support from 7 other SUNY libraries &amp; growing… </a:t>
            </a:r>
          </a:p>
          <a:p>
            <a:pPr marL="457200" marR="0" lvl="1" indent="0" algn="l" rtl="0">
              <a:spcBef>
                <a:spcPts val="0"/>
              </a:spcBef>
              <a:buSzPct val="25000"/>
              <a:buNone/>
            </a:pPr>
            <a:r>
              <a:rPr lang="en-US" sz="1600" b="0" i="0" u="none" strike="noStrike" cap="none" baseline="0">
                <a:solidFill>
                  <a:schemeClr val="dk1"/>
                </a:solidFill>
                <a:latin typeface="Calibri"/>
                <a:ea typeface="Calibri"/>
                <a:cs typeface="Calibri"/>
                <a:sym typeface="Calibri"/>
              </a:rPr>
              <a:t>NYS College of Ceramics at Alfred University, Buffalo State University, Delhi, Jefferson Community College, Plattsburgh, Potsdam, Stony Brook University…</a:t>
            </a:r>
          </a:p>
          <a:p>
            <a:pPr marL="457200" marR="0" lvl="1" indent="0" algn="l" rtl="0">
              <a:spcBef>
                <a:spcPts val="0"/>
              </a:spcBef>
              <a:buSzPct val="25000"/>
              <a:buNone/>
            </a:pPr>
            <a:r>
              <a:rPr lang="en-US" sz="1600" b="0" i="0" u="none" strike="noStrike" cap="none" baseline="0">
                <a:solidFill>
                  <a:schemeClr val="dk1"/>
                </a:solidFill>
                <a:latin typeface="Calibri"/>
                <a:ea typeface="Calibri"/>
                <a:cs typeface="Calibri"/>
                <a:sym typeface="Calibri"/>
              </a:rPr>
              <a:t>and open invitation to 64 campuses</a:t>
            </a:r>
          </a:p>
          <a:p>
            <a:pPr marL="0" marR="0" lvl="0" indent="0" algn="l" rtl="0">
              <a:spcBef>
                <a:spcPts val="0"/>
              </a:spcBef>
              <a:buNone/>
            </a:pPr>
            <a:endParaRPr sz="900" b="1" i="1"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2000" b="1" i="1" u="none" strike="noStrike" cap="none" baseline="0">
                <a:solidFill>
                  <a:schemeClr val="dk1"/>
                </a:solidFill>
                <a:latin typeface="Calibri"/>
                <a:ea typeface="Calibri"/>
                <a:cs typeface="Calibri"/>
                <a:sym typeface="Calibri"/>
              </a:rPr>
              <a:t>Total Investment (Direct Cost)</a:t>
            </a:r>
          </a:p>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SUNY Innovative Instruction Technology Grant: 	$80,000</a:t>
            </a:r>
          </a:p>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SUNY Libraries: 					</a:t>
            </a:r>
            <a:r>
              <a:rPr lang="en-US" sz="2000" b="0" i="0" u="sng" strike="noStrike" cap="none" baseline="0">
                <a:solidFill>
                  <a:schemeClr val="dk1"/>
                </a:solidFill>
                <a:latin typeface="Calibri"/>
                <a:ea typeface="Calibri"/>
                <a:cs typeface="Calibri"/>
                <a:sym typeface="Calibri"/>
              </a:rPr>
              <a:t>$40,000</a:t>
            </a:r>
            <a:r>
              <a:rPr lang="en-US"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US" sz="2000" b="0" i="0" u="none" strike="noStrike" cap="none" baseline="0">
                <a:solidFill>
                  <a:schemeClr val="dk1"/>
                </a:solidFill>
                <a:latin typeface="Calibri"/>
                <a:ea typeface="Calibri"/>
                <a:cs typeface="Calibri"/>
                <a:sym typeface="Calibri"/>
              </a:rPr>
              <a:t>					              $120,000*</a:t>
            </a:r>
          </a:p>
          <a:p>
            <a:pPr marL="0" marR="0" lvl="0" indent="0" algn="l" rtl="0">
              <a:spcBef>
                <a:spcPts val="0"/>
              </a:spcBef>
              <a:buNone/>
            </a:pPr>
            <a:endParaRPr sz="800" b="0" i="1"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600" b="0" i="1" u="none" strike="noStrike" cap="none" baseline="0">
                <a:solidFill>
                  <a:schemeClr val="dk1"/>
                </a:solidFill>
                <a:latin typeface="Calibri"/>
                <a:ea typeface="Calibri"/>
                <a:cs typeface="Calibri"/>
                <a:sym typeface="Calibri"/>
              </a:rPr>
              <a:t>* Does not include personnel and other support from SUNY Geneseo, Milne Library.</a:t>
            </a:r>
          </a:p>
        </p:txBody>
      </p:sp>
      <p:sp>
        <p:nvSpPr>
          <p:cNvPr id="232" name="Shape 232"/>
          <p:cNvSpPr txBox="1"/>
          <p:nvPr/>
        </p:nvSpPr>
        <p:spPr>
          <a:xfrm>
            <a:off x="6553200" y="685800"/>
            <a:ext cx="2247996" cy="3539430"/>
          </a:xfrm>
          <a:prstGeom prst="rect">
            <a:avLst/>
          </a:prstGeom>
          <a:solidFill>
            <a:schemeClr val="lt1"/>
          </a:solidFill>
          <a:ln w="25400" cap="flat">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Goals</a:t>
            </a:r>
          </a:p>
          <a:p>
            <a:pPr marL="0" marR="0" lvl="0" indent="0" algn="ctr" rtl="0">
              <a:spcBef>
                <a:spcPts val="0"/>
              </a:spcBef>
              <a:buNone/>
            </a:pPr>
            <a:endParaRPr sz="500" b="1" i="0" u="none" strike="noStrike" cap="none" baseline="0">
              <a:solidFill>
                <a:schemeClr val="dk1"/>
              </a:solidFill>
              <a:latin typeface="Calibri"/>
              <a:ea typeface="Calibri"/>
              <a:cs typeface="Calibri"/>
              <a:sym typeface="Calibri"/>
            </a:endParaRPr>
          </a:p>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2014</a:t>
            </a:r>
          </a:p>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15 open textbooks</a:t>
            </a:r>
          </a:p>
          <a:p>
            <a:pPr marL="0" marR="0" lvl="0" indent="0" algn="ctr" rtl="0">
              <a:spcBef>
                <a:spcPts val="0"/>
              </a:spcBef>
              <a:buNone/>
            </a:pPr>
            <a:endParaRPr sz="700" b="0" i="0" u="none" strike="noStrike" cap="none" baseline="0">
              <a:solidFill>
                <a:schemeClr val="dk1"/>
              </a:solidFill>
              <a:latin typeface="Calibri"/>
              <a:ea typeface="Calibri"/>
              <a:cs typeface="Calibri"/>
              <a:sym typeface="Calibri"/>
            </a:endParaRPr>
          </a:p>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2015</a:t>
            </a:r>
          </a:p>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15 open textbooks</a:t>
            </a:r>
          </a:p>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Outcomes today</a:t>
            </a:r>
          </a:p>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5 high quality open textbooks published</a:t>
            </a:r>
          </a:p>
          <a:p>
            <a:pPr marL="0" marR="0" lvl="0" indent="0" algn="ctr" rtl="0">
              <a:spcBef>
                <a:spcPts val="0"/>
              </a:spcBef>
              <a:buNone/>
            </a:pPr>
            <a:endParaRPr sz="700" b="0" i="0" u="none" strike="noStrike" cap="none" baseline="0">
              <a:solidFill>
                <a:schemeClr val="dk1"/>
              </a:solidFill>
              <a:latin typeface="Calibri"/>
              <a:ea typeface="Calibri"/>
              <a:cs typeface="Calibri"/>
              <a:sym typeface="Calibri"/>
            </a:endParaRPr>
          </a:p>
          <a:p>
            <a:pPr marL="0" marR="0" lvl="0" indent="0" algn="ctr" rtl="0">
              <a:spcBef>
                <a:spcPts val="0"/>
              </a:spcBef>
              <a:buSzPct val="25000"/>
              <a:buNone/>
            </a:pPr>
            <a:r>
              <a:rPr lang="en-US" sz="1800" b="0" i="1" u="none" strike="noStrike" cap="none" baseline="0">
                <a:solidFill>
                  <a:schemeClr val="dk1"/>
                </a:solidFill>
                <a:latin typeface="Calibri"/>
                <a:ea typeface="Calibri"/>
                <a:cs typeface="Calibri"/>
                <a:sym typeface="Calibri"/>
              </a:rPr>
              <a:t>25 in progress</a:t>
            </a:r>
          </a:p>
          <a:p>
            <a:pPr marL="0" marR="0" lvl="0" indent="0" algn="ctr" rtl="0">
              <a:spcBef>
                <a:spcPts val="0"/>
              </a:spcBef>
              <a:buNone/>
            </a:pPr>
            <a:endParaRPr sz="700" b="0" i="1" u="none" strike="noStrike" cap="none" baseline="0">
              <a:solidFill>
                <a:schemeClr val="dk1"/>
              </a:solidFill>
              <a:latin typeface="Calibri"/>
              <a:ea typeface="Calibri"/>
              <a:cs typeface="Calibri"/>
              <a:sym typeface="Calibri"/>
            </a:endParaRPr>
          </a:p>
          <a:p>
            <a:pPr marL="0" marR="0" lvl="0" indent="0" algn="ctr" rtl="0">
              <a:spcBef>
                <a:spcPts val="0"/>
              </a:spcBef>
              <a:buSzPct val="25000"/>
              <a:buNone/>
            </a:pPr>
            <a:r>
              <a:rPr lang="en-US" sz="1800" b="0" i="1" u="none" strike="noStrike" cap="none" baseline="0">
                <a:solidFill>
                  <a:schemeClr val="dk1"/>
                </a:solidFill>
                <a:latin typeface="Calibri"/>
                <a:ea typeface="Calibri"/>
                <a:cs typeface="Calibri"/>
                <a:sym typeface="Calibri"/>
              </a:rPr>
              <a:t>Adapting to scale up</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0"/>
            <a:ext cx="9144000" cy="7620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GOAL #3: Libraries collaborate and learn how to publish textbooks.</a:t>
            </a:r>
            <a:endParaRPr lang="en-US" sz="3200"/>
          </a:p>
        </p:txBody>
      </p:sp>
      <p:sp>
        <p:nvSpPr>
          <p:cNvPr id="3" name="TextBox 2"/>
          <p:cNvSpPr txBox="1"/>
          <p:nvPr/>
        </p:nvSpPr>
        <p:spPr>
          <a:xfrm>
            <a:off x="289034" y="914400"/>
            <a:ext cx="3901966" cy="503214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spcAft>
                <a:spcPts val="600"/>
              </a:spcAft>
              <a:buFont typeface="+mj-lt"/>
              <a:buAutoNum type="arabicPeriod"/>
            </a:pPr>
            <a:r>
              <a:rPr lang="en-US" sz="2000" b="1" dirty="0" smtClean="0"/>
              <a:t>$20K IITG Grant awarded from SUNY to 5 libraries</a:t>
            </a:r>
            <a:r>
              <a:rPr lang="en-US" sz="1600" dirty="0"/>
              <a:t> </a:t>
            </a:r>
            <a:endParaRPr lang="en-US" sz="1600" dirty="0" smtClean="0"/>
          </a:p>
          <a:p>
            <a:pPr lvl="1">
              <a:spcAft>
                <a:spcPts val="600"/>
              </a:spcAft>
            </a:pPr>
            <a:r>
              <a:rPr lang="en-US" sz="1500" smtClean="0"/>
              <a:t>SUNY Geneseo, SUNY Brockport, SUNY ESF, UB, &amp;  Upstate</a:t>
            </a:r>
            <a:r>
              <a:rPr lang="en-US" sz="1500"/>
              <a:t> </a:t>
            </a:r>
            <a:r>
              <a:rPr lang="en-US" sz="1500" smtClean="0"/>
              <a:t>Medical .</a:t>
            </a:r>
          </a:p>
          <a:p>
            <a:pPr lvl="1">
              <a:spcAft>
                <a:spcPts val="600"/>
              </a:spcAft>
            </a:pPr>
            <a:r>
              <a:rPr lang="en-US" sz="1500" smtClean="0"/>
              <a:t>Fredonia </a:t>
            </a:r>
            <a:r>
              <a:rPr lang="en-US" sz="1500" dirty="0" smtClean="0"/>
              <a:t>joined Jan. 2013</a:t>
            </a:r>
            <a:r>
              <a:rPr lang="en-US" sz="1500" smtClean="0"/>
              <a:t>. </a:t>
            </a:r>
          </a:p>
          <a:p>
            <a:pPr lvl="1">
              <a:spcAft>
                <a:spcPts val="600"/>
              </a:spcAft>
            </a:pPr>
            <a:r>
              <a:rPr lang="en-US" sz="1500" smtClean="0"/>
              <a:t>SUNY </a:t>
            </a:r>
            <a:r>
              <a:rPr lang="en-US" sz="1500" dirty="0" smtClean="0"/>
              <a:t>Press consultant on project.</a:t>
            </a:r>
          </a:p>
          <a:p>
            <a:pPr lvl="1">
              <a:spcAft>
                <a:spcPts val="600"/>
              </a:spcAft>
            </a:pPr>
            <a:endParaRPr lang="en-US" sz="800" dirty="0" smtClean="0"/>
          </a:p>
          <a:p>
            <a:pPr marL="457200" indent="-457200">
              <a:spcAft>
                <a:spcPts val="600"/>
              </a:spcAft>
              <a:buFont typeface="+mj-lt"/>
              <a:buAutoNum type="arabicPeriod" startAt="2"/>
            </a:pPr>
            <a:r>
              <a:rPr lang="en-US" sz="2000" b="1" dirty="0" smtClean="0"/>
              <a:t>Call for authors sent </a:t>
            </a:r>
            <a:r>
              <a:rPr lang="en-US" sz="2000" b="1" smtClean="0"/>
              <a:t>to SUNY Faculty</a:t>
            </a:r>
            <a:endParaRPr lang="en-US" sz="2000" dirty="0" smtClean="0"/>
          </a:p>
          <a:p>
            <a:pPr lvl="1">
              <a:spcAft>
                <a:spcPts val="600"/>
              </a:spcAft>
            </a:pPr>
            <a:r>
              <a:rPr lang="en-US" sz="2000" b="1" dirty="0" smtClean="0">
                <a:solidFill>
                  <a:srgbClr val="FF0000"/>
                </a:solidFill>
              </a:rPr>
              <a:t>Offered </a:t>
            </a:r>
            <a:r>
              <a:rPr lang="en-US" sz="2000" b="1">
                <a:solidFill>
                  <a:srgbClr val="FF0000"/>
                </a:solidFill>
              </a:rPr>
              <a:t>$</a:t>
            </a:r>
            <a:r>
              <a:rPr lang="en-US" sz="2000" b="1" smtClean="0">
                <a:solidFill>
                  <a:srgbClr val="FF0000"/>
                </a:solidFill>
              </a:rPr>
              <a:t>3,000 </a:t>
            </a:r>
            <a:r>
              <a:rPr lang="en-US" sz="2000" b="1" dirty="0" smtClean="0">
                <a:solidFill>
                  <a:srgbClr val="FF0000"/>
                </a:solidFill>
              </a:rPr>
              <a:t>to Authors</a:t>
            </a:r>
          </a:p>
          <a:p>
            <a:pPr lvl="1">
              <a:spcAft>
                <a:spcPts val="600"/>
              </a:spcAft>
            </a:pPr>
            <a:endParaRPr lang="en-US" b="1" dirty="0" smtClean="0">
              <a:solidFill>
                <a:srgbClr val="FF0000"/>
              </a:solidFill>
            </a:endParaRPr>
          </a:p>
          <a:p>
            <a:pPr marL="457200" indent="-457200">
              <a:spcAft>
                <a:spcPts val="600"/>
              </a:spcAft>
              <a:buFont typeface="+mj-lt"/>
              <a:buAutoNum type="arabicPeriod" startAt="3"/>
            </a:pPr>
            <a:r>
              <a:rPr lang="en-US" sz="2000" b="1" dirty="0" smtClean="0"/>
              <a:t>In 2 weeks, 38 proposals         </a:t>
            </a:r>
            <a:r>
              <a:rPr lang="en-US" i="1" dirty="0" smtClean="0"/>
              <a:t>Grant funding limited to 4 titles. </a:t>
            </a:r>
            <a:r>
              <a:rPr lang="en-US" b="1" dirty="0" smtClean="0"/>
              <a:t>Libraries add ~$40K to fund 15 Open Textbooks</a:t>
            </a:r>
          </a:p>
          <a:p>
            <a:pPr lvl="1">
              <a:spcAft>
                <a:spcPts val="600"/>
              </a:spcAft>
            </a:pPr>
            <a:r>
              <a:rPr lang="en-US" i="1" smtClean="0"/>
              <a:t>Selection by Directors </a:t>
            </a:r>
            <a:r>
              <a:rPr lang="en-US" i="1" dirty="0" smtClean="0"/>
              <a:t>&amp; Librarians</a:t>
            </a:r>
          </a:p>
        </p:txBody>
      </p:sp>
      <p:sp>
        <p:nvSpPr>
          <p:cNvPr id="4" name="Rectangle 3"/>
          <p:cNvSpPr/>
          <p:nvPr/>
        </p:nvSpPr>
        <p:spPr>
          <a:xfrm>
            <a:off x="4937234" y="932059"/>
            <a:ext cx="3901966" cy="49968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smtClean="0">
                <a:solidFill>
                  <a:schemeClr val="tx1"/>
                </a:solidFill>
              </a:rPr>
              <a:t/>
            </a:r>
            <a:br>
              <a:rPr lang="en-US" sz="2400" b="1" smtClean="0">
                <a:solidFill>
                  <a:schemeClr val="tx1"/>
                </a:solidFill>
              </a:rPr>
            </a:br>
            <a:r>
              <a:rPr lang="en-US" sz="2400" b="1" smtClean="0">
                <a:solidFill>
                  <a:schemeClr val="tx1"/>
                </a:solidFill>
              </a:rPr>
              <a:t>15 Open Textbooks selected</a:t>
            </a:r>
          </a:p>
          <a:p>
            <a:pPr algn="ctr"/>
            <a:r>
              <a:rPr lang="en-US" sz="2000" b="1" i="1" smtClean="0">
                <a:solidFill>
                  <a:schemeClr val="tx1"/>
                </a:solidFill>
              </a:rPr>
              <a:t>6 published as of today</a:t>
            </a:r>
          </a:p>
          <a:p>
            <a:pPr algn="ctr"/>
            <a:endParaRPr lang="en-US" sz="2000" b="1" i="1">
              <a:solidFill>
                <a:schemeClr val="tx1"/>
              </a:solidFill>
            </a:endParaRPr>
          </a:p>
          <a:p>
            <a:pPr algn="ctr"/>
            <a:endParaRPr lang="en-US" sz="2000" b="1" i="1" smtClean="0">
              <a:solidFill>
                <a:schemeClr val="tx1"/>
              </a:solidFill>
            </a:endParaRPr>
          </a:p>
          <a:p>
            <a:pPr marL="342900" indent="-342900">
              <a:buFont typeface="Arial" pitchFamily="34" charset="0"/>
              <a:buChar char="•"/>
            </a:pPr>
            <a:endParaRPr lang="en-US" sz="900" dirty="0" smtClean="0">
              <a:solidFill>
                <a:schemeClr val="tx1"/>
              </a:solidFill>
            </a:endParaRPr>
          </a:p>
          <a:p>
            <a:pPr marL="342900" indent="-342900">
              <a:buFont typeface="Arial" pitchFamily="34" charset="0"/>
              <a:buChar char="•"/>
            </a:pPr>
            <a:r>
              <a:rPr lang="en-US" sz="2000" dirty="0" smtClean="0">
                <a:solidFill>
                  <a:schemeClr val="tx1"/>
                </a:solidFill>
              </a:rPr>
              <a:t>1 in Anthropology</a:t>
            </a:r>
          </a:p>
          <a:p>
            <a:pPr marL="342900" indent="-342900">
              <a:buFont typeface="Arial" pitchFamily="34" charset="0"/>
              <a:buChar char="•"/>
            </a:pPr>
            <a:r>
              <a:rPr lang="en-US" sz="2000" dirty="0" smtClean="0">
                <a:solidFill>
                  <a:schemeClr val="tx1"/>
                </a:solidFill>
              </a:rPr>
              <a:t>1 in Business</a:t>
            </a:r>
          </a:p>
          <a:p>
            <a:pPr marL="342900" indent="-342900">
              <a:buFont typeface="Arial" pitchFamily="34" charset="0"/>
              <a:buChar char="•"/>
            </a:pPr>
            <a:r>
              <a:rPr lang="en-US" sz="2000" dirty="0" smtClean="0">
                <a:solidFill>
                  <a:schemeClr val="tx1"/>
                </a:solidFill>
              </a:rPr>
              <a:t>2 in Computer Sciences</a:t>
            </a:r>
          </a:p>
          <a:p>
            <a:pPr marL="342900" indent="-342900">
              <a:buFont typeface="Arial" pitchFamily="34" charset="0"/>
              <a:buChar char="•"/>
            </a:pPr>
            <a:r>
              <a:rPr lang="en-US" sz="2000" dirty="0" smtClean="0">
                <a:solidFill>
                  <a:schemeClr val="tx1"/>
                </a:solidFill>
              </a:rPr>
              <a:t>2 in Education</a:t>
            </a:r>
            <a:endParaRPr lang="en-US" sz="2000" dirty="0">
              <a:solidFill>
                <a:schemeClr val="tx1"/>
              </a:solidFill>
            </a:endParaRPr>
          </a:p>
          <a:p>
            <a:pPr marL="342900" indent="-342900">
              <a:buFont typeface="Arial" pitchFamily="34" charset="0"/>
              <a:buChar char="•"/>
            </a:pPr>
            <a:r>
              <a:rPr lang="en-US" sz="2000" dirty="0" smtClean="0">
                <a:solidFill>
                  <a:schemeClr val="tx1"/>
                </a:solidFill>
              </a:rPr>
              <a:t>3 in English</a:t>
            </a:r>
          </a:p>
          <a:p>
            <a:pPr marL="342900" indent="-342900">
              <a:buFont typeface="Arial" pitchFamily="34" charset="0"/>
              <a:buChar char="•"/>
            </a:pPr>
            <a:r>
              <a:rPr lang="en-US" sz="2000" dirty="0" smtClean="0">
                <a:solidFill>
                  <a:schemeClr val="tx1"/>
                </a:solidFill>
              </a:rPr>
              <a:t>2 in Mathematical Sciences</a:t>
            </a:r>
          </a:p>
          <a:p>
            <a:pPr marL="342900" indent="-342900">
              <a:buFont typeface="Arial" pitchFamily="34" charset="0"/>
              <a:buChar char="•"/>
            </a:pPr>
            <a:r>
              <a:rPr lang="en-US" sz="2000" dirty="0" smtClean="0">
                <a:solidFill>
                  <a:schemeClr val="tx1"/>
                </a:solidFill>
              </a:rPr>
              <a:t>1 in Music Education</a:t>
            </a:r>
          </a:p>
          <a:p>
            <a:pPr marL="342900" indent="-342900">
              <a:buFont typeface="Arial" pitchFamily="34" charset="0"/>
              <a:buChar char="•"/>
            </a:pPr>
            <a:r>
              <a:rPr lang="en-US" sz="2000" dirty="0" smtClean="0">
                <a:solidFill>
                  <a:schemeClr val="tx1"/>
                </a:solidFill>
              </a:rPr>
              <a:t>3 </a:t>
            </a:r>
            <a:r>
              <a:rPr lang="en-US" sz="2000" smtClean="0">
                <a:solidFill>
                  <a:schemeClr val="tx1"/>
                </a:solidFill>
              </a:rPr>
              <a:t>in Sciences</a:t>
            </a:r>
          </a:p>
          <a:p>
            <a:pPr marL="342900" indent="-342900">
              <a:buFont typeface="Arial" pitchFamily="34" charset="0"/>
              <a:buChar char="•"/>
            </a:pPr>
            <a:endParaRPr lang="en-US" sz="2000" dirty="0" smtClean="0">
              <a:solidFill>
                <a:schemeClr val="tx1"/>
              </a:solidFill>
            </a:endParaRPr>
          </a:p>
          <a:p>
            <a:pPr marL="342900" indent="-342900">
              <a:buFont typeface="Arial" pitchFamily="34" charset="0"/>
              <a:buChar char="•"/>
            </a:pPr>
            <a:endParaRPr lang="en-US" sz="900" dirty="0">
              <a:solidFill>
                <a:schemeClr val="tx1"/>
              </a:solidFill>
            </a:endParaRPr>
          </a:p>
          <a:p>
            <a:r>
              <a:rPr lang="en-US" sz="1700" i="1" dirty="0" smtClean="0">
                <a:solidFill>
                  <a:schemeClr val="tx1"/>
                </a:solidFill>
              </a:rPr>
              <a:t>Some interactivity; multiple choice, etc.</a:t>
            </a:r>
          </a:p>
          <a:p>
            <a:endParaRPr lang="en-US" sz="1700" i="1" dirty="0">
              <a:solidFill>
                <a:schemeClr val="tx1"/>
              </a:solidFill>
            </a:endParaRPr>
          </a:p>
        </p:txBody>
      </p:sp>
    </p:spTree>
    <p:extLst>
      <p:ext uri="{BB962C8B-B14F-4D97-AF65-F5344CB8AC3E}">
        <p14:creationId xmlns:p14="http://schemas.microsoft.com/office/powerpoint/2010/main" val="285088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Shape 90"/>
          <p:cNvSpPr/>
          <p:nvPr/>
        </p:nvSpPr>
        <p:spPr>
          <a:xfrm>
            <a:off x="2286000" y="1600200"/>
            <a:ext cx="4572000"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dk1"/>
                </a:solidFill>
                <a:latin typeface="Calibri"/>
                <a:ea typeface="Calibri"/>
                <a:cs typeface="Calibri"/>
                <a:sym typeface="Calibri"/>
              </a:rPr>
              <a:t>Why Does any of this matter and why were we so keen to participate?</a:t>
            </a:r>
          </a:p>
        </p:txBody>
      </p:sp>
      <p:pic>
        <p:nvPicPr>
          <p:cNvPr id="91" name="Shape 91"/>
          <p:cNvPicPr preferRelativeResize="0"/>
          <p:nvPr/>
        </p:nvPicPr>
        <p:blipFill rotWithShape="1">
          <a:blip r:embed="rId3">
            <a:alphaModFix/>
          </a:blip>
          <a:srcRect/>
          <a:stretch/>
        </p:blipFill>
        <p:spPr>
          <a:xfrm>
            <a:off x="2286000" y="3450235"/>
            <a:ext cx="4267199" cy="2844800"/>
          </a:xfrm>
          <a:prstGeom prst="rect">
            <a:avLst/>
          </a:prstGeom>
          <a:noFill/>
          <a:ln>
            <a:noFill/>
          </a:ln>
        </p:spPr>
      </p:pic>
      <p:sp>
        <p:nvSpPr>
          <p:cNvPr id="92" name="Shape 9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Why?  Steve</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nvPr>
        </p:nvGraphicFramePr>
        <p:xfrm>
          <a:off x="0" y="762000"/>
          <a:ext cx="90678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 Arrow Callout 2"/>
          <p:cNvSpPr/>
          <p:nvPr/>
        </p:nvSpPr>
        <p:spPr>
          <a:xfrm>
            <a:off x="3048000" y="4419600"/>
            <a:ext cx="1524000" cy="1447800"/>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Librarians </a:t>
            </a:r>
          </a:p>
          <a:p>
            <a:pPr algn="ctr"/>
            <a:r>
              <a:rPr lang="en-US" sz="1400" dirty="0" smtClean="0"/>
              <a:t>or</a:t>
            </a:r>
          </a:p>
          <a:p>
            <a:pPr algn="ctr"/>
            <a:r>
              <a:rPr lang="en-US" sz="1400" dirty="0" smtClean="0"/>
              <a:t>Freelance</a:t>
            </a:r>
            <a:endParaRPr lang="en-US" sz="1400" dirty="0"/>
          </a:p>
        </p:txBody>
      </p:sp>
      <p:sp>
        <p:nvSpPr>
          <p:cNvPr id="8" name="Up Arrow Callout 7"/>
          <p:cNvSpPr/>
          <p:nvPr/>
        </p:nvSpPr>
        <p:spPr>
          <a:xfrm>
            <a:off x="914400" y="4343400"/>
            <a:ext cx="1524000" cy="1524000"/>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Librarians find peer reviewers</a:t>
            </a:r>
            <a:endParaRPr lang="en-US" sz="1400" dirty="0"/>
          </a:p>
        </p:txBody>
      </p:sp>
      <p:sp>
        <p:nvSpPr>
          <p:cNvPr id="12"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Editorial workflow managed by libraries</a:t>
            </a:r>
            <a:endParaRPr lang="en-US" sz="3200"/>
          </a:p>
        </p:txBody>
      </p:sp>
      <p:sp>
        <p:nvSpPr>
          <p:cNvPr id="13" name="Up Arrow Callout 12"/>
          <p:cNvSpPr/>
          <p:nvPr/>
        </p:nvSpPr>
        <p:spPr>
          <a:xfrm>
            <a:off x="7543800" y="4343400"/>
            <a:ext cx="1524000" cy="1447800"/>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Librarians </a:t>
            </a:r>
          </a:p>
          <a:p>
            <a:pPr algn="ctr"/>
            <a:r>
              <a:rPr lang="en-US" sz="1400" dirty="0" smtClean="0"/>
              <a:t>or</a:t>
            </a:r>
          </a:p>
          <a:p>
            <a:pPr algn="ctr"/>
            <a:r>
              <a:rPr lang="en-US" sz="1400" dirty="0" smtClean="0"/>
              <a:t>Freelance</a:t>
            </a:r>
            <a:endParaRPr lang="en-US" sz="1400" dirty="0"/>
          </a:p>
        </p:txBody>
      </p:sp>
    </p:spTree>
    <p:extLst>
      <p:ext uri="{BB962C8B-B14F-4D97-AF65-F5344CB8AC3E}">
        <p14:creationId xmlns:p14="http://schemas.microsoft.com/office/powerpoint/2010/main" val="2220798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699" y="685800"/>
            <a:ext cx="3880101" cy="48320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600"/>
              </a:spcAft>
            </a:pPr>
            <a:r>
              <a:rPr lang="en-US" b="1" dirty="0" smtClean="0"/>
              <a:t>Host:</a:t>
            </a:r>
            <a:r>
              <a:rPr lang="en-US" dirty="0" smtClean="0"/>
              <a:t> FREE online Open Textbooks as PDF &amp; </a:t>
            </a:r>
            <a:r>
              <a:rPr lang="en-US" dirty="0" err="1" smtClean="0"/>
              <a:t>ePub</a:t>
            </a:r>
            <a:r>
              <a:rPr lang="en-US" dirty="0" smtClean="0"/>
              <a:t> on Open Monograph Press (</a:t>
            </a:r>
            <a:r>
              <a:rPr lang="en-US" smtClean="0"/>
              <a:t>PKP)</a:t>
            </a:r>
          </a:p>
          <a:p>
            <a:pPr>
              <a:spcAft>
                <a:spcPts val="600"/>
              </a:spcAft>
            </a:pPr>
            <a:endParaRPr lang="en-US" dirty="0" smtClean="0"/>
          </a:p>
          <a:p>
            <a:pPr>
              <a:spcAft>
                <a:spcPts val="600"/>
              </a:spcAft>
            </a:pPr>
            <a:r>
              <a:rPr lang="en-US" b="1" dirty="0" smtClean="0"/>
              <a:t>Discover</a:t>
            </a:r>
            <a:r>
              <a:rPr lang="en-US" dirty="0" smtClean="0"/>
              <a:t>: Catalog in OCLC </a:t>
            </a:r>
            <a:r>
              <a:rPr lang="en-US" dirty="0" err="1" smtClean="0"/>
              <a:t>WorldCat</a:t>
            </a:r>
            <a:r>
              <a:rPr lang="en-US" dirty="0" smtClean="0"/>
              <a:t>, Minnesota Open Textbook Catalog &amp; </a:t>
            </a:r>
            <a:r>
              <a:rPr lang="en-US" smtClean="0"/>
              <a:t>Merlot.</a:t>
            </a:r>
          </a:p>
          <a:p>
            <a:pPr>
              <a:spcAft>
                <a:spcPts val="600"/>
              </a:spcAft>
            </a:pPr>
            <a:r>
              <a:rPr lang="en-US" smtClean="0"/>
              <a:t> </a:t>
            </a:r>
            <a:endParaRPr lang="en-US" dirty="0"/>
          </a:p>
          <a:p>
            <a:pPr>
              <a:spcAft>
                <a:spcPts val="600"/>
              </a:spcAft>
            </a:pPr>
            <a:r>
              <a:rPr lang="en-US" b="1" dirty="0" smtClean="0"/>
              <a:t>Print:</a:t>
            </a:r>
            <a:r>
              <a:rPr lang="en-US" dirty="0" smtClean="0"/>
              <a:t> Print on Demand offered to authors via </a:t>
            </a:r>
            <a:r>
              <a:rPr lang="en-US" dirty="0" err="1" smtClean="0"/>
              <a:t>CreateSpace</a:t>
            </a:r>
            <a:r>
              <a:rPr lang="en-US" dirty="0" smtClean="0"/>
              <a:t>. Pilot 1 &amp; 2 use CC BY NC SA; authors get 100% </a:t>
            </a:r>
            <a:r>
              <a:rPr lang="en-US" smtClean="0"/>
              <a:t>royalties.</a:t>
            </a:r>
          </a:p>
          <a:p>
            <a:pPr>
              <a:spcAft>
                <a:spcPts val="600"/>
              </a:spcAft>
            </a:pPr>
            <a:endParaRPr lang="en-US" dirty="0" smtClean="0"/>
          </a:p>
          <a:p>
            <a:pPr>
              <a:spcAft>
                <a:spcPts val="600"/>
              </a:spcAft>
            </a:pPr>
            <a:r>
              <a:rPr lang="en-US" b="1" dirty="0" smtClean="0"/>
              <a:t>Marketing &amp; Adoption</a:t>
            </a:r>
          </a:p>
          <a:p>
            <a:pPr>
              <a:spcAft>
                <a:spcPts val="600"/>
              </a:spcAft>
            </a:pPr>
            <a:r>
              <a:rPr lang="en-US" sz="2100" b="1" i="1" smtClean="0">
                <a:solidFill>
                  <a:srgbClr val="FF0000"/>
                </a:solidFill>
              </a:rPr>
              <a:t>Role </a:t>
            </a:r>
            <a:r>
              <a:rPr lang="en-US" sz="2100" b="1" i="1" dirty="0" smtClean="0">
                <a:solidFill>
                  <a:srgbClr val="FF0000"/>
                </a:solidFill>
              </a:rPr>
              <a:t>for librarians?</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23762" y="1066800"/>
            <a:ext cx="2829638" cy="1894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3606204" y="2271524"/>
            <a:ext cx="5174692" cy="3577237"/>
            <a:chOff x="3222296" y="2455950"/>
            <a:chExt cx="5769304" cy="4110637"/>
          </a:xfrm>
        </p:grpSpPr>
        <p:sp>
          <p:nvSpPr>
            <p:cNvPr id="14" name="Up Arrow Callout 13"/>
            <p:cNvSpPr/>
            <p:nvPr/>
          </p:nvSpPr>
          <p:spPr>
            <a:xfrm>
              <a:off x="4800600" y="2455950"/>
              <a:ext cx="4191000" cy="4110637"/>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5419166" y="4182793"/>
              <a:ext cx="838200" cy="6816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PDF</a:t>
              </a:r>
              <a:endParaRPr lang="en-US" dirty="0"/>
            </a:p>
          </p:txBody>
        </p:sp>
        <p:sp>
          <p:nvSpPr>
            <p:cNvPr id="16" name="Rounded Rectangle 15"/>
            <p:cNvSpPr/>
            <p:nvPr/>
          </p:nvSpPr>
          <p:spPr>
            <a:xfrm>
              <a:off x="3222296" y="5590333"/>
              <a:ext cx="1888553" cy="9463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t>Print</a:t>
              </a:r>
            </a:p>
            <a:p>
              <a:pPr algn="ctr"/>
              <a:r>
                <a:rPr lang="en-US" sz="1600" dirty="0" smtClean="0"/>
                <a:t>On Demand (optional)</a:t>
              </a:r>
              <a:endParaRPr lang="en-US" sz="1600" dirty="0"/>
            </a:p>
          </p:txBody>
        </p:sp>
        <p:cxnSp>
          <p:nvCxnSpPr>
            <p:cNvPr id="17" name="Elbow Connector 16"/>
            <p:cNvCxnSpPr>
              <a:stCxn id="15" idx="2"/>
              <a:endCxn id="16" idx="0"/>
            </p:cNvCxnSpPr>
            <p:nvPr/>
          </p:nvCxnSpPr>
          <p:spPr>
            <a:xfrm rot="5400000">
              <a:off x="4639469" y="4391535"/>
              <a:ext cx="725903" cy="1671694"/>
            </a:xfrm>
            <a:prstGeom prst="bentConnector3">
              <a:avLst/>
            </a:prstGeom>
            <a:ln>
              <a:tailEnd type="arrow"/>
            </a:ln>
          </p:spPr>
          <p:style>
            <a:lnRef idx="1">
              <a:schemeClr val="accent2"/>
            </a:lnRef>
            <a:fillRef idx="0">
              <a:schemeClr val="accent2"/>
            </a:fillRef>
            <a:effectRef idx="0">
              <a:schemeClr val="accent2"/>
            </a:effectRef>
            <a:fontRef idx="minor">
              <a:schemeClr val="tx1"/>
            </a:fontRef>
          </p:style>
        </p:cxnSp>
        <p:sp>
          <p:nvSpPr>
            <p:cNvPr id="18" name="Rounded Rectangle 17"/>
            <p:cNvSpPr/>
            <p:nvPr/>
          </p:nvSpPr>
          <p:spPr>
            <a:xfrm>
              <a:off x="7696200" y="4145723"/>
              <a:ext cx="1028700" cy="6816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ePub3</a:t>
              </a:r>
              <a:endParaRPr lang="en-US" dirty="0"/>
            </a:p>
          </p:txBody>
        </p:sp>
        <p:sp>
          <p:nvSpPr>
            <p:cNvPr id="19" name="Rounded Rectangle 18"/>
            <p:cNvSpPr/>
            <p:nvPr/>
          </p:nvSpPr>
          <p:spPr>
            <a:xfrm>
              <a:off x="7239000" y="5323151"/>
              <a:ext cx="1626791" cy="9463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Multimedia  &amp; Interactivity</a:t>
              </a:r>
              <a:endParaRPr lang="en-US" sz="1600" dirty="0"/>
            </a:p>
          </p:txBody>
        </p:sp>
        <p:cxnSp>
          <p:nvCxnSpPr>
            <p:cNvPr id="20" name="Elbow Connector 19"/>
            <p:cNvCxnSpPr/>
            <p:nvPr/>
          </p:nvCxnSpPr>
          <p:spPr>
            <a:xfrm rot="16200000" flipH="1">
              <a:off x="7979354" y="5085190"/>
              <a:ext cx="469569" cy="6350"/>
            </a:xfrm>
            <a:prstGeom prst="bentConnector3">
              <a:avLst>
                <a:gd name="adj1" fmla="val 10259"/>
              </a:avLst>
            </a:prstGeom>
            <a:ln>
              <a:tailEnd type="arrow"/>
            </a:ln>
          </p:spPr>
          <p:style>
            <a:lnRef idx="3">
              <a:schemeClr val="accent3"/>
            </a:lnRef>
            <a:fillRef idx="0">
              <a:schemeClr val="accent3"/>
            </a:fillRef>
            <a:effectRef idx="2">
              <a:schemeClr val="accent3"/>
            </a:effectRef>
            <a:fontRef idx="minor">
              <a:schemeClr val="tx1"/>
            </a:fontRef>
          </p:style>
        </p:cxnSp>
        <p:sp>
          <p:nvSpPr>
            <p:cNvPr id="21" name="Plus 20"/>
            <p:cNvSpPr/>
            <p:nvPr/>
          </p:nvSpPr>
          <p:spPr>
            <a:xfrm>
              <a:off x="6705600" y="4266469"/>
              <a:ext cx="533400" cy="51428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5737995" y="685800"/>
            <a:ext cx="2415405" cy="400110"/>
          </a:xfrm>
          <a:prstGeom prst="rect">
            <a:avLst/>
          </a:prstGeom>
        </p:spPr>
        <p:txBody>
          <a:bodyPr wrap="none">
            <a:spAutoFit/>
          </a:bodyPr>
          <a:lstStyle/>
          <a:p>
            <a:pPr algn="ctr"/>
            <a:r>
              <a:rPr lang="en-US" sz="2000" b="1" dirty="0">
                <a:hlinkClick r:id="rId4"/>
              </a:rPr>
              <a:t>http://</a:t>
            </a:r>
            <a:r>
              <a:rPr lang="en-US" sz="2000" b="1" dirty="0" smtClean="0">
                <a:hlinkClick r:id="rId4"/>
              </a:rPr>
              <a:t>opensuny.org</a:t>
            </a:r>
            <a:r>
              <a:rPr lang="en-US" sz="2000" b="1" dirty="0" smtClean="0"/>
              <a:t> </a:t>
            </a:r>
            <a:endParaRPr lang="en-US" sz="2000" b="1" dirty="0"/>
          </a:p>
        </p:txBody>
      </p:sp>
      <p:sp>
        <p:nvSpPr>
          <p:cNvPr id="22"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Distributing content</a:t>
            </a:r>
            <a:endParaRPr lang="en-US" sz="3200"/>
          </a:p>
        </p:txBody>
      </p:sp>
    </p:spTree>
    <p:extLst>
      <p:ext uri="{BB962C8B-B14F-4D97-AF65-F5344CB8AC3E}">
        <p14:creationId xmlns:p14="http://schemas.microsoft.com/office/powerpoint/2010/main" val="2165933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33510"/>
            <a:ext cx="4601552" cy="4171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0" y="1020220"/>
            <a:ext cx="2774138" cy="421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143185" y="990600"/>
            <a:ext cx="2848415" cy="421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entagon 4"/>
          <p:cNvSpPr/>
          <p:nvPr/>
        </p:nvSpPr>
        <p:spPr>
          <a:xfrm>
            <a:off x="2483951" y="3886200"/>
            <a:ext cx="4235201" cy="160283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smtClean="0"/>
              <a:t>Peer reviewer’s </a:t>
            </a:r>
            <a:r>
              <a:rPr lang="en-US" sz="2800" b="1" dirty="0" smtClean="0"/>
              <a:t>summary included inside textbook</a:t>
            </a:r>
            <a:endParaRPr lang="en-US" sz="2800" b="1" dirty="0"/>
          </a:p>
        </p:txBody>
      </p:sp>
      <p:sp>
        <p:nvSpPr>
          <p:cNvPr id="9"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a:p>
        </p:txBody>
      </p:sp>
      <p:sp>
        <p:nvSpPr>
          <p:cNvPr id="12"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Peer review key to adoption</a:t>
            </a:r>
            <a:endParaRPr lang="en-US" sz="3200"/>
          </a:p>
        </p:txBody>
      </p:sp>
    </p:spTree>
    <p:extLst>
      <p:ext uri="{BB962C8B-B14F-4D97-AF65-F5344CB8AC3E}">
        <p14:creationId xmlns:p14="http://schemas.microsoft.com/office/powerpoint/2010/main" val="2635965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5859" y="762000"/>
          <a:ext cx="8915400" cy="1078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Up Arrow Callout 1"/>
          <p:cNvSpPr/>
          <p:nvPr/>
        </p:nvSpPr>
        <p:spPr>
          <a:xfrm>
            <a:off x="228600" y="1600200"/>
            <a:ext cx="8534400" cy="4419600"/>
          </a:xfrm>
          <a:prstGeom prst="upArrowCallout">
            <a:avLst>
              <a:gd name="adj1" fmla="val 22274"/>
              <a:gd name="adj2" fmla="val 25000"/>
              <a:gd name="adj3" fmla="val 8889"/>
              <a:gd name="adj4" fmla="val 87005"/>
            </a:avLst>
          </a:prstGeom>
        </p:spPr>
        <p:style>
          <a:lnRef idx="2">
            <a:schemeClr val="accent6"/>
          </a:lnRef>
          <a:fillRef idx="1">
            <a:schemeClr val="lt1"/>
          </a:fillRef>
          <a:effectRef idx="0">
            <a:schemeClr val="accent6"/>
          </a:effectRef>
          <a:fontRef idx="minor">
            <a:schemeClr val="dk1"/>
          </a:fontRef>
        </p:style>
        <p:txBody>
          <a:bodyPr rtlCol="0" anchor="t"/>
          <a:lstStyle/>
          <a:p>
            <a:r>
              <a:rPr lang="en-US" b="1" dirty="0" smtClean="0"/>
              <a:t>46 proposals received, funded to publish 15</a:t>
            </a:r>
          </a:p>
          <a:p>
            <a:endParaRPr lang="en-US" sz="900" i="1" dirty="0"/>
          </a:p>
          <a:p>
            <a:r>
              <a:rPr lang="en-US" u="sng" dirty="0" smtClean="0"/>
              <a:t>Selection Process</a:t>
            </a:r>
          </a:p>
          <a:p>
            <a:endParaRPr lang="en-US" sz="500" b="1" u="sng" dirty="0" smtClean="0"/>
          </a:p>
          <a:p>
            <a:r>
              <a:rPr lang="en-US" b="1" dirty="0" smtClean="0"/>
              <a:t>Abstract Blind Review &amp; </a:t>
            </a:r>
            <a:r>
              <a:rPr lang="en-US" b="1" dirty="0"/>
              <a:t>Q</a:t>
            </a:r>
            <a:r>
              <a:rPr lang="en-US" b="1" dirty="0" smtClean="0"/>
              <a:t>uestionnaire sent to faculty</a:t>
            </a:r>
            <a:r>
              <a:rPr lang="en-US" dirty="0" smtClean="0"/>
              <a:t> in corresponding disciplines &amp; in consultation with librarians at </a:t>
            </a:r>
            <a:r>
              <a:rPr lang="en-US" b="1" dirty="0" smtClean="0"/>
              <a:t>14 Institutions</a:t>
            </a:r>
            <a:r>
              <a:rPr lang="en-US" smtClean="0"/>
              <a:t>. </a:t>
            </a:r>
          </a:p>
          <a:p>
            <a:r>
              <a:rPr lang="en-US" smtClean="0"/>
              <a:t>Sample </a:t>
            </a:r>
            <a:r>
              <a:rPr lang="en-US" dirty="0" smtClean="0"/>
              <a:t>questions:</a:t>
            </a:r>
          </a:p>
          <a:p>
            <a:pPr marL="800100" lvl="1" indent="-342900">
              <a:buFont typeface="Arial" panose="020B0604020202020204" pitchFamily="34" charset="0"/>
              <a:buChar char="•"/>
            </a:pPr>
            <a:r>
              <a:rPr lang="en-US" sz="1500" b="1" dirty="0" smtClean="0"/>
              <a:t>Clear Abstract</a:t>
            </a:r>
            <a:r>
              <a:rPr lang="en-US" sz="1500" b="1" dirty="0"/>
              <a:t>?</a:t>
            </a:r>
            <a:endParaRPr lang="en-US" sz="1500" b="1" dirty="0" smtClean="0"/>
          </a:p>
          <a:p>
            <a:pPr marL="800100" lvl="1" indent="-342900">
              <a:buFont typeface="Arial" panose="020B0604020202020204" pitchFamily="34" charset="0"/>
              <a:buChar char="•"/>
            </a:pPr>
            <a:r>
              <a:rPr lang="en-US" sz="1500" b="1" dirty="0" smtClean="0"/>
              <a:t>How likely you would select this textbook for a course? </a:t>
            </a:r>
          </a:p>
          <a:p>
            <a:pPr marL="800100" lvl="1" indent="-342900">
              <a:buFont typeface="Arial" panose="020B0604020202020204" pitchFamily="34" charset="0"/>
              <a:buChar char="•"/>
            </a:pPr>
            <a:r>
              <a:rPr lang="en-US" sz="1500" b="1" dirty="0"/>
              <a:t>Strengths of this proposal?</a:t>
            </a:r>
          </a:p>
          <a:p>
            <a:pPr marL="800100" lvl="1" indent="-342900">
              <a:buFont typeface="Arial" panose="020B0604020202020204" pitchFamily="34" charset="0"/>
              <a:buChar char="•"/>
            </a:pPr>
            <a:r>
              <a:rPr lang="en-US" sz="1500" b="1" dirty="0" smtClean="0"/>
              <a:t>What courses might this textbook be useful for?</a:t>
            </a:r>
          </a:p>
          <a:p>
            <a:pPr marL="800100" lvl="1" indent="-342900">
              <a:buFont typeface="Arial" panose="020B0604020202020204" pitchFamily="34" charset="0"/>
              <a:buChar char="•"/>
            </a:pPr>
            <a:r>
              <a:rPr lang="en-US" sz="1500" b="1" dirty="0" smtClean="0"/>
              <a:t>What are crucial features for this textbook?</a:t>
            </a:r>
          </a:p>
          <a:p>
            <a:pPr marL="800100" lvl="1" indent="-342900">
              <a:buFont typeface="Arial" panose="020B0604020202020204" pitchFamily="34" charset="0"/>
              <a:buChar char="•"/>
            </a:pPr>
            <a:r>
              <a:rPr lang="en-US" sz="1500" b="1" dirty="0" smtClean="0"/>
              <a:t>Would you be willing to serve as a peer reviewer?</a:t>
            </a:r>
          </a:p>
          <a:p>
            <a:pPr lvl="1"/>
            <a:endParaRPr lang="en-US" sz="500" dirty="0" smtClean="0"/>
          </a:p>
          <a:p>
            <a:pPr lvl="1"/>
            <a:endParaRPr lang="en-US" sz="700" dirty="0" smtClean="0"/>
          </a:p>
          <a:p>
            <a:r>
              <a:rPr lang="en-US" u="sng" smtClean="0"/>
              <a:t>Results of process</a:t>
            </a:r>
          </a:p>
          <a:p>
            <a:r>
              <a:rPr lang="en-US" b="1" smtClean="0"/>
              <a:t>Market </a:t>
            </a:r>
            <a:r>
              <a:rPr lang="en-US" b="1" dirty="0" smtClean="0"/>
              <a:t>Analysis </a:t>
            </a:r>
            <a:r>
              <a:rPr lang="en-US" b="1" smtClean="0"/>
              <a:t>for adoption </a:t>
            </a:r>
            <a:r>
              <a:rPr lang="en-US" smtClean="0"/>
              <a:t>&amp; a pool of potential peer reviewers for the textbooks.</a:t>
            </a:r>
            <a:endParaRPr lang="en-US" sz="1400" dirty="0" smtClean="0"/>
          </a:p>
        </p:txBody>
      </p:sp>
      <p:sp>
        <p:nvSpPr>
          <p:cNvPr id="7"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Round II: revised selection &amp; marketing process</a:t>
            </a:r>
            <a:endParaRPr lang="en-US" sz="3200"/>
          </a:p>
        </p:txBody>
      </p:sp>
    </p:spTree>
    <p:extLst>
      <p:ext uri="{BB962C8B-B14F-4D97-AF65-F5344CB8AC3E}">
        <p14:creationId xmlns:p14="http://schemas.microsoft.com/office/powerpoint/2010/main" val="572045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576" y="533400"/>
            <a:ext cx="4453218" cy="461665"/>
          </a:xfrm>
          <a:prstGeom prst="rect">
            <a:avLst/>
          </a:prstGeom>
          <a:noFill/>
        </p:spPr>
        <p:txBody>
          <a:bodyPr wrap="square" rtlCol="0">
            <a:spAutoFit/>
          </a:bodyPr>
          <a:lstStyle/>
          <a:p>
            <a:r>
              <a:rPr lang="en-US" sz="2400" b="1" dirty="0" smtClean="0"/>
              <a:t>Writing Phase</a:t>
            </a:r>
            <a:r>
              <a:rPr lang="en-US" sz="2400" dirty="0" smtClean="0"/>
              <a:t>: </a:t>
            </a:r>
            <a:r>
              <a:rPr lang="en-US" dirty="0" smtClean="0"/>
              <a:t>3/25/2014 – 1/15/2015</a:t>
            </a:r>
            <a:endParaRPr lang="en-US" dirty="0"/>
          </a:p>
        </p:txBody>
      </p:sp>
      <p:graphicFrame>
        <p:nvGraphicFramePr>
          <p:cNvPr id="8" name="Diagram 7"/>
          <p:cNvGraphicFramePr/>
          <p:nvPr>
            <p:extLst/>
          </p:nvPr>
        </p:nvGraphicFramePr>
        <p:xfrm>
          <a:off x="67235" y="1066800"/>
          <a:ext cx="8924365"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112059" y="2590799"/>
          <a:ext cx="8879541" cy="12909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76200" y="2205335"/>
            <a:ext cx="4484594" cy="461665"/>
          </a:xfrm>
          <a:prstGeom prst="rect">
            <a:avLst/>
          </a:prstGeom>
          <a:noFill/>
        </p:spPr>
        <p:txBody>
          <a:bodyPr wrap="square" rtlCol="0">
            <a:spAutoFit/>
          </a:bodyPr>
          <a:lstStyle/>
          <a:p>
            <a:r>
              <a:rPr lang="en-US" sz="2400" b="1" dirty="0" smtClean="0"/>
              <a:t>Editing Phase</a:t>
            </a:r>
            <a:r>
              <a:rPr lang="en-US" dirty="0" smtClean="0"/>
              <a:t>: 6/1/2014 – 6/1/2015</a:t>
            </a:r>
            <a:endParaRPr lang="en-US" dirty="0"/>
          </a:p>
        </p:txBody>
      </p:sp>
      <p:sp>
        <p:nvSpPr>
          <p:cNvPr id="11" name="TextBox 10"/>
          <p:cNvSpPr txBox="1"/>
          <p:nvPr/>
        </p:nvSpPr>
        <p:spPr>
          <a:xfrm>
            <a:off x="152400" y="3881735"/>
            <a:ext cx="6781800" cy="461665"/>
          </a:xfrm>
          <a:prstGeom prst="rect">
            <a:avLst/>
          </a:prstGeom>
          <a:noFill/>
        </p:spPr>
        <p:txBody>
          <a:bodyPr wrap="square" rtlCol="0">
            <a:spAutoFit/>
          </a:bodyPr>
          <a:lstStyle/>
          <a:p>
            <a:r>
              <a:rPr lang="en-US" sz="2400" b="1" dirty="0" smtClean="0"/>
              <a:t>Access &amp; Marketing  Phase</a:t>
            </a:r>
            <a:r>
              <a:rPr lang="en-US" sz="2400" dirty="0" smtClean="0"/>
              <a:t>: </a:t>
            </a:r>
            <a:r>
              <a:rPr lang="en-US" dirty="0" smtClean="0"/>
              <a:t>9/1/2014 – 9/1/2015</a:t>
            </a:r>
            <a:endParaRPr lang="en-US" dirty="0"/>
          </a:p>
        </p:txBody>
      </p:sp>
      <p:graphicFrame>
        <p:nvGraphicFramePr>
          <p:cNvPr id="12" name="Diagram 11"/>
          <p:cNvGraphicFramePr/>
          <p:nvPr>
            <p:extLst/>
          </p:nvPr>
        </p:nvGraphicFramePr>
        <p:xfrm>
          <a:off x="76200" y="4511841"/>
          <a:ext cx="8915400" cy="105075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Possible librarian roles in OST</a:t>
            </a:r>
            <a:endParaRPr lang="en-US" sz="3200"/>
          </a:p>
        </p:txBody>
      </p:sp>
    </p:spTree>
    <p:extLst>
      <p:ext uri="{BB962C8B-B14F-4D97-AF65-F5344CB8AC3E}">
        <p14:creationId xmlns:p14="http://schemas.microsoft.com/office/powerpoint/2010/main" val="1527429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76" y="1219200"/>
            <a:ext cx="9525000" cy="4108817"/>
          </a:xfrm>
          <a:prstGeom prst="rect">
            <a:avLst/>
          </a:prstGeom>
          <a:noFill/>
        </p:spPr>
        <p:txBody>
          <a:bodyPr wrap="square" rtlCol="0">
            <a:spAutoFit/>
          </a:bodyPr>
          <a:lstStyle/>
          <a:p>
            <a:endParaRPr lang="en-US" sz="900" b="1" dirty="0" smtClean="0">
              <a:latin typeface="+mn-lt"/>
            </a:endParaRPr>
          </a:p>
          <a:p>
            <a:r>
              <a:rPr lang="en-US" b="1" dirty="0" smtClean="0">
                <a:latin typeface="+mn-lt"/>
              </a:rPr>
              <a:t>Organizational Development</a:t>
            </a:r>
          </a:p>
          <a:p>
            <a:pPr marL="285750" indent="-285750">
              <a:buFont typeface="Courier New" panose="02070309020205020404" pitchFamily="49" charset="0"/>
              <a:buChar char="►"/>
            </a:pPr>
            <a:r>
              <a:rPr lang="en-US" sz="1600" dirty="0" smtClean="0">
                <a:latin typeface="+mn-lt"/>
              </a:rPr>
              <a:t>9 Participating SUNY </a:t>
            </a:r>
            <a:r>
              <a:rPr lang="en-US" sz="1600" smtClean="0">
                <a:latin typeface="+mn-lt"/>
              </a:rPr>
              <a:t>Libraries , plus</a:t>
            </a:r>
          </a:p>
          <a:p>
            <a:r>
              <a:rPr lang="en-US" sz="1600" smtClean="0">
                <a:latin typeface="+mn-lt"/>
              </a:rPr>
              <a:t>SUNY Press</a:t>
            </a:r>
            <a:br>
              <a:rPr lang="en-US" sz="1600" smtClean="0">
                <a:latin typeface="+mn-lt"/>
              </a:rPr>
            </a:br>
            <a:endParaRPr lang="en-US" sz="1600" dirty="0" smtClean="0">
              <a:latin typeface="+mn-lt"/>
            </a:endParaRPr>
          </a:p>
          <a:p>
            <a:pPr marL="285750" indent="-285750">
              <a:buFont typeface="Courier New" panose="02070309020205020404" pitchFamily="49" charset="0"/>
              <a:buChar char="►"/>
            </a:pPr>
            <a:r>
              <a:rPr lang="en-US" sz="1600" dirty="0" smtClean="0">
                <a:latin typeface="+mn-lt"/>
              </a:rPr>
              <a:t>Established a recognized brand: </a:t>
            </a:r>
          </a:p>
          <a:p>
            <a:r>
              <a:rPr lang="en-US" sz="1600" b="1" i="1" smtClean="0">
                <a:solidFill>
                  <a:schemeClr val="tx2">
                    <a:lumMod val="75000"/>
                  </a:schemeClr>
                </a:solidFill>
                <a:latin typeface="+mn-lt"/>
              </a:rPr>
              <a:t>Open SUNY Textbooks</a:t>
            </a:r>
            <a:r>
              <a:rPr lang="en-US" b="1" i="1" smtClean="0">
                <a:solidFill>
                  <a:schemeClr val="tx2">
                    <a:lumMod val="75000"/>
                  </a:schemeClr>
                </a:solidFill>
                <a:latin typeface="+mn-lt"/>
              </a:rPr>
              <a:t/>
            </a:r>
            <a:br>
              <a:rPr lang="en-US" b="1" i="1" smtClean="0">
                <a:solidFill>
                  <a:schemeClr val="tx2">
                    <a:lumMod val="75000"/>
                  </a:schemeClr>
                </a:solidFill>
                <a:latin typeface="+mn-lt"/>
              </a:rPr>
            </a:br>
            <a:endParaRPr lang="en-US" b="1" i="1" dirty="0" smtClean="0">
              <a:solidFill>
                <a:schemeClr val="tx2">
                  <a:lumMod val="75000"/>
                </a:schemeClr>
              </a:solidFill>
              <a:latin typeface="+mn-lt"/>
            </a:endParaRPr>
          </a:p>
          <a:p>
            <a:pPr marL="285750" indent="-285750">
              <a:buFont typeface="Courier New" panose="02070309020205020404" pitchFamily="49" charset="0"/>
              <a:buChar char="►"/>
            </a:pPr>
            <a:r>
              <a:rPr lang="en-US" sz="1600" dirty="0" smtClean="0">
                <a:latin typeface="+mn-lt"/>
              </a:rPr>
              <a:t>Established </a:t>
            </a:r>
            <a:r>
              <a:rPr lang="en-US" sz="1600" dirty="0">
                <a:latin typeface="+mn-lt"/>
              </a:rPr>
              <a:t>role </a:t>
            </a:r>
            <a:r>
              <a:rPr lang="en-US" sz="1600" dirty="0" smtClean="0">
                <a:latin typeface="+mn-lt"/>
              </a:rPr>
              <a:t>for libraries </a:t>
            </a:r>
            <a:r>
              <a:rPr lang="en-US" sz="1600" dirty="0">
                <a:latin typeface="+mn-lt"/>
              </a:rPr>
              <a:t>as publishers, and librarians as </a:t>
            </a:r>
            <a:r>
              <a:rPr lang="en-US" sz="1600" dirty="0" smtClean="0">
                <a:latin typeface="+mn-lt"/>
              </a:rPr>
              <a:t>editors, and </a:t>
            </a:r>
            <a:r>
              <a:rPr lang="en-US" sz="1600" smtClean="0">
                <a:latin typeface="+mn-lt"/>
              </a:rPr>
              <a:t>other roles</a:t>
            </a:r>
            <a:br>
              <a:rPr lang="en-US" sz="1600" smtClean="0">
                <a:latin typeface="+mn-lt"/>
              </a:rPr>
            </a:br>
            <a:endParaRPr lang="en-US" sz="1600" dirty="0">
              <a:latin typeface="+mn-lt"/>
            </a:endParaRPr>
          </a:p>
          <a:p>
            <a:pPr marL="285750" indent="-285750">
              <a:buFont typeface="Courier New" panose="02070309020205020404" pitchFamily="49" charset="0"/>
              <a:buChar char="►"/>
            </a:pPr>
            <a:r>
              <a:rPr lang="en-US" sz="1600" dirty="0" smtClean="0">
                <a:latin typeface="+mn-lt"/>
              </a:rPr>
              <a:t>Developing curriculum for professional development and certification for librarians as copy editors, proof readers, </a:t>
            </a:r>
            <a:r>
              <a:rPr lang="en-US" sz="1600" smtClean="0">
                <a:latin typeface="+mn-lt"/>
              </a:rPr>
              <a:t>etc.</a:t>
            </a:r>
            <a:br>
              <a:rPr lang="en-US" sz="1600" smtClean="0">
                <a:latin typeface="+mn-lt"/>
              </a:rPr>
            </a:br>
            <a:endParaRPr lang="en-US" sz="1600" dirty="0" smtClean="0">
              <a:latin typeface="+mn-lt"/>
            </a:endParaRPr>
          </a:p>
          <a:p>
            <a:pPr marL="285750" indent="-285750">
              <a:buFont typeface="Courier New" panose="02070309020205020404" pitchFamily="49" charset="0"/>
              <a:buChar char="►"/>
            </a:pPr>
            <a:r>
              <a:rPr lang="en-US" sz="1600" dirty="0" smtClean="0">
                <a:latin typeface="+mn-lt"/>
              </a:rPr>
              <a:t>Developing infrastructure; </a:t>
            </a:r>
            <a:r>
              <a:rPr lang="en-US" sz="1600" dirty="0" err="1" smtClean="0">
                <a:latin typeface="+mn-lt"/>
              </a:rPr>
              <a:t>BaseCamp</a:t>
            </a:r>
            <a:r>
              <a:rPr lang="en-US" sz="1600" dirty="0" smtClean="0">
                <a:latin typeface="+mn-lt"/>
              </a:rPr>
              <a:t>, OMP, </a:t>
            </a:r>
            <a:r>
              <a:rPr lang="en-US" sz="1600" smtClean="0">
                <a:latin typeface="+mn-lt"/>
              </a:rPr>
              <a:t>etc.</a:t>
            </a:r>
            <a:br>
              <a:rPr lang="en-US" sz="1600" smtClean="0">
                <a:latin typeface="+mn-lt"/>
              </a:rPr>
            </a:br>
            <a:endParaRPr lang="en-US" sz="1600" dirty="0" smtClean="0">
              <a:latin typeface="+mn-lt"/>
            </a:endParaRPr>
          </a:p>
          <a:p>
            <a:pPr marL="285750" indent="-285750">
              <a:buFont typeface="Courier New" panose="02070309020205020404" pitchFamily="49" charset="0"/>
              <a:buChar char="►"/>
            </a:pPr>
            <a:r>
              <a:rPr lang="en-US" sz="1600" dirty="0" smtClean="0">
                <a:latin typeface="+mn-lt"/>
              </a:rPr>
              <a:t>Lots of interest from faculty across SUNY and beyond, including variety of disciplines, and corporate interest.</a:t>
            </a:r>
          </a:p>
          <a:p>
            <a:endParaRPr lang="en-US" sz="1600" i="1" dirty="0" smtClean="0">
              <a:latin typeface="+mn-lt"/>
            </a:endParaRPr>
          </a:p>
        </p:txBody>
      </p:sp>
      <p:sp>
        <p:nvSpPr>
          <p:cNvPr id="7"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mtClean="0"/>
              <a:t>Outcomes so far…</a:t>
            </a:r>
            <a:endParaRPr lang="en-US" sz="3200"/>
          </a:p>
        </p:txBody>
      </p:sp>
      <p:sp>
        <p:nvSpPr>
          <p:cNvPr id="9" name="TextBox 8"/>
          <p:cNvSpPr txBox="1"/>
          <p:nvPr/>
        </p:nvSpPr>
        <p:spPr>
          <a:xfrm>
            <a:off x="4038600" y="304800"/>
            <a:ext cx="4953000" cy="252376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a:t>Reduced cost to students already shown</a:t>
            </a:r>
            <a:r>
              <a:rPr lang="en-US" b="1" smtClean="0"/>
              <a:t>…</a:t>
            </a:r>
          </a:p>
          <a:p>
            <a:endParaRPr lang="en-US" b="1"/>
          </a:p>
          <a:p>
            <a:r>
              <a:rPr lang="en-US" sz="1400" i="1"/>
              <a:t>       TITLES			             # students</a:t>
            </a:r>
          </a:p>
          <a:p>
            <a:r>
              <a:rPr lang="en-US" i="1"/>
              <a:t>Natural Resources Biometrics</a:t>
            </a:r>
            <a:r>
              <a:rPr lang="en-US"/>
              <a:t>  	  41</a:t>
            </a:r>
          </a:p>
          <a:p>
            <a:r>
              <a:rPr lang="en-US" i="1" u="sng"/>
              <a:t>User’s Guide to Planet Earth	</a:t>
            </a:r>
            <a:r>
              <a:rPr lang="en-US" i="1" u="sng" smtClean="0"/>
              <a:t>	</a:t>
            </a:r>
            <a:r>
              <a:rPr lang="en-US" u="sng" smtClean="0"/>
              <a:t>144</a:t>
            </a:r>
            <a:endParaRPr lang="en-US" u="sng"/>
          </a:p>
          <a:p>
            <a:r>
              <a:rPr lang="en-US" i="1"/>
              <a:t>   </a:t>
            </a:r>
            <a:endParaRPr lang="en-US" i="1" smtClean="0"/>
          </a:p>
          <a:p>
            <a:r>
              <a:rPr lang="en-US" i="1" smtClean="0"/>
              <a:t>  </a:t>
            </a:r>
            <a:r>
              <a:rPr lang="en-US" sz="1600" i="1"/>
              <a:t>@ avg. cost of a book $83.59 YBP…</a:t>
            </a:r>
          </a:p>
          <a:p>
            <a:r>
              <a:rPr lang="en-US" i="1"/>
              <a:t>     </a:t>
            </a:r>
            <a:r>
              <a:rPr lang="en-US" b="1" i="1">
                <a:solidFill>
                  <a:schemeClr val="tx2">
                    <a:lumMod val="75000"/>
                  </a:schemeClr>
                </a:solidFill>
              </a:rPr>
              <a:t>Spring semester students saved: $15,464.15</a:t>
            </a:r>
          </a:p>
          <a:p>
            <a:endParaRPr lang="en-US"/>
          </a:p>
        </p:txBody>
      </p:sp>
    </p:spTree>
    <p:extLst>
      <p:ext uri="{BB962C8B-B14F-4D97-AF65-F5344CB8AC3E}">
        <p14:creationId xmlns:p14="http://schemas.microsoft.com/office/powerpoint/2010/main" val="263191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0" y="-191386"/>
            <a:ext cx="9144000" cy="67874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150" b="1" smtClean="0">
                <a:solidFill>
                  <a:schemeClr val="dk1"/>
                </a:solidFill>
                <a:latin typeface="Calibri"/>
                <a:ea typeface="Calibri"/>
                <a:cs typeface="Calibri"/>
                <a:sym typeface="Calibri"/>
              </a:rPr>
              <a:t>Additional o</a:t>
            </a:r>
            <a:r>
              <a:rPr lang="en-US" sz="2150" b="1" i="0" u="none" strike="noStrike" cap="none" baseline="0" smtClean="0">
                <a:solidFill>
                  <a:schemeClr val="dk1"/>
                </a:solidFill>
                <a:latin typeface="Calibri"/>
                <a:ea typeface="Calibri"/>
                <a:cs typeface="Calibri"/>
                <a:sym typeface="Calibri"/>
              </a:rPr>
              <a:t>utcome</a:t>
            </a:r>
            <a:r>
              <a:rPr lang="en-US" sz="2150" b="0" i="0" u="none" strike="noStrike" cap="none" baseline="0" smtClean="0">
                <a:solidFill>
                  <a:schemeClr val="dk1"/>
                </a:solidFill>
                <a:latin typeface="Calibri"/>
                <a:ea typeface="Calibri"/>
                <a:cs typeface="Calibri"/>
                <a:sym typeface="Calibri"/>
              </a:rPr>
              <a:t>: </a:t>
            </a:r>
            <a:br>
              <a:rPr lang="en-US" sz="2150" b="0" i="0" u="none" strike="noStrike" cap="none" baseline="0" smtClean="0">
                <a:solidFill>
                  <a:schemeClr val="dk1"/>
                </a:solidFill>
                <a:latin typeface="Calibri"/>
                <a:ea typeface="Calibri"/>
                <a:cs typeface="Calibri"/>
                <a:sym typeface="Calibri"/>
              </a:rPr>
            </a:br>
            <a:r>
              <a:rPr lang="en-US" sz="2150" b="0" i="0" u="none" strike="noStrike" cap="none" baseline="0" smtClean="0">
                <a:solidFill>
                  <a:schemeClr val="dk1"/>
                </a:solidFill>
                <a:latin typeface="Calibri"/>
                <a:ea typeface="Calibri"/>
                <a:cs typeface="Calibri"/>
                <a:sym typeface="Calibri"/>
              </a:rPr>
              <a:t>Outstanding </a:t>
            </a:r>
            <a:r>
              <a:rPr lang="en-US" sz="2150" b="0" i="0" u="none" strike="noStrike" cap="none" baseline="0">
                <a:solidFill>
                  <a:schemeClr val="dk1"/>
                </a:solidFill>
                <a:latin typeface="Calibri"/>
                <a:ea typeface="Calibri"/>
                <a:cs typeface="Calibri"/>
                <a:sym typeface="Calibri"/>
              </a:rPr>
              <a:t>proposals in Pilot 1 &amp; Pilot 2 from across SUNY</a:t>
            </a:r>
          </a:p>
        </p:txBody>
      </p:sp>
      <p:graphicFrame>
        <p:nvGraphicFramePr>
          <p:cNvPr id="387" name="Shape 387"/>
          <p:cNvGraphicFramePr/>
          <p:nvPr/>
        </p:nvGraphicFramePr>
        <p:xfrm>
          <a:off x="4876800" y="533400"/>
          <a:ext cx="3886200" cy="5789295"/>
        </p:xfrm>
        <a:graphic>
          <a:graphicData uri="http://schemas.openxmlformats.org/drawingml/2006/table">
            <a:tbl>
              <a:tblPr>
                <a:noFill/>
                <a:tableStyleId>{80656731-46FA-4E6D-9F03-9E80CC78BAA7}</a:tableStyleId>
              </a:tblPr>
              <a:tblGrid>
                <a:gridCol w="2514600"/>
                <a:gridCol w="1371600"/>
              </a:tblGrid>
              <a:tr h="190500">
                <a:tc>
                  <a:txBody>
                    <a:bodyPr/>
                    <a:lstStyle/>
                    <a:p>
                      <a:pPr marL="0" marR="0" lvl="0" indent="0" algn="ctr" rtl="0">
                        <a:spcBef>
                          <a:spcPts val="0"/>
                        </a:spcBef>
                        <a:buSzPct val="25000"/>
                        <a:buNone/>
                      </a:pPr>
                      <a:r>
                        <a:rPr lang="en-US" sz="1400" u="none" strike="noStrike" cap="none" baseline="0"/>
                        <a:t>Author Institution</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baseline="0"/>
                        <a:t># Proposals</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Adirondack</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Albany*</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Binghamton</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6</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Brockport</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4</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5750">
                <a:tc>
                  <a:txBody>
                    <a:bodyPr/>
                    <a:lstStyle/>
                    <a:p>
                      <a:pPr marL="91440" marR="0" lvl="0" indent="-2539" algn="l" rtl="0">
                        <a:spcBef>
                          <a:spcPts val="0"/>
                        </a:spcBef>
                        <a:buSzPct val="25000"/>
                        <a:buNone/>
                      </a:pPr>
                      <a:r>
                        <a:rPr lang="en-US" sz="1600" u="none" strike="noStrike" cap="none" baseline="0"/>
                        <a:t>Broome Community College</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Cobleskill</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Corning Community College</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2</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ESF</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4</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Farmingdale</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FIT</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3</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FLCC</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GCC</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2</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Geneseo</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5</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33375">
                <a:tc>
                  <a:txBody>
                    <a:bodyPr/>
                    <a:lstStyle/>
                    <a:p>
                      <a:pPr marL="91440" marR="0" lvl="0" indent="-2539" algn="l" rtl="0">
                        <a:spcBef>
                          <a:spcPts val="0"/>
                        </a:spcBef>
                        <a:buSzPct val="25000"/>
                        <a:buNone/>
                      </a:pPr>
                      <a:r>
                        <a:rPr lang="en-US" sz="1600" u="none" strike="noStrike" cap="none" baseline="0"/>
                        <a:t>Hudson Valley Community College</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New Paltz</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2</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Niagara Community College</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Oneonta</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Oswego</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8</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Stony Brook</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600" u="none" strike="noStrike" cap="none" baseline="0"/>
                        <a:t>Univ.  of Buffalo</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90500">
                <a:tc>
                  <a:txBody>
                    <a:bodyPr/>
                    <a:lstStyle/>
                    <a:p>
                      <a:pPr marL="91440" marR="0" lvl="0" indent="-2539" algn="l" rtl="0">
                        <a:spcBef>
                          <a:spcPts val="0"/>
                        </a:spcBef>
                        <a:buSzPct val="25000"/>
                        <a:buNone/>
                      </a:pPr>
                      <a:r>
                        <a:rPr lang="en-US" sz="1400" b="1" u="none" strike="noStrike" cap="none" baseline="0"/>
                        <a:t>Total</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400" b="1" u="none" strike="noStrike" cap="none" baseline="0"/>
                        <a:t>46</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graphicFrame>
        <p:nvGraphicFramePr>
          <p:cNvPr id="388" name="Shape 388"/>
          <p:cNvGraphicFramePr/>
          <p:nvPr/>
        </p:nvGraphicFramePr>
        <p:xfrm>
          <a:off x="381000" y="609600"/>
          <a:ext cx="3352800" cy="5094935"/>
        </p:xfrm>
        <a:graphic>
          <a:graphicData uri="http://schemas.openxmlformats.org/drawingml/2006/table">
            <a:tbl>
              <a:tblPr>
                <a:noFill/>
                <a:tableStyleId>{574FA3D2-4677-4DBE-A257-0B758EA74B74}</a:tableStyleId>
              </a:tblPr>
              <a:tblGrid>
                <a:gridCol w="1981200"/>
                <a:gridCol w="1371600"/>
              </a:tblGrid>
              <a:tr h="281000">
                <a:tc>
                  <a:txBody>
                    <a:bodyPr/>
                    <a:lstStyle/>
                    <a:p>
                      <a:pPr marL="0" marR="0" lvl="0" indent="0" algn="ctr" rtl="0">
                        <a:spcBef>
                          <a:spcPts val="0"/>
                        </a:spcBef>
                        <a:buSzPct val="25000"/>
                        <a:buNone/>
                      </a:pPr>
                      <a:r>
                        <a:rPr lang="en-US" sz="1400" u="none" strike="noStrike" cap="none" baseline="0"/>
                        <a:t>Author Institution</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400" u="none" strike="noStrike" cap="none" baseline="0"/>
                        <a:t># Proposals</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Albany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4</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Binghamton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3</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Brockport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5</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Empire State College</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2</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ESF</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1</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FIT</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2</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Fredonia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5</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Geneseo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3</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Maritime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Old Westbury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2</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Oneonta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Oswego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2</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New Paltz</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Plattsburgh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2</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Potsdam          </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Schenectady C. C.</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Stony Brook</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600" u="none" strike="noStrike" cap="none" baseline="0"/>
                        <a:t>Univ. of Buffalo</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u="none" strike="noStrike" cap="none" baseline="0"/>
                        <a:t>1</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00025">
                <a:tc>
                  <a:txBody>
                    <a:bodyPr/>
                    <a:lstStyle/>
                    <a:p>
                      <a:pPr marL="91440" marR="0" lvl="0" indent="-2539" algn="l" rtl="0">
                        <a:spcBef>
                          <a:spcPts val="0"/>
                        </a:spcBef>
                        <a:buSzPct val="25000"/>
                        <a:buNone/>
                      </a:pPr>
                      <a:r>
                        <a:rPr lang="en-US" sz="1400" b="1" u="none" strike="noStrike" cap="none" baseline="0"/>
                        <a:t>Total</a:t>
                      </a:r>
                    </a:p>
                  </a:txBody>
                  <a:tcPr marL="9525" marR="9525" marT="9525"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1600" b="1" u="none" strike="noStrike" cap="none" baseline="0"/>
                        <a:t>38</a:t>
                      </a:r>
                    </a:p>
                  </a:txBody>
                  <a:tcPr marL="9525" marR="9525" marT="9525" marB="0" anchor="b">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389" name="Shape 389"/>
          <p:cNvSpPr/>
          <p:nvPr/>
        </p:nvSpPr>
        <p:spPr>
          <a:xfrm>
            <a:off x="5079306" y="6463391"/>
            <a:ext cx="1920462" cy="307777"/>
          </a:xfrm>
          <a:prstGeom prst="rect">
            <a:avLst/>
          </a:prstGeom>
          <a:solidFill>
            <a:schemeClr val="accent1">
              <a:lumMod val="20000"/>
              <a:lumOff val="80000"/>
            </a:schemeClr>
          </a:solid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 Approved from Pilot 1</a:t>
            </a:r>
          </a:p>
        </p:txBody>
      </p:sp>
      <p:sp>
        <p:nvSpPr>
          <p:cNvPr id="390" name="Shape 390"/>
          <p:cNvSpPr txBox="1"/>
          <p:nvPr/>
        </p:nvSpPr>
        <p:spPr>
          <a:xfrm>
            <a:off x="214421" y="5748810"/>
            <a:ext cx="4209143" cy="1107995"/>
          </a:xfrm>
          <a:prstGeom prst="rect">
            <a:avLst/>
          </a:prstGeom>
          <a:solidFill>
            <a:schemeClr val="tx2">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2200" b="1" i="1" u="none" strike="noStrike" cap="none" baseline="0">
                <a:solidFill>
                  <a:schemeClr val="dk1"/>
                </a:solidFill>
                <a:latin typeface="Calibri"/>
                <a:ea typeface="Calibri"/>
                <a:cs typeface="Calibri"/>
                <a:sym typeface="Calibri"/>
              </a:rPr>
              <a:t>SUNY Faculty from 27 of 64 Institutions interested in publishing open textbooks</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685800"/>
            <a:ext cx="6553200" cy="5158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2667000"/>
            <a:ext cx="6553200" cy="22006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u="sng" dirty="0" smtClean="0"/>
              <a:t>July 1, 2013 </a:t>
            </a:r>
            <a:r>
              <a:rPr lang="en-US" sz="2000" u="sng" smtClean="0"/>
              <a:t>– Sept. 28, </a:t>
            </a:r>
            <a:r>
              <a:rPr lang="en-US" sz="2000" u="sng" dirty="0" smtClean="0"/>
              <a:t>2014</a:t>
            </a:r>
            <a:r>
              <a:rPr lang="en-US" sz="2000" dirty="0" smtClean="0"/>
              <a:t>  </a:t>
            </a:r>
            <a:r>
              <a:rPr lang="en-US" sz="2000" b="1" smtClean="0"/>
              <a:t>Over 19,000 </a:t>
            </a:r>
            <a:r>
              <a:rPr lang="en-US" sz="2000" b="1" dirty="0" smtClean="0"/>
              <a:t>unique viewers</a:t>
            </a:r>
            <a:endParaRPr lang="en-US" sz="2000" b="1" u="sng" dirty="0" smtClean="0"/>
          </a:p>
          <a:p>
            <a:pPr lvl="1"/>
            <a:endParaRPr lang="en-US" sz="500" i="1" dirty="0" smtClean="0"/>
          </a:p>
          <a:p>
            <a:pPr marL="800100" lvl="1" indent="-342900">
              <a:buFont typeface="+mj-lt"/>
              <a:buAutoNum type="arabicPeriod"/>
            </a:pPr>
            <a:r>
              <a:rPr lang="en-US" sz="1600" i="1" dirty="0" smtClean="0"/>
              <a:t>Literature, the Humanities, and Humanity, </a:t>
            </a:r>
            <a:r>
              <a:rPr lang="en-US" sz="1600" dirty="0" smtClean="0"/>
              <a:t>published</a:t>
            </a:r>
            <a:r>
              <a:rPr lang="en-US" sz="1600" i="1" dirty="0" smtClean="0"/>
              <a:t> </a:t>
            </a:r>
            <a:r>
              <a:rPr lang="en-US" sz="1600" dirty="0" smtClean="0"/>
              <a:t>Oct. 22 2013</a:t>
            </a:r>
          </a:p>
          <a:p>
            <a:pPr marL="800100" lvl="1" indent="-342900">
              <a:buFont typeface="+mj-lt"/>
              <a:buAutoNum type="arabicPeriod"/>
            </a:pPr>
            <a:r>
              <a:rPr lang="en-US" sz="1600" i="1" dirty="0" smtClean="0"/>
              <a:t>Native Peoples of North America</a:t>
            </a:r>
            <a:r>
              <a:rPr lang="en-US" sz="1600" dirty="0" smtClean="0"/>
              <a:t>, Oct. 22, 2013</a:t>
            </a:r>
          </a:p>
          <a:p>
            <a:pPr marL="800100" lvl="1" indent="-342900">
              <a:buFont typeface="+mj-lt"/>
              <a:buAutoNum type="arabicPeriod"/>
            </a:pPr>
            <a:r>
              <a:rPr lang="en-US" sz="1600" i="1" dirty="0" smtClean="0"/>
              <a:t>Natural Resources Biometrics</a:t>
            </a:r>
            <a:r>
              <a:rPr lang="en-US" sz="1600" dirty="0" smtClean="0"/>
              <a:t>, Jan. 22, 2014</a:t>
            </a:r>
          </a:p>
          <a:p>
            <a:pPr marL="800100" lvl="1" indent="-342900">
              <a:buFont typeface="+mj-lt"/>
              <a:buAutoNum type="arabicPeriod"/>
            </a:pPr>
            <a:r>
              <a:rPr lang="en-US" sz="1600" i="1" dirty="0" smtClean="0"/>
              <a:t>A Story of Real Analysis</a:t>
            </a:r>
            <a:r>
              <a:rPr lang="en-US" sz="1600" dirty="0" smtClean="0"/>
              <a:t>, Feb. 18, 2014</a:t>
            </a:r>
          </a:p>
          <a:p>
            <a:pPr marL="800100" lvl="1" indent="-342900">
              <a:buFont typeface="+mj-lt"/>
              <a:buAutoNum type="arabicPeriod"/>
            </a:pPr>
            <a:r>
              <a:rPr lang="en-US" sz="1600" i="1" dirty="0" smtClean="0"/>
              <a:t>The Information Literacy User’s Guide, </a:t>
            </a:r>
            <a:r>
              <a:rPr lang="en-US" sz="1600" dirty="0" smtClean="0"/>
              <a:t>April 4</a:t>
            </a:r>
            <a:r>
              <a:rPr lang="en-US" sz="1600" smtClean="0"/>
              <a:t>, 2014</a:t>
            </a:r>
          </a:p>
          <a:p>
            <a:pPr marL="800100" lvl="1" indent="-342900">
              <a:buFont typeface="+mj-lt"/>
              <a:buAutoNum type="arabicPeriod"/>
            </a:pPr>
            <a:r>
              <a:rPr lang="en-US" sz="1600" i="1" smtClean="0"/>
              <a:t>The Missing Link, </a:t>
            </a:r>
            <a:r>
              <a:rPr lang="en-US" sz="1600" smtClean="0"/>
              <a:t>July 1, 2014</a:t>
            </a:r>
          </a:p>
          <a:p>
            <a:pPr marL="800100" lvl="1" indent="-342900">
              <a:buFont typeface="+mj-lt"/>
              <a:buAutoNum type="arabicPeriod"/>
            </a:pPr>
            <a:r>
              <a:rPr lang="en-US" sz="1600" i="1" smtClean="0"/>
              <a:t>Instruction in Functional Assessment</a:t>
            </a:r>
            <a:r>
              <a:rPr lang="en-US" sz="1600" smtClean="0"/>
              <a:t>, August 15, 2014</a:t>
            </a:r>
            <a:endParaRPr lang="en-US" sz="1600" dirty="0" smtClean="0"/>
          </a:p>
        </p:txBody>
      </p:sp>
      <p:sp>
        <p:nvSpPr>
          <p:cNvPr id="7"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mtClean="0"/>
              <a:t>Interest in Open SUNY Textbooks…</a:t>
            </a:r>
            <a:endParaRPr lang="en-US" sz="3200"/>
          </a:p>
        </p:txBody>
      </p:sp>
    </p:spTree>
    <p:extLst>
      <p:ext uri="{BB962C8B-B14F-4D97-AF65-F5344CB8AC3E}">
        <p14:creationId xmlns:p14="http://schemas.microsoft.com/office/powerpoint/2010/main" val="125280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0"/>
            <a:ext cx="8229600" cy="7159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Adoption is key</a:t>
            </a:r>
          </a:p>
        </p:txBody>
      </p:sp>
      <p:sp>
        <p:nvSpPr>
          <p:cNvPr id="372" name="Shape 372"/>
          <p:cNvSpPr/>
          <p:nvPr/>
        </p:nvSpPr>
        <p:spPr>
          <a:xfrm>
            <a:off x="0" y="914400"/>
            <a:ext cx="8991600" cy="544764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600"/>
              </a:spcAft>
              <a:buClr>
                <a:schemeClr val="dk1"/>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Open textbooks to </a:t>
            </a:r>
            <a:r>
              <a:rPr lang="en-US" sz="3200" b="1" i="0" u="none" strike="noStrike" cap="none" baseline="0">
                <a:solidFill>
                  <a:schemeClr val="dk1"/>
                </a:solidFill>
                <a:latin typeface="Calibri"/>
                <a:ea typeface="Calibri"/>
                <a:cs typeface="Calibri"/>
                <a:sym typeface="Calibri"/>
              </a:rPr>
              <a:t>Teaching Faculty</a:t>
            </a:r>
          </a:p>
          <a:p>
            <a:pPr marL="457200" marR="0" lvl="1" indent="0" algn="l" rtl="0">
              <a:spcBef>
                <a:spcPts val="0"/>
              </a:spcBef>
              <a:spcAft>
                <a:spcPts val="600"/>
              </a:spcAft>
              <a:buSzPct val="25000"/>
              <a:buNone/>
            </a:pPr>
            <a:r>
              <a:rPr lang="en-US" sz="1800" b="1" i="1" u="none" strike="noStrike" cap="none" baseline="0">
                <a:solidFill>
                  <a:schemeClr val="dk1"/>
                </a:solidFill>
                <a:latin typeface="Calibri"/>
                <a:ea typeface="Calibri"/>
                <a:cs typeface="Calibri"/>
                <a:sym typeface="Calibri"/>
              </a:rPr>
              <a:t>Value: </a:t>
            </a:r>
            <a:r>
              <a:rPr lang="en-US" sz="1800" i="1" u="none" strike="noStrike" cap="none" baseline="0">
                <a:solidFill>
                  <a:schemeClr val="dk1"/>
                </a:solidFill>
                <a:latin typeface="Calibri"/>
                <a:ea typeface="Calibri"/>
                <a:cs typeface="Calibri"/>
                <a:sym typeface="Calibri"/>
              </a:rPr>
              <a:t>High Quality, Bookstore Like Workflow, Quizzes, Ease to Assign/Use</a:t>
            </a:r>
          </a:p>
          <a:p>
            <a:pPr marL="457200" marR="0" lvl="1" indent="0" algn="l" rtl="0">
              <a:spcBef>
                <a:spcPts val="0"/>
              </a:spcBef>
              <a:spcAft>
                <a:spcPts val="600"/>
              </a:spcAft>
              <a:buNone/>
            </a:pPr>
            <a:endParaRPr sz="500" i="0" u="none" strike="noStrike" cap="none" baseline="0">
              <a:solidFill>
                <a:schemeClr val="dk1"/>
              </a:solidFill>
              <a:latin typeface="Calibri"/>
              <a:ea typeface="Calibri"/>
              <a:cs typeface="Calibri"/>
              <a:sym typeface="Calibri"/>
            </a:endParaRPr>
          </a:p>
          <a:p>
            <a:pPr marL="342900" marR="0" lvl="0" indent="-342900" algn="l" rtl="0">
              <a:spcBef>
                <a:spcPts val="0"/>
              </a:spcBef>
              <a:spcAft>
                <a:spcPts val="600"/>
              </a:spcAft>
              <a:buClr>
                <a:schemeClr val="dk1"/>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Publishing to </a:t>
            </a:r>
            <a:r>
              <a:rPr lang="en-US" sz="3200" b="1" i="0" u="none" strike="noStrike" cap="none" baseline="0">
                <a:solidFill>
                  <a:schemeClr val="dk1"/>
                </a:solidFill>
                <a:latin typeface="Calibri"/>
                <a:ea typeface="Calibri"/>
                <a:cs typeface="Calibri"/>
                <a:sym typeface="Calibri"/>
              </a:rPr>
              <a:t>Authoring Faculty</a:t>
            </a:r>
          </a:p>
          <a:p>
            <a:pPr marL="457200" marR="0" lvl="1" indent="0" algn="l" rtl="0">
              <a:spcBef>
                <a:spcPts val="0"/>
              </a:spcBef>
              <a:spcAft>
                <a:spcPts val="600"/>
              </a:spcAft>
              <a:buSzPct val="25000"/>
              <a:buNone/>
            </a:pPr>
            <a:r>
              <a:rPr lang="en-US" sz="1800" b="1" i="1" u="none" strike="noStrike" cap="none" baseline="0">
                <a:solidFill>
                  <a:schemeClr val="dk1"/>
                </a:solidFill>
                <a:latin typeface="Calibri"/>
                <a:ea typeface="Calibri"/>
                <a:cs typeface="Calibri"/>
                <a:sym typeface="Calibri"/>
              </a:rPr>
              <a:t>Value: </a:t>
            </a:r>
            <a:r>
              <a:rPr lang="en-US" sz="1800" i="1" u="none" strike="noStrike" cap="none" baseline="0">
                <a:solidFill>
                  <a:schemeClr val="dk1"/>
                </a:solidFill>
                <a:latin typeface="Calibri"/>
                <a:ea typeface="Calibri"/>
                <a:cs typeface="Calibri"/>
                <a:sym typeface="Calibri"/>
              </a:rPr>
              <a:t>Familiar, Peer Reviews, Instructional Design, Copy Editing, Platform, Templates</a:t>
            </a:r>
          </a:p>
          <a:p>
            <a:pPr marL="457200" marR="0" lvl="1" indent="0" algn="l" rtl="0">
              <a:spcBef>
                <a:spcPts val="0"/>
              </a:spcBef>
              <a:spcAft>
                <a:spcPts val="600"/>
              </a:spcAft>
              <a:buNone/>
            </a:pPr>
            <a:endParaRPr sz="500" i="0" u="none" strike="noStrike" cap="none" baseline="0">
              <a:solidFill>
                <a:schemeClr val="dk1"/>
              </a:solidFill>
              <a:latin typeface="Calibri"/>
              <a:ea typeface="Calibri"/>
              <a:cs typeface="Calibri"/>
              <a:sym typeface="Calibri"/>
            </a:endParaRPr>
          </a:p>
          <a:p>
            <a:pPr marL="342900" marR="0" lvl="0" indent="-342900" algn="l" rtl="0">
              <a:spcBef>
                <a:spcPts val="0"/>
              </a:spcBef>
              <a:spcAft>
                <a:spcPts val="600"/>
              </a:spcAft>
              <a:buClr>
                <a:schemeClr val="dk1"/>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Open textbooks to </a:t>
            </a:r>
            <a:r>
              <a:rPr lang="en-US" sz="3200" b="1" i="0" u="none" strike="noStrike" cap="none" baseline="0">
                <a:solidFill>
                  <a:schemeClr val="dk1"/>
                </a:solidFill>
                <a:latin typeface="Calibri"/>
                <a:ea typeface="Calibri"/>
                <a:cs typeface="Calibri"/>
                <a:sym typeface="Calibri"/>
              </a:rPr>
              <a:t>Students</a:t>
            </a:r>
          </a:p>
          <a:p>
            <a:pPr marL="457200" marR="0" lvl="1" indent="0" algn="l" rtl="0">
              <a:spcBef>
                <a:spcPts val="0"/>
              </a:spcBef>
              <a:spcAft>
                <a:spcPts val="600"/>
              </a:spcAft>
              <a:buSzPct val="25000"/>
              <a:buNone/>
            </a:pPr>
            <a:r>
              <a:rPr lang="en-US" sz="1800" b="1" i="1" u="none" strike="noStrike" cap="none" baseline="0">
                <a:solidFill>
                  <a:schemeClr val="dk1"/>
                </a:solidFill>
                <a:latin typeface="Calibri"/>
                <a:ea typeface="Calibri"/>
                <a:cs typeface="Calibri"/>
                <a:sym typeface="Calibri"/>
              </a:rPr>
              <a:t>Value: </a:t>
            </a:r>
            <a:r>
              <a:rPr lang="en-US" sz="1800" i="1" u="none" strike="noStrike" cap="none" baseline="0">
                <a:solidFill>
                  <a:schemeClr val="dk1"/>
                </a:solidFill>
                <a:latin typeface="Calibri"/>
                <a:ea typeface="Calibri"/>
                <a:cs typeface="Calibri"/>
                <a:sym typeface="Calibri"/>
              </a:rPr>
              <a:t>Reduce Cost, Engaged Reading, Improve Learning</a:t>
            </a:r>
          </a:p>
          <a:p>
            <a:pPr marL="457200" marR="0" lvl="1" indent="0" algn="l" rtl="0">
              <a:spcBef>
                <a:spcPts val="0"/>
              </a:spcBef>
              <a:spcAft>
                <a:spcPts val="600"/>
              </a:spcAft>
              <a:buNone/>
            </a:pPr>
            <a:endParaRPr sz="500" b="0" i="0" u="none" strike="noStrike" cap="none" baseline="0">
              <a:solidFill>
                <a:schemeClr val="dk1"/>
              </a:solidFill>
              <a:latin typeface="Calibri"/>
              <a:ea typeface="Calibri"/>
              <a:cs typeface="Calibri"/>
              <a:sym typeface="Calibri"/>
            </a:endParaRPr>
          </a:p>
          <a:p>
            <a:pPr marL="342900" marR="0" lvl="0" indent="-342900" algn="l" rtl="0">
              <a:spcBef>
                <a:spcPts val="0"/>
              </a:spcBef>
              <a:spcAft>
                <a:spcPts val="600"/>
              </a:spcAft>
              <a:buClr>
                <a:schemeClr val="dk1"/>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New publishing role for </a:t>
            </a:r>
            <a:r>
              <a:rPr lang="en-US" sz="3200" b="1" i="0" u="none" strike="noStrike" cap="none" baseline="0">
                <a:solidFill>
                  <a:schemeClr val="dk1"/>
                </a:solidFill>
                <a:latin typeface="Calibri"/>
                <a:ea typeface="Calibri"/>
                <a:cs typeface="Calibri"/>
                <a:sym typeface="Calibri"/>
              </a:rPr>
              <a:t>Librarians &amp; Libraries</a:t>
            </a:r>
          </a:p>
          <a:p>
            <a:pPr marL="457200" marR="0" lvl="1" indent="0" algn="l" rtl="0">
              <a:spcBef>
                <a:spcPts val="0"/>
              </a:spcBef>
              <a:spcAft>
                <a:spcPts val="600"/>
              </a:spcAft>
              <a:buSzPct val="25000"/>
              <a:buNone/>
            </a:pPr>
            <a:r>
              <a:rPr lang="en-US" sz="1800" b="1" i="1" u="none" strike="noStrike" cap="none" baseline="0">
                <a:solidFill>
                  <a:schemeClr val="dk1"/>
                </a:solidFill>
                <a:latin typeface="Calibri"/>
                <a:ea typeface="Calibri"/>
                <a:cs typeface="Calibri"/>
                <a:sym typeface="Calibri"/>
              </a:rPr>
              <a:t>Roles: </a:t>
            </a:r>
            <a:r>
              <a:rPr lang="en-US" sz="1800" i="1" u="none" strike="noStrike" cap="none" baseline="0">
                <a:solidFill>
                  <a:schemeClr val="dk1"/>
                </a:solidFill>
                <a:latin typeface="Calibri"/>
                <a:ea typeface="Calibri"/>
                <a:cs typeface="Calibri"/>
                <a:sym typeface="Calibri"/>
              </a:rPr>
              <a:t>Editor, Press Manager, Copy Editors, Proof Readers, Marketing, Metadata, Resource &amp; Pedagogy Specialists, etc.</a:t>
            </a:r>
          </a:p>
          <a:p>
            <a:pPr marL="457200" marR="0" lvl="1" indent="0" algn="l" rtl="0">
              <a:spcBef>
                <a:spcPts val="0"/>
              </a:spcBef>
              <a:spcAft>
                <a:spcPts val="600"/>
              </a:spcAft>
              <a:buSzPct val="25000"/>
              <a:buNone/>
            </a:pPr>
            <a:r>
              <a:rPr lang="en-US" sz="1800" b="1" i="1" u="none" strike="noStrike" cap="none" baseline="0">
                <a:solidFill>
                  <a:schemeClr val="dk1"/>
                </a:solidFill>
                <a:latin typeface="Calibri"/>
                <a:ea typeface="Calibri"/>
                <a:cs typeface="Calibri"/>
                <a:sym typeface="Calibri"/>
              </a:rPr>
              <a:t>Value: </a:t>
            </a:r>
            <a:r>
              <a:rPr lang="en-US" sz="1800" i="1" u="none" strike="noStrike" cap="none" baseline="0">
                <a:solidFill>
                  <a:schemeClr val="dk1"/>
                </a:solidFill>
                <a:latin typeface="Calibri"/>
                <a:ea typeface="Calibri"/>
                <a:cs typeface="Calibri"/>
                <a:sym typeface="Calibri"/>
              </a:rPr>
              <a:t>Reduce Cost, Engage Faculty (Authors &amp; Teachers) to Empower Teaching &amp; Learning</a:t>
            </a:r>
          </a:p>
        </p:txBody>
      </p:sp>
      <p:pic>
        <p:nvPicPr>
          <p:cNvPr id="373" name="Shape 373"/>
          <p:cNvPicPr preferRelativeResize="0"/>
          <p:nvPr/>
        </p:nvPicPr>
        <p:blipFill rotWithShape="1">
          <a:blip r:embed="rId3">
            <a:alphaModFix/>
          </a:blip>
          <a:srcRect/>
          <a:stretch/>
        </p:blipFill>
        <p:spPr>
          <a:xfrm>
            <a:off x="7679456" y="0"/>
            <a:ext cx="1464543" cy="2209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Adoption of Open SUNY Textbooks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010590524"/>
              </p:ext>
            </p:extLst>
          </p:nvPr>
        </p:nvGraphicFramePr>
        <p:xfrm>
          <a:off x="507304" y="1277655"/>
          <a:ext cx="8179496" cy="4519947"/>
        </p:xfrm>
        <a:graphic>
          <a:graphicData uri="http://schemas.openxmlformats.org/drawingml/2006/table">
            <a:tbl>
              <a:tblPr firstRow="1" bandRow="1">
                <a:tableStyleId>{80656731-46FA-4E6D-9F03-9E80CC78BAA7}</a:tableStyleId>
              </a:tblPr>
              <a:tblGrid>
                <a:gridCol w="8179496"/>
              </a:tblGrid>
              <a:tr h="388641">
                <a:tc>
                  <a:txBody>
                    <a:bodyPr/>
                    <a:lstStyle/>
                    <a:p>
                      <a:r>
                        <a:rPr lang="en-US" i="1" smtClean="0"/>
                        <a:t>Feedback</a:t>
                      </a:r>
                      <a:r>
                        <a:rPr lang="en-US" i="1" baseline="0" smtClean="0"/>
                        <a:t> from OST authors and instructors…</a:t>
                      </a:r>
                      <a:endParaRPr lang="en-US" i="1"/>
                    </a:p>
                  </a:txBody>
                  <a:tcPr/>
                </a:tc>
              </a:tr>
              <a:tr h="388641">
                <a:tc>
                  <a:txBody>
                    <a:bodyPr/>
                    <a:lstStyle/>
                    <a:p>
                      <a:r>
                        <a:rPr lang="en-US" b="1" i="1" smtClean="0"/>
                        <a:t>The Information Literacy</a:t>
                      </a:r>
                      <a:r>
                        <a:rPr lang="en-US" b="1" i="1" baseline="0" smtClean="0"/>
                        <a:t> User’s Guide</a:t>
                      </a:r>
                      <a:endParaRPr lang="en-US" b="1" i="1"/>
                    </a:p>
                  </a:txBody>
                  <a:tcPr/>
                </a:tc>
              </a:tr>
              <a:tr h="1533268">
                <a:tc>
                  <a:txBody>
                    <a:bodyPr/>
                    <a:lstStyle/>
                    <a:p>
                      <a:r>
                        <a:rPr lang="en-US" smtClean="0"/>
                        <a:t>“All of the librarians that teach UL100 at Emporia State have switched to the textbook. We have 8 or 9 sections of a two credit hour course that are now using it for supplementary readings, etc. I’d be happy to answer follow-up questions, but it might be better to wait until Dec. or Jan. after we’ve had a full semester using the text.” –</a:t>
                      </a:r>
                      <a:r>
                        <a:rPr lang="en-US" baseline="0" smtClean="0"/>
                        <a:t> librarian at Emporia State</a:t>
                      </a:r>
                      <a:endParaRPr lang="en-US"/>
                    </a:p>
                  </a:txBody>
                  <a:tcPr/>
                </a:tc>
              </a:tr>
              <a:tr h="388641">
                <a:tc>
                  <a:txBody>
                    <a:bodyPr/>
                    <a:lstStyle/>
                    <a:p>
                      <a:r>
                        <a:rPr lang="en-US" b="1" i="1" smtClean="0"/>
                        <a:t>Natural Resources Biometrics</a:t>
                      </a:r>
                      <a:endParaRPr lang="en-US" b="1" i="1"/>
                    </a:p>
                  </a:txBody>
                  <a:tcPr/>
                </a:tc>
              </a:tr>
              <a:tr h="1820756">
                <a:tc>
                  <a:txBody>
                    <a:bodyPr/>
                    <a:lstStyle/>
                    <a:p>
                      <a:r>
                        <a:rPr lang="en-US" sz="1800" b="0" i="0" kern="1200" smtClean="0">
                          <a:solidFill>
                            <a:schemeClr val="dk1"/>
                          </a:solidFill>
                          <a:effectLst/>
                          <a:latin typeface="Calibri"/>
                          <a:ea typeface="Calibri"/>
                          <a:cs typeface="Calibri"/>
                        </a:rPr>
                        <a:t>“…as many students in her statistics and forestry classes and the majority cannot afford any sort of books. </a:t>
                      </a:r>
                      <a:r>
                        <a:rPr lang="en-US" sz="1800" b="1" i="0" kern="1200" smtClean="0">
                          <a:solidFill>
                            <a:schemeClr val="dk1"/>
                          </a:solidFill>
                          <a:effectLst/>
                          <a:latin typeface="Calibri"/>
                          <a:ea typeface="Calibri"/>
                          <a:cs typeface="Calibri"/>
                        </a:rPr>
                        <a:t>She struggles to provide some sort of teaching material</a:t>
                      </a:r>
                      <a:r>
                        <a:rPr lang="en-US" sz="1800" b="0" i="0" kern="1200" smtClean="0">
                          <a:solidFill>
                            <a:schemeClr val="dk1"/>
                          </a:solidFill>
                          <a:effectLst/>
                          <a:latin typeface="Calibri"/>
                          <a:ea typeface="Calibri"/>
                          <a:cs typeface="Calibri"/>
                        </a:rPr>
                        <a:t>, and asked me if I could help in any way. I wondered if Open SUNY textbooks would consider ‘adopting’ her biometrics class and allow them free access to my Forest Biometrics book.” – author Diane Kiernan</a:t>
                      </a:r>
                      <a:endParaRPr lang="en-US" b="1" i="1" smtClean="0"/>
                    </a:p>
                  </a:txBody>
                  <a:tcPr/>
                </a:tc>
              </a:tr>
            </a:tbl>
          </a:graphicData>
        </a:graphic>
      </p:graphicFrame>
    </p:spTree>
    <p:extLst>
      <p:ext uri="{BB962C8B-B14F-4D97-AF65-F5344CB8AC3E}">
        <p14:creationId xmlns:p14="http://schemas.microsoft.com/office/powerpoint/2010/main" val="110208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endParaRPr/>
          </a:p>
        </p:txBody>
      </p:sp>
      <p:sp>
        <p:nvSpPr>
          <p:cNvPr id="98" name="Shape 98"/>
          <p:cNvSpPr txBox="1">
            <a:spLocks noGrp="1"/>
          </p:cNvSpPr>
          <p:nvPr>
            <p:ph idx="1"/>
          </p:nvPr>
        </p:nvSpPr>
        <p:spPr>
          <a:xfrm>
            <a:off x="256784" y="1322006"/>
            <a:ext cx="8229600" cy="4525963"/>
          </a:xfrm>
          <a:prstGeom prst="rect">
            <a:avLst/>
          </a:prstGeom>
        </p:spPr>
        <p:txBody>
          <a:bodyPr lIns="91425" tIns="91425" rIns="91425" bIns="91425" anchor="t" anchorCtr="0">
            <a:noAutofit/>
          </a:bodyPr>
          <a:lstStyle/>
          <a:p>
            <a:pPr marL="0" lvl="0" indent="0" algn="ctr" rtl="0">
              <a:lnSpc>
                <a:spcPct val="115000"/>
              </a:lnSpc>
              <a:spcBef>
                <a:spcPts val="0"/>
              </a:spcBef>
              <a:buClr>
                <a:schemeClr val="dk1"/>
              </a:buClr>
              <a:buSzPct val="78571"/>
              <a:buFont typeface="Arial"/>
              <a:buNone/>
            </a:pPr>
            <a:r>
              <a:rPr lang="en-US"/>
              <a:t>  </a:t>
            </a:r>
            <a:r>
              <a:rPr lang="en-US" sz="1800" u="sng" smtClean="0">
                <a:solidFill>
                  <a:schemeClr val="hlink"/>
                </a:solidFill>
                <a:latin typeface="Calibri"/>
                <a:ea typeface="Calibri"/>
                <a:cs typeface="Calibri"/>
                <a:sym typeface="Calibri"/>
                <a:hlinkClick r:id="rId3"/>
              </a:rPr>
              <a:t>http</a:t>
            </a:r>
            <a:r>
              <a:rPr lang="en-US" sz="1800" u="sng">
                <a:solidFill>
                  <a:schemeClr val="hlink"/>
                </a:solidFill>
                <a:latin typeface="Calibri"/>
                <a:ea typeface="Calibri"/>
                <a:cs typeface="Calibri"/>
                <a:sym typeface="Calibri"/>
                <a:hlinkClick r:id="rId3"/>
              </a:rPr>
              <a:t>://www.ecs.org/clearinghouse/01/14/37/11437.pdf</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pic>
        <p:nvPicPr>
          <p:cNvPr id="99" name="Shape 99"/>
          <p:cNvPicPr preferRelativeResize="0"/>
          <p:nvPr/>
        </p:nvPicPr>
        <p:blipFill>
          <a:blip r:embed="rId4">
            <a:alphaModFix/>
          </a:blip>
          <a:stretch>
            <a:fillRect/>
          </a:stretch>
        </p:blipFill>
        <p:spPr>
          <a:xfrm>
            <a:off x="554675" y="225144"/>
            <a:ext cx="7423925" cy="1283775"/>
          </a:xfrm>
          <a:prstGeom prst="rect">
            <a:avLst/>
          </a:prstGeom>
          <a:noFill/>
          <a:ln>
            <a:noFill/>
          </a:ln>
        </p:spPr>
      </p:pic>
      <p:pic>
        <p:nvPicPr>
          <p:cNvPr id="100" name="Shape 100"/>
          <p:cNvPicPr preferRelativeResize="0"/>
          <p:nvPr/>
        </p:nvPicPr>
        <p:blipFill>
          <a:blip r:embed="rId5">
            <a:alphaModFix/>
          </a:blip>
          <a:stretch>
            <a:fillRect/>
          </a:stretch>
        </p:blipFill>
        <p:spPr>
          <a:xfrm>
            <a:off x="228999" y="1937662"/>
            <a:ext cx="8382000" cy="402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066800"/>
            <a:ext cx="8077200"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t>Option A </a:t>
            </a:r>
          </a:p>
          <a:p>
            <a:r>
              <a:rPr lang="en-US" sz="2800" dirty="0" smtClean="0"/>
              <a:t>Each library go about </a:t>
            </a:r>
            <a:r>
              <a:rPr lang="en-US" sz="2800" smtClean="0"/>
              <a:t>publishing independently.</a:t>
            </a:r>
          </a:p>
          <a:p>
            <a:r>
              <a:rPr lang="en-US" sz="2800" b="1" i="1" smtClean="0">
                <a:solidFill>
                  <a:srgbClr val="FF0000"/>
                </a:solidFill>
              </a:rPr>
              <a:t>Problems: scale and financial resources</a:t>
            </a:r>
          </a:p>
          <a:p>
            <a:endParaRPr lang="en-US" sz="2800" b="1" i="1" dirty="0" smtClean="0"/>
          </a:p>
          <a:p>
            <a:endParaRPr lang="en-US" sz="2800" dirty="0"/>
          </a:p>
          <a:p>
            <a:r>
              <a:rPr lang="en-US" sz="2800" b="1" dirty="0" smtClean="0"/>
              <a:t>Option B</a:t>
            </a:r>
          </a:p>
          <a:p>
            <a:r>
              <a:rPr lang="en-US" sz="2800" dirty="0" smtClean="0"/>
              <a:t>Collaborate &amp; partner</a:t>
            </a:r>
            <a:r>
              <a:rPr lang="en-US" sz="2800" dirty="0"/>
              <a:t> </a:t>
            </a:r>
            <a:r>
              <a:rPr lang="en-US" sz="2800" dirty="0" smtClean="0"/>
              <a:t>to share infrastructure </a:t>
            </a:r>
            <a:r>
              <a:rPr lang="en-US" sz="2800" smtClean="0"/>
              <a:t>and incentives.</a:t>
            </a:r>
          </a:p>
          <a:p>
            <a:r>
              <a:rPr lang="en-US" sz="2800" b="1" i="1" smtClean="0">
                <a:solidFill>
                  <a:srgbClr val="FF0000"/>
                </a:solidFill>
              </a:rPr>
              <a:t>Opportunities: scale and ability to network resources</a:t>
            </a:r>
          </a:p>
        </p:txBody>
      </p:sp>
      <p:sp>
        <p:nvSpPr>
          <p:cNvPr id="5"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Sustainability and future of Open SUNY Textbooks</a:t>
            </a:r>
            <a:endParaRPr lang="en-US" sz="3200"/>
          </a:p>
        </p:txBody>
      </p:sp>
    </p:spTree>
    <p:extLst>
      <p:ext uri="{BB962C8B-B14F-4D97-AF65-F5344CB8AC3E}">
        <p14:creationId xmlns:p14="http://schemas.microsoft.com/office/powerpoint/2010/main" val="2879507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What can sustain the program long-term?</a:t>
            </a:r>
            <a:endParaRPr lang="en-US" sz="3200"/>
          </a:p>
        </p:txBody>
      </p:sp>
      <p:sp>
        <p:nvSpPr>
          <p:cNvPr id="6" name="TextBox 5"/>
          <p:cNvSpPr txBox="1"/>
          <p:nvPr/>
        </p:nvSpPr>
        <p:spPr>
          <a:xfrm>
            <a:off x="748862" y="1066800"/>
            <a:ext cx="6477000" cy="13542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t>Possible revenue source #1</a:t>
            </a:r>
          </a:p>
          <a:p>
            <a:r>
              <a:rPr lang="en-US" sz="2000" smtClean="0"/>
              <a:t>Print –On-Demand  with royalty share contracts in place for authors and program</a:t>
            </a:r>
          </a:p>
          <a:p>
            <a:endParaRPr lang="en-US" smtClean="0"/>
          </a:p>
        </p:txBody>
      </p:sp>
      <p:sp>
        <p:nvSpPr>
          <p:cNvPr id="7" name="TextBox 6"/>
          <p:cNvSpPr txBox="1"/>
          <p:nvPr/>
        </p:nvSpPr>
        <p:spPr>
          <a:xfrm>
            <a:off x="762000" y="2958405"/>
            <a:ext cx="64770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t>Possible revenue source #2</a:t>
            </a:r>
          </a:p>
          <a:p>
            <a:r>
              <a:rPr lang="en-US" sz="2000" smtClean="0"/>
              <a:t>Sell platform convenience in the marketplace – for example, Kindle, Google Books, iTunes ebooks cost $, but the .pdf is free at </a:t>
            </a:r>
            <a:r>
              <a:rPr lang="en-US" sz="2000" smtClean="0">
                <a:hlinkClick r:id="rId3"/>
              </a:rPr>
              <a:t>opensuny.org</a:t>
            </a:r>
            <a:endParaRPr lang="en-US" sz="2000" smtClean="0"/>
          </a:p>
        </p:txBody>
      </p:sp>
    </p:spTree>
    <p:extLst>
      <p:ext uri="{BB962C8B-B14F-4D97-AF65-F5344CB8AC3E}">
        <p14:creationId xmlns:p14="http://schemas.microsoft.com/office/powerpoint/2010/main" val="457770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How does this benefit libraries and our institutions?</a:t>
            </a:r>
            <a:endParaRPr lang="en-US" sz="3200"/>
          </a:p>
        </p:txBody>
      </p:sp>
      <p:graphicFrame>
        <p:nvGraphicFramePr>
          <p:cNvPr id="4" name="Table 3"/>
          <p:cNvGraphicFramePr>
            <a:graphicFrameLocks noGrp="1"/>
          </p:cNvGraphicFramePr>
          <p:nvPr>
            <p:extLst/>
          </p:nvPr>
        </p:nvGraphicFramePr>
        <p:xfrm>
          <a:off x="304800" y="914400"/>
          <a:ext cx="8534400" cy="4908205"/>
        </p:xfrm>
        <a:graphic>
          <a:graphicData uri="http://schemas.openxmlformats.org/drawingml/2006/table">
            <a:tbl>
              <a:tblPr firstRow="1" bandRow="1">
                <a:tableStyleId>{B301B821-A1FF-4177-AEE7-76D212191A09}</a:tableStyleId>
              </a:tblPr>
              <a:tblGrid>
                <a:gridCol w="2252556"/>
                <a:gridCol w="6281844"/>
              </a:tblGrid>
              <a:tr h="206587">
                <a:tc>
                  <a:txBody>
                    <a:bodyPr/>
                    <a:lstStyle/>
                    <a:p>
                      <a:r>
                        <a:rPr lang="en-US" sz="2200" dirty="0" smtClean="0"/>
                        <a:t>Constituents</a:t>
                      </a:r>
                      <a:endParaRPr lang="en-US" sz="2200" dirty="0"/>
                    </a:p>
                  </a:txBody>
                  <a:tcPr/>
                </a:tc>
                <a:tc>
                  <a:txBody>
                    <a:bodyPr/>
                    <a:lstStyle/>
                    <a:p>
                      <a:r>
                        <a:rPr lang="en-US" sz="2200" dirty="0" smtClean="0"/>
                        <a:t>Value/Benefit</a:t>
                      </a:r>
                      <a:endParaRPr lang="en-US" sz="2200" dirty="0"/>
                    </a:p>
                  </a:txBody>
                  <a:tcPr/>
                </a:tc>
              </a:tr>
              <a:tr h="1492926">
                <a:tc>
                  <a:txBody>
                    <a:bodyPr/>
                    <a:lstStyle/>
                    <a:p>
                      <a:r>
                        <a:rPr lang="en-US" sz="2200" dirty="0" smtClean="0"/>
                        <a:t>Libraries</a:t>
                      </a:r>
                      <a:endParaRPr lang="en-US" sz="2200" b="1" dirty="0">
                        <a:solidFill>
                          <a:srgbClr val="403152"/>
                        </a:solidFill>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dirty="0" smtClean="0">
                          <a:ln>
                            <a:noFill/>
                          </a:ln>
                          <a:effectLst/>
                          <a:uLnTx/>
                          <a:uFillTx/>
                        </a:rPr>
                        <a:t>Free infrastructure to host open and affordable textbooks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dirty="0" smtClean="0">
                          <a:ln>
                            <a:noFill/>
                          </a:ln>
                          <a:effectLst/>
                          <a:uLnTx/>
                          <a:uFillTx/>
                        </a:rPr>
                        <a:t>Financial incentives for open </a:t>
                      </a:r>
                      <a:r>
                        <a:rPr kumimoji="0" lang="en-US" sz="1800" u="none" strike="noStrike" kern="1200" cap="none" spc="0" normalizeH="0" baseline="0" noProof="0" smtClean="0">
                          <a:ln>
                            <a:noFill/>
                          </a:ln>
                          <a:effectLst/>
                          <a:uLnTx/>
                          <a:uFillTx/>
                        </a:rPr>
                        <a:t>access publishing</a:t>
                      </a:r>
                      <a:endParaRPr kumimoji="0" lang="en-US" sz="1800" u="none" strike="noStrike" kern="1200" cap="none" spc="0" normalizeH="0" baseline="0" noProof="0" dirty="0" smtClean="0">
                        <a:ln>
                          <a:noFill/>
                        </a:ln>
                        <a:effectLst/>
                        <a:uLnTx/>
                        <a:uFillTx/>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dirty="0" smtClean="0">
                          <a:ln>
                            <a:noFill/>
                          </a:ln>
                          <a:effectLst/>
                          <a:uLnTx/>
                          <a:uFillTx/>
                        </a:rPr>
                        <a:t>Organization and funding of </a:t>
                      </a:r>
                      <a:r>
                        <a:rPr kumimoji="0" lang="en-US" sz="1800" u="none" strike="noStrike" kern="1200" cap="none" spc="0" normalizeH="0" baseline="0" noProof="0" smtClean="0">
                          <a:ln>
                            <a:noFill/>
                          </a:ln>
                          <a:effectLst/>
                          <a:uLnTx/>
                          <a:uFillTx/>
                        </a:rPr>
                        <a:t>professional  development (</a:t>
                      </a:r>
                      <a:r>
                        <a:rPr kumimoji="0" lang="en-US" sz="1800" i="1" u="none" strike="noStrike" kern="1200" cap="none" spc="0" normalizeH="0" baseline="0" noProof="0" smtClean="0">
                          <a:ln>
                            <a:noFill/>
                          </a:ln>
                          <a:effectLst/>
                          <a:uLnTx/>
                          <a:uFillTx/>
                        </a:rPr>
                        <a:t>e.g. Workshops </a:t>
                      </a:r>
                      <a:r>
                        <a:rPr kumimoji="0" lang="en-US" sz="1800" i="1" u="none" strike="noStrike" kern="1200" cap="none" spc="0" normalizeH="0" baseline="0" noProof="0" dirty="0" smtClean="0">
                          <a:ln>
                            <a:noFill/>
                          </a:ln>
                          <a:effectLst/>
                          <a:uLnTx/>
                          <a:uFillTx/>
                        </a:rPr>
                        <a:t>and scholarships </a:t>
                      </a:r>
                      <a:r>
                        <a:rPr kumimoji="0" lang="en-US" sz="1800" i="1" u="none" strike="noStrike" kern="1200" cap="none" spc="0" normalizeH="0" baseline="0" noProof="0" smtClean="0">
                          <a:ln>
                            <a:noFill/>
                          </a:ln>
                          <a:effectLst/>
                          <a:uLnTx/>
                          <a:uFillTx/>
                        </a:rPr>
                        <a:t>for librarians</a:t>
                      </a:r>
                      <a:r>
                        <a:rPr kumimoji="0" lang="en-US" sz="1800" u="none" strike="noStrike" kern="1200" cap="none" spc="0" normalizeH="0" baseline="0" noProof="0" smtClean="0">
                          <a:ln>
                            <a:noFill/>
                          </a:ln>
                          <a:effectLst/>
                          <a:uLnTx/>
                          <a:uFillTx/>
                        </a:rPr>
                        <a:t>)</a:t>
                      </a:r>
                      <a:endParaRPr kumimoji="0" lang="en-US" sz="1800" u="none" strike="noStrike" kern="1200" cap="none" spc="0" normalizeH="0" baseline="0" noProof="0" dirty="0" smtClean="0">
                        <a:ln>
                          <a:noFill/>
                        </a:ln>
                        <a:effectLst/>
                        <a:uLnTx/>
                        <a:uFillTx/>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dirty="0" smtClean="0">
                          <a:ln>
                            <a:noFill/>
                          </a:ln>
                          <a:effectLst/>
                          <a:uLnTx/>
                          <a:uFillTx/>
                        </a:rPr>
                        <a:t>Aid in creating highly valued role for libraries </a:t>
                      </a:r>
                      <a:r>
                        <a:rPr kumimoji="0" lang="en-US" sz="1800" u="none" strike="noStrike" kern="1200" cap="none" spc="0" normalizeH="0" baseline="0" noProof="0" smtClean="0">
                          <a:ln>
                            <a:noFill/>
                          </a:ln>
                          <a:effectLst/>
                          <a:uLnTx/>
                          <a:uFillTx/>
                        </a:rPr>
                        <a:t>on campus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smtClean="0">
                          <a:ln>
                            <a:noFill/>
                          </a:ln>
                          <a:solidFill>
                            <a:srgbClr val="403152"/>
                          </a:solidFill>
                          <a:effectLst/>
                          <a:uLnTx/>
                          <a:uFillTx/>
                        </a:rPr>
                        <a:t>Ability to pay authors, and incentivize &amp; reward our faculty </a:t>
                      </a:r>
                      <a:endParaRPr kumimoji="0" lang="en-US" sz="1800" u="none" strike="noStrike" kern="1200" cap="none" spc="0" normalizeH="0" baseline="0" noProof="0" dirty="0" smtClean="0">
                        <a:ln>
                          <a:noFill/>
                        </a:ln>
                        <a:solidFill>
                          <a:srgbClr val="403152"/>
                        </a:solidFill>
                        <a:effectLst/>
                        <a:uLnTx/>
                        <a:uFillTx/>
                      </a:endParaRPr>
                    </a:p>
                  </a:txBody>
                  <a:tcPr/>
                </a:tc>
              </a:tr>
              <a:tr h="915325">
                <a:tc>
                  <a:txBody>
                    <a:bodyPr/>
                    <a:lstStyle/>
                    <a:p>
                      <a:r>
                        <a:rPr lang="en-US" sz="2200" dirty="0" smtClean="0"/>
                        <a:t>Authors</a:t>
                      </a:r>
                      <a:endParaRPr lang="en-US" sz="2200" b="1" dirty="0">
                        <a:solidFill>
                          <a:srgbClr val="403152"/>
                        </a:solidFill>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dirty="0" smtClean="0">
                          <a:ln>
                            <a:noFill/>
                          </a:ln>
                          <a:effectLst/>
                          <a:uLnTx/>
                          <a:uFillTx/>
                        </a:rPr>
                        <a:t>Provides incentive and library publishing services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dirty="0" smtClean="0">
                          <a:ln>
                            <a:noFill/>
                          </a:ln>
                          <a:effectLst/>
                          <a:uLnTx/>
                          <a:uFillTx/>
                        </a:rPr>
                        <a:t>Boosts academic reputation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dirty="0" smtClean="0">
                          <a:ln>
                            <a:noFill/>
                          </a:ln>
                          <a:effectLst/>
                          <a:uLnTx/>
                          <a:uFillTx/>
                        </a:rPr>
                        <a:t>Academic freedom</a:t>
                      </a:r>
                      <a:endParaRPr kumimoji="0" lang="en-US" sz="1800" u="none" strike="noStrike" kern="1200" cap="none" spc="0" normalizeH="0" baseline="0" noProof="0" dirty="0" smtClean="0">
                        <a:ln>
                          <a:noFill/>
                        </a:ln>
                        <a:solidFill>
                          <a:srgbClr val="403152"/>
                        </a:solidFill>
                        <a:effectLst/>
                        <a:uLnTx/>
                        <a:uFillTx/>
                      </a:endParaRPr>
                    </a:p>
                  </a:txBody>
                  <a:tcPr/>
                </a:tc>
              </a:tr>
              <a:tr h="899543">
                <a:tc>
                  <a:txBody>
                    <a:bodyPr/>
                    <a:lstStyle/>
                    <a:p>
                      <a:r>
                        <a:rPr lang="en-US" sz="2200" dirty="0" smtClean="0"/>
                        <a:t>Teaching Faculty</a:t>
                      </a:r>
                      <a:endParaRPr lang="en-US" sz="2200" b="1" dirty="0">
                        <a:solidFill>
                          <a:srgbClr val="403152"/>
                        </a:solidFill>
                      </a:endParaRPr>
                    </a:p>
                  </a:txBody>
                  <a:tcPr/>
                </a:tc>
                <a:tc>
                  <a:txBody>
                    <a:bodyPr/>
                    <a:lstStyle/>
                    <a:p>
                      <a:pPr marL="285750" indent="-285750">
                        <a:buFontTx/>
                        <a:buChar char="-"/>
                      </a:pPr>
                      <a:r>
                        <a:rPr lang="en-US" sz="1800" baseline="0" dirty="0" smtClean="0"/>
                        <a:t>Accessible high quality content</a:t>
                      </a:r>
                    </a:p>
                    <a:p>
                      <a:pPr marL="285750" indent="-285750">
                        <a:buFontTx/>
                        <a:buChar char="-"/>
                      </a:pPr>
                      <a:r>
                        <a:rPr lang="en-US" sz="1800" baseline="0" dirty="0" smtClean="0"/>
                        <a:t>Low textbook costs encourages students to take class</a:t>
                      </a:r>
                    </a:p>
                    <a:p>
                      <a:pPr marL="285750" indent="-285750">
                        <a:buFontTx/>
                        <a:buChar char="-"/>
                      </a:pPr>
                      <a:r>
                        <a:rPr lang="en-US" sz="1800" baseline="0" dirty="0" smtClean="0"/>
                        <a:t>Improves student-teacher interaction</a:t>
                      </a:r>
                      <a:endParaRPr lang="en-US" sz="1800" baseline="0" dirty="0" smtClean="0">
                        <a:solidFill>
                          <a:srgbClr val="403152"/>
                        </a:solidFill>
                      </a:endParaRPr>
                    </a:p>
                  </a:txBody>
                  <a:tcPr/>
                </a:tc>
              </a:tr>
              <a:tr h="872501">
                <a:tc>
                  <a:txBody>
                    <a:bodyPr/>
                    <a:lstStyle/>
                    <a:p>
                      <a:r>
                        <a:rPr lang="en-US" sz="2200" dirty="0" smtClean="0"/>
                        <a:t>Students</a:t>
                      </a:r>
                      <a:endParaRPr lang="en-US" sz="2200" b="1" dirty="0">
                        <a:solidFill>
                          <a:srgbClr val="403152"/>
                        </a:solidFill>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dirty="0" smtClean="0">
                          <a:ln>
                            <a:noFill/>
                          </a:ln>
                          <a:effectLst/>
                          <a:uLnTx/>
                          <a:uFillTx/>
                        </a:rPr>
                        <a:t>Affordable high quality textbooks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dirty="0" smtClean="0">
                          <a:ln>
                            <a:noFill/>
                          </a:ln>
                          <a:effectLst/>
                          <a:uLnTx/>
                          <a:uFillTx/>
                        </a:rPr>
                        <a:t>Print and digital option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u="none" strike="noStrike" kern="1200" cap="none" spc="0" normalizeH="0" baseline="0" noProof="0" dirty="0" smtClean="0">
                          <a:ln>
                            <a:noFill/>
                          </a:ln>
                          <a:effectLst/>
                          <a:uLnTx/>
                          <a:uFillTx/>
                        </a:rPr>
                        <a:t>Student paid internships at participating libraries</a:t>
                      </a:r>
                      <a:endParaRPr kumimoji="0" lang="en-US" sz="1800" u="none" strike="noStrike" kern="1200" cap="none" spc="0" normalizeH="0" baseline="0" noProof="0" dirty="0" smtClean="0">
                        <a:ln>
                          <a:noFill/>
                        </a:ln>
                        <a:solidFill>
                          <a:srgbClr val="403152"/>
                        </a:solidFill>
                        <a:effectLst/>
                        <a:uLnTx/>
                        <a:uFillTx/>
                      </a:endParaRPr>
                    </a:p>
                  </a:txBody>
                  <a:tcPr/>
                </a:tc>
              </a:tr>
            </a:tbl>
          </a:graphicData>
        </a:graphic>
      </p:graphicFrame>
    </p:spTree>
    <p:extLst>
      <p:ext uri="{BB962C8B-B14F-4D97-AF65-F5344CB8AC3E}">
        <p14:creationId xmlns:p14="http://schemas.microsoft.com/office/powerpoint/2010/main" val="3680353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pPr algn="l"/>
            <a:r>
              <a:rPr lang="en-US" sz="2800" smtClean="0"/>
              <a:t>Open textbooks team organizational structure</a:t>
            </a:r>
            <a:endParaRPr lang="en-US" sz="2800"/>
          </a:p>
        </p:txBody>
      </p:sp>
      <p:graphicFrame>
        <p:nvGraphicFramePr>
          <p:cNvPr id="3" name="Diagram 2"/>
          <p:cNvGraphicFramePr/>
          <p:nvPr>
            <p:extLst>
              <p:ext uri="{D42A27DB-BD31-4B8C-83A1-F6EECF244321}">
                <p14:modId xmlns:p14="http://schemas.microsoft.com/office/powerpoint/2010/main" val="4013520609"/>
              </p:ext>
            </p:extLst>
          </p:nvPr>
        </p:nvGraphicFramePr>
        <p:xfrm>
          <a:off x="0" y="685800"/>
          <a:ext cx="9067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2342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76962726"/>
              </p:ext>
            </p:extLst>
          </p:nvPr>
        </p:nvGraphicFramePr>
        <p:xfrm>
          <a:off x="0" y="6096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5105400" y="3733800"/>
            <a:ext cx="1905000" cy="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0" y="0"/>
            <a:ext cx="9144000" cy="762000"/>
          </a:xfrm>
        </p:spPr>
        <p:txBody>
          <a:bodyPr>
            <a:normAutofit/>
          </a:bodyPr>
          <a:lstStyle/>
          <a:p>
            <a:pPr algn="l"/>
            <a:r>
              <a:rPr lang="en-US" sz="2800" smtClean="0"/>
              <a:t>Open textbooks team organizational structure</a:t>
            </a:r>
            <a:endParaRPr lang="en-US" sz="2800"/>
          </a:p>
        </p:txBody>
      </p:sp>
    </p:spTree>
    <p:extLst>
      <p:ext uri="{BB962C8B-B14F-4D97-AF65-F5344CB8AC3E}">
        <p14:creationId xmlns:p14="http://schemas.microsoft.com/office/powerpoint/2010/main" val="3682812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36877325"/>
              </p:ext>
            </p:extLst>
          </p:nvPr>
        </p:nvGraphicFramePr>
        <p:xfrm>
          <a:off x="33688" y="685800"/>
          <a:ext cx="911031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0" y="0"/>
            <a:ext cx="9144000" cy="762000"/>
          </a:xfrm>
        </p:spPr>
        <p:txBody>
          <a:bodyPr>
            <a:normAutofit/>
          </a:bodyPr>
          <a:lstStyle/>
          <a:p>
            <a:pPr algn="l"/>
            <a:r>
              <a:rPr lang="en-US" sz="2800" smtClean="0"/>
              <a:t>Open textbooks team organizational structure</a:t>
            </a:r>
            <a:endParaRPr lang="en-US" sz="2800"/>
          </a:p>
        </p:txBody>
      </p:sp>
    </p:spTree>
    <p:extLst>
      <p:ext uri="{BB962C8B-B14F-4D97-AF65-F5344CB8AC3E}">
        <p14:creationId xmlns:p14="http://schemas.microsoft.com/office/powerpoint/2010/main" val="1887748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 y="685800"/>
            <a:ext cx="8915400" cy="5093702"/>
          </a:xfrm>
          <a:prstGeom prst="rect">
            <a:avLst/>
          </a:prstGeom>
        </p:spPr>
        <p:txBody>
          <a:bodyPr wrap="square">
            <a:spAutoFit/>
          </a:bodyPr>
          <a:lstStyle/>
          <a:p>
            <a:pPr algn="ctr"/>
            <a:r>
              <a:rPr lang="en-US" sz="2000" b="1" dirty="0" smtClean="0"/>
              <a:t>Thanks to the 6 </a:t>
            </a:r>
            <a:r>
              <a:rPr lang="en-US" sz="2000" b="1" dirty="0"/>
              <a:t>Participating libraries </a:t>
            </a:r>
            <a:r>
              <a:rPr lang="en-US" sz="2000" b="1"/>
              <a:t>in </a:t>
            </a:r>
            <a:r>
              <a:rPr lang="en-US" sz="2000" b="1" smtClean="0"/>
              <a:t>Round I &amp; </a:t>
            </a:r>
            <a:r>
              <a:rPr lang="en-US" sz="2000" b="1" dirty="0" smtClean="0"/>
              <a:t>9 libraries </a:t>
            </a:r>
            <a:r>
              <a:rPr lang="en-US" sz="2000" b="1"/>
              <a:t>in </a:t>
            </a:r>
            <a:r>
              <a:rPr lang="en-US" sz="2000" b="1" smtClean="0"/>
              <a:t>Round II of IITG funding</a:t>
            </a:r>
            <a:r>
              <a:rPr lang="en-US" sz="2000" b="1" dirty="0"/>
              <a:t/>
            </a:r>
            <a:br>
              <a:rPr lang="en-US" sz="2000" b="1" dirty="0"/>
            </a:br>
            <a:r>
              <a:rPr lang="en-US" sz="2000" dirty="0"/>
              <a:t>SUNY College of Environmental Science and Forestry</a:t>
            </a:r>
            <a:br>
              <a:rPr lang="en-US" sz="2000" dirty="0"/>
            </a:br>
            <a:r>
              <a:rPr lang="en-US" sz="2000" dirty="0"/>
              <a:t>SUNY Fredonia </a:t>
            </a:r>
            <a:br>
              <a:rPr lang="en-US" sz="2000" dirty="0"/>
            </a:br>
            <a:r>
              <a:rPr lang="en-US" sz="2000" dirty="0"/>
              <a:t>SUNY Geneseo  </a:t>
            </a:r>
            <a:br>
              <a:rPr lang="en-US" sz="2000" dirty="0"/>
            </a:br>
            <a:r>
              <a:rPr lang="en-US" sz="2000" dirty="0"/>
              <a:t>SUNY Monroe Community College</a:t>
            </a:r>
            <a:br>
              <a:rPr lang="en-US" sz="2000" dirty="0"/>
            </a:br>
            <a:r>
              <a:rPr lang="en-US" sz="2000" dirty="0"/>
              <a:t>SUNY Morrisville</a:t>
            </a:r>
            <a:br>
              <a:rPr lang="en-US" sz="2000" dirty="0"/>
            </a:br>
            <a:r>
              <a:rPr lang="en-US" sz="2000" dirty="0"/>
              <a:t>SUNY Oswego</a:t>
            </a:r>
            <a:br>
              <a:rPr lang="en-US" sz="2000" dirty="0"/>
            </a:br>
            <a:r>
              <a:rPr lang="en-US" sz="2000" dirty="0"/>
              <a:t>The College at Brockport</a:t>
            </a:r>
            <a:br>
              <a:rPr lang="en-US" sz="2000" dirty="0"/>
            </a:br>
            <a:r>
              <a:rPr lang="en-US" sz="2000" dirty="0"/>
              <a:t>Upstate Medical University</a:t>
            </a:r>
            <a:br>
              <a:rPr lang="en-US" sz="2000" dirty="0"/>
            </a:br>
            <a:r>
              <a:rPr lang="en-US" sz="2000" dirty="0" err="1"/>
              <a:t>University</a:t>
            </a:r>
            <a:r>
              <a:rPr lang="en-US" sz="2000" dirty="0"/>
              <a:t> at Buffalo</a:t>
            </a:r>
            <a:br>
              <a:rPr lang="en-US" sz="2000" dirty="0"/>
            </a:br>
            <a:endParaRPr lang="en-US" sz="2000" dirty="0" smtClean="0"/>
          </a:p>
          <a:p>
            <a:pPr algn="ctr"/>
            <a:r>
              <a:rPr lang="en-US" b="1" i="1" dirty="0" smtClean="0"/>
              <a:t>&amp; </a:t>
            </a:r>
            <a:r>
              <a:rPr lang="en-US" sz="2000" b="1" i="1" dirty="0"/>
              <a:t>SUNY Press </a:t>
            </a:r>
            <a:endParaRPr lang="en-US" sz="2000" b="1" i="1" dirty="0" smtClean="0"/>
          </a:p>
          <a:p>
            <a:endParaRPr lang="en-US" sz="900" b="1" i="1" dirty="0" smtClean="0"/>
          </a:p>
          <a:p>
            <a:pPr algn="ctr"/>
            <a:r>
              <a:rPr lang="en-US" sz="2000" b="1" i="1" dirty="0"/>
              <a:t>With support from 7 other SUNY libraries &amp; growing… </a:t>
            </a:r>
          </a:p>
          <a:p>
            <a:pPr lvl="1" algn="ctr"/>
            <a:r>
              <a:rPr lang="en-US" dirty="0"/>
              <a:t>NYS College of Ceramics at Alfred University, Buffalo </a:t>
            </a:r>
            <a:r>
              <a:rPr lang="en-US"/>
              <a:t>State </a:t>
            </a:r>
            <a:r>
              <a:rPr lang="en-US" smtClean="0"/>
              <a:t>College, </a:t>
            </a:r>
            <a:r>
              <a:rPr lang="en-US" dirty="0"/>
              <a:t>Delhi, </a:t>
            </a:r>
            <a:r>
              <a:rPr lang="en-US" dirty="0" smtClean="0"/>
              <a:t>Jefferson Community College</a:t>
            </a:r>
            <a:r>
              <a:rPr lang="en-US" dirty="0"/>
              <a:t>, Plattsburgh, Potsdam, Stony </a:t>
            </a:r>
            <a:r>
              <a:rPr lang="en-US"/>
              <a:t>Brook </a:t>
            </a:r>
            <a:r>
              <a:rPr lang="en-US" smtClean="0"/>
              <a:t>University…</a:t>
            </a:r>
            <a:endParaRPr lang="en-US" dirty="0"/>
          </a:p>
        </p:txBody>
      </p:sp>
      <p:sp>
        <p:nvSpPr>
          <p:cNvPr id="6" name="Title 3"/>
          <p:cNvSpPr txBox="1">
            <a:spLocks/>
          </p:cNvSpPr>
          <p:nvPr/>
        </p:nvSpPr>
        <p:spPr>
          <a:xfrm>
            <a:off x="0" y="0"/>
            <a:ext cx="91440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Open SUNY Textbooks Partners</a:t>
            </a:r>
            <a:endParaRPr lang="en-US" sz="3200"/>
          </a:p>
        </p:txBody>
      </p:sp>
    </p:spTree>
    <p:extLst>
      <p:ext uri="{BB962C8B-B14F-4D97-AF65-F5344CB8AC3E}">
        <p14:creationId xmlns:p14="http://schemas.microsoft.com/office/powerpoint/2010/main" val="3922308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86922"/>
          </a:xfrm>
        </p:spPr>
        <p:txBody>
          <a:bodyPr>
            <a:normAutofit/>
          </a:bodyPr>
          <a:lstStyle/>
          <a:p>
            <a:r>
              <a:rPr lang="en-US" sz="5400" dirty="0" smtClean="0"/>
              <a:t>Questions</a:t>
            </a:r>
            <a:r>
              <a:rPr lang="en-US" sz="5400" dirty="0" smtClean="0"/>
              <a:t>?</a:t>
            </a:r>
            <a:r>
              <a:rPr lang="en-US" dirty="0" smtClean="0"/>
              <a:t/>
            </a:r>
            <a:br>
              <a:rPr lang="en-US" dirty="0" smtClean="0"/>
            </a:br>
            <a:r>
              <a:rPr lang="en-US" dirty="0" smtClean="0"/>
              <a:t/>
            </a:r>
            <a:br>
              <a:rPr lang="en-US" dirty="0" smtClean="0"/>
            </a:br>
            <a:r>
              <a:rPr lang="en-US" dirty="0" smtClean="0">
                <a:hlinkClick r:id="rId2" action="ppaction://hlinkfile"/>
              </a:rPr>
              <a:t>http://openSUNY.org</a:t>
            </a:r>
            <a:endParaRPr lang="en-US" dirty="0"/>
          </a:p>
        </p:txBody>
      </p:sp>
    </p:spTree>
    <p:extLst>
      <p:ext uri="{BB962C8B-B14F-4D97-AF65-F5344CB8AC3E}">
        <p14:creationId xmlns:p14="http://schemas.microsoft.com/office/powerpoint/2010/main" val="1042808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How can we add value and demonstrate our commitment to the institutional mission?</a:t>
            </a:r>
          </a:p>
        </p:txBody>
      </p:sp>
      <p:pic>
        <p:nvPicPr>
          <p:cNvPr id="106" name="Shape 106"/>
          <p:cNvPicPr preferRelativeResize="0"/>
          <p:nvPr/>
        </p:nvPicPr>
        <p:blipFill rotWithShape="1">
          <a:blip r:embed="rId3">
            <a:alphaModFix/>
          </a:blip>
          <a:srcRect/>
          <a:stretch/>
        </p:blipFill>
        <p:spPr>
          <a:xfrm>
            <a:off x="1905000" y="1582474"/>
            <a:ext cx="5562600" cy="417195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39270" y="0"/>
            <a:ext cx="8229600" cy="685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Pr>
              <a:t>Why transform scholarly communications? </a:t>
            </a:r>
            <a:r>
              <a:rPr lang="en-US" sz="2800" b="1" i="0" u="none" strike="noStrike" cap="none" baseline="0">
                <a:solidFill>
                  <a:srgbClr val="FF0000"/>
                </a:solidFill>
                <a:latin typeface="Calibri"/>
                <a:ea typeface="Calibri"/>
                <a:cs typeface="Calibri"/>
                <a:sym typeface="Calibri"/>
              </a:rPr>
              <a:t># </a:t>
            </a:r>
            <a:r>
              <a:rPr lang="en-US" sz="2800" b="1" i="0" u="none" strike="noStrike" cap="none" baseline="0">
                <a:solidFill>
                  <a:schemeClr val="dk1"/>
                </a:solidFill>
                <a:latin typeface="Calibri"/>
                <a:ea typeface="Calibri"/>
                <a:cs typeface="Calibri"/>
                <a:sym typeface="Calibri"/>
              </a:rPr>
              <a:t>&amp;</a:t>
            </a:r>
            <a:r>
              <a:rPr lang="en-US" sz="2800" b="1" i="0" u="none" strike="noStrike" cap="none" baseline="0">
                <a:solidFill>
                  <a:srgbClr val="FF0000"/>
                </a:solidFill>
                <a:latin typeface="Calibri"/>
                <a:ea typeface="Calibri"/>
                <a:cs typeface="Calibri"/>
                <a:sym typeface="Calibri"/>
              </a:rPr>
              <a:t> $</a:t>
            </a:r>
          </a:p>
        </p:txBody>
      </p:sp>
      <p:sp useBgFill="1">
        <p:nvSpPr>
          <p:cNvPr id="112" name="Shape 112"/>
          <p:cNvSpPr txBox="1"/>
          <p:nvPr/>
        </p:nvSpPr>
        <p:spPr>
          <a:xfrm>
            <a:off x="6858000" y="1044000"/>
            <a:ext cx="2286000" cy="4416594"/>
          </a:xfrm>
          <a:prstGeom prst="rect">
            <a:avLst/>
          </a:prstGeom>
          <a:ln>
            <a:noFill/>
          </a:ln>
        </p:spPr>
        <p:txBody>
          <a:bodyPr lIns="91425" tIns="45700" rIns="91425" bIns="45700" anchor="t" anchorCtr="0">
            <a:noAutofit/>
          </a:bodyPr>
          <a:lstStyle/>
          <a:p>
            <a:pPr marL="0" marR="0" lvl="0" indent="0" algn="r" rtl="0">
              <a:spcBef>
                <a:spcPts val="0"/>
              </a:spcBef>
              <a:buSzPct val="25000"/>
              <a:buNone/>
            </a:pPr>
            <a:r>
              <a:rPr lang="en-US" sz="1800" b="0" i="0" u="none" strike="noStrike" cap="none" baseline="0">
                <a:solidFill>
                  <a:schemeClr val="dk1"/>
                </a:solidFill>
                <a:latin typeface="Calibri"/>
                <a:ea typeface="Calibri"/>
                <a:cs typeface="Calibri"/>
                <a:sym typeface="Calibri"/>
              </a:rPr>
              <a:t>We see an annual cost increase of about 5-8%  for academic content, sometimes particular titles increase over 30%.</a:t>
            </a:r>
          </a:p>
          <a:p>
            <a:pPr marL="0" marR="0" lvl="0" indent="0" algn="r" rtl="0">
              <a:spcBef>
                <a:spcPts val="0"/>
              </a:spcBef>
              <a:buNone/>
            </a:pPr>
            <a:endParaRPr sz="900" b="0" i="0" u="none" strike="noStrike" cap="none" baseline="0">
              <a:solidFill>
                <a:schemeClr val="dk1"/>
              </a:solidFill>
              <a:latin typeface="Calibri"/>
              <a:ea typeface="Calibri"/>
              <a:cs typeface="Calibri"/>
              <a:sym typeface="Calibri"/>
            </a:endParaRPr>
          </a:p>
          <a:p>
            <a:pPr marL="0" marR="0" lvl="0" indent="0" algn="r" rtl="0">
              <a:spcBef>
                <a:spcPts val="0"/>
              </a:spcBef>
              <a:buSzPct val="25000"/>
              <a:buNone/>
            </a:pPr>
            <a:r>
              <a:rPr lang="en-US" sz="1800" b="0" i="0" u="none" strike="noStrike" cap="none" baseline="0">
                <a:solidFill>
                  <a:schemeClr val="dk1"/>
                </a:solidFill>
                <a:latin typeface="Calibri"/>
                <a:ea typeface="Calibri"/>
                <a:cs typeface="Calibri"/>
                <a:sym typeface="Calibri"/>
              </a:rPr>
              <a:t>Milne Library spends over $1/2 M on subscriptions</a:t>
            </a:r>
          </a:p>
          <a:p>
            <a:pPr marL="0" marR="0" lvl="0" indent="0" algn="r" rtl="0">
              <a:spcBef>
                <a:spcPts val="0"/>
              </a:spcBef>
              <a:buSzPct val="25000"/>
              <a:buNone/>
            </a:pPr>
            <a:r>
              <a:rPr lang="en-US" sz="800" b="1">
                <a:solidFill>
                  <a:schemeClr val="dk1"/>
                </a:solidFill>
                <a:latin typeface="Calibri"/>
                <a:ea typeface="Calibri"/>
                <a:cs typeface="Calibri"/>
                <a:sym typeface="Calibri"/>
              </a:rPr>
              <a:t>Moon Spends $900K </a:t>
            </a:r>
          </a:p>
          <a:p>
            <a:pPr marL="0" marR="0" lvl="0" indent="0" algn="r" rtl="0">
              <a:spcBef>
                <a:spcPts val="0"/>
              </a:spcBef>
              <a:buSzPct val="25000"/>
              <a:buNone/>
            </a:pPr>
            <a:r>
              <a:rPr lang="en-US" sz="1700" b="0" i="0" u="none" strike="noStrike" cap="none" baseline="0">
                <a:solidFill>
                  <a:schemeClr val="dk1"/>
                </a:solidFill>
                <a:latin typeface="Calibri"/>
                <a:ea typeface="Calibri"/>
                <a:cs typeface="Calibri"/>
                <a:sym typeface="Calibri"/>
              </a:rPr>
              <a:t>Academic content: </a:t>
            </a:r>
            <a:r>
              <a:rPr lang="en-US" sz="1700" b="1" i="0" u="none" strike="noStrike" cap="none" baseline="0">
                <a:solidFill>
                  <a:schemeClr val="dk1"/>
                </a:solidFill>
                <a:latin typeface="Calibri"/>
                <a:ea typeface="Calibri"/>
                <a:cs typeface="Calibri"/>
                <a:sym typeface="Calibri"/>
              </a:rPr>
              <a:t>Unsustainable cost for colleges at a time when college costs increasingly seen as unsustainable</a:t>
            </a:r>
            <a:r>
              <a:rPr lang="en-US" sz="1700" b="0" i="0" u="none" strike="noStrike" cap="none" baseline="0">
                <a:solidFill>
                  <a:schemeClr val="dk1"/>
                </a:solidFill>
                <a:latin typeface="Calibri"/>
                <a:ea typeface="Calibri"/>
                <a:cs typeface="Calibri"/>
                <a:sym typeface="Calibri"/>
              </a:rPr>
              <a:t>.</a:t>
            </a:r>
          </a:p>
        </p:txBody>
      </p:sp>
      <p:pic>
        <p:nvPicPr>
          <p:cNvPr id="113" name="Shape 113"/>
          <p:cNvPicPr preferRelativeResize="0"/>
          <p:nvPr/>
        </p:nvPicPr>
        <p:blipFill rotWithShape="1">
          <a:blip r:embed="rId3">
            <a:alphaModFix/>
          </a:blip>
          <a:srcRect/>
          <a:stretch/>
        </p:blipFill>
        <p:spPr>
          <a:xfrm>
            <a:off x="0" y="609600"/>
            <a:ext cx="6934199" cy="6172199"/>
          </a:xfrm>
          <a:prstGeom prst="rect">
            <a:avLst/>
          </a:prstGeom>
          <a:noFill/>
          <a:ln>
            <a:noFill/>
          </a:ln>
        </p:spPr>
      </p:pic>
      <p:sp>
        <p:nvSpPr>
          <p:cNvPr id="114" name="Shape 114"/>
          <p:cNvSpPr/>
          <p:nvPr/>
        </p:nvSpPr>
        <p:spPr>
          <a:xfrm>
            <a:off x="1219200" y="4191000"/>
            <a:ext cx="5029199" cy="1371599"/>
          </a:xfrm>
          <a:prstGeom prst="roundRect">
            <a:avLst>
              <a:gd name="adj" fmla="val 16667"/>
            </a:avLst>
          </a:prstGeom>
          <a:gradFill>
            <a:gsLst>
              <a:gs pos="0">
                <a:srgbClr val="FFC0BE"/>
              </a:gs>
              <a:gs pos="35000">
                <a:srgbClr val="FFD2D2"/>
              </a:gs>
              <a:gs pos="100000">
                <a:srgbClr val="FFEEEE"/>
              </a:gs>
            </a:gsLst>
            <a:lin ang="16200000" scaled="0"/>
          </a:gradFill>
          <a:ln w="9525" cap="flat">
            <a:solidFill>
              <a:srgbClr val="BE4B4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Content is integral to the future of higher education’s need to control cost &amp; scale up...</a:t>
            </a:r>
          </a:p>
          <a:p>
            <a:pPr marL="0" marR="0" lvl="0" indent="0" algn="ctr" rtl="0">
              <a:spcBef>
                <a:spcPts val="0"/>
              </a:spcBef>
              <a:buSzPct val="25000"/>
              <a:buNone/>
            </a:pPr>
            <a:r>
              <a:rPr lang="en-US" sz="1800" b="1" i="0" u="none" strike="noStrike" cap="none" baseline="0">
                <a:solidFill>
                  <a:schemeClr val="dk1"/>
                </a:solidFill>
                <a:latin typeface="Calibri"/>
                <a:ea typeface="Calibri"/>
                <a:cs typeface="Calibri"/>
                <a:sym typeface="Calibri"/>
              </a:rPr>
              <a:t>If we shift from procurement to production.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Shape 12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The conversation </a:t>
            </a:r>
          </a:p>
        </p:txBody>
      </p:sp>
      <p:sp>
        <p:nvSpPr>
          <p:cNvPr id="119" name="Shape 119"/>
          <p:cNvSpPr txBox="1">
            <a:spLocks noGrp="1"/>
          </p:cNvSpPr>
          <p:nvPr>
            <p:ph idx="1"/>
          </p:nvPr>
        </p:nvSpPr>
        <p:spPr>
          <a:xfrm>
            <a:off x="762000" y="1295400"/>
            <a:ext cx="7206599" cy="45075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rgbClr val="953734"/>
              </a:buClr>
              <a:buSzPct val="97826"/>
              <a:buFont typeface="Arial"/>
              <a:buChar char="•"/>
            </a:pPr>
            <a:r>
              <a:rPr lang="en-US" sz="2250" b="0" i="0" u="none" strike="noStrike" cap="none" baseline="0">
                <a:solidFill>
                  <a:srgbClr val="953734"/>
                </a:solidFill>
                <a:latin typeface="Calibri"/>
                <a:ea typeface="Calibri"/>
                <a:cs typeface="Calibri"/>
                <a:sym typeface="Calibri"/>
              </a:rPr>
              <a:t>Librarian: Are you happy with the Library?</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Professor: Oh yes, they’re absolutely wonderful!</a:t>
            </a:r>
          </a:p>
          <a:p>
            <a:pPr marL="342900" marR="0" lvl="0" indent="-342900" algn="l" rtl="0">
              <a:lnSpc>
                <a:spcPct val="80000"/>
              </a:lnSpc>
              <a:spcBef>
                <a:spcPts val="450"/>
              </a:spcBef>
              <a:buClr>
                <a:srgbClr val="953734"/>
              </a:buClr>
              <a:buSzPct val="97826"/>
              <a:buFont typeface="Arial"/>
              <a:buChar char="•"/>
            </a:pPr>
            <a:r>
              <a:rPr lang="en-US" sz="2250" b="0" i="0" u="none" strike="noStrike" cap="none" baseline="0">
                <a:solidFill>
                  <a:srgbClr val="953734"/>
                </a:solidFill>
                <a:latin typeface="Calibri"/>
                <a:ea typeface="Calibri"/>
                <a:cs typeface="Calibri"/>
                <a:sym typeface="Calibri"/>
              </a:rPr>
              <a:t>Librarian: That’s great to hear. So what are they doing that you really like?</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Professor: Um, well, when I contact them they respond right away, and they get me whatever I want. They can track down anything.  They are diligent, responsive, just really nice people.</a:t>
            </a:r>
          </a:p>
          <a:p>
            <a:pPr marL="342900" marR="0" lvl="0" indent="-342900" algn="l" rtl="0">
              <a:lnSpc>
                <a:spcPct val="80000"/>
              </a:lnSpc>
              <a:spcBef>
                <a:spcPts val="450"/>
              </a:spcBef>
              <a:buClr>
                <a:srgbClr val="953734"/>
              </a:buClr>
              <a:buSzPct val="97826"/>
              <a:buFont typeface="Arial"/>
              <a:buChar char="•"/>
            </a:pPr>
            <a:r>
              <a:rPr lang="en-US" sz="2250" b="0" i="0" u="none" strike="noStrike" cap="none" baseline="0">
                <a:solidFill>
                  <a:srgbClr val="953734"/>
                </a:solidFill>
                <a:latin typeface="Calibri"/>
                <a:ea typeface="Calibri"/>
                <a:cs typeface="Calibri"/>
                <a:sym typeface="Calibri"/>
              </a:rPr>
              <a:t>Librarian: Great well, is there anything you’d like to see the library do more or better?</a:t>
            </a:r>
          </a:p>
          <a:p>
            <a:pPr marL="342900" marR="0" lvl="0" indent="-342900" algn="l" rtl="0">
              <a:lnSpc>
                <a:spcPct val="80000"/>
              </a:lnSpc>
              <a:spcBef>
                <a:spcPts val="450"/>
              </a:spcBef>
              <a:buClr>
                <a:schemeClr val="dk1"/>
              </a:buClr>
              <a:buSzPct val="97826"/>
              <a:buFont typeface="Arial"/>
              <a:buChar char="•"/>
            </a:pPr>
            <a:r>
              <a:rPr lang="en-US" sz="2250" b="0" i="0" u="none" strike="noStrike" cap="none" baseline="0">
                <a:solidFill>
                  <a:schemeClr val="dk1"/>
                </a:solidFill>
                <a:latin typeface="Calibri"/>
                <a:ea typeface="Calibri"/>
                <a:cs typeface="Calibri"/>
                <a:sym typeface="Calibri"/>
              </a:rPr>
              <a:t>Professor: gosh no, I can’t think of anything… They’re just terrific!</a:t>
            </a:r>
          </a:p>
          <a:p>
            <a:pPr marL="0" marR="0" lvl="0" indent="0" algn="l" rtl="0">
              <a:lnSpc>
                <a:spcPct val="80000"/>
              </a:lnSpc>
              <a:spcBef>
                <a:spcPts val="450"/>
              </a:spcBef>
              <a:buNone/>
            </a:pPr>
            <a:r>
              <a:rPr lang="en-US" sz="1800" b="0" i="0" u="none" strike="noStrike" cap="none" baseline="0">
                <a:solidFill>
                  <a:schemeClr val="dk1"/>
                </a:solidFill>
                <a:latin typeface="Calibri"/>
                <a:ea typeface="Calibri"/>
                <a:cs typeface="Calibri"/>
                <a:sym typeface="Calibri"/>
              </a:rPr>
              <a:t>Canick, Simon “Library Services for the Self-Interested Law School: Enhancing the Visibility of Faculty Scholarship”, </a:t>
            </a:r>
            <a:r>
              <a:rPr lang="en-US" sz="1800" b="0" i="1" u="none" strike="noStrike" cap="none" baseline="0">
                <a:solidFill>
                  <a:schemeClr val="dk1"/>
                </a:solidFill>
                <a:latin typeface="Calibri"/>
                <a:ea typeface="Calibri"/>
                <a:cs typeface="Calibri"/>
                <a:sym typeface="Calibri"/>
              </a:rPr>
              <a:t>Law Library Journal</a:t>
            </a:r>
            <a:r>
              <a:rPr lang="en-US" sz="1800" b="0" i="0" u="none" strike="noStrike" cap="none" baseline="0">
                <a:solidFill>
                  <a:schemeClr val="dk1"/>
                </a:solidFill>
                <a:latin typeface="Calibri"/>
                <a:ea typeface="Calibri"/>
                <a:cs typeface="Calibri"/>
                <a:sym typeface="Calibri"/>
              </a:rPr>
              <a:t>, V. 105 #2  2013 p. 179)</a:t>
            </a:r>
          </a:p>
          <a:p>
            <a:pPr marL="342900" marR="0" lvl="0" indent="-200660" algn="l" rtl="0">
              <a:lnSpc>
                <a:spcPct val="80000"/>
              </a:lnSpc>
              <a:spcBef>
                <a:spcPts val="448"/>
              </a:spcBef>
              <a:buClr>
                <a:schemeClr val="dk1"/>
              </a:buClr>
              <a:buFont typeface="Arial"/>
              <a:buNone/>
            </a:pPr>
            <a:endParaRPr sz="225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Shape 126"/>
          <p:cNvSpPr txBox="1">
            <a:spLocks noGrp="1"/>
          </p:cNvSpPr>
          <p:nvPr>
            <p:ph type="title"/>
          </p:nvPr>
        </p:nvSpPr>
        <p:spPr>
          <a:xfrm>
            <a:off x="457200" y="838200"/>
            <a:ext cx="7680959"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Will that conversation serve us well when the Provost is told:</a:t>
            </a:r>
          </a:p>
        </p:txBody>
      </p:sp>
      <p:sp>
        <p:nvSpPr>
          <p:cNvPr id="125" name="Shape 125"/>
          <p:cNvSpPr txBox="1">
            <a:spLocks noGrp="1"/>
          </p:cNvSpPr>
          <p:nvPr>
            <p:ph idx="1"/>
          </p:nvPr>
        </p:nvSpPr>
        <p:spPr>
          <a:xfrm>
            <a:off x="352426" y="1463040"/>
            <a:ext cx="7680959" cy="4724400"/>
          </a:xfrm>
          <a:prstGeom prst="rect">
            <a:avLst/>
          </a:prstGeom>
          <a:noFill/>
          <a:ln>
            <a:noFill/>
          </a:ln>
        </p:spPr>
        <p:txBody>
          <a:bodyPr lIns="91425" tIns="45700" rIns="91425" bIns="45700" anchor="t" anchorCtr="0">
            <a:noAutofit/>
          </a:bodyPr>
          <a:lstStyle/>
          <a:p>
            <a:pPr marL="342900" marR="0" lvl="0" indent="-190500" algn="l" rtl="0">
              <a:spcBef>
                <a:spcPts val="0"/>
              </a:spcBef>
              <a:buClr>
                <a:schemeClr val="dk1"/>
              </a:buClr>
              <a:buFont typeface="Arial"/>
              <a:buNone/>
            </a:pPr>
            <a:endParaRPr sz="2400" b="0" i="0" u="none" strike="noStrike" cap="none" baseline="0">
              <a:solidFill>
                <a:schemeClr val="dk1"/>
              </a:solidFill>
              <a:latin typeface="Calibri"/>
              <a:ea typeface="Calibri"/>
              <a:cs typeface="Calibri"/>
              <a:sym typeface="Calibri"/>
            </a:endParaRPr>
          </a:p>
          <a:p>
            <a:pPr marL="342900" marR="0" lvl="0" indent="-190500" algn="l" rtl="0">
              <a:spcBef>
                <a:spcPts val="480"/>
              </a:spcBef>
              <a:buClr>
                <a:schemeClr val="dk1"/>
              </a:buClr>
              <a:buFont typeface="Arial"/>
              <a:buNone/>
            </a:pPr>
            <a:endParaRPr sz="2400" b="0" i="0" u="none" strike="noStrike" cap="none" baseline="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“You have to find $2 million dollars to cut out of the Academic Affairs budget next year.”</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Well, we are terrific afterall so that should save us, right?</a:t>
            </a:r>
          </a:p>
          <a:p>
            <a:pPr marL="342900" marR="0" lvl="0" indent="-190500" algn="l" rtl="0">
              <a:spcBef>
                <a:spcPts val="480"/>
              </a:spcBef>
              <a:buClr>
                <a:schemeClr val="dk1"/>
              </a:buClr>
              <a:buFont typeface="Arial"/>
              <a:buNone/>
            </a:pPr>
            <a:endParaRPr sz="24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prstGeom prst="rect">
            <a:avLst/>
          </a:prstGeom>
        </p:spPr>
        <p:txBody>
          <a:bodyPr lIns="91425" tIns="91425" rIns="91425" bIns="91425" anchor="ctr" anchorCtr="0">
            <a:noAutofit/>
          </a:bodyPr>
          <a:lstStyle/>
          <a:p>
            <a:pPr lvl="0" rtl="0">
              <a:lnSpc>
                <a:spcPct val="115000"/>
              </a:lnSpc>
              <a:spcBef>
                <a:spcPts val="0"/>
              </a:spcBef>
              <a:buClr>
                <a:schemeClr val="dk1"/>
              </a:buClr>
              <a:buSzPct val="36666"/>
              <a:buFont typeface="Arial"/>
              <a:buNone/>
            </a:pPr>
            <a:r>
              <a:rPr lang="en-US" sz="3000">
                <a:solidFill>
                  <a:schemeClr val="dk1"/>
                </a:solidFill>
                <a:latin typeface="Calibri"/>
                <a:ea typeface="Calibri"/>
                <a:cs typeface="Calibri"/>
                <a:sym typeface="Calibri"/>
              </a:rPr>
              <a:t> NMR Horizon Report 2014 Library Edition</a:t>
            </a:r>
          </a:p>
          <a:p>
            <a:pPr>
              <a:spcBef>
                <a:spcPts val="0"/>
              </a:spcBef>
              <a:buNone/>
            </a:pPr>
            <a:endParaRPr/>
          </a:p>
        </p:txBody>
      </p:sp>
      <p:pic>
        <p:nvPicPr>
          <p:cNvPr id="133" name="Shape 133"/>
          <p:cNvPicPr preferRelativeResize="0"/>
          <p:nvPr/>
        </p:nvPicPr>
        <p:blipFill>
          <a:blip r:embed="rId3">
            <a:alphaModFix/>
          </a:blip>
          <a:stretch>
            <a:fillRect/>
          </a:stretch>
        </p:blipFill>
        <p:spPr>
          <a:xfrm>
            <a:off x="2045375" y="1165950"/>
            <a:ext cx="5289050" cy="4526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pic>
        <p:nvPicPr>
          <p:cNvPr id="139" name="Shape 139"/>
          <p:cNvPicPr preferRelativeResize="0"/>
          <p:nvPr/>
        </p:nvPicPr>
        <p:blipFill rotWithShape="1">
          <a:blip r:embed="rId3">
            <a:alphaModFix/>
          </a:blip>
          <a:srcRect/>
          <a:stretch/>
        </p:blipFill>
        <p:spPr>
          <a:xfrm>
            <a:off x="1600200" y="85725"/>
            <a:ext cx="6400799" cy="66865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3197</Words>
  <Application>Microsoft Office PowerPoint</Application>
  <PresentationFormat>On-screen Show (4:3)</PresentationFormat>
  <Paragraphs>578</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1_Office Theme</vt:lpstr>
      <vt:lpstr>  Open Textbooks and Open SUNY Textbooks  Cooperative Strategies for Reducing the Cost of Textbooks </vt:lpstr>
      <vt:lpstr>Why?  Steve</vt:lpstr>
      <vt:lpstr>PowerPoint Presentation</vt:lpstr>
      <vt:lpstr>How can we add value and demonstrate our commitment to the institutional mission?</vt:lpstr>
      <vt:lpstr>Why transform scholarly communications? # &amp; $</vt:lpstr>
      <vt:lpstr>The conversation </vt:lpstr>
      <vt:lpstr>Will that conversation serve us well when the Provost is told:</vt:lpstr>
      <vt:lpstr> NMR Horizon Report 2014 Library Edition </vt:lpstr>
      <vt:lpstr>PowerPoint Presentation</vt:lpstr>
      <vt:lpstr>How ESF uses the Library</vt:lpstr>
      <vt:lpstr>Staff Hours Spent on Various Activities</vt:lpstr>
      <vt:lpstr>Our Staff is Our Most Valuable Resource</vt:lpstr>
      <vt:lpstr>What’s Different Now?</vt:lpstr>
      <vt:lpstr>Skills and Tasks</vt:lpstr>
      <vt:lpstr>PowerPoint Presentation</vt:lpstr>
      <vt:lpstr>PowerPoint Presentation</vt:lpstr>
      <vt:lpstr>PowerPoint Presentation</vt:lpstr>
      <vt:lpstr>Open SUNY Textbooks Pilot 1 &amp; 2 in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outcome:  Outstanding proposals in Pilot 1 &amp; Pilot 2 from across SUNY</vt:lpstr>
      <vt:lpstr>PowerPoint Presentation</vt:lpstr>
      <vt:lpstr>Adoption is key</vt:lpstr>
      <vt:lpstr>Adoption of Open SUNY Textbooks</vt:lpstr>
      <vt:lpstr>PowerPoint Presentation</vt:lpstr>
      <vt:lpstr>PowerPoint Presentation</vt:lpstr>
      <vt:lpstr>PowerPoint Presentation</vt:lpstr>
      <vt:lpstr>Open textbooks team organizational structure</vt:lpstr>
      <vt:lpstr>Open textbooks team organizational structure</vt:lpstr>
      <vt:lpstr>Open textbooks team organizational structure</vt:lpstr>
      <vt:lpstr>PowerPoint Presentation</vt:lpstr>
      <vt:lpstr>Questions?  http://openSUNY.org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SUNY Textbooksopensuny.org</dc:title>
  <dc:subject>Educause 2014</dc:subject>
  <dc:creator>Katherine E Pitcher;Stephen Weiter;Mary Jo Orzech</dc:creator>
  <cp:keywords>OpenSUNY.org</cp:keywords>
  <cp:lastModifiedBy>Administrator</cp:lastModifiedBy>
  <cp:revision>16</cp:revision>
  <cp:lastPrinted>2014-09-29T14:00:01Z</cp:lastPrinted>
  <dcterms:modified xsi:type="dcterms:W3CDTF">2014-10-03T19:02:47Z</dcterms:modified>
</cp:coreProperties>
</file>